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1" r:id="rId3"/>
    <p:sldId id="257" r:id="rId4"/>
    <p:sldId id="280" r:id="rId5"/>
    <p:sldId id="281" r:id="rId6"/>
    <p:sldId id="282" r:id="rId7"/>
    <p:sldId id="262" r:id="rId8"/>
    <p:sldId id="284" r:id="rId9"/>
    <p:sldId id="283" r:id="rId10"/>
    <p:sldId id="285" r:id="rId11"/>
    <p:sldId id="286" r:id="rId12"/>
    <p:sldId id="287" r:id="rId13"/>
    <p:sldId id="288" r:id="rId14"/>
    <p:sldId id="267" r:id="rId15"/>
    <p:sldId id="290" r:id="rId16"/>
    <p:sldId id="291" r:id="rId17"/>
    <p:sldId id="270" r:id="rId18"/>
    <p:sldId id="271" r:id="rId19"/>
    <p:sldId id="272" r:id="rId20"/>
    <p:sldId id="292" r:id="rId21"/>
    <p:sldId id="274" r:id="rId22"/>
    <p:sldId id="275" r:id="rId23"/>
    <p:sldId id="276" r:id="rId24"/>
    <p:sldId id="277" r:id="rId25"/>
    <p:sldId id="278" r:id="rId26"/>
    <p:sldId id="279" r:id="rId27"/>
  </p:sldIdLst>
  <p:sldSz cx="9144000" cy="6858000" type="screen4x3"/>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65" d="100"/>
          <a:sy n="65" d="100"/>
        </p:scale>
        <p:origin x="-978" y="-11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pPr/>
              <a:t>2016/5/25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transition>
    <p:cover dir="ld"/>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pPr/>
              <a:t>2016/5/25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transition>
    <p:cover dir="ld"/>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pPr/>
              <a:t>2016/5/25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transition>
    <p:cover dir="ld"/>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pPr/>
              <a:t>2016/5/25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transition>
    <p:cover dir="ld"/>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pPr/>
              <a:t>2016/5/25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transition>
    <p:cover dir="ld"/>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pPr/>
              <a:t>2016/5/25</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transition>
    <p:cover dir="ld"/>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pPr/>
              <a:t>2016/5/25</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transition>
    <p:cover dir="ld"/>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pPr/>
              <a:t>2016/5/25</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transition>
    <p:cover dir="ld"/>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pPr/>
              <a:t>2016/5/25</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transition>
    <p:cover dir="ld"/>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pPr/>
              <a:t>2016/5/25</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transition>
    <p:cover dir="ld"/>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pPr/>
              <a:t>2016/5/25</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transition>
    <p:cover dir="ld"/>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t="-19000" b="-19000"/>
          </a:stretch>
        </a:blip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pPr/>
              <a:t>2016/5/25</a:t>
            </a:fld>
            <a:endParaRPr lang="zh-CN" altLang="en-US"/>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pPr/>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p:cover dir="ld"/>
  </p:transition>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12" Type="http://schemas.openxmlformats.org/officeDocument/2006/relationships/image" Target="../media/image11.png"/><Relationship Id="rId2" Type="http://schemas.openxmlformats.org/officeDocument/2006/relationships/slideLayout" Target="../slideLayouts/slideLayout7.xml"/><Relationship Id="rId1" Type="http://schemas.openxmlformats.org/officeDocument/2006/relationships/audio" Target="file:///C:\Users\ASUS\Desktop\&#26472;&#36319;&#20304;&#34276;&#23398;&#20570;&#25945;&#32946;\&#32593;&#32476;&#27468;&#25163;-&#33410;&#22863;&#24863;&#24456;&#22909;&#30340;&#32431;&#38899;&#20048;.mp3" TargetMode="External"/><Relationship Id="rId6" Type="http://schemas.openxmlformats.org/officeDocument/2006/relationships/image" Target="../media/image5.png"/><Relationship Id="rId11" Type="http://schemas.openxmlformats.org/officeDocument/2006/relationships/image" Target="../media/image10.png"/><Relationship Id="rId5" Type="http://schemas.openxmlformats.org/officeDocument/2006/relationships/image" Target="../media/image4.png"/><Relationship Id="rId10" Type="http://schemas.openxmlformats.org/officeDocument/2006/relationships/image" Target="../media/image9.png"/><Relationship Id="rId4" Type="http://schemas.openxmlformats.org/officeDocument/2006/relationships/image" Target="../media/image3.png"/><Relationship Id="rId9" Type="http://schemas.openxmlformats.org/officeDocument/2006/relationships/image" Target="../media/image8.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4" descr="1.png"/>
          <p:cNvPicPr>
            <a:picLocks noChangeAspect="1"/>
          </p:cNvPicPr>
          <p:nvPr/>
        </p:nvPicPr>
        <p:blipFill>
          <a:blip r:embed="rId3">
            <a:lum bright="100000" contrast="-100000"/>
          </a:blip>
          <a:stretch>
            <a:fillRect/>
          </a:stretch>
        </p:blipFill>
        <p:spPr>
          <a:xfrm>
            <a:off x="6791325" y="6165850"/>
            <a:ext cx="561975" cy="549275"/>
          </a:xfrm>
          <a:prstGeom prst="rect">
            <a:avLst/>
          </a:prstGeom>
          <a:noFill/>
          <a:ln w="9525">
            <a:noFill/>
            <a:miter/>
          </a:ln>
        </p:spPr>
      </p:pic>
      <p:pic>
        <p:nvPicPr>
          <p:cNvPr id="5" name="图片 5" descr="2.png"/>
          <p:cNvPicPr>
            <a:picLocks noChangeAspect="1"/>
          </p:cNvPicPr>
          <p:nvPr/>
        </p:nvPicPr>
        <p:blipFill>
          <a:blip r:embed="rId4">
            <a:lum bright="100000" contrast="-100000"/>
          </a:blip>
          <a:stretch>
            <a:fillRect/>
          </a:stretch>
        </p:blipFill>
        <p:spPr>
          <a:xfrm>
            <a:off x="6800850" y="6042025"/>
            <a:ext cx="890588" cy="268288"/>
          </a:xfrm>
          <a:prstGeom prst="rect">
            <a:avLst/>
          </a:prstGeom>
          <a:noFill/>
          <a:ln w="9525">
            <a:noFill/>
            <a:miter/>
          </a:ln>
        </p:spPr>
      </p:pic>
      <p:pic>
        <p:nvPicPr>
          <p:cNvPr id="6" name="图片 6" descr="3.png"/>
          <p:cNvPicPr>
            <a:picLocks noChangeAspect="1"/>
          </p:cNvPicPr>
          <p:nvPr/>
        </p:nvPicPr>
        <p:blipFill>
          <a:blip r:embed="rId5">
            <a:lum bright="100000" contrast="-100000"/>
          </a:blip>
          <a:stretch>
            <a:fillRect/>
          </a:stretch>
        </p:blipFill>
        <p:spPr>
          <a:xfrm>
            <a:off x="6858000" y="5854700"/>
            <a:ext cx="835025" cy="347663"/>
          </a:xfrm>
          <a:prstGeom prst="rect">
            <a:avLst/>
          </a:prstGeom>
          <a:noFill/>
          <a:ln w="9525">
            <a:noFill/>
            <a:miter/>
          </a:ln>
        </p:spPr>
      </p:pic>
      <p:pic>
        <p:nvPicPr>
          <p:cNvPr id="7" name="图片 7" descr="4.png"/>
          <p:cNvPicPr>
            <a:picLocks noChangeAspect="1"/>
          </p:cNvPicPr>
          <p:nvPr/>
        </p:nvPicPr>
        <p:blipFill>
          <a:blip r:embed="rId6">
            <a:lum bright="100000" contrast="-100000"/>
          </a:blip>
          <a:stretch>
            <a:fillRect/>
          </a:stretch>
        </p:blipFill>
        <p:spPr>
          <a:xfrm>
            <a:off x="6842125" y="5773738"/>
            <a:ext cx="909638" cy="309562"/>
          </a:xfrm>
          <a:prstGeom prst="rect">
            <a:avLst/>
          </a:prstGeom>
          <a:noFill/>
          <a:ln w="9525">
            <a:noFill/>
            <a:miter/>
          </a:ln>
        </p:spPr>
      </p:pic>
      <p:pic>
        <p:nvPicPr>
          <p:cNvPr id="8" name="图片 8" descr="5.png"/>
          <p:cNvPicPr>
            <a:picLocks noChangeAspect="1"/>
          </p:cNvPicPr>
          <p:nvPr/>
        </p:nvPicPr>
        <p:blipFill>
          <a:blip r:embed="rId7">
            <a:lum bright="100000" contrast="-100000"/>
          </a:blip>
          <a:stretch>
            <a:fillRect/>
          </a:stretch>
        </p:blipFill>
        <p:spPr>
          <a:xfrm>
            <a:off x="7635875" y="3676650"/>
            <a:ext cx="1365250" cy="2359025"/>
          </a:xfrm>
          <a:prstGeom prst="rect">
            <a:avLst/>
          </a:prstGeom>
          <a:noFill/>
          <a:ln w="9525">
            <a:noFill/>
            <a:miter/>
          </a:ln>
        </p:spPr>
      </p:pic>
      <p:pic>
        <p:nvPicPr>
          <p:cNvPr id="9" name="图片 9" descr="6.png"/>
          <p:cNvPicPr>
            <a:picLocks noChangeAspect="1"/>
          </p:cNvPicPr>
          <p:nvPr/>
        </p:nvPicPr>
        <p:blipFill>
          <a:blip r:embed="rId8">
            <a:lum bright="100000" contrast="-100000"/>
          </a:blip>
          <a:stretch>
            <a:fillRect/>
          </a:stretch>
        </p:blipFill>
        <p:spPr>
          <a:xfrm>
            <a:off x="6783388" y="3665538"/>
            <a:ext cx="1146175" cy="2084387"/>
          </a:xfrm>
          <a:prstGeom prst="rect">
            <a:avLst/>
          </a:prstGeom>
          <a:noFill/>
          <a:ln w="9525">
            <a:noFill/>
            <a:miter/>
          </a:ln>
        </p:spPr>
      </p:pic>
      <p:pic>
        <p:nvPicPr>
          <p:cNvPr id="10" name="图片 10" descr="7.png"/>
          <p:cNvPicPr>
            <a:picLocks noChangeAspect="1"/>
          </p:cNvPicPr>
          <p:nvPr/>
        </p:nvPicPr>
        <p:blipFill>
          <a:blip r:embed="rId9">
            <a:lum bright="100000" contrast="-100000"/>
          </a:blip>
          <a:stretch>
            <a:fillRect/>
          </a:stretch>
        </p:blipFill>
        <p:spPr>
          <a:xfrm>
            <a:off x="7059613" y="4786313"/>
            <a:ext cx="798512" cy="133350"/>
          </a:xfrm>
          <a:prstGeom prst="rect">
            <a:avLst/>
          </a:prstGeom>
          <a:noFill/>
          <a:ln w="9525">
            <a:noFill/>
            <a:miter/>
          </a:ln>
        </p:spPr>
      </p:pic>
      <p:pic>
        <p:nvPicPr>
          <p:cNvPr id="11" name="图片 11" descr="8.png"/>
          <p:cNvPicPr>
            <a:picLocks noChangeAspect="1"/>
          </p:cNvPicPr>
          <p:nvPr/>
        </p:nvPicPr>
        <p:blipFill>
          <a:blip r:embed="rId10">
            <a:lum bright="100000" contrast="-100000"/>
          </a:blip>
          <a:stretch>
            <a:fillRect/>
          </a:stretch>
        </p:blipFill>
        <p:spPr>
          <a:xfrm>
            <a:off x="7232650" y="4068763"/>
            <a:ext cx="268288" cy="134937"/>
          </a:xfrm>
          <a:prstGeom prst="rect">
            <a:avLst/>
          </a:prstGeom>
          <a:noFill/>
          <a:ln w="9525">
            <a:noFill/>
            <a:miter/>
          </a:ln>
        </p:spPr>
      </p:pic>
      <p:pic>
        <p:nvPicPr>
          <p:cNvPr id="12" name="图片 13" descr="10.png"/>
          <p:cNvPicPr>
            <a:picLocks noChangeAspect="1"/>
          </p:cNvPicPr>
          <p:nvPr/>
        </p:nvPicPr>
        <p:blipFill>
          <a:blip r:embed="rId11">
            <a:lum bright="100000" contrast="-100000"/>
          </a:blip>
          <a:stretch>
            <a:fillRect/>
          </a:stretch>
        </p:blipFill>
        <p:spPr>
          <a:xfrm>
            <a:off x="5572125" y="2857500"/>
            <a:ext cx="1468438" cy="1273175"/>
          </a:xfrm>
          <a:prstGeom prst="rect">
            <a:avLst/>
          </a:prstGeom>
          <a:noFill/>
          <a:ln w="9525">
            <a:noFill/>
            <a:miter/>
          </a:ln>
        </p:spPr>
      </p:pic>
      <p:cxnSp>
        <p:nvCxnSpPr>
          <p:cNvPr id="16" name="直接连接符 21"/>
          <p:cNvCxnSpPr/>
          <p:nvPr/>
        </p:nvCxnSpPr>
        <p:spPr>
          <a:xfrm>
            <a:off x="642910" y="3571876"/>
            <a:ext cx="4714908" cy="3175"/>
          </a:xfrm>
          <a:prstGeom prst="line">
            <a:avLst/>
          </a:prstGeom>
          <a:ln w="28575" cap="flat" cmpd="sng">
            <a:solidFill>
              <a:schemeClr val="bg1"/>
            </a:solidFill>
            <a:prstDash val="solid"/>
            <a:headEnd type="none" w="med" len="med"/>
            <a:tailEnd type="none" w="med" len="med"/>
          </a:ln>
        </p:spPr>
      </p:cxnSp>
      <p:sp>
        <p:nvSpPr>
          <p:cNvPr id="17" name="TextBox 22"/>
          <p:cNvSpPr txBox="1"/>
          <p:nvPr/>
        </p:nvSpPr>
        <p:spPr>
          <a:xfrm>
            <a:off x="500034" y="2571744"/>
            <a:ext cx="5214974" cy="830997"/>
          </a:xfrm>
          <a:prstGeom prst="rect">
            <a:avLst/>
          </a:prstGeom>
          <a:noFill/>
          <a:ln w="9525">
            <a:noFill/>
            <a:miter/>
          </a:ln>
        </p:spPr>
        <p:txBody>
          <a:bodyPr wrap="square">
            <a:spAutoFit/>
          </a:bodyPr>
          <a:lstStyle/>
          <a:p>
            <a:pPr lvl="0" eaLnBrk="1" hangingPunct="1"/>
            <a:r>
              <a:rPr lang="zh-CN" altLang="en-US" sz="4800" b="1" dirty="0" smtClean="0">
                <a:solidFill>
                  <a:schemeClr val="bg1"/>
                </a:solidFill>
                <a:effectLst>
                  <a:outerShdw blurRad="38100" dist="38100" dir="2700000" algn="tl">
                    <a:srgbClr val="000000">
                      <a:alpha val="43137"/>
                    </a:srgbClr>
                  </a:outerShdw>
                </a:effectLst>
                <a:latin typeface="微软雅黑" pitchFamily="2" charset="-122"/>
                <a:ea typeface="微软雅黑" pitchFamily="2" charset="-122"/>
              </a:rPr>
              <a:t>教师要“学会倾听”</a:t>
            </a:r>
            <a:endParaRPr lang="zh-CN" altLang="en-US" sz="4800" b="1" dirty="0">
              <a:solidFill>
                <a:schemeClr val="bg1"/>
              </a:solidFill>
              <a:effectLst>
                <a:outerShdw blurRad="38100" dist="38100" dir="2700000" algn="tl">
                  <a:srgbClr val="000000">
                    <a:alpha val="43137"/>
                  </a:srgbClr>
                </a:outerShdw>
              </a:effectLst>
              <a:latin typeface="微软雅黑" pitchFamily="2" charset="-122"/>
              <a:ea typeface="微软雅黑" pitchFamily="2" charset="-122"/>
            </a:endParaRPr>
          </a:p>
        </p:txBody>
      </p:sp>
      <p:pic>
        <p:nvPicPr>
          <p:cNvPr id="13" name="网络歌手-节奏感很好的纯音乐.mp3">
            <a:hlinkClick r:id="" action="ppaction://media"/>
          </p:cNvPr>
          <p:cNvPicPr>
            <a:picLocks noRot="1" noChangeAspect="1"/>
          </p:cNvPicPr>
          <p:nvPr>
            <a:audioFile r:link="rId1"/>
          </p:nvPr>
        </p:nvPicPr>
        <p:blipFill>
          <a:blip r:embed="rId12"/>
          <a:stretch>
            <a:fillRect/>
          </a:stretch>
        </p:blipFill>
        <p:spPr>
          <a:xfrm>
            <a:off x="-304800" y="6215082"/>
            <a:ext cx="304800" cy="304800"/>
          </a:xfrm>
          <a:prstGeom prst="rect">
            <a:avLst/>
          </a:prstGeom>
        </p:spPr>
      </p:pic>
    </p:spTree>
  </p:cSld>
  <p:clrMapOvr>
    <a:masterClrMapping/>
  </p:clrMapOvr>
  <p:transition>
    <p:cover dir="l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withEffect">
                                  <p:stCondLst>
                                    <p:cond delay="100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300"/>
                                        <p:tgtEl>
                                          <p:spTgt spid="4"/>
                                        </p:tgtEl>
                                      </p:cBhvr>
                                    </p:animEffect>
                                  </p:childTnLst>
                                </p:cTn>
                              </p:par>
                              <p:par>
                                <p:cTn id="8" presetID="22" presetClass="entr" presetSubtype="8" fill="hold" nodeType="withEffect">
                                  <p:stCondLst>
                                    <p:cond delay="1300"/>
                                  </p:stCondLst>
                                  <p:childTnLst>
                                    <p:set>
                                      <p:cBhvr>
                                        <p:cTn id="9" dur="1" fill="hold">
                                          <p:stCondLst>
                                            <p:cond delay="0"/>
                                          </p:stCondLst>
                                        </p:cTn>
                                        <p:tgtEl>
                                          <p:spTgt spid="5"/>
                                        </p:tgtEl>
                                        <p:attrNameLst>
                                          <p:attrName>style.visibility</p:attrName>
                                        </p:attrNameLst>
                                      </p:cBhvr>
                                      <p:to>
                                        <p:strVal val="visible"/>
                                      </p:to>
                                    </p:set>
                                    <p:animEffect transition="in" filter="wipe(left)">
                                      <p:cBhvr>
                                        <p:cTn id="10" dur="300"/>
                                        <p:tgtEl>
                                          <p:spTgt spid="5"/>
                                        </p:tgtEl>
                                      </p:cBhvr>
                                    </p:animEffect>
                                  </p:childTnLst>
                                </p:cTn>
                              </p:par>
                              <p:par>
                                <p:cTn id="11" presetID="22" presetClass="entr" presetSubtype="2" fill="hold" nodeType="withEffect">
                                  <p:stCondLst>
                                    <p:cond delay="1600"/>
                                  </p:stCondLst>
                                  <p:childTnLst>
                                    <p:set>
                                      <p:cBhvr>
                                        <p:cTn id="12" dur="1" fill="hold">
                                          <p:stCondLst>
                                            <p:cond delay="0"/>
                                          </p:stCondLst>
                                        </p:cTn>
                                        <p:tgtEl>
                                          <p:spTgt spid="6"/>
                                        </p:tgtEl>
                                        <p:attrNameLst>
                                          <p:attrName>style.visibility</p:attrName>
                                        </p:attrNameLst>
                                      </p:cBhvr>
                                      <p:to>
                                        <p:strVal val="visible"/>
                                      </p:to>
                                    </p:set>
                                    <p:animEffect transition="in" filter="wipe(right)">
                                      <p:cBhvr>
                                        <p:cTn id="13" dur="300"/>
                                        <p:tgtEl>
                                          <p:spTgt spid="6"/>
                                        </p:tgtEl>
                                      </p:cBhvr>
                                    </p:animEffect>
                                  </p:childTnLst>
                                </p:cTn>
                              </p:par>
                              <p:par>
                                <p:cTn id="14" presetID="22" presetClass="entr" presetSubtype="8" fill="hold" nodeType="withEffect">
                                  <p:stCondLst>
                                    <p:cond delay="1900"/>
                                  </p:stCondLst>
                                  <p:childTnLst>
                                    <p:set>
                                      <p:cBhvr>
                                        <p:cTn id="15" dur="1" fill="hold">
                                          <p:stCondLst>
                                            <p:cond delay="0"/>
                                          </p:stCondLst>
                                        </p:cTn>
                                        <p:tgtEl>
                                          <p:spTgt spid="7"/>
                                        </p:tgtEl>
                                        <p:attrNameLst>
                                          <p:attrName>style.visibility</p:attrName>
                                        </p:attrNameLst>
                                      </p:cBhvr>
                                      <p:to>
                                        <p:strVal val="visible"/>
                                      </p:to>
                                    </p:set>
                                    <p:animEffect transition="in" filter="wipe(left)">
                                      <p:cBhvr>
                                        <p:cTn id="16" dur="300"/>
                                        <p:tgtEl>
                                          <p:spTgt spid="7"/>
                                        </p:tgtEl>
                                      </p:cBhvr>
                                    </p:animEffect>
                                  </p:childTnLst>
                                </p:cTn>
                              </p:par>
                              <p:par>
                                <p:cTn id="17" presetID="22" presetClass="entr" presetSubtype="4" fill="hold" nodeType="withEffect">
                                  <p:stCondLst>
                                    <p:cond delay="2200"/>
                                  </p:stCondLst>
                                  <p:childTnLst>
                                    <p:set>
                                      <p:cBhvr>
                                        <p:cTn id="18" dur="1" fill="hold">
                                          <p:stCondLst>
                                            <p:cond delay="0"/>
                                          </p:stCondLst>
                                        </p:cTn>
                                        <p:tgtEl>
                                          <p:spTgt spid="8"/>
                                        </p:tgtEl>
                                        <p:attrNameLst>
                                          <p:attrName>style.visibility</p:attrName>
                                        </p:attrNameLst>
                                      </p:cBhvr>
                                      <p:to>
                                        <p:strVal val="visible"/>
                                      </p:to>
                                    </p:set>
                                    <p:animEffect transition="in" filter="wipe(down)">
                                      <p:cBhvr>
                                        <p:cTn id="19" dur="500"/>
                                        <p:tgtEl>
                                          <p:spTgt spid="8"/>
                                        </p:tgtEl>
                                      </p:cBhvr>
                                    </p:animEffect>
                                  </p:childTnLst>
                                </p:cTn>
                              </p:par>
                              <p:par>
                                <p:cTn id="20" presetID="22" presetClass="entr" presetSubtype="1" fill="hold" nodeType="withEffect">
                                  <p:stCondLst>
                                    <p:cond delay="2700"/>
                                  </p:stCondLst>
                                  <p:childTnLst>
                                    <p:set>
                                      <p:cBhvr>
                                        <p:cTn id="21" dur="1" fill="hold">
                                          <p:stCondLst>
                                            <p:cond delay="0"/>
                                          </p:stCondLst>
                                        </p:cTn>
                                        <p:tgtEl>
                                          <p:spTgt spid="9"/>
                                        </p:tgtEl>
                                        <p:attrNameLst>
                                          <p:attrName>style.visibility</p:attrName>
                                        </p:attrNameLst>
                                      </p:cBhvr>
                                      <p:to>
                                        <p:strVal val="visible"/>
                                      </p:to>
                                    </p:set>
                                    <p:animEffect transition="in" filter="wipe(up)">
                                      <p:cBhvr>
                                        <p:cTn id="22" dur="500"/>
                                        <p:tgtEl>
                                          <p:spTgt spid="9"/>
                                        </p:tgtEl>
                                      </p:cBhvr>
                                    </p:animEffect>
                                  </p:childTnLst>
                                </p:cTn>
                              </p:par>
                              <p:par>
                                <p:cTn id="23" presetID="22" presetClass="entr" presetSubtype="8" fill="hold" nodeType="withEffect">
                                  <p:stCondLst>
                                    <p:cond delay="3200"/>
                                  </p:stCondLst>
                                  <p:childTnLst>
                                    <p:set>
                                      <p:cBhvr>
                                        <p:cTn id="24" dur="1" fill="hold">
                                          <p:stCondLst>
                                            <p:cond delay="0"/>
                                          </p:stCondLst>
                                        </p:cTn>
                                        <p:tgtEl>
                                          <p:spTgt spid="11"/>
                                        </p:tgtEl>
                                        <p:attrNameLst>
                                          <p:attrName>style.visibility</p:attrName>
                                        </p:attrNameLst>
                                      </p:cBhvr>
                                      <p:to>
                                        <p:strVal val="visible"/>
                                      </p:to>
                                    </p:set>
                                    <p:animEffect transition="in" filter="wipe(left)">
                                      <p:cBhvr>
                                        <p:cTn id="25" dur="300"/>
                                        <p:tgtEl>
                                          <p:spTgt spid="11"/>
                                        </p:tgtEl>
                                      </p:cBhvr>
                                    </p:animEffect>
                                  </p:childTnLst>
                                </p:cTn>
                              </p:par>
                              <p:par>
                                <p:cTn id="26" presetID="22" presetClass="entr" presetSubtype="8" fill="hold" nodeType="withEffect">
                                  <p:stCondLst>
                                    <p:cond delay="3500"/>
                                  </p:stCondLst>
                                  <p:childTnLst>
                                    <p:set>
                                      <p:cBhvr>
                                        <p:cTn id="27" dur="1" fill="hold">
                                          <p:stCondLst>
                                            <p:cond delay="0"/>
                                          </p:stCondLst>
                                        </p:cTn>
                                        <p:tgtEl>
                                          <p:spTgt spid="10"/>
                                        </p:tgtEl>
                                        <p:attrNameLst>
                                          <p:attrName>style.visibility</p:attrName>
                                        </p:attrNameLst>
                                      </p:cBhvr>
                                      <p:to>
                                        <p:strVal val="visible"/>
                                      </p:to>
                                    </p:set>
                                    <p:animEffect transition="in" filter="wipe(left)">
                                      <p:cBhvr>
                                        <p:cTn id="28" dur="300"/>
                                        <p:tgtEl>
                                          <p:spTgt spid="10"/>
                                        </p:tgtEl>
                                      </p:cBhvr>
                                    </p:animEffect>
                                  </p:childTnLst>
                                </p:cTn>
                              </p:par>
                              <p:par>
                                <p:cTn id="29" presetID="10" presetClass="entr" presetSubtype="0" fill="hold" nodeType="withEffect">
                                  <p:stCondLst>
                                    <p:cond delay="4300"/>
                                  </p:stCondLst>
                                  <p:childTnLst>
                                    <p:set>
                                      <p:cBhvr>
                                        <p:cTn id="30" dur="1" fill="hold">
                                          <p:stCondLst>
                                            <p:cond delay="0"/>
                                          </p:stCondLst>
                                        </p:cTn>
                                        <p:tgtEl>
                                          <p:spTgt spid="12"/>
                                        </p:tgtEl>
                                        <p:attrNameLst>
                                          <p:attrName>style.visibility</p:attrName>
                                        </p:attrNameLst>
                                      </p:cBhvr>
                                      <p:to>
                                        <p:strVal val="visible"/>
                                      </p:to>
                                    </p:set>
                                    <p:animEffect transition="in" filter="fade">
                                      <p:cBhvr>
                                        <p:cTn id="31" dur="200"/>
                                        <p:tgtEl>
                                          <p:spTgt spid="12"/>
                                        </p:tgtEl>
                                      </p:cBhvr>
                                    </p:animEffect>
                                  </p:childTnLst>
                                </p:cTn>
                              </p:par>
                              <p:par>
                                <p:cTn id="32" presetID="42" presetClass="entr" presetSubtype="0" fill="hold" nodeType="withEffect">
                                  <p:stCondLst>
                                    <p:cond delay="6000"/>
                                  </p:stCondLst>
                                  <p:childTnLst>
                                    <p:set>
                                      <p:cBhvr>
                                        <p:cTn id="33" dur="1" fill="hold">
                                          <p:stCondLst>
                                            <p:cond delay="0"/>
                                          </p:stCondLst>
                                        </p:cTn>
                                        <p:tgtEl>
                                          <p:spTgt spid="16"/>
                                        </p:tgtEl>
                                        <p:attrNameLst>
                                          <p:attrName>style.visibility</p:attrName>
                                        </p:attrNameLst>
                                      </p:cBhvr>
                                      <p:to>
                                        <p:strVal val="visible"/>
                                      </p:to>
                                    </p:set>
                                    <p:animEffect transition="in" filter="fade">
                                      <p:cBhvr>
                                        <p:cTn id="34" dur="500"/>
                                        <p:tgtEl>
                                          <p:spTgt spid="16"/>
                                        </p:tgtEl>
                                      </p:cBhvr>
                                    </p:animEffect>
                                    <p:anim calcmode="lin" valueType="num">
                                      <p:cBhvr>
                                        <p:cTn id="35" dur="500" fill="hold"/>
                                        <p:tgtEl>
                                          <p:spTgt spid="16"/>
                                        </p:tgtEl>
                                        <p:attrNameLst>
                                          <p:attrName>ppt_x</p:attrName>
                                        </p:attrNameLst>
                                      </p:cBhvr>
                                      <p:tavLst>
                                        <p:tav tm="0">
                                          <p:val>
                                            <p:strVal val="#ppt_x"/>
                                          </p:val>
                                        </p:tav>
                                        <p:tav tm="100000">
                                          <p:val>
                                            <p:strVal val="#ppt_x"/>
                                          </p:val>
                                        </p:tav>
                                      </p:tavLst>
                                    </p:anim>
                                    <p:anim calcmode="lin" valueType="num">
                                      <p:cBhvr>
                                        <p:cTn id="36" dur="500" fill="hold"/>
                                        <p:tgtEl>
                                          <p:spTgt spid="16"/>
                                        </p:tgtEl>
                                        <p:attrNameLst>
                                          <p:attrName>ppt_y</p:attrName>
                                        </p:attrNameLst>
                                      </p:cBhvr>
                                      <p:tavLst>
                                        <p:tav tm="0">
                                          <p:val>
                                            <p:strVal val="#ppt_y+.1"/>
                                          </p:val>
                                        </p:tav>
                                        <p:tav tm="100000">
                                          <p:val>
                                            <p:strVal val="#ppt_y"/>
                                          </p:val>
                                        </p:tav>
                                      </p:tavLst>
                                    </p:anim>
                                  </p:childTnLst>
                                </p:cTn>
                              </p:par>
                              <p:par>
                                <p:cTn id="37" presetID="10" presetClass="entr" presetSubtype="0" fill="hold" grpId="0" nodeType="withEffect">
                                  <p:stCondLst>
                                    <p:cond delay="6500"/>
                                  </p:stCondLst>
                                  <p:childTnLst>
                                    <p:set>
                                      <p:cBhvr>
                                        <p:cTn id="38" dur="1" fill="hold">
                                          <p:stCondLst>
                                            <p:cond delay="0"/>
                                          </p:stCondLst>
                                        </p:cTn>
                                        <p:tgtEl>
                                          <p:spTgt spid="17"/>
                                        </p:tgtEl>
                                        <p:attrNameLst>
                                          <p:attrName>style.visibility</p:attrName>
                                        </p:attrNameLst>
                                      </p:cBhvr>
                                      <p:to>
                                        <p:strVal val="visible"/>
                                      </p:to>
                                    </p:set>
                                    <p:animEffect transition="in" filter="fade">
                                      <p:cBhvr>
                                        <p:cTn id="39" dur="1000"/>
                                        <p:tgtEl>
                                          <p:spTgt spid="17"/>
                                        </p:tgtEl>
                                      </p:cBhvr>
                                    </p:animEffect>
                                  </p:childTnLst>
                                </p:cTn>
                              </p:par>
                              <p:par>
                                <p:cTn id="40" presetID="1" presetClass="mediacall" presetSubtype="0" fill="hold" nodeType="withEffect">
                                  <p:stCondLst>
                                    <p:cond delay="0"/>
                                  </p:stCondLst>
                                  <p:childTnLst>
                                    <p:cmd type="call" cmd="playFrom(0.0)">
                                      <p:cBhvr>
                                        <p:cTn id="41" dur="1" fill="hold"/>
                                        <p:tgtEl>
                                          <p:spTgt spid="13"/>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numSld="100">
                <p:cTn id="42" repeatCount="indefinite" fill="hold" display="0">
                  <p:stCondLst>
                    <p:cond delay="indefinite"/>
                  </p:stCondLst>
                  <p:endCondLst>
                    <p:cond evt="onPrev" delay="0">
                      <p:tgtEl>
                        <p:sldTgt/>
                      </p:tgtEl>
                    </p:cond>
                    <p:cond evt="onStopAudio" delay="0">
                      <p:tgtEl>
                        <p:sldTgt/>
                      </p:tgtEl>
                    </p:cond>
                  </p:endCondLst>
                </p:cTn>
                <p:tgtEl>
                  <p:spTgt spid="13"/>
                </p:tgtEl>
              </p:cMediaNode>
            </p:audio>
          </p:childTnLst>
        </p:cTn>
      </p:par>
    </p:tnLst>
    <p:bldLst>
      <p:bldP spid="17"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任意多边形 55"/>
          <p:cNvSpPr/>
          <p:nvPr/>
        </p:nvSpPr>
        <p:spPr>
          <a:xfrm>
            <a:off x="2868613" y="4071938"/>
            <a:ext cx="560387" cy="542925"/>
          </a:xfrm>
          <a:custGeom>
            <a:avLst/>
            <a:gdLst>
              <a:gd name="txL" fmla="*/ 0 w 560716"/>
              <a:gd name="txT" fmla="*/ 0 h 543464"/>
              <a:gd name="txR" fmla="*/ 560716 w 560716"/>
              <a:gd name="txB" fmla="*/ 543464 h 543464"/>
            </a:gdLst>
            <a:ahLst/>
            <a:cxnLst>
              <a:cxn ang="0">
                <a:pos x="0" y="499836"/>
              </a:cxn>
              <a:cxn ang="0">
                <a:pos x="517280" y="163739"/>
              </a:cxn>
              <a:cxn ang="0">
                <a:pos x="422446" y="0"/>
              </a:cxn>
              <a:cxn ang="0">
                <a:pos x="560387" y="0"/>
              </a:cxn>
              <a:cxn ang="0">
                <a:pos x="517280" y="353332"/>
              </a:cxn>
              <a:cxn ang="0">
                <a:pos x="215533" y="542925"/>
              </a:cxn>
              <a:cxn ang="0">
                <a:pos x="0" y="499836"/>
              </a:cxn>
            </a:cxnLst>
            <a:rect l="txL" t="txT" r="txR" b="txB"/>
            <a:pathLst>
              <a:path w="560716" h="543464">
                <a:moveTo>
                  <a:pt x="0" y="500332"/>
                </a:moveTo>
                <a:lnTo>
                  <a:pt x="517584" y="163902"/>
                </a:lnTo>
                <a:lnTo>
                  <a:pt x="422694" y="0"/>
                </a:lnTo>
                <a:lnTo>
                  <a:pt x="560716" y="0"/>
                </a:lnTo>
                <a:lnTo>
                  <a:pt x="517584" y="353683"/>
                </a:lnTo>
                <a:lnTo>
                  <a:pt x="215660" y="543464"/>
                </a:lnTo>
                <a:lnTo>
                  <a:pt x="0" y="500332"/>
                </a:lnTo>
                <a:close/>
              </a:path>
            </a:pathLst>
          </a:custGeom>
          <a:solidFill>
            <a:schemeClr val="bg1">
              <a:alpha val="75000"/>
            </a:schemeClr>
          </a:solidFill>
          <a:ln w="9525">
            <a:noFill/>
            <a:miter/>
          </a:ln>
        </p:spPr>
        <p:txBody>
          <a:bodyPr anchor="ctr"/>
          <a:lstStyle/>
          <a:p>
            <a:pPr lvl="0" algn="ctr" eaLnBrk="1" hangingPunct="1"/>
            <a:endParaRPr lang="zh-CN" altLang="en-US" dirty="0">
              <a:solidFill>
                <a:srgbClr val="FFFFFF"/>
              </a:solidFill>
              <a:latin typeface="Calibri" pitchFamily="2" charset="0"/>
              <a:ea typeface="宋体" charset="-122"/>
            </a:endParaRPr>
          </a:p>
        </p:txBody>
      </p:sp>
      <p:sp>
        <p:nvSpPr>
          <p:cNvPr id="3" name="任意多边形 3"/>
          <p:cNvSpPr/>
          <p:nvPr/>
        </p:nvSpPr>
        <p:spPr>
          <a:xfrm>
            <a:off x="3997325" y="4926013"/>
            <a:ext cx="303213" cy="1966912"/>
          </a:xfrm>
          <a:custGeom>
            <a:avLst/>
            <a:gdLst>
              <a:gd name="txL" fmla="*/ 0 w 301924"/>
              <a:gd name="txT" fmla="*/ 0 h 1966823"/>
              <a:gd name="txR" fmla="*/ 301924 w 301924"/>
              <a:gd name="txB" fmla="*/ 1966823 h 1966823"/>
            </a:gdLst>
            <a:ahLst/>
            <a:cxnLst>
              <a:cxn ang="0">
                <a:pos x="303213" y="0"/>
              </a:cxn>
              <a:cxn ang="0">
                <a:pos x="0" y="1966912"/>
              </a:cxn>
            </a:cxnLst>
            <a:rect l="txL" t="txT" r="txR" b="txB"/>
            <a:pathLst>
              <a:path w="301924" h="1966823">
                <a:moveTo>
                  <a:pt x="301924" y="0"/>
                </a:moveTo>
                <a:lnTo>
                  <a:pt x="0" y="1966823"/>
                </a:lnTo>
              </a:path>
            </a:pathLst>
          </a:custGeom>
          <a:noFill/>
          <a:ln w="28575" cap="flat" cmpd="sng">
            <a:solidFill>
              <a:schemeClr val="bg1"/>
            </a:solidFill>
            <a:prstDash val="solid"/>
            <a:miter/>
            <a:headEnd type="none" w="med" len="med"/>
            <a:tailEnd type="none" w="med" len="med"/>
          </a:ln>
        </p:spPr>
        <p:txBody>
          <a:bodyPr anchor="ctr"/>
          <a:lstStyle/>
          <a:p>
            <a:pPr lvl="0" algn="ctr" eaLnBrk="1" hangingPunct="1"/>
            <a:endParaRPr lang="zh-CN" altLang="en-US" dirty="0">
              <a:latin typeface="Calibri" pitchFamily="2" charset="0"/>
              <a:ea typeface="宋体" charset="-122"/>
            </a:endParaRPr>
          </a:p>
        </p:txBody>
      </p:sp>
      <p:sp>
        <p:nvSpPr>
          <p:cNvPr id="4" name="任意多边形 4"/>
          <p:cNvSpPr/>
          <p:nvPr/>
        </p:nvSpPr>
        <p:spPr>
          <a:xfrm>
            <a:off x="4165600" y="4916488"/>
            <a:ext cx="303213" cy="1958975"/>
          </a:xfrm>
          <a:custGeom>
            <a:avLst/>
            <a:gdLst>
              <a:gd name="txL" fmla="*/ 0 w 301924"/>
              <a:gd name="txT" fmla="*/ 0 h 1958197"/>
              <a:gd name="txR" fmla="*/ 301924 w 301924"/>
              <a:gd name="txB" fmla="*/ 1958197 h 1958197"/>
            </a:gdLst>
            <a:ahLst/>
            <a:cxnLst>
              <a:cxn ang="0">
                <a:pos x="303213" y="0"/>
              </a:cxn>
              <a:cxn ang="0">
                <a:pos x="0" y="1958975"/>
              </a:cxn>
            </a:cxnLst>
            <a:rect l="txL" t="txT" r="txR" b="txB"/>
            <a:pathLst>
              <a:path w="301924" h="1958197">
                <a:moveTo>
                  <a:pt x="301924" y="0"/>
                </a:moveTo>
                <a:lnTo>
                  <a:pt x="0" y="1958197"/>
                </a:lnTo>
              </a:path>
            </a:pathLst>
          </a:custGeom>
          <a:noFill/>
          <a:ln w="28575" cap="flat" cmpd="sng">
            <a:solidFill>
              <a:schemeClr val="bg1"/>
            </a:solidFill>
            <a:prstDash val="solid"/>
            <a:miter/>
            <a:headEnd type="none" w="med" len="med"/>
            <a:tailEnd type="none" w="med" len="med"/>
          </a:ln>
        </p:spPr>
        <p:txBody>
          <a:bodyPr anchor="ctr"/>
          <a:lstStyle/>
          <a:p>
            <a:pPr lvl="0" algn="ctr" eaLnBrk="1" hangingPunct="1"/>
            <a:endParaRPr lang="zh-CN" altLang="en-US" dirty="0">
              <a:latin typeface="Calibri" pitchFamily="2" charset="0"/>
              <a:ea typeface="宋体" charset="-122"/>
            </a:endParaRPr>
          </a:p>
        </p:txBody>
      </p:sp>
      <p:sp>
        <p:nvSpPr>
          <p:cNvPr id="5" name="任意多边形 5"/>
          <p:cNvSpPr/>
          <p:nvPr/>
        </p:nvSpPr>
        <p:spPr>
          <a:xfrm>
            <a:off x="3502025" y="4899025"/>
            <a:ext cx="1733550" cy="52388"/>
          </a:xfrm>
          <a:custGeom>
            <a:avLst/>
            <a:gdLst>
              <a:gd name="txL" fmla="*/ 0 w 1733910"/>
              <a:gd name="txT" fmla="*/ 0 h 51758"/>
              <a:gd name="txR" fmla="*/ 1733910 w 1733910"/>
              <a:gd name="txB" fmla="*/ 51758 h 51758"/>
            </a:gdLst>
            <a:ahLst/>
            <a:cxnLst>
              <a:cxn ang="0">
                <a:pos x="0" y="52388"/>
              </a:cxn>
              <a:cxn ang="0">
                <a:pos x="1733550" y="0"/>
              </a:cxn>
            </a:cxnLst>
            <a:rect l="txL" t="txT" r="txR" b="txB"/>
            <a:pathLst>
              <a:path w="1733910" h="51758">
                <a:moveTo>
                  <a:pt x="0" y="51758"/>
                </a:moveTo>
                <a:lnTo>
                  <a:pt x="1733910" y="0"/>
                </a:lnTo>
              </a:path>
            </a:pathLst>
          </a:custGeom>
          <a:noFill/>
          <a:ln w="28575" cap="flat" cmpd="sng">
            <a:solidFill>
              <a:schemeClr val="bg1"/>
            </a:solidFill>
            <a:prstDash val="solid"/>
            <a:miter/>
            <a:headEnd type="none" w="med" len="med"/>
            <a:tailEnd type="none" w="med" len="med"/>
          </a:ln>
        </p:spPr>
        <p:txBody>
          <a:bodyPr anchor="ctr"/>
          <a:lstStyle/>
          <a:p>
            <a:pPr lvl="0" algn="ctr" eaLnBrk="1" hangingPunct="1"/>
            <a:endParaRPr lang="zh-CN" altLang="en-US" dirty="0">
              <a:latin typeface="Calibri" pitchFamily="2" charset="0"/>
              <a:ea typeface="宋体" charset="-122"/>
            </a:endParaRPr>
          </a:p>
        </p:txBody>
      </p:sp>
      <p:grpSp>
        <p:nvGrpSpPr>
          <p:cNvPr id="6" name="组合 5"/>
          <p:cNvGrpSpPr/>
          <p:nvPr/>
        </p:nvGrpSpPr>
        <p:grpSpPr>
          <a:xfrm>
            <a:off x="5222875" y="3519488"/>
            <a:ext cx="368300" cy="1381125"/>
            <a:chOff x="0" y="0"/>
            <a:chExt cx="368060" cy="1381665"/>
          </a:xfrm>
        </p:grpSpPr>
        <p:sp>
          <p:nvSpPr>
            <p:cNvPr id="7" name="任意多边形 6"/>
            <p:cNvSpPr/>
            <p:nvPr/>
          </p:nvSpPr>
          <p:spPr>
            <a:xfrm>
              <a:off x="0" y="1043395"/>
              <a:ext cx="368060" cy="338270"/>
            </a:xfrm>
            <a:custGeom>
              <a:avLst/>
              <a:gdLst>
                <a:gd name="txL" fmla="*/ 0 w 368060"/>
                <a:gd name="txT" fmla="*/ 0 h 337868"/>
                <a:gd name="txR" fmla="*/ 368060 w 368060"/>
                <a:gd name="txB" fmla="*/ 337868 h 337868"/>
              </a:gdLst>
              <a:ahLst/>
              <a:cxnLst>
                <a:cxn ang="0">
                  <a:pos x="0" y="336830"/>
                </a:cxn>
                <a:cxn ang="0">
                  <a:pos x="155275" y="328194"/>
                </a:cxn>
                <a:cxn ang="0">
                  <a:pos x="276045" y="276373"/>
                </a:cxn>
                <a:cxn ang="0">
                  <a:pos x="353683" y="181371"/>
                </a:cxn>
                <a:cxn ang="0">
                  <a:pos x="362309" y="0"/>
                </a:cxn>
              </a:cxnLst>
              <a:rect l="txL" t="txT" r="txR" b="txB"/>
              <a:pathLst>
                <a:path w="368060" h="337868">
                  <a:moveTo>
                    <a:pt x="0" y="336430"/>
                  </a:moveTo>
                  <a:cubicBezTo>
                    <a:pt x="54634" y="337149"/>
                    <a:pt x="109268" y="337868"/>
                    <a:pt x="155275" y="327804"/>
                  </a:cubicBezTo>
                  <a:cubicBezTo>
                    <a:pt x="201283" y="317740"/>
                    <a:pt x="242977" y="300487"/>
                    <a:pt x="276045" y="276045"/>
                  </a:cubicBezTo>
                  <a:cubicBezTo>
                    <a:pt x="309113" y="251604"/>
                    <a:pt x="339306" y="227162"/>
                    <a:pt x="353683" y="181155"/>
                  </a:cubicBezTo>
                  <a:cubicBezTo>
                    <a:pt x="368060" y="135148"/>
                    <a:pt x="365184" y="67574"/>
                    <a:pt x="362309" y="0"/>
                  </a:cubicBezTo>
                </a:path>
              </a:pathLst>
            </a:custGeom>
            <a:noFill/>
            <a:ln w="28575" cap="flat" cmpd="sng">
              <a:solidFill>
                <a:schemeClr val="bg1"/>
              </a:solidFill>
              <a:prstDash val="solid"/>
              <a:miter/>
              <a:headEnd type="none" w="med" len="med"/>
              <a:tailEnd type="none" w="med" len="med"/>
            </a:ln>
          </p:spPr>
          <p:txBody>
            <a:bodyPr anchor="ctr"/>
            <a:lstStyle/>
            <a:p>
              <a:pPr lvl="0" algn="ctr" eaLnBrk="1" hangingPunct="1"/>
              <a:endParaRPr lang="zh-CN" altLang="en-US" dirty="0">
                <a:latin typeface="Calibri" pitchFamily="2" charset="0"/>
                <a:ea typeface="宋体" charset="-122"/>
              </a:endParaRPr>
            </a:p>
          </p:txBody>
        </p:sp>
        <p:sp>
          <p:nvSpPr>
            <p:cNvPr id="8" name="任意多边形 8"/>
            <p:cNvSpPr/>
            <p:nvPr/>
          </p:nvSpPr>
          <p:spPr>
            <a:xfrm>
              <a:off x="349022" y="0"/>
              <a:ext cx="9519" cy="1078333"/>
            </a:xfrm>
            <a:custGeom>
              <a:avLst/>
              <a:gdLst>
                <a:gd name="txL" fmla="*/ 0 w 8626"/>
                <a:gd name="txT" fmla="*/ 0 h 1078302"/>
                <a:gd name="txR" fmla="*/ 8626 w 8626"/>
                <a:gd name="txB" fmla="*/ 1078302 h 1078302"/>
              </a:gdLst>
              <a:ahLst/>
              <a:cxnLst>
                <a:cxn ang="0">
                  <a:pos x="9519" y="1078333"/>
                </a:cxn>
                <a:cxn ang="0">
                  <a:pos x="0" y="0"/>
                </a:cxn>
              </a:cxnLst>
              <a:rect l="txL" t="txT" r="txR" b="txB"/>
              <a:pathLst>
                <a:path w="8626" h="1078302">
                  <a:moveTo>
                    <a:pt x="8626" y="1078302"/>
                  </a:moveTo>
                  <a:cubicBezTo>
                    <a:pt x="5751" y="718868"/>
                    <a:pt x="2875" y="359434"/>
                    <a:pt x="0" y="0"/>
                  </a:cubicBezTo>
                </a:path>
              </a:pathLst>
            </a:custGeom>
            <a:noFill/>
            <a:ln w="28575" cap="flat" cmpd="sng">
              <a:solidFill>
                <a:schemeClr val="bg1"/>
              </a:solidFill>
              <a:prstDash val="solid"/>
              <a:miter/>
              <a:headEnd type="none" w="med" len="med"/>
              <a:tailEnd type="none" w="med" len="med"/>
            </a:ln>
          </p:spPr>
          <p:txBody>
            <a:bodyPr anchor="ctr"/>
            <a:lstStyle/>
            <a:p>
              <a:pPr lvl="0" algn="ctr" eaLnBrk="1" hangingPunct="1"/>
              <a:endParaRPr lang="zh-CN" altLang="en-US" dirty="0">
                <a:latin typeface="Calibri" pitchFamily="2" charset="0"/>
                <a:ea typeface="宋体" charset="-122"/>
              </a:endParaRPr>
            </a:p>
          </p:txBody>
        </p:sp>
      </p:grpSp>
      <p:sp>
        <p:nvSpPr>
          <p:cNvPr id="9" name="任意多边形 9"/>
          <p:cNvSpPr/>
          <p:nvPr/>
        </p:nvSpPr>
        <p:spPr>
          <a:xfrm>
            <a:off x="3648075" y="3295650"/>
            <a:ext cx="1597025" cy="465138"/>
          </a:xfrm>
          <a:custGeom>
            <a:avLst/>
            <a:gdLst>
              <a:gd name="txL" fmla="*/ 0 w 1595887"/>
              <a:gd name="txT" fmla="*/ 0 h 465826"/>
              <a:gd name="txR" fmla="*/ 1595887 w 1595887"/>
              <a:gd name="txB" fmla="*/ 465826 h 465826"/>
            </a:gdLst>
            <a:ahLst/>
            <a:cxnLst>
              <a:cxn ang="0">
                <a:pos x="0" y="465138"/>
              </a:cxn>
              <a:cxn ang="0">
                <a:pos x="1597025" y="0"/>
              </a:cxn>
            </a:cxnLst>
            <a:rect l="txL" t="txT" r="txR" b="txB"/>
            <a:pathLst>
              <a:path w="1595887" h="465826">
                <a:moveTo>
                  <a:pt x="0" y="465826"/>
                </a:moveTo>
                <a:lnTo>
                  <a:pt x="1595887" y="0"/>
                </a:lnTo>
              </a:path>
            </a:pathLst>
          </a:custGeom>
          <a:noFill/>
          <a:ln w="28575" cap="flat" cmpd="sng">
            <a:solidFill>
              <a:schemeClr val="bg1"/>
            </a:solidFill>
            <a:prstDash val="solid"/>
            <a:miter/>
            <a:headEnd type="none" w="med" len="med"/>
            <a:tailEnd type="none" w="med" len="med"/>
          </a:ln>
        </p:spPr>
        <p:txBody>
          <a:bodyPr anchor="ctr"/>
          <a:lstStyle/>
          <a:p>
            <a:pPr lvl="0" algn="ctr" eaLnBrk="1" hangingPunct="1"/>
            <a:endParaRPr lang="zh-CN" altLang="en-US" dirty="0">
              <a:latin typeface="Calibri" pitchFamily="2" charset="0"/>
              <a:ea typeface="宋体" charset="-122"/>
            </a:endParaRPr>
          </a:p>
        </p:txBody>
      </p:sp>
      <p:sp>
        <p:nvSpPr>
          <p:cNvPr id="10" name="任意多边形 12"/>
          <p:cNvSpPr/>
          <p:nvPr/>
        </p:nvSpPr>
        <p:spPr>
          <a:xfrm>
            <a:off x="5192713" y="3252788"/>
            <a:ext cx="379412" cy="266700"/>
          </a:xfrm>
          <a:custGeom>
            <a:avLst/>
            <a:gdLst>
              <a:gd name="txL" fmla="*/ 0 w 379562"/>
              <a:gd name="txT" fmla="*/ 0 h 267419"/>
              <a:gd name="txR" fmla="*/ 379562 w 379562"/>
              <a:gd name="txB" fmla="*/ 267419 h 267419"/>
            </a:gdLst>
            <a:ahLst/>
            <a:cxnLst>
              <a:cxn ang="0">
                <a:pos x="0" y="51619"/>
              </a:cxn>
              <a:cxn ang="0">
                <a:pos x="181083" y="17207"/>
              </a:cxn>
              <a:cxn ang="0">
                <a:pos x="301806" y="8603"/>
              </a:cxn>
              <a:cxn ang="0">
                <a:pos x="362167" y="68825"/>
              </a:cxn>
              <a:cxn ang="0">
                <a:pos x="379412" y="266700"/>
              </a:cxn>
            </a:cxnLst>
            <a:rect l="txL" t="txT" r="txR" b="txB"/>
            <a:pathLst>
              <a:path w="379562" h="267419">
                <a:moveTo>
                  <a:pt x="0" y="51758"/>
                </a:moveTo>
                <a:cubicBezTo>
                  <a:pt x="65417" y="38100"/>
                  <a:pt x="130834" y="24442"/>
                  <a:pt x="181155" y="17253"/>
                </a:cubicBezTo>
                <a:cubicBezTo>
                  <a:pt x="231476" y="10064"/>
                  <a:pt x="271733" y="0"/>
                  <a:pt x="301925" y="8626"/>
                </a:cubicBezTo>
                <a:cubicBezTo>
                  <a:pt x="332118" y="17252"/>
                  <a:pt x="349371" y="25879"/>
                  <a:pt x="362310" y="69011"/>
                </a:cubicBezTo>
                <a:cubicBezTo>
                  <a:pt x="375249" y="112143"/>
                  <a:pt x="377405" y="189781"/>
                  <a:pt x="379562" y="267419"/>
                </a:cubicBezTo>
              </a:path>
            </a:pathLst>
          </a:custGeom>
          <a:noFill/>
          <a:ln w="28575" cap="flat" cmpd="sng">
            <a:solidFill>
              <a:schemeClr val="bg1"/>
            </a:solidFill>
            <a:prstDash val="solid"/>
            <a:miter/>
            <a:headEnd type="none" w="med" len="med"/>
            <a:tailEnd type="none" w="med" len="med"/>
          </a:ln>
        </p:spPr>
        <p:txBody>
          <a:bodyPr anchor="ctr"/>
          <a:lstStyle/>
          <a:p>
            <a:pPr lvl="0" algn="ctr" eaLnBrk="1" hangingPunct="1"/>
            <a:endParaRPr lang="zh-CN" altLang="en-US" dirty="0">
              <a:latin typeface="Calibri" pitchFamily="2" charset="0"/>
              <a:ea typeface="宋体" charset="-122"/>
            </a:endParaRPr>
          </a:p>
        </p:txBody>
      </p:sp>
      <p:grpSp>
        <p:nvGrpSpPr>
          <p:cNvPr id="11" name="组合 10"/>
          <p:cNvGrpSpPr/>
          <p:nvPr/>
        </p:nvGrpSpPr>
        <p:grpSpPr>
          <a:xfrm>
            <a:off x="3346450" y="4040188"/>
            <a:ext cx="180975" cy="915987"/>
            <a:chOff x="0" y="0"/>
            <a:chExt cx="181154" cy="917275"/>
          </a:xfrm>
        </p:grpSpPr>
        <p:sp>
          <p:nvSpPr>
            <p:cNvPr id="12" name="任意多边形 11"/>
            <p:cNvSpPr/>
            <p:nvPr/>
          </p:nvSpPr>
          <p:spPr>
            <a:xfrm>
              <a:off x="14302" y="0"/>
              <a:ext cx="77864" cy="681995"/>
            </a:xfrm>
            <a:custGeom>
              <a:avLst/>
              <a:gdLst>
                <a:gd name="txL" fmla="*/ 0 w 77637"/>
                <a:gd name="txT" fmla="*/ 0 h 681486"/>
                <a:gd name="txR" fmla="*/ 77637 w 77637"/>
                <a:gd name="txB" fmla="*/ 681486 h 681486"/>
              </a:gdLst>
              <a:ahLst/>
              <a:cxnLst>
                <a:cxn ang="0">
                  <a:pos x="77864" y="0"/>
                </a:cxn>
                <a:cxn ang="0">
                  <a:pos x="0" y="681995"/>
                </a:cxn>
              </a:cxnLst>
              <a:rect l="txL" t="txT" r="txR" b="txB"/>
              <a:pathLst>
                <a:path w="77637" h="681486">
                  <a:moveTo>
                    <a:pt x="77637" y="0"/>
                  </a:moveTo>
                  <a:lnTo>
                    <a:pt x="0" y="681486"/>
                  </a:lnTo>
                </a:path>
              </a:pathLst>
            </a:custGeom>
            <a:noFill/>
            <a:ln w="28575" cap="flat" cmpd="sng">
              <a:solidFill>
                <a:schemeClr val="bg1"/>
              </a:solidFill>
              <a:prstDash val="solid"/>
              <a:miter/>
              <a:headEnd type="none" w="med" len="med"/>
              <a:tailEnd type="none" w="med" len="med"/>
            </a:ln>
          </p:spPr>
          <p:txBody>
            <a:bodyPr anchor="ctr"/>
            <a:lstStyle/>
            <a:p>
              <a:pPr lvl="0" algn="ctr" eaLnBrk="1" hangingPunct="1"/>
              <a:endParaRPr lang="zh-CN" altLang="en-US" dirty="0">
                <a:latin typeface="Calibri" pitchFamily="2" charset="0"/>
                <a:ea typeface="宋体" charset="-122"/>
              </a:endParaRPr>
            </a:p>
          </p:txBody>
        </p:sp>
        <p:sp>
          <p:nvSpPr>
            <p:cNvPr id="13" name="任意多边形 13"/>
            <p:cNvSpPr/>
            <p:nvPr/>
          </p:nvSpPr>
          <p:spPr>
            <a:xfrm>
              <a:off x="0" y="647021"/>
              <a:ext cx="181154" cy="270254"/>
            </a:xfrm>
            <a:custGeom>
              <a:avLst/>
              <a:gdLst>
                <a:gd name="txL" fmla="*/ 0 w 181154"/>
                <a:gd name="txT" fmla="*/ 0 h 270294"/>
                <a:gd name="txR" fmla="*/ 181154 w 181154"/>
                <a:gd name="txB" fmla="*/ 270294 h 270294"/>
              </a:gdLst>
              <a:ahLst/>
              <a:cxnLst>
                <a:cxn ang="0">
                  <a:pos x="181154" y="258754"/>
                </a:cxn>
                <a:cxn ang="0">
                  <a:pos x="69011" y="258754"/>
                </a:cxn>
                <a:cxn ang="0">
                  <a:pos x="8626" y="189753"/>
                </a:cxn>
                <a:cxn ang="0">
                  <a:pos x="17252" y="0"/>
                </a:cxn>
              </a:cxnLst>
              <a:rect l="txL" t="txT" r="txR" b="txB"/>
              <a:pathLst>
                <a:path w="181154" h="270294">
                  <a:moveTo>
                    <a:pt x="181154" y="258792"/>
                  </a:moveTo>
                  <a:cubicBezTo>
                    <a:pt x="139460" y="264543"/>
                    <a:pt x="97766" y="270294"/>
                    <a:pt x="69011" y="258792"/>
                  </a:cubicBezTo>
                  <a:cubicBezTo>
                    <a:pt x="40256" y="247290"/>
                    <a:pt x="17252" y="232913"/>
                    <a:pt x="8626" y="189781"/>
                  </a:cubicBezTo>
                  <a:cubicBezTo>
                    <a:pt x="0" y="146649"/>
                    <a:pt x="8626" y="73324"/>
                    <a:pt x="17252" y="0"/>
                  </a:cubicBezTo>
                </a:path>
              </a:pathLst>
            </a:custGeom>
            <a:noFill/>
            <a:ln w="28575" cap="flat" cmpd="sng">
              <a:solidFill>
                <a:schemeClr val="bg1"/>
              </a:solidFill>
              <a:prstDash val="solid"/>
              <a:miter/>
              <a:headEnd type="none" w="med" len="med"/>
              <a:tailEnd type="none" w="med" len="med"/>
            </a:ln>
          </p:spPr>
          <p:txBody>
            <a:bodyPr anchor="ctr"/>
            <a:lstStyle/>
            <a:p>
              <a:pPr lvl="0" algn="ctr" eaLnBrk="1" hangingPunct="1"/>
              <a:endParaRPr lang="zh-CN" altLang="en-US" dirty="0">
                <a:latin typeface="Calibri" pitchFamily="2" charset="0"/>
                <a:ea typeface="宋体" charset="-122"/>
              </a:endParaRPr>
            </a:p>
          </p:txBody>
        </p:sp>
      </p:grpSp>
      <p:sp>
        <p:nvSpPr>
          <p:cNvPr id="14" name="任意多边形 14"/>
          <p:cNvSpPr/>
          <p:nvPr/>
        </p:nvSpPr>
        <p:spPr>
          <a:xfrm>
            <a:off x="3432175" y="3729038"/>
            <a:ext cx="311150" cy="344487"/>
          </a:xfrm>
          <a:custGeom>
            <a:avLst/>
            <a:gdLst>
              <a:gd name="txL" fmla="*/ 0 w 310551"/>
              <a:gd name="txT" fmla="*/ 0 h 345056"/>
              <a:gd name="txR" fmla="*/ 310551 w 310551"/>
              <a:gd name="txB" fmla="*/ 345056 h 345056"/>
            </a:gdLst>
            <a:ahLst/>
            <a:cxnLst>
              <a:cxn ang="0">
                <a:pos x="0" y="344487"/>
              </a:cxn>
              <a:cxn ang="0">
                <a:pos x="17286" y="198080"/>
              </a:cxn>
              <a:cxn ang="0">
                <a:pos x="43216" y="129183"/>
              </a:cxn>
              <a:cxn ang="0">
                <a:pos x="60501" y="103346"/>
              </a:cxn>
              <a:cxn ang="0">
                <a:pos x="112360" y="68897"/>
              </a:cxn>
              <a:cxn ang="0">
                <a:pos x="311150" y="0"/>
              </a:cxn>
            </a:cxnLst>
            <a:rect l="txL" t="txT" r="txR" b="txB"/>
            <a:pathLst>
              <a:path w="310551" h="345056">
                <a:moveTo>
                  <a:pt x="0" y="345056"/>
                </a:moveTo>
                <a:cubicBezTo>
                  <a:pt x="5032" y="289703"/>
                  <a:pt x="10064" y="234350"/>
                  <a:pt x="17253" y="198407"/>
                </a:cubicBezTo>
                <a:cubicBezTo>
                  <a:pt x="24442" y="162464"/>
                  <a:pt x="35944" y="145211"/>
                  <a:pt x="43133" y="129396"/>
                </a:cubicBezTo>
                <a:cubicBezTo>
                  <a:pt x="50322" y="113581"/>
                  <a:pt x="48883" y="113581"/>
                  <a:pt x="60385" y="103517"/>
                </a:cubicBezTo>
                <a:cubicBezTo>
                  <a:pt x="71887" y="93453"/>
                  <a:pt x="70450" y="86264"/>
                  <a:pt x="112144" y="69011"/>
                </a:cubicBezTo>
                <a:cubicBezTo>
                  <a:pt x="153838" y="51758"/>
                  <a:pt x="232194" y="25879"/>
                  <a:pt x="310551" y="0"/>
                </a:cubicBezTo>
              </a:path>
            </a:pathLst>
          </a:custGeom>
          <a:noFill/>
          <a:ln w="28575" cap="flat" cmpd="sng">
            <a:solidFill>
              <a:schemeClr val="bg1"/>
            </a:solidFill>
            <a:prstDash val="solid"/>
            <a:miter/>
            <a:headEnd type="none" w="med" len="med"/>
            <a:tailEnd type="none" w="med" len="med"/>
          </a:ln>
        </p:spPr>
        <p:txBody>
          <a:bodyPr anchor="ctr"/>
          <a:lstStyle/>
          <a:p>
            <a:pPr lvl="0" algn="ctr" eaLnBrk="1" hangingPunct="1"/>
            <a:endParaRPr lang="zh-CN" altLang="en-US" dirty="0">
              <a:latin typeface="Calibri" pitchFamily="2" charset="0"/>
              <a:ea typeface="宋体" charset="-122"/>
            </a:endParaRPr>
          </a:p>
        </p:txBody>
      </p:sp>
      <p:sp>
        <p:nvSpPr>
          <p:cNvPr id="15" name="任意多边形 17"/>
          <p:cNvSpPr/>
          <p:nvPr/>
        </p:nvSpPr>
        <p:spPr>
          <a:xfrm>
            <a:off x="4214813" y="1641475"/>
            <a:ext cx="1236662" cy="906463"/>
          </a:xfrm>
          <a:custGeom>
            <a:avLst/>
            <a:gdLst>
              <a:gd name="txL" fmla="*/ 0 w 1236452"/>
              <a:gd name="txT" fmla="*/ 0 h 905773"/>
              <a:gd name="txR" fmla="*/ 1236452 w 1236452"/>
              <a:gd name="txB" fmla="*/ 905773 h 905773"/>
            </a:gdLst>
            <a:ahLst/>
            <a:cxnLst>
              <a:cxn ang="0">
                <a:pos x="11503" y="428772"/>
              </a:cxn>
              <a:cxn ang="0">
                <a:pos x="20131" y="316543"/>
              </a:cxn>
              <a:cxn ang="0">
                <a:pos x="132293" y="264746"/>
              </a:cxn>
              <a:cxn ang="0">
                <a:pos x="434270" y="178416"/>
              </a:cxn>
              <a:cxn ang="0">
                <a:pos x="908802" y="48920"/>
              </a:cxn>
              <a:cxn ang="0">
                <a:pos x="1081361" y="5755"/>
              </a:cxn>
              <a:cxn ang="0">
                <a:pos x="1159011" y="14389"/>
              </a:cxn>
              <a:cxn ang="0">
                <a:pos x="1202151" y="40288"/>
              </a:cxn>
              <a:cxn ang="0">
                <a:pos x="1219406" y="135251"/>
              </a:cxn>
              <a:cxn ang="0">
                <a:pos x="1236662" y="610064"/>
              </a:cxn>
              <a:cxn ang="0">
                <a:pos x="1219406" y="817256"/>
              </a:cxn>
              <a:cxn ang="0">
                <a:pos x="1133127" y="886321"/>
              </a:cxn>
              <a:cxn ang="0">
                <a:pos x="891547" y="903586"/>
              </a:cxn>
              <a:cxn ang="0">
                <a:pos x="555059" y="903586"/>
              </a:cxn>
            </a:cxnLst>
            <a:rect l="txL" t="txT" r="txR" b="txB"/>
            <a:pathLst>
              <a:path w="1236452" h="905773">
                <a:moveTo>
                  <a:pt x="11501" y="428446"/>
                </a:moveTo>
                <a:cubicBezTo>
                  <a:pt x="5750" y="386032"/>
                  <a:pt x="0" y="343619"/>
                  <a:pt x="20128" y="316302"/>
                </a:cubicBezTo>
                <a:cubicBezTo>
                  <a:pt x="40256" y="288985"/>
                  <a:pt x="63260" y="287548"/>
                  <a:pt x="132271" y="264544"/>
                </a:cubicBezTo>
                <a:cubicBezTo>
                  <a:pt x="201282" y="241540"/>
                  <a:pt x="434196" y="178280"/>
                  <a:pt x="434196" y="178280"/>
                </a:cubicBezTo>
                <a:lnTo>
                  <a:pt x="908648" y="48883"/>
                </a:lnTo>
                <a:cubicBezTo>
                  <a:pt x="1016478" y="20128"/>
                  <a:pt x="1039483" y="11502"/>
                  <a:pt x="1081177" y="5751"/>
                </a:cubicBezTo>
                <a:cubicBezTo>
                  <a:pt x="1122871" y="0"/>
                  <a:pt x="1138686" y="8627"/>
                  <a:pt x="1158814" y="14378"/>
                </a:cubicBezTo>
                <a:cubicBezTo>
                  <a:pt x="1178942" y="20129"/>
                  <a:pt x="1191883" y="20129"/>
                  <a:pt x="1201947" y="40257"/>
                </a:cubicBezTo>
                <a:cubicBezTo>
                  <a:pt x="1212011" y="60385"/>
                  <a:pt x="1213448" y="40258"/>
                  <a:pt x="1219199" y="135148"/>
                </a:cubicBezTo>
                <a:cubicBezTo>
                  <a:pt x="1224950" y="230038"/>
                  <a:pt x="1236452" y="496019"/>
                  <a:pt x="1236452" y="609600"/>
                </a:cubicBezTo>
                <a:cubicBezTo>
                  <a:pt x="1236452" y="723181"/>
                  <a:pt x="1236452" y="770626"/>
                  <a:pt x="1219199" y="816634"/>
                </a:cubicBezTo>
                <a:cubicBezTo>
                  <a:pt x="1201946" y="862642"/>
                  <a:pt x="1187569" y="871269"/>
                  <a:pt x="1132935" y="885646"/>
                </a:cubicBezTo>
                <a:cubicBezTo>
                  <a:pt x="1078301" y="900023"/>
                  <a:pt x="987724" y="900023"/>
                  <a:pt x="891396" y="902898"/>
                </a:cubicBezTo>
                <a:cubicBezTo>
                  <a:pt x="795068" y="905773"/>
                  <a:pt x="675016" y="904335"/>
                  <a:pt x="554965" y="902898"/>
                </a:cubicBezTo>
              </a:path>
            </a:pathLst>
          </a:custGeom>
          <a:noFill/>
          <a:ln w="19050" cap="flat" cmpd="sng">
            <a:solidFill>
              <a:schemeClr val="bg1"/>
            </a:solidFill>
            <a:prstDash val="solid"/>
            <a:miter/>
            <a:headEnd type="none" w="med" len="med"/>
            <a:tailEnd type="none" w="med" len="med"/>
          </a:ln>
        </p:spPr>
        <p:txBody>
          <a:bodyPr anchor="ctr"/>
          <a:lstStyle/>
          <a:p>
            <a:pPr lvl="0" algn="ctr" eaLnBrk="1" hangingPunct="1"/>
            <a:endParaRPr lang="zh-CN" altLang="en-US" dirty="0">
              <a:latin typeface="Calibri" pitchFamily="2" charset="0"/>
              <a:ea typeface="宋体" charset="-122"/>
            </a:endParaRPr>
          </a:p>
        </p:txBody>
      </p:sp>
      <p:sp>
        <p:nvSpPr>
          <p:cNvPr id="16" name="任意多边形 18"/>
          <p:cNvSpPr/>
          <p:nvPr/>
        </p:nvSpPr>
        <p:spPr>
          <a:xfrm>
            <a:off x="3527425" y="3403600"/>
            <a:ext cx="1885950" cy="633413"/>
          </a:xfrm>
          <a:custGeom>
            <a:avLst/>
            <a:gdLst>
              <a:gd name="txL" fmla="*/ 0 w 1884871"/>
              <a:gd name="txT" fmla="*/ 0 h 634042"/>
              <a:gd name="txR" fmla="*/ 1884871 w 1884871"/>
              <a:gd name="txB" fmla="*/ 634042 h 634042"/>
            </a:gdLst>
            <a:ahLst/>
            <a:cxnLst>
              <a:cxn ang="0">
                <a:pos x="0" y="633413"/>
              </a:cxn>
              <a:cxn ang="0">
                <a:pos x="17262" y="529999"/>
              </a:cxn>
              <a:cxn ang="0">
                <a:pos x="60420" y="478292"/>
              </a:cxn>
              <a:cxn ang="0">
                <a:pos x="241677" y="417967"/>
              </a:cxn>
              <a:cxn ang="0">
                <a:pos x="1191127" y="150813"/>
              </a:cxn>
              <a:cxn ang="0">
                <a:pos x="1596800" y="38781"/>
              </a:cxn>
              <a:cxn ang="0">
                <a:pos x="1760795" y="4310"/>
              </a:cxn>
              <a:cxn ang="0">
                <a:pos x="1855741" y="12927"/>
              </a:cxn>
              <a:cxn ang="0">
                <a:pos x="1881635" y="81871"/>
              </a:cxn>
              <a:cxn ang="0">
                <a:pos x="1881635" y="211138"/>
              </a:cxn>
            </a:cxnLst>
            <a:rect l="txL" t="txT" r="txR" b="txB"/>
            <a:pathLst>
              <a:path w="1884871" h="634042">
                <a:moveTo>
                  <a:pt x="0" y="634042"/>
                </a:moveTo>
                <a:cubicBezTo>
                  <a:pt x="3594" y="595223"/>
                  <a:pt x="7188" y="556404"/>
                  <a:pt x="17252" y="530525"/>
                </a:cubicBezTo>
                <a:cubicBezTo>
                  <a:pt x="27316" y="504646"/>
                  <a:pt x="23004" y="497457"/>
                  <a:pt x="60385" y="478767"/>
                </a:cubicBezTo>
                <a:cubicBezTo>
                  <a:pt x="97766" y="460077"/>
                  <a:pt x="241539" y="418382"/>
                  <a:pt x="241539" y="418382"/>
                </a:cubicBezTo>
                <a:lnTo>
                  <a:pt x="1190445" y="150963"/>
                </a:lnTo>
                <a:lnTo>
                  <a:pt x="1595886" y="38820"/>
                </a:lnTo>
                <a:cubicBezTo>
                  <a:pt x="1690777" y="14379"/>
                  <a:pt x="1716656" y="8627"/>
                  <a:pt x="1759788" y="4314"/>
                </a:cubicBezTo>
                <a:cubicBezTo>
                  <a:pt x="1802920" y="1"/>
                  <a:pt x="1834551" y="0"/>
                  <a:pt x="1854679" y="12940"/>
                </a:cubicBezTo>
                <a:cubicBezTo>
                  <a:pt x="1874807" y="25880"/>
                  <a:pt x="1876245" y="48884"/>
                  <a:pt x="1880558" y="81952"/>
                </a:cubicBezTo>
                <a:cubicBezTo>
                  <a:pt x="1884871" y="115020"/>
                  <a:pt x="1882714" y="163184"/>
                  <a:pt x="1880558" y="211348"/>
                </a:cubicBezTo>
              </a:path>
            </a:pathLst>
          </a:custGeom>
          <a:noFill/>
          <a:ln w="28575" cap="flat" cmpd="sng">
            <a:solidFill>
              <a:schemeClr val="bg1"/>
            </a:solidFill>
            <a:prstDash val="solid"/>
            <a:miter/>
            <a:headEnd type="none" w="med" len="med"/>
            <a:tailEnd type="none" w="med" len="med"/>
          </a:ln>
        </p:spPr>
        <p:txBody>
          <a:bodyPr anchor="ctr"/>
          <a:lstStyle/>
          <a:p>
            <a:pPr lvl="0" algn="ctr" eaLnBrk="1" hangingPunct="1"/>
            <a:endParaRPr lang="zh-CN" altLang="en-US" dirty="0">
              <a:latin typeface="Calibri" pitchFamily="2" charset="0"/>
              <a:ea typeface="宋体" charset="-122"/>
            </a:endParaRPr>
          </a:p>
        </p:txBody>
      </p:sp>
      <p:grpSp>
        <p:nvGrpSpPr>
          <p:cNvPr id="17" name="组合 16"/>
          <p:cNvGrpSpPr/>
          <p:nvPr/>
        </p:nvGrpSpPr>
        <p:grpSpPr>
          <a:xfrm>
            <a:off x="3432175" y="4011613"/>
            <a:ext cx="182563" cy="862012"/>
            <a:chOff x="0" y="0"/>
            <a:chExt cx="182593" cy="862642"/>
          </a:xfrm>
        </p:grpSpPr>
        <p:sp>
          <p:nvSpPr>
            <p:cNvPr id="18" name="任意多边形 19"/>
            <p:cNvSpPr/>
            <p:nvPr/>
          </p:nvSpPr>
          <p:spPr>
            <a:xfrm>
              <a:off x="17466" y="0"/>
              <a:ext cx="77800" cy="629109"/>
            </a:xfrm>
            <a:custGeom>
              <a:avLst/>
              <a:gdLst>
                <a:gd name="txL" fmla="*/ 0 w 77638"/>
                <a:gd name="txT" fmla="*/ 0 h 629728"/>
                <a:gd name="txR" fmla="*/ 77638 w 77638"/>
                <a:gd name="txB" fmla="*/ 629728 h 629728"/>
              </a:gdLst>
              <a:ahLst/>
              <a:cxnLst>
                <a:cxn ang="0">
                  <a:pos x="77800" y="0"/>
                </a:cxn>
                <a:cxn ang="0">
                  <a:pos x="0" y="629109"/>
                </a:cxn>
              </a:cxnLst>
              <a:rect l="txL" t="txT" r="txR" b="txB"/>
              <a:pathLst>
                <a:path w="77638" h="629728">
                  <a:moveTo>
                    <a:pt x="77638" y="0"/>
                  </a:moveTo>
                  <a:lnTo>
                    <a:pt x="0" y="629728"/>
                  </a:lnTo>
                </a:path>
              </a:pathLst>
            </a:custGeom>
            <a:noFill/>
            <a:ln w="28575" cap="flat" cmpd="sng">
              <a:solidFill>
                <a:schemeClr val="bg1"/>
              </a:solidFill>
              <a:prstDash val="solid"/>
              <a:miter/>
              <a:headEnd type="none" w="med" len="med"/>
              <a:tailEnd type="none" w="med" len="med"/>
            </a:ln>
          </p:spPr>
          <p:txBody>
            <a:bodyPr anchor="ctr"/>
            <a:lstStyle/>
            <a:p>
              <a:pPr lvl="0" algn="ctr" eaLnBrk="1" hangingPunct="1"/>
              <a:endParaRPr lang="zh-CN" altLang="en-US" dirty="0">
                <a:latin typeface="Calibri" pitchFamily="2" charset="0"/>
                <a:ea typeface="宋体" charset="-122"/>
              </a:endParaRPr>
            </a:p>
          </p:txBody>
        </p:sp>
        <p:sp>
          <p:nvSpPr>
            <p:cNvPr id="19" name="任意多边形 21"/>
            <p:cNvSpPr/>
            <p:nvPr/>
          </p:nvSpPr>
          <p:spPr>
            <a:xfrm>
              <a:off x="0" y="629109"/>
              <a:ext cx="182593" cy="233533"/>
            </a:xfrm>
            <a:custGeom>
              <a:avLst/>
              <a:gdLst>
                <a:gd name="txL" fmla="*/ 0 w 182593"/>
                <a:gd name="txT" fmla="*/ 0 h 232914"/>
                <a:gd name="txR" fmla="*/ 182593 w 182593"/>
                <a:gd name="txB" fmla="*/ 232914 h 232914"/>
              </a:gdLst>
              <a:ahLst/>
              <a:cxnLst>
                <a:cxn ang="0">
                  <a:pos x="10064" y="0"/>
                </a:cxn>
                <a:cxn ang="0">
                  <a:pos x="1438" y="121091"/>
                </a:cxn>
                <a:cxn ang="0">
                  <a:pos x="18691" y="198935"/>
                </a:cxn>
                <a:cxn ang="0">
                  <a:pos x="70449" y="224883"/>
                </a:cxn>
                <a:cxn ang="0">
                  <a:pos x="182593" y="233533"/>
                </a:cxn>
              </a:cxnLst>
              <a:rect l="txL" t="txT" r="txR" b="txB"/>
              <a:pathLst>
                <a:path w="182593" h="232914">
                  <a:moveTo>
                    <a:pt x="10064" y="0"/>
                  </a:moveTo>
                  <a:cubicBezTo>
                    <a:pt x="5032" y="43851"/>
                    <a:pt x="0" y="87702"/>
                    <a:pt x="1438" y="120770"/>
                  </a:cubicBezTo>
                  <a:cubicBezTo>
                    <a:pt x="2876" y="153838"/>
                    <a:pt x="7189" y="181155"/>
                    <a:pt x="18691" y="198408"/>
                  </a:cubicBezTo>
                  <a:cubicBezTo>
                    <a:pt x="30193" y="215661"/>
                    <a:pt x="43132" y="218536"/>
                    <a:pt x="70449" y="224287"/>
                  </a:cubicBezTo>
                  <a:cubicBezTo>
                    <a:pt x="97766" y="230038"/>
                    <a:pt x="140179" y="231476"/>
                    <a:pt x="182593" y="232914"/>
                  </a:cubicBezTo>
                </a:path>
              </a:pathLst>
            </a:custGeom>
            <a:noFill/>
            <a:ln w="28575" cap="flat" cmpd="sng">
              <a:solidFill>
                <a:schemeClr val="bg1"/>
              </a:solidFill>
              <a:prstDash val="solid"/>
              <a:miter/>
              <a:headEnd type="none" w="med" len="med"/>
              <a:tailEnd type="none" w="med" len="med"/>
            </a:ln>
          </p:spPr>
          <p:txBody>
            <a:bodyPr anchor="ctr"/>
            <a:lstStyle/>
            <a:p>
              <a:pPr lvl="0" algn="ctr" eaLnBrk="1" hangingPunct="1"/>
              <a:endParaRPr lang="zh-CN" altLang="en-US" dirty="0">
                <a:latin typeface="Calibri" pitchFamily="2" charset="0"/>
                <a:ea typeface="宋体" charset="-122"/>
              </a:endParaRPr>
            </a:p>
          </p:txBody>
        </p:sp>
      </p:grpSp>
      <p:sp>
        <p:nvSpPr>
          <p:cNvPr id="20" name="任意多边形 22"/>
          <p:cNvSpPr/>
          <p:nvPr/>
        </p:nvSpPr>
        <p:spPr>
          <a:xfrm>
            <a:off x="3605213" y="4795838"/>
            <a:ext cx="1604962" cy="77787"/>
          </a:xfrm>
          <a:custGeom>
            <a:avLst/>
            <a:gdLst>
              <a:gd name="txL" fmla="*/ 0 w 1604514"/>
              <a:gd name="txT" fmla="*/ 0 h 77638"/>
              <a:gd name="txR" fmla="*/ 1604514 w 1604514"/>
              <a:gd name="txB" fmla="*/ 77638 h 77638"/>
            </a:gdLst>
            <a:ahLst/>
            <a:cxnLst>
              <a:cxn ang="0">
                <a:pos x="0" y="77787"/>
              </a:cxn>
              <a:cxn ang="0">
                <a:pos x="1604962" y="0"/>
              </a:cxn>
            </a:cxnLst>
            <a:rect l="txL" t="txT" r="txR" b="txB"/>
            <a:pathLst>
              <a:path w="1604514" h="77638">
                <a:moveTo>
                  <a:pt x="0" y="77638"/>
                </a:moveTo>
                <a:lnTo>
                  <a:pt x="1604514" y="0"/>
                </a:lnTo>
              </a:path>
            </a:pathLst>
          </a:custGeom>
          <a:noFill/>
          <a:ln w="28575" cap="flat" cmpd="sng">
            <a:solidFill>
              <a:schemeClr val="bg1"/>
            </a:solidFill>
            <a:prstDash val="solid"/>
            <a:miter/>
            <a:headEnd type="none" w="med" len="med"/>
            <a:tailEnd type="none" w="med" len="med"/>
          </a:ln>
        </p:spPr>
        <p:txBody>
          <a:bodyPr anchor="ctr"/>
          <a:lstStyle/>
          <a:p>
            <a:pPr lvl="0" algn="ctr" eaLnBrk="1" hangingPunct="1"/>
            <a:endParaRPr lang="zh-CN" altLang="en-US" dirty="0">
              <a:latin typeface="Calibri" pitchFamily="2" charset="0"/>
              <a:ea typeface="宋体" charset="-122"/>
            </a:endParaRPr>
          </a:p>
        </p:txBody>
      </p:sp>
      <p:grpSp>
        <p:nvGrpSpPr>
          <p:cNvPr id="21" name="组合 20"/>
          <p:cNvGrpSpPr/>
          <p:nvPr/>
        </p:nvGrpSpPr>
        <p:grpSpPr>
          <a:xfrm>
            <a:off x="5149850" y="3589338"/>
            <a:ext cx="288925" cy="1209675"/>
            <a:chOff x="0" y="0"/>
            <a:chExt cx="288985" cy="1209974"/>
          </a:xfrm>
        </p:grpSpPr>
        <p:sp>
          <p:nvSpPr>
            <p:cNvPr id="22" name="任意多边形 20"/>
            <p:cNvSpPr/>
            <p:nvPr/>
          </p:nvSpPr>
          <p:spPr>
            <a:xfrm>
              <a:off x="258817" y="0"/>
              <a:ext cx="25405" cy="940032"/>
            </a:xfrm>
            <a:custGeom>
              <a:avLst/>
              <a:gdLst>
                <a:gd name="txL" fmla="*/ 0 w 25879"/>
                <a:gd name="txT" fmla="*/ 0 h 940279"/>
                <a:gd name="txR" fmla="*/ 25879 w 25879"/>
                <a:gd name="txB" fmla="*/ 940279 h 940279"/>
              </a:gdLst>
              <a:ahLst/>
              <a:cxnLst>
                <a:cxn ang="0">
                  <a:pos x="0" y="0"/>
                </a:cxn>
                <a:cxn ang="0">
                  <a:pos x="25405" y="940032"/>
                </a:cxn>
              </a:cxnLst>
              <a:rect l="txL" t="txT" r="txR" b="txB"/>
              <a:pathLst>
                <a:path w="25879" h="940279">
                  <a:moveTo>
                    <a:pt x="0" y="0"/>
                  </a:moveTo>
                  <a:lnTo>
                    <a:pt x="25879" y="940279"/>
                  </a:lnTo>
                </a:path>
              </a:pathLst>
            </a:custGeom>
            <a:noFill/>
            <a:ln w="28575" cap="flat" cmpd="sng">
              <a:solidFill>
                <a:schemeClr val="bg1"/>
              </a:solidFill>
              <a:prstDash val="solid"/>
              <a:miter/>
              <a:headEnd type="none" w="med" len="med"/>
              <a:tailEnd type="none" w="med" len="med"/>
            </a:ln>
          </p:spPr>
          <p:txBody>
            <a:bodyPr anchor="ctr"/>
            <a:lstStyle/>
            <a:p>
              <a:pPr lvl="0" algn="ctr" eaLnBrk="1" hangingPunct="1"/>
              <a:endParaRPr lang="zh-CN" altLang="en-US" dirty="0">
                <a:latin typeface="Calibri" pitchFamily="2" charset="0"/>
                <a:ea typeface="宋体" charset="-122"/>
              </a:endParaRPr>
            </a:p>
          </p:txBody>
        </p:sp>
        <p:sp>
          <p:nvSpPr>
            <p:cNvPr id="23" name="任意多边形 24"/>
            <p:cNvSpPr/>
            <p:nvPr/>
          </p:nvSpPr>
          <p:spPr>
            <a:xfrm>
              <a:off x="0" y="916213"/>
              <a:ext cx="288985" cy="293761"/>
            </a:xfrm>
            <a:custGeom>
              <a:avLst/>
              <a:gdLst>
                <a:gd name="txL" fmla="*/ 0 w 288985"/>
                <a:gd name="txT" fmla="*/ 0 h 293298"/>
                <a:gd name="txR" fmla="*/ 288985 w 288985"/>
                <a:gd name="txB" fmla="*/ 293298 h 293298"/>
              </a:gdLst>
              <a:ahLst/>
              <a:cxnLst>
                <a:cxn ang="0">
                  <a:pos x="0" y="293761"/>
                </a:cxn>
                <a:cxn ang="0">
                  <a:pos x="103517" y="285121"/>
                </a:cxn>
                <a:cxn ang="0">
                  <a:pos x="207034" y="267841"/>
                </a:cxn>
                <a:cxn ang="0">
                  <a:pos x="276045" y="172800"/>
                </a:cxn>
                <a:cxn ang="0">
                  <a:pos x="284671" y="0"/>
                </a:cxn>
              </a:cxnLst>
              <a:rect l="txL" t="txT" r="txR" b="txB"/>
              <a:pathLst>
                <a:path w="288985" h="293298">
                  <a:moveTo>
                    <a:pt x="0" y="293298"/>
                  </a:moveTo>
                  <a:cubicBezTo>
                    <a:pt x="34505" y="291141"/>
                    <a:pt x="69011" y="288985"/>
                    <a:pt x="103517" y="284672"/>
                  </a:cubicBezTo>
                  <a:cubicBezTo>
                    <a:pt x="138023" y="280359"/>
                    <a:pt x="178279" y="286110"/>
                    <a:pt x="207034" y="267419"/>
                  </a:cubicBezTo>
                  <a:cubicBezTo>
                    <a:pt x="235789" y="248728"/>
                    <a:pt x="263105" y="217098"/>
                    <a:pt x="276045" y="172528"/>
                  </a:cubicBezTo>
                  <a:cubicBezTo>
                    <a:pt x="288985" y="127958"/>
                    <a:pt x="286828" y="63979"/>
                    <a:pt x="284671" y="0"/>
                  </a:cubicBezTo>
                </a:path>
              </a:pathLst>
            </a:custGeom>
            <a:noFill/>
            <a:ln w="28575" cap="flat" cmpd="sng">
              <a:solidFill>
                <a:schemeClr val="bg1"/>
              </a:solidFill>
              <a:prstDash val="solid"/>
              <a:miter/>
              <a:headEnd type="none" w="med" len="med"/>
              <a:tailEnd type="none" w="med" len="med"/>
            </a:ln>
          </p:spPr>
          <p:txBody>
            <a:bodyPr anchor="ctr"/>
            <a:lstStyle/>
            <a:p>
              <a:pPr lvl="0" algn="ctr" eaLnBrk="1" hangingPunct="1"/>
              <a:endParaRPr lang="zh-CN" altLang="en-US" dirty="0">
                <a:latin typeface="Calibri" pitchFamily="2" charset="0"/>
                <a:ea typeface="宋体" charset="-122"/>
              </a:endParaRPr>
            </a:p>
          </p:txBody>
        </p:sp>
      </p:grpSp>
      <p:sp>
        <p:nvSpPr>
          <p:cNvPr id="24" name="任意多边形 25"/>
          <p:cNvSpPr/>
          <p:nvPr/>
        </p:nvSpPr>
        <p:spPr>
          <a:xfrm>
            <a:off x="3851275" y="2111375"/>
            <a:ext cx="1485900" cy="1433513"/>
          </a:xfrm>
          <a:custGeom>
            <a:avLst/>
            <a:gdLst>
              <a:gd name="txL" fmla="*/ 0 w 1486619"/>
              <a:gd name="txT" fmla="*/ 0 h 1434861"/>
              <a:gd name="txR" fmla="*/ 1486619 w 1486619"/>
              <a:gd name="txB" fmla="*/ 1434861 h 1434861"/>
            </a:gdLst>
            <a:ahLst/>
            <a:cxnLst>
              <a:cxn ang="0">
                <a:pos x="547513" y="1433513"/>
              </a:cxn>
              <a:cxn ang="0">
                <a:pos x="185378" y="1261146"/>
              </a:cxn>
              <a:cxn ang="0">
                <a:pos x="73290" y="1209437"/>
              </a:cxn>
              <a:cxn ang="0">
                <a:pos x="21556" y="1174963"/>
              </a:cxn>
              <a:cxn ang="0">
                <a:pos x="4311" y="1080162"/>
              </a:cxn>
              <a:cxn ang="0">
                <a:pos x="47422" y="821612"/>
              </a:cxn>
              <a:cxn ang="0">
                <a:pos x="168134" y="158002"/>
              </a:cxn>
              <a:cxn ang="0">
                <a:pos x="271601" y="20110"/>
              </a:cxn>
              <a:cxn ang="0">
                <a:pos x="426801" y="114911"/>
              </a:cxn>
              <a:cxn ang="0">
                <a:pos x="1133825" y="709575"/>
              </a:cxn>
              <a:cxn ang="0">
                <a:pos x="1409737" y="942269"/>
              </a:cxn>
              <a:cxn ang="0">
                <a:pos x="1478714" y="1045689"/>
              </a:cxn>
              <a:cxn ang="0">
                <a:pos x="1452848" y="1166345"/>
              </a:cxn>
            </a:cxnLst>
            <a:rect l="txL" t="txT" r="txR" b="txB"/>
            <a:pathLst>
              <a:path w="1486619" h="1434861">
                <a:moveTo>
                  <a:pt x="547778" y="1434861"/>
                </a:moveTo>
                <a:lnTo>
                  <a:pt x="185468" y="1262332"/>
                </a:lnTo>
                <a:cubicBezTo>
                  <a:pt x="106393" y="1224951"/>
                  <a:pt x="100642" y="1224951"/>
                  <a:pt x="73325" y="1210574"/>
                </a:cubicBezTo>
                <a:cubicBezTo>
                  <a:pt x="46008" y="1196197"/>
                  <a:pt x="33068" y="1197634"/>
                  <a:pt x="21566" y="1176068"/>
                </a:cubicBezTo>
                <a:cubicBezTo>
                  <a:pt x="10064" y="1154502"/>
                  <a:pt x="0" y="1140125"/>
                  <a:pt x="4313" y="1081178"/>
                </a:cubicBezTo>
                <a:cubicBezTo>
                  <a:pt x="8626" y="1022231"/>
                  <a:pt x="20128" y="976223"/>
                  <a:pt x="47445" y="822385"/>
                </a:cubicBezTo>
                <a:cubicBezTo>
                  <a:pt x="74762" y="668547"/>
                  <a:pt x="130834" y="291860"/>
                  <a:pt x="168215" y="158151"/>
                </a:cubicBezTo>
                <a:cubicBezTo>
                  <a:pt x="205596" y="24442"/>
                  <a:pt x="228600" y="27318"/>
                  <a:pt x="271732" y="20129"/>
                </a:cubicBezTo>
                <a:cubicBezTo>
                  <a:pt x="314864" y="12940"/>
                  <a:pt x="283234" y="0"/>
                  <a:pt x="427008" y="115019"/>
                </a:cubicBezTo>
                <a:cubicBezTo>
                  <a:pt x="570782" y="230038"/>
                  <a:pt x="1134374" y="710242"/>
                  <a:pt x="1134374" y="710242"/>
                </a:cubicBezTo>
                <a:cubicBezTo>
                  <a:pt x="1298276" y="848265"/>
                  <a:pt x="1352910" y="887083"/>
                  <a:pt x="1410419" y="943155"/>
                </a:cubicBezTo>
                <a:cubicBezTo>
                  <a:pt x="1467928" y="999227"/>
                  <a:pt x="1472241" y="1009291"/>
                  <a:pt x="1479430" y="1046672"/>
                </a:cubicBezTo>
                <a:cubicBezTo>
                  <a:pt x="1486619" y="1084053"/>
                  <a:pt x="1470085" y="1125747"/>
                  <a:pt x="1453551" y="1167442"/>
                </a:cubicBezTo>
              </a:path>
            </a:pathLst>
          </a:custGeom>
          <a:noFill/>
          <a:ln w="19050" cap="flat" cmpd="sng">
            <a:solidFill>
              <a:schemeClr val="bg1"/>
            </a:solidFill>
            <a:prstDash val="solid"/>
            <a:miter/>
            <a:headEnd type="none" w="med" len="med"/>
            <a:tailEnd type="none" w="med" len="med"/>
          </a:ln>
        </p:spPr>
        <p:txBody>
          <a:bodyPr anchor="ctr"/>
          <a:lstStyle/>
          <a:p>
            <a:pPr lvl="0" algn="ctr" eaLnBrk="1" hangingPunct="1"/>
            <a:endParaRPr lang="zh-CN" altLang="en-US" dirty="0">
              <a:latin typeface="Calibri" pitchFamily="2" charset="0"/>
              <a:ea typeface="宋体" charset="-122"/>
            </a:endParaRPr>
          </a:p>
        </p:txBody>
      </p:sp>
      <p:sp>
        <p:nvSpPr>
          <p:cNvPr id="25" name="任意多边形 26"/>
          <p:cNvSpPr/>
          <p:nvPr/>
        </p:nvSpPr>
        <p:spPr>
          <a:xfrm>
            <a:off x="4257675" y="1698625"/>
            <a:ext cx="1128713" cy="811213"/>
          </a:xfrm>
          <a:custGeom>
            <a:avLst/>
            <a:gdLst>
              <a:gd name="txL" fmla="*/ 0 w 1128622"/>
              <a:gd name="txT" fmla="*/ 0 h 810883"/>
              <a:gd name="txR" fmla="*/ 1128622 w 1128622"/>
              <a:gd name="txB" fmla="*/ 810883 h 810883"/>
            </a:gdLst>
            <a:ahLst/>
            <a:cxnLst>
              <a:cxn ang="0">
                <a:pos x="2875" y="405606"/>
              </a:cxn>
              <a:cxn ang="0">
                <a:pos x="2875" y="327937"/>
              </a:cxn>
              <a:cxn ang="0">
                <a:pos x="20130" y="267528"/>
              </a:cxn>
              <a:cxn ang="0">
                <a:pos x="115027" y="224378"/>
              </a:cxn>
              <a:cxn ang="0">
                <a:pos x="529129" y="120819"/>
              </a:cxn>
              <a:cxn ang="0">
                <a:pos x="917349" y="25890"/>
              </a:cxn>
              <a:cxn ang="0">
                <a:pos x="1046755" y="8630"/>
              </a:cxn>
              <a:cxn ang="0">
                <a:pos x="1098519" y="77670"/>
              </a:cxn>
              <a:cxn ang="0">
                <a:pos x="1107145" y="284787"/>
              </a:cxn>
              <a:cxn ang="0">
                <a:pos x="1124400" y="621355"/>
              </a:cxn>
              <a:cxn ang="0">
                <a:pos x="1081264" y="750803"/>
              </a:cxn>
              <a:cxn ang="0">
                <a:pos x="969111" y="793953"/>
              </a:cxn>
              <a:cxn ang="0">
                <a:pos x="675789" y="802582"/>
              </a:cxn>
              <a:cxn ang="0">
                <a:pos x="460112" y="811213"/>
              </a:cxn>
            </a:cxnLst>
            <a:rect l="txL" t="txT" r="txR" b="txB"/>
            <a:pathLst>
              <a:path w="1128622" h="810883">
                <a:moveTo>
                  <a:pt x="2875" y="405441"/>
                </a:moveTo>
                <a:cubicBezTo>
                  <a:pt x="1437" y="378124"/>
                  <a:pt x="0" y="350808"/>
                  <a:pt x="2875" y="327804"/>
                </a:cubicBezTo>
                <a:cubicBezTo>
                  <a:pt x="5751" y="304800"/>
                  <a:pt x="1438" y="284672"/>
                  <a:pt x="20128" y="267419"/>
                </a:cubicBezTo>
                <a:cubicBezTo>
                  <a:pt x="38818" y="250166"/>
                  <a:pt x="30192" y="248728"/>
                  <a:pt x="115018" y="224287"/>
                </a:cubicBezTo>
                <a:cubicBezTo>
                  <a:pt x="199844" y="199846"/>
                  <a:pt x="529086" y="120770"/>
                  <a:pt x="529086" y="120770"/>
                </a:cubicBezTo>
                <a:lnTo>
                  <a:pt x="917275" y="25879"/>
                </a:lnTo>
                <a:cubicBezTo>
                  <a:pt x="1003539" y="7188"/>
                  <a:pt x="1016479" y="0"/>
                  <a:pt x="1046671" y="8626"/>
                </a:cubicBezTo>
                <a:cubicBezTo>
                  <a:pt x="1076864" y="17253"/>
                  <a:pt x="1088366" y="31631"/>
                  <a:pt x="1098430" y="77638"/>
                </a:cubicBezTo>
                <a:cubicBezTo>
                  <a:pt x="1108494" y="123646"/>
                  <a:pt x="1102743" y="194094"/>
                  <a:pt x="1107056" y="284671"/>
                </a:cubicBezTo>
                <a:cubicBezTo>
                  <a:pt x="1111369" y="375248"/>
                  <a:pt x="1128622" y="543464"/>
                  <a:pt x="1124309" y="621102"/>
                </a:cubicBezTo>
                <a:cubicBezTo>
                  <a:pt x="1119996" y="698740"/>
                  <a:pt x="1107056" y="721743"/>
                  <a:pt x="1081177" y="750498"/>
                </a:cubicBezTo>
                <a:cubicBezTo>
                  <a:pt x="1055298" y="779253"/>
                  <a:pt x="1036607" y="785004"/>
                  <a:pt x="969033" y="793630"/>
                </a:cubicBezTo>
                <a:cubicBezTo>
                  <a:pt x="901459" y="802256"/>
                  <a:pt x="675735" y="802256"/>
                  <a:pt x="675735" y="802256"/>
                </a:cubicBezTo>
                <a:lnTo>
                  <a:pt x="460075" y="810883"/>
                </a:lnTo>
              </a:path>
            </a:pathLst>
          </a:custGeom>
          <a:noFill/>
          <a:ln w="19050" cap="flat" cmpd="sng">
            <a:solidFill>
              <a:schemeClr val="bg1"/>
            </a:solidFill>
            <a:prstDash val="solid"/>
            <a:miter/>
            <a:headEnd type="none" w="med" len="med"/>
            <a:tailEnd type="none" w="med" len="med"/>
          </a:ln>
        </p:spPr>
        <p:txBody>
          <a:bodyPr anchor="ctr"/>
          <a:lstStyle/>
          <a:p>
            <a:pPr lvl="0" algn="ctr" eaLnBrk="1" hangingPunct="1"/>
            <a:endParaRPr lang="zh-CN" altLang="en-US" dirty="0">
              <a:latin typeface="Calibri" pitchFamily="2" charset="0"/>
              <a:ea typeface="宋体" charset="-122"/>
            </a:endParaRPr>
          </a:p>
        </p:txBody>
      </p:sp>
      <p:sp>
        <p:nvSpPr>
          <p:cNvPr id="26" name="任意多边形 31"/>
          <p:cNvSpPr/>
          <p:nvPr/>
        </p:nvSpPr>
        <p:spPr>
          <a:xfrm>
            <a:off x="3597275" y="3665538"/>
            <a:ext cx="1673225" cy="1009650"/>
          </a:xfrm>
          <a:custGeom>
            <a:avLst/>
            <a:gdLst>
              <a:gd name="txL" fmla="*/ 0 w 1673524"/>
              <a:gd name="txT" fmla="*/ 0 h 1009291"/>
              <a:gd name="txR" fmla="*/ 1673524 w 1673524"/>
              <a:gd name="txB" fmla="*/ 1009291 h 1009291"/>
            </a:gdLst>
            <a:ahLst/>
            <a:cxnLst>
              <a:cxn ang="0">
                <a:pos x="0" y="569547"/>
              </a:cxn>
              <a:cxn ang="0">
                <a:pos x="1026360" y="336551"/>
              </a:cxn>
              <a:cxn ang="0">
                <a:pos x="931487" y="0"/>
              </a:cxn>
              <a:cxn ang="0">
                <a:pos x="1673225" y="396957"/>
              </a:cxn>
              <a:cxn ang="0">
                <a:pos x="940111" y="1009650"/>
              </a:cxn>
              <a:cxn ang="0">
                <a:pos x="1017735" y="664470"/>
              </a:cxn>
              <a:cxn ang="0">
                <a:pos x="0" y="837061"/>
              </a:cxn>
              <a:cxn ang="0">
                <a:pos x="0" y="569547"/>
              </a:cxn>
            </a:cxnLst>
            <a:rect l="txL" t="txT" r="txR" b="txB"/>
            <a:pathLst>
              <a:path w="1673524" h="1009291">
                <a:moveTo>
                  <a:pt x="0" y="569344"/>
                </a:moveTo>
                <a:lnTo>
                  <a:pt x="1026543" y="336431"/>
                </a:lnTo>
                <a:lnTo>
                  <a:pt x="931653" y="0"/>
                </a:lnTo>
                <a:lnTo>
                  <a:pt x="1673524" y="396816"/>
                </a:lnTo>
                <a:lnTo>
                  <a:pt x="940279" y="1009291"/>
                </a:lnTo>
                <a:lnTo>
                  <a:pt x="1017917" y="664234"/>
                </a:lnTo>
                <a:lnTo>
                  <a:pt x="0" y="836763"/>
                </a:lnTo>
                <a:lnTo>
                  <a:pt x="0" y="569344"/>
                </a:lnTo>
                <a:close/>
              </a:path>
            </a:pathLst>
          </a:custGeom>
          <a:solidFill>
            <a:schemeClr val="bg1">
              <a:alpha val="95000"/>
            </a:schemeClr>
          </a:solidFill>
          <a:ln w="9525">
            <a:noFill/>
            <a:miter/>
          </a:ln>
        </p:spPr>
        <p:txBody>
          <a:bodyPr anchor="ctr"/>
          <a:lstStyle/>
          <a:p>
            <a:pPr lvl="0" algn="ctr" eaLnBrk="1" hangingPunct="1"/>
            <a:endParaRPr lang="zh-CN" altLang="en-US" dirty="0">
              <a:solidFill>
                <a:srgbClr val="FFFFFF"/>
              </a:solidFill>
              <a:latin typeface="Calibri" pitchFamily="2" charset="0"/>
              <a:ea typeface="宋体" charset="-122"/>
            </a:endParaRPr>
          </a:p>
        </p:txBody>
      </p:sp>
      <p:sp>
        <p:nvSpPr>
          <p:cNvPr id="27" name="任意多边形 32"/>
          <p:cNvSpPr/>
          <p:nvPr/>
        </p:nvSpPr>
        <p:spPr>
          <a:xfrm>
            <a:off x="4037013" y="2579688"/>
            <a:ext cx="1190625" cy="887412"/>
          </a:xfrm>
          <a:custGeom>
            <a:avLst/>
            <a:gdLst>
              <a:gd name="txL" fmla="*/ 0 w 1190445"/>
              <a:gd name="txT" fmla="*/ 0 h 888521"/>
              <a:gd name="txR" fmla="*/ 1190445 w 1190445"/>
              <a:gd name="txB" fmla="*/ 888521 h 888521"/>
            </a:gdLst>
            <a:ahLst/>
            <a:cxnLst>
              <a:cxn ang="0">
                <a:pos x="414131" y="887412"/>
              </a:cxn>
              <a:cxn ang="0">
                <a:pos x="0" y="120619"/>
              </a:cxn>
              <a:cxn ang="0">
                <a:pos x="595313" y="0"/>
              </a:cxn>
              <a:cxn ang="0">
                <a:pos x="534919" y="258470"/>
              </a:cxn>
              <a:cxn ang="0">
                <a:pos x="1190625" y="723715"/>
              </a:cxn>
              <a:cxn ang="0">
                <a:pos x="828261" y="827102"/>
              </a:cxn>
              <a:cxn ang="0">
                <a:pos x="457269" y="603095"/>
              </a:cxn>
              <a:cxn ang="0">
                <a:pos x="414131" y="887412"/>
              </a:cxn>
            </a:cxnLst>
            <a:rect l="txL" t="txT" r="txR" b="txB"/>
            <a:pathLst>
              <a:path w="1190445" h="888521">
                <a:moveTo>
                  <a:pt x="414068" y="888521"/>
                </a:moveTo>
                <a:lnTo>
                  <a:pt x="0" y="120770"/>
                </a:lnTo>
                <a:lnTo>
                  <a:pt x="595223" y="0"/>
                </a:lnTo>
                <a:lnTo>
                  <a:pt x="534838" y="258793"/>
                </a:lnTo>
                <a:lnTo>
                  <a:pt x="1190445" y="724619"/>
                </a:lnTo>
                <a:lnTo>
                  <a:pt x="828136" y="828136"/>
                </a:lnTo>
                <a:lnTo>
                  <a:pt x="457200" y="603849"/>
                </a:lnTo>
                <a:lnTo>
                  <a:pt x="414068" y="888521"/>
                </a:lnTo>
                <a:close/>
              </a:path>
            </a:pathLst>
          </a:custGeom>
          <a:solidFill>
            <a:schemeClr val="bg1">
              <a:alpha val="89999"/>
            </a:schemeClr>
          </a:solidFill>
          <a:ln w="9525">
            <a:noFill/>
            <a:miter/>
          </a:ln>
        </p:spPr>
        <p:txBody>
          <a:bodyPr anchor="ctr"/>
          <a:lstStyle/>
          <a:p>
            <a:pPr lvl="0" algn="ctr" eaLnBrk="1" hangingPunct="1"/>
            <a:endParaRPr lang="zh-CN" altLang="en-US" dirty="0">
              <a:solidFill>
                <a:srgbClr val="FFFFFF"/>
              </a:solidFill>
              <a:latin typeface="Calibri" pitchFamily="2" charset="0"/>
              <a:ea typeface="宋体" charset="-122"/>
            </a:endParaRPr>
          </a:p>
        </p:txBody>
      </p:sp>
      <p:sp>
        <p:nvSpPr>
          <p:cNvPr id="28" name="任意多边形 35"/>
          <p:cNvSpPr/>
          <p:nvPr/>
        </p:nvSpPr>
        <p:spPr>
          <a:xfrm>
            <a:off x="4346575" y="1871663"/>
            <a:ext cx="923925" cy="560387"/>
          </a:xfrm>
          <a:custGeom>
            <a:avLst/>
            <a:gdLst>
              <a:gd name="txL" fmla="*/ 0 w 923026"/>
              <a:gd name="txT" fmla="*/ 0 h 560717"/>
              <a:gd name="txR" fmla="*/ 923026 w 923026"/>
              <a:gd name="txB" fmla="*/ 560717 h 560717"/>
            </a:gdLst>
            <a:ahLst/>
            <a:cxnLst>
              <a:cxn ang="0">
                <a:pos x="0" y="301747"/>
              </a:cxn>
              <a:cxn ang="0">
                <a:pos x="561263" y="181048"/>
              </a:cxn>
              <a:cxn ang="0">
                <a:pos x="518089" y="0"/>
              </a:cxn>
              <a:cxn ang="0">
                <a:pos x="923925" y="215533"/>
              </a:cxn>
              <a:cxn ang="0">
                <a:pos x="500819" y="560387"/>
              </a:cxn>
              <a:cxn ang="0">
                <a:pos x="561263" y="362097"/>
              </a:cxn>
              <a:cxn ang="0">
                <a:pos x="155427" y="439688"/>
              </a:cxn>
              <a:cxn ang="0">
                <a:pos x="0" y="301747"/>
              </a:cxn>
            </a:cxnLst>
            <a:rect l="txL" t="txT" r="txR" b="txB"/>
            <a:pathLst>
              <a:path w="923026" h="560717">
                <a:moveTo>
                  <a:pt x="0" y="301925"/>
                </a:moveTo>
                <a:lnTo>
                  <a:pt x="560717" y="181155"/>
                </a:lnTo>
                <a:lnTo>
                  <a:pt x="517585" y="0"/>
                </a:lnTo>
                <a:lnTo>
                  <a:pt x="923026" y="215660"/>
                </a:lnTo>
                <a:lnTo>
                  <a:pt x="500332" y="560717"/>
                </a:lnTo>
                <a:lnTo>
                  <a:pt x="560717" y="362310"/>
                </a:lnTo>
                <a:lnTo>
                  <a:pt x="155276" y="439947"/>
                </a:lnTo>
                <a:lnTo>
                  <a:pt x="0" y="301925"/>
                </a:lnTo>
                <a:close/>
              </a:path>
            </a:pathLst>
          </a:custGeom>
          <a:solidFill>
            <a:schemeClr val="bg1">
              <a:alpha val="79999"/>
            </a:schemeClr>
          </a:solidFill>
          <a:ln w="9525">
            <a:noFill/>
            <a:miter/>
          </a:ln>
        </p:spPr>
        <p:txBody>
          <a:bodyPr anchor="ctr"/>
          <a:lstStyle/>
          <a:p>
            <a:pPr lvl="0" algn="ctr" eaLnBrk="1" hangingPunct="1"/>
            <a:endParaRPr lang="zh-CN" altLang="en-US" dirty="0">
              <a:solidFill>
                <a:srgbClr val="FFFFFF"/>
              </a:solidFill>
              <a:latin typeface="Calibri" pitchFamily="2" charset="0"/>
              <a:ea typeface="宋体" charset="-122"/>
            </a:endParaRPr>
          </a:p>
        </p:txBody>
      </p:sp>
      <p:grpSp>
        <p:nvGrpSpPr>
          <p:cNvPr id="29" name="组合 28"/>
          <p:cNvGrpSpPr/>
          <p:nvPr/>
        </p:nvGrpSpPr>
        <p:grpSpPr>
          <a:xfrm>
            <a:off x="3368675" y="5624513"/>
            <a:ext cx="327025" cy="1258887"/>
            <a:chOff x="0" y="0"/>
            <a:chExt cx="327804" cy="1259456"/>
          </a:xfrm>
        </p:grpSpPr>
        <p:sp>
          <p:nvSpPr>
            <p:cNvPr id="30" name="任意多边形 36"/>
            <p:cNvSpPr/>
            <p:nvPr/>
          </p:nvSpPr>
          <p:spPr>
            <a:xfrm>
              <a:off x="0" y="0"/>
              <a:ext cx="216414" cy="1241986"/>
            </a:xfrm>
            <a:custGeom>
              <a:avLst/>
              <a:gdLst>
                <a:gd name="txL" fmla="*/ 0 w 215660"/>
                <a:gd name="txT" fmla="*/ 0 h 1242203"/>
                <a:gd name="txR" fmla="*/ 215660 w 215660"/>
                <a:gd name="txB" fmla="*/ 1242203 h 1242203"/>
              </a:gdLst>
              <a:ahLst/>
              <a:cxnLst>
                <a:cxn ang="0">
                  <a:pos x="0" y="0"/>
                </a:cxn>
                <a:cxn ang="0">
                  <a:pos x="216414" y="1241986"/>
                </a:cxn>
              </a:cxnLst>
              <a:rect l="txL" t="txT" r="txR" b="txB"/>
              <a:pathLst>
                <a:path w="215660" h="1242203">
                  <a:moveTo>
                    <a:pt x="0" y="0"/>
                  </a:moveTo>
                  <a:lnTo>
                    <a:pt x="215660" y="1242203"/>
                  </a:lnTo>
                </a:path>
              </a:pathLst>
            </a:custGeom>
            <a:noFill/>
            <a:ln w="19050" cap="flat" cmpd="sng">
              <a:solidFill>
                <a:schemeClr val="bg1">
                  <a:alpha val="76999"/>
                </a:schemeClr>
              </a:solidFill>
              <a:prstDash val="solid"/>
              <a:miter/>
              <a:headEnd type="none" w="med" len="med"/>
              <a:tailEnd type="none" w="med" len="med"/>
            </a:ln>
          </p:spPr>
          <p:txBody>
            <a:bodyPr anchor="ctr"/>
            <a:lstStyle/>
            <a:p>
              <a:pPr lvl="0" algn="ctr" eaLnBrk="1" hangingPunct="1"/>
              <a:endParaRPr lang="zh-CN" altLang="en-US" dirty="0">
                <a:latin typeface="Calibri" pitchFamily="2" charset="0"/>
                <a:ea typeface="宋体" charset="-122"/>
              </a:endParaRPr>
            </a:p>
          </p:txBody>
        </p:sp>
        <p:sp>
          <p:nvSpPr>
            <p:cNvPr id="31" name="任意多边形 37"/>
            <p:cNvSpPr/>
            <p:nvPr/>
          </p:nvSpPr>
          <p:spPr>
            <a:xfrm>
              <a:off x="120937" y="0"/>
              <a:ext cx="206867" cy="1259456"/>
            </a:xfrm>
            <a:custGeom>
              <a:avLst/>
              <a:gdLst>
                <a:gd name="txL" fmla="*/ 0 w 207034"/>
                <a:gd name="txT" fmla="*/ 0 h 1259456"/>
                <a:gd name="txR" fmla="*/ 207034 w 207034"/>
                <a:gd name="txB" fmla="*/ 1259456 h 1259456"/>
              </a:gdLst>
              <a:ahLst/>
              <a:cxnLst>
                <a:cxn ang="0">
                  <a:pos x="0" y="0"/>
                </a:cxn>
                <a:cxn ang="0">
                  <a:pos x="206867" y="1259456"/>
                </a:cxn>
              </a:cxnLst>
              <a:rect l="txL" t="txT" r="txR" b="txB"/>
              <a:pathLst>
                <a:path w="207034" h="1259456">
                  <a:moveTo>
                    <a:pt x="0" y="0"/>
                  </a:moveTo>
                  <a:lnTo>
                    <a:pt x="207034" y="1259456"/>
                  </a:lnTo>
                </a:path>
              </a:pathLst>
            </a:custGeom>
            <a:noFill/>
            <a:ln w="19050" cap="flat" cmpd="sng">
              <a:solidFill>
                <a:schemeClr val="bg1">
                  <a:alpha val="76999"/>
                </a:schemeClr>
              </a:solidFill>
              <a:prstDash val="solid"/>
              <a:miter/>
              <a:headEnd type="none" w="med" len="med"/>
              <a:tailEnd type="none" w="med" len="med"/>
            </a:ln>
          </p:spPr>
          <p:txBody>
            <a:bodyPr anchor="ctr"/>
            <a:lstStyle/>
            <a:p>
              <a:pPr lvl="0" algn="ctr" eaLnBrk="1" hangingPunct="1"/>
              <a:endParaRPr lang="zh-CN" altLang="en-US" dirty="0">
                <a:latin typeface="Calibri" pitchFamily="2" charset="0"/>
                <a:ea typeface="宋体" charset="-122"/>
              </a:endParaRPr>
            </a:p>
          </p:txBody>
        </p:sp>
      </p:grpSp>
      <p:sp>
        <p:nvSpPr>
          <p:cNvPr id="32" name="任意多边形 38"/>
          <p:cNvSpPr/>
          <p:nvPr/>
        </p:nvSpPr>
        <p:spPr>
          <a:xfrm>
            <a:off x="2559050" y="3454400"/>
            <a:ext cx="1649413" cy="2182813"/>
          </a:xfrm>
          <a:custGeom>
            <a:avLst/>
            <a:gdLst>
              <a:gd name="txL" fmla="*/ 0 w 1649084"/>
              <a:gd name="txT" fmla="*/ 0 h 2182483"/>
              <a:gd name="txR" fmla="*/ 1649084 w 1649084"/>
              <a:gd name="txB" fmla="*/ 2182483 h 2182483"/>
            </a:gdLst>
            <a:ahLst/>
            <a:cxnLst>
              <a:cxn ang="0">
                <a:pos x="1646536" y="2118105"/>
              </a:cxn>
              <a:cxn ang="0">
                <a:pos x="1620652" y="2169873"/>
              </a:cxn>
              <a:cxn ang="0">
                <a:pos x="1473974" y="2169873"/>
              </a:cxn>
              <a:cxn ang="0">
                <a:pos x="740582" y="2178500"/>
              </a:cxn>
              <a:cxn ang="0">
                <a:pos x="300547" y="2178500"/>
              </a:cxn>
              <a:cxn ang="0">
                <a:pos x="102100" y="2152616"/>
              </a:cxn>
              <a:cxn ang="0">
                <a:pos x="15818" y="2049084"/>
              </a:cxn>
              <a:cxn ang="0">
                <a:pos x="7190" y="1781625"/>
              </a:cxn>
              <a:cxn ang="0">
                <a:pos x="15818" y="1410633"/>
              </a:cxn>
              <a:cxn ang="0">
                <a:pos x="24447" y="1229450"/>
              </a:cxn>
              <a:cxn ang="0">
                <a:pos x="67587" y="1134546"/>
              </a:cxn>
              <a:cxn ang="0">
                <a:pos x="127985" y="1108663"/>
              </a:cxn>
              <a:cxn ang="0">
                <a:pos x="188382" y="1108663"/>
              </a:cxn>
              <a:cxn ang="0">
                <a:pos x="153869" y="1048269"/>
              </a:cxn>
              <a:cxn ang="0">
                <a:pos x="153869" y="961992"/>
              </a:cxn>
              <a:cxn ang="0">
                <a:pos x="257406" y="875714"/>
              </a:cxn>
              <a:cxn ang="0">
                <a:pos x="438597" y="746298"/>
              </a:cxn>
              <a:cxn ang="0">
                <a:pos x="611160" y="616883"/>
              </a:cxn>
              <a:cxn ang="0">
                <a:pos x="654301" y="591000"/>
              </a:cxn>
              <a:cxn ang="0">
                <a:pos x="593904" y="591000"/>
              </a:cxn>
              <a:cxn ang="0">
                <a:pos x="378200" y="591000"/>
              </a:cxn>
              <a:cxn ang="0">
                <a:pos x="240150" y="591000"/>
              </a:cxn>
              <a:cxn ang="0">
                <a:pos x="153869" y="582371"/>
              </a:cxn>
              <a:cxn ang="0">
                <a:pos x="119356" y="487467"/>
              </a:cxn>
              <a:cxn ang="0">
                <a:pos x="119356" y="133730"/>
              </a:cxn>
              <a:cxn ang="0">
                <a:pos x="145241" y="21569"/>
              </a:cxn>
              <a:cxn ang="0">
                <a:pos x="222893" y="4314"/>
              </a:cxn>
              <a:cxn ang="0">
                <a:pos x="378200" y="30198"/>
              </a:cxn>
              <a:cxn ang="0">
                <a:pos x="870004" y="107846"/>
              </a:cxn>
              <a:cxn ang="0">
                <a:pos x="1042567" y="150986"/>
              </a:cxn>
              <a:cxn ang="0">
                <a:pos x="1068451" y="237263"/>
              </a:cxn>
              <a:cxn ang="0">
                <a:pos x="1120221" y="194124"/>
              </a:cxn>
              <a:cxn ang="0">
                <a:pos x="1215130" y="176869"/>
              </a:cxn>
              <a:cxn ang="0">
                <a:pos x="1266899" y="194124"/>
              </a:cxn>
              <a:cxn ang="0">
                <a:pos x="1284154" y="228635"/>
              </a:cxn>
            </a:cxnLst>
            <a:rect l="txL" t="txT" r="txR" b="txB"/>
            <a:pathLst>
              <a:path w="1649084" h="2182483">
                <a:moveTo>
                  <a:pt x="1646208" y="2117785"/>
                </a:moveTo>
                <a:cubicBezTo>
                  <a:pt x="1647646" y="2139351"/>
                  <a:pt x="1649084" y="2160918"/>
                  <a:pt x="1620329" y="2169544"/>
                </a:cubicBezTo>
                <a:cubicBezTo>
                  <a:pt x="1591574" y="2178170"/>
                  <a:pt x="1473680" y="2169544"/>
                  <a:pt x="1473680" y="2169544"/>
                </a:cubicBezTo>
                <a:lnTo>
                  <a:pt x="740434" y="2178170"/>
                </a:lnTo>
                <a:cubicBezTo>
                  <a:pt x="544902" y="2179608"/>
                  <a:pt x="406879" y="2182483"/>
                  <a:pt x="300487" y="2178170"/>
                </a:cubicBezTo>
                <a:cubicBezTo>
                  <a:pt x="194095" y="2173857"/>
                  <a:pt x="149525" y="2173857"/>
                  <a:pt x="102080" y="2152291"/>
                </a:cubicBezTo>
                <a:cubicBezTo>
                  <a:pt x="54635" y="2130725"/>
                  <a:pt x="31630" y="2110597"/>
                  <a:pt x="15815" y="2048774"/>
                </a:cubicBezTo>
                <a:cubicBezTo>
                  <a:pt x="0" y="1986951"/>
                  <a:pt x="7189" y="1887747"/>
                  <a:pt x="7189" y="1781355"/>
                </a:cubicBezTo>
                <a:cubicBezTo>
                  <a:pt x="7189" y="1674963"/>
                  <a:pt x="12940" y="1502434"/>
                  <a:pt x="15815" y="1410419"/>
                </a:cubicBezTo>
                <a:cubicBezTo>
                  <a:pt x="18690" y="1318404"/>
                  <a:pt x="15816" y="1275272"/>
                  <a:pt x="24442" y="1229264"/>
                </a:cubicBezTo>
                <a:cubicBezTo>
                  <a:pt x="33069" y="1183257"/>
                  <a:pt x="50321" y="1154502"/>
                  <a:pt x="67574" y="1134374"/>
                </a:cubicBezTo>
                <a:cubicBezTo>
                  <a:pt x="84827" y="1114246"/>
                  <a:pt x="107831" y="1112808"/>
                  <a:pt x="127959" y="1108495"/>
                </a:cubicBezTo>
                <a:cubicBezTo>
                  <a:pt x="148087" y="1104182"/>
                  <a:pt x="184031" y="1118559"/>
                  <a:pt x="188344" y="1108495"/>
                </a:cubicBezTo>
                <a:cubicBezTo>
                  <a:pt x="192657" y="1098431"/>
                  <a:pt x="159589" y="1072551"/>
                  <a:pt x="153838" y="1048110"/>
                </a:cubicBezTo>
                <a:cubicBezTo>
                  <a:pt x="148087" y="1023669"/>
                  <a:pt x="136585" y="990601"/>
                  <a:pt x="153838" y="961846"/>
                </a:cubicBezTo>
                <a:cubicBezTo>
                  <a:pt x="171091" y="933091"/>
                  <a:pt x="209910" y="911524"/>
                  <a:pt x="257355" y="875581"/>
                </a:cubicBezTo>
                <a:cubicBezTo>
                  <a:pt x="304800" y="839638"/>
                  <a:pt x="379563" y="789317"/>
                  <a:pt x="438510" y="746185"/>
                </a:cubicBezTo>
                <a:cubicBezTo>
                  <a:pt x="497457" y="703053"/>
                  <a:pt x="575095" y="642668"/>
                  <a:pt x="611038" y="616789"/>
                </a:cubicBezTo>
                <a:cubicBezTo>
                  <a:pt x="646981" y="590910"/>
                  <a:pt x="657045" y="595223"/>
                  <a:pt x="654170" y="590910"/>
                </a:cubicBezTo>
                <a:cubicBezTo>
                  <a:pt x="651295" y="586597"/>
                  <a:pt x="593785" y="590910"/>
                  <a:pt x="593785" y="590910"/>
                </a:cubicBezTo>
                <a:lnTo>
                  <a:pt x="378125" y="590910"/>
                </a:lnTo>
                <a:cubicBezTo>
                  <a:pt x="319178" y="590910"/>
                  <a:pt x="277483" y="592348"/>
                  <a:pt x="240102" y="590910"/>
                </a:cubicBezTo>
                <a:cubicBezTo>
                  <a:pt x="202721" y="589472"/>
                  <a:pt x="173966" y="599536"/>
                  <a:pt x="153838" y="582283"/>
                </a:cubicBezTo>
                <a:cubicBezTo>
                  <a:pt x="133710" y="565030"/>
                  <a:pt x="125083" y="562155"/>
                  <a:pt x="119332" y="487393"/>
                </a:cubicBezTo>
                <a:cubicBezTo>
                  <a:pt x="113581" y="412631"/>
                  <a:pt x="115019" y="211348"/>
                  <a:pt x="119332" y="133710"/>
                </a:cubicBezTo>
                <a:cubicBezTo>
                  <a:pt x="123645" y="56072"/>
                  <a:pt x="127959" y="43132"/>
                  <a:pt x="145212" y="21566"/>
                </a:cubicBezTo>
                <a:cubicBezTo>
                  <a:pt x="162465" y="0"/>
                  <a:pt x="184030" y="2875"/>
                  <a:pt x="222849" y="4313"/>
                </a:cubicBezTo>
                <a:cubicBezTo>
                  <a:pt x="261668" y="5751"/>
                  <a:pt x="378125" y="30193"/>
                  <a:pt x="378125" y="30193"/>
                </a:cubicBezTo>
                <a:lnTo>
                  <a:pt x="869830" y="107830"/>
                </a:lnTo>
                <a:cubicBezTo>
                  <a:pt x="980536" y="127958"/>
                  <a:pt x="1009291" y="129397"/>
                  <a:pt x="1042359" y="150963"/>
                </a:cubicBezTo>
                <a:cubicBezTo>
                  <a:pt x="1075427" y="172529"/>
                  <a:pt x="1055298" y="230038"/>
                  <a:pt x="1068238" y="237227"/>
                </a:cubicBezTo>
                <a:cubicBezTo>
                  <a:pt x="1081178" y="244416"/>
                  <a:pt x="1095556" y="204159"/>
                  <a:pt x="1119997" y="194095"/>
                </a:cubicBezTo>
                <a:cubicBezTo>
                  <a:pt x="1144438" y="184031"/>
                  <a:pt x="1190446" y="176842"/>
                  <a:pt x="1214887" y="176842"/>
                </a:cubicBezTo>
                <a:cubicBezTo>
                  <a:pt x="1239328" y="176842"/>
                  <a:pt x="1255144" y="185469"/>
                  <a:pt x="1266646" y="194095"/>
                </a:cubicBezTo>
                <a:cubicBezTo>
                  <a:pt x="1278148" y="202721"/>
                  <a:pt x="1281023" y="215660"/>
                  <a:pt x="1283898" y="228600"/>
                </a:cubicBezTo>
              </a:path>
            </a:pathLst>
          </a:custGeom>
          <a:noFill/>
          <a:ln w="19050" cap="flat" cmpd="sng">
            <a:solidFill>
              <a:schemeClr val="bg1">
                <a:alpha val="76999"/>
              </a:schemeClr>
            </a:solidFill>
            <a:prstDash val="solid"/>
            <a:miter/>
            <a:headEnd type="none" w="med" len="med"/>
            <a:tailEnd type="none" w="med" len="med"/>
          </a:ln>
        </p:spPr>
        <p:txBody>
          <a:bodyPr anchor="ctr"/>
          <a:lstStyle/>
          <a:p>
            <a:pPr lvl="0" algn="ctr" eaLnBrk="1" hangingPunct="1"/>
            <a:endParaRPr lang="zh-CN" altLang="en-US" dirty="0">
              <a:latin typeface="Calibri" pitchFamily="2" charset="0"/>
              <a:ea typeface="宋体" charset="-122"/>
            </a:endParaRPr>
          </a:p>
        </p:txBody>
      </p:sp>
      <p:sp>
        <p:nvSpPr>
          <p:cNvPr id="33" name="任意多边形 39"/>
          <p:cNvSpPr/>
          <p:nvPr/>
        </p:nvSpPr>
        <p:spPr>
          <a:xfrm>
            <a:off x="2733675" y="4554538"/>
            <a:ext cx="638175" cy="112712"/>
          </a:xfrm>
          <a:custGeom>
            <a:avLst/>
            <a:gdLst>
              <a:gd name="txL" fmla="*/ 0 w 638355"/>
              <a:gd name="txT" fmla="*/ 0 h 112144"/>
              <a:gd name="txR" fmla="*/ 638355 w 638355"/>
              <a:gd name="txB" fmla="*/ 112144 h 112144"/>
            </a:gdLst>
            <a:ahLst/>
            <a:cxnLst>
              <a:cxn ang="0">
                <a:pos x="0" y="0"/>
              </a:cxn>
              <a:cxn ang="0">
                <a:pos x="638175" y="112712"/>
              </a:cxn>
            </a:cxnLst>
            <a:rect l="txL" t="txT" r="txR" b="txB"/>
            <a:pathLst>
              <a:path w="638355" h="112144">
                <a:moveTo>
                  <a:pt x="0" y="0"/>
                </a:moveTo>
                <a:lnTo>
                  <a:pt x="638355" y="112144"/>
                </a:lnTo>
              </a:path>
            </a:pathLst>
          </a:custGeom>
          <a:noFill/>
          <a:ln w="19050" cap="flat" cmpd="sng">
            <a:solidFill>
              <a:schemeClr val="bg1">
                <a:alpha val="76999"/>
              </a:schemeClr>
            </a:solidFill>
            <a:prstDash val="solid"/>
            <a:miter/>
            <a:headEnd type="none" w="med" len="med"/>
            <a:tailEnd type="none" w="med" len="med"/>
          </a:ln>
        </p:spPr>
        <p:txBody>
          <a:bodyPr anchor="ctr"/>
          <a:lstStyle/>
          <a:p>
            <a:pPr lvl="0" algn="ctr" eaLnBrk="1" hangingPunct="1"/>
            <a:endParaRPr lang="zh-CN" altLang="en-US" dirty="0">
              <a:latin typeface="Calibri" pitchFamily="2" charset="0"/>
              <a:ea typeface="宋体" charset="-122"/>
            </a:endParaRPr>
          </a:p>
        </p:txBody>
      </p:sp>
      <p:sp>
        <p:nvSpPr>
          <p:cNvPr id="34" name="任意多边形 41"/>
          <p:cNvSpPr/>
          <p:nvPr/>
        </p:nvSpPr>
        <p:spPr>
          <a:xfrm>
            <a:off x="3213100" y="3692525"/>
            <a:ext cx="406400" cy="344488"/>
          </a:xfrm>
          <a:custGeom>
            <a:avLst/>
            <a:gdLst>
              <a:gd name="txL" fmla="*/ 0 w 405442"/>
              <a:gd name="txT" fmla="*/ 0 h 345057"/>
              <a:gd name="txR" fmla="*/ 405442 w 405442"/>
              <a:gd name="txB" fmla="*/ 345057 h 345057"/>
            </a:gdLst>
            <a:ahLst/>
            <a:cxnLst>
              <a:cxn ang="0">
                <a:pos x="406400" y="0"/>
              </a:cxn>
              <a:cxn ang="0">
                <a:pos x="0" y="344488"/>
              </a:cxn>
            </a:cxnLst>
            <a:rect l="txL" t="txT" r="txR" b="txB"/>
            <a:pathLst>
              <a:path w="405442" h="345057">
                <a:moveTo>
                  <a:pt x="405442" y="0"/>
                </a:moveTo>
                <a:lnTo>
                  <a:pt x="0" y="345057"/>
                </a:lnTo>
              </a:path>
            </a:pathLst>
          </a:custGeom>
          <a:noFill/>
          <a:ln w="19050" cap="flat" cmpd="sng">
            <a:solidFill>
              <a:schemeClr val="bg1">
                <a:alpha val="76999"/>
              </a:schemeClr>
            </a:solidFill>
            <a:prstDash val="solid"/>
            <a:miter/>
            <a:headEnd type="none" w="med" len="med"/>
            <a:tailEnd type="none" w="med" len="med"/>
          </a:ln>
        </p:spPr>
        <p:txBody>
          <a:bodyPr anchor="ctr"/>
          <a:lstStyle/>
          <a:p>
            <a:pPr lvl="0" algn="ctr" eaLnBrk="1" hangingPunct="1"/>
            <a:endParaRPr lang="zh-CN" altLang="en-US" dirty="0">
              <a:latin typeface="Calibri" pitchFamily="2" charset="0"/>
              <a:ea typeface="宋体" charset="-122"/>
            </a:endParaRPr>
          </a:p>
        </p:txBody>
      </p:sp>
      <p:grpSp>
        <p:nvGrpSpPr>
          <p:cNvPr id="35" name="组合 34"/>
          <p:cNvGrpSpPr/>
          <p:nvPr/>
        </p:nvGrpSpPr>
        <p:grpSpPr>
          <a:xfrm>
            <a:off x="4149725" y="4938713"/>
            <a:ext cx="103188" cy="492125"/>
            <a:chOff x="0" y="0"/>
            <a:chExt cx="103517" cy="491706"/>
          </a:xfrm>
        </p:grpSpPr>
        <p:sp>
          <p:nvSpPr>
            <p:cNvPr id="36" name="任意多边形 42"/>
            <p:cNvSpPr/>
            <p:nvPr/>
          </p:nvSpPr>
          <p:spPr>
            <a:xfrm>
              <a:off x="50962" y="0"/>
              <a:ext cx="52555" cy="406054"/>
            </a:xfrm>
            <a:custGeom>
              <a:avLst/>
              <a:gdLst>
                <a:gd name="txL" fmla="*/ 0 w 51759"/>
                <a:gd name="txT" fmla="*/ 0 h 405442"/>
                <a:gd name="txR" fmla="*/ 51759 w 51759"/>
                <a:gd name="txB" fmla="*/ 405442 h 405442"/>
              </a:gdLst>
              <a:ahLst/>
              <a:cxnLst>
                <a:cxn ang="0">
                  <a:pos x="0" y="0"/>
                </a:cxn>
                <a:cxn ang="0">
                  <a:pos x="52555" y="406054"/>
                </a:cxn>
              </a:cxnLst>
              <a:rect l="txL" t="txT" r="txR" b="txB"/>
              <a:pathLst>
                <a:path w="51759" h="405442">
                  <a:moveTo>
                    <a:pt x="0" y="0"/>
                  </a:moveTo>
                  <a:lnTo>
                    <a:pt x="51759" y="405442"/>
                  </a:lnTo>
                </a:path>
              </a:pathLst>
            </a:custGeom>
            <a:noFill/>
            <a:ln w="19050" cap="flat" cmpd="sng">
              <a:solidFill>
                <a:schemeClr val="bg1">
                  <a:alpha val="76999"/>
                </a:schemeClr>
              </a:solidFill>
              <a:prstDash val="solid"/>
              <a:miter/>
              <a:headEnd type="none" w="med" len="med"/>
              <a:tailEnd type="none" w="med" len="med"/>
            </a:ln>
          </p:spPr>
          <p:txBody>
            <a:bodyPr anchor="ctr"/>
            <a:lstStyle/>
            <a:p>
              <a:pPr lvl="0" algn="ctr" eaLnBrk="1" hangingPunct="1"/>
              <a:endParaRPr lang="zh-CN" altLang="en-US" dirty="0">
                <a:latin typeface="Calibri" pitchFamily="2" charset="0"/>
                <a:ea typeface="宋体" charset="-122"/>
              </a:endParaRPr>
            </a:p>
          </p:txBody>
        </p:sp>
        <p:sp>
          <p:nvSpPr>
            <p:cNvPr id="37" name="任意多边形 43"/>
            <p:cNvSpPr/>
            <p:nvPr/>
          </p:nvSpPr>
          <p:spPr>
            <a:xfrm>
              <a:off x="0" y="34895"/>
              <a:ext cx="68481" cy="456811"/>
            </a:xfrm>
            <a:custGeom>
              <a:avLst/>
              <a:gdLst>
                <a:gd name="txL" fmla="*/ 0 w 69011"/>
                <a:gd name="txT" fmla="*/ 0 h 457200"/>
                <a:gd name="txR" fmla="*/ 69011 w 69011"/>
                <a:gd name="txB" fmla="*/ 457200 h 457200"/>
              </a:gdLst>
              <a:ahLst/>
              <a:cxnLst>
                <a:cxn ang="0">
                  <a:pos x="0" y="0"/>
                </a:cxn>
                <a:cxn ang="0">
                  <a:pos x="68481" y="456811"/>
                </a:cxn>
              </a:cxnLst>
              <a:rect l="txL" t="txT" r="txR" b="txB"/>
              <a:pathLst>
                <a:path w="69011" h="457200">
                  <a:moveTo>
                    <a:pt x="0" y="0"/>
                  </a:moveTo>
                  <a:lnTo>
                    <a:pt x="69011" y="457200"/>
                  </a:lnTo>
                </a:path>
              </a:pathLst>
            </a:custGeom>
            <a:noFill/>
            <a:ln w="19050" cap="flat" cmpd="sng">
              <a:solidFill>
                <a:schemeClr val="bg1">
                  <a:alpha val="76999"/>
                </a:schemeClr>
              </a:solidFill>
              <a:prstDash val="solid"/>
              <a:miter/>
              <a:headEnd type="none" w="med" len="med"/>
              <a:tailEnd type="none" w="med" len="med"/>
            </a:ln>
          </p:spPr>
          <p:txBody>
            <a:bodyPr anchor="ctr"/>
            <a:lstStyle/>
            <a:p>
              <a:pPr lvl="0" algn="ctr" eaLnBrk="1" hangingPunct="1"/>
              <a:endParaRPr lang="zh-CN" altLang="en-US" dirty="0">
                <a:latin typeface="Calibri" pitchFamily="2" charset="0"/>
                <a:ea typeface="宋体" charset="-122"/>
              </a:endParaRPr>
            </a:p>
          </p:txBody>
        </p:sp>
      </p:grpSp>
      <p:grpSp>
        <p:nvGrpSpPr>
          <p:cNvPr id="38" name="组合 37"/>
          <p:cNvGrpSpPr/>
          <p:nvPr/>
        </p:nvGrpSpPr>
        <p:grpSpPr>
          <a:xfrm>
            <a:off x="2662238" y="4616450"/>
            <a:ext cx="1522412" cy="949325"/>
            <a:chOff x="0" y="0"/>
            <a:chExt cx="1522563" cy="948906"/>
          </a:xfrm>
        </p:grpSpPr>
        <p:sp>
          <p:nvSpPr>
            <p:cNvPr id="39" name="任意多边形 44"/>
            <p:cNvSpPr/>
            <p:nvPr/>
          </p:nvSpPr>
          <p:spPr>
            <a:xfrm>
              <a:off x="160353" y="15868"/>
              <a:ext cx="508050" cy="82514"/>
            </a:xfrm>
            <a:custGeom>
              <a:avLst/>
              <a:gdLst>
                <a:gd name="txL" fmla="*/ 0 w 508959"/>
                <a:gd name="txT" fmla="*/ 0 h 86264"/>
                <a:gd name="txR" fmla="*/ 508959 w 508959"/>
                <a:gd name="txB" fmla="*/ 86264 h 86264"/>
              </a:gdLst>
              <a:ahLst/>
              <a:cxnLst>
                <a:cxn ang="0">
                  <a:pos x="0" y="0"/>
                </a:cxn>
                <a:cxn ang="0">
                  <a:pos x="508050" y="82514"/>
                </a:cxn>
              </a:cxnLst>
              <a:rect l="txL" t="txT" r="txR" b="txB"/>
              <a:pathLst>
                <a:path w="508959" h="86264">
                  <a:moveTo>
                    <a:pt x="0" y="0"/>
                  </a:moveTo>
                  <a:lnTo>
                    <a:pt x="508959" y="86264"/>
                  </a:lnTo>
                </a:path>
              </a:pathLst>
            </a:custGeom>
            <a:noFill/>
            <a:ln w="19050" cap="flat" cmpd="sng">
              <a:solidFill>
                <a:schemeClr val="bg1">
                  <a:alpha val="76999"/>
                </a:schemeClr>
              </a:solidFill>
              <a:prstDash val="solid"/>
              <a:miter/>
              <a:headEnd type="none" w="med" len="med"/>
              <a:tailEnd type="none" w="med" len="med"/>
            </a:ln>
          </p:spPr>
          <p:txBody>
            <a:bodyPr anchor="ctr"/>
            <a:lstStyle/>
            <a:p>
              <a:pPr lvl="0" algn="ctr" eaLnBrk="1" hangingPunct="1"/>
              <a:endParaRPr lang="zh-CN" altLang="en-US" dirty="0">
                <a:latin typeface="Calibri" pitchFamily="2" charset="0"/>
                <a:ea typeface="宋体" charset="-122"/>
              </a:endParaRPr>
            </a:p>
          </p:txBody>
        </p:sp>
        <p:sp>
          <p:nvSpPr>
            <p:cNvPr id="40" name="任意多边形 45"/>
            <p:cNvSpPr/>
            <p:nvPr/>
          </p:nvSpPr>
          <p:spPr>
            <a:xfrm>
              <a:off x="228623" y="939385"/>
              <a:ext cx="1293940" cy="0"/>
            </a:xfrm>
            <a:custGeom>
              <a:avLst/>
              <a:gdLst>
                <a:gd name="txL" fmla="*/ 0 w 1293962"/>
                <a:gd name="txT" fmla="*/ 0 h 0"/>
                <a:gd name="txR" fmla="*/ 1293962 w 1293962"/>
                <a:gd name="txB" fmla="*/ 0 h 0"/>
              </a:gdLst>
              <a:ahLst/>
              <a:cxnLst>
                <a:cxn ang="0">
                  <a:pos x="0" y="0"/>
                </a:cxn>
                <a:cxn ang="0">
                  <a:pos x="1293940" y="0"/>
                </a:cxn>
              </a:cxnLst>
              <a:rect l="txL" t="txT" r="txR" b="txB"/>
              <a:pathLst>
                <a:path w="1293962">
                  <a:moveTo>
                    <a:pt x="0" y="0"/>
                  </a:moveTo>
                  <a:lnTo>
                    <a:pt x="1293962" y="0"/>
                  </a:lnTo>
                </a:path>
              </a:pathLst>
            </a:custGeom>
            <a:noFill/>
            <a:ln w="19050" cap="flat" cmpd="sng">
              <a:solidFill>
                <a:schemeClr val="bg1">
                  <a:alpha val="76999"/>
                </a:schemeClr>
              </a:solidFill>
              <a:prstDash val="solid"/>
              <a:miter/>
              <a:headEnd type="none" w="med" len="med"/>
              <a:tailEnd type="none" w="med" len="med"/>
            </a:ln>
          </p:spPr>
          <p:txBody>
            <a:bodyPr anchor="ctr"/>
            <a:lstStyle/>
            <a:p>
              <a:pPr lvl="0" algn="ctr" eaLnBrk="1" hangingPunct="1"/>
              <a:endParaRPr lang="zh-CN" altLang="en-US" dirty="0">
                <a:latin typeface="Calibri" pitchFamily="2" charset="0"/>
                <a:ea typeface="宋体" charset="-122"/>
              </a:endParaRPr>
            </a:p>
          </p:txBody>
        </p:sp>
        <p:sp>
          <p:nvSpPr>
            <p:cNvPr id="41" name="任意多边形 46"/>
            <p:cNvSpPr/>
            <p:nvPr/>
          </p:nvSpPr>
          <p:spPr>
            <a:xfrm>
              <a:off x="0" y="0"/>
              <a:ext cx="254025" cy="948906"/>
            </a:xfrm>
            <a:custGeom>
              <a:avLst/>
              <a:gdLst>
                <a:gd name="txL" fmla="*/ 0 w 254480"/>
                <a:gd name="txT" fmla="*/ 0 h 948906"/>
                <a:gd name="txR" fmla="*/ 254480 w 254480"/>
                <a:gd name="txB" fmla="*/ 948906 h 948906"/>
              </a:gdLst>
              <a:ahLst/>
              <a:cxnLst>
                <a:cxn ang="0">
                  <a:pos x="254025" y="938842"/>
                </a:cxn>
                <a:cxn ang="0">
                  <a:pos x="81805" y="938842"/>
                </a:cxn>
                <a:cxn ang="0">
                  <a:pos x="12917" y="878457"/>
                </a:cxn>
                <a:cxn ang="0">
                  <a:pos x="4306" y="757688"/>
                </a:cxn>
                <a:cxn ang="0">
                  <a:pos x="12917" y="265982"/>
                </a:cxn>
                <a:cxn ang="0">
                  <a:pos x="21528" y="76201"/>
                </a:cxn>
                <a:cxn ang="0">
                  <a:pos x="55972" y="7189"/>
                </a:cxn>
                <a:cxn ang="0">
                  <a:pos x="245413" y="33069"/>
                </a:cxn>
              </a:cxnLst>
              <a:rect l="txL" t="txT" r="txR" b="txB"/>
              <a:pathLst>
                <a:path w="254480" h="948906">
                  <a:moveTo>
                    <a:pt x="254480" y="938842"/>
                  </a:moveTo>
                  <a:cubicBezTo>
                    <a:pt x="188344" y="943874"/>
                    <a:pt x="122209" y="948906"/>
                    <a:pt x="81952" y="938842"/>
                  </a:cubicBezTo>
                  <a:cubicBezTo>
                    <a:pt x="41695" y="928778"/>
                    <a:pt x="25880" y="908649"/>
                    <a:pt x="12940" y="878457"/>
                  </a:cubicBezTo>
                  <a:cubicBezTo>
                    <a:pt x="0" y="848265"/>
                    <a:pt x="4314" y="859767"/>
                    <a:pt x="4314" y="757688"/>
                  </a:cubicBezTo>
                  <a:cubicBezTo>
                    <a:pt x="4314" y="655609"/>
                    <a:pt x="10065" y="379563"/>
                    <a:pt x="12940" y="265982"/>
                  </a:cubicBezTo>
                  <a:cubicBezTo>
                    <a:pt x="15815" y="152401"/>
                    <a:pt x="14378" y="119333"/>
                    <a:pt x="21567" y="76201"/>
                  </a:cubicBezTo>
                  <a:cubicBezTo>
                    <a:pt x="28756" y="33069"/>
                    <a:pt x="18691" y="14378"/>
                    <a:pt x="56072" y="7189"/>
                  </a:cubicBezTo>
                  <a:cubicBezTo>
                    <a:pt x="93453" y="0"/>
                    <a:pt x="169653" y="16534"/>
                    <a:pt x="245853" y="33069"/>
                  </a:cubicBezTo>
                </a:path>
              </a:pathLst>
            </a:custGeom>
            <a:noFill/>
            <a:ln w="19050" cap="flat" cmpd="sng">
              <a:solidFill>
                <a:schemeClr val="bg1">
                  <a:alpha val="76999"/>
                </a:schemeClr>
              </a:solidFill>
              <a:prstDash val="solid"/>
              <a:miter/>
              <a:headEnd type="none" w="med" len="med"/>
              <a:tailEnd type="none" w="med" len="med"/>
            </a:ln>
          </p:spPr>
          <p:txBody>
            <a:bodyPr anchor="ctr"/>
            <a:lstStyle/>
            <a:p>
              <a:pPr lvl="0" algn="ctr" eaLnBrk="1" hangingPunct="1"/>
              <a:endParaRPr lang="zh-CN" altLang="en-US" dirty="0">
                <a:latin typeface="Calibri" pitchFamily="2" charset="0"/>
                <a:ea typeface="宋体" charset="-122"/>
              </a:endParaRPr>
            </a:p>
          </p:txBody>
        </p:sp>
      </p:grpSp>
      <p:sp>
        <p:nvSpPr>
          <p:cNvPr id="42" name="任意多边形 47"/>
          <p:cNvSpPr/>
          <p:nvPr/>
        </p:nvSpPr>
        <p:spPr>
          <a:xfrm>
            <a:off x="2744788" y="3890963"/>
            <a:ext cx="719137" cy="673100"/>
          </a:xfrm>
          <a:custGeom>
            <a:avLst/>
            <a:gdLst>
              <a:gd name="txL" fmla="*/ 0 w 718867"/>
              <a:gd name="txT" fmla="*/ 0 h 672861"/>
              <a:gd name="txR" fmla="*/ 718867 w 718867"/>
              <a:gd name="txB" fmla="*/ 672861 h 672861"/>
            </a:gdLst>
            <a:ahLst/>
            <a:cxnLst>
              <a:cxn ang="0">
                <a:pos x="54654" y="673100"/>
              </a:cxn>
              <a:cxn ang="0">
                <a:pos x="2876" y="586804"/>
              </a:cxn>
              <a:cxn ang="0">
                <a:pos x="37394" y="509140"/>
              </a:cxn>
              <a:cxn ang="0">
                <a:pos x="166840" y="414215"/>
              </a:cxn>
              <a:cxn ang="0">
                <a:pos x="719137" y="0"/>
              </a:cxn>
            </a:cxnLst>
            <a:rect l="txL" t="txT" r="txR" b="txB"/>
            <a:pathLst>
              <a:path w="718867" h="672861">
                <a:moveTo>
                  <a:pt x="54633" y="672861"/>
                </a:moveTo>
                <a:cubicBezTo>
                  <a:pt x="30191" y="643387"/>
                  <a:pt x="5750" y="613913"/>
                  <a:pt x="2875" y="586596"/>
                </a:cubicBezTo>
                <a:cubicBezTo>
                  <a:pt x="0" y="559279"/>
                  <a:pt x="10063" y="537714"/>
                  <a:pt x="37380" y="508959"/>
                </a:cubicBezTo>
                <a:cubicBezTo>
                  <a:pt x="64697" y="480204"/>
                  <a:pt x="166777" y="414068"/>
                  <a:pt x="166777" y="414068"/>
                </a:cubicBezTo>
                <a:lnTo>
                  <a:pt x="718867" y="0"/>
                </a:lnTo>
              </a:path>
            </a:pathLst>
          </a:custGeom>
          <a:noFill/>
          <a:ln w="19050" cap="flat" cmpd="sng">
            <a:solidFill>
              <a:schemeClr val="bg1">
                <a:alpha val="76999"/>
              </a:schemeClr>
            </a:solidFill>
            <a:prstDash val="solid"/>
            <a:miter/>
            <a:headEnd type="none" w="med" len="med"/>
            <a:tailEnd type="none" w="med" len="med"/>
          </a:ln>
        </p:spPr>
        <p:txBody>
          <a:bodyPr anchor="ctr"/>
          <a:lstStyle/>
          <a:p>
            <a:pPr lvl="0" algn="ctr" eaLnBrk="1" hangingPunct="1"/>
            <a:endParaRPr lang="zh-CN" altLang="en-US" dirty="0">
              <a:latin typeface="Calibri" pitchFamily="2" charset="0"/>
              <a:ea typeface="宋体" charset="-122"/>
            </a:endParaRPr>
          </a:p>
        </p:txBody>
      </p:sp>
      <p:sp>
        <p:nvSpPr>
          <p:cNvPr id="43" name="任意多边形 48"/>
          <p:cNvSpPr/>
          <p:nvPr/>
        </p:nvSpPr>
        <p:spPr>
          <a:xfrm>
            <a:off x="3584575" y="3690938"/>
            <a:ext cx="215900" cy="96837"/>
          </a:xfrm>
          <a:custGeom>
            <a:avLst/>
            <a:gdLst>
              <a:gd name="txL" fmla="*/ 0 w 215660"/>
              <a:gd name="txT" fmla="*/ 0 h 96328"/>
              <a:gd name="txR" fmla="*/ 215660 w 215660"/>
              <a:gd name="txB" fmla="*/ 96328 h 96328"/>
            </a:gdLst>
            <a:ahLst/>
            <a:cxnLst>
              <a:cxn ang="0">
                <a:pos x="0" y="96837"/>
              </a:cxn>
              <a:cxn ang="0">
                <a:pos x="103632" y="18789"/>
              </a:cxn>
              <a:cxn ang="0">
                <a:pos x="138177" y="1446"/>
              </a:cxn>
              <a:cxn ang="0">
                <a:pos x="198629" y="10117"/>
              </a:cxn>
              <a:cxn ang="0">
                <a:pos x="215900" y="27461"/>
              </a:cxn>
            </a:cxnLst>
            <a:rect l="txL" t="txT" r="txR" b="txB"/>
            <a:pathLst>
              <a:path w="215660" h="96328">
                <a:moveTo>
                  <a:pt x="0" y="96328"/>
                </a:moveTo>
                <a:cubicBezTo>
                  <a:pt x="40256" y="65416"/>
                  <a:pt x="80513" y="34505"/>
                  <a:pt x="103517" y="18690"/>
                </a:cubicBezTo>
                <a:cubicBezTo>
                  <a:pt x="126521" y="2875"/>
                  <a:pt x="122208" y="2876"/>
                  <a:pt x="138023" y="1438"/>
                </a:cubicBezTo>
                <a:cubicBezTo>
                  <a:pt x="153838" y="0"/>
                  <a:pt x="185469" y="5751"/>
                  <a:pt x="198408" y="10064"/>
                </a:cubicBezTo>
                <a:cubicBezTo>
                  <a:pt x="211347" y="14377"/>
                  <a:pt x="213503" y="20847"/>
                  <a:pt x="215660" y="27317"/>
                </a:cubicBezTo>
              </a:path>
            </a:pathLst>
          </a:custGeom>
          <a:noFill/>
          <a:ln w="19050" cap="flat" cmpd="sng">
            <a:solidFill>
              <a:schemeClr val="bg1">
                <a:alpha val="76999"/>
              </a:schemeClr>
            </a:solidFill>
            <a:prstDash val="solid"/>
            <a:miter/>
            <a:headEnd type="none" w="med" len="med"/>
            <a:tailEnd type="none" w="med" len="med"/>
          </a:ln>
        </p:spPr>
        <p:txBody>
          <a:bodyPr anchor="ctr"/>
          <a:lstStyle/>
          <a:p>
            <a:pPr lvl="0" algn="ctr" eaLnBrk="1" hangingPunct="1"/>
            <a:endParaRPr lang="zh-CN" altLang="en-US" dirty="0">
              <a:latin typeface="Calibri" pitchFamily="2" charset="0"/>
              <a:ea typeface="宋体" charset="-122"/>
            </a:endParaRPr>
          </a:p>
        </p:txBody>
      </p:sp>
      <p:sp>
        <p:nvSpPr>
          <p:cNvPr id="44" name="任意多边形 49"/>
          <p:cNvSpPr/>
          <p:nvPr/>
        </p:nvSpPr>
        <p:spPr>
          <a:xfrm>
            <a:off x="2851150" y="4002088"/>
            <a:ext cx="388938" cy="0"/>
          </a:xfrm>
          <a:custGeom>
            <a:avLst/>
            <a:gdLst>
              <a:gd name="txL" fmla="*/ 0 w 388188"/>
              <a:gd name="txT" fmla="*/ 0 h 0"/>
              <a:gd name="txR" fmla="*/ 388188 w 388188"/>
              <a:gd name="txB" fmla="*/ 0 h 0"/>
            </a:gdLst>
            <a:ahLst/>
            <a:cxnLst>
              <a:cxn ang="0">
                <a:pos x="388938" y="0"/>
              </a:cxn>
              <a:cxn ang="0">
                <a:pos x="0" y="0"/>
              </a:cxn>
            </a:cxnLst>
            <a:rect l="txL" t="txT" r="txR" b="txB"/>
            <a:pathLst>
              <a:path w="388188">
                <a:moveTo>
                  <a:pt x="388188" y="0"/>
                </a:moveTo>
                <a:lnTo>
                  <a:pt x="0" y="0"/>
                </a:lnTo>
              </a:path>
            </a:pathLst>
          </a:custGeom>
          <a:noFill/>
          <a:ln w="12700" cap="flat" cmpd="sng">
            <a:solidFill>
              <a:schemeClr val="bg1">
                <a:alpha val="76999"/>
              </a:schemeClr>
            </a:solidFill>
            <a:prstDash val="solid"/>
            <a:miter/>
            <a:headEnd type="none" w="med" len="med"/>
            <a:tailEnd type="none" w="med" len="med"/>
          </a:ln>
        </p:spPr>
        <p:txBody>
          <a:bodyPr anchor="ctr"/>
          <a:lstStyle/>
          <a:p>
            <a:pPr lvl="0" algn="ctr" eaLnBrk="1" hangingPunct="1"/>
            <a:endParaRPr lang="zh-CN" altLang="en-US" dirty="0">
              <a:latin typeface="Calibri" pitchFamily="2" charset="0"/>
              <a:ea typeface="宋体" charset="-122"/>
            </a:endParaRPr>
          </a:p>
        </p:txBody>
      </p:sp>
      <p:sp>
        <p:nvSpPr>
          <p:cNvPr id="45" name="任意多边形 50"/>
          <p:cNvSpPr/>
          <p:nvPr/>
        </p:nvSpPr>
        <p:spPr>
          <a:xfrm>
            <a:off x="2886075" y="3502025"/>
            <a:ext cx="603250" cy="95250"/>
          </a:xfrm>
          <a:custGeom>
            <a:avLst/>
            <a:gdLst>
              <a:gd name="txL" fmla="*/ 0 w 603849"/>
              <a:gd name="txT" fmla="*/ 0 h 94890"/>
              <a:gd name="txR" fmla="*/ 603849 w 603849"/>
              <a:gd name="txB" fmla="*/ 94890 h 94890"/>
            </a:gdLst>
            <a:ahLst/>
            <a:cxnLst>
              <a:cxn ang="0">
                <a:pos x="0" y="0"/>
              </a:cxn>
              <a:cxn ang="0">
                <a:pos x="603250" y="95250"/>
              </a:cxn>
            </a:cxnLst>
            <a:rect l="txL" t="txT" r="txR" b="txB"/>
            <a:pathLst>
              <a:path w="603849" h="94890">
                <a:moveTo>
                  <a:pt x="0" y="0"/>
                </a:moveTo>
                <a:lnTo>
                  <a:pt x="603849" y="94890"/>
                </a:lnTo>
              </a:path>
            </a:pathLst>
          </a:custGeom>
          <a:noFill/>
          <a:ln w="12700" cap="flat" cmpd="sng">
            <a:solidFill>
              <a:schemeClr val="bg1">
                <a:alpha val="76999"/>
              </a:schemeClr>
            </a:solidFill>
            <a:prstDash val="solid"/>
            <a:miter/>
            <a:headEnd type="none" w="med" len="med"/>
            <a:tailEnd type="none" w="med" len="med"/>
          </a:ln>
        </p:spPr>
        <p:txBody>
          <a:bodyPr anchor="ctr"/>
          <a:lstStyle/>
          <a:p>
            <a:pPr lvl="0" algn="ctr" eaLnBrk="1" hangingPunct="1"/>
            <a:endParaRPr lang="zh-CN" altLang="en-US" dirty="0">
              <a:latin typeface="Calibri" pitchFamily="2" charset="0"/>
              <a:ea typeface="宋体" charset="-122"/>
            </a:endParaRPr>
          </a:p>
        </p:txBody>
      </p:sp>
      <p:sp>
        <p:nvSpPr>
          <p:cNvPr id="46" name="任意多边形 52"/>
          <p:cNvSpPr/>
          <p:nvPr/>
        </p:nvSpPr>
        <p:spPr>
          <a:xfrm>
            <a:off x="2740025" y="3487738"/>
            <a:ext cx="180975" cy="517525"/>
          </a:xfrm>
          <a:custGeom>
            <a:avLst/>
            <a:gdLst>
              <a:gd name="txL" fmla="*/ 0 w 179717"/>
              <a:gd name="txT" fmla="*/ 0 h 517585"/>
              <a:gd name="txR" fmla="*/ 179717 w 179717"/>
              <a:gd name="txB" fmla="*/ 517585 h 517585"/>
            </a:gdLst>
            <a:ahLst/>
            <a:cxnLst>
              <a:cxn ang="0">
                <a:pos x="163601" y="23000"/>
              </a:cxn>
              <a:cxn ang="0">
                <a:pos x="50673" y="5749"/>
              </a:cxn>
              <a:cxn ang="0">
                <a:pos x="15926" y="14375"/>
              </a:cxn>
              <a:cxn ang="0">
                <a:pos x="7239" y="92003"/>
              </a:cxn>
              <a:cxn ang="0">
                <a:pos x="7239" y="402518"/>
              </a:cxn>
              <a:cxn ang="0">
                <a:pos x="50673" y="497398"/>
              </a:cxn>
              <a:cxn ang="0">
                <a:pos x="94107" y="514649"/>
              </a:cxn>
              <a:cxn ang="0">
                <a:pos x="180975" y="514649"/>
              </a:cxn>
            </a:cxnLst>
            <a:rect l="txL" t="txT" r="txR" b="txB"/>
            <a:pathLst>
              <a:path w="179717" h="517585">
                <a:moveTo>
                  <a:pt x="162464" y="23003"/>
                </a:moveTo>
                <a:cubicBezTo>
                  <a:pt x="118613" y="15095"/>
                  <a:pt x="74762" y="7188"/>
                  <a:pt x="50321" y="5750"/>
                </a:cubicBezTo>
                <a:cubicBezTo>
                  <a:pt x="25880" y="4312"/>
                  <a:pt x="23004" y="0"/>
                  <a:pt x="15815" y="14377"/>
                </a:cubicBezTo>
                <a:cubicBezTo>
                  <a:pt x="8626" y="28754"/>
                  <a:pt x="8627" y="27316"/>
                  <a:pt x="7189" y="92014"/>
                </a:cubicBezTo>
                <a:cubicBezTo>
                  <a:pt x="5751" y="156712"/>
                  <a:pt x="0" y="334991"/>
                  <a:pt x="7189" y="402565"/>
                </a:cubicBezTo>
                <a:cubicBezTo>
                  <a:pt x="14378" y="470139"/>
                  <a:pt x="35944" y="478765"/>
                  <a:pt x="50321" y="497456"/>
                </a:cubicBezTo>
                <a:cubicBezTo>
                  <a:pt x="64698" y="516147"/>
                  <a:pt x="71887" y="511834"/>
                  <a:pt x="93453" y="514709"/>
                </a:cubicBezTo>
                <a:cubicBezTo>
                  <a:pt x="115019" y="517585"/>
                  <a:pt x="147368" y="516147"/>
                  <a:pt x="179717" y="514709"/>
                </a:cubicBezTo>
              </a:path>
            </a:pathLst>
          </a:custGeom>
          <a:noFill/>
          <a:ln w="12700" cap="flat" cmpd="sng">
            <a:solidFill>
              <a:schemeClr val="bg1">
                <a:alpha val="76999"/>
              </a:schemeClr>
            </a:solidFill>
            <a:prstDash val="solid"/>
            <a:miter/>
            <a:headEnd type="none" w="med" len="med"/>
            <a:tailEnd type="none" w="med" len="med"/>
          </a:ln>
        </p:spPr>
        <p:txBody>
          <a:bodyPr anchor="ctr"/>
          <a:lstStyle/>
          <a:p>
            <a:pPr lvl="0" algn="ctr" eaLnBrk="1" hangingPunct="1"/>
            <a:endParaRPr lang="zh-CN" altLang="en-US" dirty="0">
              <a:latin typeface="Calibri" pitchFamily="2" charset="0"/>
              <a:ea typeface="宋体" charset="-122"/>
            </a:endParaRPr>
          </a:p>
        </p:txBody>
      </p:sp>
      <p:sp>
        <p:nvSpPr>
          <p:cNvPr id="47" name="任意多边形 53"/>
          <p:cNvSpPr/>
          <p:nvPr/>
        </p:nvSpPr>
        <p:spPr>
          <a:xfrm>
            <a:off x="3429000" y="3589338"/>
            <a:ext cx="169863" cy="128587"/>
          </a:xfrm>
          <a:custGeom>
            <a:avLst/>
            <a:gdLst>
              <a:gd name="txL" fmla="*/ 0 w 169653"/>
              <a:gd name="txT" fmla="*/ 0 h 129396"/>
              <a:gd name="txR" fmla="*/ 169653 w 169653"/>
              <a:gd name="txB" fmla="*/ 129396 h 129396"/>
            </a:gdLst>
            <a:ahLst/>
            <a:cxnLst>
              <a:cxn ang="0">
                <a:pos x="0" y="0"/>
              </a:cxn>
              <a:cxn ang="0">
                <a:pos x="129557" y="25717"/>
              </a:cxn>
              <a:cxn ang="0">
                <a:pos x="164105" y="85725"/>
              </a:cxn>
              <a:cxn ang="0">
                <a:pos x="164105" y="128587"/>
              </a:cxn>
            </a:cxnLst>
            <a:rect l="txL" t="txT" r="txR" b="txB"/>
            <a:pathLst>
              <a:path w="169653" h="129396">
                <a:moveTo>
                  <a:pt x="0" y="0"/>
                </a:moveTo>
                <a:cubicBezTo>
                  <a:pt x="51040" y="5751"/>
                  <a:pt x="102080" y="11502"/>
                  <a:pt x="129397" y="25879"/>
                </a:cubicBezTo>
                <a:cubicBezTo>
                  <a:pt x="156714" y="40256"/>
                  <a:pt x="158151" y="69011"/>
                  <a:pt x="163902" y="86264"/>
                </a:cubicBezTo>
                <a:cubicBezTo>
                  <a:pt x="169653" y="103517"/>
                  <a:pt x="166777" y="116456"/>
                  <a:pt x="163902" y="129396"/>
                </a:cubicBezTo>
              </a:path>
            </a:pathLst>
          </a:custGeom>
          <a:noFill/>
          <a:ln w="12700" cap="flat" cmpd="sng">
            <a:solidFill>
              <a:schemeClr val="bg1">
                <a:alpha val="76999"/>
              </a:schemeClr>
            </a:solidFill>
            <a:prstDash val="solid"/>
            <a:miter/>
            <a:headEnd type="none" w="med" len="med"/>
            <a:tailEnd type="none" w="med" len="med"/>
          </a:ln>
        </p:spPr>
        <p:txBody>
          <a:bodyPr anchor="ctr"/>
          <a:lstStyle/>
          <a:p>
            <a:pPr lvl="0" algn="ctr" eaLnBrk="1" hangingPunct="1"/>
            <a:endParaRPr lang="zh-CN" altLang="en-US" dirty="0">
              <a:latin typeface="Calibri" pitchFamily="2" charset="0"/>
              <a:ea typeface="宋体" charset="-122"/>
            </a:endParaRPr>
          </a:p>
        </p:txBody>
      </p:sp>
      <p:sp>
        <p:nvSpPr>
          <p:cNvPr id="48" name="任意多边形 54"/>
          <p:cNvSpPr/>
          <p:nvPr/>
        </p:nvSpPr>
        <p:spPr>
          <a:xfrm>
            <a:off x="2763838" y="4813300"/>
            <a:ext cx="1320800" cy="665163"/>
          </a:xfrm>
          <a:custGeom>
            <a:avLst/>
            <a:gdLst>
              <a:gd name="txL" fmla="*/ 0 w 1319842"/>
              <a:gd name="txT" fmla="*/ 0 h 664234"/>
              <a:gd name="txR" fmla="*/ 1319842 w 1319842"/>
              <a:gd name="txB" fmla="*/ 664234 h 664234"/>
            </a:gdLst>
            <a:ahLst/>
            <a:cxnLst>
              <a:cxn ang="0">
                <a:pos x="517961" y="0"/>
              </a:cxn>
              <a:cxn ang="0">
                <a:pos x="0" y="259154"/>
              </a:cxn>
              <a:cxn ang="0">
                <a:pos x="587022" y="665163"/>
              </a:cxn>
              <a:cxn ang="0">
                <a:pos x="526593" y="423285"/>
              </a:cxn>
              <a:cxn ang="0">
                <a:pos x="1320800" y="509670"/>
              </a:cxn>
              <a:cxn ang="0">
                <a:pos x="1320800" y="319623"/>
              </a:cxn>
              <a:cxn ang="0">
                <a:pos x="492063" y="207324"/>
              </a:cxn>
              <a:cxn ang="0">
                <a:pos x="552492" y="112300"/>
              </a:cxn>
              <a:cxn ang="0">
                <a:pos x="517961" y="0"/>
              </a:cxn>
            </a:cxnLst>
            <a:rect l="txL" t="txT" r="txR" b="txB"/>
            <a:pathLst>
              <a:path w="1319842" h="664234">
                <a:moveTo>
                  <a:pt x="517585" y="0"/>
                </a:moveTo>
                <a:lnTo>
                  <a:pt x="0" y="258792"/>
                </a:lnTo>
                <a:lnTo>
                  <a:pt x="586596" y="664234"/>
                </a:lnTo>
                <a:lnTo>
                  <a:pt x="526211" y="422694"/>
                </a:lnTo>
                <a:lnTo>
                  <a:pt x="1319842" y="508958"/>
                </a:lnTo>
                <a:lnTo>
                  <a:pt x="1319842" y="319177"/>
                </a:lnTo>
                <a:lnTo>
                  <a:pt x="491706" y="207034"/>
                </a:lnTo>
                <a:lnTo>
                  <a:pt x="552091" y="112143"/>
                </a:lnTo>
                <a:lnTo>
                  <a:pt x="517585" y="0"/>
                </a:lnTo>
                <a:close/>
              </a:path>
            </a:pathLst>
          </a:custGeom>
          <a:solidFill>
            <a:schemeClr val="bg1">
              <a:alpha val="79999"/>
            </a:schemeClr>
          </a:solidFill>
          <a:ln w="9525">
            <a:noFill/>
            <a:miter/>
          </a:ln>
        </p:spPr>
        <p:txBody>
          <a:bodyPr anchor="ctr"/>
          <a:lstStyle/>
          <a:p>
            <a:pPr lvl="0" algn="ctr" eaLnBrk="1" hangingPunct="1"/>
            <a:endParaRPr lang="zh-CN" altLang="en-US" dirty="0">
              <a:solidFill>
                <a:srgbClr val="FFFFFF"/>
              </a:solidFill>
              <a:latin typeface="Calibri" pitchFamily="2" charset="0"/>
              <a:ea typeface="宋体" charset="-122"/>
            </a:endParaRPr>
          </a:p>
        </p:txBody>
      </p:sp>
      <p:sp>
        <p:nvSpPr>
          <p:cNvPr id="49" name="任意多边形 56"/>
          <p:cNvSpPr/>
          <p:nvPr/>
        </p:nvSpPr>
        <p:spPr>
          <a:xfrm>
            <a:off x="2828925" y="3589338"/>
            <a:ext cx="708025" cy="361950"/>
          </a:xfrm>
          <a:custGeom>
            <a:avLst/>
            <a:gdLst>
              <a:gd name="txL" fmla="*/ 0 w 707366"/>
              <a:gd name="txT" fmla="*/ 0 h 362309"/>
              <a:gd name="txR" fmla="*/ 707366 w 707366"/>
              <a:gd name="txB" fmla="*/ 362309 h 362309"/>
            </a:gdLst>
            <a:ahLst/>
            <a:cxnLst>
              <a:cxn ang="0">
                <a:pos x="336743" y="361950"/>
              </a:cxn>
              <a:cxn ang="0">
                <a:pos x="0" y="155121"/>
              </a:cxn>
              <a:cxn ang="0">
                <a:pos x="328109" y="0"/>
              </a:cxn>
              <a:cxn ang="0">
                <a:pos x="302206" y="120649"/>
              </a:cxn>
              <a:cxn ang="0">
                <a:pos x="708025" y="163740"/>
              </a:cxn>
              <a:cxn ang="0">
                <a:pos x="595778" y="258536"/>
              </a:cxn>
              <a:cxn ang="0">
                <a:pos x="293571" y="224064"/>
              </a:cxn>
              <a:cxn ang="0">
                <a:pos x="336743" y="361950"/>
              </a:cxn>
            </a:cxnLst>
            <a:rect l="txL" t="txT" r="txR" b="txB"/>
            <a:pathLst>
              <a:path w="707366" h="362309">
                <a:moveTo>
                  <a:pt x="336430" y="362309"/>
                </a:moveTo>
                <a:lnTo>
                  <a:pt x="0" y="155275"/>
                </a:lnTo>
                <a:lnTo>
                  <a:pt x="327804" y="0"/>
                </a:lnTo>
                <a:lnTo>
                  <a:pt x="301925" y="120769"/>
                </a:lnTo>
                <a:lnTo>
                  <a:pt x="707366" y="163902"/>
                </a:lnTo>
                <a:lnTo>
                  <a:pt x="595223" y="258792"/>
                </a:lnTo>
                <a:lnTo>
                  <a:pt x="293298" y="224286"/>
                </a:lnTo>
                <a:lnTo>
                  <a:pt x="336430" y="362309"/>
                </a:lnTo>
                <a:close/>
              </a:path>
            </a:pathLst>
          </a:custGeom>
          <a:solidFill>
            <a:schemeClr val="bg1">
              <a:alpha val="70000"/>
            </a:schemeClr>
          </a:solidFill>
          <a:ln w="9525">
            <a:noFill/>
            <a:miter/>
          </a:ln>
        </p:spPr>
        <p:txBody>
          <a:bodyPr anchor="ctr"/>
          <a:lstStyle/>
          <a:p>
            <a:pPr lvl="0" algn="ctr" eaLnBrk="1" hangingPunct="1"/>
            <a:endParaRPr lang="zh-CN" altLang="en-US" dirty="0">
              <a:solidFill>
                <a:srgbClr val="FFFFFF"/>
              </a:solidFill>
              <a:latin typeface="Calibri" pitchFamily="2" charset="0"/>
              <a:ea typeface="宋体" charset="-122"/>
            </a:endParaRPr>
          </a:p>
        </p:txBody>
      </p:sp>
      <p:sp>
        <p:nvSpPr>
          <p:cNvPr id="50" name="任意多边形 63"/>
          <p:cNvSpPr/>
          <p:nvPr/>
        </p:nvSpPr>
        <p:spPr>
          <a:xfrm>
            <a:off x="3732213" y="1958975"/>
            <a:ext cx="1679575" cy="1620838"/>
          </a:xfrm>
          <a:custGeom>
            <a:avLst/>
            <a:gdLst>
              <a:gd name="txL" fmla="*/ 0 w 1679276"/>
              <a:gd name="txT" fmla="*/ 0 h 1620328"/>
              <a:gd name="txR" fmla="*/ 1679276 w 1679276"/>
              <a:gd name="txB" fmla="*/ 1620328 h 1620328"/>
            </a:gdLst>
            <a:ahLst/>
            <a:cxnLst>
              <a:cxn ang="0">
                <a:pos x="546437" y="1620838"/>
              </a:cxn>
              <a:cxn ang="0">
                <a:pos x="140923" y="1422369"/>
              </a:cxn>
              <a:cxn ang="0">
                <a:pos x="20132" y="1336077"/>
              </a:cxn>
              <a:cxn ang="0">
                <a:pos x="20132" y="1223898"/>
              </a:cxn>
              <a:cxn ang="0">
                <a:pos x="63272" y="939136"/>
              </a:cxn>
              <a:cxn ang="0">
                <a:pos x="201319" y="179774"/>
              </a:cxn>
              <a:cxn ang="0">
                <a:pos x="278971" y="24449"/>
              </a:cxn>
              <a:cxn ang="0">
                <a:pos x="391134" y="33078"/>
              </a:cxn>
              <a:cxn ang="0">
                <a:pos x="580948" y="197032"/>
              </a:cxn>
              <a:cxn ang="0">
                <a:pos x="1374721" y="878733"/>
              </a:cxn>
              <a:cxn ang="0">
                <a:pos x="1633559" y="1103090"/>
              </a:cxn>
              <a:cxn ang="0">
                <a:pos x="1650815" y="1223898"/>
              </a:cxn>
              <a:cxn ang="0">
                <a:pos x="1633559" y="1310189"/>
              </a:cxn>
            </a:cxnLst>
            <a:rect l="txL" t="txT" r="txR" b="txB"/>
            <a:pathLst>
              <a:path w="1679276" h="1620328">
                <a:moveTo>
                  <a:pt x="546340" y="1620328"/>
                </a:moveTo>
                <a:cubicBezTo>
                  <a:pt x="387470" y="1544847"/>
                  <a:pt x="228600" y="1469366"/>
                  <a:pt x="140898" y="1421921"/>
                </a:cubicBezTo>
                <a:cubicBezTo>
                  <a:pt x="53196" y="1374476"/>
                  <a:pt x="40256" y="1368725"/>
                  <a:pt x="20128" y="1335657"/>
                </a:cubicBezTo>
                <a:cubicBezTo>
                  <a:pt x="0" y="1302589"/>
                  <a:pt x="12939" y="1289649"/>
                  <a:pt x="20128" y="1223513"/>
                </a:cubicBezTo>
                <a:cubicBezTo>
                  <a:pt x="27317" y="1157377"/>
                  <a:pt x="33069" y="1112807"/>
                  <a:pt x="63261" y="938841"/>
                </a:cubicBezTo>
                <a:cubicBezTo>
                  <a:pt x="93454" y="764875"/>
                  <a:pt x="165340" y="332117"/>
                  <a:pt x="201283" y="179717"/>
                </a:cubicBezTo>
                <a:cubicBezTo>
                  <a:pt x="237226" y="27317"/>
                  <a:pt x="247291" y="48883"/>
                  <a:pt x="278921" y="24441"/>
                </a:cubicBezTo>
                <a:cubicBezTo>
                  <a:pt x="310551" y="0"/>
                  <a:pt x="340743" y="4313"/>
                  <a:pt x="391064" y="33068"/>
                </a:cubicBezTo>
                <a:cubicBezTo>
                  <a:pt x="441385" y="61823"/>
                  <a:pt x="580845" y="196970"/>
                  <a:pt x="580845" y="196970"/>
                </a:cubicBezTo>
                <a:lnTo>
                  <a:pt x="1374476" y="878457"/>
                </a:lnTo>
                <a:cubicBezTo>
                  <a:pt x="1549880" y="1029419"/>
                  <a:pt x="1587261" y="1045234"/>
                  <a:pt x="1633268" y="1102743"/>
                </a:cubicBezTo>
                <a:cubicBezTo>
                  <a:pt x="1679276" y="1160252"/>
                  <a:pt x="1650521" y="1189007"/>
                  <a:pt x="1650521" y="1223513"/>
                </a:cubicBezTo>
                <a:cubicBezTo>
                  <a:pt x="1650521" y="1258019"/>
                  <a:pt x="1641894" y="1283898"/>
                  <a:pt x="1633268" y="1309777"/>
                </a:cubicBezTo>
              </a:path>
            </a:pathLst>
          </a:custGeom>
          <a:noFill/>
          <a:ln w="25400" cap="flat" cmpd="sng">
            <a:solidFill>
              <a:schemeClr val="bg1"/>
            </a:solidFill>
            <a:prstDash val="solid"/>
            <a:miter/>
            <a:headEnd type="none" w="med" len="med"/>
            <a:tailEnd type="none" w="med" len="med"/>
          </a:ln>
        </p:spPr>
        <p:txBody>
          <a:bodyPr anchor="ctr"/>
          <a:lstStyle/>
          <a:p>
            <a:pPr lvl="0" algn="ctr" eaLnBrk="1" hangingPunct="1"/>
            <a:endParaRPr lang="zh-CN" altLang="en-US" dirty="0">
              <a:latin typeface="Calibri" pitchFamily="2" charset="0"/>
              <a:ea typeface="宋体" charset="-122"/>
            </a:endParaRPr>
          </a:p>
        </p:txBody>
      </p:sp>
      <p:sp>
        <p:nvSpPr>
          <p:cNvPr id="51" name="TextBox 67"/>
          <p:cNvSpPr txBox="1"/>
          <p:nvPr/>
        </p:nvSpPr>
        <p:spPr>
          <a:xfrm>
            <a:off x="571500" y="428625"/>
            <a:ext cx="2714625" cy="830263"/>
          </a:xfrm>
          <a:prstGeom prst="rect">
            <a:avLst/>
          </a:prstGeom>
          <a:noFill/>
          <a:ln w="9525">
            <a:noFill/>
            <a:miter/>
          </a:ln>
        </p:spPr>
        <p:txBody>
          <a:bodyPr>
            <a:spAutoFit/>
          </a:bodyPr>
          <a:lstStyle/>
          <a:p>
            <a:pPr lvl="0" eaLnBrk="1" hangingPunct="1"/>
            <a:r>
              <a:rPr lang="zh-CN" altLang="en-US" sz="4800" dirty="0" smtClean="0">
                <a:solidFill>
                  <a:schemeClr val="bg1"/>
                </a:solidFill>
                <a:latin typeface="微软雅黑" pitchFamily="2" charset="-122"/>
                <a:ea typeface="微软雅黑" pitchFamily="2" charset="-122"/>
              </a:rPr>
              <a:t>自由行？</a:t>
            </a:r>
            <a:endParaRPr lang="zh-CN" altLang="en-US" sz="4800" dirty="0">
              <a:solidFill>
                <a:schemeClr val="bg1"/>
              </a:solidFill>
              <a:latin typeface="微软雅黑" pitchFamily="2" charset="-122"/>
              <a:ea typeface="微软雅黑" pitchFamily="2" charset="-122"/>
            </a:endParaRPr>
          </a:p>
        </p:txBody>
      </p:sp>
      <p:sp>
        <p:nvSpPr>
          <p:cNvPr id="52" name="TextBox 68"/>
          <p:cNvSpPr txBox="1"/>
          <p:nvPr/>
        </p:nvSpPr>
        <p:spPr>
          <a:xfrm>
            <a:off x="6572250" y="5408613"/>
            <a:ext cx="2214563" cy="830262"/>
          </a:xfrm>
          <a:prstGeom prst="rect">
            <a:avLst/>
          </a:prstGeom>
          <a:noFill/>
          <a:ln w="9525">
            <a:noFill/>
            <a:miter/>
          </a:ln>
        </p:spPr>
        <p:txBody>
          <a:bodyPr>
            <a:spAutoFit/>
          </a:bodyPr>
          <a:lstStyle/>
          <a:p>
            <a:pPr lvl="0" eaLnBrk="1" hangingPunct="1"/>
            <a:r>
              <a:rPr lang="zh-CN" altLang="en-US" sz="4800" dirty="0" smtClean="0">
                <a:solidFill>
                  <a:schemeClr val="bg1"/>
                </a:solidFill>
                <a:latin typeface="微软雅黑" pitchFamily="2" charset="-122"/>
                <a:ea typeface="微软雅黑" pitchFamily="2" charset="-122"/>
              </a:rPr>
              <a:t>跟团游？</a:t>
            </a:r>
            <a:endParaRPr lang="zh-CN" altLang="en-US" sz="4800" dirty="0">
              <a:solidFill>
                <a:schemeClr val="bg1"/>
              </a:solidFill>
              <a:latin typeface="微软雅黑" pitchFamily="2" charset="-122"/>
              <a:ea typeface="微软雅黑" pitchFamily="2" charset="-122"/>
            </a:endParaRPr>
          </a:p>
        </p:txBody>
      </p:sp>
      <p:sp>
        <p:nvSpPr>
          <p:cNvPr id="56" name="TextBox 55"/>
          <p:cNvSpPr txBox="1"/>
          <p:nvPr/>
        </p:nvSpPr>
        <p:spPr>
          <a:xfrm>
            <a:off x="5990598" y="357166"/>
            <a:ext cx="2677656" cy="6072230"/>
          </a:xfrm>
          <a:prstGeom prst="rect">
            <a:avLst/>
          </a:prstGeom>
          <a:noFill/>
        </p:spPr>
        <p:txBody>
          <a:bodyPr vert="eaVert" wrap="square" rtlCol="0">
            <a:spAutoFit/>
          </a:bodyPr>
          <a:lstStyle/>
          <a:p>
            <a:r>
              <a:rPr lang="zh-CN" altLang="en-US" sz="3600" dirty="0" smtClean="0">
                <a:solidFill>
                  <a:schemeClr val="bg1"/>
                </a:solidFill>
                <a:latin typeface="黑体" pitchFamily="49" charset="-122"/>
                <a:ea typeface="黑体" pitchFamily="49" charset="-122"/>
              </a:rPr>
              <a:t>如果把教师比作向导，把学生比作旅游者的话，什么样的向导能够帮助旅游者获得最深刻的旅游体验呢？</a:t>
            </a:r>
          </a:p>
          <a:p>
            <a:endParaRPr lang="zh-CN" altLang="en-US" dirty="0"/>
          </a:p>
        </p:txBody>
      </p:sp>
    </p:spTree>
  </p:cSld>
  <p:clrMapOvr>
    <a:masterClrMapping/>
  </p:clrMapOvr>
  <p:transition>
    <p:cover dir="l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300"/>
                                        <p:tgtEl>
                                          <p:spTgt spid="3"/>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wipe(down)">
                                      <p:cBhvr>
                                        <p:cTn id="10" dur="300"/>
                                        <p:tgtEl>
                                          <p:spTgt spid="4"/>
                                        </p:tgtEl>
                                      </p:cBhvr>
                                    </p:animEffect>
                                  </p:childTnLst>
                                </p:cTn>
                              </p:par>
                            </p:childTnLst>
                          </p:cTn>
                        </p:par>
                        <p:par>
                          <p:cTn id="11" fill="hold">
                            <p:stCondLst>
                              <p:cond delay="300"/>
                            </p:stCondLst>
                            <p:childTnLst>
                              <p:par>
                                <p:cTn id="12" presetID="16" presetClass="entr" presetSubtype="37" fill="hold" grpId="0" nodeType="after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barn(outVertical)">
                                      <p:cBhvr>
                                        <p:cTn id="14" dur="300"/>
                                        <p:tgtEl>
                                          <p:spTgt spid="5"/>
                                        </p:tgtEl>
                                      </p:cBhvr>
                                    </p:animEffect>
                                  </p:childTnLst>
                                </p:cTn>
                              </p:par>
                            </p:childTnLst>
                          </p:cTn>
                        </p:par>
                        <p:par>
                          <p:cTn id="15" fill="hold">
                            <p:stCondLst>
                              <p:cond delay="600"/>
                            </p:stCondLst>
                            <p:childTnLst>
                              <p:par>
                                <p:cTn id="16" presetID="22" presetClass="entr" presetSubtype="4" fill="hold" nodeType="afterEffect">
                                  <p:stCondLst>
                                    <p:cond delay="0"/>
                                  </p:stCondLst>
                                  <p:childTnLst>
                                    <p:set>
                                      <p:cBhvr>
                                        <p:cTn id="17" dur="1" fill="hold">
                                          <p:stCondLst>
                                            <p:cond delay="0"/>
                                          </p:stCondLst>
                                        </p:cTn>
                                        <p:tgtEl>
                                          <p:spTgt spid="11"/>
                                        </p:tgtEl>
                                        <p:attrNameLst>
                                          <p:attrName>style.visibility</p:attrName>
                                        </p:attrNameLst>
                                      </p:cBhvr>
                                      <p:to>
                                        <p:strVal val="visible"/>
                                      </p:to>
                                    </p:set>
                                    <p:animEffect transition="in" filter="wipe(down)">
                                      <p:cBhvr>
                                        <p:cTn id="18" dur="300"/>
                                        <p:tgtEl>
                                          <p:spTgt spid="11"/>
                                        </p:tgtEl>
                                      </p:cBhvr>
                                    </p:animEffect>
                                  </p:childTnLst>
                                </p:cTn>
                              </p:par>
                              <p:par>
                                <p:cTn id="19" presetID="22" presetClass="entr" presetSubtype="4" fill="hold" nodeType="with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wipe(down)">
                                      <p:cBhvr>
                                        <p:cTn id="21" dur="300"/>
                                        <p:tgtEl>
                                          <p:spTgt spid="6"/>
                                        </p:tgtEl>
                                      </p:cBhvr>
                                    </p:animEffect>
                                  </p:childTnLst>
                                </p:cTn>
                              </p:par>
                            </p:childTnLst>
                          </p:cTn>
                        </p:par>
                        <p:par>
                          <p:cTn id="22" fill="hold">
                            <p:stCondLst>
                              <p:cond delay="900"/>
                            </p:stCondLst>
                            <p:childTnLst>
                              <p:par>
                                <p:cTn id="23" presetID="22" presetClass="entr" presetSubtype="4" fill="hold" grpId="0" nodeType="afterEffect">
                                  <p:stCondLst>
                                    <p:cond delay="0"/>
                                  </p:stCondLst>
                                  <p:childTnLst>
                                    <p:set>
                                      <p:cBhvr>
                                        <p:cTn id="24" dur="1" fill="hold">
                                          <p:stCondLst>
                                            <p:cond delay="0"/>
                                          </p:stCondLst>
                                        </p:cTn>
                                        <p:tgtEl>
                                          <p:spTgt spid="10"/>
                                        </p:tgtEl>
                                        <p:attrNameLst>
                                          <p:attrName>style.visibility</p:attrName>
                                        </p:attrNameLst>
                                      </p:cBhvr>
                                      <p:to>
                                        <p:strVal val="visible"/>
                                      </p:to>
                                    </p:set>
                                    <p:animEffect transition="in" filter="wipe(down)">
                                      <p:cBhvr>
                                        <p:cTn id="25" dur="300"/>
                                        <p:tgtEl>
                                          <p:spTgt spid="10"/>
                                        </p:tgtEl>
                                      </p:cBhvr>
                                    </p:animEffect>
                                  </p:childTnLst>
                                </p:cTn>
                              </p:par>
                              <p:par>
                                <p:cTn id="26" presetID="22" presetClass="entr" presetSubtype="4" fill="hold" grpId="0" nodeType="withEffect">
                                  <p:stCondLst>
                                    <p:cond delay="0"/>
                                  </p:stCondLst>
                                  <p:childTnLst>
                                    <p:set>
                                      <p:cBhvr>
                                        <p:cTn id="27" dur="1" fill="hold">
                                          <p:stCondLst>
                                            <p:cond delay="0"/>
                                          </p:stCondLst>
                                        </p:cTn>
                                        <p:tgtEl>
                                          <p:spTgt spid="14"/>
                                        </p:tgtEl>
                                        <p:attrNameLst>
                                          <p:attrName>style.visibility</p:attrName>
                                        </p:attrNameLst>
                                      </p:cBhvr>
                                      <p:to>
                                        <p:strVal val="visible"/>
                                      </p:to>
                                    </p:set>
                                    <p:animEffect transition="in" filter="wipe(down)">
                                      <p:cBhvr>
                                        <p:cTn id="28" dur="300"/>
                                        <p:tgtEl>
                                          <p:spTgt spid="14"/>
                                        </p:tgtEl>
                                      </p:cBhvr>
                                    </p:animEffect>
                                  </p:childTnLst>
                                </p:cTn>
                              </p:par>
                            </p:childTnLst>
                          </p:cTn>
                        </p:par>
                        <p:par>
                          <p:cTn id="29" fill="hold">
                            <p:stCondLst>
                              <p:cond delay="1200"/>
                            </p:stCondLst>
                            <p:childTnLst>
                              <p:par>
                                <p:cTn id="30" presetID="16" presetClass="entr" presetSubtype="21" fill="hold" grpId="0" nodeType="afterEffect">
                                  <p:stCondLst>
                                    <p:cond delay="0"/>
                                  </p:stCondLst>
                                  <p:childTnLst>
                                    <p:set>
                                      <p:cBhvr>
                                        <p:cTn id="31" dur="1" fill="hold">
                                          <p:stCondLst>
                                            <p:cond delay="0"/>
                                          </p:stCondLst>
                                        </p:cTn>
                                        <p:tgtEl>
                                          <p:spTgt spid="9"/>
                                        </p:tgtEl>
                                        <p:attrNameLst>
                                          <p:attrName>style.visibility</p:attrName>
                                        </p:attrNameLst>
                                      </p:cBhvr>
                                      <p:to>
                                        <p:strVal val="visible"/>
                                      </p:to>
                                    </p:set>
                                    <p:animEffect transition="in" filter="barn(inVertical)">
                                      <p:cBhvr>
                                        <p:cTn id="32" dur="300"/>
                                        <p:tgtEl>
                                          <p:spTgt spid="9"/>
                                        </p:tgtEl>
                                      </p:cBhvr>
                                    </p:animEffect>
                                  </p:childTnLst>
                                </p:cTn>
                              </p:par>
                            </p:childTnLst>
                          </p:cTn>
                        </p:par>
                        <p:par>
                          <p:cTn id="33" fill="hold">
                            <p:stCondLst>
                              <p:cond delay="1500"/>
                            </p:stCondLst>
                            <p:childTnLst>
                              <p:par>
                                <p:cTn id="34" presetID="16" presetClass="entr" presetSubtype="37" fill="hold" grpId="0" nodeType="afterEffect">
                                  <p:stCondLst>
                                    <p:cond delay="0"/>
                                  </p:stCondLst>
                                  <p:childTnLst>
                                    <p:set>
                                      <p:cBhvr>
                                        <p:cTn id="35" dur="1" fill="hold">
                                          <p:stCondLst>
                                            <p:cond delay="0"/>
                                          </p:stCondLst>
                                        </p:cTn>
                                        <p:tgtEl>
                                          <p:spTgt spid="20"/>
                                        </p:tgtEl>
                                        <p:attrNameLst>
                                          <p:attrName>style.visibility</p:attrName>
                                        </p:attrNameLst>
                                      </p:cBhvr>
                                      <p:to>
                                        <p:strVal val="visible"/>
                                      </p:to>
                                    </p:set>
                                    <p:animEffect transition="in" filter="barn(outVertical)">
                                      <p:cBhvr>
                                        <p:cTn id="36" dur="300"/>
                                        <p:tgtEl>
                                          <p:spTgt spid="20"/>
                                        </p:tgtEl>
                                      </p:cBhvr>
                                    </p:animEffect>
                                  </p:childTnLst>
                                </p:cTn>
                              </p:par>
                            </p:childTnLst>
                          </p:cTn>
                        </p:par>
                        <p:par>
                          <p:cTn id="37" fill="hold">
                            <p:stCondLst>
                              <p:cond delay="1800"/>
                            </p:stCondLst>
                            <p:childTnLst>
                              <p:par>
                                <p:cTn id="38" presetID="22" presetClass="entr" presetSubtype="4" fill="hold" nodeType="afterEffect">
                                  <p:stCondLst>
                                    <p:cond delay="0"/>
                                  </p:stCondLst>
                                  <p:childTnLst>
                                    <p:set>
                                      <p:cBhvr>
                                        <p:cTn id="39" dur="1" fill="hold">
                                          <p:stCondLst>
                                            <p:cond delay="0"/>
                                          </p:stCondLst>
                                        </p:cTn>
                                        <p:tgtEl>
                                          <p:spTgt spid="21"/>
                                        </p:tgtEl>
                                        <p:attrNameLst>
                                          <p:attrName>style.visibility</p:attrName>
                                        </p:attrNameLst>
                                      </p:cBhvr>
                                      <p:to>
                                        <p:strVal val="visible"/>
                                      </p:to>
                                    </p:set>
                                    <p:animEffect transition="in" filter="wipe(down)">
                                      <p:cBhvr>
                                        <p:cTn id="40" dur="300"/>
                                        <p:tgtEl>
                                          <p:spTgt spid="21"/>
                                        </p:tgtEl>
                                      </p:cBhvr>
                                    </p:animEffect>
                                  </p:childTnLst>
                                </p:cTn>
                              </p:par>
                              <p:par>
                                <p:cTn id="41" presetID="22" presetClass="entr" presetSubtype="4" fill="hold" nodeType="withEffect">
                                  <p:stCondLst>
                                    <p:cond delay="0"/>
                                  </p:stCondLst>
                                  <p:childTnLst>
                                    <p:set>
                                      <p:cBhvr>
                                        <p:cTn id="42" dur="1" fill="hold">
                                          <p:stCondLst>
                                            <p:cond delay="0"/>
                                          </p:stCondLst>
                                        </p:cTn>
                                        <p:tgtEl>
                                          <p:spTgt spid="17"/>
                                        </p:tgtEl>
                                        <p:attrNameLst>
                                          <p:attrName>style.visibility</p:attrName>
                                        </p:attrNameLst>
                                      </p:cBhvr>
                                      <p:to>
                                        <p:strVal val="visible"/>
                                      </p:to>
                                    </p:set>
                                    <p:animEffect transition="in" filter="wipe(down)">
                                      <p:cBhvr>
                                        <p:cTn id="43" dur="300"/>
                                        <p:tgtEl>
                                          <p:spTgt spid="17"/>
                                        </p:tgtEl>
                                      </p:cBhvr>
                                    </p:animEffect>
                                  </p:childTnLst>
                                </p:cTn>
                              </p:par>
                            </p:childTnLst>
                          </p:cTn>
                        </p:par>
                        <p:par>
                          <p:cTn id="44" fill="hold">
                            <p:stCondLst>
                              <p:cond delay="2100"/>
                            </p:stCondLst>
                            <p:childTnLst>
                              <p:par>
                                <p:cTn id="45" presetID="16" presetClass="entr" presetSubtype="21" fill="hold" grpId="0" nodeType="afterEffect">
                                  <p:stCondLst>
                                    <p:cond delay="0"/>
                                  </p:stCondLst>
                                  <p:childTnLst>
                                    <p:set>
                                      <p:cBhvr>
                                        <p:cTn id="46" dur="1" fill="hold">
                                          <p:stCondLst>
                                            <p:cond delay="0"/>
                                          </p:stCondLst>
                                        </p:cTn>
                                        <p:tgtEl>
                                          <p:spTgt spid="16"/>
                                        </p:tgtEl>
                                        <p:attrNameLst>
                                          <p:attrName>style.visibility</p:attrName>
                                        </p:attrNameLst>
                                      </p:cBhvr>
                                      <p:to>
                                        <p:strVal val="visible"/>
                                      </p:to>
                                    </p:set>
                                    <p:animEffect transition="in" filter="barn(inVertical)">
                                      <p:cBhvr>
                                        <p:cTn id="47" dur="300"/>
                                        <p:tgtEl>
                                          <p:spTgt spid="16"/>
                                        </p:tgtEl>
                                      </p:cBhvr>
                                    </p:animEffect>
                                  </p:childTnLst>
                                </p:cTn>
                              </p:par>
                            </p:childTnLst>
                          </p:cTn>
                        </p:par>
                        <p:par>
                          <p:cTn id="48" fill="hold">
                            <p:stCondLst>
                              <p:cond delay="2400"/>
                            </p:stCondLst>
                            <p:childTnLst>
                              <p:par>
                                <p:cTn id="49" presetID="22" presetClass="entr" presetSubtype="8" fill="hold" grpId="0" nodeType="afterEffect">
                                  <p:stCondLst>
                                    <p:cond delay="0"/>
                                  </p:stCondLst>
                                  <p:childTnLst>
                                    <p:set>
                                      <p:cBhvr>
                                        <p:cTn id="50" dur="1" fill="hold">
                                          <p:stCondLst>
                                            <p:cond delay="0"/>
                                          </p:stCondLst>
                                        </p:cTn>
                                        <p:tgtEl>
                                          <p:spTgt spid="26"/>
                                        </p:tgtEl>
                                        <p:attrNameLst>
                                          <p:attrName>style.visibility</p:attrName>
                                        </p:attrNameLst>
                                      </p:cBhvr>
                                      <p:to>
                                        <p:strVal val="visible"/>
                                      </p:to>
                                    </p:set>
                                    <p:animEffect transition="in" filter="wipe(left)">
                                      <p:cBhvr>
                                        <p:cTn id="51" dur="300"/>
                                        <p:tgtEl>
                                          <p:spTgt spid="26"/>
                                        </p:tgtEl>
                                      </p:cBhvr>
                                    </p:animEffect>
                                  </p:childTnLst>
                                </p:cTn>
                              </p:par>
                              <p:par>
                                <p:cTn id="52" presetID="10" presetClass="entr" presetSubtype="0" fill="hold" grpId="0" nodeType="withEffect">
                                  <p:stCondLst>
                                    <p:cond delay="500"/>
                                  </p:stCondLst>
                                  <p:childTnLst>
                                    <p:set>
                                      <p:cBhvr>
                                        <p:cTn id="53" dur="1" fill="hold">
                                          <p:stCondLst>
                                            <p:cond delay="0"/>
                                          </p:stCondLst>
                                        </p:cTn>
                                        <p:tgtEl>
                                          <p:spTgt spid="52"/>
                                        </p:tgtEl>
                                        <p:attrNameLst>
                                          <p:attrName>style.visibility</p:attrName>
                                        </p:attrNameLst>
                                      </p:cBhvr>
                                      <p:to>
                                        <p:strVal val="visible"/>
                                      </p:to>
                                    </p:set>
                                    <p:animEffect transition="in" filter="fade">
                                      <p:cBhvr>
                                        <p:cTn id="54" dur="300"/>
                                        <p:tgtEl>
                                          <p:spTgt spid="52"/>
                                        </p:tgtEl>
                                      </p:cBhvr>
                                    </p:animEffect>
                                  </p:childTnLst>
                                </p:cTn>
                              </p:par>
                            </p:childTnLst>
                          </p:cTn>
                        </p:par>
                        <p:par>
                          <p:cTn id="55" fill="hold">
                            <p:stCondLst>
                              <p:cond delay="3200"/>
                            </p:stCondLst>
                            <p:childTnLst>
                              <p:par>
                                <p:cTn id="56" presetID="21" presetClass="entr" presetSubtype="1" fill="hold" grpId="0" nodeType="afterEffect">
                                  <p:stCondLst>
                                    <p:cond delay="500"/>
                                  </p:stCondLst>
                                  <p:childTnLst>
                                    <p:set>
                                      <p:cBhvr>
                                        <p:cTn id="57" dur="1" fill="hold">
                                          <p:stCondLst>
                                            <p:cond delay="0"/>
                                          </p:stCondLst>
                                        </p:cTn>
                                        <p:tgtEl>
                                          <p:spTgt spid="50"/>
                                        </p:tgtEl>
                                        <p:attrNameLst>
                                          <p:attrName>style.visibility</p:attrName>
                                        </p:attrNameLst>
                                      </p:cBhvr>
                                      <p:to>
                                        <p:strVal val="visible"/>
                                      </p:to>
                                    </p:set>
                                    <p:animEffect transition="in" filter="wheel(1)">
                                      <p:cBhvr>
                                        <p:cTn id="58" dur="1000"/>
                                        <p:tgtEl>
                                          <p:spTgt spid="50"/>
                                        </p:tgtEl>
                                      </p:cBhvr>
                                    </p:animEffect>
                                  </p:childTnLst>
                                </p:cTn>
                              </p:par>
                              <p:par>
                                <p:cTn id="59" presetID="21" presetClass="entr" presetSubtype="1" fill="hold" grpId="0" nodeType="withEffect">
                                  <p:stCondLst>
                                    <p:cond delay="0"/>
                                  </p:stCondLst>
                                  <p:childTnLst>
                                    <p:set>
                                      <p:cBhvr>
                                        <p:cTn id="60" dur="1" fill="hold">
                                          <p:stCondLst>
                                            <p:cond delay="0"/>
                                          </p:stCondLst>
                                        </p:cTn>
                                        <p:tgtEl>
                                          <p:spTgt spid="24"/>
                                        </p:tgtEl>
                                        <p:attrNameLst>
                                          <p:attrName>style.visibility</p:attrName>
                                        </p:attrNameLst>
                                      </p:cBhvr>
                                      <p:to>
                                        <p:strVal val="visible"/>
                                      </p:to>
                                    </p:set>
                                    <p:animEffect transition="in" filter="wheel(1)">
                                      <p:cBhvr>
                                        <p:cTn id="61" dur="1000"/>
                                        <p:tgtEl>
                                          <p:spTgt spid="24"/>
                                        </p:tgtEl>
                                      </p:cBhvr>
                                    </p:animEffect>
                                  </p:childTnLst>
                                </p:cTn>
                              </p:par>
                            </p:childTnLst>
                          </p:cTn>
                        </p:par>
                        <p:par>
                          <p:cTn id="62" fill="hold">
                            <p:stCondLst>
                              <p:cond delay="4700"/>
                            </p:stCondLst>
                            <p:childTnLst>
                              <p:par>
                                <p:cTn id="63" presetID="22" presetClass="entr" presetSubtype="2" fill="hold" grpId="0" nodeType="afterEffect">
                                  <p:stCondLst>
                                    <p:cond delay="0"/>
                                  </p:stCondLst>
                                  <p:childTnLst>
                                    <p:set>
                                      <p:cBhvr>
                                        <p:cTn id="64" dur="1" fill="hold">
                                          <p:stCondLst>
                                            <p:cond delay="0"/>
                                          </p:stCondLst>
                                        </p:cTn>
                                        <p:tgtEl>
                                          <p:spTgt spid="27"/>
                                        </p:tgtEl>
                                        <p:attrNameLst>
                                          <p:attrName>style.visibility</p:attrName>
                                        </p:attrNameLst>
                                      </p:cBhvr>
                                      <p:to>
                                        <p:strVal val="visible"/>
                                      </p:to>
                                    </p:set>
                                    <p:animEffect transition="in" filter="wipe(right)">
                                      <p:cBhvr>
                                        <p:cTn id="65" dur="500"/>
                                        <p:tgtEl>
                                          <p:spTgt spid="27"/>
                                        </p:tgtEl>
                                      </p:cBhvr>
                                    </p:animEffect>
                                  </p:childTnLst>
                                </p:cTn>
                              </p:par>
                              <p:par>
                                <p:cTn id="66" presetID="10" presetClass="entr" presetSubtype="0" fill="hold" grpId="0" nodeType="withEffect">
                                  <p:stCondLst>
                                    <p:cond delay="500"/>
                                  </p:stCondLst>
                                  <p:childTnLst>
                                    <p:set>
                                      <p:cBhvr>
                                        <p:cTn id="67" dur="1" fill="hold">
                                          <p:stCondLst>
                                            <p:cond delay="0"/>
                                          </p:stCondLst>
                                        </p:cTn>
                                        <p:tgtEl>
                                          <p:spTgt spid="51"/>
                                        </p:tgtEl>
                                        <p:attrNameLst>
                                          <p:attrName>style.visibility</p:attrName>
                                        </p:attrNameLst>
                                      </p:cBhvr>
                                      <p:to>
                                        <p:strVal val="visible"/>
                                      </p:to>
                                    </p:set>
                                    <p:animEffect transition="in" filter="fade">
                                      <p:cBhvr>
                                        <p:cTn id="68" dur="500"/>
                                        <p:tgtEl>
                                          <p:spTgt spid="51"/>
                                        </p:tgtEl>
                                      </p:cBhvr>
                                    </p:animEffect>
                                  </p:childTnLst>
                                </p:cTn>
                              </p:par>
                            </p:childTnLst>
                          </p:cTn>
                        </p:par>
                        <p:par>
                          <p:cTn id="69" fill="hold">
                            <p:stCondLst>
                              <p:cond delay="5700"/>
                            </p:stCondLst>
                            <p:childTnLst>
                              <p:par>
                                <p:cTn id="70" presetID="21" presetClass="entr" presetSubtype="1" fill="hold" grpId="0" nodeType="afterEffect">
                                  <p:stCondLst>
                                    <p:cond delay="0"/>
                                  </p:stCondLst>
                                  <p:childTnLst>
                                    <p:set>
                                      <p:cBhvr>
                                        <p:cTn id="71" dur="1" fill="hold">
                                          <p:stCondLst>
                                            <p:cond delay="0"/>
                                          </p:stCondLst>
                                        </p:cTn>
                                        <p:tgtEl>
                                          <p:spTgt spid="15"/>
                                        </p:tgtEl>
                                        <p:attrNameLst>
                                          <p:attrName>style.visibility</p:attrName>
                                        </p:attrNameLst>
                                      </p:cBhvr>
                                      <p:to>
                                        <p:strVal val="visible"/>
                                      </p:to>
                                    </p:set>
                                    <p:animEffect transition="in" filter="wheel(1)">
                                      <p:cBhvr>
                                        <p:cTn id="72" dur="1000"/>
                                        <p:tgtEl>
                                          <p:spTgt spid="15"/>
                                        </p:tgtEl>
                                      </p:cBhvr>
                                    </p:animEffect>
                                  </p:childTnLst>
                                </p:cTn>
                              </p:par>
                              <p:par>
                                <p:cTn id="73" presetID="21" presetClass="entr" presetSubtype="1" fill="hold" grpId="0" nodeType="withEffect">
                                  <p:stCondLst>
                                    <p:cond delay="0"/>
                                  </p:stCondLst>
                                  <p:childTnLst>
                                    <p:set>
                                      <p:cBhvr>
                                        <p:cTn id="74" dur="1" fill="hold">
                                          <p:stCondLst>
                                            <p:cond delay="0"/>
                                          </p:stCondLst>
                                        </p:cTn>
                                        <p:tgtEl>
                                          <p:spTgt spid="25"/>
                                        </p:tgtEl>
                                        <p:attrNameLst>
                                          <p:attrName>style.visibility</p:attrName>
                                        </p:attrNameLst>
                                      </p:cBhvr>
                                      <p:to>
                                        <p:strVal val="visible"/>
                                      </p:to>
                                    </p:set>
                                    <p:animEffect transition="in" filter="wheel(1)">
                                      <p:cBhvr>
                                        <p:cTn id="75" dur="1000"/>
                                        <p:tgtEl>
                                          <p:spTgt spid="25"/>
                                        </p:tgtEl>
                                      </p:cBhvr>
                                    </p:animEffect>
                                  </p:childTnLst>
                                </p:cTn>
                              </p:par>
                            </p:childTnLst>
                          </p:cTn>
                        </p:par>
                        <p:par>
                          <p:cTn id="76" fill="hold">
                            <p:stCondLst>
                              <p:cond delay="6700"/>
                            </p:stCondLst>
                            <p:childTnLst>
                              <p:par>
                                <p:cTn id="77" presetID="22" presetClass="entr" presetSubtype="8" fill="hold" grpId="0" nodeType="afterEffect">
                                  <p:stCondLst>
                                    <p:cond delay="0"/>
                                  </p:stCondLst>
                                  <p:childTnLst>
                                    <p:set>
                                      <p:cBhvr>
                                        <p:cTn id="78" dur="1" fill="hold">
                                          <p:stCondLst>
                                            <p:cond delay="0"/>
                                          </p:stCondLst>
                                        </p:cTn>
                                        <p:tgtEl>
                                          <p:spTgt spid="28"/>
                                        </p:tgtEl>
                                        <p:attrNameLst>
                                          <p:attrName>style.visibility</p:attrName>
                                        </p:attrNameLst>
                                      </p:cBhvr>
                                      <p:to>
                                        <p:strVal val="visible"/>
                                      </p:to>
                                    </p:set>
                                    <p:animEffect transition="in" filter="wipe(left)">
                                      <p:cBhvr>
                                        <p:cTn id="79" dur="500"/>
                                        <p:tgtEl>
                                          <p:spTgt spid="28"/>
                                        </p:tgtEl>
                                      </p:cBhvr>
                                    </p:animEffect>
                                  </p:childTnLst>
                                </p:cTn>
                              </p:par>
                            </p:childTnLst>
                          </p:cTn>
                        </p:par>
                        <p:par>
                          <p:cTn id="80" fill="hold">
                            <p:stCondLst>
                              <p:cond delay="7200"/>
                            </p:stCondLst>
                            <p:childTnLst>
                              <p:par>
                                <p:cTn id="81" presetID="10" presetClass="entr" presetSubtype="0" fill="hold" grpId="0" nodeType="afterEffect">
                                  <p:stCondLst>
                                    <p:cond delay="0"/>
                                  </p:stCondLst>
                                  <p:childTnLst>
                                    <p:set>
                                      <p:cBhvr>
                                        <p:cTn id="82" dur="1" fill="hold">
                                          <p:stCondLst>
                                            <p:cond delay="0"/>
                                          </p:stCondLst>
                                        </p:cTn>
                                        <p:tgtEl>
                                          <p:spTgt spid="2"/>
                                        </p:tgtEl>
                                        <p:attrNameLst>
                                          <p:attrName>style.visibility</p:attrName>
                                        </p:attrNameLst>
                                      </p:cBhvr>
                                      <p:to>
                                        <p:strVal val="visible"/>
                                      </p:to>
                                    </p:set>
                                    <p:animEffect transition="in" filter="fade">
                                      <p:cBhvr>
                                        <p:cTn id="83" dur="1000"/>
                                        <p:tgtEl>
                                          <p:spTgt spid="2"/>
                                        </p:tgtEl>
                                      </p:cBhvr>
                                    </p:animEffect>
                                  </p:childTnLst>
                                </p:cTn>
                              </p:par>
                              <p:par>
                                <p:cTn id="84" presetID="10" presetClass="entr" presetSubtype="0" fill="hold" nodeType="withEffect">
                                  <p:stCondLst>
                                    <p:cond delay="0"/>
                                  </p:stCondLst>
                                  <p:childTnLst>
                                    <p:set>
                                      <p:cBhvr>
                                        <p:cTn id="85" dur="1" fill="hold">
                                          <p:stCondLst>
                                            <p:cond delay="0"/>
                                          </p:stCondLst>
                                        </p:cTn>
                                        <p:tgtEl>
                                          <p:spTgt spid="29"/>
                                        </p:tgtEl>
                                        <p:attrNameLst>
                                          <p:attrName>style.visibility</p:attrName>
                                        </p:attrNameLst>
                                      </p:cBhvr>
                                      <p:to>
                                        <p:strVal val="visible"/>
                                      </p:to>
                                    </p:set>
                                    <p:animEffect transition="in" filter="fade">
                                      <p:cBhvr>
                                        <p:cTn id="86" dur="1000"/>
                                        <p:tgtEl>
                                          <p:spTgt spid="29"/>
                                        </p:tgtEl>
                                      </p:cBhvr>
                                    </p:animEffect>
                                  </p:childTnLst>
                                </p:cTn>
                              </p:par>
                              <p:par>
                                <p:cTn id="87" presetID="10" presetClass="entr" presetSubtype="0" fill="hold" grpId="0" nodeType="withEffect">
                                  <p:stCondLst>
                                    <p:cond delay="0"/>
                                  </p:stCondLst>
                                  <p:childTnLst>
                                    <p:set>
                                      <p:cBhvr>
                                        <p:cTn id="88" dur="1" fill="hold">
                                          <p:stCondLst>
                                            <p:cond delay="0"/>
                                          </p:stCondLst>
                                        </p:cTn>
                                        <p:tgtEl>
                                          <p:spTgt spid="32"/>
                                        </p:tgtEl>
                                        <p:attrNameLst>
                                          <p:attrName>style.visibility</p:attrName>
                                        </p:attrNameLst>
                                      </p:cBhvr>
                                      <p:to>
                                        <p:strVal val="visible"/>
                                      </p:to>
                                    </p:set>
                                    <p:animEffect transition="in" filter="fade">
                                      <p:cBhvr>
                                        <p:cTn id="89" dur="1000"/>
                                        <p:tgtEl>
                                          <p:spTgt spid="32"/>
                                        </p:tgtEl>
                                      </p:cBhvr>
                                    </p:animEffect>
                                  </p:childTnLst>
                                </p:cTn>
                              </p:par>
                              <p:par>
                                <p:cTn id="90" presetID="10" presetClass="entr" presetSubtype="0" fill="hold" grpId="0" nodeType="withEffect">
                                  <p:stCondLst>
                                    <p:cond delay="0"/>
                                  </p:stCondLst>
                                  <p:childTnLst>
                                    <p:set>
                                      <p:cBhvr>
                                        <p:cTn id="91" dur="1" fill="hold">
                                          <p:stCondLst>
                                            <p:cond delay="0"/>
                                          </p:stCondLst>
                                        </p:cTn>
                                        <p:tgtEl>
                                          <p:spTgt spid="33"/>
                                        </p:tgtEl>
                                        <p:attrNameLst>
                                          <p:attrName>style.visibility</p:attrName>
                                        </p:attrNameLst>
                                      </p:cBhvr>
                                      <p:to>
                                        <p:strVal val="visible"/>
                                      </p:to>
                                    </p:set>
                                    <p:animEffect transition="in" filter="fade">
                                      <p:cBhvr>
                                        <p:cTn id="92" dur="1000"/>
                                        <p:tgtEl>
                                          <p:spTgt spid="33"/>
                                        </p:tgtEl>
                                      </p:cBhvr>
                                    </p:animEffect>
                                  </p:childTnLst>
                                </p:cTn>
                              </p:par>
                              <p:par>
                                <p:cTn id="93" presetID="10" presetClass="entr" presetSubtype="0" fill="hold" grpId="0" nodeType="withEffect">
                                  <p:stCondLst>
                                    <p:cond delay="0"/>
                                  </p:stCondLst>
                                  <p:childTnLst>
                                    <p:set>
                                      <p:cBhvr>
                                        <p:cTn id="94" dur="1" fill="hold">
                                          <p:stCondLst>
                                            <p:cond delay="0"/>
                                          </p:stCondLst>
                                        </p:cTn>
                                        <p:tgtEl>
                                          <p:spTgt spid="34"/>
                                        </p:tgtEl>
                                        <p:attrNameLst>
                                          <p:attrName>style.visibility</p:attrName>
                                        </p:attrNameLst>
                                      </p:cBhvr>
                                      <p:to>
                                        <p:strVal val="visible"/>
                                      </p:to>
                                    </p:set>
                                    <p:animEffect transition="in" filter="fade">
                                      <p:cBhvr>
                                        <p:cTn id="95" dur="1000"/>
                                        <p:tgtEl>
                                          <p:spTgt spid="34"/>
                                        </p:tgtEl>
                                      </p:cBhvr>
                                    </p:animEffect>
                                  </p:childTnLst>
                                </p:cTn>
                              </p:par>
                              <p:par>
                                <p:cTn id="96" presetID="10" presetClass="entr" presetSubtype="0" fill="hold" nodeType="withEffect">
                                  <p:stCondLst>
                                    <p:cond delay="0"/>
                                  </p:stCondLst>
                                  <p:childTnLst>
                                    <p:set>
                                      <p:cBhvr>
                                        <p:cTn id="97" dur="1" fill="hold">
                                          <p:stCondLst>
                                            <p:cond delay="0"/>
                                          </p:stCondLst>
                                        </p:cTn>
                                        <p:tgtEl>
                                          <p:spTgt spid="38"/>
                                        </p:tgtEl>
                                        <p:attrNameLst>
                                          <p:attrName>style.visibility</p:attrName>
                                        </p:attrNameLst>
                                      </p:cBhvr>
                                      <p:to>
                                        <p:strVal val="visible"/>
                                      </p:to>
                                    </p:set>
                                    <p:animEffect transition="in" filter="fade">
                                      <p:cBhvr>
                                        <p:cTn id="98" dur="1000"/>
                                        <p:tgtEl>
                                          <p:spTgt spid="38"/>
                                        </p:tgtEl>
                                      </p:cBhvr>
                                    </p:animEffect>
                                  </p:childTnLst>
                                </p:cTn>
                              </p:par>
                              <p:par>
                                <p:cTn id="99" presetID="10" presetClass="entr" presetSubtype="0" fill="hold" grpId="0" nodeType="withEffect">
                                  <p:stCondLst>
                                    <p:cond delay="0"/>
                                  </p:stCondLst>
                                  <p:childTnLst>
                                    <p:set>
                                      <p:cBhvr>
                                        <p:cTn id="100" dur="1" fill="hold">
                                          <p:stCondLst>
                                            <p:cond delay="0"/>
                                          </p:stCondLst>
                                        </p:cTn>
                                        <p:tgtEl>
                                          <p:spTgt spid="42"/>
                                        </p:tgtEl>
                                        <p:attrNameLst>
                                          <p:attrName>style.visibility</p:attrName>
                                        </p:attrNameLst>
                                      </p:cBhvr>
                                      <p:to>
                                        <p:strVal val="visible"/>
                                      </p:to>
                                    </p:set>
                                    <p:animEffect transition="in" filter="fade">
                                      <p:cBhvr>
                                        <p:cTn id="101" dur="1000"/>
                                        <p:tgtEl>
                                          <p:spTgt spid="42"/>
                                        </p:tgtEl>
                                      </p:cBhvr>
                                    </p:animEffect>
                                  </p:childTnLst>
                                </p:cTn>
                              </p:par>
                              <p:par>
                                <p:cTn id="102" presetID="10" presetClass="entr" presetSubtype="0" fill="hold" grpId="0" nodeType="withEffect">
                                  <p:stCondLst>
                                    <p:cond delay="0"/>
                                  </p:stCondLst>
                                  <p:childTnLst>
                                    <p:set>
                                      <p:cBhvr>
                                        <p:cTn id="103" dur="1" fill="hold">
                                          <p:stCondLst>
                                            <p:cond delay="0"/>
                                          </p:stCondLst>
                                        </p:cTn>
                                        <p:tgtEl>
                                          <p:spTgt spid="43"/>
                                        </p:tgtEl>
                                        <p:attrNameLst>
                                          <p:attrName>style.visibility</p:attrName>
                                        </p:attrNameLst>
                                      </p:cBhvr>
                                      <p:to>
                                        <p:strVal val="visible"/>
                                      </p:to>
                                    </p:set>
                                    <p:animEffect transition="in" filter="fade">
                                      <p:cBhvr>
                                        <p:cTn id="104" dur="1000"/>
                                        <p:tgtEl>
                                          <p:spTgt spid="43"/>
                                        </p:tgtEl>
                                      </p:cBhvr>
                                    </p:animEffect>
                                  </p:childTnLst>
                                </p:cTn>
                              </p:par>
                              <p:par>
                                <p:cTn id="105" presetID="10" presetClass="entr" presetSubtype="0" fill="hold" grpId="0" nodeType="withEffect">
                                  <p:stCondLst>
                                    <p:cond delay="0"/>
                                  </p:stCondLst>
                                  <p:childTnLst>
                                    <p:set>
                                      <p:cBhvr>
                                        <p:cTn id="106" dur="1" fill="hold">
                                          <p:stCondLst>
                                            <p:cond delay="0"/>
                                          </p:stCondLst>
                                        </p:cTn>
                                        <p:tgtEl>
                                          <p:spTgt spid="44"/>
                                        </p:tgtEl>
                                        <p:attrNameLst>
                                          <p:attrName>style.visibility</p:attrName>
                                        </p:attrNameLst>
                                      </p:cBhvr>
                                      <p:to>
                                        <p:strVal val="visible"/>
                                      </p:to>
                                    </p:set>
                                    <p:animEffect transition="in" filter="fade">
                                      <p:cBhvr>
                                        <p:cTn id="107" dur="1000"/>
                                        <p:tgtEl>
                                          <p:spTgt spid="44"/>
                                        </p:tgtEl>
                                      </p:cBhvr>
                                    </p:animEffect>
                                  </p:childTnLst>
                                </p:cTn>
                              </p:par>
                              <p:par>
                                <p:cTn id="108" presetID="10" presetClass="entr" presetSubtype="0" fill="hold" grpId="0" nodeType="withEffect">
                                  <p:stCondLst>
                                    <p:cond delay="0"/>
                                  </p:stCondLst>
                                  <p:childTnLst>
                                    <p:set>
                                      <p:cBhvr>
                                        <p:cTn id="109" dur="1" fill="hold">
                                          <p:stCondLst>
                                            <p:cond delay="0"/>
                                          </p:stCondLst>
                                        </p:cTn>
                                        <p:tgtEl>
                                          <p:spTgt spid="45"/>
                                        </p:tgtEl>
                                        <p:attrNameLst>
                                          <p:attrName>style.visibility</p:attrName>
                                        </p:attrNameLst>
                                      </p:cBhvr>
                                      <p:to>
                                        <p:strVal val="visible"/>
                                      </p:to>
                                    </p:set>
                                    <p:animEffect transition="in" filter="fade">
                                      <p:cBhvr>
                                        <p:cTn id="110" dur="1000"/>
                                        <p:tgtEl>
                                          <p:spTgt spid="45"/>
                                        </p:tgtEl>
                                      </p:cBhvr>
                                    </p:animEffect>
                                  </p:childTnLst>
                                </p:cTn>
                              </p:par>
                              <p:par>
                                <p:cTn id="111" presetID="10" presetClass="entr" presetSubtype="0" fill="hold" grpId="0" nodeType="withEffect">
                                  <p:stCondLst>
                                    <p:cond delay="0"/>
                                  </p:stCondLst>
                                  <p:childTnLst>
                                    <p:set>
                                      <p:cBhvr>
                                        <p:cTn id="112" dur="1" fill="hold">
                                          <p:stCondLst>
                                            <p:cond delay="0"/>
                                          </p:stCondLst>
                                        </p:cTn>
                                        <p:tgtEl>
                                          <p:spTgt spid="46"/>
                                        </p:tgtEl>
                                        <p:attrNameLst>
                                          <p:attrName>style.visibility</p:attrName>
                                        </p:attrNameLst>
                                      </p:cBhvr>
                                      <p:to>
                                        <p:strVal val="visible"/>
                                      </p:to>
                                    </p:set>
                                    <p:animEffect transition="in" filter="fade">
                                      <p:cBhvr>
                                        <p:cTn id="113" dur="1000"/>
                                        <p:tgtEl>
                                          <p:spTgt spid="46"/>
                                        </p:tgtEl>
                                      </p:cBhvr>
                                    </p:animEffect>
                                  </p:childTnLst>
                                </p:cTn>
                              </p:par>
                              <p:par>
                                <p:cTn id="114" presetID="10" presetClass="entr" presetSubtype="0" fill="hold" grpId="0" nodeType="withEffect">
                                  <p:stCondLst>
                                    <p:cond delay="0"/>
                                  </p:stCondLst>
                                  <p:childTnLst>
                                    <p:set>
                                      <p:cBhvr>
                                        <p:cTn id="115" dur="1" fill="hold">
                                          <p:stCondLst>
                                            <p:cond delay="0"/>
                                          </p:stCondLst>
                                        </p:cTn>
                                        <p:tgtEl>
                                          <p:spTgt spid="47"/>
                                        </p:tgtEl>
                                        <p:attrNameLst>
                                          <p:attrName>style.visibility</p:attrName>
                                        </p:attrNameLst>
                                      </p:cBhvr>
                                      <p:to>
                                        <p:strVal val="visible"/>
                                      </p:to>
                                    </p:set>
                                    <p:animEffect transition="in" filter="fade">
                                      <p:cBhvr>
                                        <p:cTn id="116" dur="1000"/>
                                        <p:tgtEl>
                                          <p:spTgt spid="47"/>
                                        </p:tgtEl>
                                      </p:cBhvr>
                                    </p:animEffect>
                                  </p:childTnLst>
                                </p:cTn>
                              </p:par>
                              <p:par>
                                <p:cTn id="117" presetID="10" presetClass="entr" presetSubtype="0" fill="hold" grpId="0" nodeType="withEffect">
                                  <p:stCondLst>
                                    <p:cond delay="0"/>
                                  </p:stCondLst>
                                  <p:childTnLst>
                                    <p:set>
                                      <p:cBhvr>
                                        <p:cTn id="118" dur="1" fill="hold">
                                          <p:stCondLst>
                                            <p:cond delay="0"/>
                                          </p:stCondLst>
                                        </p:cTn>
                                        <p:tgtEl>
                                          <p:spTgt spid="48"/>
                                        </p:tgtEl>
                                        <p:attrNameLst>
                                          <p:attrName>style.visibility</p:attrName>
                                        </p:attrNameLst>
                                      </p:cBhvr>
                                      <p:to>
                                        <p:strVal val="visible"/>
                                      </p:to>
                                    </p:set>
                                    <p:animEffect transition="in" filter="fade">
                                      <p:cBhvr>
                                        <p:cTn id="119" dur="1000"/>
                                        <p:tgtEl>
                                          <p:spTgt spid="48"/>
                                        </p:tgtEl>
                                      </p:cBhvr>
                                    </p:animEffect>
                                  </p:childTnLst>
                                </p:cTn>
                              </p:par>
                              <p:par>
                                <p:cTn id="120" presetID="10" presetClass="entr" presetSubtype="0" fill="hold" grpId="0" nodeType="withEffect">
                                  <p:stCondLst>
                                    <p:cond delay="0"/>
                                  </p:stCondLst>
                                  <p:childTnLst>
                                    <p:set>
                                      <p:cBhvr>
                                        <p:cTn id="121" dur="1" fill="hold">
                                          <p:stCondLst>
                                            <p:cond delay="0"/>
                                          </p:stCondLst>
                                        </p:cTn>
                                        <p:tgtEl>
                                          <p:spTgt spid="49"/>
                                        </p:tgtEl>
                                        <p:attrNameLst>
                                          <p:attrName>style.visibility</p:attrName>
                                        </p:attrNameLst>
                                      </p:cBhvr>
                                      <p:to>
                                        <p:strVal val="visible"/>
                                      </p:to>
                                    </p:set>
                                    <p:animEffect transition="in" filter="fade">
                                      <p:cBhvr>
                                        <p:cTn id="122" dur="1000"/>
                                        <p:tgtEl>
                                          <p:spTgt spid="49"/>
                                        </p:tgtEl>
                                      </p:cBhvr>
                                    </p:animEffect>
                                  </p:childTnLst>
                                </p:cTn>
                              </p:par>
                              <p:par>
                                <p:cTn id="123" presetID="10" presetClass="entr" presetSubtype="0" fill="hold" nodeType="withEffect">
                                  <p:stCondLst>
                                    <p:cond delay="0"/>
                                  </p:stCondLst>
                                  <p:childTnLst>
                                    <p:set>
                                      <p:cBhvr>
                                        <p:cTn id="124" dur="1" fill="hold">
                                          <p:stCondLst>
                                            <p:cond delay="0"/>
                                          </p:stCondLst>
                                        </p:cTn>
                                        <p:tgtEl>
                                          <p:spTgt spid="35"/>
                                        </p:tgtEl>
                                        <p:attrNameLst>
                                          <p:attrName>style.visibility</p:attrName>
                                        </p:attrNameLst>
                                      </p:cBhvr>
                                      <p:to>
                                        <p:strVal val="visible"/>
                                      </p:to>
                                    </p:set>
                                    <p:animEffect transition="in" filter="fade">
                                      <p:cBhvr>
                                        <p:cTn id="125" dur="1000"/>
                                        <p:tgtEl>
                                          <p:spTgt spid="35"/>
                                        </p:tgtEl>
                                      </p:cBhvr>
                                    </p:animEffect>
                                  </p:childTnLst>
                                </p:cTn>
                              </p:par>
                            </p:childTnLst>
                          </p:cTn>
                        </p:par>
                        <p:par>
                          <p:cTn id="126" fill="hold">
                            <p:stCondLst>
                              <p:cond delay="8200"/>
                            </p:stCondLst>
                            <p:childTnLst>
                              <p:par>
                                <p:cTn id="127" presetID="10" presetClass="exit" presetSubtype="0" fill="hold" grpId="1" nodeType="afterEffect">
                                  <p:stCondLst>
                                    <p:cond delay="0"/>
                                  </p:stCondLst>
                                  <p:childTnLst>
                                    <p:animEffect transition="out" filter="fade">
                                      <p:cBhvr>
                                        <p:cTn id="128" dur="500"/>
                                        <p:tgtEl>
                                          <p:spTgt spid="51"/>
                                        </p:tgtEl>
                                      </p:cBhvr>
                                    </p:animEffect>
                                    <p:set>
                                      <p:cBhvr>
                                        <p:cTn id="129" dur="1" fill="hold">
                                          <p:stCondLst>
                                            <p:cond delay="499"/>
                                          </p:stCondLst>
                                        </p:cTn>
                                        <p:tgtEl>
                                          <p:spTgt spid="51"/>
                                        </p:tgtEl>
                                        <p:attrNameLst>
                                          <p:attrName>style.visibility</p:attrName>
                                        </p:attrNameLst>
                                      </p:cBhvr>
                                      <p:to>
                                        <p:strVal val="hidden"/>
                                      </p:to>
                                    </p:set>
                                  </p:childTnLst>
                                </p:cTn>
                              </p:par>
                              <p:par>
                                <p:cTn id="130" presetID="10" presetClass="exit" presetSubtype="0" fill="hold" grpId="1" nodeType="withEffect">
                                  <p:stCondLst>
                                    <p:cond delay="0"/>
                                  </p:stCondLst>
                                  <p:childTnLst>
                                    <p:animEffect transition="out" filter="fade">
                                      <p:cBhvr>
                                        <p:cTn id="131" dur="500"/>
                                        <p:tgtEl>
                                          <p:spTgt spid="52"/>
                                        </p:tgtEl>
                                      </p:cBhvr>
                                    </p:animEffect>
                                    <p:set>
                                      <p:cBhvr>
                                        <p:cTn id="132" dur="1" fill="hold">
                                          <p:stCondLst>
                                            <p:cond delay="499"/>
                                          </p:stCondLst>
                                        </p:cTn>
                                        <p:tgtEl>
                                          <p:spTgt spid="52"/>
                                        </p:tgtEl>
                                        <p:attrNameLst>
                                          <p:attrName>style.visibility</p:attrName>
                                        </p:attrNameLst>
                                      </p:cBhvr>
                                      <p:to>
                                        <p:strVal val="hidden"/>
                                      </p:to>
                                    </p:set>
                                  </p:childTnLst>
                                </p:cTn>
                              </p:par>
                            </p:childTnLst>
                          </p:cTn>
                        </p:par>
                        <p:par>
                          <p:cTn id="133" fill="hold">
                            <p:stCondLst>
                              <p:cond delay="8700"/>
                            </p:stCondLst>
                            <p:childTnLst>
                              <p:par>
                                <p:cTn id="134" presetID="27" presetClass="entr" presetSubtype="0" fill="hold" grpId="0" nodeType="afterEffect">
                                  <p:stCondLst>
                                    <p:cond delay="0"/>
                                  </p:stCondLst>
                                  <p:iterate type="lt">
                                    <p:tmPct val="50000"/>
                                  </p:iterate>
                                  <p:childTnLst>
                                    <p:set>
                                      <p:cBhvr>
                                        <p:cTn id="135" dur="1" fill="hold">
                                          <p:stCondLst>
                                            <p:cond delay="0"/>
                                          </p:stCondLst>
                                        </p:cTn>
                                        <p:tgtEl>
                                          <p:spTgt spid="56"/>
                                        </p:tgtEl>
                                        <p:attrNameLst>
                                          <p:attrName>style.visibility</p:attrName>
                                        </p:attrNameLst>
                                      </p:cBhvr>
                                      <p:to>
                                        <p:strVal val="visible"/>
                                      </p:to>
                                    </p:set>
                                    <p:anim calcmode="discrete" valueType="clr">
                                      <p:cBhvr override="childStyle">
                                        <p:cTn id="136" dur="500"/>
                                        <p:tgtEl>
                                          <p:spTgt spid="56"/>
                                        </p:tgtEl>
                                        <p:attrNameLst>
                                          <p:attrName>style.color</p:attrName>
                                        </p:attrNameLst>
                                      </p:cBhvr>
                                      <p:tavLst>
                                        <p:tav tm="0">
                                          <p:val>
                                            <p:clrVal>
                                              <a:schemeClr val="bg1"/>
                                            </p:clrVal>
                                          </p:val>
                                        </p:tav>
                                        <p:tav tm="50000">
                                          <p:val>
                                            <p:clrVal>
                                              <a:schemeClr val="bg1"/>
                                            </p:clrVal>
                                          </p:val>
                                        </p:tav>
                                      </p:tavLst>
                                    </p:anim>
                                    <p:anim calcmode="discrete" valueType="clr">
                                      <p:cBhvr>
                                        <p:cTn id="137" dur="500"/>
                                        <p:tgtEl>
                                          <p:spTgt spid="56"/>
                                        </p:tgtEl>
                                        <p:attrNameLst>
                                          <p:attrName>fillcolor</p:attrName>
                                        </p:attrNameLst>
                                      </p:cBhvr>
                                      <p:tavLst>
                                        <p:tav tm="0">
                                          <p:val>
                                            <p:clrVal>
                                              <a:schemeClr val="accent2"/>
                                            </p:clrVal>
                                          </p:val>
                                        </p:tav>
                                        <p:tav tm="50000">
                                          <p:val>
                                            <p:clrVal>
                                              <a:schemeClr val="hlink"/>
                                            </p:clrVal>
                                          </p:val>
                                        </p:tav>
                                      </p:tavLst>
                                    </p:anim>
                                    <p:set>
                                      <p:cBhvr>
                                        <p:cTn id="138" dur="500"/>
                                        <p:tgtEl>
                                          <p:spTgt spid="56"/>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9" grpId="0" animBg="1"/>
      <p:bldP spid="10" grpId="0" animBg="1"/>
      <p:bldP spid="14" grpId="0" animBg="1"/>
      <p:bldP spid="15" grpId="0" animBg="1"/>
      <p:bldP spid="16" grpId="0" animBg="1"/>
      <p:bldP spid="20" grpId="0" animBg="1"/>
      <p:bldP spid="24" grpId="0" animBg="1"/>
      <p:bldP spid="25" grpId="0" animBg="1"/>
      <p:bldP spid="26" grpId="0" animBg="1"/>
      <p:bldP spid="27" grpId="0" animBg="1"/>
      <p:bldP spid="28" grpId="0" animBg="1"/>
      <p:bldP spid="32" grpId="0" animBg="1"/>
      <p:bldP spid="33" grpId="0" animBg="1"/>
      <p:bldP spid="34" grpId="0" animBg="1"/>
      <p:bldP spid="42" grpId="0" animBg="1"/>
      <p:bldP spid="43" grpId="0" animBg="1"/>
      <p:bldP spid="44" grpId="0" animBg="1"/>
      <p:bldP spid="45" grpId="0" animBg="1"/>
      <p:bldP spid="46" grpId="0" animBg="1"/>
      <p:bldP spid="47" grpId="0" animBg="1"/>
      <p:bldP spid="48" grpId="0" animBg="1"/>
      <p:bldP spid="49" grpId="0" animBg="1"/>
      <p:bldP spid="50" grpId="0" animBg="1"/>
      <p:bldP spid="51" grpId="0"/>
      <p:bldP spid="51" grpId="1"/>
      <p:bldP spid="52" grpId="0"/>
      <p:bldP spid="52" grpId="1"/>
      <p:bldP spid="56"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任意多边形 53"/>
          <p:cNvSpPr/>
          <p:nvPr/>
        </p:nvSpPr>
        <p:spPr>
          <a:xfrm>
            <a:off x="5051425" y="5800725"/>
            <a:ext cx="2047875" cy="422275"/>
          </a:xfrm>
          <a:custGeom>
            <a:avLst/>
            <a:gdLst>
              <a:gd name="txL" fmla="*/ 0 w 2047164"/>
              <a:gd name="txT" fmla="*/ 0 h 423080"/>
              <a:gd name="txR" fmla="*/ 2047164 w 2047164"/>
              <a:gd name="txB" fmla="*/ 423080 h 423080"/>
            </a:gdLst>
            <a:ahLst/>
            <a:cxnLst>
              <a:cxn ang="0">
                <a:pos x="0" y="0"/>
              </a:cxn>
              <a:cxn ang="0">
                <a:pos x="1638300" y="0"/>
              </a:cxn>
              <a:cxn ang="0">
                <a:pos x="2047875" y="422275"/>
              </a:cxn>
            </a:cxnLst>
            <a:rect l="txL" t="txT" r="txR" b="txB"/>
            <a:pathLst>
              <a:path w="2047164" h="423080">
                <a:moveTo>
                  <a:pt x="0" y="0"/>
                </a:moveTo>
                <a:lnTo>
                  <a:pt x="1637731" y="0"/>
                </a:lnTo>
                <a:lnTo>
                  <a:pt x="2047164" y="423080"/>
                </a:lnTo>
              </a:path>
            </a:pathLst>
          </a:custGeom>
          <a:noFill/>
          <a:ln w="38100" cap="flat" cmpd="sng">
            <a:solidFill>
              <a:schemeClr val="bg1"/>
            </a:solidFill>
            <a:prstDash val="solid"/>
            <a:miter/>
            <a:headEnd type="none" w="med" len="med"/>
            <a:tailEnd type="none" w="med" len="med"/>
          </a:ln>
        </p:spPr>
        <p:txBody>
          <a:bodyPr anchor="ctr"/>
          <a:lstStyle/>
          <a:p>
            <a:pPr lvl="0" algn="ctr" eaLnBrk="1" hangingPunct="1"/>
            <a:endParaRPr lang="zh-CN" altLang="en-US" dirty="0">
              <a:latin typeface="Calibri" pitchFamily="2" charset="0"/>
              <a:ea typeface="宋体" charset="-122"/>
            </a:endParaRPr>
          </a:p>
        </p:txBody>
      </p:sp>
      <p:sp>
        <p:nvSpPr>
          <p:cNvPr id="3" name="任意多边形 11"/>
          <p:cNvSpPr/>
          <p:nvPr/>
        </p:nvSpPr>
        <p:spPr>
          <a:xfrm>
            <a:off x="6969125" y="6107113"/>
            <a:ext cx="803275" cy="750887"/>
          </a:xfrm>
          <a:custGeom>
            <a:avLst/>
            <a:gdLst>
              <a:gd name="txL" fmla="*/ 0 w 577970"/>
              <a:gd name="txT" fmla="*/ 0 h 534838"/>
              <a:gd name="txR" fmla="*/ 577970 w 577970"/>
              <a:gd name="txB" fmla="*/ 534838 h 534838"/>
            </a:gdLst>
            <a:ahLst/>
            <a:cxnLst>
              <a:cxn ang="0">
                <a:pos x="0" y="0"/>
              </a:cxn>
              <a:cxn ang="0">
                <a:pos x="803275" y="750887"/>
              </a:cxn>
            </a:cxnLst>
            <a:rect l="txL" t="txT" r="txR" b="txB"/>
            <a:pathLst>
              <a:path w="577970" h="534838">
                <a:moveTo>
                  <a:pt x="0" y="0"/>
                </a:moveTo>
                <a:lnTo>
                  <a:pt x="577970" y="534838"/>
                </a:lnTo>
              </a:path>
            </a:pathLst>
          </a:custGeom>
          <a:noFill/>
          <a:ln w="38100" cap="flat" cmpd="sng">
            <a:solidFill>
              <a:srgbClr val="FFFFFF"/>
            </a:solidFill>
            <a:prstDash val="solid"/>
            <a:miter/>
            <a:headEnd type="none" w="med" len="med"/>
            <a:tailEnd type="none" w="med" len="med"/>
          </a:ln>
        </p:spPr>
        <p:txBody>
          <a:bodyPr anchor="ctr"/>
          <a:lstStyle/>
          <a:p>
            <a:pPr lvl="0" algn="ctr" eaLnBrk="1" hangingPunct="1"/>
            <a:endParaRPr lang="zh-CN" altLang="en-US" dirty="0">
              <a:latin typeface="Calibri" pitchFamily="2" charset="0"/>
              <a:ea typeface="宋体" charset="-122"/>
            </a:endParaRPr>
          </a:p>
        </p:txBody>
      </p:sp>
      <p:sp>
        <p:nvSpPr>
          <p:cNvPr id="4" name="任意多边形 50"/>
          <p:cNvSpPr/>
          <p:nvPr/>
        </p:nvSpPr>
        <p:spPr>
          <a:xfrm>
            <a:off x="4872038" y="4545013"/>
            <a:ext cx="2565400" cy="1992312"/>
          </a:xfrm>
          <a:custGeom>
            <a:avLst/>
            <a:gdLst>
              <a:gd name="txL" fmla="*/ 0 w 2565779"/>
              <a:gd name="txT" fmla="*/ 0 h 1992574"/>
              <a:gd name="txR" fmla="*/ 2565779 w 2565779"/>
              <a:gd name="txB" fmla="*/ 1992574 h 1992574"/>
            </a:gdLst>
            <a:ahLst/>
            <a:cxnLst>
              <a:cxn ang="0">
                <a:pos x="95520" y="1746684"/>
              </a:cxn>
              <a:cxn ang="0">
                <a:pos x="313852" y="968865"/>
              </a:cxn>
              <a:cxn ang="0">
                <a:pos x="532184" y="177398"/>
              </a:cxn>
              <a:cxn ang="0">
                <a:pos x="2538108" y="0"/>
              </a:cxn>
              <a:cxn ang="0">
                <a:pos x="2565400" y="54585"/>
              </a:cxn>
              <a:cxn ang="0">
                <a:pos x="2046862" y="1746684"/>
              </a:cxn>
              <a:cxn ang="0">
                <a:pos x="0" y="1992312"/>
              </a:cxn>
              <a:cxn ang="0">
                <a:pos x="95520" y="1746684"/>
              </a:cxn>
            </a:cxnLst>
            <a:rect l="txL" t="txT" r="txR" b="txB"/>
            <a:pathLst>
              <a:path w="2565779" h="1992574">
                <a:moveTo>
                  <a:pt x="95534" y="1746914"/>
                </a:moveTo>
                <a:lnTo>
                  <a:pt x="313898" y="968992"/>
                </a:lnTo>
                <a:lnTo>
                  <a:pt x="532262" y="177421"/>
                </a:lnTo>
                <a:lnTo>
                  <a:pt x="2538483" y="0"/>
                </a:lnTo>
                <a:lnTo>
                  <a:pt x="2565779" y="54592"/>
                </a:lnTo>
                <a:lnTo>
                  <a:pt x="2047164" y="1746914"/>
                </a:lnTo>
                <a:lnTo>
                  <a:pt x="0" y="1992574"/>
                </a:lnTo>
                <a:lnTo>
                  <a:pt x="95534" y="1746914"/>
                </a:lnTo>
                <a:close/>
              </a:path>
            </a:pathLst>
          </a:custGeom>
          <a:solidFill>
            <a:srgbClr val="0079C5"/>
          </a:solidFill>
          <a:ln w="9525">
            <a:noFill/>
            <a:miter/>
          </a:ln>
        </p:spPr>
        <p:txBody>
          <a:bodyPr anchor="ctr"/>
          <a:lstStyle/>
          <a:p>
            <a:pPr lvl="0" algn="ctr" eaLnBrk="1" hangingPunct="1"/>
            <a:endParaRPr lang="zh-CN" altLang="en-US" dirty="0">
              <a:solidFill>
                <a:srgbClr val="FFFFFF"/>
              </a:solidFill>
              <a:latin typeface="Calibri" pitchFamily="2" charset="0"/>
              <a:ea typeface="宋体" charset="-122"/>
            </a:endParaRPr>
          </a:p>
        </p:txBody>
      </p:sp>
      <p:grpSp>
        <p:nvGrpSpPr>
          <p:cNvPr id="5" name="组合 4"/>
          <p:cNvGrpSpPr/>
          <p:nvPr/>
        </p:nvGrpSpPr>
        <p:grpSpPr>
          <a:xfrm>
            <a:off x="188913" y="1439863"/>
            <a:ext cx="1554162" cy="4129087"/>
            <a:chOff x="0" y="0"/>
            <a:chExt cx="1553742" cy="4127676"/>
          </a:xfrm>
        </p:grpSpPr>
        <p:sp>
          <p:nvSpPr>
            <p:cNvPr id="6" name="任意多边形 3"/>
            <p:cNvSpPr/>
            <p:nvPr/>
          </p:nvSpPr>
          <p:spPr>
            <a:xfrm>
              <a:off x="0" y="1534587"/>
              <a:ext cx="1353771" cy="2593089"/>
            </a:xfrm>
            <a:custGeom>
              <a:avLst/>
              <a:gdLst>
                <a:gd name="txL" fmla="*/ 0 w 1353403"/>
                <a:gd name="txT" fmla="*/ 0 h 2593075"/>
                <a:gd name="txR" fmla="*/ 1353403 w 1353403"/>
                <a:gd name="txB" fmla="*/ 2593075 h 2593075"/>
              </a:gdLst>
              <a:ahLst/>
              <a:cxnLst>
                <a:cxn ang="0">
                  <a:pos x="15926" y="2593089"/>
                </a:cxn>
                <a:cxn ang="0">
                  <a:pos x="15926" y="2388372"/>
                </a:cxn>
                <a:cxn ang="0">
                  <a:pos x="2276" y="2224597"/>
                </a:cxn>
                <a:cxn ang="0">
                  <a:pos x="29578" y="2060824"/>
                </a:cxn>
                <a:cxn ang="0">
                  <a:pos x="125139" y="1705980"/>
                </a:cxn>
                <a:cxn ang="0">
                  <a:pos x="193396" y="1487615"/>
                </a:cxn>
                <a:cxn ang="0">
                  <a:pos x="152441" y="1351136"/>
                </a:cxn>
                <a:cxn ang="0">
                  <a:pos x="234351" y="1296545"/>
                </a:cxn>
                <a:cxn ang="0">
                  <a:pos x="152441" y="1064531"/>
                </a:cxn>
                <a:cxn ang="0">
                  <a:pos x="193396" y="818871"/>
                </a:cxn>
                <a:cxn ang="0">
                  <a:pos x="384517" y="655096"/>
                </a:cxn>
                <a:cxn ang="0">
                  <a:pos x="862318" y="409435"/>
                </a:cxn>
                <a:cxn ang="0">
                  <a:pos x="957878" y="313900"/>
                </a:cxn>
                <a:cxn ang="0">
                  <a:pos x="1108044" y="245661"/>
                </a:cxn>
                <a:cxn ang="0">
                  <a:pos x="1217256" y="150126"/>
                </a:cxn>
                <a:cxn ang="0">
                  <a:pos x="1271862" y="40943"/>
                </a:cxn>
                <a:cxn ang="0">
                  <a:pos x="1353771" y="0"/>
                </a:cxn>
              </a:cxnLst>
              <a:rect l="txL" t="txT" r="txR" b="txB"/>
              <a:pathLst>
                <a:path w="1353403" h="2593075">
                  <a:moveTo>
                    <a:pt x="15922" y="2593075"/>
                  </a:moveTo>
                  <a:cubicBezTo>
                    <a:pt x="17059" y="2521424"/>
                    <a:pt x="18197" y="2449773"/>
                    <a:pt x="15922" y="2388358"/>
                  </a:cubicBezTo>
                  <a:cubicBezTo>
                    <a:pt x="13648" y="2326943"/>
                    <a:pt x="0" y="2279176"/>
                    <a:pt x="2275" y="2224585"/>
                  </a:cubicBezTo>
                  <a:cubicBezTo>
                    <a:pt x="4550" y="2169994"/>
                    <a:pt x="9098" y="2147248"/>
                    <a:pt x="29570" y="2060812"/>
                  </a:cubicBezTo>
                  <a:cubicBezTo>
                    <a:pt x="50042" y="1974376"/>
                    <a:pt x="97810" y="1801504"/>
                    <a:pt x="125105" y="1705970"/>
                  </a:cubicBezTo>
                  <a:cubicBezTo>
                    <a:pt x="152400" y="1610436"/>
                    <a:pt x="188794" y="1546746"/>
                    <a:pt x="193343" y="1487606"/>
                  </a:cubicBezTo>
                  <a:cubicBezTo>
                    <a:pt x="197892" y="1428466"/>
                    <a:pt x="145576" y="1382973"/>
                    <a:pt x="152400" y="1351128"/>
                  </a:cubicBezTo>
                  <a:cubicBezTo>
                    <a:pt x="159224" y="1319283"/>
                    <a:pt x="234287" y="1344304"/>
                    <a:pt x="234287" y="1296537"/>
                  </a:cubicBezTo>
                  <a:cubicBezTo>
                    <a:pt x="234287" y="1248770"/>
                    <a:pt x="159224" y="1144137"/>
                    <a:pt x="152400" y="1064525"/>
                  </a:cubicBezTo>
                  <a:cubicBezTo>
                    <a:pt x="145576" y="984913"/>
                    <a:pt x="154674" y="887105"/>
                    <a:pt x="193343" y="818866"/>
                  </a:cubicBezTo>
                  <a:cubicBezTo>
                    <a:pt x="232012" y="750627"/>
                    <a:pt x="272955" y="723331"/>
                    <a:pt x="384412" y="655092"/>
                  </a:cubicBezTo>
                  <a:cubicBezTo>
                    <a:pt x="495869" y="586853"/>
                    <a:pt x="766550" y="466299"/>
                    <a:pt x="862084" y="409433"/>
                  </a:cubicBezTo>
                  <a:cubicBezTo>
                    <a:pt x="957618" y="352567"/>
                    <a:pt x="916675" y="341193"/>
                    <a:pt x="957618" y="313898"/>
                  </a:cubicBezTo>
                  <a:cubicBezTo>
                    <a:pt x="998561" y="286603"/>
                    <a:pt x="1064525" y="272955"/>
                    <a:pt x="1107743" y="245660"/>
                  </a:cubicBezTo>
                  <a:cubicBezTo>
                    <a:pt x="1150961" y="218365"/>
                    <a:pt x="1189630" y="184244"/>
                    <a:pt x="1216925" y="150125"/>
                  </a:cubicBezTo>
                  <a:cubicBezTo>
                    <a:pt x="1244220" y="116006"/>
                    <a:pt x="1248770" y="65964"/>
                    <a:pt x="1271516" y="40943"/>
                  </a:cubicBezTo>
                  <a:cubicBezTo>
                    <a:pt x="1294262" y="15922"/>
                    <a:pt x="1323832" y="7961"/>
                    <a:pt x="1353403" y="0"/>
                  </a:cubicBezTo>
                </a:path>
              </a:pathLst>
            </a:custGeom>
            <a:noFill/>
            <a:ln w="38100" cap="flat" cmpd="sng">
              <a:solidFill>
                <a:srgbClr val="FFFFFF"/>
              </a:solidFill>
              <a:prstDash val="solid"/>
              <a:miter/>
              <a:headEnd type="none" w="med" len="med"/>
              <a:tailEnd type="none" w="med" len="med"/>
            </a:ln>
          </p:spPr>
          <p:txBody>
            <a:bodyPr anchor="ctr"/>
            <a:lstStyle/>
            <a:p>
              <a:pPr lvl="0" algn="ctr" eaLnBrk="1" hangingPunct="1"/>
              <a:endParaRPr lang="zh-CN" altLang="en-US" dirty="0">
                <a:latin typeface="Calibri" pitchFamily="2" charset="0"/>
                <a:ea typeface="宋体" charset="-122"/>
              </a:endParaRPr>
            </a:p>
          </p:txBody>
        </p:sp>
        <p:sp>
          <p:nvSpPr>
            <p:cNvPr id="7" name="任意多边形 4"/>
            <p:cNvSpPr/>
            <p:nvPr/>
          </p:nvSpPr>
          <p:spPr>
            <a:xfrm>
              <a:off x="1071272" y="0"/>
              <a:ext cx="482470" cy="1536175"/>
            </a:xfrm>
            <a:custGeom>
              <a:avLst/>
              <a:gdLst>
                <a:gd name="txL" fmla="*/ 0 w 483079"/>
                <a:gd name="txT" fmla="*/ 0 h 1535502"/>
                <a:gd name="txR" fmla="*/ 483079 w 483079"/>
                <a:gd name="txB" fmla="*/ 1535502 h 1535502"/>
              </a:gdLst>
              <a:ahLst/>
              <a:cxnLst>
                <a:cxn ang="0">
                  <a:pos x="284312" y="1536175"/>
                </a:cxn>
                <a:cxn ang="0">
                  <a:pos x="284312" y="1441243"/>
                </a:cxn>
                <a:cxn ang="0">
                  <a:pos x="258466" y="1311790"/>
                </a:cxn>
                <a:cxn ang="0">
                  <a:pos x="249851" y="1268639"/>
                </a:cxn>
                <a:cxn ang="0">
                  <a:pos x="198157" y="1320421"/>
                </a:cxn>
                <a:cxn ang="0">
                  <a:pos x="112002" y="1294530"/>
                </a:cxn>
                <a:cxn ang="0">
                  <a:pos x="60309" y="1190968"/>
                </a:cxn>
                <a:cxn ang="0">
                  <a:pos x="17230" y="1009733"/>
                </a:cxn>
                <a:cxn ang="0">
                  <a:pos x="0" y="871650"/>
                </a:cxn>
                <a:cxn ang="0">
                  <a:pos x="17230" y="863020"/>
                </a:cxn>
                <a:cxn ang="0">
                  <a:pos x="25846" y="742197"/>
                </a:cxn>
                <a:cxn ang="0">
                  <a:pos x="34462" y="509182"/>
                </a:cxn>
                <a:cxn ang="0">
                  <a:pos x="94770" y="302057"/>
                </a:cxn>
                <a:cxn ang="0">
                  <a:pos x="275697" y="94933"/>
                </a:cxn>
                <a:cxn ang="0">
                  <a:pos x="482470" y="0"/>
                </a:cxn>
              </a:cxnLst>
              <a:rect l="txL" t="txT" r="txR" b="txB"/>
              <a:pathLst>
                <a:path w="483079" h="1535502">
                  <a:moveTo>
                    <a:pt x="284671" y="1535502"/>
                  </a:moveTo>
                  <a:cubicBezTo>
                    <a:pt x="286827" y="1506747"/>
                    <a:pt x="288984" y="1477993"/>
                    <a:pt x="284671" y="1440612"/>
                  </a:cubicBezTo>
                  <a:cubicBezTo>
                    <a:pt x="280358" y="1403231"/>
                    <a:pt x="258792" y="1311215"/>
                    <a:pt x="258792" y="1311215"/>
                  </a:cubicBezTo>
                  <a:cubicBezTo>
                    <a:pt x="253041" y="1282460"/>
                    <a:pt x="260230" y="1266645"/>
                    <a:pt x="250166" y="1268083"/>
                  </a:cubicBezTo>
                  <a:cubicBezTo>
                    <a:pt x="240102" y="1269521"/>
                    <a:pt x="221411" y="1315529"/>
                    <a:pt x="198407" y="1319842"/>
                  </a:cubicBezTo>
                  <a:cubicBezTo>
                    <a:pt x="175403" y="1324155"/>
                    <a:pt x="135147" y="1315529"/>
                    <a:pt x="112143" y="1293963"/>
                  </a:cubicBezTo>
                  <a:cubicBezTo>
                    <a:pt x="89139" y="1272397"/>
                    <a:pt x="76200" y="1237891"/>
                    <a:pt x="60385" y="1190446"/>
                  </a:cubicBezTo>
                  <a:cubicBezTo>
                    <a:pt x="44570" y="1143001"/>
                    <a:pt x="27316" y="1062487"/>
                    <a:pt x="17252" y="1009291"/>
                  </a:cubicBezTo>
                  <a:cubicBezTo>
                    <a:pt x="7188" y="956095"/>
                    <a:pt x="0" y="895709"/>
                    <a:pt x="0" y="871268"/>
                  </a:cubicBezTo>
                  <a:cubicBezTo>
                    <a:pt x="0" y="846827"/>
                    <a:pt x="12939" y="884208"/>
                    <a:pt x="17252" y="862642"/>
                  </a:cubicBezTo>
                  <a:cubicBezTo>
                    <a:pt x="21565" y="841076"/>
                    <a:pt x="23004" y="800819"/>
                    <a:pt x="25879" y="741872"/>
                  </a:cubicBezTo>
                  <a:cubicBezTo>
                    <a:pt x="28754" y="682925"/>
                    <a:pt x="23003" y="582284"/>
                    <a:pt x="34505" y="508959"/>
                  </a:cubicBezTo>
                  <a:cubicBezTo>
                    <a:pt x="46007" y="435634"/>
                    <a:pt x="54633" y="370936"/>
                    <a:pt x="94890" y="301925"/>
                  </a:cubicBezTo>
                  <a:cubicBezTo>
                    <a:pt x="135147" y="232914"/>
                    <a:pt x="211347" y="145212"/>
                    <a:pt x="276045" y="94891"/>
                  </a:cubicBezTo>
                  <a:cubicBezTo>
                    <a:pt x="340743" y="44570"/>
                    <a:pt x="411911" y="22285"/>
                    <a:pt x="483079" y="0"/>
                  </a:cubicBezTo>
                </a:path>
              </a:pathLst>
            </a:custGeom>
            <a:noFill/>
            <a:ln w="38100" cap="flat" cmpd="sng">
              <a:solidFill>
                <a:srgbClr val="FFFFFF"/>
              </a:solidFill>
              <a:prstDash val="solid"/>
              <a:miter/>
              <a:headEnd type="none" w="med" len="med"/>
              <a:tailEnd type="none" w="med" len="med"/>
            </a:ln>
          </p:spPr>
          <p:txBody>
            <a:bodyPr anchor="ctr"/>
            <a:lstStyle/>
            <a:p>
              <a:pPr lvl="0" algn="ctr" eaLnBrk="1" hangingPunct="1"/>
              <a:endParaRPr lang="zh-CN" altLang="en-US" dirty="0">
                <a:latin typeface="Calibri" pitchFamily="2" charset="0"/>
                <a:ea typeface="宋体" charset="-122"/>
              </a:endParaRPr>
            </a:p>
          </p:txBody>
        </p:sp>
      </p:grpSp>
      <p:grpSp>
        <p:nvGrpSpPr>
          <p:cNvPr id="8" name="组合 7"/>
          <p:cNvGrpSpPr/>
          <p:nvPr/>
        </p:nvGrpSpPr>
        <p:grpSpPr>
          <a:xfrm>
            <a:off x="1716088" y="1446213"/>
            <a:ext cx="3227387" cy="4351337"/>
            <a:chOff x="0" y="0"/>
            <a:chExt cx="3226279" cy="4350589"/>
          </a:xfrm>
        </p:grpSpPr>
        <p:sp>
          <p:nvSpPr>
            <p:cNvPr id="9" name="任意多边形 5"/>
            <p:cNvSpPr/>
            <p:nvPr/>
          </p:nvSpPr>
          <p:spPr>
            <a:xfrm>
              <a:off x="0" y="0"/>
              <a:ext cx="3096149" cy="4282339"/>
            </a:xfrm>
            <a:custGeom>
              <a:avLst/>
              <a:gdLst>
                <a:gd name="txL" fmla="*/ 0 w 3096883"/>
                <a:gd name="txT" fmla="*/ 0 h 4281578"/>
                <a:gd name="txR" fmla="*/ 3096883 w 3096883"/>
                <a:gd name="txB" fmla="*/ 4281578 h 4281578"/>
              </a:gdLst>
              <a:ahLst/>
              <a:cxnLst>
                <a:cxn ang="0">
                  <a:pos x="0" y="2877"/>
                </a:cxn>
                <a:cxn ang="0">
                  <a:pos x="146614" y="2877"/>
                </a:cxn>
                <a:cxn ang="0">
                  <a:pos x="284604" y="20133"/>
                </a:cxn>
                <a:cxn ang="0">
                  <a:pos x="336350" y="63272"/>
                </a:cxn>
                <a:cxn ang="0">
                  <a:pos x="465716" y="89156"/>
                </a:cxn>
                <a:cxn ang="0">
                  <a:pos x="595081" y="192691"/>
                </a:cxn>
                <a:cxn ang="0">
                  <a:pos x="664077" y="322110"/>
                </a:cxn>
                <a:cxn ang="0">
                  <a:pos x="741695" y="460158"/>
                </a:cxn>
                <a:cxn ang="0">
                  <a:pos x="793442" y="684485"/>
                </a:cxn>
                <a:cxn ang="0">
                  <a:pos x="793442" y="762136"/>
                </a:cxn>
                <a:cxn ang="0">
                  <a:pos x="819315" y="900183"/>
                </a:cxn>
                <a:cxn ang="0">
                  <a:pos x="810691" y="1038231"/>
                </a:cxn>
                <a:cxn ang="0">
                  <a:pos x="802066" y="1133138"/>
                </a:cxn>
                <a:cxn ang="0">
                  <a:pos x="741695" y="1159021"/>
                </a:cxn>
                <a:cxn ang="0">
                  <a:pos x="741695" y="1167650"/>
                </a:cxn>
                <a:cxn ang="0">
                  <a:pos x="698574" y="1348836"/>
                </a:cxn>
                <a:cxn ang="0">
                  <a:pos x="672701" y="1426488"/>
                </a:cxn>
                <a:cxn ang="0">
                  <a:pos x="672701" y="1607675"/>
                </a:cxn>
                <a:cxn ang="0">
                  <a:pos x="664077" y="1668071"/>
                </a:cxn>
                <a:cxn ang="0">
                  <a:pos x="707199" y="1728467"/>
                </a:cxn>
                <a:cxn ang="0">
                  <a:pos x="879686" y="1754350"/>
                </a:cxn>
                <a:cxn ang="0">
                  <a:pos x="1078046" y="1788862"/>
                </a:cxn>
                <a:cxn ang="0">
                  <a:pos x="1293656" y="1866513"/>
                </a:cxn>
                <a:cxn ang="0">
                  <a:pos x="1500641" y="1944165"/>
                </a:cxn>
                <a:cxn ang="0">
                  <a:pos x="1621382" y="2073584"/>
                </a:cxn>
                <a:cxn ang="0">
                  <a:pos x="1638630" y="2194375"/>
                </a:cxn>
                <a:cxn ang="0">
                  <a:pos x="1673128" y="2280654"/>
                </a:cxn>
                <a:cxn ang="0">
                  <a:pos x="1673128" y="2384191"/>
                </a:cxn>
                <a:cxn ang="0">
                  <a:pos x="1699001" y="2418703"/>
                </a:cxn>
                <a:cxn ang="0">
                  <a:pos x="1707626" y="2539494"/>
                </a:cxn>
                <a:cxn ang="0">
                  <a:pos x="1673128" y="2634401"/>
                </a:cxn>
                <a:cxn ang="0">
                  <a:pos x="1707626" y="2686168"/>
                </a:cxn>
                <a:cxn ang="0">
                  <a:pos x="1742122" y="2781075"/>
                </a:cxn>
                <a:cxn ang="0">
                  <a:pos x="1733499" y="2824215"/>
                </a:cxn>
                <a:cxn ang="0">
                  <a:pos x="1785245" y="2884612"/>
                </a:cxn>
                <a:cxn ang="0">
                  <a:pos x="1811118" y="3005403"/>
                </a:cxn>
                <a:cxn ang="0">
                  <a:pos x="1793869" y="3177962"/>
                </a:cxn>
                <a:cxn ang="0">
                  <a:pos x="1836991" y="3229729"/>
                </a:cxn>
                <a:cxn ang="0">
                  <a:pos x="1931860" y="3298753"/>
                </a:cxn>
                <a:cxn ang="0">
                  <a:pos x="2078474" y="3497196"/>
                </a:cxn>
                <a:cxn ang="0">
                  <a:pos x="2130220" y="3574848"/>
                </a:cxn>
                <a:cxn ang="0">
                  <a:pos x="2138844" y="3652498"/>
                </a:cxn>
                <a:cxn ang="0">
                  <a:pos x="2250961" y="3721522"/>
                </a:cxn>
                <a:cxn ang="0">
                  <a:pos x="2345829" y="3773290"/>
                </a:cxn>
                <a:cxn ang="0">
                  <a:pos x="2570062" y="3928593"/>
                </a:cxn>
                <a:cxn ang="0">
                  <a:pos x="2647681" y="4032130"/>
                </a:cxn>
                <a:cxn ang="0">
                  <a:pos x="2751175" y="4066640"/>
                </a:cxn>
                <a:cxn ang="0">
                  <a:pos x="3096149" y="4282339"/>
                </a:cxn>
              </a:cxnLst>
              <a:rect l="txL" t="txT" r="txR" b="txB"/>
              <a:pathLst>
                <a:path w="3096883" h="4281578">
                  <a:moveTo>
                    <a:pt x="0" y="2876"/>
                  </a:moveTo>
                  <a:cubicBezTo>
                    <a:pt x="49602" y="1438"/>
                    <a:pt x="99204" y="0"/>
                    <a:pt x="146649" y="2876"/>
                  </a:cubicBezTo>
                  <a:cubicBezTo>
                    <a:pt x="194094" y="5752"/>
                    <a:pt x="253041" y="10065"/>
                    <a:pt x="284671" y="20129"/>
                  </a:cubicBezTo>
                  <a:cubicBezTo>
                    <a:pt x="316301" y="30193"/>
                    <a:pt x="306238" y="51759"/>
                    <a:pt x="336430" y="63261"/>
                  </a:cubicBezTo>
                  <a:cubicBezTo>
                    <a:pt x="366622" y="74763"/>
                    <a:pt x="422694" y="67574"/>
                    <a:pt x="465826" y="89140"/>
                  </a:cubicBezTo>
                  <a:cubicBezTo>
                    <a:pt x="508958" y="110706"/>
                    <a:pt x="562154" y="153838"/>
                    <a:pt x="595222" y="192657"/>
                  </a:cubicBezTo>
                  <a:cubicBezTo>
                    <a:pt x="628290" y="231476"/>
                    <a:pt x="639793" y="277483"/>
                    <a:pt x="664234" y="322053"/>
                  </a:cubicBezTo>
                  <a:cubicBezTo>
                    <a:pt x="688676" y="366623"/>
                    <a:pt x="720305" y="399691"/>
                    <a:pt x="741871" y="460076"/>
                  </a:cubicBezTo>
                  <a:cubicBezTo>
                    <a:pt x="763437" y="520461"/>
                    <a:pt x="785003" y="634042"/>
                    <a:pt x="793630" y="684363"/>
                  </a:cubicBezTo>
                  <a:cubicBezTo>
                    <a:pt x="802257" y="734684"/>
                    <a:pt x="789317" y="726057"/>
                    <a:pt x="793630" y="762000"/>
                  </a:cubicBezTo>
                  <a:cubicBezTo>
                    <a:pt x="797943" y="797943"/>
                    <a:pt x="816634" y="854015"/>
                    <a:pt x="819509" y="900023"/>
                  </a:cubicBezTo>
                  <a:cubicBezTo>
                    <a:pt x="822384" y="946031"/>
                    <a:pt x="813758" y="999227"/>
                    <a:pt x="810883" y="1038046"/>
                  </a:cubicBezTo>
                  <a:cubicBezTo>
                    <a:pt x="808008" y="1076865"/>
                    <a:pt x="813758" y="1112808"/>
                    <a:pt x="802256" y="1132936"/>
                  </a:cubicBezTo>
                  <a:cubicBezTo>
                    <a:pt x="790754" y="1153064"/>
                    <a:pt x="751935" y="1153064"/>
                    <a:pt x="741871" y="1158815"/>
                  </a:cubicBezTo>
                  <a:cubicBezTo>
                    <a:pt x="731807" y="1164566"/>
                    <a:pt x="749060" y="1135812"/>
                    <a:pt x="741871" y="1167442"/>
                  </a:cubicBezTo>
                  <a:cubicBezTo>
                    <a:pt x="734682" y="1199072"/>
                    <a:pt x="710241" y="1305464"/>
                    <a:pt x="698739" y="1348596"/>
                  </a:cubicBezTo>
                  <a:cubicBezTo>
                    <a:pt x="687237" y="1391728"/>
                    <a:pt x="677173" y="1383102"/>
                    <a:pt x="672860" y="1426234"/>
                  </a:cubicBezTo>
                  <a:cubicBezTo>
                    <a:pt x="668547" y="1469366"/>
                    <a:pt x="674298" y="1567132"/>
                    <a:pt x="672860" y="1607389"/>
                  </a:cubicBezTo>
                  <a:cubicBezTo>
                    <a:pt x="671422" y="1647646"/>
                    <a:pt x="658483" y="1647646"/>
                    <a:pt x="664234" y="1667774"/>
                  </a:cubicBezTo>
                  <a:cubicBezTo>
                    <a:pt x="669985" y="1687902"/>
                    <a:pt x="671423" y="1713782"/>
                    <a:pt x="707366" y="1728159"/>
                  </a:cubicBezTo>
                  <a:cubicBezTo>
                    <a:pt x="743309" y="1742536"/>
                    <a:pt x="818072" y="1743974"/>
                    <a:pt x="879894" y="1754038"/>
                  </a:cubicBezTo>
                  <a:cubicBezTo>
                    <a:pt x="941716" y="1764102"/>
                    <a:pt x="1009290" y="1769854"/>
                    <a:pt x="1078301" y="1788544"/>
                  </a:cubicBezTo>
                  <a:cubicBezTo>
                    <a:pt x="1147312" y="1807234"/>
                    <a:pt x="1293962" y="1866181"/>
                    <a:pt x="1293962" y="1866181"/>
                  </a:cubicBezTo>
                  <a:cubicBezTo>
                    <a:pt x="1364411" y="1892060"/>
                    <a:pt x="1446362" y="1909313"/>
                    <a:pt x="1500996" y="1943819"/>
                  </a:cubicBezTo>
                  <a:cubicBezTo>
                    <a:pt x="1555630" y="1978325"/>
                    <a:pt x="1598762" y="2031521"/>
                    <a:pt x="1621766" y="2073215"/>
                  </a:cubicBezTo>
                  <a:cubicBezTo>
                    <a:pt x="1644770" y="2114909"/>
                    <a:pt x="1630392" y="2159479"/>
                    <a:pt x="1639018" y="2193985"/>
                  </a:cubicBezTo>
                  <a:cubicBezTo>
                    <a:pt x="1647644" y="2228491"/>
                    <a:pt x="1667773" y="2248619"/>
                    <a:pt x="1673524" y="2280249"/>
                  </a:cubicBezTo>
                  <a:cubicBezTo>
                    <a:pt x="1679275" y="2311879"/>
                    <a:pt x="1669211" y="2360762"/>
                    <a:pt x="1673524" y="2383766"/>
                  </a:cubicBezTo>
                  <a:cubicBezTo>
                    <a:pt x="1677837" y="2406770"/>
                    <a:pt x="1693652" y="2392393"/>
                    <a:pt x="1699403" y="2418272"/>
                  </a:cubicBezTo>
                  <a:cubicBezTo>
                    <a:pt x="1705154" y="2444151"/>
                    <a:pt x="1712343" y="2503099"/>
                    <a:pt x="1708030" y="2539042"/>
                  </a:cubicBezTo>
                  <a:cubicBezTo>
                    <a:pt x="1703717" y="2574985"/>
                    <a:pt x="1673524" y="2609491"/>
                    <a:pt x="1673524" y="2633932"/>
                  </a:cubicBezTo>
                  <a:cubicBezTo>
                    <a:pt x="1673524" y="2658373"/>
                    <a:pt x="1696528" y="2661250"/>
                    <a:pt x="1708030" y="2685691"/>
                  </a:cubicBezTo>
                  <a:cubicBezTo>
                    <a:pt x="1719532" y="2710133"/>
                    <a:pt x="1738222" y="2757577"/>
                    <a:pt x="1742535" y="2780581"/>
                  </a:cubicBezTo>
                  <a:cubicBezTo>
                    <a:pt x="1746848" y="2803585"/>
                    <a:pt x="1726720" y="2806460"/>
                    <a:pt x="1733909" y="2823713"/>
                  </a:cubicBezTo>
                  <a:cubicBezTo>
                    <a:pt x="1741098" y="2840966"/>
                    <a:pt x="1772728" y="2853906"/>
                    <a:pt x="1785668" y="2884098"/>
                  </a:cubicBezTo>
                  <a:cubicBezTo>
                    <a:pt x="1798608" y="2914290"/>
                    <a:pt x="1810109" y="2955985"/>
                    <a:pt x="1811547" y="3004868"/>
                  </a:cubicBezTo>
                  <a:cubicBezTo>
                    <a:pt x="1812985" y="3053751"/>
                    <a:pt x="1789981" y="3140015"/>
                    <a:pt x="1794294" y="3177396"/>
                  </a:cubicBezTo>
                  <a:cubicBezTo>
                    <a:pt x="1798607" y="3214777"/>
                    <a:pt x="1814422" y="3209027"/>
                    <a:pt x="1837426" y="3229155"/>
                  </a:cubicBezTo>
                  <a:cubicBezTo>
                    <a:pt x="1860430" y="3249283"/>
                    <a:pt x="1892060" y="3253596"/>
                    <a:pt x="1932317" y="3298166"/>
                  </a:cubicBezTo>
                  <a:cubicBezTo>
                    <a:pt x="1972574" y="3342736"/>
                    <a:pt x="2045898" y="3450566"/>
                    <a:pt x="2078966" y="3496574"/>
                  </a:cubicBezTo>
                  <a:cubicBezTo>
                    <a:pt x="2112034" y="3542582"/>
                    <a:pt x="2120660" y="3548333"/>
                    <a:pt x="2130724" y="3574212"/>
                  </a:cubicBezTo>
                  <a:cubicBezTo>
                    <a:pt x="2140788" y="3600091"/>
                    <a:pt x="2119223" y="3627408"/>
                    <a:pt x="2139351" y="3651849"/>
                  </a:cubicBezTo>
                  <a:cubicBezTo>
                    <a:pt x="2159479" y="3676290"/>
                    <a:pt x="2216988" y="3700733"/>
                    <a:pt x="2251494" y="3720861"/>
                  </a:cubicBezTo>
                  <a:cubicBezTo>
                    <a:pt x="2286000" y="3740989"/>
                    <a:pt x="2293189" y="3738113"/>
                    <a:pt x="2346385" y="3772619"/>
                  </a:cubicBezTo>
                  <a:cubicBezTo>
                    <a:pt x="2399581" y="3807125"/>
                    <a:pt x="2520350" y="3884763"/>
                    <a:pt x="2570671" y="3927895"/>
                  </a:cubicBezTo>
                  <a:cubicBezTo>
                    <a:pt x="2620992" y="3971027"/>
                    <a:pt x="2618117" y="4008408"/>
                    <a:pt x="2648309" y="4031412"/>
                  </a:cubicBezTo>
                  <a:cubicBezTo>
                    <a:pt x="2678502" y="4054416"/>
                    <a:pt x="2677064" y="4024223"/>
                    <a:pt x="2751826" y="4065917"/>
                  </a:cubicBezTo>
                  <a:cubicBezTo>
                    <a:pt x="2826588" y="4107611"/>
                    <a:pt x="2961735" y="4194594"/>
                    <a:pt x="3096883" y="4281578"/>
                  </a:cubicBezTo>
                </a:path>
              </a:pathLst>
            </a:custGeom>
            <a:noFill/>
            <a:ln w="38100" cap="flat" cmpd="sng">
              <a:solidFill>
                <a:srgbClr val="FFFFFF"/>
              </a:solidFill>
              <a:prstDash val="solid"/>
              <a:miter/>
              <a:headEnd type="none" w="med" len="med"/>
              <a:tailEnd type="none" w="med" len="med"/>
            </a:ln>
          </p:spPr>
          <p:txBody>
            <a:bodyPr anchor="ctr"/>
            <a:lstStyle/>
            <a:p>
              <a:pPr lvl="0" algn="ctr" eaLnBrk="1" hangingPunct="1"/>
              <a:endParaRPr lang="zh-CN" altLang="en-US" dirty="0">
                <a:latin typeface="Calibri" pitchFamily="2" charset="0"/>
                <a:ea typeface="宋体" charset="-122"/>
              </a:endParaRPr>
            </a:p>
          </p:txBody>
        </p:sp>
        <p:sp>
          <p:nvSpPr>
            <p:cNvPr id="10" name="任意多边形 6"/>
            <p:cNvSpPr/>
            <p:nvPr/>
          </p:nvSpPr>
          <p:spPr>
            <a:xfrm>
              <a:off x="3070757" y="4282339"/>
              <a:ext cx="155522" cy="68250"/>
            </a:xfrm>
            <a:custGeom>
              <a:avLst/>
              <a:gdLst>
                <a:gd name="txL" fmla="*/ 0 w 155276"/>
                <a:gd name="txT" fmla="*/ 0 h 69011"/>
                <a:gd name="txR" fmla="*/ 155276 w 155276"/>
                <a:gd name="txB" fmla="*/ 69011 h 69011"/>
              </a:gdLst>
              <a:ahLst/>
              <a:cxnLst>
                <a:cxn ang="0">
                  <a:pos x="0" y="0"/>
                </a:cxn>
                <a:cxn ang="0">
                  <a:pos x="155522" y="68250"/>
                </a:cxn>
              </a:cxnLst>
              <a:rect l="txL" t="txT" r="txR" b="txB"/>
              <a:pathLst>
                <a:path w="155276" h="69011">
                  <a:moveTo>
                    <a:pt x="0" y="0"/>
                  </a:moveTo>
                  <a:lnTo>
                    <a:pt x="155276" y="69011"/>
                  </a:lnTo>
                </a:path>
              </a:pathLst>
            </a:custGeom>
            <a:noFill/>
            <a:ln w="38100" cap="flat" cmpd="sng">
              <a:solidFill>
                <a:srgbClr val="FFFFFF"/>
              </a:solidFill>
              <a:prstDash val="solid"/>
              <a:miter/>
              <a:headEnd type="none" w="med" len="med"/>
              <a:tailEnd type="none" w="med" len="med"/>
            </a:ln>
          </p:spPr>
          <p:txBody>
            <a:bodyPr anchor="ctr"/>
            <a:lstStyle/>
            <a:p>
              <a:pPr lvl="0" algn="ctr" eaLnBrk="1" hangingPunct="1"/>
              <a:endParaRPr lang="zh-CN" altLang="en-US" dirty="0">
                <a:latin typeface="Calibri" pitchFamily="2" charset="0"/>
                <a:ea typeface="宋体" charset="-122"/>
              </a:endParaRPr>
            </a:p>
          </p:txBody>
        </p:sp>
      </p:grpSp>
      <p:sp>
        <p:nvSpPr>
          <p:cNvPr id="11" name="任意多边形 8"/>
          <p:cNvSpPr/>
          <p:nvPr/>
        </p:nvSpPr>
        <p:spPr>
          <a:xfrm>
            <a:off x="-30162" y="5797550"/>
            <a:ext cx="349250" cy="0"/>
          </a:xfrm>
          <a:custGeom>
            <a:avLst/>
            <a:gdLst>
              <a:gd name="txL" fmla="*/ 0 w 353683"/>
              <a:gd name="txT" fmla="*/ 0 h 0"/>
              <a:gd name="txR" fmla="*/ 353683 w 353683"/>
              <a:gd name="txB" fmla="*/ 0 h 0"/>
            </a:gdLst>
            <a:ahLst/>
            <a:cxnLst>
              <a:cxn ang="0">
                <a:pos x="0" y="0"/>
              </a:cxn>
              <a:cxn ang="0">
                <a:pos x="354013" y="0"/>
              </a:cxn>
            </a:cxnLst>
            <a:rect l="txL" t="txT" r="txR" b="txB"/>
            <a:pathLst>
              <a:path w="353683">
                <a:moveTo>
                  <a:pt x="0" y="0"/>
                </a:moveTo>
                <a:lnTo>
                  <a:pt x="353683" y="0"/>
                </a:lnTo>
              </a:path>
            </a:pathLst>
          </a:custGeom>
          <a:noFill/>
          <a:ln w="38100" cap="flat" cmpd="sng">
            <a:solidFill>
              <a:srgbClr val="FFFFFF"/>
            </a:solidFill>
            <a:prstDash val="solid"/>
            <a:miter/>
            <a:headEnd type="none" w="med" len="med"/>
            <a:tailEnd type="none" w="med" len="med"/>
          </a:ln>
        </p:spPr>
        <p:txBody>
          <a:bodyPr anchor="ctr"/>
          <a:lstStyle/>
          <a:p>
            <a:pPr lvl="0" algn="ctr" eaLnBrk="1" hangingPunct="1"/>
            <a:endParaRPr lang="zh-CN" altLang="en-US" dirty="0">
              <a:latin typeface="Calibri" pitchFamily="2" charset="0"/>
              <a:ea typeface="宋体" charset="-122"/>
            </a:endParaRPr>
          </a:p>
        </p:txBody>
      </p:sp>
      <p:sp>
        <p:nvSpPr>
          <p:cNvPr id="12" name="任意多边形 12"/>
          <p:cNvSpPr/>
          <p:nvPr/>
        </p:nvSpPr>
        <p:spPr>
          <a:xfrm>
            <a:off x="3929063" y="6194425"/>
            <a:ext cx="939800" cy="430213"/>
          </a:xfrm>
          <a:custGeom>
            <a:avLst/>
            <a:gdLst>
              <a:gd name="txL" fmla="*/ 0 w 940279"/>
              <a:gd name="txT" fmla="*/ 0 h 431321"/>
              <a:gd name="txR" fmla="*/ 940279 w 940279"/>
              <a:gd name="txB" fmla="*/ 431321 h 431321"/>
            </a:gdLst>
            <a:ahLst/>
            <a:cxnLst>
              <a:cxn ang="0">
                <a:pos x="0" y="0"/>
              </a:cxn>
              <a:cxn ang="0">
                <a:pos x="8622" y="146272"/>
              </a:cxn>
              <a:cxn ang="0">
                <a:pos x="103464" y="189293"/>
              </a:cxn>
              <a:cxn ang="0">
                <a:pos x="939800" y="430213"/>
              </a:cxn>
            </a:cxnLst>
            <a:rect l="txL" t="txT" r="txR" b="txB"/>
            <a:pathLst>
              <a:path w="940279" h="431321">
                <a:moveTo>
                  <a:pt x="0" y="0"/>
                </a:moveTo>
                <a:lnTo>
                  <a:pt x="8626" y="146649"/>
                </a:lnTo>
                <a:lnTo>
                  <a:pt x="103517" y="189781"/>
                </a:lnTo>
                <a:lnTo>
                  <a:pt x="940279" y="431321"/>
                </a:lnTo>
              </a:path>
            </a:pathLst>
          </a:custGeom>
          <a:noFill/>
          <a:ln w="19050" cap="flat" cmpd="sng">
            <a:solidFill>
              <a:srgbClr val="FFFFFF"/>
            </a:solidFill>
            <a:prstDash val="solid"/>
            <a:miter/>
            <a:headEnd type="none" w="med" len="med"/>
            <a:tailEnd type="none" w="med" len="med"/>
          </a:ln>
        </p:spPr>
        <p:txBody>
          <a:bodyPr anchor="ctr"/>
          <a:lstStyle/>
          <a:p>
            <a:pPr lvl="0" algn="ctr" eaLnBrk="1" hangingPunct="1"/>
            <a:endParaRPr lang="zh-CN" altLang="en-US" dirty="0">
              <a:latin typeface="Calibri" pitchFamily="2" charset="0"/>
              <a:ea typeface="宋体" charset="-122"/>
            </a:endParaRPr>
          </a:p>
        </p:txBody>
      </p:sp>
      <p:sp>
        <p:nvSpPr>
          <p:cNvPr id="13" name="任意多边形 15"/>
          <p:cNvSpPr/>
          <p:nvPr/>
        </p:nvSpPr>
        <p:spPr>
          <a:xfrm>
            <a:off x="3929063" y="6210300"/>
            <a:ext cx="922337" cy="276225"/>
          </a:xfrm>
          <a:custGeom>
            <a:avLst/>
            <a:gdLst>
              <a:gd name="txL" fmla="*/ 0 w 923026"/>
              <a:gd name="txT" fmla="*/ 0 h 276045"/>
              <a:gd name="txR" fmla="*/ 923026 w 923026"/>
              <a:gd name="txB" fmla="*/ 276045 h 276045"/>
            </a:gdLst>
            <a:ahLst/>
            <a:cxnLst>
              <a:cxn ang="0">
                <a:pos x="0" y="0"/>
              </a:cxn>
              <a:cxn ang="0">
                <a:pos x="922337" y="276225"/>
              </a:cxn>
            </a:cxnLst>
            <a:rect l="txL" t="txT" r="txR" b="txB"/>
            <a:pathLst>
              <a:path w="923026" h="276045">
                <a:moveTo>
                  <a:pt x="0" y="0"/>
                </a:moveTo>
                <a:lnTo>
                  <a:pt x="923026" y="276045"/>
                </a:lnTo>
              </a:path>
            </a:pathLst>
          </a:custGeom>
          <a:noFill/>
          <a:ln w="19050" cap="flat" cmpd="sng">
            <a:solidFill>
              <a:srgbClr val="FFFFFF"/>
            </a:solidFill>
            <a:prstDash val="solid"/>
            <a:miter/>
            <a:headEnd type="none" w="med" len="med"/>
            <a:tailEnd type="none" w="med" len="med"/>
          </a:ln>
        </p:spPr>
        <p:txBody>
          <a:bodyPr anchor="ctr"/>
          <a:lstStyle/>
          <a:p>
            <a:pPr lvl="0" algn="ctr" eaLnBrk="1" hangingPunct="1"/>
            <a:endParaRPr lang="zh-CN" altLang="en-US" dirty="0">
              <a:latin typeface="Calibri" pitchFamily="2" charset="0"/>
              <a:ea typeface="宋体" charset="-122"/>
            </a:endParaRPr>
          </a:p>
        </p:txBody>
      </p:sp>
      <p:sp>
        <p:nvSpPr>
          <p:cNvPr id="14" name="任意多边形 16"/>
          <p:cNvSpPr/>
          <p:nvPr/>
        </p:nvSpPr>
        <p:spPr>
          <a:xfrm>
            <a:off x="3937000" y="6038850"/>
            <a:ext cx="1096963" cy="171450"/>
          </a:xfrm>
          <a:custGeom>
            <a:avLst/>
            <a:gdLst>
              <a:gd name="txL" fmla="*/ 0 w 1095555"/>
              <a:gd name="txT" fmla="*/ 0 h 172528"/>
              <a:gd name="txR" fmla="*/ 1095555 w 1095555"/>
              <a:gd name="txB" fmla="*/ 172528 h 172528"/>
            </a:gdLst>
            <a:ahLst/>
            <a:cxnLst>
              <a:cxn ang="0">
                <a:pos x="0" y="171450"/>
              </a:cxn>
              <a:cxn ang="0">
                <a:pos x="112288" y="128587"/>
              </a:cxn>
              <a:cxn ang="0">
                <a:pos x="639175" y="60007"/>
              </a:cxn>
              <a:cxn ang="0">
                <a:pos x="1096963" y="0"/>
              </a:cxn>
            </a:cxnLst>
            <a:rect l="txL" t="txT" r="txR" b="txB"/>
            <a:pathLst>
              <a:path w="1095555" h="172528">
                <a:moveTo>
                  <a:pt x="0" y="172528"/>
                </a:moveTo>
                <a:cubicBezTo>
                  <a:pt x="2875" y="160307"/>
                  <a:pt x="5751" y="148087"/>
                  <a:pt x="112144" y="129396"/>
                </a:cubicBezTo>
                <a:cubicBezTo>
                  <a:pt x="218537" y="110705"/>
                  <a:pt x="638355" y="60384"/>
                  <a:pt x="638355" y="60384"/>
                </a:cubicBezTo>
                <a:lnTo>
                  <a:pt x="1095555" y="0"/>
                </a:lnTo>
              </a:path>
            </a:pathLst>
          </a:custGeom>
          <a:noFill/>
          <a:ln w="19050" cap="flat" cmpd="sng">
            <a:solidFill>
              <a:srgbClr val="FFFFFF"/>
            </a:solidFill>
            <a:prstDash val="solid"/>
            <a:miter/>
            <a:headEnd type="none" w="med" len="med"/>
            <a:tailEnd type="none" w="med" len="med"/>
          </a:ln>
        </p:spPr>
        <p:txBody>
          <a:bodyPr anchor="ctr"/>
          <a:lstStyle/>
          <a:p>
            <a:pPr lvl="0" algn="ctr" eaLnBrk="1" hangingPunct="1"/>
            <a:endParaRPr lang="zh-CN" altLang="en-US" dirty="0">
              <a:latin typeface="Calibri" pitchFamily="2" charset="0"/>
              <a:ea typeface="宋体" charset="-122"/>
            </a:endParaRPr>
          </a:p>
        </p:txBody>
      </p:sp>
      <p:sp>
        <p:nvSpPr>
          <p:cNvPr id="15" name="任意多边形 17"/>
          <p:cNvSpPr/>
          <p:nvPr/>
        </p:nvSpPr>
        <p:spPr>
          <a:xfrm>
            <a:off x="4851400" y="6486525"/>
            <a:ext cx="0" cy="155575"/>
          </a:xfrm>
          <a:custGeom>
            <a:avLst/>
            <a:gdLst>
              <a:gd name="txL" fmla="*/ 0 w 0"/>
              <a:gd name="txT" fmla="*/ 0 h 155276"/>
              <a:gd name="txR" fmla="*/ 0 w 0"/>
              <a:gd name="txB" fmla="*/ 155276 h 155276"/>
            </a:gdLst>
            <a:ahLst/>
            <a:cxnLst>
              <a:cxn ang="0">
                <a:pos x="0" y="0"/>
              </a:cxn>
              <a:cxn ang="0">
                <a:pos x="0" y="155575"/>
              </a:cxn>
            </a:cxnLst>
            <a:rect l="txL" t="txT" r="txR" b="txB"/>
            <a:pathLst>
              <a:path h="155276">
                <a:moveTo>
                  <a:pt x="0" y="0"/>
                </a:moveTo>
                <a:lnTo>
                  <a:pt x="0" y="155276"/>
                </a:lnTo>
              </a:path>
            </a:pathLst>
          </a:custGeom>
          <a:noFill/>
          <a:ln w="19050" cap="flat" cmpd="sng">
            <a:solidFill>
              <a:srgbClr val="FFFFFF"/>
            </a:solidFill>
            <a:prstDash val="solid"/>
            <a:miter/>
            <a:headEnd type="none" w="med" len="med"/>
            <a:tailEnd type="none" w="med" len="med"/>
          </a:ln>
        </p:spPr>
        <p:txBody>
          <a:bodyPr anchor="ctr"/>
          <a:lstStyle/>
          <a:p>
            <a:pPr lvl="0" algn="ctr" eaLnBrk="1" hangingPunct="1"/>
            <a:endParaRPr lang="zh-CN" altLang="en-US" dirty="0">
              <a:latin typeface="Calibri" pitchFamily="2" charset="0"/>
              <a:ea typeface="宋体" charset="-122"/>
            </a:endParaRPr>
          </a:p>
        </p:txBody>
      </p:sp>
      <p:sp>
        <p:nvSpPr>
          <p:cNvPr id="16" name="任意多边形 20"/>
          <p:cNvSpPr/>
          <p:nvPr/>
        </p:nvSpPr>
        <p:spPr>
          <a:xfrm>
            <a:off x="4843463" y="4735513"/>
            <a:ext cx="569912" cy="1751012"/>
          </a:xfrm>
          <a:custGeom>
            <a:avLst/>
            <a:gdLst>
              <a:gd name="txL" fmla="*/ 0 w 569343"/>
              <a:gd name="txT" fmla="*/ 0 h 1751162"/>
              <a:gd name="txR" fmla="*/ 569343 w 569343"/>
              <a:gd name="txB" fmla="*/ 1751162 h 1751162"/>
            </a:gdLst>
            <a:ahLst/>
            <a:cxnLst>
              <a:cxn ang="0">
                <a:pos x="0" y="1751012"/>
              </a:cxn>
              <a:cxn ang="0">
                <a:pos x="94985" y="1733760"/>
              </a:cxn>
              <a:cxn ang="0">
                <a:pos x="94985" y="1716509"/>
              </a:cxn>
              <a:cxn ang="0">
                <a:pos x="138160" y="1621627"/>
              </a:cxn>
              <a:cxn ang="0">
                <a:pos x="138160" y="1535371"/>
              </a:cxn>
              <a:cxn ang="0">
                <a:pos x="207241" y="1285226"/>
              </a:cxn>
              <a:cxn ang="0">
                <a:pos x="474927" y="293273"/>
              </a:cxn>
              <a:cxn ang="0">
                <a:pos x="569912" y="0"/>
              </a:cxn>
            </a:cxnLst>
            <a:rect l="txL" t="txT" r="txR" b="txB"/>
            <a:pathLst>
              <a:path w="569343" h="1751162">
                <a:moveTo>
                  <a:pt x="0" y="1751162"/>
                </a:moveTo>
                <a:cubicBezTo>
                  <a:pt x="39537" y="1745411"/>
                  <a:pt x="79075" y="1739660"/>
                  <a:pt x="94890" y="1733909"/>
                </a:cubicBezTo>
                <a:cubicBezTo>
                  <a:pt x="110705" y="1728158"/>
                  <a:pt x="87701" y="1735346"/>
                  <a:pt x="94890" y="1716656"/>
                </a:cubicBezTo>
                <a:cubicBezTo>
                  <a:pt x="102079" y="1697966"/>
                  <a:pt x="130833" y="1651958"/>
                  <a:pt x="138022" y="1621766"/>
                </a:cubicBezTo>
                <a:cubicBezTo>
                  <a:pt x="145211" y="1591574"/>
                  <a:pt x="126520" y="1591574"/>
                  <a:pt x="138022" y="1535502"/>
                </a:cubicBezTo>
                <a:cubicBezTo>
                  <a:pt x="149524" y="1479430"/>
                  <a:pt x="150962" y="1492370"/>
                  <a:pt x="207034" y="1285336"/>
                </a:cubicBezTo>
                <a:cubicBezTo>
                  <a:pt x="263106" y="1078302"/>
                  <a:pt x="414068" y="507521"/>
                  <a:pt x="474453" y="293298"/>
                </a:cubicBezTo>
                <a:cubicBezTo>
                  <a:pt x="534838" y="79075"/>
                  <a:pt x="552090" y="39537"/>
                  <a:pt x="569343" y="0"/>
                </a:cubicBezTo>
              </a:path>
            </a:pathLst>
          </a:custGeom>
          <a:noFill/>
          <a:ln w="19050" cap="flat" cmpd="sng">
            <a:solidFill>
              <a:srgbClr val="FFFFFF"/>
            </a:solidFill>
            <a:prstDash val="solid"/>
            <a:miter/>
            <a:headEnd type="none" w="med" len="med"/>
            <a:tailEnd type="none" w="med" len="med"/>
          </a:ln>
        </p:spPr>
        <p:txBody>
          <a:bodyPr anchor="ctr"/>
          <a:lstStyle/>
          <a:p>
            <a:pPr lvl="0" algn="ctr" eaLnBrk="1" hangingPunct="1"/>
            <a:endParaRPr lang="zh-CN" altLang="en-US" dirty="0">
              <a:latin typeface="Calibri" pitchFamily="2" charset="0"/>
              <a:ea typeface="宋体" charset="-122"/>
            </a:endParaRPr>
          </a:p>
        </p:txBody>
      </p:sp>
      <p:grpSp>
        <p:nvGrpSpPr>
          <p:cNvPr id="17" name="组合 16"/>
          <p:cNvGrpSpPr/>
          <p:nvPr/>
        </p:nvGrpSpPr>
        <p:grpSpPr>
          <a:xfrm>
            <a:off x="4941888" y="4772025"/>
            <a:ext cx="544512" cy="1719263"/>
            <a:chOff x="0" y="0"/>
            <a:chExt cx="544153" cy="1718476"/>
          </a:xfrm>
        </p:grpSpPr>
        <p:sp>
          <p:nvSpPr>
            <p:cNvPr id="18" name="任意多边形 24"/>
            <p:cNvSpPr/>
            <p:nvPr/>
          </p:nvSpPr>
          <p:spPr>
            <a:xfrm>
              <a:off x="74563" y="0"/>
              <a:ext cx="469590" cy="1640724"/>
            </a:xfrm>
            <a:custGeom>
              <a:avLst/>
              <a:gdLst>
                <a:gd name="txL" fmla="*/ 0 w 469354"/>
                <a:gd name="txT" fmla="*/ 0 h 1639937"/>
                <a:gd name="txR" fmla="*/ 469354 w 469354"/>
                <a:gd name="txB" fmla="*/ 1639937 h 1639937"/>
              </a:gdLst>
              <a:ahLst/>
              <a:cxnLst>
                <a:cxn ang="0">
                  <a:pos x="469590" y="7484"/>
                </a:cxn>
                <a:cxn ang="0">
                  <a:pos x="435914" y="46771"/>
                </a:cxn>
                <a:cxn ang="0">
                  <a:pos x="368562" y="288109"/>
                </a:cxn>
                <a:cxn ang="0">
                  <a:pos x="59868" y="1410611"/>
                </a:cxn>
                <a:cxn ang="0">
                  <a:pos x="9354" y="1640724"/>
                </a:cxn>
              </a:cxnLst>
              <a:rect l="txL" t="txT" r="txR" b="txB"/>
              <a:pathLst>
                <a:path w="469354" h="1639937">
                  <a:moveTo>
                    <a:pt x="469354" y="7480"/>
                  </a:moveTo>
                  <a:cubicBezTo>
                    <a:pt x="460939" y="3740"/>
                    <a:pt x="452525" y="0"/>
                    <a:pt x="435695" y="46749"/>
                  </a:cubicBezTo>
                  <a:cubicBezTo>
                    <a:pt x="418865" y="93498"/>
                    <a:pt x="368377" y="287971"/>
                    <a:pt x="368377" y="287971"/>
                  </a:cubicBezTo>
                  <a:cubicBezTo>
                    <a:pt x="305734" y="515168"/>
                    <a:pt x="119676" y="1184606"/>
                    <a:pt x="59838" y="1409934"/>
                  </a:cubicBezTo>
                  <a:cubicBezTo>
                    <a:pt x="0" y="1635262"/>
                    <a:pt x="19634" y="1590384"/>
                    <a:pt x="9349" y="1639937"/>
                  </a:cubicBezTo>
                </a:path>
              </a:pathLst>
            </a:custGeom>
            <a:noFill/>
            <a:ln w="19050" cap="flat" cmpd="sng">
              <a:solidFill>
                <a:srgbClr val="FFFFFF"/>
              </a:solidFill>
              <a:prstDash val="solid"/>
              <a:miter/>
              <a:headEnd type="none" w="med" len="med"/>
              <a:tailEnd type="none" w="med" len="med"/>
            </a:ln>
          </p:spPr>
          <p:txBody>
            <a:bodyPr anchor="ctr"/>
            <a:lstStyle/>
            <a:p>
              <a:pPr lvl="0" algn="ctr" eaLnBrk="1" hangingPunct="1"/>
              <a:endParaRPr lang="zh-CN" altLang="en-US" dirty="0">
                <a:latin typeface="Calibri" pitchFamily="2" charset="0"/>
                <a:ea typeface="宋体" charset="-122"/>
              </a:endParaRPr>
            </a:p>
          </p:txBody>
        </p:sp>
        <p:sp>
          <p:nvSpPr>
            <p:cNvPr id="19" name="任意多边形 25"/>
            <p:cNvSpPr/>
            <p:nvPr/>
          </p:nvSpPr>
          <p:spPr>
            <a:xfrm>
              <a:off x="0" y="1594708"/>
              <a:ext cx="90427" cy="123768"/>
            </a:xfrm>
            <a:custGeom>
              <a:avLst/>
              <a:gdLst>
                <a:gd name="txL" fmla="*/ 0 w 89757"/>
                <a:gd name="txT" fmla="*/ 0 h 123417"/>
                <a:gd name="txR" fmla="*/ 89757 w 89757"/>
                <a:gd name="txB" fmla="*/ 123417 h 123417"/>
              </a:gdLst>
              <a:ahLst/>
              <a:cxnLst>
                <a:cxn ang="0">
                  <a:pos x="90427" y="0"/>
                </a:cxn>
                <a:cxn ang="0">
                  <a:pos x="62169" y="106890"/>
                </a:cxn>
                <a:cxn ang="0">
                  <a:pos x="0" y="101264"/>
                </a:cxn>
              </a:cxnLst>
              <a:rect l="txL" t="txT" r="txR" b="txB"/>
              <a:pathLst>
                <a:path w="89757" h="123417">
                  <a:moveTo>
                    <a:pt x="89757" y="0"/>
                  </a:moveTo>
                  <a:cubicBezTo>
                    <a:pt x="83212" y="44879"/>
                    <a:pt x="76668" y="89758"/>
                    <a:pt x="61708" y="106587"/>
                  </a:cubicBezTo>
                  <a:cubicBezTo>
                    <a:pt x="46749" y="123417"/>
                    <a:pt x="23374" y="112197"/>
                    <a:pt x="0" y="100977"/>
                  </a:cubicBezTo>
                </a:path>
              </a:pathLst>
            </a:custGeom>
            <a:noFill/>
            <a:ln w="19050" cap="flat" cmpd="sng">
              <a:solidFill>
                <a:srgbClr val="FFFFFF"/>
              </a:solidFill>
              <a:prstDash val="solid"/>
              <a:miter/>
              <a:headEnd type="none" w="med" len="med"/>
              <a:tailEnd type="none" w="med" len="med"/>
            </a:ln>
          </p:spPr>
          <p:txBody>
            <a:bodyPr anchor="ctr"/>
            <a:lstStyle/>
            <a:p>
              <a:pPr lvl="0" algn="ctr" eaLnBrk="1" hangingPunct="1"/>
              <a:endParaRPr lang="zh-CN" altLang="en-US" dirty="0">
                <a:latin typeface="Calibri" pitchFamily="2" charset="0"/>
                <a:ea typeface="宋体" charset="-122"/>
              </a:endParaRPr>
            </a:p>
          </p:txBody>
        </p:sp>
      </p:grpSp>
      <p:sp>
        <p:nvSpPr>
          <p:cNvPr id="20" name="任意多边形 27"/>
          <p:cNvSpPr/>
          <p:nvPr/>
        </p:nvSpPr>
        <p:spPr>
          <a:xfrm>
            <a:off x="4986338" y="6221413"/>
            <a:ext cx="1952625" cy="257175"/>
          </a:xfrm>
          <a:custGeom>
            <a:avLst/>
            <a:gdLst>
              <a:gd name="txL" fmla="*/ 0 w 1952216"/>
              <a:gd name="txT" fmla="*/ 0 h 258051"/>
              <a:gd name="txR" fmla="*/ 1952216 w 1952216"/>
              <a:gd name="txB" fmla="*/ 258051 h 258051"/>
            </a:gdLst>
            <a:ahLst/>
            <a:cxnLst>
              <a:cxn ang="0">
                <a:pos x="0" y="257175"/>
              </a:cxn>
              <a:cxn ang="0">
                <a:pos x="230051" y="223631"/>
              </a:cxn>
              <a:cxn ang="0">
                <a:pos x="1638409" y="39136"/>
              </a:cxn>
              <a:cxn ang="0">
                <a:pos x="1952625" y="0"/>
              </a:cxn>
            </a:cxnLst>
            <a:rect l="txL" t="txT" r="txR" b="txB"/>
            <a:pathLst>
              <a:path w="1952216" h="258051">
                <a:moveTo>
                  <a:pt x="0" y="258051"/>
                </a:moveTo>
                <a:lnTo>
                  <a:pt x="230003" y="224393"/>
                </a:lnTo>
                <a:lnTo>
                  <a:pt x="1638066" y="39269"/>
                </a:lnTo>
                <a:lnTo>
                  <a:pt x="1952216" y="0"/>
                </a:lnTo>
              </a:path>
            </a:pathLst>
          </a:custGeom>
          <a:noFill/>
          <a:ln w="19050" cap="flat" cmpd="sng">
            <a:solidFill>
              <a:srgbClr val="FFFFFF"/>
            </a:solidFill>
            <a:prstDash val="solid"/>
            <a:miter/>
            <a:headEnd type="none" w="med" len="med"/>
            <a:tailEnd type="none" w="med" len="med"/>
          </a:ln>
        </p:spPr>
        <p:txBody>
          <a:bodyPr anchor="ctr"/>
          <a:lstStyle/>
          <a:p>
            <a:pPr lvl="0" algn="ctr" eaLnBrk="1" hangingPunct="1"/>
            <a:endParaRPr lang="zh-CN" altLang="en-US" dirty="0">
              <a:latin typeface="Calibri" pitchFamily="2" charset="0"/>
              <a:ea typeface="宋体" charset="-122"/>
            </a:endParaRPr>
          </a:p>
        </p:txBody>
      </p:sp>
      <p:sp>
        <p:nvSpPr>
          <p:cNvPr id="21" name="任意多边形 28"/>
          <p:cNvSpPr/>
          <p:nvPr/>
        </p:nvSpPr>
        <p:spPr>
          <a:xfrm>
            <a:off x="6921500" y="4616450"/>
            <a:ext cx="484188" cy="1604963"/>
          </a:xfrm>
          <a:custGeom>
            <a:avLst/>
            <a:gdLst>
              <a:gd name="txL" fmla="*/ 0 w 484314"/>
              <a:gd name="txT" fmla="*/ 0 h 1604407"/>
              <a:gd name="txR" fmla="*/ 484314 w 484314"/>
              <a:gd name="txB" fmla="*/ 1604407 h 1604407"/>
            </a:gdLst>
            <a:ahLst/>
            <a:cxnLst>
              <a:cxn ang="0">
                <a:pos x="471101" y="0"/>
              </a:cxn>
              <a:cxn ang="0">
                <a:pos x="431844" y="190799"/>
              </a:cxn>
              <a:cxn ang="0">
                <a:pos x="157034" y="1122352"/>
              </a:cxn>
              <a:cxn ang="0">
                <a:pos x="0" y="1604963"/>
              </a:cxn>
            </a:cxnLst>
            <a:rect l="txL" t="txT" r="txR" b="txB"/>
            <a:pathLst>
              <a:path w="484314" h="1604407">
                <a:moveTo>
                  <a:pt x="471224" y="0"/>
                </a:moveTo>
                <a:cubicBezTo>
                  <a:pt x="477769" y="1869"/>
                  <a:pt x="484314" y="3739"/>
                  <a:pt x="431956" y="190733"/>
                </a:cubicBezTo>
                <a:cubicBezTo>
                  <a:pt x="379598" y="377727"/>
                  <a:pt x="229068" y="886351"/>
                  <a:pt x="157075" y="1121963"/>
                </a:cubicBezTo>
                <a:cubicBezTo>
                  <a:pt x="85082" y="1357575"/>
                  <a:pt x="42541" y="1480991"/>
                  <a:pt x="0" y="1604407"/>
                </a:cubicBezTo>
              </a:path>
            </a:pathLst>
          </a:custGeom>
          <a:noFill/>
          <a:ln w="19050" cap="flat" cmpd="sng">
            <a:solidFill>
              <a:srgbClr val="FFFFFF"/>
            </a:solidFill>
            <a:prstDash val="solid"/>
            <a:miter/>
            <a:headEnd type="none" w="med" len="med"/>
            <a:tailEnd type="none" w="med" len="med"/>
          </a:ln>
        </p:spPr>
        <p:txBody>
          <a:bodyPr anchor="ctr"/>
          <a:lstStyle/>
          <a:p>
            <a:pPr lvl="0" algn="ctr" eaLnBrk="1" hangingPunct="1"/>
            <a:endParaRPr lang="zh-CN" altLang="en-US" dirty="0">
              <a:latin typeface="Calibri" pitchFamily="2" charset="0"/>
              <a:ea typeface="宋体" charset="-122"/>
            </a:endParaRPr>
          </a:p>
        </p:txBody>
      </p:sp>
      <p:sp>
        <p:nvSpPr>
          <p:cNvPr id="22" name="任意多边形 29"/>
          <p:cNvSpPr/>
          <p:nvPr/>
        </p:nvSpPr>
        <p:spPr>
          <a:xfrm>
            <a:off x="4864100" y="6546850"/>
            <a:ext cx="554038" cy="88900"/>
          </a:xfrm>
          <a:custGeom>
            <a:avLst/>
            <a:gdLst>
              <a:gd name="txL" fmla="*/ 0 w 555371"/>
              <a:gd name="txT" fmla="*/ 0 h 89757"/>
              <a:gd name="txR" fmla="*/ 555371 w 555371"/>
              <a:gd name="txB" fmla="*/ 89757 h 89757"/>
            </a:gdLst>
            <a:ahLst/>
            <a:cxnLst>
              <a:cxn ang="0">
                <a:pos x="0" y="88900"/>
              </a:cxn>
              <a:cxn ang="0">
                <a:pos x="554038" y="0"/>
              </a:cxn>
            </a:cxnLst>
            <a:rect l="txL" t="txT" r="txR" b="txB"/>
            <a:pathLst>
              <a:path w="555371" h="89757">
                <a:moveTo>
                  <a:pt x="0" y="89757"/>
                </a:moveTo>
                <a:lnTo>
                  <a:pt x="555371" y="0"/>
                </a:lnTo>
              </a:path>
            </a:pathLst>
          </a:custGeom>
          <a:noFill/>
          <a:ln w="19050" cap="flat" cmpd="sng">
            <a:solidFill>
              <a:srgbClr val="FFFFFF"/>
            </a:solidFill>
            <a:prstDash val="solid"/>
            <a:miter/>
            <a:headEnd type="none" w="med" len="med"/>
            <a:tailEnd type="none" w="med" len="med"/>
          </a:ln>
        </p:spPr>
        <p:txBody>
          <a:bodyPr anchor="ctr"/>
          <a:lstStyle/>
          <a:p>
            <a:pPr lvl="0" algn="ctr" eaLnBrk="1" hangingPunct="1"/>
            <a:endParaRPr lang="zh-CN" altLang="en-US" dirty="0">
              <a:latin typeface="Calibri" pitchFamily="2" charset="0"/>
              <a:ea typeface="宋体" charset="-122"/>
            </a:endParaRPr>
          </a:p>
        </p:txBody>
      </p:sp>
      <p:sp>
        <p:nvSpPr>
          <p:cNvPr id="23" name="任意多边形 30"/>
          <p:cNvSpPr/>
          <p:nvPr/>
        </p:nvSpPr>
        <p:spPr>
          <a:xfrm>
            <a:off x="6445250" y="6338888"/>
            <a:ext cx="369888" cy="61912"/>
          </a:xfrm>
          <a:custGeom>
            <a:avLst/>
            <a:gdLst>
              <a:gd name="txL" fmla="*/ 0 w 370248"/>
              <a:gd name="txT" fmla="*/ 0 h 61708"/>
              <a:gd name="txR" fmla="*/ 370248 w 370248"/>
              <a:gd name="txB" fmla="*/ 61708 h 61708"/>
            </a:gdLst>
            <a:ahLst/>
            <a:cxnLst>
              <a:cxn ang="0">
                <a:pos x="0" y="61912"/>
              </a:cxn>
              <a:cxn ang="0">
                <a:pos x="369888" y="0"/>
              </a:cxn>
            </a:cxnLst>
            <a:rect l="txL" t="txT" r="txR" b="txB"/>
            <a:pathLst>
              <a:path w="370248" h="61708">
                <a:moveTo>
                  <a:pt x="0" y="61708"/>
                </a:moveTo>
                <a:lnTo>
                  <a:pt x="370248" y="0"/>
                </a:lnTo>
              </a:path>
            </a:pathLst>
          </a:custGeom>
          <a:noFill/>
          <a:ln w="19050" cap="flat" cmpd="sng">
            <a:solidFill>
              <a:srgbClr val="FFFFFF"/>
            </a:solidFill>
            <a:prstDash val="solid"/>
            <a:miter/>
            <a:headEnd type="none" w="med" len="med"/>
            <a:tailEnd type="none" w="med" len="med"/>
          </a:ln>
        </p:spPr>
        <p:txBody>
          <a:bodyPr anchor="ctr"/>
          <a:lstStyle/>
          <a:p>
            <a:pPr lvl="0" algn="ctr" eaLnBrk="1" hangingPunct="1"/>
            <a:endParaRPr lang="zh-CN" altLang="en-US" dirty="0">
              <a:latin typeface="Calibri" pitchFamily="2" charset="0"/>
              <a:ea typeface="宋体" charset="-122"/>
            </a:endParaRPr>
          </a:p>
        </p:txBody>
      </p:sp>
      <p:sp>
        <p:nvSpPr>
          <p:cNvPr id="24" name="任意多边形 31"/>
          <p:cNvSpPr/>
          <p:nvPr/>
        </p:nvSpPr>
        <p:spPr>
          <a:xfrm>
            <a:off x="6799263" y="6248400"/>
            <a:ext cx="4762" cy="88900"/>
          </a:xfrm>
          <a:custGeom>
            <a:avLst/>
            <a:gdLst>
              <a:gd name="txL" fmla="*/ 0 w 5610"/>
              <a:gd name="txT" fmla="*/ 0 h 89757"/>
              <a:gd name="txR" fmla="*/ 5610 w 5610"/>
              <a:gd name="txB" fmla="*/ 89757 h 89757"/>
            </a:gdLst>
            <a:ahLst/>
            <a:cxnLst>
              <a:cxn ang="0">
                <a:pos x="4762" y="88900"/>
              </a:cxn>
              <a:cxn ang="0">
                <a:pos x="0" y="0"/>
              </a:cxn>
            </a:cxnLst>
            <a:rect l="txL" t="txT" r="txR" b="txB"/>
            <a:pathLst>
              <a:path w="5610" h="89757">
                <a:moveTo>
                  <a:pt x="5610" y="89757"/>
                </a:moveTo>
                <a:lnTo>
                  <a:pt x="0" y="0"/>
                </a:lnTo>
              </a:path>
            </a:pathLst>
          </a:custGeom>
          <a:noFill/>
          <a:ln w="19050" cap="flat" cmpd="sng">
            <a:solidFill>
              <a:srgbClr val="FFFFFF"/>
            </a:solidFill>
            <a:prstDash val="solid"/>
            <a:miter/>
            <a:headEnd type="none" w="med" len="med"/>
            <a:tailEnd type="none" w="med" len="med"/>
          </a:ln>
        </p:spPr>
        <p:txBody>
          <a:bodyPr anchor="ctr"/>
          <a:lstStyle/>
          <a:p>
            <a:pPr lvl="0" algn="ctr" eaLnBrk="1" hangingPunct="1"/>
            <a:endParaRPr lang="zh-CN" altLang="en-US" dirty="0">
              <a:latin typeface="Calibri" pitchFamily="2" charset="0"/>
              <a:ea typeface="宋体" charset="-122"/>
            </a:endParaRPr>
          </a:p>
        </p:txBody>
      </p:sp>
      <p:sp>
        <p:nvSpPr>
          <p:cNvPr id="25" name="任意多边形 34"/>
          <p:cNvSpPr/>
          <p:nvPr/>
        </p:nvSpPr>
        <p:spPr>
          <a:xfrm>
            <a:off x="5478463" y="6435725"/>
            <a:ext cx="927100" cy="133350"/>
          </a:xfrm>
          <a:custGeom>
            <a:avLst/>
            <a:gdLst>
              <a:gd name="txL" fmla="*/ 0 w 927401"/>
              <a:gd name="txT" fmla="*/ 0 h 134343"/>
              <a:gd name="txR" fmla="*/ 927401 w 927401"/>
              <a:gd name="txB" fmla="*/ 134343 h 134343"/>
            </a:gdLst>
            <a:ahLst/>
            <a:cxnLst>
              <a:cxn ang="0">
                <a:pos x="0" y="133350"/>
              </a:cxn>
              <a:cxn ang="0">
                <a:pos x="927100" y="0"/>
              </a:cxn>
            </a:cxnLst>
            <a:rect l="txL" t="txT" r="txR" b="txB"/>
            <a:pathLst>
              <a:path w="927401" h="134343">
                <a:moveTo>
                  <a:pt x="0" y="134343"/>
                </a:moveTo>
                <a:lnTo>
                  <a:pt x="927401" y="0"/>
                </a:lnTo>
              </a:path>
            </a:pathLst>
          </a:custGeom>
          <a:noFill/>
          <a:ln w="19050" cap="flat" cmpd="sng">
            <a:solidFill>
              <a:srgbClr val="FFFFFF"/>
            </a:solidFill>
            <a:prstDash val="solid"/>
            <a:miter/>
            <a:headEnd type="none" w="med" len="med"/>
            <a:tailEnd type="none" w="med" len="med"/>
          </a:ln>
        </p:spPr>
        <p:txBody>
          <a:bodyPr anchor="ctr"/>
          <a:lstStyle/>
          <a:p>
            <a:pPr lvl="0" algn="ctr" eaLnBrk="1" hangingPunct="1"/>
            <a:endParaRPr lang="zh-CN" altLang="en-US" dirty="0">
              <a:latin typeface="Calibri" pitchFamily="2" charset="0"/>
              <a:ea typeface="宋体" charset="-122"/>
            </a:endParaRPr>
          </a:p>
        </p:txBody>
      </p:sp>
      <p:grpSp>
        <p:nvGrpSpPr>
          <p:cNvPr id="26" name="组合 25"/>
          <p:cNvGrpSpPr/>
          <p:nvPr/>
        </p:nvGrpSpPr>
        <p:grpSpPr>
          <a:xfrm>
            <a:off x="5387975" y="6288088"/>
            <a:ext cx="1069975" cy="280987"/>
            <a:chOff x="0" y="0"/>
            <a:chExt cx="1069690" cy="281687"/>
          </a:xfrm>
        </p:grpSpPr>
        <p:sp>
          <p:nvSpPr>
            <p:cNvPr id="27" name="任意多边形 33"/>
            <p:cNvSpPr/>
            <p:nvPr/>
          </p:nvSpPr>
          <p:spPr>
            <a:xfrm>
              <a:off x="0" y="133682"/>
              <a:ext cx="120618" cy="148005"/>
            </a:xfrm>
            <a:custGeom>
              <a:avLst/>
              <a:gdLst>
                <a:gd name="txL" fmla="*/ 0 w 119898"/>
                <a:gd name="txT" fmla="*/ 0 h 147344"/>
                <a:gd name="txR" fmla="*/ 119898 w 119898"/>
                <a:gd name="txB" fmla="*/ 147344 h 147344"/>
              </a:gdLst>
              <a:ahLst/>
              <a:cxnLst>
                <a:cxn ang="0">
                  <a:pos x="7266" y="0"/>
                </a:cxn>
                <a:cxn ang="0">
                  <a:pos x="7266" y="91415"/>
                </a:cxn>
                <a:cxn ang="0">
                  <a:pos x="50863" y="139299"/>
                </a:cxn>
                <a:cxn ang="0">
                  <a:pos x="107539" y="143653"/>
                </a:cxn>
                <a:cxn ang="0">
                  <a:pos x="120618" y="117534"/>
                </a:cxn>
              </a:cxnLst>
              <a:rect l="txL" t="txT" r="txR" b="txB"/>
              <a:pathLst>
                <a:path w="119898" h="147344">
                  <a:moveTo>
                    <a:pt x="7223" y="0"/>
                  </a:moveTo>
                  <a:cubicBezTo>
                    <a:pt x="3611" y="33947"/>
                    <a:pt x="0" y="67894"/>
                    <a:pt x="7223" y="91007"/>
                  </a:cubicBezTo>
                  <a:cubicBezTo>
                    <a:pt x="14446" y="114120"/>
                    <a:pt x="33947" y="130010"/>
                    <a:pt x="50559" y="138677"/>
                  </a:cubicBezTo>
                  <a:cubicBezTo>
                    <a:pt x="67171" y="147344"/>
                    <a:pt x="95341" y="146622"/>
                    <a:pt x="106897" y="143011"/>
                  </a:cubicBezTo>
                  <a:cubicBezTo>
                    <a:pt x="118453" y="139400"/>
                    <a:pt x="119175" y="128204"/>
                    <a:pt x="119898" y="117009"/>
                  </a:cubicBezTo>
                </a:path>
              </a:pathLst>
            </a:custGeom>
            <a:noFill/>
            <a:ln w="19050" cap="flat" cmpd="sng">
              <a:solidFill>
                <a:srgbClr val="FFFFFF"/>
              </a:solidFill>
              <a:prstDash val="solid"/>
              <a:miter/>
              <a:headEnd type="none" w="med" len="med"/>
              <a:tailEnd type="none" w="med" len="med"/>
            </a:ln>
          </p:spPr>
          <p:txBody>
            <a:bodyPr anchor="ctr"/>
            <a:lstStyle/>
            <a:p>
              <a:pPr lvl="0" algn="ctr" eaLnBrk="1" hangingPunct="1"/>
              <a:endParaRPr lang="zh-CN" altLang="en-US" dirty="0">
                <a:latin typeface="Calibri" pitchFamily="2" charset="0"/>
                <a:ea typeface="宋体" charset="-122"/>
              </a:endParaRPr>
            </a:p>
          </p:txBody>
        </p:sp>
        <p:sp>
          <p:nvSpPr>
            <p:cNvPr id="28" name="任意多边形 35"/>
            <p:cNvSpPr/>
            <p:nvPr/>
          </p:nvSpPr>
          <p:spPr>
            <a:xfrm>
              <a:off x="103161" y="130499"/>
              <a:ext cx="22219" cy="138456"/>
            </a:xfrm>
            <a:custGeom>
              <a:avLst/>
              <a:gdLst>
                <a:gd name="txL" fmla="*/ 0 w 22390"/>
                <a:gd name="txT" fmla="*/ 0 h 138676"/>
                <a:gd name="txR" fmla="*/ 22390 w 22390"/>
                <a:gd name="txB" fmla="*/ 138676 h 138676"/>
              </a:gdLst>
              <a:ahLst/>
              <a:cxnLst>
                <a:cxn ang="0">
                  <a:pos x="12902" y="138456"/>
                </a:cxn>
                <a:cxn ang="0">
                  <a:pos x="21503" y="69228"/>
                </a:cxn>
                <a:cxn ang="0">
                  <a:pos x="17203" y="17307"/>
                </a:cxn>
                <a:cxn ang="0">
                  <a:pos x="0" y="0"/>
                </a:cxn>
              </a:cxnLst>
              <a:rect l="txL" t="txT" r="txR" b="txB"/>
              <a:pathLst>
                <a:path w="22390" h="138676">
                  <a:moveTo>
                    <a:pt x="13001" y="138676"/>
                  </a:moveTo>
                  <a:cubicBezTo>
                    <a:pt x="16973" y="114119"/>
                    <a:pt x="20946" y="89562"/>
                    <a:pt x="21668" y="69338"/>
                  </a:cubicBezTo>
                  <a:cubicBezTo>
                    <a:pt x="22390" y="49114"/>
                    <a:pt x="20946" y="28890"/>
                    <a:pt x="17335" y="17334"/>
                  </a:cubicBezTo>
                  <a:cubicBezTo>
                    <a:pt x="13724" y="5778"/>
                    <a:pt x="6862" y="2889"/>
                    <a:pt x="0" y="0"/>
                  </a:cubicBezTo>
                </a:path>
              </a:pathLst>
            </a:custGeom>
            <a:noFill/>
            <a:ln w="19050" cap="flat" cmpd="sng">
              <a:solidFill>
                <a:srgbClr val="FFFFFF"/>
              </a:solidFill>
              <a:prstDash val="solid"/>
              <a:miter/>
              <a:headEnd type="none" w="med" len="med"/>
              <a:tailEnd type="none" w="med" len="med"/>
            </a:ln>
          </p:spPr>
          <p:txBody>
            <a:bodyPr anchor="ctr"/>
            <a:lstStyle/>
            <a:p>
              <a:pPr lvl="0" algn="ctr" eaLnBrk="1" hangingPunct="1"/>
              <a:endParaRPr lang="zh-CN" altLang="en-US" dirty="0">
                <a:latin typeface="Calibri" pitchFamily="2" charset="0"/>
                <a:ea typeface="宋体" charset="-122"/>
              </a:endParaRPr>
            </a:p>
          </p:txBody>
        </p:sp>
        <p:sp>
          <p:nvSpPr>
            <p:cNvPr id="29" name="任意多边形 36"/>
            <p:cNvSpPr/>
            <p:nvPr/>
          </p:nvSpPr>
          <p:spPr>
            <a:xfrm>
              <a:off x="1004620" y="0"/>
              <a:ext cx="65070" cy="151188"/>
            </a:xfrm>
            <a:custGeom>
              <a:avLst/>
              <a:gdLst>
                <a:gd name="txL" fmla="*/ 0 w 65728"/>
                <a:gd name="txT" fmla="*/ 0 h 151678"/>
                <a:gd name="txR" fmla="*/ 65728 w 65728"/>
                <a:gd name="txB" fmla="*/ 151678 h 151678"/>
              </a:gdLst>
              <a:ahLst/>
              <a:cxnLst>
                <a:cxn ang="0">
                  <a:pos x="0" y="151188"/>
                </a:cxn>
                <a:cxn ang="0">
                  <a:pos x="55774" y="129590"/>
                </a:cxn>
                <a:cxn ang="0">
                  <a:pos x="55774" y="47516"/>
                </a:cxn>
                <a:cxn ang="0">
                  <a:pos x="42903" y="0"/>
                </a:cxn>
              </a:cxnLst>
              <a:rect l="txL" t="txT" r="txR" b="txB"/>
              <a:pathLst>
                <a:path w="65728" h="151678">
                  <a:moveTo>
                    <a:pt x="0" y="151678"/>
                  </a:moveTo>
                  <a:cubicBezTo>
                    <a:pt x="23474" y="149511"/>
                    <a:pt x="46948" y="147345"/>
                    <a:pt x="56338" y="130010"/>
                  </a:cubicBezTo>
                  <a:cubicBezTo>
                    <a:pt x="65728" y="112675"/>
                    <a:pt x="58505" y="69338"/>
                    <a:pt x="56338" y="47670"/>
                  </a:cubicBezTo>
                  <a:cubicBezTo>
                    <a:pt x="54171" y="26002"/>
                    <a:pt x="48754" y="13001"/>
                    <a:pt x="43337" y="0"/>
                  </a:cubicBezTo>
                </a:path>
              </a:pathLst>
            </a:custGeom>
            <a:noFill/>
            <a:ln w="19050" cap="flat" cmpd="sng">
              <a:solidFill>
                <a:srgbClr val="FFFFFF"/>
              </a:solidFill>
              <a:prstDash val="solid"/>
              <a:miter/>
              <a:headEnd type="none" w="med" len="med"/>
              <a:tailEnd type="none" w="med" len="med"/>
            </a:ln>
          </p:spPr>
          <p:txBody>
            <a:bodyPr anchor="ctr"/>
            <a:lstStyle/>
            <a:p>
              <a:pPr lvl="0" algn="ctr" eaLnBrk="1" hangingPunct="1"/>
              <a:endParaRPr lang="zh-CN" altLang="en-US" dirty="0">
                <a:latin typeface="Calibri" pitchFamily="2" charset="0"/>
                <a:ea typeface="宋体" charset="-122"/>
              </a:endParaRPr>
            </a:p>
          </p:txBody>
        </p:sp>
      </p:grpSp>
      <p:grpSp>
        <p:nvGrpSpPr>
          <p:cNvPr id="30" name="组合 29"/>
          <p:cNvGrpSpPr/>
          <p:nvPr/>
        </p:nvGrpSpPr>
        <p:grpSpPr>
          <a:xfrm>
            <a:off x="5413375" y="4625975"/>
            <a:ext cx="1985963" cy="153988"/>
            <a:chOff x="0" y="0"/>
            <a:chExt cx="1986380" cy="154722"/>
          </a:xfrm>
        </p:grpSpPr>
        <p:sp>
          <p:nvSpPr>
            <p:cNvPr id="31" name="任意多边形 23"/>
            <p:cNvSpPr/>
            <p:nvPr/>
          </p:nvSpPr>
          <p:spPr>
            <a:xfrm>
              <a:off x="57162" y="0"/>
              <a:ext cx="1929218" cy="148342"/>
            </a:xfrm>
            <a:custGeom>
              <a:avLst/>
              <a:gdLst>
                <a:gd name="txL" fmla="*/ 0 w 1929776"/>
                <a:gd name="txT" fmla="*/ 0 h 148660"/>
                <a:gd name="txR" fmla="*/ 1929776 w 1929776"/>
                <a:gd name="txB" fmla="*/ 148660 h 148660"/>
              </a:gdLst>
              <a:ahLst/>
              <a:cxnLst>
                <a:cxn ang="0">
                  <a:pos x="0" y="148342"/>
                </a:cxn>
                <a:cxn ang="0">
                  <a:pos x="347707" y="103560"/>
                </a:cxn>
                <a:cxn ang="0">
                  <a:pos x="891702" y="47582"/>
                </a:cxn>
                <a:cxn ang="0">
                  <a:pos x="1374008" y="19593"/>
                </a:cxn>
                <a:cxn ang="0">
                  <a:pos x="1822663" y="2799"/>
                </a:cxn>
                <a:cxn ang="0">
                  <a:pos x="1929218" y="2799"/>
                </a:cxn>
              </a:cxnLst>
              <a:rect l="txL" t="txT" r="txR" b="txB"/>
              <a:pathLst>
                <a:path w="1929776" h="148660">
                  <a:moveTo>
                    <a:pt x="0" y="148660"/>
                  </a:moveTo>
                  <a:cubicBezTo>
                    <a:pt x="100976" y="134635"/>
                    <a:pt x="199148" y="120611"/>
                    <a:pt x="347808" y="103782"/>
                  </a:cubicBezTo>
                  <a:cubicBezTo>
                    <a:pt x="496468" y="86953"/>
                    <a:pt x="720860" y="61709"/>
                    <a:pt x="891960" y="47684"/>
                  </a:cubicBezTo>
                  <a:cubicBezTo>
                    <a:pt x="1063060" y="33659"/>
                    <a:pt x="1219200" y="27115"/>
                    <a:pt x="1374405" y="19635"/>
                  </a:cubicBezTo>
                  <a:cubicBezTo>
                    <a:pt x="1529610" y="12155"/>
                    <a:pt x="1730628" y="5610"/>
                    <a:pt x="1823190" y="2805"/>
                  </a:cubicBezTo>
                  <a:cubicBezTo>
                    <a:pt x="1915752" y="0"/>
                    <a:pt x="1922764" y="1402"/>
                    <a:pt x="1929776" y="2805"/>
                  </a:cubicBezTo>
                </a:path>
              </a:pathLst>
            </a:custGeom>
            <a:noFill/>
            <a:ln w="19050" cap="flat" cmpd="sng">
              <a:solidFill>
                <a:srgbClr val="FFFFFF"/>
              </a:solidFill>
              <a:prstDash val="solid"/>
              <a:miter/>
              <a:headEnd type="none" w="med" len="med"/>
              <a:tailEnd type="none" w="med" len="med"/>
            </a:ln>
          </p:spPr>
          <p:txBody>
            <a:bodyPr anchor="ctr"/>
            <a:lstStyle/>
            <a:p>
              <a:pPr lvl="0" algn="ctr" eaLnBrk="1" hangingPunct="1"/>
              <a:endParaRPr lang="zh-CN" altLang="en-US" dirty="0">
                <a:latin typeface="Calibri" pitchFamily="2" charset="0"/>
                <a:ea typeface="宋体" charset="-122"/>
              </a:endParaRPr>
            </a:p>
          </p:txBody>
        </p:sp>
        <p:sp>
          <p:nvSpPr>
            <p:cNvPr id="32" name="任意多边形 37"/>
            <p:cNvSpPr/>
            <p:nvPr/>
          </p:nvSpPr>
          <p:spPr>
            <a:xfrm>
              <a:off x="0" y="116440"/>
              <a:ext cx="52399" cy="38282"/>
            </a:xfrm>
            <a:custGeom>
              <a:avLst/>
              <a:gdLst>
                <a:gd name="txL" fmla="*/ 0 w 52004"/>
                <a:gd name="txT" fmla="*/ 0 h 39003"/>
                <a:gd name="txR" fmla="*/ 52004 w 52004"/>
                <a:gd name="txB" fmla="*/ 39003 h 39003"/>
              </a:gdLst>
              <a:ahLst/>
              <a:cxnLst>
                <a:cxn ang="0">
                  <a:pos x="0" y="0"/>
                </a:cxn>
                <a:cxn ang="0">
                  <a:pos x="52399" y="38282"/>
                </a:cxn>
              </a:cxnLst>
              <a:rect l="txL" t="txT" r="txR" b="txB"/>
              <a:pathLst>
                <a:path w="52004" h="39003">
                  <a:moveTo>
                    <a:pt x="0" y="0"/>
                  </a:moveTo>
                  <a:lnTo>
                    <a:pt x="52004" y="39003"/>
                  </a:lnTo>
                </a:path>
              </a:pathLst>
            </a:custGeom>
            <a:noFill/>
            <a:ln w="19050" cap="flat" cmpd="sng">
              <a:solidFill>
                <a:srgbClr val="FFFFFF"/>
              </a:solidFill>
              <a:prstDash val="solid"/>
              <a:miter/>
              <a:headEnd type="none" w="med" len="med"/>
              <a:tailEnd type="none" w="med" len="med"/>
            </a:ln>
          </p:spPr>
          <p:txBody>
            <a:bodyPr anchor="ctr"/>
            <a:lstStyle/>
            <a:p>
              <a:pPr lvl="0" algn="ctr" eaLnBrk="1" hangingPunct="1"/>
              <a:endParaRPr lang="zh-CN" altLang="en-US" dirty="0">
                <a:latin typeface="Calibri" pitchFamily="2" charset="0"/>
                <a:ea typeface="宋体" charset="-122"/>
              </a:endParaRPr>
            </a:p>
          </p:txBody>
        </p:sp>
      </p:grpSp>
      <p:grpSp>
        <p:nvGrpSpPr>
          <p:cNvPr id="33" name="组合 32"/>
          <p:cNvGrpSpPr/>
          <p:nvPr/>
        </p:nvGrpSpPr>
        <p:grpSpPr>
          <a:xfrm>
            <a:off x="204788" y="5540375"/>
            <a:ext cx="4913312" cy="334963"/>
            <a:chOff x="0" y="0"/>
            <a:chExt cx="4912936" cy="334370"/>
          </a:xfrm>
        </p:grpSpPr>
        <p:sp>
          <p:nvSpPr>
            <p:cNvPr id="34" name="任意多边形 10"/>
            <p:cNvSpPr/>
            <p:nvPr/>
          </p:nvSpPr>
          <p:spPr>
            <a:xfrm>
              <a:off x="3481121" y="250381"/>
              <a:ext cx="1431815" cy="0"/>
            </a:xfrm>
            <a:custGeom>
              <a:avLst/>
              <a:gdLst>
                <a:gd name="txL" fmla="*/ 0 w 1431985"/>
                <a:gd name="txT" fmla="*/ 0 h 0"/>
                <a:gd name="txR" fmla="*/ 1431985 w 1431985"/>
                <a:gd name="txB" fmla="*/ 0 h 0"/>
              </a:gdLst>
              <a:ahLst/>
              <a:cxnLst>
                <a:cxn ang="0">
                  <a:pos x="0" y="0"/>
                </a:cxn>
                <a:cxn ang="0">
                  <a:pos x="1431815" y="0"/>
                </a:cxn>
              </a:cxnLst>
              <a:rect l="txL" t="txT" r="txR" b="txB"/>
              <a:pathLst>
                <a:path w="1431985">
                  <a:moveTo>
                    <a:pt x="0" y="0"/>
                  </a:moveTo>
                  <a:lnTo>
                    <a:pt x="1431985" y="0"/>
                  </a:lnTo>
                </a:path>
              </a:pathLst>
            </a:custGeom>
            <a:noFill/>
            <a:ln w="38100" cap="flat" cmpd="sng">
              <a:solidFill>
                <a:srgbClr val="FFFFFF"/>
              </a:solidFill>
              <a:prstDash val="solid"/>
              <a:miter/>
              <a:headEnd type="none" w="med" len="med"/>
              <a:tailEnd type="none" w="med" len="med"/>
            </a:ln>
          </p:spPr>
          <p:txBody>
            <a:bodyPr anchor="ctr"/>
            <a:lstStyle/>
            <a:p>
              <a:pPr lvl="0" algn="ctr" eaLnBrk="1" hangingPunct="1"/>
              <a:endParaRPr lang="zh-CN" altLang="en-US" dirty="0">
                <a:latin typeface="Calibri" pitchFamily="2" charset="0"/>
                <a:ea typeface="宋体" charset="-122"/>
              </a:endParaRPr>
            </a:p>
          </p:txBody>
        </p:sp>
        <p:grpSp>
          <p:nvGrpSpPr>
            <p:cNvPr id="35" name="组合 7202"/>
            <p:cNvGrpSpPr/>
            <p:nvPr/>
          </p:nvGrpSpPr>
          <p:grpSpPr>
            <a:xfrm>
              <a:off x="0" y="0"/>
              <a:ext cx="3500169" cy="334370"/>
              <a:chOff x="0" y="0"/>
              <a:chExt cx="3500169" cy="334370"/>
            </a:xfrm>
          </p:grpSpPr>
          <p:sp>
            <p:nvSpPr>
              <p:cNvPr id="36" name="任意多边形 2"/>
              <p:cNvSpPr/>
              <p:nvPr/>
            </p:nvSpPr>
            <p:spPr>
              <a:xfrm>
                <a:off x="0" y="0"/>
                <a:ext cx="2292174" cy="334370"/>
              </a:xfrm>
              <a:custGeom>
                <a:avLst/>
                <a:gdLst>
                  <a:gd name="txL" fmla="*/ 0 w 2292824"/>
                  <a:gd name="txT" fmla="*/ 0 h 334370"/>
                  <a:gd name="txR" fmla="*/ 2292824 w 2292824"/>
                  <a:gd name="txB" fmla="*/ 334370 h 334370"/>
                </a:gdLst>
                <a:ahLst/>
                <a:cxnLst>
                  <a:cxn ang="0">
                    <a:pos x="2292174" y="313899"/>
                  </a:cxn>
                  <a:cxn ang="0">
                    <a:pos x="1978365" y="327546"/>
                  </a:cxn>
                  <a:cxn ang="0">
                    <a:pos x="1623623" y="286603"/>
                  </a:cxn>
                  <a:cxn ang="0">
                    <a:pos x="1459897" y="300251"/>
                  </a:cxn>
                  <a:cxn ang="0">
                    <a:pos x="1077868" y="286603"/>
                  </a:cxn>
                  <a:cxn ang="0">
                    <a:pos x="382030" y="327546"/>
                  </a:cxn>
                  <a:cxn ang="0">
                    <a:pos x="95508" y="245660"/>
                  </a:cxn>
                  <a:cxn ang="0">
                    <a:pos x="0" y="0"/>
                  </a:cxn>
                </a:cxnLst>
                <a:rect l="txL" t="txT" r="txR" b="txB"/>
                <a:pathLst>
                  <a:path w="2292824" h="334370">
                    <a:moveTo>
                      <a:pt x="2292824" y="313899"/>
                    </a:moveTo>
                    <a:cubicBezTo>
                      <a:pt x="2191603" y="322997"/>
                      <a:pt x="2090382" y="332095"/>
                      <a:pt x="1978926" y="327546"/>
                    </a:cubicBezTo>
                    <a:cubicBezTo>
                      <a:pt x="1867470" y="322997"/>
                      <a:pt x="1710520" y="291152"/>
                      <a:pt x="1624084" y="286603"/>
                    </a:cubicBezTo>
                    <a:cubicBezTo>
                      <a:pt x="1537648" y="282054"/>
                      <a:pt x="1551296" y="300251"/>
                      <a:pt x="1460311" y="300251"/>
                    </a:cubicBezTo>
                    <a:cubicBezTo>
                      <a:pt x="1369326" y="300251"/>
                      <a:pt x="1257869" y="282054"/>
                      <a:pt x="1078174" y="286603"/>
                    </a:cubicBezTo>
                    <a:cubicBezTo>
                      <a:pt x="898479" y="291152"/>
                      <a:pt x="545911" y="334370"/>
                      <a:pt x="382138" y="327546"/>
                    </a:cubicBezTo>
                    <a:cubicBezTo>
                      <a:pt x="218365" y="320722"/>
                      <a:pt x="159225" y="300251"/>
                      <a:pt x="95535" y="245660"/>
                    </a:cubicBezTo>
                    <a:cubicBezTo>
                      <a:pt x="31845" y="191069"/>
                      <a:pt x="15922" y="95534"/>
                      <a:pt x="0" y="0"/>
                    </a:cubicBezTo>
                  </a:path>
                </a:pathLst>
              </a:custGeom>
              <a:noFill/>
              <a:ln w="38100" cap="flat" cmpd="sng">
                <a:solidFill>
                  <a:srgbClr val="FFFFFF"/>
                </a:solidFill>
                <a:prstDash val="solid"/>
                <a:miter/>
                <a:headEnd type="none" w="med" len="med"/>
                <a:tailEnd type="none" w="med" len="med"/>
              </a:ln>
            </p:spPr>
            <p:txBody>
              <a:bodyPr anchor="ctr"/>
              <a:lstStyle/>
              <a:p>
                <a:pPr lvl="0" algn="ctr" eaLnBrk="1" hangingPunct="1"/>
                <a:endParaRPr lang="zh-CN" altLang="en-US" dirty="0">
                  <a:latin typeface="Calibri" pitchFamily="2" charset="0"/>
                  <a:ea typeface="宋体" charset="-122"/>
                </a:endParaRPr>
              </a:p>
            </p:txBody>
          </p:sp>
          <p:sp>
            <p:nvSpPr>
              <p:cNvPr id="37" name="任意多边形 44"/>
              <p:cNvSpPr/>
              <p:nvPr/>
            </p:nvSpPr>
            <p:spPr>
              <a:xfrm>
                <a:off x="2266776" y="232950"/>
                <a:ext cx="1233393" cy="80819"/>
              </a:xfrm>
              <a:custGeom>
                <a:avLst/>
                <a:gdLst>
                  <a:gd name="txL" fmla="*/ 0 w 1233377"/>
                  <a:gd name="txT" fmla="*/ 0 h 81516"/>
                  <a:gd name="txR" fmla="*/ 1233377 w 1233377"/>
                  <a:gd name="txB" fmla="*/ 81516 h 81516"/>
                </a:gdLst>
                <a:ahLst/>
                <a:cxnLst>
                  <a:cxn ang="0">
                    <a:pos x="0" y="80819"/>
                  </a:cxn>
                  <a:cxn ang="0">
                    <a:pos x="159491" y="49194"/>
                  </a:cxn>
                  <a:cxn ang="0">
                    <a:pos x="584799" y="38653"/>
                  </a:cxn>
                  <a:cxn ang="0">
                    <a:pos x="850616" y="59736"/>
                  </a:cxn>
                  <a:cxn ang="0">
                    <a:pos x="978209" y="7027"/>
                  </a:cxn>
                  <a:cxn ang="0">
                    <a:pos x="1233393" y="17569"/>
                  </a:cxn>
                </a:cxnLst>
                <a:rect l="txL" t="txT" r="txR" b="txB"/>
                <a:pathLst>
                  <a:path w="1233377" h="81516">
                    <a:moveTo>
                      <a:pt x="0" y="81516"/>
                    </a:moveTo>
                    <a:cubicBezTo>
                      <a:pt x="31012" y="69111"/>
                      <a:pt x="62024" y="56706"/>
                      <a:pt x="159489" y="49618"/>
                    </a:cubicBezTo>
                    <a:cubicBezTo>
                      <a:pt x="256954" y="42530"/>
                      <a:pt x="469605" y="37214"/>
                      <a:pt x="584791" y="38986"/>
                    </a:cubicBezTo>
                    <a:cubicBezTo>
                      <a:pt x="699977" y="40758"/>
                      <a:pt x="785038" y="65567"/>
                      <a:pt x="850605" y="60251"/>
                    </a:cubicBezTo>
                    <a:cubicBezTo>
                      <a:pt x="916172" y="54935"/>
                      <a:pt x="914401" y="14176"/>
                      <a:pt x="978196" y="7088"/>
                    </a:cubicBezTo>
                    <a:cubicBezTo>
                      <a:pt x="1041991" y="0"/>
                      <a:pt x="1137684" y="8860"/>
                      <a:pt x="1233377" y="17721"/>
                    </a:cubicBezTo>
                  </a:path>
                </a:pathLst>
              </a:custGeom>
              <a:noFill/>
              <a:ln w="38100" cap="flat" cmpd="sng">
                <a:solidFill>
                  <a:srgbClr val="FFFFFF"/>
                </a:solidFill>
                <a:prstDash val="solid"/>
                <a:miter/>
                <a:headEnd type="none" w="med" len="med"/>
                <a:tailEnd type="none" w="med" len="med"/>
              </a:ln>
            </p:spPr>
            <p:txBody>
              <a:bodyPr anchor="ctr"/>
              <a:lstStyle/>
              <a:p>
                <a:pPr lvl="0" algn="ctr" eaLnBrk="1" hangingPunct="1"/>
                <a:endParaRPr lang="zh-CN" altLang="en-US" dirty="0">
                  <a:latin typeface="Calibri" pitchFamily="2" charset="0"/>
                  <a:ea typeface="宋体" charset="-122"/>
                </a:endParaRPr>
              </a:p>
            </p:txBody>
          </p:sp>
        </p:grpSp>
      </p:grpSp>
      <p:grpSp>
        <p:nvGrpSpPr>
          <p:cNvPr id="38" name="组合 37"/>
          <p:cNvGrpSpPr/>
          <p:nvPr/>
        </p:nvGrpSpPr>
        <p:grpSpPr>
          <a:xfrm>
            <a:off x="1382713" y="5840413"/>
            <a:ext cx="423862" cy="366712"/>
            <a:chOff x="0" y="0"/>
            <a:chExt cx="423290" cy="366864"/>
          </a:xfrm>
        </p:grpSpPr>
        <p:sp>
          <p:nvSpPr>
            <p:cNvPr id="39" name="任意多边形 45"/>
            <p:cNvSpPr/>
            <p:nvPr/>
          </p:nvSpPr>
          <p:spPr>
            <a:xfrm>
              <a:off x="0" y="0"/>
              <a:ext cx="423290" cy="311279"/>
            </a:xfrm>
            <a:custGeom>
              <a:avLst/>
              <a:gdLst>
                <a:gd name="txL" fmla="*/ 0 w 422695"/>
                <a:gd name="txT" fmla="*/ 0 h 310551"/>
                <a:gd name="txR" fmla="*/ 422695 w 422695"/>
                <a:gd name="txB" fmla="*/ 310551 h 310551"/>
              </a:gdLst>
              <a:ahLst/>
              <a:cxnLst>
                <a:cxn ang="0">
                  <a:pos x="423290" y="0"/>
                </a:cxn>
                <a:cxn ang="0">
                  <a:pos x="0" y="311279"/>
                </a:cxn>
              </a:cxnLst>
              <a:rect l="txL" t="txT" r="txR" b="txB"/>
              <a:pathLst>
                <a:path w="422695" h="310551">
                  <a:moveTo>
                    <a:pt x="422695" y="0"/>
                  </a:moveTo>
                  <a:lnTo>
                    <a:pt x="0" y="310551"/>
                  </a:lnTo>
                </a:path>
              </a:pathLst>
            </a:custGeom>
            <a:noFill/>
            <a:ln w="19050" cap="flat" cmpd="sng">
              <a:solidFill>
                <a:srgbClr val="FFFFFF"/>
              </a:solidFill>
              <a:prstDash val="solid"/>
              <a:miter/>
              <a:headEnd type="none" w="med" len="med"/>
              <a:tailEnd type="none" w="med" len="med"/>
            </a:ln>
          </p:spPr>
          <p:txBody>
            <a:bodyPr anchor="ctr"/>
            <a:lstStyle/>
            <a:p>
              <a:pPr lvl="0" algn="ctr" eaLnBrk="1" hangingPunct="1"/>
              <a:endParaRPr lang="zh-CN" altLang="en-US" dirty="0">
                <a:latin typeface="Calibri" pitchFamily="2" charset="0"/>
                <a:ea typeface="宋体" charset="-122"/>
              </a:endParaRPr>
            </a:p>
          </p:txBody>
        </p:sp>
        <p:sp>
          <p:nvSpPr>
            <p:cNvPr id="40" name="任意多边形 47"/>
            <p:cNvSpPr/>
            <p:nvPr/>
          </p:nvSpPr>
          <p:spPr>
            <a:xfrm>
              <a:off x="0" y="308103"/>
              <a:ext cx="0" cy="58761"/>
            </a:xfrm>
            <a:custGeom>
              <a:avLst/>
              <a:gdLst>
                <a:gd name="txL" fmla="*/ 0 w 0"/>
                <a:gd name="txT" fmla="*/ 0 h 58521"/>
                <a:gd name="txR" fmla="*/ 0 w 0"/>
                <a:gd name="txB" fmla="*/ 58521 h 58521"/>
              </a:gdLst>
              <a:ahLst/>
              <a:cxnLst>
                <a:cxn ang="0">
                  <a:pos x="0" y="0"/>
                </a:cxn>
                <a:cxn ang="0">
                  <a:pos x="0" y="58761"/>
                </a:cxn>
              </a:cxnLst>
              <a:rect l="txL" t="txT" r="txR" b="txB"/>
              <a:pathLst>
                <a:path h="58521">
                  <a:moveTo>
                    <a:pt x="0" y="0"/>
                  </a:moveTo>
                  <a:lnTo>
                    <a:pt x="0" y="58521"/>
                  </a:lnTo>
                </a:path>
              </a:pathLst>
            </a:custGeom>
            <a:noFill/>
            <a:ln w="19050" cap="flat" cmpd="sng">
              <a:solidFill>
                <a:srgbClr val="FFFFFF"/>
              </a:solidFill>
              <a:prstDash val="solid"/>
              <a:miter/>
              <a:headEnd type="none" w="med" len="med"/>
              <a:tailEnd type="none" w="med" len="med"/>
            </a:ln>
          </p:spPr>
          <p:txBody>
            <a:bodyPr anchor="ctr"/>
            <a:lstStyle/>
            <a:p>
              <a:pPr lvl="0" algn="ctr" eaLnBrk="1" hangingPunct="1"/>
              <a:endParaRPr lang="zh-CN" altLang="en-US" dirty="0">
                <a:latin typeface="Calibri" pitchFamily="2" charset="0"/>
                <a:ea typeface="宋体" charset="-122"/>
              </a:endParaRPr>
            </a:p>
          </p:txBody>
        </p:sp>
      </p:grpSp>
      <p:grpSp>
        <p:nvGrpSpPr>
          <p:cNvPr id="41" name="组合 40"/>
          <p:cNvGrpSpPr/>
          <p:nvPr/>
        </p:nvGrpSpPr>
        <p:grpSpPr>
          <a:xfrm>
            <a:off x="1382713" y="6156325"/>
            <a:ext cx="1843087" cy="215900"/>
            <a:chOff x="0" y="0"/>
            <a:chExt cx="1843430" cy="215798"/>
          </a:xfrm>
        </p:grpSpPr>
        <p:sp>
          <p:nvSpPr>
            <p:cNvPr id="42" name="任意多边形 46"/>
            <p:cNvSpPr/>
            <p:nvPr/>
          </p:nvSpPr>
          <p:spPr>
            <a:xfrm>
              <a:off x="0" y="0"/>
              <a:ext cx="1843430" cy="114246"/>
            </a:xfrm>
            <a:custGeom>
              <a:avLst/>
              <a:gdLst>
                <a:gd name="txL" fmla="*/ 0 w 1843430"/>
                <a:gd name="txT" fmla="*/ 0 h 114605"/>
                <a:gd name="txR" fmla="*/ 1843430 w 1843430"/>
                <a:gd name="txB" fmla="*/ 114605 h 114605"/>
              </a:gdLst>
              <a:ahLst/>
              <a:cxnLst>
                <a:cxn ang="0">
                  <a:pos x="0" y="0"/>
                </a:cxn>
                <a:cxn ang="0">
                  <a:pos x="135331" y="21876"/>
                </a:cxn>
                <a:cxn ang="0">
                  <a:pos x="405993" y="76568"/>
                </a:cxn>
                <a:cxn ang="0">
                  <a:pos x="720547" y="109384"/>
                </a:cxn>
                <a:cxn ang="0">
                  <a:pos x="1130198" y="105738"/>
                </a:cxn>
                <a:cxn ang="0">
                  <a:pos x="1397203" y="105738"/>
                </a:cxn>
                <a:cxn ang="0">
                  <a:pos x="1843430" y="113030"/>
                </a:cxn>
              </a:cxnLst>
              <a:rect l="txL" t="txT" r="txR" b="txB"/>
              <a:pathLst>
                <a:path w="1843430" h="114605">
                  <a:moveTo>
                    <a:pt x="0" y="0"/>
                  </a:moveTo>
                  <a:cubicBezTo>
                    <a:pt x="33833" y="4572"/>
                    <a:pt x="67666" y="9144"/>
                    <a:pt x="135331" y="21945"/>
                  </a:cubicBezTo>
                  <a:cubicBezTo>
                    <a:pt x="202996" y="34746"/>
                    <a:pt x="308457" y="62179"/>
                    <a:pt x="405993" y="76809"/>
                  </a:cubicBezTo>
                  <a:cubicBezTo>
                    <a:pt x="503529" y="91439"/>
                    <a:pt x="599846" y="104851"/>
                    <a:pt x="720547" y="109728"/>
                  </a:cubicBezTo>
                  <a:cubicBezTo>
                    <a:pt x="841248" y="114605"/>
                    <a:pt x="1130198" y="106070"/>
                    <a:pt x="1130198" y="106070"/>
                  </a:cubicBezTo>
                  <a:lnTo>
                    <a:pt x="1397203" y="106070"/>
                  </a:lnTo>
                  <a:lnTo>
                    <a:pt x="1843430" y="113385"/>
                  </a:lnTo>
                </a:path>
              </a:pathLst>
            </a:custGeom>
            <a:noFill/>
            <a:ln w="19050" cap="flat" cmpd="sng">
              <a:solidFill>
                <a:srgbClr val="FFFFFF"/>
              </a:solidFill>
              <a:prstDash val="solid"/>
              <a:miter/>
              <a:headEnd type="none" w="med" len="med"/>
              <a:tailEnd type="none" w="med" len="med"/>
            </a:ln>
          </p:spPr>
          <p:txBody>
            <a:bodyPr anchor="ctr"/>
            <a:lstStyle/>
            <a:p>
              <a:pPr lvl="0" algn="ctr" eaLnBrk="1" hangingPunct="1"/>
              <a:endParaRPr lang="zh-CN" altLang="en-US" dirty="0">
                <a:latin typeface="Calibri" pitchFamily="2" charset="0"/>
                <a:ea typeface="宋体" charset="-122"/>
              </a:endParaRPr>
            </a:p>
          </p:txBody>
        </p:sp>
        <p:sp>
          <p:nvSpPr>
            <p:cNvPr id="43" name="任意多边形 48"/>
            <p:cNvSpPr/>
            <p:nvPr/>
          </p:nvSpPr>
          <p:spPr>
            <a:xfrm>
              <a:off x="3176" y="55537"/>
              <a:ext cx="1837079" cy="157088"/>
            </a:xfrm>
            <a:custGeom>
              <a:avLst/>
              <a:gdLst>
                <a:gd name="txL" fmla="*/ 0 w 1836116"/>
                <a:gd name="txT" fmla="*/ 0 h 157277"/>
                <a:gd name="txR" fmla="*/ 1836116 w 1836116"/>
                <a:gd name="txB" fmla="*/ 157277 h 157277"/>
              </a:gdLst>
              <a:ahLst/>
              <a:cxnLst>
                <a:cxn ang="0">
                  <a:pos x="0" y="0"/>
                </a:cxn>
                <a:cxn ang="0">
                  <a:pos x="109786" y="18266"/>
                </a:cxn>
                <a:cxn ang="0">
                  <a:pos x="479397" y="76717"/>
                </a:cxn>
                <a:cxn ang="0">
                  <a:pos x="889263" y="116902"/>
                </a:cxn>
                <a:cxn ang="0">
                  <a:pos x="1328405" y="109596"/>
                </a:cxn>
                <a:cxn ang="0">
                  <a:pos x="1723634" y="120556"/>
                </a:cxn>
                <a:cxn ang="0">
                  <a:pos x="1837079" y="157088"/>
                </a:cxn>
              </a:cxnLst>
              <a:rect l="txL" t="txT" r="txR" b="txB"/>
              <a:pathLst>
                <a:path w="1836116" h="157277">
                  <a:moveTo>
                    <a:pt x="0" y="0"/>
                  </a:moveTo>
                  <a:lnTo>
                    <a:pt x="109728" y="18288"/>
                  </a:lnTo>
                  <a:cubicBezTo>
                    <a:pt x="189586" y="31090"/>
                    <a:pt x="349301" y="60350"/>
                    <a:pt x="479146" y="76809"/>
                  </a:cubicBezTo>
                  <a:cubicBezTo>
                    <a:pt x="608991" y="93268"/>
                    <a:pt x="747370" y="111557"/>
                    <a:pt x="888797" y="117043"/>
                  </a:cubicBezTo>
                  <a:cubicBezTo>
                    <a:pt x="1030224" y="122529"/>
                    <a:pt x="1188720" y="109118"/>
                    <a:pt x="1327709" y="109728"/>
                  </a:cubicBezTo>
                  <a:cubicBezTo>
                    <a:pt x="1466698" y="110338"/>
                    <a:pt x="1637996" y="112776"/>
                    <a:pt x="1722730" y="120701"/>
                  </a:cubicBezTo>
                  <a:cubicBezTo>
                    <a:pt x="1807465" y="128626"/>
                    <a:pt x="1821790" y="142951"/>
                    <a:pt x="1836116" y="157277"/>
                  </a:cubicBezTo>
                </a:path>
              </a:pathLst>
            </a:custGeom>
            <a:noFill/>
            <a:ln w="19050" cap="flat" cmpd="sng">
              <a:solidFill>
                <a:srgbClr val="FFFFFF"/>
              </a:solidFill>
              <a:prstDash val="solid"/>
              <a:miter/>
              <a:headEnd type="none" w="med" len="med"/>
              <a:tailEnd type="none" w="med" len="med"/>
            </a:ln>
          </p:spPr>
          <p:txBody>
            <a:bodyPr anchor="ctr"/>
            <a:lstStyle/>
            <a:p>
              <a:pPr lvl="0" algn="ctr" eaLnBrk="1" hangingPunct="1"/>
              <a:endParaRPr lang="zh-CN" altLang="en-US" dirty="0">
                <a:latin typeface="Calibri" pitchFamily="2" charset="0"/>
                <a:ea typeface="宋体" charset="-122"/>
              </a:endParaRPr>
            </a:p>
          </p:txBody>
        </p:sp>
        <p:sp>
          <p:nvSpPr>
            <p:cNvPr id="44" name="任意多边形 51"/>
            <p:cNvSpPr/>
            <p:nvPr/>
          </p:nvSpPr>
          <p:spPr>
            <a:xfrm>
              <a:off x="1835492" y="112660"/>
              <a:ext cx="7938" cy="103138"/>
            </a:xfrm>
            <a:custGeom>
              <a:avLst/>
              <a:gdLst>
                <a:gd name="txL" fmla="*/ 0 w 7315"/>
                <a:gd name="txT" fmla="*/ 0 h 102413"/>
                <a:gd name="txR" fmla="*/ 7315 w 7315"/>
                <a:gd name="txB" fmla="*/ 102413 h 102413"/>
              </a:gdLst>
              <a:ahLst/>
              <a:cxnLst>
                <a:cxn ang="0">
                  <a:pos x="7938" y="0"/>
                </a:cxn>
                <a:cxn ang="0">
                  <a:pos x="3970" y="58936"/>
                </a:cxn>
                <a:cxn ang="0">
                  <a:pos x="0" y="103138"/>
                </a:cxn>
              </a:cxnLst>
              <a:rect l="txL" t="txT" r="txR" b="txB"/>
              <a:pathLst>
                <a:path w="7315" h="102413">
                  <a:moveTo>
                    <a:pt x="7315" y="0"/>
                  </a:moveTo>
                  <a:lnTo>
                    <a:pt x="3658" y="58522"/>
                  </a:lnTo>
                  <a:lnTo>
                    <a:pt x="0" y="102413"/>
                  </a:lnTo>
                </a:path>
              </a:pathLst>
            </a:custGeom>
            <a:noFill/>
            <a:ln w="19050" cap="flat" cmpd="sng">
              <a:solidFill>
                <a:srgbClr val="FFFFFF"/>
              </a:solidFill>
              <a:prstDash val="solid"/>
              <a:miter/>
              <a:headEnd type="none" w="med" len="med"/>
              <a:tailEnd type="none" w="med" len="med"/>
            </a:ln>
          </p:spPr>
          <p:txBody>
            <a:bodyPr anchor="ctr"/>
            <a:lstStyle/>
            <a:p>
              <a:pPr lvl="0" algn="ctr" eaLnBrk="1" hangingPunct="1"/>
              <a:endParaRPr lang="zh-CN" altLang="en-US" dirty="0">
                <a:latin typeface="Calibri" pitchFamily="2" charset="0"/>
                <a:ea typeface="宋体" charset="-122"/>
              </a:endParaRPr>
            </a:p>
          </p:txBody>
        </p:sp>
      </p:grpSp>
      <p:grpSp>
        <p:nvGrpSpPr>
          <p:cNvPr id="45" name="组合 44"/>
          <p:cNvGrpSpPr/>
          <p:nvPr/>
        </p:nvGrpSpPr>
        <p:grpSpPr>
          <a:xfrm>
            <a:off x="3214688" y="5840413"/>
            <a:ext cx="277812" cy="531812"/>
            <a:chOff x="0" y="0"/>
            <a:chExt cx="277978" cy="530352"/>
          </a:xfrm>
        </p:grpSpPr>
        <p:sp>
          <p:nvSpPr>
            <p:cNvPr id="46" name="任意多边形 52"/>
            <p:cNvSpPr/>
            <p:nvPr/>
          </p:nvSpPr>
          <p:spPr>
            <a:xfrm>
              <a:off x="0" y="3166"/>
              <a:ext cx="270036" cy="427448"/>
            </a:xfrm>
            <a:custGeom>
              <a:avLst/>
              <a:gdLst>
                <a:gd name="txL" fmla="*/ 0 w 270663"/>
                <a:gd name="txT" fmla="*/ 0 h 426719"/>
                <a:gd name="txR" fmla="*/ 270663 w 270663"/>
                <a:gd name="txB" fmla="*/ 426719 h 426719"/>
              </a:gdLst>
              <a:ahLst/>
              <a:cxnLst>
                <a:cxn ang="0">
                  <a:pos x="0" y="425006"/>
                </a:cxn>
                <a:cxn ang="0">
                  <a:pos x="54737" y="388367"/>
                </a:cxn>
                <a:cxn ang="0">
                  <a:pos x="164211" y="190520"/>
                </a:cxn>
                <a:cxn ang="0">
                  <a:pos x="270036" y="0"/>
                </a:cxn>
              </a:cxnLst>
              <a:rect l="txL" t="txT" r="txR" b="txB"/>
              <a:pathLst>
                <a:path w="270663" h="426719">
                  <a:moveTo>
                    <a:pt x="0" y="424281"/>
                  </a:moveTo>
                  <a:cubicBezTo>
                    <a:pt x="13716" y="425500"/>
                    <a:pt x="27432" y="426719"/>
                    <a:pt x="54864" y="387705"/>
                  </a:cubicBezTo>
                  <a:cubicBezTo>
                    <a:pt x="82296" y="348691"/>
                    <a:pt x="164592" y="190195"/>
                    <a:pt x="164592" y="190195"/>
                  </a:cubicBezTo>
                  <a:lnTo>
                    <a:pt x="270663" y="0"/>
                  </a:lnTo>
                </a:path>
              </a:pathLst>
            </a:custGeom>
            <a:noFill/>
            <a:ln w="19050" cap="flat" cmpd="sng">
              <a:solidFill>
                <a:srgbClr val="FFFFFF"/>
              </a:solidFill>
              <a:prstDash val="solid"/>
              <a:miter/>
              <a:headEnd type="none" w="med" len="med"/>
              <a:tailEnd type="none" w="med" len="med"/>
            </a:ln>
          </p:spPr>
          <p:txBody>
            <a:bodyPr anchor="ctr"/>
            <a:lstStyle/>
            <a:p>
              <a:pPr lvl="0" algn="ctr" eaLnBrk="1" hangingPunct="1"/>
              <a:endParaRPr lang="zh-CN" altLang="en-US" dirty="0">
                <a:latin typeface="Calibri" pitchFamily="2" charset="0"/>
                <a:ea typeface="宋体" charset="-122"/>
              </a:endParaRPr>
            </a:p>
          </p:txBody>
        </p:sp>
        <p:sp>
          <p:nvSpPr>
            <p:cNvPr id="47" name="任意多边形 54"/>
            <p:cNvSpPr/>
            <p:nvPr/>
          </p:nvSpPr>
          <p:spPr>
            <a:xfrm>
              <a:off x="7942" y="47494"/>
              <a:ext cx="270036" cy="482858"/>
            </a:xfrm>
            <a:custGeom>
              <a:avLst/>
              <a:gdLst>
                <a:gd name="txL" fmla="*/ 0 w 270662"/>
                <a:gd name="txT" fmla="*/ 0 h 482803"/>
                <a:gd name="txR" fmla="*/ 270662 w 270662"/>
                <a:gd name="txB" fmla="*/ 482803 h 482803"/>
              </a:gdLst>
              <a:ahLst/>
              <a:cxnLst>
                <a:cxn ang="0">
                  <a:pos x="0" y="482858"/>
                </a:cxn>
                <a:cxn ang="0">
                  <a:pos x="62035" y="398723"/>
                </a:cxn>
                <a:cxn ang="0">
                  <a:pos x="270036" y="0"/>
                </a:cxn>
              </a:cxnLst>
              <a:rect l="txL" t="txT" r="txR" b="txB"/>
              <a:pathLst>
                <a:path w="270662" h="482803">
                  <a:moveTo>
                    <a:pt x="0" y="482803"/>
                  </a:moveTo>
                  <a:cubicBezTo>
                    <a:pt x="8534" y="480974"/>
                    <a:pt x="17069" y="479145"/>
                    <a:pt x="62179" y="398678"/>
                  </a:cubicBezTo>
                  <a:cubicBezTo>
                    <a:pt x="107289" y="318211"/>
                    <a:pt x="188975" y="159105"/>
                    <a:pt x="270662" y="0"/>
                  </a:cubicBezTo>
                </a:path>
              </a:pathLst>
            </a:custGeom>
            <a:noFill/>
            <a:ln w="19050" cap="flat" cmpd="sng">
              <a:solidFill>
                <a:srgbClr val="FFFFFF"/>
              </a:solidFill>
              <a:prstDash val="solid"/>
              <a:miter/>
              <a:headEnd type="none" w="med" len="med"/>
              <a:tailEnd type="none" w="med" len="med"/>
            </a:ln>
          </p:spPr>
          <p:txBody>
            <a:bodyPr anchor="ctr"/>
            <a:lstStyle/>
            <a:p>
              <a:pPr lvl="0" algn="ctr" eaLnBrk="1" hangingPunct="1"/>
              <a:endParaRPr lang="zh-CN" altLang="en-US" dirty="0">
                <a:latin typeface="Calibri" pitchFamily="2" charset="0"/>
                <a:ea typeface="宋体" charset="-122"/>
              </a:endParaRPr>
            </a:p>
          </p:txBody>
        </p:sp>
        <p:sp>
          <p:nvSpPr>
            <p:cNvPr id="48" name="任意多边形 56"/>
            <p:cNvSpPr/>
            <p:nvPr/>
          </p:nvSpPr>
          <p:spPr>
            <a:xfrm>
              <a:off x="274801" y="0"/>
              <a:ext cx="3177" cy="55409"/>
            </a:xfrm>
            <a:custGeom>
              <a:avLst/>
              <a:gdLst>
                <a:gd name="txL" fmla="*/ 0 w 3658"/>
                <a:gd name="txT" fmla="*/ 0 h 54864"/>
                <a:gd name="txR" fmla="*/ 3658 w 3658"/>
                <a:gd name="txB" fmla="*/ 54864 h 54864"/>
              </a:gdLst>
              <a:ahLst/>
              <a:cxnLst>
                <a:cxn ang="0">
                  <a:pos x="0" y="0"/>
                </a:cxn>
                <a:cxn ang="0">
                  <a:pos x="3177" y="55409"/>
                </a:cxn>
              </a:cxnLst>
              <a:rect l="txL" t="txT" r="txR" b="txB"/>
              <a:pathLst>
                <a:path w="3658" h="54864">
                  <a:moveTo>
                    <a:pt x="0" y="0"/>
                  </a:moveTo>
                  <a:lnTo>
                    <a:pt x="3658" y="54864"/>
                  </a:lnTo>
                </a:path>
              </a:pathLst>
            </a:custGeom>
            <a:noFill/>
            <a:ln w="19050" cap="flat" cmpd="sng">
              <a:solidFill>
                <a:srgbClr val="FFFFFF"/>
              </a:solidFill>
              <a:prstDash val="solid"/>
              <a:miter/>
              <a:headEnd type="none" w="med" len="med"/>
              <a:tailEnd type="none" w="med" len="med"/>
            </a:ln>
          </p:spPr>
          <p:txBody>
            <a:bodyPr anchor="ctr"/>
            <a:lstStyle/>
            <a:p>
              <a:pPr lvl="0" algn="ctr" eaLnBrk="1" hangingPunct="1"/>
              <a:endParaRPr lang="zh-CN" altLang="en-US" dirty="0">
                <a:latin typeface="Calibri" pitchFamily="2" charset="0"/>
                <a:ea typeface="宋体" charset="-122"/>
              </a:endParaRPr>
            </a:p>
          </p:txBody>
        </p:sp>
        <p:sp>
          <p:nvSpPr>
            <p:cNvPr id="49" name="任意多边形 57"/>
            <p:cNvSpPr/>
            <p:nvPr/>
          </p:nvSpPr>
          <p:spPr>
            <a:xfrm>
              <a:off x="165199" y="3166"/>
              <a:ext cx="109602" cy="15831"/>
            </a:xfrm>
            <a:custGeom>
              <a:avLst/>
              <a:gdLst>
                <a:gd name="txL" fmla="*/ 0 w 109728"/>
                <a:gd name="txT" fmla="*/ 0 h 14630"/>
                <a:gd name="txR" fmla="*/ 109728 w 109728"/>
                <a:gd name="txB" fmla="*/ 14630 h 14630"/>
              </a:gdLst>
              <a:ahLst/>
              <a:cxnLst>
                <a:cxn ang="0">
                  <a:pos x="0" y="15831"/>
                </a:cxn>
                <a:cxn ang="0">
                  <a:pos x="54801" y="11874"/>
                </a:cxn>
                <a:cxn ang="0">
                  <a:pos x="109602" y="0"/>
                </a:cxn>
              </a:cxnLst>
              <a:rect l="txL" t="txT" r="txR" b="txB"/>
              <a:pathLst>
                <a:path w="109728" h="14630">
                  <a:moveTo>
                    <a:pt x="0" y="14630"/>
                  </a:moveTo>
                  <a:cubicBezTo>
                    <a:pt x="18288" y="14020"/>
                    <a:pt x="36576" y="13411"/>
                    <a:pt x="54864" y="10973"/>
                  </a:cubicBezTo>
                  <a:cubicBezTo>
                    <a:pt x="73152" y="8535"/>
                    <a:pt x="91440" y="4267"/>
                    <a:pt x="109728" y="0"/>
                  </a:cubicBezTo>
                </a:path>
              </a:pathLst>
            </a:custGeom>
            <a:noFill/>
            <a:ln w="19050" cap="flat" cmpd="sng">
              <a:solidFill>
                <a:srgbClr val="FFFFFF"/>
              </a:solidFill>
              <a:prstDash val="solid"/>
              <a:miter/>
              <a:headEnd type="none" w="med" len="med"/>
              <a:tailEnd type="none" w="med" len="med"/>
            </a:ln>
          </p:spPr>
          <p:txBody>
            <a:bodyPr anchor="ctr"/>
            <a:lstStyle/>
            <a:p>
              <a:pPr lvl="0" algn="ctr" eaLnBrk="1" hangingPunct="1"/>
              <a:endParaRPr lang="zh-CN" altLang="en-US" dirty="0">
                <a:latin typeface="Calibri" pitchFamily="2" charset="0"/>
                <a:ea typeface="宋体" charset="-122"/>
              </a:endParaRPr>
            </a:p>
          </p:txBody>
        </p:sp>
      </p:grpSp>
      <p:sp>
        <p:nvSpPr>
          <p:cNvPr id="50" name="任意多边形 61"/>
          <p:cNvSpPr/>
          <p:nvPr/>
        </p:nvSpPr>
        <p:spPr>
          <a:xfrm>
            <a:off x="5411788" y="4586288"/>
            <a:ext cx="1998662" cy="147637"/>
          </a:xfrm>
          <a:custGeom>
            <a:avLst/>
            <a:gdLst>
              <a:gd name="txL" fmla="*/ 0 w 1998029"/>
              <a:gd name="txT" fmla="*/ 0 h 148661"/>
              <a:gd name="txR" fmla="*/ 1998029 w 1998029"/>
              <a:gd name="txB" fmla="*/ 148661 h 148661"/>
            </a:gdLst>
            <a:ahLst/>
            <a:cxnLst>
              <a:cxn ang="0">
                <a:pos x="935" y="147637"/>
              </a:cxn>
              <a:cxn ang="0">
                <a:pos x="113167" y="125352"/>
              </a:cxn>
              <a:cxn ang="0">
                <a:pos x="679937" y="64069"/>
              </a:cxn>
              <a:cxn ang="0">
                <a:pos x="1269155" y="19500"/>
              </a:cxn>
              <a:cxn ang="0">
                <a:pos x="1813479" y="2786"/>
              </a:cxn>
              <a:cxn ang="0">
                <a:pos x="1875207" y="2786"/>
              </a:cxn>
              <a:cxn ang="0">
                <a:pos x="1925711" y="8357"/>
              </a:cxn>
              <a:cxn ang="0">
                <a:pos x="1998662" y="47356"/>
              </a:cxn>
              <a:cxn ang="0">
                <a:pos x="1998662" y="47356"/>
              </a:cxn>
              <a:cxn ang="0">
                <a:pos x="1998662" y="47356"/>
              </a:cxn>
            </a:cxnLst>
            <a:rect l="txL" t="txT" r="txR" b="txB"/>
            <a:pathLst>
              <a:path w="1998029" h="148661">
                <a:moveTo>
                  <a:pt x="935" y="148661"/>
                </a:moveTo>
                <a:cubicBezTo>
                  <a:pt x="467" y="144453"/>
                  <a:pt x="0" y="140246"/>
                  <a:pt x="113131" y="126221"/>
                </a:cubicBezTo>
                <a:cubicBezTo>
                  <a:pt x="226262" y="112196"/>
                  <a:pt x="487118" y="82277"/>
                  <a:pt x="679722" y="64513"/>
                </a:cubicBezTo>
                <a:cubicBezTo>
                  <a:pt x="872326" y="46749"/>
                  <a:pt x="1079889" y="29920"/>
                  <a:pt x="1268753" y="19635"/>
                </a:cubicBezTo>
                <a:cubicBezTo>
                  <a:pt x="1457617" y="9350"/>
                  <a:pt x="1711928" y="5610"/>
                  <a:pt x="1812905" y="2805"/>
                </a:cubicBezTo>
                <a:cubicBezTo>
                  <a:pt x="1913882" y="0"/>
                  <a:pt x="1855914" y="1870"/>
                  <a:pt x="1874613" y="2805"/>
                </a:cubicBezTo>
                <a:cubicBezTo>
                  <a:pt x="1893312" y="3740"/>
                  <a:pt x="1904532" y="935"/>
                  <a:pt x="1925101" y="8415"/>
                </a:cubicBezTo>
                <a:cubicBezTo>
                  <a:pt x="1945670" y="15895"/>
                  <a:pt x="1998029" y="47684"/>
                  <a:pt x="1998029" y="47684"/>
                </a:cubicBezTo>
                <a:lnTo>
                  <a:pt x="1998029" y="47684"/>
                </a:lnTo>
                <a:lnTo>
                  <a:pt x="1998029" y="47684"/>
                </a:lnTo>
              </a:path>
            </a:pathLst>
          </a:custGeom>
          <a:noFill/>
          <a:ln w="19050" cap="flat" cmpd="sng">
            <a:solidFill>
              <a:srgbClr val="FFFFFF"/>
            </a:solidFill>
            <a:prstDash val="solid"/>
            <a:miter/>
            <a:headEnd type="none" w="med" len="med"/>
            <a:tailEnd type="none" w="med" len="med"/>
          </a:ln>
        </p:spPr>
        <p:txBody>
          <a:bodyPr anchor="ctr"/>
          <a:lstStyle/>
          <a:p>
            <a:pPr lvl="0" algn="ctr" eaLnBrk="1" hangingPunct="1"/>
            <a:endParaRPr lang="zh-CN" altLang="en-US" dirty="0">
              <a:latin typeface="Calibri" pitchFamily="2" charset="0"/>
              <a:ea typeface="宋体" charset="-122"/>
            </a:endParaRPr>
          </a:p>
        </p:txBody>
      </p:sp>
      <p:sp>
        <p:nvSpPr>
          <p:cNvPr id="51" name="TextBox 65"/>
          <p:cNvSpPr txBox="1"/>
          <p:nvPr/>
        </p:nvSpPr>
        <p:spPr>
          <a:xfrm>
            <a:off x="2071670" y="714356"/>
            <a:ext cx="5715027" cy="430887"/>
          </a:xfrm>
          <a:prstGeom prst="rect">
            <a:avLst/>
          </a:prstGeom>
          <a:noFill/>
          <a:ln w="9525">
            <a:noFill/>
            <a:miter/>
          </a:ln>
        </p:spPr>
        <p:txBody>
          <a:bodyPr wrap="square">
            <a:spAutoFit/>
          </a:bodyPr>
          <a:lstStyle/>
          <a:p>
            <a:pPr lvl="0"/>
            <a:r>
              <a:rPr lang="zh-CN" altLang="en-US" sz="2200" dirty="0" smtClean="0">
                <a:solidFill>
                  <a:schemeClr val="bg1"/>
                </a:solidFill>
                <a:latin typeface="微软雅黑" pitchFamily="2" charset="-122"/>
                <a:ea typeface="微软雅黑" pitchFamily="2" charset="-122"/>
              </a:rPr>
              <a:t>作为教师，每个人都会有自己的选择。</a:t>
            </a:r>
            <a:endParaRPr lang="zh-CN" altLang="en-US" sz="2200" dirty="0">
              <a:solidFill>
                <a:schemeClr val="bg1"/>
              </a:solidFill>
              <a:latin typeface="微软雅黑" pitchFamily="2" charset="-122"/>
              <a:ea typeface="微软雅黑" pitchFamily="2" charset="-122"/>
            </a:endParaRPr>
          </a:p>
        </p:txBody>
      </p:sp>
      <p:sp>
        <p:nvSpPr>
          <p:cNvPr id="52" name="TextBox 68"/>
          <p:cNvSpPr txBox="1"/>
          <p:nvPr/>
        </p:nvSpPr>
        <p:spPr>
          <a:xfrm>
            <a:off x="3714744" y="1357313"/>
            <a:ext cx="5357819" cy="4093428"/>
          </a:xfrm>
          <a:prstGeom prst="rect">
            <a:avLst/>
          </a:prstGeom>
          <a:noFill/>
          <a:ln w="9525">
            <a:noFill/>
            <a:miter/>
          </a:ln>
        </p:spPr>
        <p:txBody>
          <a:bodyPr wrap="square">
            <a:spAutoFit/>
          </a:bodyPr>
          <a:lstStyle/>
          <a:p>
            <a:pPr lvl="0" indent="457200">
              <a:lnSpc>
                <a:spcPct val="150000"/>
              </a:lnSpc>
            </a:pPr>
            <a:r>
              <a:rPr lang="zh-CN" altLang="en-US" sz="2400" dirty="0" smtClean="0">
                <a:solidFill>
                  <a:schemeClr val="bg1"/>
                </a:solidFill>
                <a:latin typeface="微软雅黑" pitchFamily="2" charset="-122"/>
                <a:ea typeface="微软雅黑" pitchFamily="2" charset="-122"/>
              </a:rPr>
              <a:t>有人会全程控制，把景点、工具和车子都准备好，只等学生们沿着自己设计的轨道一路飞驰；</a:t>
            </a:r>
            <a:endParaRPr lang="en-US" altLang="zh-CN" sz="2400" dirty="0" smtClean="0">
              <a:solidFill>
                <a:schemeClr val="bg1"/>
              </a:solidFill>
              <a:latin typeface="微软雅黑" pitchFamily="2" charset="-122"/>
              <a:ea typeface="微软雅黑" pitchFamily="2" charset="-122"/>
            </a:endParaRPr>
          </a:p>
          <a:p>
            <a:pPr lvl="0" indent="457200">
              <a:lnSpc>
                <a:spcPct val="150000"/>
              </a:lnSpc>
            </a:pPr>
            <a:r>
              <a:rPr lang="zh-CN" altLang="en-US" sz="2400" dirty="0" smtClean="0">
                <a:solidFill>
                  <a:schemeClr val="bg1"/>
                </a:solidFill>
                <a:latin typeface="微软雅黑" pitchFamily="2" charset="-122"/>
                <a:ea typeface="微软雅黑" pitchFamily="2" charset="-122"/>
              </a:rPr>
              <a:t>有人会让学生们选择景点、自备器材、交通工具，探险前行，或者还有其他的选择。</a:t>
            </a:r>
          </a:p>
          <a:p>
            <a:pPr lvl="0"/>
            <a:endParaRPr lang="en-US" altLang="zh-CN" sz="2200" dirty="0" smtClean="0">
              <a:solidFill>
                <a:schemeClr val="bg1"/>
              </a:solidFill>
              <a:latin typeface="微软雅黑" pitchFamily="2" charset="-122"/>
              <a:ea typeface="微软雅黑" pitchFamily="2" charset="-122"/>
            </a:endParaRPr>
          </a:p>
          <a:p>
            <a:pPr lvl="0"/>
            <a:endParaRPr lang="zh-CN" altLang="en-US" sz="2200" dirty="0">
              <a:solidFill>
                <a:schemeClr val="bg1"/>
              </a:solidFill>
              <a:latin typeface="微软雅黑" pitchFamily="2" charset="-122"/>
              <a:ea typeface="微软雅黑" pitchFamily="2" charset="-122"/>
            </a:endParaRPr>
          </a:p>
        </p:txBody>
      </p:sp>
    </p:spTree>
  </p:cSld>
  <p:clrMapOvr>
    <a:masterClrMapping/>
  </p:clrMapOvr>
  <p:transition>
    <p:cover dir="l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withEffect">
                                  <p:stCondLst>
                                    <p:cond delay="500"/>
                                  </p:stCondLst>
                                  <p:childTnLst>
                                    <p:set>
                                      <p:cBhvr>
                                        <p:cTn id="6" dur="1" fill="hold">
                                          <p:stCondLst>
                                            <p:cond delay="0"/>
                                          </p:stCondLst>
                                        </p:cTn>
                                        <p:tgtEl>
                                          <p:spTgt spid="8"/>
                                        </p:tgtEl>
                                        <p:attrNameLst>
                                          <p:attrName>style.visibility</p:attrName>
                                        </p:attrNameLst>
                                      </p:cBhvr>
                                      <p:to>
                                        <p:strVal val="visible"/>
                                      </p:to>
                                    </p:set>
                                    <p:animEffect transition="in" filter="wipe(down)">
                                      <p:cBhvr>
                                        <p:cTn id="7" dur="1000"/>
                                        <p:tgtEl>
                                          <p:spTgt spid="8"/>
                                        </p:tgtEl>
                                      </p:cBhvr>
                                    </p:animEffect>
                                  </p:childTnLst>
                                </p:cTn>
                              </p:par>
                            </p:childTnLst>
                          </p:cTn>
                        </p:par>
                        <p:par>
                          <p:cTn id="8" fill="hold">
                            <p:stCondLst>
                              <p:cond delay="1500"/>
                            </p:stCondLst>
                            <p:childTnLst>
                              <p:par>
                                <p:cTn id="9" presetID="22" presetClass="entr" presetSubtype="1"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ipe(up)">
                                      <p:cBhvr>
                                        <p:cTn id="11" dur="1000"/>
                                        <p:tgtEl>
                                          <p:spTgt spid="5"/>
                                        </p:tgtEl>
                                      </p:cBhvr>
                                    </p:animEffect>
                                  </p:childTnLst>
                                </p:cTn>
                              </p:par>
                            </p:childTnLst>
                          </p:cTn>
                        </p:par>
                        <p:par>
                          <p:cTn id="12" fill="hold">
                            <p:stCondLst>
                              <p:cond delay="2500"/>
                            </p:stCondLst>
                            <p:childTnLst>
                              <p:par>
                                <p:cTn id="13" presetID="22" presetClass="entr" presetSubtype="8" fill="hold" nodeType="afterEffect">
                                  <p:stCondLst>
                                    <p:cond delay="0"/>
                                  </p:stCondLst>
                                  <p:childTnLst>
                                    <p:set>
                                      <p:cBhvr>
                                        <p:cTn id="14" dur="1" fill="hold">
                                          <p:stCondLst>
                                            <p:cond delay="0"/>
                                          </p:stCondLst>
                                        </p:cTn>
                                        <p:tgtEl>
                                          <p:spTgt spid="33"/>
                                        </p:tgtEl>
                                        <p:attrNameLst>
                                          <p:attrName>style.visibility</p:attrName>
                                        </p:attrNameLst>
                                      </p:cBhvr>
                                      <p:to>
                                        <p:strVal val="visible"/>
                                      </p:to>
                                    </p:set>
                                    <p:animEffect transition="in" filter="wipe(left)">
                                      <p:cBhvr>
                                        <p:cTn id="15" dur="1000"/>
                                        <p:tgtEl>
                                          <p:spTgt spid="33"/>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11"/>
                                        </p:tgtEl>
                                        <p:attrNameLst>
                                          <p:attrName>style.visibility</p:attrName>
                                        </p:attrNameLst>
                                      </p:cBhvr>
                                      <p:to>
                                        <p:strVal val="visible"/>
                                      </p:to>
                                    </p:set>
                                    <p:animEffect transition="in" filter="wipe(left)">
                                      <p:cBhvr>
                                        <p:cTn id="18" dur="200"/>
                                        <p:tgtEl>
                                          <p:spTgt spid="11"/>
                                        </p:tgtEl>
                                      </p:cBhvr>
                                    </p:animEffect>
                                  </p:childTnLst>
                                </p:cTn>
                              </p:par>
                              <p:par>
                                <p:cTn id="19" presetID="22" presetClass="entr" presetSubtype="8" fill="hold" grpId="0" nodeType="withEffect">
                                  <p:stCondLst>
                                    <p:cond delay="1000"/>
                                  </p:stCondLst>
                                  <p:childTnLst>
                                    <p:set>
                                      <p:cBhvr>
                                        <p:cTn id="20" dur="1" fill="hold">
                                          <p:stCondLst>
                                            <p:cond delay="0"/>
                                          </p:stCondLst>
                                        </p:cTn>
                                        <p:tgtEl>
                                          <p:spTgt spid="2"/>
                                        </p:tgtEl>
                                        <p:attrNameLst>
                                          <p:attrName>style.visibility</p:attrName>
                                        </p:attrNameLst>
                                      </p:cBhvr>
                                      <p:to>
                                        <p:strVal val="visible"/>
                                      </p:to>
                                    </p:set>
                                    <p:animEffect transition="in" filter="wipe(left)">
                                      <p:cBhvr>
                                        <p:cTn id="21" dur="500"/>
                                        <p:tgtEl>
                                          <p:spTgt spid="2"/>
                                        </p:tgtEl>
                                      </p:cBhvr>
                                    </p:animEffect>
                                  </p:childTnLst>
                                </p:cTn>
                              </p:par>
                            </p:childTnLst>
                          </p:cTn>
                        </p:par>
                        <p:par>
                          <p:cTn id="22" fill="hold">
                            <p:stCondLst>
                              <p:cond delay="4000"/>
                            </p:stCondLst>
                            <p:childTnLst>
                              <p:par>
                                <p:cTn id="23" presetID="22" presetClass="entr" presetSubtype="1" fill="hold" grpId="0" nodeType="afterEffect">
                                  <p:stCondLst>
                                    <p:cond delay="0"/>
                                  </p:stCondLst>
                                  <p:childTnLst>
                                    <p:set>
                                      <p:cBhvr>
                                        <p:cTn id="24" dur="1" fill="hold">
                                          <p:stCondLst>
                                            <p:cond delay="0"/>
                                          </p:stCondLst>
                                        </p:cTn>
                                        <p:tgtEl>
                                          <p:spTgt spid="3"/>
                                        </p:tgtEl>
                                        <p:attrNameLst>
                                          <p:attrName>style.visibility</p:attrName>
                                        </p:attrNameLst>
                                      </p:cBhvr>
                                      <p:to>
                                        <p:strVal val="visible"/>
                                      </p:to>
                                    </p:set>
                                    <p:animEffect transition="in" filter="wipe(up)">
                                      <p:cBhvr>
                                        <p:cTn id="25" dur="500"/>
                                        <p:tgtEl>
                                          <p:spTgt spid="3"/>
                                        </p:tgtEl>
                                      </p:cBhvr>
                                    </p:animEffect>
                                  </p:childTnLst>
                                </p:cTn>
                              </p:par>
                            </p:childTnLst>
                          </p:cTn>
                        </p:par>
                        <p:par>
                          <p:cTn id="26" fill="hold">
                            <p:stCondLst>
                              <p:cond delay="4500"/>
                            </p:stCondLst>
                            <p:childTnLst>
                              <p:par>
                                <p:cTn id="27" presetID="22" presetClass="entr" presetSubtype="1" fill="hold" nodeType="afterEffect">
                                  <p:stCondLst>
                                    <p:cond delay="0"/>
                                  </p:stCondLst>
                                  <p:childTnLst>
                                    <p:set>
                                      <p:cBhvr>
                                        <p:cTn id="28" dur="1" fill="hold">
                                          <p:stCondLst>
                                            <p:cond delay="0"/>
                                          </p:stCondLst>
                                        </p:cTn>
                                        <p:tgtEl>
                                          <p:spTgt spid="38"/>
                                        </p:tgtEl>
                                        <p:attrNameLst>
                                          <p:attrName>style.visibility</p:attrName>
                                        </p:attrNameLst>
                                      </p:cBhvr>
                                      <p:to>
                                        <p:strVal val="visible"/>
                                      </p:to>
                                    </p:set>
                                    <p:animEffect transition="in" filter="wipe(up)">
                                      <p:cBhvr>
                                        <p:cTn id="29" dur="300"/>
                                        <p:tgtEl>
                                          <p:spTgt spid="38"/>
                                        </p:tgtEl>
                                      </p:cBhvr>
                                    </p:animEffect>
                                  </p:childTnLst>
                                </p:cTn>
                              </p:par>
                            </p:childTnLst>
                          </p:cTn>
                        </p:par>
                        <p:par>
                          <p:cTn id="30" fill="hold">
                            <p:stCondLst>
                              <p:cond delay="4800"/>
                            </p:stCondLst>
                            <p:childTnLst>
                              <p:par>
                                <p:cTn id="31" presetID="22" presetClass="entr" presetSubtype="8" fill="hold" nodeType="afterEffect">
                                  <p:stCondLst>
                                    <p:cond delay="0"/>
                                  </p:stCondLst>
                                  <p:childTnLst>
                                    <p:set>
                                      <p:cBhvr>
                                        <p:cTn id="32" dur="1" fill="hold">
                                          <p:stCondLst>
                                            <p:cond delay="0"/>
                                          </p:stCondLst>
                                        </p:cTn>
                                        <p:tgtEl>
                                          <p:spTgt spid="41"/>
                                        </p:tgtEl>
                                        <p:attrNameLst>
                                          <p:attrName>style.visibility</p:attrName>
                                        </p:attrNameLst>
                                      </p:cBhvr>
                                      <p:to>
                                        <p:strVal val="visible"/>
                                      </p:to>
                                    </p:set>
                                    <p:animEffect transition="in" filter="wipe(left)">
                                      <p:cBhvr>
                                        <p:cTn id="33" dur="300"/>
                                        <p:tgtEl>
                                          <p:spTgt spid="41"/>
                                        </p:tgtEl>
                                      </p:cBhvr>
                                    </p:animEffect>
                                  </p:childTnLst>
                                </p:cTn>
                              </p:par>
                            </p:childTnLst>
                          </p:cTn>
                        </p:par>
                        <p:par>
                          <p:cTn id="34" fill="hold">
                            <p:stCondLst>
                              <p:cond delay="5100"/>
                            </p:stCondLst>
                            <p:childTnLst>
                              <p:par>
                                <p:cTn id="35" presetID="22" presetClass="entr" presetSubtype="4" fill="hold" nodeType="afterEffect">
                                  <p:stCondLst>
                                    <p:cond delay="0"/>
                                  </p:stCondLst>
                                  <p:childTnLst>
                                    <p:set>
                                      <p:cBhvr>
                                        <p:cTn id="36" dur="1" fill="hold">
                                          <p:stCondLst>
                                            <p:cond delay="0"/>
                                          </p:stCondLst>
                                        </p:cTn>
                                        <p:tgtEl>
                                          <p:spTgt spid="45"/>
                                        </p:tgtEl>
                                        <p:attrNameLst>
                                          <p:attrName>style.visibility</p:attrName>
                                        </p:attrNameLst>
                                      </p:cBhvr>
                                      <p:to>
                                        <p:strVal val="visible"/>
                                      </p:to>
                                    </p:set>
                                    <p:animEffect transition="in" filter="wipe(down)">
                                      <p:cBhvr>
                                        <p:cTn id="37" dur="300"/>
                                        <p:tgtEl>
                                          <p:spTgt spid="45"/>
                                        </p:tgtEl>
                                      </p:cBhvr>
                                    </p:animEffect>
                                  </p:childTnLst>
                                </p:cTn>
                              </p:par>
                            </p:childTnLst>
                          </p:cTn>
                        </p:par>
                        <p:par>
                          <p:cTn id="38" fill="hold">
                            <p:stCondLst>
                              <p:cond delay="5400"/>
                            </p:stCondLst>
                            <p:childTnLst>
                              <p:par>
                                <p:cTn id="39" presetID="16" presetClass="entr" presetSubtype="37" fill="hold" nodeType="afterEffect">
                                  <p:stCondLst>
                                    <p:cond delay="0"/>
                                  </p:stCondLst>
                                  <p:childTnLst>
                                    <p:set>
                                      <p:cBhvr>
                                        <p:cTn id="40" dur="1" fill="hold">
                                          <p:stCondLst>
                                            <p:cond delay="0"/>
                                          </p:stCondLst>
                                        </p:cTn>
                                        <p:tgtEl>
                                          <p:spTgt spid="20"/>
                                        </p:tgtEl>
                                        <p:attrNameLst>
                                          <p:attrName>style.visibility</p:attrName>
                                        </p:attrNameLst>
                                      </p:cBhvr>
                                      <p:to>
                                        <p:strVal val="visible"/>
                                      </p:to>
                                    </p:set>
                                    <p:animEffect transition="in" filter="barn(outVertical)">
                                      <p:cBhvr>
                                        <p:cTn id="41" dur="300"/>
                                        <p:tgtEl>
                                          <p:spTgt spid="20"/>
                                        </p:tgtEl>
                                      </p:cBhvr>
                                    </p:animEffect>
                                  </p:childTnLst>
                                </p:cTn>
                              </p:par>
                            </p:childTnLst>
                          </p:cTn>
                        </p:par>
                        <p:par>
                          <p:cTn id="42" fill="hold">
                            <p:stCondLst>
                              <p:cond delay="5700"/>
                            </p:stCondLst>
                            <p:childTnLst>
                              <p:par>
                                <p:cTn id="43" presetID="22" presetClass="entr" presetSubtype="4" fill="hold" grpId="0" nodeType="afterEffect">
                                  <p:stCondLst>
                                    <p:cond delay="0"/>
                                  </p:stCondLst>
                                  <p:childTnLst>
                                    <p:set>
                                      <p:cBhvr>
                                        <p:cTn id="44" dur="1" fill="hold">
                                          <p:stCondLst>
                                            <p:cond delay="0"/>
                                          </p:stCondLst>
                                        </p:cTn>
                                        <p:tgtEl>
                                          <p:spTgt spid="21"/>
                                        </p:tgtEl>
                                        <p:attrNameLst>
                                          <p:attrName>style.visibility</p:attrName>
                                        </p:attrNameLst>
                                      </p:cBhvr>
                                      <p:to>
                                        <p:strVal val="visible"/>
                                      </p:to>
                                    </p:set>
                                    <p:animEffect transition="in" filter="wipe(down)">
                                      <p:cBhvr>
                                        <p:cTn id="45" dur="300"/>
                                        <p:tgtEl>
                                          <p:spTgt spid="21"/>
                                        </p:tgtEl>
                                      </p:cBhvr>
                                    </p:animEffect>
                                  </p:childTnLst>
                                </p:cTn>
                              </p:par>
                              <p:par>
                                <p:cTn id="46" presetID="22" presetClass="entr" presetSubtype="4" fill="hold" nodeType="withEffect">
                                  <p:stCondLst>
                                    <p:cond delay="0"/>
                                  </p:stCondLst>
                                  <p:childTnLst>
                                    <p:set>
                                      <p:cBhvr>
                                        <p:cTn id="47" dur="1" fill="hold">
                                          <p:stCondLst>
                                            <p:cond delay="0"/>
                                          </p:stCondLst>
                                        </p:cTn>
                                        <p:tgtEl>
                                          <p:spTgt spid="17"/>
                                        </p:tgtEl>
                                        <p:attrNameLst>
                                          <p:attrName>style.visibility</p:attrName>
                                        </p:attrNameLst>
                                      </p:cBhvr>
                                      <p:to>
                                        <p:strVal val="visible"/>
                                      </p:to>
                                    </p:set>
                                    <p:animEffect transition="in" filter="wipe(down)">
                                      <p:cBhvr>
                                        <p:cTn id="48" dur="300"/>
                                        <p:tgtEl>
                                          <p:spTgt spid="17"/>
                                        </p:tgtEl>
                                      </p:cBhvr>
                                    </p:animEffect>
                                  </p:childTnLst>
                                </p:cTn>
                              </p:par>
                              <p:par>
                                <p:cTn id="49" presetID="22" presetClass="entr" presetSubtype="4" fill="hold" nodeType="withEffect">
                                  <p:stCondLst>
                                    <p:cond delay="0"/>
                                  </p:stCondLst>
                                  <p:childTnLst>
                                    <p:set>
                                      <p:cBhvr>
                                        <p:cTn id="50" dur="1" fill="hold">
                                          <p:stCondLst>
                                            <p:cond delay="0"/>
                                          </p:stCondLst>
                                        </p:cTn>
                                        <p:tgtEl>
                                          <p:spTgt spid="16"/>
                                        </p:tgtEl>
                                        <p:attrNameLst>
                                          <p:attrName>style.visibility</p:attrName>
                                        </p:attrNameLst>
                                      </p:cBhvr>
                                      <p:to>
                                        <p:strVal val="visible"/>
                                      </p:to>
                                    </p:set>
                                    <p:animEffect transition="in" filter="wipe(down)">
                                      <p:cBhvr>
                                        <p:cTn id="51" dur="300"/>
                                        <p:tgtEl>
                                          <p:spTgt spid="16"/>
                                        </p:tgtEl>
                                      </p:cBhvr>
                                    </p:animEffect>
                                  </p:childTnLst>
                                </p:cTn>
                              </p:par>
                              <p:par>
                                <p:cTn id="52" presetID="22" presetClass="entr" presetSubtype="4" fill="hold" nodeType="withEffect">
                                  <p:stCondLst>
                                    <p:cond delay="0"/>
                                  </p:stCondLst>
                                  <p:childTnLst>
                                    <p:set>
                                      <p:cBhvr>
                                        <p:cTn id="53" dur="1" fill="hold">
                                          <p:stCondLst>
                                            <p:cond delay="0"/>
                                          </p:stCondLst>
                                        </p:cTn>
                                        <p:tgtEl>
                                          <p:spTgt spid="4"/>
                                        </p:tgtEl>
                                        <p:attrNameLst>
                                          <p:attrName>style.visibility</p:attrName>
                                        </p:attrNameLst>
                                      </p:cBhvr>
                                      <p:to>
                                        <p:strVal val="visible"/>
                                      </p:to>
                                    </p:set>
                                    <p:animEffect transition="in" filter="wipe(down)">
                                      <p:cBhvr>
                                        <p:cTn id="54" dur="300"/>
                                        <p:tgtEl>
                                          <p:spTgt spid="4"/>
                                        </p:tgtEl>
                                      </p:cBhvr>
                                    </p:animEffect>
                                  </p:childTnLst>
                                </p:cTn>
                              </p:par>
                            </p:childTnLst>
                          </p:cTn>
                        </p:par>
                        <p:par>
                          <p:cTn id="55" fill="hold">
                            <p:stCondLst>
                              <p:cond delay="6000"/>
                            </p:stCondLst>
                            <p:childTnLst>
                              <p:par>
                                <p:cTn id="56" presetID="22" presetClass="entr" presetSubtype="2" fill="hold" grpId="0" nodeType="afterEffect">
                                  <p:stCondLst>
                                    <p:cond delay="0"/>
                                  </p:stCondLst>
                                  <p:childTnLst>
                                    <p:set>
                                      <p:cBhvr>
                                        <p:cTn id="57" dur="1" fill="hold">
                                          <p:stCondLst>
                                            <p:cond delay="0"/>
                                          </p:stCondLst>
                                        </p:cTn>
                                        <p:tgtEl>
                                          <p:spTgt spid="50"/>
                                        </p:tgtEl>
                                        <p:attrNameLst>
                                          <p:attrName>style.visibility</p:attrName>
                                        </p:attrNameLst>
                                      </p:cBhvr>
                                      <p:to>
                                        <p:strVal val="visible"/>
                                      </p:to>
                                    </p:set>
                                    <p:animEffect transition="in" filter="wipe(right)">
                                      <p:cBhvr>
                                        <p:cTn id="58" dur="300"/>
                                        <p:tgtEl>
                                          <p:spTgt spid="50"/>
                                        </p:tgtEl>
                                      </p:cBhvr>
                                    </p:animEffect>
                                  </p:childTnLst>
                                </p:cTn>
                              </p:par>
                              <p:par>
                                <p:cTn id="59" presetID="22" presetClass="entr" presetSubtype="8" fill="hold" nodeType="withEffect">
                                  <p:stCondLst>
                                    <p:cond delay="0"/>
                                  </p:stCondLst>
                                  <p:childTnLst>
                                    <p:set>
                                      <p:cBhvr>
                                        <p:cTn id="60" dur="1" fill="hold">
                                          <p:stCondLst>
                                            <p:cond delay="0"/>
                                          </p:stCondLst>
                                        </p:cTn>
                                        <p:tgtEl>
                                          <p:spTgt spid="30"/>
                                        </p:tgtEl>
                                        <p:attrNameLst>
                                          <p:attrName>style.visibility</p:attrName>
                                        </p:attrNameLst>
                                      </p:cBhvr>
                                      <p:to>
                                        <p:strVal val="visible"/>
                                      </p:to>
                                    </p:set>
                                    <p:animEffect transition="in" filter="wipe(left)">
                                      <p:cBhvr>
                                        <p:cTn id="61" dur="300"/>
                                        <p:tgtEl>
                                          <p:spTgt spid="30"/>
                                        </p:tgtEl>
                                      </p:cBhvr>
                                    </p:animEffect>
                                  </p:childTnLst>
                                </p:cTn>
                              </p:par>
                            </p:childTnLst>
                          </p:cTn>
                        </p:par>
                        <p:par>
                          <p:cTn id="62" fill="hold">
                            <p:stCondLst>
                              <p:cond delay="6300"/>
                            </p:stCondLst>
                            <p:childTnLst>
                              <p:par>
                                <p:cTn id="63" presetID="22" presetClass="entr" presetSubtype="1" fill="hold" nodeType="afterEffect">
                                  <p:stCondLst>
                                    <p:cond delay="0"/>
                                  </p:stCondLst>
                                  <p:childTnLst>
                                    <p:set>
                                      <p:cBhvr>
                                        <p:cTn id="64" dur="1" fill="hold">
                                          <p:stCondLst>
                                            <p:cond delay="0"/>
                                          </p:stCondLst>
                                        </p:cTn>
                                        <p:tgtEl>
                                          <p:spTgt spid="26"/>
                                        </p:tgtEl>
                                        <p:attrNameLst>
                                          <p:attrName>style.visibility</p:attrName>
                                        </p:attrNameLst>
                                      </p:cBhvr>
                                      <p:to>
                                        <p:strVal val="visible"/>
                                      </p:to>
                                    </p:set>
                                    <p:animEffect transition="in" filter="wipe(up)">
                                      <p:cBhvr>
                                        <p:cTn id="65" dur="300"/>
                                        <p:tgtEl>
                                          <p:spTgt spid="26"/>
                                        </p:tgtEl>
                                      </p:cBhvr>
                                    </p:animEffect>
                                  </p:childTnLst>
                                </p:cTn>
                              </p:par>
                            </p:childTnLst>
                          </p:cTn>
                        </p:par>
                        <p:par>
                          <p:cTn id="66" fill="hold">
                            <p:stCondLst>
                              <p:cond delay="6600"/>
                            </p:stCondLst>
                            <p:childTnLst>
                              <p:par>
                                <p:cTn id="67" presetID="16" presetClass="entr" presetSubtype="37" fill="hold" grpId="0" nodeType="afterEffect">
                                  <p:stCondLst>
                                    <p:cond delay="0"/>
                                  </p:stCondLst>
                                  <p:childTnLst>
                                    <p:set>
                                      <p:cBhvr>
                                        <p:cTn id="68" dur="1" fill="hold">
                                          <p:stCondLst>
                                            <p:cond delay="0"/>
                                          </p:stCondLst>
                                        </p:cTn>
                                        <p:tgtEl>
                                          <p:spTgt spid="25"/>
                                        </p:tgtEl>
                                        <p:attrNameLst>
                                          <p:attrName>style.visibility</p:attrName>
                                        </p:attrNameLst>
                                      </p:cBhvr>
                                      <p:to>
                                        <p:strVal val="visible"/>
                                      </p:to>
                                    </p:set>
                                    <p:animEffect transition="in" filter="barn(outVertical)">
                                      <p:cBhvr>
                                        <p:cTn id="69" dur="300"/>
                                        <p:tgtEl>
                                          <p:spTgt spid="25"/>
                                        </p:tgtEl>
                                      </p:cBhvr>
                                    </p:animEffect>
                                  </p:childTnLst>
                                </p:cTn>
                              </p:par>
                            </p:childTnLst>
                          </p:cTn>
                        </p:par>
                        <p:par>
                          <p:cTn id="70" fill="hold">
                            <p:stCondLst>
                              <p:cond delay="6900"/>
                            </p:stCondLst>
                            <p:childTnLst>
                              <p:par>
                                <p:cTn id="71" presetID="22" presetClass="entr" presetSubtype="2" fill="hold" grpId="0" nodeType="afterEffect">
                                  <p:stCondLst>
                                    <p:cond delay="0"/>
                                  </p:stCondLst>
                                  <p:childTnLst>
                                    <p:set>
                                      <p:cBhvr>
                                        <p:cTn id="72" dur="1" fill="hold">
                                          <p:stCondLst>
                                            <p:cond delay="0"/>
                                          </p:stCondLst>
                                        </p:cTn>
                                        <p:tgtEl>
                                          <p:spTgt spid="22"/>
                                        </p:tgtEl>
                                        <p:attrNameLst>
                                          <p:attrName>style.visibility</p:attrName>
                                        </p:attrNameLst>
                                      </p:cBhvr>
                                      <p:to>
                                        <p:strVal val="visible"/>
                                      </p:to>
                                    </p:set>
                                    <p:animEffect transition="in" filter="wipe(right)">
                                      <p:cBhvr>
                                        <p:cTn id="73" dur="300"/>
                                        <p:tgtEl>
                                          <p:spTgt spid="22"/>
                                        </p:tgtEl>
                                      </p:cBhvr>
                                    </p:animEffect>
                                  </p:childTnLst>
                                </p:cTn>
                              </p:par>
                              <p:par>
                                <p:cTn id="74" presetID="22" presetClass="entr" presetSubtype="8" fill="hold" grpId="0" nodeType="withEffect">
                                  <p:stCondLst>
                                    <p:cond delay="0"/>
                                  </p:stCondLst>
                                  <p:childTnLst>
                                    <p:set>
                                      <p:cBhvr>
                                        <p:cTn id="75" dur="1" fill="hold">
                                          <p:stCondLst>
                                            <p:cond delay="0"/>
                                          </p:stCondLst>
                                        </p:cTn>
                                        <p:tgtEl>
                                          <p:spTgt spid="23"/>
                                        </p:tgtEl>
                                        <p:attrNameLst>
                                          <p:attrName>style.visibility</p:attrName>
                                        </p:attrNameLst>
                                      </p:cBhvr>
                                      <p:to>
                                        <p:strVal val="visible"/>
                                      </p:to>
                                    </p:set>
                                    <p:animEffect transition="in" filter="wipe(left)">
                                      <p:cBhvr>
                                        <p:cTn id="76" dur="300"/>
                                        <p:tgtEl>
                                          <p:spTgt spid="23"/>
                                        </p:tgtEl>
                                      </p:cBhvr>
                                    </p:animEffect>
                                  </p:childTnLst>
                                </p:cTn>
                              </p:par>
                            </p:childTnLst>
                          </p:cTn>
                        </p:par>
                        <p:par>
                          <p:cTn id="77" fill="hold">
                            <p:stCondLst>
                              <p:cond delay="7200"/>
                            </p:stCondLst>
                            <p:childTnLst>
                              <p:par>
                                <p:cTn id="78" presetID="22" presetClass="entr" presetSubtype="4" fill="hold" grpId="0" nodeType="afterEffect">
                                  <p:stCondLst>
                                    <p:cond delay="0"/>
                                  </p:stCondLst>
                                  <p:childTnLst>
                                    <p:set>
                                      <p:cBhvr>
                                        <p:cTn id="79" dur="1" fill="hold">
                                          <p:stCondLst>
                                            <p:cond delay="0"/>
                                          </p:stCondLst>
                                        </p:cTn>
                                        <p:tgtEl>
                                          <p:spTgt spid="24"/>
                                        </p:tgtEl>
                                        <p:attrNameLst>
                                          <p:attrName>style.visibility</p:attrName>
                                        </p:attrNameLst>
                                      </p:cBhvr>
                                      <p:to>
                                        <p:strVal val="visible"/>
                                      </p:to>
                                    </p:set>
                                    <p:animEffect transition="in" filter="wipe(down)">
                                      <p:cBhvr>
                                        <p:cTn id="80" dur="300"/>
                                        <p:tgtEl>
                                          <p:spTgt spid="24"/>
                                        </p:tgtEl>
                                      </p:cBhvr>
                                    </p:animEffect>
                                  </p:childTnLst>
                                </p:cTn>
                              </p:par>
                              <p:par>
                                <p:cTn id="81" presetID="22" presetClass="entr" presetSubtype="4" fill="hold" grpId="0" nodeType="withEffect">
                                  <p:stCondLst>
                                    <p:cond delay="0"/>
                                  </p:stCondLst>
                                  <p:childTnLst>
                                    <p:set>
                                      <p:cBhvr>
                                        <p:cTn id="82" dur="1" fill="hold">
                                          <p:stCondLst>
                                            <p:cond delay="0"/>
                                          </p:stCondLst>
                                        </p:cTn>
                                        <p:tgtEl>
                                          <p:spTgt spid="15"/>
                                        </p:tgtEl>
                                        <p:attrNameLst>
                                          <p:attrName>style.visibility</p:attrName>
                                        </p:attrNameLst>
                                      </p:cBhvr>
                                      <p:to>
                                        <p:strVal val="visible"/>
                                      </p:to>
                                    </p:set>
                                    <p:animEffect transition="in" filter="wipe(down)">
                                      <p:cBhvr>
                                        <p:cTn id="83" dur="300"/>
                                        <p:tgtEl>
                                          <p:spTgt spid="15"/>
                                        </p:tgtEl>
                                      </p:cBhvr>
                                    </p:animEffect>
                                  </p:childTnLst>
                                </p:cTn>
                              </p:par>
                            </p:childTnLst>
                          </p:cTn>
                        </p:par>
                        <p:par>
                          <p:cTn id="84" fill="hold">
                            <p:stCondLst>
                              <p:cond delay="7500"/>
                            </p:stCondLst>
                            <p:childTnLst>
                              <p:par>
                                <p:cTn id="85" presetID="22" presetClass="entr" presetSubtype="2" fill="hold" grpId="0" nodeType="afterEffect">
                                  <p:stCondLst>
                                    <p:cond delay="0"/>
                                  </p:stCondLst>
                                  <p:childTnLst>
                                    <p:set>
                                      <p:cBhvr>
                                        <p:cTn id="86" dur="1" fill="hold">
                                          <p:stCondLst>
                                            <p:cond delay="0"/>
                                          </p:stCondLst>
                                        </p:cTn>
                                        <p:tgtEl>
                                          <p:spTgt spid="13"/>
                                        </p:tgtEl>
                                        <p:attrNameLst>
                                          <p:attrName>style.visibility</p:attrName>
                                        </p:attrNameLst>
                                      </p:cBhvr>
                                      <p:to>
                                        <p:strVal val="visible"/>
                                      </p:to>
                                    </p:set>
                                    <p:animEffect transition="in" filter="wipe(right)">
                                      <p:cBhvr>
                                        <p:cTn id="87" dur="300"/>
                                        <p:tgtEl>
                                          <p:spTgt spid="13"/>
                                        </p:tgtEl>
                                      </p:cBhvr>
                                    </p:animEffect>
                                  </p:childTnLst>
                                </p:cTn>
                              </p:par>
                              <p:par>
                                <p:cTn id="88" presetID="22" presetClass="entr" presetSubtype="2" fill="hold" grpId="0" nodeType="withEffect">
                                  <p:stCondLst>
                                    <p:cond delay="0"/>
                                  </p:stCondLst>
                                  <p:childTnLst>
                                    <p:set>
                                      <p:cBhvr>
                                        <p:cTn id="89" dur="1" fill="hold">
                                          <p:stCondLst>
                                            <p:cond delay="0"/>
                                          </p:stCondLst>
                                        </p:cTn>
                                        <p:tgtEl>
                                          <p:spTgt spid="12"/>
                                        </p:tgtEl>
                                        <p:attrNameLst>
                                          <p:attrName>style.visibility</p:attrName>
                                        </p:attrNameLst>
                                      </p:cBhvr>
                                      <p:to>
                                        <p:strVal val="visible"/>
                                      </p:to>
                                    </p:set>
                                    <p:animEffect transition="in" filter="wipe(right)">
                                      <p:cBhvr>
                                        <p:cTn id="90" dur="300"/>
                                        <p:tgtEl>
                                          <p:spTgt spid="12"/>
                                        </p:tgtEl>
                                      </p:cBhvr>
                                    </p:animEffect>
                                  </p:childTnLst>
                                </p:cTn>
                              </p:par>
                            </p:childTnLst>
                          </p:cTn>
                        </p:par>
                        <p:par>
                          <p:cTn id="91" fill="hold">
                            <p:stCondLst>
                              <p:cond delay="7800"/>
                            </p:stCondLst>
                            <p:childTnLst>
                              <p:par>
                                <p:cTn id="92" presetID="22" presetClass="entr" presetSubtype="4" fill="hold" grpId="0" nodeType="afterEffect">
                                  <p:stCondLst>
                                    <p:cond delay="0"/>
                                  </p:stCondLst>
                                  <p:childTnLst>
                                    <p:set>
                                      <p:cBhvr>
                                        <p:cTn id="93" dur="1" fill="hold">
                                          <p:stCondLst>
                                            <p:cond delay="0"/>
                                          </p:stCondLst>
                                        </p:cTn>
                                        <p:tgtEl>
                                          <p:spTgt spid="14"/>
                                        </p:tgtEl>
                                        <p:attrNameLst>
                                          <p:attrName>style.visibility</p:attrName>
                                        </p:attrNameLst>
                                      </p:cBhvr>
                                      <p:to>
                                        <p:strVal val="visible"/>
                                      </p:to>
                                    </p:set>
                                    <p:animEffect transition="in" filter="wipe(down)">
                                      <p:cBhvr>
                                        <p:cTn id="94" dur="300"/>
                                        <p:tgtEl>
                                          <p:spTgt spid="14"/>
                                        </p:tgtEl>
                                      </p:cBhvr>
                                    </p:animEffect>
                                  </p:childTnLst>
                                </p:cTn>
                              </p:par>
                            </p:childTnLst>
                          </p:cTn>
                        </p:par>
                        <p:par>
                          <p:cTn id="95" fill="hold">
                            <p:stCondLst>
                              <p:cond delay="8100"/>
                            </p:stCondLst>
                            <p:childTnLst>
                              <p:par>
                                <p:cTn id="96" presetID="10" presetClass="entr" presetSubtype="0" fill="hold" grpId="0" nodeType="afterEffect">
                                  <p:stCondLst>
                                    <p:cond delay="0"/>
                                  </p:stCondLst>
                                  <p:iterate type="lt">
                                    <p:tmPct val="10000"/>
                                  </p:iterate>
                                  <p:childTnLst>
                                    <p:set>
                                      <p:cBhvr>
                                        <p:cTn id="97" dur="1" fill="hold">
                                          <p:stCondLst>
                                            <p:cond delay="0"/>
                                          </p:stCondLst>
                                        </p:cTn>
                                        <p:tgtEl>
                                          <p:spTgt spid="51"/>
                                        </p:tgtEl>
                                        <p:attrNameLst>
                                          <p:attrName>style.visibility</p:attrName>
                                        </p:attrNameLst>
                                      </p:cBhvr>
                                      <p:to>
                                        <p:strVal val="visible"/>
                                      </p:to>
                                    </p:set>
                                    <p:animEffect transition="in" filter="fade">
                                      <p:cBhvr>
                                        <p:cTn id="98" dur="1000"/>
                                        <p:tgtEl>
                                          <p:spTgt spid="51"/>
                                        </p:tgtEl>
                                      </p:cBhvr>
                                    </p:animEffect>
                                  </p:childTnLst>
                                </p:cTn>
                              </p:par>
                            </p:childTnLst>
                          </p:cTn>
                        </p:par>
                        <p:par>
                          <p:cTn id="99" fill="hold">
                            <p:stCondLst>
                              <p:cond delay="10700"/>
                            </p:stCondLst>
                            <p:childTnLst>
                              <p:par>
                                <p:cTn id="100" presetID="10" presetClass="entr" presetSubtype="0" fill="hold" grpId="0" nodeType="afterEffect">
                                  <p:stCondLst>
                                    <p:cond delay="0"/>
                                  </p:stCondLst>
                                  <p:iterate type="lt">
                                    <p:tmPct val="10000"/>
                                  </p:iterate>
                                  <p:childTnLst>
                                    <p:set>
                                      <p:cBhvr>
                                        <p:cTn id="101" dur="1" fill="hold">
                                          <p:stCondLst>
                                            <p:cond delay="0"/>
                                          </p:stCondLst>
                                        </p:cTn>
                                        <p:tgtEl>
                                          <p:spTgt spid="52"/>
                                        </p:tgtEl>
                                        <p:attrNameLst>
                                          <p:attrName>style.visibility</p:attrName>
                                        </p:attrNameLst>
                                      </p:cBhvr>
                                      <p:to>
                                        <p:strVal val="visible"/>
                                      </p:to>
                                    </p:set>
                                    <p:animEffect transition="in" filter="fade">
                                      <p:cBhvr>
                                        <p:cTn id="102" dur="1000"/>
                                        <p:tgtEl>
                                          <p:spTgt spid="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11" grpId="0" animBg="1"/>
      <p:bldP spid="12" grpId="0" animBg="1"/>
      <p:bldP spid="13" grpId="0" animBg="1"/>
      <p:bldP spid="14" grpId="0" animBg="1"/>
      <p:bldP spid="15" grpId="0" animBg="1"/>
      <p:bldP spid="21" grpId="0" animBg="1"/>
      <p:bldP spid="22" grpId="0" animBg="1"/>
      <p:bldP spid="23" grpId="0" animBg="1"/>
      <p:bldP spid="24" grpId="0" animBg="1"/>
      <p:bldP spid="25" grpId="0" animBg="1"/>
      <p:bldP spid="50" grpId="0" animBg="1"/>
      <p:bldP spid="51" grpId="0"/>
      <p:bldP spid="52"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等腰三角形 27"/>
          <p:cNvSpPr>
            <a:spLocks noChangeArrowheads="1"/>
          </p:cNvSpPr>
          <p:nvPr/>
        </p:nvSpPr>
        <p:spPr bwMode="auto">
          <a:xfrm rot="10266976">
            <a:off x="5349853" y="2865457"/>
            <a:ext cx="534988" cy="1160463"/>
          </a:xfrm>
          <a:prstGeom prst="triangle">
            <a:avLst>
              <a:gd name="adj" fmla="val 50000"/>
            </a:avLst>
          </a:prstGeom>
          <a:solidFill>
            <a:srgbClr val="BB015F"/>
          </a:solidFill>
          <a:ln w="9525">
            <a:noFill/>
            <a:miter lim="800000"/>
            <a:headEnd/>
            <a:tailEnd/>
          </a:ln>
        </p:spPr>
        <p:txBody>
          <a:bodyPr anchor="ctr"/>
          <a:lstStyle/>
          <a:p>
            <a:pPr algn="ctr"/>
            <a:endParaRPr lang="zh-CN" altLang="zh-CN">
              <a:solidFill>
                <a:srgbClr val="FFFFFF"/>
              </a:solidFill>
              <a:latin typeface="宋体" pitchFamily="2" charset="-122"/>
              <a:sym typeface="宋体" pitchFamily="2" charset="-122"/>
            </a:endParaRPr>
          </a:p>
        </p:txBody>
      </p:sp>
      <p:sp>
        <p:nvSpPr>
          <p:cNvPr id="3" name="等腰三角形 29"/>
          <p:cNvSpPr>
            <a:spLocks noChangeArrowheads="1"/>
          </p:cNvSpPr>
          <p:nvPr/>
        </p:nvSpPr>
        <p:spPr bwMode="auto">
          <a:xfrm rot="10338783">
            <a:off x="5587978" y="2970232"/>
            <a:ext cx="415925" cy="1055688"/>
          </a:xfrm>
          <a:prstGeom prst="triangle">
            <a:avLst>
              <a:gd name="adj" fmla="val 50000"/>
            </a:avLst>
          </a:prstGeom>
          <a:solidFill>
            <a:srgbClr val="554538"/>
          </a:solidFill>
          <a:ln w="9525">
            <a:noFill/>
            <a:miter lim="800000"/>
            <a:headEnd/>
            <a:tailEnd/>
          </a:ln>
        </p:spPr>
        <p:txBody>
          <a:bodyPr anchor="ctr"/>
          <a:lstStyle/>
          <a:p>
            <a:pPr algn="ctr"/>
            <a:endParaRPr lang="zh-CN" altLang="zh-CN">
              <a:solidFill>
                <a:srgbClr val="FFFFFF"/>
              </a:solidFill>
              <a:latin typeface="宋体" pitchFamily="2" charset="-122"/>
              <a:sym typeface="宋体" pitchFamily="2" charset="-122"/>
            </a:endParaRPr>
          </a:p>
        </p:txBody>
      </p:sp>
      <p:sp>
        <p:nvSpPr>
          <p:cNvPr id="4" name="矩形 25"/>
          <p:cNvSpPr>
            <a:spLocks noChangeArrowheads="1"/>
          </p:cNvSpPr>
          <p:nvPr/>
        </p:nvSpPr>
        <p:spPr bwMode="auto">
          <a:xfrm rot="16200000">
            <a:off x="4054453" y="-271443"/>
            <a:ext cx="3016250" cy="4438650"/>
          </a:xfrm>
          <a:prstGeom prst="rect">
            <a:avLst/>
          </a:prstGeom>
          <a:solidFill>
            <a:srgbClr val="554538"/>
          </a:solidFill>
          <a:ln w="9525">
            <a:noFill/>
            <a:miter lim="800000"/>
            <a:headEnd/>
            <a:tailEnd/>
          </a:ln>
        </p:spPr>
        <p:txBody>
          <a:bodyPr anchor="ctr"/>
          <a:lstStyle/>
          <a:p>
            <a:pPr algn="ctr"/>
            <a:endParaRPr lang="zh-CN" altLang="zh-CN">
              <a:solidFill>
                <a:srgbClr val="FFFFFF"/>
              </a:solidFill>
              <a:latin typeface="微软雅黑" pitchFamily="34" charset="-122"/>
              <a:ea typeface="微软雅黑" pitchFamily="34" charset="-122"/>
              <a:sym typeface="微软雅黑" pitchFamily="34" charset="-122"/>
            </a:endParaRPr>
          </a:p>
        </p:txBody>
      </p:sp>
      <p:sp>
        <p:nvSpPr>
          <p:cNvPr id="5" name="椭圆 14"/>
          <p:cNvSpPr>
            <a:spLocks noChangeArrowheads="1"/>
          </p:cNvSpPr>
          <p:nvPr/>
        </p:nvSpPr>
        <p:spPr bwMode="auto">
          <a:xfrm>
            <a:off x="1784328" y="2497157"/>
            <a:ext cx="1123950" cy="1123950"/>
          </a:xfrm>
          <a:prstGeom prst="ellipse">
            <a:avLst/>
          </a:prstGeom>
          <a:solidFill>
            <a:srgbClr val="BB015F"/>
          </a:solidFill>
          <a:ln w="9525">
            <a:noFill/>
            <a:round/>
            <a:headEnd/>
            <a:tailEnd/>
          </a:ln>
        </p:spPr>
        <p:txBody>
          <a:bodyPr anchor="ctr"/>
          <a:lstStyle/>
          <a:p>
            <a:pPr algn="ctr"/>
            <a:endParaRPr lang="zh-CN" altLang="zh-CN">
              <a:solidFill>
                <a:srgbClr val="FFFFFF"/>
              </a:solidFill>
              <a:latin typeface="宋体" pitchFamily="2" charset="-122"/>
              <a:sym typeface="宋体" pitchFamily="2" charset="-122"/>
            </a:endParaRPr>
          </a:p>
        </p:txBody>
      </p:sp>
      <p:sp>
        <p:nvSpPr>
          <p:cNvPr id="6" name="任意多边形 15"/>
          <p:cNvSpPr>
            <a:spLocks noChangeArrowheads="1"/>
          </p:cNvSpPr>
          <p:nvPr/>
        </p:nvSpPr>
        <p:spPr bwMode="auto">
          <a:xfrm>
            <a:off x="1500166" y="3381395"/>
            <a:ext cx="1335087" cy="2006600"/>
          </a:xfrm>
          <a:custGeom>
            <a:avLst/>
            <a:gdLst>
              <a:gd name="T0" fmla="*/ 584616 w 1334124"/>
              <a:gd name="T1" fmla="*/ 14990 h 2248525"/>
              <a:gd name="T2" fmla="*/ 29980 w 1334124"/>
              <a:gd name="T3" fmla="*/ 1963712 h 2248525"/>
              <a:gd name="T4" fmla="*/ 0 w 1334124"/>
              <a:gd name="T5" fmla="*/ 2248525 h 2248525"/>
              <a:gd name="T6" fmla="*/ 1334124 w 1334124"/>
              <a:gd name="T7" fmla="*/ 2158584 h 2248525"/>
              <a:gd name="T8" fmla="*/ 1019331 w 1334124"/>
              <a:gd name="T9" fmla="*/ 0 h 2248525"/>
              <a:gd name="T10" fmla="*/ 0 60000 65536"/>
              <a:gd name="T11" fmla="*/ 0 60000 65536"/>
              <a:gd name="T12" fmla="*/ 0 60000 65536"/>
              <a:gd name="T13" fmla="*/ 0 60000 65536"/>
              <a:gd name="T14" fmla="*/ 0 60000 65536"/>
              <a:gd name="T15" fmla="*/ 0 w 1334124"/>
              <a:gd name="T16" fmla="*/ 0 h 2248525"/>
              <a:gd name="T17" fmla="*/ 1334124 w 1334124"/>
              <a:gd name="T18" fmla="*/ 2248525 h 2248525"/>
            </a:gdLst>
            <a:ahLst/>
            <a:cxnLst>
              <a:cxn ang="T10">
                <a:pos x="T0" y="T1"/>
              </a:cxn>
              <a:cxn ang="T11">
                <a:pos x="T2" y="T3"/>
              </a:cxn>
              <a:cxn ang="T12">
                <a:pos x="T4" y="T5"/>
              </a:cxn>
              <a:cxn ang="T13">
                <a:pos x="T6" y="T7"/>
              </a:cxn>
              <a:cxn ang="T14">
                <a:pos x="T8" y="T9"/>
              </a:cxn>
            </a:cxnLst>
            <a:rect l="T15" t="T16" r="T17" b="T18"/>
            <a:pathLst>
              <a:path w="1334124" h="2248525">
                <a:moveTo>
                  <a:pt x="584616" y="14990"/>
                </a:moveTo>
                <a:lnTo>
                  <a:pt x="29980" y="1963712"/>
                </a:lnTo>
                <a:lnTo>
                  <a:pt x="0" y="2248525"/>
                </a:lnTo>
                <a:lnTo>
                  <a:pt x="1334124" y="2158584"/>
                </a:lnTo>
                <a:lnTo>
                  <a:pt x="1019331" y="0"/>
                </a:lnTo>
              </a:path>
            </a:pathLst>
          </a:custGeom>
          <a:solidFill>
            <a:srgbClr val="BB015F"/>
          </a:solidFill>
          <a:ln w="9525">
            <a:noFill/>
            <a:miter lim="800000"/>
            <a:headEnd/>
            <a:tailEnd/>
          </a:ln>
        </p:spPr>
        <p:txBody>
          <a:bodyPr anchor="ctr"/>
          <a:lstStyle/>
          <a:p>
            <a:pPr algn="ctr"/>
            <a:endParaRPr lang="zh-CN" altLang="zh-CN">
              <a:solidFill>
                <a:srgbClr val="FFFFFF"/>
              </a:solidFill>
              <a:latin typeface="宋体" pitchFamily="2" charset="-122"/>
              <a:sym typeface="宋体" pitchFamily="2" charset="-122"/>
            </a:endParaRPr>
          </a:p>
        </p:txBody>
      </p:sp>
      <p:sp>
        <p:nvSpPr>
          <p:cNvPr id="7" name="梯形 16"/>
          <p:cNvSpPr>
            <a:spLocks noChangeArrowheads="1"/>
          </p:cNvSpPr>
          <p:nvPr/>
        </p:nvSpPr>
        <p:spPr bwMode="auto">
          <a:xfrm flipH="1">
            <a:off x="1793853" y="4886345"/>
            <a:ext cx="561975" cy="1328737"/>
          </a:xfrm>
          <a:custGeom>
            <a:avLst/>
            <a:gdLst>
              <a:gd name="G0" fmla="+- 5239 0 0"/>
              <a:gd name="G1" fmla="+- 21600 0 5239"/>
              <a:gd name="G2" fmla="*/ 5239 1 2"/>
              <a:gd name="G3" fmla="+- 21600 0 G2"/>
              <a:gd name="G4" fmla="+/ 5239 21600 2"/>
              <a:gd name="G5" fmla="+/ G1 0 2"/>
              <a:gd name="G6" fmla="*/ 21600 21600 5239"/>
              <a:gd name="G7" fmla="*/ G6 1 2"/>
              <a:gd name="G8" fmla="+- 21600 0 G7"/>
              <a:gd name="G9" fmla="*/ 21600 1 2"/>
              <a:gd name="G10" fmla="+- 5239 0 G9"/>
              <a:gd name="G11" fmla="?: G10 G8 0"/>
              <a:gd name="G12" fmla="?: G10 G7 21600"/>
              <a:gd name="T0" fmla="*/ 18980 w 21600"/>
              <a:gd name="T1" fmla="*/ 10800 h 21600"/>
              <a:gd name="T2" fmla="*/ 10800 w 21600"/>
              <a:gd name="T3" fmla="*/ 21600 h 21600"/>
              <a:gd name="T4" fmla="*/ 2620 w 21600"/>
              <a:gd name="T5" fmla="*/ 10800 h 21600"/>
              <a:gd name="T6" fmla="*/ 10800 w 21600"/>
              <a:gd name="T7" fmla="*/ 0 h 21600"/>
              <a:gd name="T8" fmla="*/ 4420 w 21600"/>
              <a:gd name="T9" fmla="*/ 4420 h 21600"/>
              <a:gd name="T10" fmla="*/ 17180 w 21600"/>
              <a:gd name="T11" fmla="*/ 17180 h 21600"/>
            </a:gdLst>
            <a:ahLst/>
            <a:cxnLst>
              <a:cxn ang="0">
                <a:pos x="T0" y="T1"/>
              </a:cxn>
              <a:cxn ang="0">
                <a:pos x="T2" y="T3"/>
              </a:cxn>
              <a:cxn ang="0">
                <a:pos x="T4" y="T5"/>
              </a:cxn>
              <a:cxn ang="0">
                <a:pos x="T6" y="T7"/>
              </a:cxn>
            </a:cxnLst>
            <a:rect l="T8" t="T9" r="T10" b="T11"/>
            <a:pathLst>
              <a:path w="21600" h="21600">
                <a:moveTo>
                  <a:pt x="0" y="0"/>
                </a:moveTo>
                <a:lnTo>
                  <a:pt x="5239" y="21600"/>
                </a:lnTo>
                <a:lnTo>
                  <a:pt x="16361" y="21600"/>
                </a:lnTo>
                <a:lnTo>
                  <a:pt x="21600" y="0"/>
                </a:lnTo>
                <a:close/>
              </a:path>
            </a:pathLst>
          </a:custGeom>
          <a:solidFill>
            <a:srgbClr val="BB015F"/>
          </a:solidFill>
          <a:ln w="9525">
            <a:noFill/>
            <a:miter lim="800000"/>
            <a:headEnd/>
            <a:tailEnd/>
          </a:ln>
        </p:spPr>
        <p:txBody>
          <a:bodyPr anchor="ctr"/>
          <a:lstStyle/>
          <a:p>
            <a:pPr algn="ctr"/>
            <a:endParaRPr lang="zh-CN" altLang="zh-CN">
              <a:solidFill>
                <a:srgbClr val="FFFFFF"/>
              </a:solidFill>
              <a:latin typeface="宋体" pitchFamily="2" charset="-122"/>
              <a:sym typeface="宋体" pitchFamily="2" charset="-122"/>
            </a:endParaRPr>
          </a:p>
        </p:txBody>
      </p:sp>
      <p:sp>
        <p:nvSpPr>
          <p:cNvPr id="8" name="圆角矩形 17"/>
          <p:cNvSpPr>
            <a:spLocks noChangeArrowheads="1"/>
          </p:cNvSpPr>
          <p:nvPr/>
        </p:nvSpPr>
        <p:spPr bwMode="auto">
          <a:xfrm rot="8824761">
            <a:off x="2424091" y="3597295"/>
            <a:ext cx="469900" cy="1287462"/>
          </a:xfrm>
          <a:prstGeom prst="roundRect">
            <a:avLst>
              <a:gd name="adj" fmla="val 50000"/>
            </a:avLst>
          </a:prstGeom>
          <a:solidFill>
            <a:srgbClr val="BB015F"/>
          </a:solidFill>
          <a:ln w="9525">
            <a:noFill/>
            <a:round/>
            <a:headEnd/>
            <a:tailEnd/>
          </a:ln>
        </p:spPr>
        <p:txBody>
          <a:bodyPr anchor="ctr"/>
          <a:lstStyle/>
          <a:p>
            <a:pPr algn="ctr"/>
            <a:endParaRPr lang="zh-CN" altLang="zh-CN">
              <a:solidFill>
                <a:srgbClr val="FFFFFF"/>
              </a:solidFill>
              <a:latin typeface="宋体" pitchFamily="2" charset="-122"/>
              <a:sym typeface="宋体" pitchFamily="2" charset="-122"/>
            </a:endParaRPr>
          </a:p>
        </p:txBody>
      </p:sp>
      <p:sp>
        <p:nvSpPr>
          <p:cNvPr id="9" name="梯形 20"/>
          <p:cNvSpPr>
            <a:spLocks noChangeArrowheads="1"/>
          </p:cNvSpPr>
          <p:nvPr/>
        </p:nvSpPr>
        <p:spPr bwMode="auto">
          <a:xfrm flipH="1">
            <a:off x="2149453" y="4810145"/>
            <a:ext cx="561975" cy="1328737"/>
          </a:xfrm>
          <a:custGeom>
            <a:avLst/>
            <a:gdLst>
              <a:gd name="G0" fmla="+- 5239 0 0"/>
              <a:gd name="G1" fmla="+- 21600 0 5239"/>
              <a:gd name="G2" fmla="*/ 5239 1 2"/>
              <a:gd name="G3" fmla="+- 21600 0 G2"/>
              <a:gd name="G4" fmla="+/ 5239 21600 2"/>
              <a:gd name="G5" fmla="+/ G1 0 2"/>
              <a:gd name="G6" fmla="*/ 21600 21600 5239"/>
              <a:gd name="G7" fmla="*/ G6 1 2"/>
              <a:gd name="G8" fmla="+- 21600 0 G7"/>
              <a:gd name="G9" fmla="*/ 21600 1 2"/>
              <a:gd name="G10" fmla="+- 5239 0 G9"/>
              <a:gd name="G11" fmla="?: G10 G8 0"/>
              <a:gd name="G12" fmla="?: G10 G7 21600"/>
              <a:gd name="T0" fmla="*/ 18980 w 21600"/>
              <a:gd name="T1" fmla="*/ 10800 h 21600"/>
              <a:gd name="T2" fmla="*/ 10800 w 21600"/>
              <a:gd name="T3" fmla="*/ 21600 h 21600"/>
              <a:gd name="T4" fmla="*/ 2620 w 21600"/>
              <a:gd name="T5" fmla="*/ 10800 h 21600"/>
              <a:gd name="T6" fmla="*/ 10800 w 21600"/>
              <a:gd name="T7" fmla="*/ 0 h 21600"/>
              <a:gd name="T8" fmla="*/ 4420 w 21600"/>
              <a:gd name="T9" fmla="*/ 4420 h 21600"/>
              <a:gd name="T10" fmla="*/ 17180 w 21600"/>
              <a:gd name="T11" fmla="*/ 17180 h 21600"/>
            </a:gdLst>
            <a:ahLst/>
            <a:cxnLst>
              <a:cxn ang="0">
                <a:pos x="T0" y="T1"/>
              </a:cxn>
              <a:cxn ang="0">
                <a:pos x="T2" y="T3"/>
              </a:cxn>
              <a:cxn ang="0">
                <a:pos x="T4" y="T5"/>
              </a:cxn>
              <a:cxn ang="0">
                <a:pos x="T6" y="T7"/>
              </a:cxn>
            </a:cxnLst>
            <a:rect l="T8" t="T9" r="T10" b="T11"/>
            <a:pathLst>
              <a:path w="21600" h="21600">
                <a:moveTo>
                  <a:pt x="0" y="0"/>
                </a:moveTo>
                <a:lnTo>
                  <a:pt x="5239" y="21600"/>
                </a:lnTo>
                <a:lnTo>
                  <a:pt x="16361" y="21600"/>
                </a:lnTo>
                <a:lnTo>
                  <a:pt x="21600" y="0"/>
                </a:lnTo>
                <a:close/>
              </a:path>
            </a:pathLst>
          </a:custGeom>
          <a:solidFill>
            <a:srgbClr val="BB015F"/>
          </a:solidFill>
          <a:ln w="9525">
            <a:noFill/>
            <a:miter lim="800000"/>
            <a:headEnd/>
            <a:tailEnd/>
          </a:ln>
        </p:spPr>
        <p:txBody>
          <a:bodyPr anchor="ctr"/>
          <a:lstStyle/>
          <a:p>
            <a:pPr algn="ctr"/>
            <a:endParaRPr lang="zh-CN" altLang="zh-CN">
              <a:solidFill>
                <a:srgbClr val="FFFFFF"/>
              </a:solidFill>
              <a:latin typeface="宋体" pitchFamily="2" charset="-122"/>
              <a:sym typeface="宋体" pitchFamily="2" charset="-122"/>
            </a:endParaRPr>
          </a:p>
        </p:txBody>
      </p:sp>
      <p:sp>
        <p:nvSpPr>
          <p:cNvPr id="10" name="椭圆 21"/>
          <p:cNvSpPr>
            <a:spLocks noChangeArrowheads="1"/>
          </p:cNvSpPr>
          <p:nvPr/>
        </p:nvSpPr>
        <p:spPr bwMode="auto">
          <a:xfrm>
            <a:off x="4991078" y="3913207"/>
            <a:ext cx="746125" cy="747713"/>
          </a:xfrm>
          <a:prstGeom prst="ellipse">
            <a:avLst/>
          </a:prstGeom>
          <a:solidFill>
            <a:srgbClr val="BB015F"/>
          </a:solidFill>
          <a:ln w="9525">
            <a:noFill/>
            <a:round/>
            <a:headEnd/>
            <a:tailEnd/>
          </a:ln>
        </p:spPr>
        <p:txBody>
          <a:bodyPr anchor="ctr"/>
          <a:lstStyle/>
          <a:p>
            <a:pPr algn="ctr"/>
            <a:endParaRPr lang="zh-CN" altLang="zh-CN">
              <a:solidFill>
                <a:srgbClr val="FFFFFF"/>
              </a:solidFill>
              <a:latin typeface="宋体" pitchFamily="2" charset="-122"/>
              <a:sym typeface="宋体" pitchFamily="2" charset="-122"/>
            </a:endParaRPr>
          </a:p>
        </p:txBody>
      </p:sp>
      <p:sp>
        <p:nvSpPr>
          <p:cNvPr id="11" name="任意多边形 22"/>
          <p:cNvSpPr>
            <a:spLocks noChangeArrowheads="1"/>
          </p:cNvSpPr>
          <p:nvPr/>
        </p:nvSpPr>
        <p:spPr bwMode="auto">
          <a:xfrm>
            <a:off x="4892653" y="4583132"/>
            <a:ext cx="698500" cy="1308100"/>
          </a:xfrm>
          <a:custGeom>
            <a:avLst/>
            <a:gdLst>
              <a:gd name="T0" fmla="*/ 292100 w 698500"/>
              <a:gd name="T1" fmla="*/ 0 h 1308100"/>
              <a:gd name="T2" fmla="*/ 0 w 698500"/>
              <a:gd name="T3" fmla="*/ 1308100 h 1308100"/>
              <a:gd name="T4" fmla="*/ 698500 w 698500"/>
              <a:gd name="T5" fmla="*/ 1257300 h 1308100"/>
              <a:gd name="T6" fmla="*/ 571500 w 698500"/>
              <a:gd name="T7" fmla="*/ 38100 h 1308100"/>
              <a:gd name="T8" fmla="*/ 0 60000 65536"/>
              <a:gd name="T9" fmla="*/ 0 60000 65536"/>
              <a:gd name="T10" fmla="*/ 0 60000 65536"/>
              <a:gd name="T11" fmla="*/ 0 60000 65536"/>
              <a:gd name="T12" fmla="*/ 0 w 698500"/>
              <a:gd name="T13" fmla="*/ 0 h 1308100"/>
              <a:gd name="T14" fmla="*/ 698500 w 698500"/>
              <a:gd name="T15" fmla="*/ 1308100 h 1308100"/>
            </a:gdLst>
            <a:ahLst/>
            <a:cxnLst>
              <a:cxn ang="T8">
                <a:pos x="T0" y="T1"/>
              </a:cxn>
              <a:cxn ang="T9">
                <a:pos x="T2" y="T3"/>
              </a:cxn>
              <a:cxn ang="T10">
                <a:pos x="T4" y="T5"/>
              </a:cxn>
              <a:cxn ang="T11">
                <a:pos x="T6" y="T7"/>
              </a:cxn>
            </a:cxnLst>
            <a:rect l="T12" t="T13" r="T14" b="T15"/>
            <a:pathLst>
              <a:path w="698500" h="1308100">
                <a:moveTo>
                  <a:pt x="292100" y="0"/>
                </a:moveTo>
                <a:lnTo>
                  <a:pt x="0" y="1308100"/>
                </a:lnTo>
                <a:lnTo>
                  <a:pt x="698500" y="1257300"/>
                </a:lnTo>
                <a:lnTo>
                  <a:pt x="571500" y="38100"/>
                </a:lnTo>
              </a:path>
            </a:pathLst>
          </a:custGeom>
          <a:solidFill>
            <a:srgbClr val="BB015F"/>
          </a:solidFill>
          <a:ln w="9525">
            <a:noFill/>
            <a:miter lim="800000"/>
            <a:headEnd/>
            <a:tailEnd/>
          </a:ln>
        </p:spPr>
        <p:txBody>
          <a:bodyPr anchor="ctr"/>
          <a:lstStyle/>
          <a:p>
            <a:pPr algn="ctr"/>
            <a:endParaRPr lang="zh-CN" altLang="zh-CN">
              <a:solidFill>
                <a:srgbClr val="FFFFFF"/>
              </a:solidFill>
              <a:latin typeface="宋体" pitchFamily="2" charset="-122"/>
              <a:sym typeface="宋体" pitchFamily="2" charset="-122"/>
            </a:endParaRPr>
          </a:p>
        </p:txBody>
      </p:sp>
      <p:sp>
        <p:nvSpPr>
          <p:cNvPr id="12" name="梯形 23"/>
          <p:cNvSpPr>
            <a:spLocks noChangeArrowheads="1"/>
          </p:cNvSpPr>
          <p:nvPr/>
        </p:nvSpPr>
        <p:spPr bwMode="auto">
          <a:xfrm flipH="1">
            <a:off x="5168878" y="5484832"/>
            <a:ext cx="300038" cy="711200"/>
          </a:xfrm>
          <a:custGeom>
            <a:avLst/>
            <a:gdLst>
              <a:gd name="G0" fmla="+- 5239 0 0"/>
              <a:gd name="G1" fmla="+- 21600 0 5239"/>
              <a:gd name="G2" fmla="*/ 5239 1 2"/>
              <a:gd name="G3" fmla="+- 21600 0 G2"/>
              <a:gd name="G4" fmla="+/ 5239 21600 2"/>
              <a:gd name="G5" fmla="+/ G1 0 2"/>
              <a:gd name="G6" fmla="*/ 21600 21600 5239"/>
              <a:gd name="G7" fmla="*/ G6 1 2"/>
              <a:gd name="G8" fmla="+- 21600 0 G7"/>
              <a:gd name="G9" fmla="*/ 21600 1 2"/>
              <a:gd name="G10" fmla="+- 5239 0 G9"/>
              <a:gd name="G11" fmla="?: G10 G8 0"/>
              <a:gd name="G12" fmla="?: G10 G7 21600"/>
              <a:gd name="T0" fmla="*/ 18980 w 21600"/>
              <a:gd name="T1" fmla="*/ 10800 h 21600"/>
              <a:gd name="T2" fmla="*/ 10800 w 21600"/>
              <a:gd name="T3" fmla="*/ 21600 h 21600"/>
              <a:gd name="T4" fmla="*/ 2620 w 21600"/>
              <a:gd name="T5" fmla="*/ 10800 h 21600"/>
              <a:gd name="T6" fmla="*/ 10800 w 21600"/>
              <a:gd name="T7" fmla="*/ 0 h 21600"/>
              <a:gd name="T8" fmla="*/ 4420 w 21600"/>
              <a:gd name="T9" fmla="*/ 4420 h 21600"/>
              <a:gd name="T10" fmla="*/ 17180 w 21600"/>
              <a:gd name="T11" fmla="*/ 17180 h 21600"/>
            </a:gdLst>
            <a:ahLst/>
            <a:cxnLst>
              <a:cxn ang="0">
                <a:pos x="T0" y="T1"/>
              </a:cxn>
              <a:cxn ang="0">
                <a:pos x="T2" y="T3"/>
              </a:cxn>
              <a:cxn ang="0">
                <a:pos x="T4" y="T5"/>
              </a:cxn>
              <a:cxn ang="0">
                <a:pos x="T6" y="T7"/>
              </a:cxn>
            </a:cxnLst>
            <a:rect l="T8" t="T9" r="T10" b="T11"/>
            <a:pathLst>
              <a:path w="21600" h="21600">
                <a:moveTo>
                  <a:pt x="0" y="0"/>
                </a:moveTo>
                <a:lnTo>
                  <a:pt x="5239" y="21600"/>
                </a:lnTo>
                <a:lnTo>
                  <a:pt x="16361" y="21600"/>
                </a:lnTo>
                <a:lnTo>
                  <a:pt x="21600" y="0"/>
                </a:lnTo>
                <a:close/>
              </a:path>
            </a:pathLst>
          </a:custGeom>
          <a:solidFill>
            <a:srgbClr val="BB015F"/>
          </a:solidFill>
          <a:ln w="9525">
            <a:noFill/>
            <a:miter lim="800000"/>
            <a:headEnd/>
            <a:tailEnd/>
          </a:ln>
        </p:spPr>
        <p:txBody>
          <a:bodyPr anchor="ctr"/>
          <a:lstStyle/>
          <a:p>
            <a:pPr algn="ctr"/>
            <a:endParaRPr lang="zh-CN" altLang="zh-CN">
              <a:solidFill>
                <a:srgbClr val="FFFFFF"/>
              </a:solidFill>
              <a:latin typeface="宋体" pitchFamily="2" charset="-122"/>
              <a:sym typeface="宋体" pitchFamily="2" charset="-122"/>
            </a:endParaRPr>
          </a:p>
        </p:txBody>
      </p:sp>
      <p:sp>
        <p:nvSpPr>
          <p:cNvPr id="13" name="梯形 26"/>
          <p:cNvSpPr>
            <a:spLocks noChangeArrowheads="1"/>
          </p:cNvSpPr>
          <p:nvPr/>
        </p:nvSpPr>
        <p:spPr bwMode="auto">
          <a:xfrm flipH="1">
            <a:off x="4978378" y="5484832"/>
            <a:ext cx="300038" cy="711200"/>
          </a:xfrm>
          <a:custGeom>
            <a:avLst/>
            <a:gdLst>
              <a:gd name="G0" fmla="+- 5239 0 0"/>
              <a:gd name="G1" fmla="+- 21600 0 5239"/>
              <a:gd name="G2" fmla="*/ 5239 1 2"/>
              <a:gd name="G3" fmla="+- 21600 0 G2"/>
              <a:gd name="G4" fmla="+/ 5239 21600 2"/>
              <a:gd name="G5" fmla="+/ G1 0 2"/>
              <a:gd name="G6" fmla="*/ 21600 21600 5239"/>
              <a:gd name="G7" fmla="*/ G6 1 2"/>
              <a:gd name="G8" fmla="+- 21600 0 G7"/>
              <a:gd name="G9" fmla="*/ 21600 1 2"/>
              <a:gd name="G10" fmla="+- 5239 0 G9"/>
              <a:gd name="G11" fmla="?: G10 G8 0"/>
              <a:gd name="G12" fmla="?: G10 G7 21600"/>
              <a:gd name="T0" fmla="*/ 18980 w 21600"/>
              <a:gd name="T1" fmla="*/ 10800 h 21600"/>
              <a:gd name="T2" fmla="*/ 10800 w 21600"/>
              <a:gd name="T3" fmla="*/ 21600 h 21600"/>
              <a:gd name="T4" fmla="*/ 2620 w 21600"/>
              <a:gd name="T5" fmla="*/ 10800 h 21600"/>
              <a:gd name="T6" fmla="*/ 10800 w 21600"/>
              <a:gd name="T7" fmla="*/ 0 h 21600"/>
              <a:gd name="T8" fmla="*/ 4420 w 21600"/>
              <a:gd name="T9" fmla="*/ 4420 h 21600"/>
              <a:gd name="T10" fmla="*/ 17180 w 21600"/>
              <a:gd name="T11" fmla="*/ 17180 h 21600"/>
            </a:gdLst>
            <a:ahLst/>
            <a:cxnLst>
              <a:cxn ang="0">
                <a:pos x="T0" y="T1"/>
              </a:cxn>
              <a:cxn ang="0">
                <a:pos x="T2" y="T3"/>
              </a:cxn>
              <a:cxn ang="0">
                <a:pos x="T4" y="T5"/>
              </a:cxn>
              <a:cxn ang="0">
                <a:pos x="T6" y="T7"/>
              </a:cxn>
            </a:cxnLst>
            <a:rect l="T8" t="T9" r="T10" b="T11"/>
            <a:pathLst>
              <a:path w="21600" h="21600">
                <a:moveTo>
                  <a:pt x="0" y="0"/>
                </a:moveTo>
                <a:lnTo>
                  <a:pt x="5239" y="21600"/>
                </a:lnTo>
                <a:lnTo>
                  <a:pt x="16361" y="21600"/>
                </a:lnTo>
                <a:lnTo>
                  <a:pt x="21600" y="0"/>
                </a:lnTo>
                <a:close/>
              </a:path>
            </a:pathLst>
          </a:custGeom>
          <a:solidFill>
            <a:srgbClr val="BB015F"/>
          </a:solidFill>
          <a:ln w="9525">
            <a:noFill/>
            <a:miter lim="800000"/>
            <a:headEnd/>
            <a:tailEnd/>
          </a:ln>
        </p:spPr>
        <p:txBody>
          <a:bodyPr anchor="ctr"/>
          <a:lstStyle/>
          <a:p>
            <a:pPr algn="ctr"/>
            <a:endParaRPr lang="zh-CN" altLang="zh-CN">
              <a:solidFill>
                <a:srgbClr val="FFFFFF"/>
              </a:solidFill>
              <a:latin typeface="宋体" pitchFamily="2" charset="-122"/>
              <a:sym typeface="宋体" pitchFamily="2" charset="-122"/>
            </a:endParaRPr>
          </a:p>
        </p:txBody>
      </p:sp>
      <p:sp>
        <p:nvSpPr>
          <p:cNvPr id="14" name="圆角矩形 28"/>
          <p:cNvSpPr>
            <a:spLocks noChangeArrowheads="1"/>
          </p:cNvSpPr>
          <p:nvPr/>
        </p:nvSpPr>
        <p:spPr bwMode="auto">
          <a:xfrm rot="3489413">
            <a:off x="4901384" y="4583926"/>
            <a:ext cx="231775" cy="782638"/>
          </a:xfrm>
          <a:prstGeom prst="roundRect">
            <a:avLst>
              <a:gd name="adj" fmla="val 50000"/>
            </a:avLst>
          </a:prstGeom>
          <a:solidFill>
            <a:srgbClr val="BB015F"/>
          </a:solidFill>
          <a:ln w="9525">
            <a:noFill/>
            <a:round/>
            <a:headEnd/>
            <a:tailEnd/>
          </a:ln>
        </p:spPr>
        <p:txBody>
          <a:bodyPr anchor="ctr"/>
          <a:lstStyle/>
          <a:p>
            <a:pPr algn="ctr"/>
            <a:endParaRPr lang="zh-CN" altLang="zh-CN">
              <a:solidFill>
                <a:srgbClr val="FFFFFF"/>
              </a:solidFill>
              <a:latin typeface="宋体" pitchFamily="2" charset="-122"/>
              <a:sym typeface="宋体" pitchFamily="2" charset="-122"/>
            </a:endParaRPr>
          </a:p>
        </p:txBody>
      </p:sp>
      <p:grpSp>
        <p:nvGrpSpPr>
          <p:cNvPr id="15" name="Group 15"/>
          <p:cNvGrpSpPr>
            <a:grpSpLocks/>
          </p:cNvGrpSpPr>
          <p:nvPr/>
        </p:nvGrpSpPr>
        <p:grpSpPr bwMode="auto">
          <a:xfrm>
            <a:off x="5614966" y="3667145"/>
            <a:ext cx="1192212" cy="2474912"/>
            <a:chOff x="0" y="0"/>
            <a:chExt cx="917029" cy="1901461"/>
          </a:xfrm>
        </p:grpSpPr>
        <p:sp>
          <p:nvSpPr>
            <p:cNvPr id="16" name="椭圆 30"/>
            <p:cNvSpPr>
              <a:spLocks noChangeArrowheads="1"/>
            </p:cNvSpPr>
            <p:nvPr/>
          </p:nvSpPr>
          <p:spPr bwMode="auto">
            <a:xfrm>
              <a:off x="239483" y="0"/>
              <a:ext cx="677546" cy="677546"/>
            </a:xfrm>
            <a:prstGeom prst="ellipse">
              <a:avLst/>
            </a:prstGeom>
            <a:solidFill>
              <a:schemeClr val="tx2">
                <a:lumMod val="60000"/>
                <a:lumOff val="40000"/>
              </a:schemeClr>
            </a:solidFill>
            <a:ln w="9525">
              <a:noFill/>
              <a:round/>
              <a:headEnd/>
              <a:tailEnd/>
            </a:ln>
          </p:spPr>
          <p:txBody>
            <a:bodyPr anchor="ctr"/>
            <a:lstStyle/>
            <a:p>
              <a:pPr algn="ctr"/>
              <a:endParaRPr lang="zh-CN" altLang="zh-CN">
                <a:solidFill>
                  <a:srgbClr val="FFFFFF"/>
                </a:solidFill>
                <a:latin typeface="宋体" pitchFamily="2" charset="-122"/>
                <a:sym typeface="宋体" pitchFamily="2" charset="-122"/>
              </a:endParaRPr>
            </a:p>
          </p:txBody>
        </p:sp>
        <p:sp>
          <p:nvSpPr>
            <p:cNvPr id="17" name="任意多边形 31"/>
            <p:cNvSpPr>
              <a:spLocks noChangeArrowheads="1"/>
            </p:cNvSpPr>
            <p:nvPr/>
          </p:nvSpPr>
          <p:spPr bwMode="auto">
            <a:xfrm>
              <a:off x="238451" y="539613"/>
              <a:ext cx="626533" cy="880533"/>
            </a:xfrm>
            <a:custGeom>
              <a:avLst/>
              <a:gdLst>
                <a:gd name="T0" fmla="*/ 135466 w 795866"/>
                <a:gd name="T1" fmla="*/ 186267 h 880533"/>
                <a:gd name="T2" fmla="*/ 135466 w 795866"/>
                <a:gd name="T3" fmla="*/ 237067 h 880533"/>
                <a:gd name="T4" fmla="*/ 0 w 795866"/>
                <a:gd name="T5" fmla="*/ 880533 h 880533"/>
                <a:gd name="T6" fmla="*/ 795866 w 795866"/>
                <a:gd name="T7" fmla="*/ 846667 h 880533"/>
                <a:gd name="T8" fmla="*/ 626533 w 795866"/>
                <a:gd name="T9" fmla="*/ 0 h 880533"/>
                <a:gd name="T10" fmla="*/ 0 60000 65536"/>
                <a:gd name="T11" fmla="*/ 0 60000 65536"/>
                <a:gd name="T12" fmla="*/ 0 60000 65536"/>
                <a:gd name="T13" fmla="*/ 0 60000 65536"/>
                <a:gd name="T14" fmla="*/ 0 60000 65536"/>
                <a:gd name="T15" fmla="*/ 0 w 795866"/>
                <a:gd name="T16" fmla="*/ 0 h 880533"/>
                <a:gd name="T17" fmla="*/ 795866 w 795866"/>
                <a:gd name="T18" fmla="*/ 880533 h 880533"/>
              </a:gdLst>
              <a:ahLst/>
              <a:cxnLst>
                <a:cxn ang="T10">
                  <a:pos x="T0" y="T1"/>
                </a:cxn>
                <a:cxn ang="T11">
                  <a:pos x="T2" y="T3"/>
                </a:cxn>
                <a:cxn ang="T12">
                  <a:pos x="T4" y="T5"/>
                </a:cxn>
                <a:cxn ang="T13">
                  <a:pos x="T6" y="T7"/>
                </a:cxn>
                <a:cxn ang="T14">
                  <a:pos x="T8" y="T9"/>
                </a:cxn>
              </a:cxnLst>
              <a:rect l="T15" t="T16" r="T17" b="T18"/>
              <a:pathLst>
                <a:path w="795866" h="880533">
                  <a:moveTo>
                    <a:pt x="135466" y="186267"/>
                  </a:moveTo>
                  <a:lnTo>
                    <a:pt x="135466" y="237067"/>
                  </a:lnTo>
                  <a:lnTo>
                    <a:pt x="0" y="880533"/>
                  </a:lnTo>
                  <a:lnTo>
                    <a:pt x="795866" y="846667"/>
                  </a:lnTo>
                  <a:lnTo>
                    <a:pt x="626533" y="0"/>
                  </a:lnTo>
                </a:path>
              </a:pathLst>
            </a:custGeom>
            <a:solidFill>
              <a:schemeClr val="tx2">
                <a:lumMod val="60000"/>
                <a:lumOff val="40000"/>
              </a:schemeClr>
            </a:solidFill>
            <a:ln w="9525">
              <a:noFill/>
              <a:miter lim="800000"/>
              <a:headEnd/>
              <a:tailEnd/>
            </a:ln>
          </p:spPr>
          <p:txBody>
            <a:bodyPr anchor="ctr"/>
            <a:lstStyle/>
            <a:p>
              <a:pPr algn="ctr"/>
              <a:endParaRPr lang="zh-CN" altLang="zh-CN">
                <a:solidFill>
                  <a:srgbClr val="FFFFFF"/>
                </a:solidFill>
                <a:latin typeface="宋体" pitchFamily="2" charset="-122"/>
                <a:sym typeface="宋体" pitchFamily="2" charset="-122"/>
              </a:endParaRPr>
            </a:p>
          </p:txBody>
        </p:sp>
        <p:sp>
          <p:nvSpPr>
            <p:cNvPr id="18" name="梯形 32"/>
            <p:cNvSpPr>
              <a:spLocks noChangeArrowheads="1"/>
            </p:cNvSpPr>
            <p:nvPr/>
          </p:nvSpPr>
          <p:spPr bwMode="auto">
            <a:xfrm flipH="1">
              <a:off x="529914" y="1189429"/>
              <a:ext cx="301064" cy="712032"/>
            </a:xfrm>
            <a:custGeom>
              <a:avLst/>
              <a:gdLst>
                <a:gd name="G0" fmla="+- 5239 0 0"/>
                <a:gd name="G1" fmla="+- 21600 0 5239"/>
                <a:gd name="G2" fmla="*/ 5239 1 2"/>
                <a:gd name="G3" fmla="+- 21600 0 G2"/>
                <a:gd name="G4" fmla="+/ 5239 21600 2"/>
                <a:gd name="G5" fmla="+/ G1 0 2"/>
                <a:gd name="G6" fmla="*/ 21600 21600 5239"/>
                <a:gd name="G7" fmla="*/ G6 1 2"/>
                <a:gd name="G8" fmla="+- 21600 0 G7"/>
                <a:gd name="G9" fmla="*/ 21600 1 2"/>
                <a:gd name="G10" fmla="+- 5239 0 G9"/>
                <a:gd name="G11" fmla="?: G10 G8 0"/>
                <a:gd name="G12" fmla="?: G10 G7 21600"/>
                <a:gd name="T0" fmla="*/ 18980 w 21600"/>
                <a:gd name="T1" fmla="*/ 10800 h 21600"/>
                <a:gd name="T2" fmla="*/ 10800 w 21600"/>
                <a:gd name="T3" fmla="*/ 21600 h 21600"/>
                <a:gd name="T4" fmla="*/ 2620 w 21600"/>
                <a:gd name="T5" fmla="*/ 10800 h 21600"/>
                <a:gd name="T6" fmla="*/ 10800 w 21600"/>
                <a:gd name="T7" fmla="*/ 0 h 21600"/>
                <a:gd name="T8" fmla="*/ 4420 w 21600"/>
                <a:gd name="T9" fmla="*/ 4420 h 21600"/>
                <a:gd name="T10" fmla="*/ 17180 w 21600"/>
                <a:gd name="T11" fmla="*/ 17180 h 21600"/>
              </a:gdLst>
              <a:ahLst/>
              <a:cxnLst>
                <a:cxn ang="0">
                  <a:pos x="T0" y="T1"/>
                </a:cxn>
                <a:cxn ang="0">
                  <a:pos x="T2" y="T3"/>
                </a:cxn>
                <a:cxn ang="0">
                  <a:pos x="T4" y="T5"/>
                </a:cxn>
                <a:cxn ang="0">
                  <a:pos x="T6" y="T7"/>
                </a:cxn>
              </a:cxnLst>
              <a:rect l="T8" t="T9" r="T10" b="T11"/>
              <a:pathLst>
                <a:path w="21600" h="21600">
                  <a:moveTo>
                    <a:pt x="0" y="0"/>
                  </a:moveTo>
                  <a:lnTo>
                    <a:pt x="5239" y="21600"/>
                  </a:lnTo>
                  <a:lnTo>
                    <a:pt x="16361" y="21600"/>
                  </a:lnTo>
                  <a:lnTo>
                    <a:pt x="21600" y="0"/>
                  </a:lnTo>
                  <a:close/>
                </a:path>
              </a:pathLst>
            </a:custGeom>
            <a:solidFill>
              <a:schemeClr val="tx2">
                <a:lumMod val="60000"/>
                <a:lumOff val="40000"/>
              </a:schemeClr>
            </a:solidFill>
            <a:ln w="9525">
              <a:noFill/>
              <a:miter lim="800000"/>
              <a:headEnd/>
              <a:tailEnd/>
            </a:ln>
          </p:spPr>
          <p:txBody>
            <a:bodyPr anchor="ctr"/>
            <a:lstStyle/>
            <a:p>
              <a:pPr algn="ctr"/>
              <a:endParaRPr lang="zh-CN" altLang="zh-CN">
                <a:solidFill>
                  <a:srgbClr val="FFFFFF"/>
                </a:solidFill>
                <a:latin typeface="宋体" pitchFamily="2" charset="-122"/>
                <a:sym typeface="宋体" pitchFamily="2" charset="-122"/>
              </a:endParaRPr>
            </a:p>
          </p:txBody>
        </p:sp>
        <p:sp>
          <p:nvSpPr>
            <p:cNvPr id="19" name="梯形 33"/>
            <p:cNvSpPr>
              <a:spLocks noChangeArrowheads="1"/>
            </p:cNvSpPr>
            <p:nvPr/>
          </p:nvSpPr>
          <p:spPr bwMode="auto">
            <a:xfrm flipH="1">
              <a:off x="339414" y="1189429"/>
              <a:ext cx="301064" cy="712032"/>
            </a:xfrm>
            <a:custGeom>
              <a:avLst/>
              <a:gdLst>
                <a:gd name="G0" fmla="+- 5239 0 0"/>
                <a:gd name="G1" fmla="+- 21600 0 5239"/>
                <a:gd name="G2" fmla="*/ 5239 1 2"/>
                <a:gd name="G3" fmla="+- 21600 0 G2"/>
                <a:gd name="G4" fmla="+/ 5239 21600 2"/>
                <a:gd name="G5" fmla="+/ G1 0 2"/>
                <a:gd name="G6" fmla="*/ 21600 21600 5239"/>
                <a:gd name="G7" fmla="*/ G6 1 2"/>
                <a:gd name="G8" fmla="+- 21600 0 G7"/>
                <a:gd name="G9" fmla="*/ 21600 1 2"/>
                <a:gd name="G10" fmla="+- 5239 0 G9"/>
                <a:gd name="G11" fmla="?: G10 G8 0"/>
                <a:gd name="G12" fmla="?: G10 G7 21600"/>
                <a:gd name="T0" fmla="*/ 18980 w 21600"/>
                <a:gd name="T1" fmla="*/ 10800 h 21600"/>
                <a:gd name="T2" fmla="*/ 10800 w 21600"/>
                <a:gd name="T3" fmla="*/ 21600 h 21600"/>
                <a:gd name="T4" fmla="*/ 2620 w 21600"/>
                <a:gd name="T5" fmla="*/ 10800 h 21600"/>
                <a:gd name="T6" fmla="*/ 10800 w 21600"/>
                <a:gd name="T7" fmla="*/ 0 h 21600"/>
                <a:gd name="T8" fmla="*/ 4420 w 21600"/>
                <a:gd name="T9" fmla="*/ 4420 h 21600"/>
                <a:gd name="T10" fmla="*/ 17180 w 21600"/>
                <a:gd name="T11" fmla="*/ 17180 h 21600"/>
              </a:gdLst>
              <a:ahLst/>
              <a:cxnLst>
                <a:cxn ang="0">
                  <a:pos x="T0" y="T1"/>
                </a:cxn>
                <a:cxn ang="0">
                  <a:pos x="T2" y="T3"/>
                </a:cxn>
                <a:cxn ang="0">
                  <a:pos x="T4" y="T5"/>
                </a:cxn>
                <a:cxn ang="0">
                  <a:pos x="T6" y="T7"/>
                </a:cxn>
              </a:cxnLst>
              <a:rect l="T8" t="T9" r="T10" b="T11"/>
              <a:pathLst>
                <a:path w="21600" h="21600">
                  <a:moveTo>
                    <a:pt x="0" y="0"/>
                  </a:moveTo>
                  <a:lnTo>
                    <a:pt x="5239" y="21600"/>
                  </a:lnTo>
                  <a:lnTo>
                    <a:pt x="16361" y="21600"/>
                  </a:lnTo>
                  <a:lnTo>
                    <a:pt x="21600" y="0"/>
                  </a:lnTo>
                  <a:close/>
                </a:path>
              </a:pathLst>
            </a:custGeom>
            <a:solidFill>
              <a:schemeClr val="tx2">
                <a:lumMod val="60000"/>
                <a:lumOff val="40000"/>
              </a:schemeClr>
            </a:solidFill>
            <a:ln w="9525">
              <a:noFill/>
              <a:miter lim="800000"/>
              <a:headEnd/>
              <a:tailEnd/>
            </a:ln>
          </p:spPr>
          <p:txBody>
            <a:bodyPr anchor="ctr"/>
            <a:lstStyle/>
            <a:p>
              <a:pPr algn="ctr"/>
              <a:endParaRPr lang="zh-CN" altLang="zh-CN">
                <a:solidFill>
                  <a:srgbClr val="FFFFFF"/>
                </a:solidFill>
                <a:latin typeface="宋体" pitchFamily="2" charset="-122"/>
                <a:sym typeface="宋体" pitchFamily="2" charset="-122"/>
              </a:endParaRPr>
            </a:p>
          </p:txBody>
        </p:sp>
        <p:sp>
          <p:nvSpPr>
            <p:cNvPr id="20" name="圆角矩形 34"/>
            <p:cNvSpPr>
              <a:spLocks noChangeArrowheads="1"/>
            </p:cNvSpPr>
            <p:nvPr/>
          </p:nvSpPr>
          <p:spPr bwMode="auto">
            <a:xfrm rot="3052682">
              <a:off x="275247" y="479950"/>
              <a:ext cx="231607" cy="782106"/>
            </a:xfrm>
            <a:prstGeom prst="roundRect">
              <a:avLst>
                <a:gd name="adj" fmla="val 50000"/>
              </a:avLst>
            </a:prstGeom>
            <a:solidFill>
              <a:schemeClr val="tx2">
                <a:lumMod val="60000"/>
                <a:lumOff val="40000"/>
              </a:schemeClr>
            </a:solidFill>
            <a:ln w="9525">
              <a:noFill/>
              <a:round/>
              <a:headEnd/>
              <a:tailEnd/>
            </a:ln>
          </p:spPr>
          <p:txBody>
            <a:bodyPr anchor="ctr"/>
            <a:lstStyle/>
            <a:p>
              <a:pPr algn="ctr"/>
              <a:endParaRPr lang="zh-CN" altLang="zh-CN">
                <a:solidFill>
                  <a:srgbClr val="FFFFFF"/>
                </a:solidFill>
                <a:latin typeface="宋体" pitchFamily="2" charset="-122"/>
                <a:sym typeface="宋体" pitchFamily="2" charset="-122"/>
              </a:endParaRPr>
            </a:p>
          </p:txBody>
        </p:sp>
      </p:grpSp>
      <p:sp>
        <p:nvSpPr>
          <p:cNvPr id="21" name="矩形 37"/>
          <p:cNvSpPr>
            <a:spLocks noChangeArrowheads="1"/>
          </p:cNvSpPr>
          <p:nvPr/>
        </p:nvSpPr>
        <p:spPr bwMode="auto">
          <a:xfrm>
            <a:off x="3463903" y="439757"/>
            <a:ext cx="4122738" cy="3170099"/>
          </a:xfrm>
          <a:prstGeom prst="rect">
            <a:avLst/>
          </a:prstGeom>
          <a:noFill/>
          <a:ln w="9525">
            <a:noFill/>
            <a:miter lim="800000"/>
            <a:headEnd/>
            <a:tailEnd/>
          </a:ln>
        </p:spPr>
        <p:txBody>
          <a:bodyPr>
            <a:spAutoFit/>
          </a:bodyPr>
          <a:lstStyle/>
          <a:p>
            <a:pPr indent="457200" algn="just"/>
            <a:r>
              <a:rPr lang="zh-CN" altLang="en-US" sz="4000" dirty="0" smtClean="0">
                <a:solidFill>
                  <a:srgbClr val="EAEAEA"/>
                </a:solidFill>
                <a:latin typeface="微软雅黑" pitchFamily="34" charset="-122"/>
                <a:ea typeface="微软雅黑" pitchFamily="34" charset="-122"/>
                <a:sym typeface="Times New Roman" pitchFamily="18" charset="0"/>
              </a:rPr>
              <a:t>对于学生而言，他们不同的学习过程和学习经历将留下不同的印记。</a:t>
            </a:r>
            <a:endParaRPr lang="zh-CN" altLang="en-US" sz="4000" dirty="0">
              <a:solidFill>
                <a:srgbClr val="EAEAEA"/>
              </a:solidFill>
              <a:latin typeface="微软雅黑" pitchFamily="34" charset="-122"/>
              <a:ea typeface="微软雅黑" pitchFamily="34" charset="-122"/>
              <a:sym typeface="Times New Roman" pitchFamily="18" charset="0"/>
            </a:endParaRPr>
          </a:p>
        </p:txBody>
      </p:sp>
    </p:spTree>
  </p:cSld>
  <p:clrMapOvr>
    <a:masterClrMapping/>
  </p:clrMapOvr>
  <p:transition>
    <p:cover dir="ld"/>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任意多边形 2"/>
          <p:cNvSpPr/>
          <p:nvPr/>
        </p:nvSpPr>
        <p:spPr>
          <a:xfrm>
            <a:off x="7688263" y="1855788"/>
            <a:ext cx="1241425" cy="5008562"/>
          </a:xfrm>
          <a:custGeom>
            <a:avLst/>
            <a:gdLst>
              <a:gd name="txL" fmla="*/ 0 w 1241947"/>
              <a:gd name="txT" fmla="*/ 0 h 5008728"/>
              <a:gd name="txR" fmla="*/ 1241947 w 1241947"/>
              <a:gd name="txB" fmla="*/ 5008728 h 5008728"/>
            </a:gdLst>
            <a:ahLst/>
            <a:cxnLst>
              <a:cxn ang="0">
                <a:pos x="0" y="0"/>
              </a:cxn>
              <a:cxn ang="0">
                <a:pos x="245557" y="40942"/>
              </a:cxn>
              <a:cxn ang="0">
                <a:pos x="477471" y="204709"/>
              </a:cxn>
              <a:cxn ang="0">
                <a:pos x="627533" y="327535"/>
              </a:cxn>
              <a:cxn ang="0">
                <a:pos x="709386" y="504950"/>
              </a:cxn>
              <a:cxn ang="0">
                <a:pos x="736670" y="682365"/>
              </a:cxn>
              <a:cxn ang="0">
                <a:pos x="763954" y="996253"/>
              </a:cxn>
              <a:cxn ang="0">
                <a:pos x="763954" y="1064490"/>
              </a:cxn>
              <a:cxn ang="0">
                <a:pos x="777596" y="1392025"/>
              </a:cxn>
              <a:cxn ang="0">
                <a:pos x="709386" y="1705913"/>
              </a:cxn>
              <a:cxn ang="0">
                <a:pos x="586607" y="1951564"/>
              </a:cxn>
              <a:cxn ang="0">
                <a:pos x="572965" y="2047096"/>
              </a:cxn>
              <a:cxn ang="0">
                <a:pos x="723028" y="2224510"/>
              </a:cxn>
              <a:cxn ang="0">
                <a:pos x="900374" y="2415572"/>
              </a:cxn>
              <a:cxn ang="0">
                <a:pos x="1023153" y="2743109"/>
              </a:cxn>
              <a:cxn ang="0">
                <a:pos x="1105004" y="3302648"/>
              </a:cxn>
              <a:cxn ang="0">
                <a:pos x="982226" y="3834892"/>
              </a:cxn>
              <a:cxn ang="0">
                <a:pos x="1050436" y="4025954"/>
              </a:cxn>
              <a:cxn ang="0">
                <a:pos x="1023153" y="4107839"/>
              </a:cxn>
              <a:cxn ang="0">
                <a:pos x="1091362" y="4217017"/>
              </a:cxn>
              <a:cxn ang="0">
                <a:pos x="1050436" y="4285254"/>
              </a:cxn>
              <a:cxn ang="0">
                <a:pos x="1105004" y="4421726"/>
              </a:cxn>
              <a:cxn ang="0">
                <a:pos x="1105004" y="4503611"/>
              </a:cxn>
              <a:cxn ang="0">
                <a:pos x="1132289" y="4558201"/>
              </a:cxn>
              <a:cxn ang="0">
                <a:pos x="1132289" y="4708320"/>
              </a:cxn>
              <a:cxn ang="0">
                <a:pos x="1227783" y="4858439"/>
              </a:cxn>
              <a:cxn ang="0">
                <a:pos x="1214140" y="4967619"/>
              </a:cxn>
              <a:cxn ang="0">
                <a:pos x="1214140" y="5008562"/>
              </a:cxn>
            </a:cxnLst>
            <a:rect l="txL" t="txT" r="txR" b="txB"/>
            <a:pathLst>
              <a:path w="1241947" h="5008728">
                <a:moveTo>
                  <a:pt x="0" y="0"/>
                </a:moveTo>
                <a:cubicBezTo>
                  <a:pt x="83024" y="3412"/>
                  <a:pt x="166048" y="6824"/>
                  <a:pt x="245660" y="40943"/>
                </a:cubicBezTo>
                <a:cubicBezTo>
                  <a:pt x="325272" y="75062"/>
                  <a:pt x="413983" y="156949"/>
                  <a:pt x="477672" y="204716"/>
                </a:cubicBezTo>
                <a:cubicBezTo>
                  <a:pt x="541362" y="252483"/>
                  <a:pt x="589128" y="277504"/>
                  <a:pt x="627797" y="327546"/>
                </a:cubicBezTo>
                <a:cubicBezTo>
                  <a:pt x="666466" y="377588"/>
                  <a:pt x="691487" y="445827"/>
                  <a:pt x="709684" y="504967"/>
                </a:cubicBezTo>
                <a:cubicBezTo>
                  <a:pt x="727881" y="564107"/>
                  <a:pt x="727882" y="600502"/>
                  <a:pt x="736980" y="682388"/>
                </a:cubicBezTo>
                <a:cubicBezTo>
                  <a:pt x="746079" y="764275"/>
                  <a:pt x="759726" y="932597"/>
                  <a:pt x="764275" y="996286"/>
                </a:cubicBezTo>
                <a:cubicBezTo>
                  <a:pt x="768824" y="1059975"/>
                  <a:pt x="762000" y="998561"/>
                  <a:pt x="764275" y="1064525"/>
                </a:cubicBezTo>
                <a:cubicBezTo>
                  <a:pt x="766550" y="1130489"/>
                  <a:pt x="787021" y="1285164"/>
                  <a:pt x="777923" y="1392071"/>
                </a:cubicBezTo>
                <a:cubicBezTo>
                  <a:pt x="768825" y="1498978"/>
                  <a:pt x="741529" y="1612710"/>
                  <a:pt x="709684" y="1705970"/>
                </a:cubicBezTo>
                <a:cubicBezTo>
                  <a:pt x="677839" y="1799230"/>
                  <a:pt x="609600" y="1894763"/>
                  <a:pt x="586854" y="1951629"/>
                </a:cubicBezTo>
                <a:cubicBezTo>
                  <a:pt x="564108" y="2008495"/>
                  <a:pt x="550460" y="2001671"/>
                  <a:pt x="573206" y="2047164"/>
                </a:cubicBezTo>
                <a:cubicBezTo>
                  <a:pt x="595952" y="2092657"/>
                  <a:pt x="668741" y="2163170"/>
                  <a:pt x="723332" y="2224585"/>
                </a:cubicBezTo>
                <a:cubicBezTo>
                  <a:pt x="777923" y="2286000"/>
                  <a:pt x="850711" y="2329217"/>
                  <a:pt x="900753" y="2415653"/>
                </a:cubicBezTo>
                <a:cubicBezTo>
                  <a:pt x="950795" y="2502089"/>
                  <a:pt x="989464" y="2595349"/>
                  <a:pt x="1023583" y="2743200"/>
                </a:cubicBezTo>
                <a:cubicBezTo>
                  <a:pt x="1057702" y="2891051"/>
                  <a:pt x="1112293" y="3120788"/>
                  <a:pt x="1105469" y="3302758"/>
                </a:cubicBezTo>
                <a:cubicBezTo>
                  <a:pt x="1098645" y="3484728"/>
                  <a:pt x="991738" y="3714465"/>
                  <a:pt x="982639" y="3835020"/>
                </a:cubicBezTo>
                <a:cubicBezTo>
                  <a:pt x="973541" y="3955575"/>
                  <a:pt x="1044054" y="3980596"/>
                  <a:pt x="1050878" y="4026089"/>
                </a:cubicBezTo>
                <a:cubicBezTo>
                  <a:pt x="1057702" y="4071582"/>
                  <a:pt x="1016759" y="4076131"/>
                  <a:pt x="1023583" y="4107976"/>
                </a:cubicBezTo>
                <a:cubicBezTo>
                  <a:pt x="1030407" y="4139821"/>
                  <a:pt x="1087272" y="4187588"/>
                  <a:pt x="1091821" y="4217158"/>
                </a:cubicBezTo>
                <a:cubicBezTo>
                  <a:pt x="1096370" y="4246728"/>
                  <a:pt x="1048603" y="4251278"/>
                  <a:pt x="1050878" y="4285397"/>
                </a:cubicBezTo>
                <a:cubicBezTo>
                  <a:pt x="1053153" y="4319516"/>
                  <a:pt x="1096371" y="4385480"/>
                  <a:pt x="1105469" y="4421874"/>
                </a:cubicBezTo>
                <a:cubicBezTo>
                  <a:pt x="1114567" y="4458268"/>
                  <a:pt x="1100920" y="4481015"/>
                  <a:pt x="1105469" y="4503761"/>
                </a:cubicBezTo>
                <a:cubicBezTo>
                  <a:pt x="1110018" y="4526507"/>
                  <a:pt x="1128216" y="4524233"/>
                  <a:pt x="1132765" y="4558352"/>
                </a:cubicBezTo>
                <a:cubicBezTo>
                  <a:pt x="1137314" y="4592471"/>
                  <a:pt x="1116843" y="4658435"/>
                  <a:pt x="1132765" y="4708477"/>
                </a:cubicBezTo>
                <a:cubicBezTo>
                  <a:pt x="1148687" y="4758519"/>
                  <a:pt x="1214651" y="4815385"/>
                  <a:pt x="1228299" y="4858603"/>
                </a:cubicBezTo>
                <a:cubicBezTo>
                  <a:pt x="1241947" y="4901821"/>
                  <a:pt x="1216926" y="4942764"/>
                  <a:pt x="1214651" y="4967785"/>
                </a:cubicBezTo>
                <a:cubicBezTo>
                  <a:pt x="1212376" y="4992806"/>
                  <a:pt x="1214651" y="5008728"/>
                  <a:pt x="1214651" y="5008728"/>
                </a:cubicBezTo>
              </a:path>
            </a:pathLst>
          </a:custGeom>
          <a:noFill/>
          <a:ln w="38100" cap="flat" cmpd="sng">
            <a:solidFill>
              <a:schemeClr val="bg1"/>
            </a:solidFill>
            <a:prstDash val="solid"/>
            <a:miter/>
            <a:headEnd type="none" w="med" len="med"/>
            <a:tailEnd type="none" w="med" len="med"/>
          </a:ln>
        </p:spPr>
        <p:txBody>
          <a:bodyPr anchor="ctr"/>
          <a:lstStyle/>
          <a:p>
            <a:pPr lvl="0" algn="ctr" eaLnBrk="1" hangingPunct="1"/>
            <a:endParaRPr lang="zh-CN" altLang="en-US" dirty="0">
              <a:latin typeface="Calibri" pitchFamily="2" charset="0"/>
              <a:ea typeface="宋体" charset="-122"/>
            </a:endParaRPr>
          </a:p>
        </p:txBody>
      </p:sp>
      <p:sp>
        <p:nvSpPr>
          <p:cNvPr id="3" name="任意多边形 3"/>
          <p:cNvSpPr/>
          <p:nvPr/>
        </p:nvSpPr>
        <p:spPr>
          <a:xfrm>
            <a:off x="5476875" y="1870075"/>
            <a:ext cx="2251075" cy="3349625"/>
          </a:xfrm>
          <a:custGeom>
            <a:avLst/>
            <a:gdLst>
              <a:gd name="txL" fmla="*/ 0 w 2251881"/>
              <a:gd name="txT" fmla="*/ 0 h 3350526"/>
              <a:gd name="txR" fmla="*/ 2251881 w 2251881"/>
              <a:gd name="txB" fmla="*/ 3350526 h 3350526"/>
            </a:gdLst>
            <a:ahLst/>
            <a:cxnLst>
              <a:cxn ang="0">
                <a:pos x="2251075" y="0"/>
              </a:cxn>
              <a:cxn ang="0">
                <a:pos x="2114646" y="27289"/>
              </a:cxn>
              <a:cxn ang="0">
                <a:pos x="1787218" y="163729"/>
              </a:cxn>
              <a:cxn ang="0">
                <a:pos x="1555289" y="559408"/>
              </a:cxn>
              <a:cxn ang="0">
                <a:pos x="1596217" y="1050596"/>
              </a:cxn>
              <a:cxn ang="0">
                <a:pos x="1555289" y="1077883"/>
              </a:cxn>
              <a:cxn ang="0">
                <a:pos x="1541646" y="1227969"/>
              </a:cxn>
              <a:cxn ang="0">
                <a:pos x="1637146" y="1446274"/>
              </a:cxn>
              <a:cxn ang="0">
                <a:pos x="1705360" y="1555427"/>
              </a:cxn>
              <a:cxn ang="0">
                <a:pos x="1787218" y="1569071"/>
              </a:cxn>
              <a:cxn ang="0">
                <a:pos x="1855432" y="1760088"/>
              </a:cxn>
              <a:cxn ang="0">
                <a:pos x="1746289" y="1992037"/>
              </a:cxn>
              <a:cxn ang="0">
                <a:pos x="1705360" y="1978394"/>
              </a:cxn>
              <a:cxn ang="0">
                <a:pos x="1418859" y="2142122"/>
              </a:cxn>
              <a:cxn ang="0">
                <a:pos x="1255145" y="2210344"/>
              </a:cxn>
              <a:cxn ang="0">
                <a:pos x="1146002" y="2223986"/>
              </a:cxn>
              <a:cxn ang="0">
                <a:pos x="955001" y="2333139"/>
              </a:cxn>
              <a:cxn ang="0">
                <a:pos x="804930" y="2578733"/>
              </a:cxn>
              <a:cxn ang="0">
                <a:pos x="764002" y="2715174"/>
              </a:cxn>
              <a:cxn ang="0">
                <a:pos x="709430" y="2851615"/>
              </a:cxn>
              <a:cxn ang="0">
                <a:pos x="586644" y="2974412"/>
              </a:cxn>
              <a:cxn ang="0">
                <a:pos x="477501" y="3069920"/>
              </a:cxn>
              <a:cxn ang="0">
                <a:pos x="259215" y="3138140"/>
              </a:cxn>
              <a:cxn ang="0">
                <a:pos x="150072" y="3315514"/>
              </a:cxn>
              <a:cxn ang="0">
                <a:pos x="0" y="3342803"/>
              </a:cxn>
            </a:cxnLst>
            <a:rect l="txL" t="txT" r="txR" b="txB"/>
            <a:pathLst>
              <a:path w="2251881" h="3350526">
                <a:moveTo>
                  <a:pt x="2251881" y="0"/>
                </a:moveTo>
                <a:cubicBezTo>
                  <a:pt x="2222310" y="0"/>
                  <a:pt x="2192740" y="1"/>
                  <a:pt x="2115403" y="27296"/>
                </a:cubicBezTo>
                <a:cubicBezTo>
                  <a:pt x="2038066" y="54591"/>
                  <a:pt x="1881117" y="75063"/>
                  <a:pt x="1787857" y="163773"/>
                </a:cubicBezTo>
                <a:cubicBezTo>
                  <a:pt x="1694597" y="252483"/>
                  <a:pt x="1587690" y="411707"/>
                  <a:pt x="1555845" y="559558"/>
                </a:cubicBezTo>
                <a:cubicBezTo>
                  <a:pt x="1524000" y="707409"/>
                  <a:pt x="1596788" y="964442"/>
                  <a:pt x="1596788" y="1050878"/>
                </a:cubicBezTo>
                <a:cubicBezTo>
                  <a:pt x="1596788" y="1137314"/>
                  <a:pt x="1564943" y="1048603"/>
                  <a:pt x="1555845" y="1078173"/>
                </a:cubicBezTo>
                <a:cubicBezTo>
                  <a:pt x="1546747" y="1107743"/>
                  <a:pt x="1528549" y="1166884"/>
                  <a:pt x="1542197" y="1228299"/>
                </a:cubicBezTo>
                <a:cubicBezTo>
                  <a:pt x="1555845" y="1289714"/>
                  <a:pt x="1610437" y="1392072"/>
                  <a:pt x="1637732" y="1446663"/>
                </a:cubicBezTo>
                <a:cubicBezTo>
                  <a:pt x="1665027" y="1501254"/>
                  <a:pt x="1680949" y="1535373"/>
                  <a:pt x="1705970" y="1555845"/>
                </a:cubicBezTo>
                <a:cubicBezTo>
                  <a:pt x="1730991" y="1576317"/>
                  <a:pt x="1762836" y="1535374"/>
                  <a:pt x="1787857" y="1569493"/>
                </a:cubicBezTo>
                <a:cubicBezTo>
                  <a:pt x="1812878" y="1603612"/>
                  <a:pt x="1862920" y="1690048"/>
                  <a:pt x="1856096" y="1760561"/>
                </a:cubicBezTo>
                <a:cubicBezTo>
                  <a:pt x="1849272" y="1831074"/>
                  <a:pt x="1771935" y="1956179"/>
                  <a:pt x="1746914" y="1992573"/>
                </a:cubicBezTo>
                <a:cubicBezTo>
                  <a:pt x="1721893" y="2028967"/>
                  <a:pt x="1760561" y="1953905"/>
                  <a:pt x="1705970" y="1978926"/>
                </a:cubicBezTo>
                <a:cubicBezTo>
                  <a:pt x="1651379" y="2003947"/>
                  <a:pt x="1494430" y="2104030"/>
                  <a:pt x="1419367" y="2142699"/>
                </a:cubicBezTo>
                <a:cubicBezTo>
                  <a:pt x="1344304" y="2181368"/>
                  <a:pt x="1301087" y="2197290"/>
                  <a:pt x="1255594" y="2210938"/>
                </a:cubicBezTo>
                <a:cubicBezTo>
                  <a:pt x="1210102" y="2224586"/>
                  <a:pt x="1196454" y="2204114"/>
                  <a:pt x="1146412" y="2224585"/>
                </a:cubicBezTo>
                <a:cubicBezTo>
                  <a:pt x="1096370" y="2245057"/>
                  <a:pt x="1012209" y="2274627"/>
                  <a:pt x="955343" y="2333767"/>
                </a:cubicBezTo>
                <a:cubicBezTo>
                  <a:pt x="898477" y="2392907"/>
                  <a:pt x="837063" y="2515737"/>
                  <a:pt x="805218" y="2579427"/>
                </a:cubicBezTo>
                <a:cubicBezTo>
                  <a:pt x="773373" y="2643117"/>
                  <a:pt x="780197" y="2670413"/>
                  <a:pt x="764275" y="2715905"/>
                </a:cubicBezTo>
                <a:cubicBezTo>
                  <a:pt x="748353" y="2761397"/>
                  <a:pt x="739254" y="2809164"/>
                  <a:pt x="709684" y="2852382"/>
                </a:cubicBezTo>
                <a:cubicBezTo>
                  <a:pt x="680114" y="2895600"/>
                  <a:pt x="625523" y="2938818"/>
                  <a:pt x="586854" y="2975212"/>
                </a:cubicBezTo>
                <a:cubicBezTo>
                  <a:pt x="548185" y="3011606"/>
                  <a:pt x="532263" y="3043452"/>
                  <a:pt x="477672" y="3070747"/>
                </a:cubicBezTo>
                <a:cubicBezTo>
                  <a:pt x="423081" y="3098042"/>
                  <a:pt x="313899" y="3098042"/>
                  <a:pt x="259308" y="3138985"/>
                </a:cubicBezTo>
                <a:cubicBezTo>
                  <a:pt x="204717" y="3179928"/>
                  <a:pt x="193344" y="3282287"/>
                  <a:pt x="150126" y="3316406"/>
                </a:cubicBezTo>
                <a:cubicBezTo>
                  <a:pt x="106908" y="3350526"/>
                  <a:pt x="53454" y="3347114"/>
                  <a:pt x="0" y="3343702"/>
                </a:cubicBezTo>
              </a:path>
            </a:pathLst>
          </a:custGeom>
          <a:noFill/>
          <a:ln w="38100" cap="flat" cmpd="sng">
            <a:solidFill>
              <a:schemeClr val="bg1"/>
            </a:solidFill>
            <a:prstDash val="solid"/>
            <a:miter/>
            <a:headEnd type="none" w="med" len="med"/>
            <a:tailEnd type="none" w="med" len="med"/>
          </a:ln>
        </p:spPr>
        <p:txBody>
          <a:bodyPr anchor="ctr"/>
          <a:lstStyle/>
          <a:p>
            <a:pPr lvl="0" algn="ctr" eaLnBrk="1" hangingPunct="1"/>
            <a:endParaRPr lang="zh-CN" altLang="en-US" dirty="0">
              <a:latin typeface="Calibri" pitchFamily="2" charset="0"/>
              <a:ea typeface="宋体" charset="-122"/>
            </a:endParaRPr>
          </a:p>
        </p:txBody>
      </p:sp>
      <p:sp>
        <p:nvSpPr>
          <p:cNvPr id="4" name="任意多边形 4"/>
          <p:cNvSpPr/>
          <p:nvPr/>
        </p:nvSpPr>
        <p:spPr>
          <a:xfrm>
            <a:off x="4699000" y="1249363"/>
            <a:ext cx="1189038" cy="3978275"/>
          </a:xfrm>
          <a:custGeom>
            <a:avLst/>
            <a:gdLst>
              <a:gd name="txL" fmla="*/ 0 w 1189630"/>
              <a:gd name="txT" fmla="*/ 0 h 3978323"/>
              <a:gd name="txR" fmla="*/ 1189630 w 1189630"/>
              <a:gd name="txB" fmla="*/ 3978323 h 3978323"/>
            </a:gdLst>
            <a:ahLst/>
            <a:cxnLst>
              <a:cxn ang="0">
                <a:pos x="791176" y="3978275"/>
              </a:cxn>
              <a:cxn ang="0">
                <a:pos x="709330" y="3555200"/>
              </a:cxn>
              <a:cxn ang="0">
                <a:pos x="886662" y="3295895"/>
              </a:cxn>
              <a:cxn ang="0">
                <a:pos x="1077637" y="2995649"/>
              </a:cxn>
              <a:cxn ang="0">
                <a:pos x="1186764" y="2627163"/>
              </a:cxn>
              <a:cxn ang="0">
                <a:pos x="1063995" y="2081259"/>
              </a:cxn>
              <a:cxn ang="0">
                <a:pos x="818457" y="2040316"/>
              </a:cxn>
              <a:cxn ang="0">
                <a:pos x="763894" y="1862898"/>
              </a:cxn>
              <a:cxn ang="0">
                <a:pos x="491074" y="1412526"/>
              </a:cxn>
              <a:cxn ang="0">
                <a:pos x="422869" y="812032"/>
              </a:cxn>
              <a:cxn ang="0">
                <a:pos x="300102" y="293424"/>
              </a:cxn>
              <a:cxn ang="0">
                <a:pos x="122769" y="47766"/>
              </a:cxn>
              <a:cxn ang="0">
                <a:pos x="0" y="6824"/>
              </a:cxn>
            </a:cxnLst>
            <a:rect l="txL" t="txT" r="txR" b="txB"/>
            <a:pathLst>
              <a:path w="1189630" h="3978323">
                <a:moveTo>
                  <a:pt x="791570" y="3978323"/>
                </a:moveTo>
                <a:cubicBezTo>
                  <a:pt x="742665" y="3823648"/>
                  <a:pt x="693761" y="3668973"/>
                  <a:pt x="709683" y="3555242"/>
                </a:cubicBezTo>
                <a:cubicBezTo>
                  <a:pt x="725605" y="3441511"/>
                  <a:pt x="825689" y="3389194"/>
                  <a:pt x="887104" y="3295934"/>
                </a:cubicBezTo>
                <a:cubicBezTo>
                  <a:pt x="948519" y="3202674"/>
                  <a:pt x="1028131" y="3107141"/>
                  <a:pt x="1078173" y="2995684"/>
                </a:cubicBezTo>
                <a:cubicBezTo>
                  <a:pt x="1128215" y="2884227"/>
                  <a:pt x="1189630" y="2779594"/>
                  <a:pt x="1187355" y="2627194"/>
                </a:cubicBezTo>
                <a:cubicBezTo>
                  <a:pt x="1185080" y="2474794"/>
                  <a:pt x="1125940" y="2179093"/>
                  <a:pt x="1064525" y="2081284"/>
                </a:cubicBezTo>
                <a:cubicBezTo>
                  <a:pt x="1003110" y="1983475"/>
                  <a:pt x="868907" y="2076734"/>
                  <a:pt x="818865" y="2040340"/>
                </a:cubicBezTo>
                <a:cubicBezTo>
                  <a:pt x="768823" y="2003946"/>
                  <a:pt x="818865" y="1967553"/>
                  <a:pt x="764274" y="1862920"/>
                </a:cubicBezTo>
                <a:cubicBezTo>
                  <a:pt x="709683" y="1758287"/>
                  <a:pt x="548185" y="1587689"/>
                  <a:pt x="491319" y="1412543"/>
                </a:cubicBezTo>
                <a:cubicBezTo>
                  <a:pt x="434453" y="1237397"/>
                  <a:pt x="454925" y="998561"/>
                  <a:pt x="423080" y="812042"/>
                </a:cubicBezTo>
                <a:cubicBezTo>
                  <a:pt x="391235" y="625523"/>
                  <a:pt x="350293" y="420806"/>
                  <a:pt x="300251" y="293427"/>
                </a:cubicBezTo>
                <a:cubicBezTo>
                  <a:pt x="250209" y="166048"/>
                  <a:pt x="172872" y="95534"/>
                  <a:pt x="122830" y="47767"/>
                </a:cubicBezTo>
                <a:cubicBezTo>
                  <a:pt x="72788" y="0"/>
                  <a:pt x="36394" y="3412"/>
                  <a:pt x="0" y="6824"/>
                </a:cubicBezTo>
              </a:path>
            </a:pathLst>
          </a:custGeom>
          <a:noFill/>
          <a:ln w="38100" cap="flat" cmpd="sng">
            <a:solidFill>
              <a:schemeClr val="bg1"/>
            </a:solidFill>
            <a:prstDash val="solid"/>
            <a:miter/>
            <a:headEnd type="none" w="med" len="med"/>
            <a:tailEnd type="none" w="med" len="med"/>
          </a:ln>
        </p:spPr>
        <p:txBody>
          <a:bodyPr anchor="ctr"/>
          <a:lstStyle/>
          <a:p>
            <a:pPr lvl="0" algn="ctr" eaLnBrk="1" hangingPunct="1"/>
            <a:endParaRPr lang="zh-CN" altLang="en-US" dirty="0">
              <a:latin typeface="Calibri" pitchFamily="2" charset="0"/>
              <a:ea typeface="宋体" charset="-122"/>
            </a:endParaRPr>
          </a:p>
        </p:txBody>
      </p:sp>
      <p:sp>
        <p:nvSpPr>
          <p:cNvPr id="5" name="任意多边形 5"/>
          <p:cNvSpPr/>
          <p:nvPr/>
        </p:nvSpPr>
        <p:spPr>
          <a:xfrm>
            <a:off x="4011613" y="1236663"/>
            <a:ext cx="809625" cy="5407025"/>
          </a:xfrm>
          <a:custGeom>
            <a:avLst/>
            <a:gdLst>
              <a:gd name="txL" fmla="*/ 0 w 809768"/>
              <a:gd name="txT" fmla="*/ 0 h 5406787"/>
              <a:gd name="txR" fmla="*/ 809768 w 809768"/>
              <a:gd name="txB" fmla="*/ 5406787 h 5406787"/>
            </a:gdLst>
            <a:ahLst/>
            <a:cxnLst>
              <a:cxn ang="0">
                <a:pos x="714107" y="4548"/>
              </a:cxn>
              <a:cxn ang="0">
                <a:pos x="618590" y="45494"/>
              </a:cxn>
              <a:cxn ang="0">
                <a:pos x="645880" y="277515"/>
              </a:cxn>
              <a:cxn ang="0">
                <a:pos x="714107" y="659670"/>
              </a:cxn>
              <a:cxn ang="0">
                <a:pos x="741398" y="1314792"/>
              </a:cxn>
              <a:cxn ang="0">
                <a:pos x="741398" y="1396682"/>
              </a:cxn>
              <a:cxn ang="0">
                <a:pos x="632235" y="1478572"/>
              </a:cxn>
              <a:cxn ang="0">
                <a:pos x="495781" y="1765188"/>
              </a:cxn>
              <a:cxn ang="0">
                <a:pos x="400264" y="1874375"/>
              </a:cxn>
              <a:cxn ang="0">
                <a:pos x="332037" y="2024507"/>
              </a:cxn>
              <a:cxn ang="0">
                <a:pos x="209229" y="2079100"/>
              </a:cxn>
              <a:cxn ang="0">
                <a:pos x="154648" y="2270177"/>
              </a:cxn>
              <a:cxn ang="0">
                <a:pos x="31839" y="2379364"/>
              </a:cxn>
              <a:cxn ang="0">
                <a:pos x="18194" y="2652332"/>
              </a:cxn>
              <a:cxn ang="0">
                <a:pos x="141002" y="3061782"/>
              </a:cxn>
              <a:cxn ang="0">
                <a:pos x="359329" y="3498530"/>
              </a:cxn>
              <a:cxn ang="0">
                <a:pos x="332037" y="3621365"/>
              </a:cxn>
              <a:cxn ang="0">
                <a:pos x="263810" y="3812444"/>
              </a:cxn>
              <a:cxn ang="0">
                <a:pos x="168293" y="4044466"/>
              </a:cxn>
              <a:cxn ang="0">
                <a:pos x="113712" y="4508509"/>
              </a:cxn>
              <a:cxn ang="0">
                <a:pos x="86421" y="4604050"/>
              </a:cxn>
              <a:cxn ang="0">
                <a:pos x="127357" y="4767829"/>
              </a:cxn>
              <a:cxn ang="0">
                <a:pos x="181939" y="4836072"/>
              </a:cxn>
              <a:cxn ang="0">
                <a:pos x="222875" y="4958905"/>
              </a:cxn>
              <a:cxn ang="0">
                <a:pos x="386619" y="5013500"/>
              </a:cxn>
              <a:cxn ang="0">
                <a:pos x="536717" y="5245522"/>
              </a:cxn>
              <a:cxn ang="0">
                <a:pos x="714107" y="5382004"/>
              </a:cxn>
              <a:cxn ang="0">
                <a:pos x="809625" y="5395652"/>
              </a:cxn>
            </a:cxnLst>
            <a:rect l="txL" t="txT" r="txR" b="txB"/>
            <a:pathLst>
              <a:path w="809768" h="5406787">
                <a:moveTo>
                  <a:pt x="714233" y="4548"/>
                </a:moveTo>
                <a:cubicBezTo>
                  <a:pt x="672152" y="2274"/>
                  <a:pt x="630072" y="0"/>
                  <a:pt x="618699" y="45492"/>
                </a:cubicBezTo>
                <a:cubicBezTo>
                  <a:pt x="607326" y="90984"/>
                  <a:pt x="630072" y="175145"/>
                  <a:pt x="645994" y="277503"/>
                </a:cubicBezTo>
                <a:cubicBezTo>
                  <a:pt x="661916" y="379861"/>
                  <a:pt x="698311" y="486769"/>
                  <a:pt x="714233" y="659641"/>
                </a:cubicBezTo>
                <a:cubicBezTo>
                  <a:pt x="730156" y="832513"/>
                  <a:pt x="736980" y="1191903"/>
                  <a:pt x="741529" y="1314733"/>
                </a:cubicBezTo>
                <a:cubicBezTo>
                  <a:pt x="746078" y="1437563"/>
                  <a:pt x="759726" y="1369325"/>
                  <a:pt x="741529" y="1396620"/>
                </a:cubicBezTo>
                <a:cubicBezTo>
                  <a:pt x="723332" y="1423915"/>
                  <a:pt x="673290" y="1417091"/>
                  <a:pt x="632347" y="1478506"/>
                </a:cubicBezTo>
                <a:cubicBezTo>
                  <a:pt x="591404" y="1539921"/>
                  <a:pt x="534538" y="1699145"/>
                  <a:pt x="495869" y="1765109"/>
                </a:cubicBezTo>
                <a:cubicBezTo>
                  <a:pt x="457200" y="1831073"/>
                  <a:pt x="427630" y="1831074"/>
                  <a:pt x="400335" y="1874292"/>
                </a:cubicBezTo>
                <a:cubicBezTo>
                  <a:pt x="373040" y="1917510"/>
                  <a:pt x="363941" y="1990298"/>
                  <a:pt x="332096" y="2024417"/>
                </a:cubicBezTo>
                <a:cubicBezTo>
                  <a:pt x="300251" y="2058536"/>
                  <a:pt x="238836" y="2038065"/>
                  <a:pt x="209266" y="2079008"/>
                </a:cubicBezTo>
                <a:cubicBezTo>
                  <a:pt x="179696" y="2119951"/>
                  <a:pt x="184245" y="2220035"/>
                  <a:pt x="154675" y="2270077"/>
                </a:cubicBezTo>
                <a:cubicBezTo>
                  <a:pt x="125105" y="2320119"/>
                  <a:pt x="54591" y="2315570"/>
                  <a:pt x="31845" y="2379259"/>
                </a:cubicBezTo>
                <a:cubicBezTo>
                  <a:pt x="9099" y="2442948"/>
                  <a:pt x="0" y="2538483"/>
                  <a:pt x="18197" y="2652214"/>
                </a:cubicBezTo>
                <a:cubicBezTo>
                  <a:pt x="36394" y="2765945"/>
                  <a:pt x="84161" y="2920620"/>
                  <a:pt x="141027" y="3061647"/>
                </a:cubicBezTo>
                <a:cubicBezTo>
                  <a:pt x="197893" y="3202674"/>
                  <a:pt x="327547" y="3405115"/>
                  <a:pt x="359392" y="3498375"/>
                </a:cubicBezTo>
                <a:cubicBezTo>
                  <a:pt x="391237" y="3591635"/>
                  <a:pt x="348018" y="3568889"/>
                  <a:pt x="332096" y="3621205"/>
                </a:cubicBezTo>
                <a:cubicBezTo>
                  <a:pt x="316174" y="3673521"/>
                  <a:pt x="291152" y="3741761"/>
                  <a:pt x="263857" y="3812274"/>
                </a:cubicBezTo>
                <a:cubicBezTo>
                  <a:pt x="236562" y="3882787"/>
                  <a:pt x="193344" y="3928280"/>
                  <a:pt x="168323" y="4044286"/>
                </a:cubicBezTo>
                <a:cubicBezTo>
                  <a:pt x="143302" y="4160292"/>
                  <a:pt x="127380" y="4415049"/>
                  <a:pt x="113732" y="4508309"/>
                </a:cubicBezTo>
                <a:cubicBezTo>
                  <a:pt x="100084" y="4601569"/>
                  <a:pt x="84161" y="4560626"/>
                  <a:pt x="86436" y="4603844"/>
                </a:cubicBezTo>
                <a:cubicBezTo>
                  <a:pt x="88711" y="4647062"/>
                  <a:pt x="111458" y="4728948"/>
                  <a:pt x="127380" y="4767617"/>
                </a:cubicBezTo>
                <a:cubicBezTo>
                  <a:pt x="143302" y="4806286"/>
                  <a:pt x="166049" y="4804011"/>
                  <a:pt x="181971" y="4835856"/>
                </a:cubicBezTo>
                <a:cubicBezTo>
                  <a:pt x="197893" y="4867701"/>
                  <a:pt x="188795" y="4929116"/>
                  <a:pt x="222914" y="4958686"/>
                </a:cubicBezTo>
                <a:cubicBezTo>
                  <a:pt x="257033" y="4988256"/>
                  <a:pt x="334371" y="4965510"/>
                  <a:pt x="386687" y="5013277"/>
                </a:cubicBezTo>
                <a:cubicBezTo>
                  <a:pt x="439003" y="5061044"/>
                  <a:pt x="482221" y="5183874"/>
                  <a:pt x="536812" y="5245289"/>
                </a:cubicBezTo>
                <a:cubicBezTo>
                  <a:pt x="591403" y="5306704"/>
                  <a:pt x="668740" y="5356745"/>
                  <a:pt x="714233" y="5381766"/>
                </a:cubicBezTo>
                <a:cubicBezTo>
                  <a:pt x="759726" y="5406787"/>
                  <a:pt x="784747" y="5401100"/>
                  <a:pt x="809768" y="5395414"/>
                </a:cubicBezTo>
              </a:path>
            </a:pathLst>
          </a:custGeom>
          <a:noFill/>
          <a:ln w="38100" cap="flat" cmpd="sng">
            <a:solidFill>
              <a:schemeClr val="bg1"/>
            </a:solidFill>
            <a:prstDash val="solid"/>
            <a:miter/>
            <a:headEnd type="none" w="med" len="med"/>
            <a:tailEnd type="none" w="med" len="med"/>
          </a:ln>
        </p:spPr>
        <p:txBody>
          <a:bodyPr anchor="ctr"/>
          <a:lstStyle/>
          <a:p>
            <a:pPr lvl="0" algn="ctr" eaLnBrk="1" hangingPunct="1"/>
            <a:endParaRPr lang="zh-CN" altLang="en-US" dirty="0">
              <a:latin typeface="Calibri" pitchFamily="2" charset="0"/>
              <a:ea typeface="宋体" charset="-122"/>
            </a:endParaRPr>
          </a:p>
        </p:txBody>
      </p:sp>
      <p:sp>
        <p:nvSpPr>
          <p:cNvPr id="6" name="任意多边形 6"/>
          <p:cNvSpPr/>
          <p:nvPr/>
        </p:nvSpPr>
        <p:spPr>
          <a:xfrm>
            <a:off x="4808538" y="5692775"/>
            <a:ext cx="1652587" cy="954088"/>
          </a:xfrm>
          <a:custGeom>
            <a:avLst/>
            <a:gdLst>
              <a:gd name="txL" fmla="*/ 0 w 1653653"/>
              <a:gd name="txT" fmla="*/ 0 h 953069"/>
              <a:gd name="txR" fmla="*/ 1653653 w 1653653"/>
              <a:gd name="txB" fmla="*/ 953069 h 953069"/>
            </a:gdLst>
            <a:ahLst/>
            <a:cxnLst>
              <a:cxn ang="0">
                <a:pos x="0" y="954088"/>
              </a:cxn>
              <a:cxn ang="0">
                <a:pos x="286418" y="913100"/>
              </a:cxn>
              <a:cxn ang="0">
                <a:pos x="572837" y="885776"/>
              </a:cxn>
              <a:cxn ang="0">
                <a:pos x="927450" y="557880"/>
              </a:cxn>
              <a:cxn ang="0">
                <a:pos x="1036561" y="489568"/>
              </a:cxn>
              <a:cxn ang="0">
                <a:pos x="1118395" y="366607"/>
              </a:cxn>
              <a:cxn ang="0">
                <a:pos x="1295701" y="270970"/>
              </a:cxn>
              <a:cxn ang="0">
                <a:pos x="1459369" y="38710"/>
              </a:cxn>
              <a:cxn ang="0">
                <a:pos x="1623036" y="38710"/>
              </a:cxn>
              <a:cxn ang="0">
                <a:pos x="1636675" y="11385"/>
              </a:cxn>
            </a:cxnLst>
            <a:rect l="txL" t="txT" r="txR" b="txB"/>
            <a:pathLst>
              <a:path w="1653653" h="953069">
                <a:moveTo>
                  <a:pt x="0" y="953069"/>
                </a:moveTo>
                <a:cubicBezTo>
                  <a:pt x="95534" y="938283"/>
                  <a:pt x="191069" y="923498"/>
                  <a:pt x="286603" y="912125"/>
                </a:cubicBezTo>
                <a:cubicBezTo>
                  <a:pt x="382137" y="900752"/>
                  <a:pt x="466299" y="943970"/>
                  <a:pt x="573206" y="884830"/>
                </a:cubicBezTo>
                <a:cubicBezTo>
                  <a:pt x="680113" y="825690"/>
                  <a:pt x="850711" y="623248"/>
                  <a:pt x="928048" y="557284"/>
                </a:cubicBezTo>
                <a:cubicBezTo>
                  <a:pt x="1005385" y="491320"/>
                  <a:pt x="1005385" y="520890"/>
                  <a:pt x="1037230" y="489045"/>
                </a:cubicBezTo>
                <a:cubicBezTo>
                  <a:pt x="1069075" y="457200"/>
                  <a:pt x="1075898" y="402609"/>
                  <a:pt x="1119116" y="366215"/>
                </a:cubicBezTo>
                <a:cubicBezTo>
                  <a:pt x="1162334" y="329821"/>
                  <a:pt x="1239671" y="325272"/>
                  <a:pt x="1296537" y="270681"/>
                </a:cubicBezTo>
                <a:cubicBezTo>
                  <a:pt x="1353403" y="216090"/>
                  <a:pt x="1405719" y="77338"/>
                  <a:pt x="1460310" y="38669"/>
                </a:cubicBezTo>
                <a:cubicBezTo>
                  <a:pt x="1514901" y="0"/>
                  <a:pt x="1594513" y="43218"/>
                  <a:pt x="1624083" y="38669"/>
                </a:cubicBezTo>
                <a:cubicBezTo>
                  <a:pt x="1653653" y="34120"/>
                  <a:pt x="1645692" y="22746"/>
                  <a:pt x="1637731" y="11373"/>
                </a:cubicBezTo>
              </a:path>
            </a:pathLst>
          </a:custGeom>
          <a:noFill/>
          <a:ln w="38100" cap="flat" cmpd="sng">
            <a:solidFill>
              <a:schemeClr val="bg1"/>
            </a:solidFill>
            <a:prstDash val="solid"/>
            <a:miter/>
            <a:headEnd type="none" w="med" len="med"/>
            <a:tailEnd type="none" w="med" len="med"/>
          </a:ln>
        </p:spPr>
        <p:txBody>
          <a:bodyPr anchor="ctr"/>
          <a:lstStyle/>
          <a:p>
            <a:pPr lvl="0" algn="ctr" eaLnBrk="1" hangingPunct="1"/>
            <a:endParaRPr lang="zh-CN" altLang="en-US" dirty="0">
              <a:latin typeface="Calibri" pitchFamily="2" charset="0"/>
              <a:ea typeface="宋体" charset="-122"/>
            </a:endParaRPr>
          </a:p>
        </p:txBody>
      </p:sp>
      <p:sp>
        <p:nvSpPr>
          <p:cNvPr id="7" name="任意多边形 7"/>
          <p:cNvSpPr/>
          <p:nvPr/>
        </p:nvSpPr>
        <p:spPr>
          <a:xfrm>
            <a:off x="6318250" y="5745163"/>
            <a:ext cx="234950" cy="1119187"/>
          </a:xfrm>
          <a:custGeom>
            <a:avLst/>
            <a:gdLst>
              <a:gd name="txL" fmla="*/ 0 w 234287"/>
              <a:gd name="txT" fmla="*/ 0 h 1119117"/>
              <a:gd name="txR" fmla="*/ 234287 w 234287"/>
              <a:gd name="txB" fmla="*/ 1119117 h 1119117"/>
            </a:gdLst>
            <a:ahLst/>
            <a:cxnLst>
              <a:cxn ang="0">
                <a:pos x="127739" y="0"/>
              </a:cxn>
              <a:cxn ang="0">
                <a:pos x="182485" y="40947"/>
              </a:cxn>
              <a:cxn ang="0">
                <a:pos x="155113" y="163784"/>
              </a:cxn>
              <a:cxn ang="0">
                <a:pos x="196172" y="232026"/>
              </a:cxn>
              <a:cxn ang="0">
                <a:pos x="223545" y="423107"/>
              </a:cxn>
              <a:cxn ang="0">
                <a:pos x="182485" y="573242"/>
              </a:cxn>
              <a:cxn ang="0">
                <a:pos x="209858" y="668783"/>
              </a:cxn>
              <a:cxn ang="0">
                <a:pos x="31935" y="969052"/>
              </a:cxn>
              <a:cxn ang="0">
                <a:pos x="18248" y="1009998"/>
              </a:cxn>
              <a:cxn ang="0">
                <a:pos x="127739" y="1119187"/>
              </a:cxn>
            </a:cxnLst>
            <a:rect l="txL" t="txT" r="txR" b="txB"/>
            <a:pathLst>
              <a:path w="234287" h="1119117">
                <a:moveTo>
                  <a:pt x="127379" y="0"/>
                </a:moveTo>
                <a:cubicBezTo>
                  <a:pt x="152400" y="6824"/>
                  <a:pt x="177421" y="13648"/>
                  <a:pt x="181970" y="40944"/>
                </a:cubicBezTo>
                <a:cubicBezTo>
                  <a:pt x="186519" y="68240"/>
                  <a:pt x="152400" y="131929"/>
                  <a:pt x="154675" y="163774"/>
                </a:cubicBezTo>
                <a:cubicBezTo>
                  <a:pt x="156950" y="195619"/>
                  <a:pt x="184245" y="188794"/>
                  <a:pt x="195618" y="232012"/>
                </a:cubicBezTo>
                <a:cubicBezTo>
                  <a:pt x="206991" y="275230"/>
                  <a:pt x="225189" y="366216"/>
                  <a:pt x="222914" y="423081"/>
                </a:cubicBezTo>
                <a:cubicBezTo>
                  <a:pt x="220639" y="479946"/>
                  <a:pt x="184245" y="532263"/>
                  <a:pt x="181970" y="573206"/>
                </a:cubicBezTo>
                <a:cubicBezTo>
                  <a:pt x="179695" y="614149"/>
                  <a:pt x="234287" y="602777"/>
                  <a:pt x="209266" y="668741"/>
                </a:cubicBezTo>
                <a:cubicBezTo>
                  <a:pt x="184245" y="734705"/>
                  <a:pt x="63690" y="912126"/>
                  <a:pt x="31845" y="968992"/>
                </a:cubicBezTo>
                <a:cubicBezTo>
                  <a:pt x="0" y="1025858"/>
                  <a:pt x="2275" y="984914"/>
                  <a:pt x="18197" y="1009935"/>
                </a:cubicBezTo>
                <a:cubicBezTo>
                  <a:pt x="34119" y="1034956"/>
                  <a:pt x="80749" y="1077036"/>
                  <a:pt x="127379" y="1119117"/>
                </a:cubicBezTo>
              </a:path>
            </a:pathLst>
          </a:custGeom>
          <a:noFill/>
          <a:ln w="38100" cap="flat" cmpd="sng">
            <a:solidFill>
              <a:schemeClr val="bg1"/>
            </a:solidFill>
            <a:prstDash val="solid"/>
            <a:miter/>
            <a:headEnd type="none" w="med" len="med"/>
            <a:tailEnd type="none" w="med" len="med"/>
          </a:ln>
        </p:spPr>
        <p:txBody>
          <a:bodyPr anchor="ctr"/>
          <a:lstStyle/>
          <a:p>
            <a:pPr lvl="0" algn="ctr" eaLnBrk="1" hangingPunct="1"/>
            <a:endParaRPr lang="zh-CN" altLang="en-US" dirty="0">
              <a:latin typeface="Calibri" pitchFamily="2" charset="0"/>
              <a:ea typeface="宋体" charset="-122"/>
            </a:endParaRPr>
          </a:p>
        </p:txBody>
      </p:sp>
      <p:sp>
        <p:nvSpPr>
          <p:cNvPr id="8" name="TextBox 8"/>
          <p:cNvSpPr txBox="1"/>
          <p:nvPr/>
        </p:nvSpPr>
        <p:spPr>
          <a:xfrm>
            <a:off x="357158" y="589028"/>
            <a:ext cx="7929590" cy="1221938"/>
          </a:xfrm>
          <a:prstGeom prst="rect">
            <a:avLst/>
          </a:prstGeom>
          <a:noFill/>
          <a:ln w="9525">
            <a:noFill/>
            <a:miter/>
          </a:ln>
        </p:spPr>
        <p:txBody>
          <a:bodyPr wrap="square">
            <a:spAutoFit/>
          </a:bodyPr>
          <a:lstStyle/>
          <a:p>
            <a:pPr lvl="0" indent="457200">
              <a:lnSpc>
                <a:spcPct val="150000"/>
              </a:lnSpc>
            </a:pPr>
            <a:r>
              <a:rPr lang="zh-CN" altLang="en-US" sz="2600" dirty="0" smtClean="0">
                <a:solidFill>
                  <a:schemeClr val="bg1"/>
                </a:solidFill>
                <a:latin typeface="微软雅黑" pitchFamily="2" charset="-122"/>
                <a:ea typeface="微软雅黑" pitchFamily="2" charset="-122"/>
              </a:rPr>
              <a:t>佐藤学的体会是：只有每一位学生都成为学习的主人，才能进入真正的学习。</a:t>
            </a:r>
          </a:p>
        </p:txBody>
      </p:sp>
      <p:sp>
        <p:nvSpPr>
          <p:cNvPr id="9" name="TextBox 9"/>
          <p:cNvSpPr txBox="1"/>
          <p:nvPr/>
        </p:nvSpPr>
        <p:spPr>
          <a:xfrm>
            <a:off x="142876" y="2643182"/>
            <a:ext cx="4071934" cy="3970318"/>
          </a:xfrm>
          <a:prstGeom prst="rect">
            <a:avLst/>
          </a:prstGeom>
          <a:noFill/>
          <a:ln w="9525">
            <a:noFill/>
            <a:miter/>
          </a:ln>
        </p:spPr>
        <p:txBody>
          <a:bodyPr wrap="square">
            <a:spAutoFit/>
          </a:bodyPr>
          <a:lstStyle/>
          <a:p>
            <a:pPr lvl="0" indent="457200">
              <a:lnSpc>
                <a:spcPct val="150000"/>
              </a:lnSpc>
            </a:pPr>
            <a:r>
              <a:rPr lang="zh-CN" altLang="en-US" sz="2400" dirty="0" smtClean="0">
                <a:solidFill>
                  <a:schemeClr val="bg1"/>
                </a:solidFill>
                <a:latin typeface="微软雅黑" pitchFamily="2" charset="-122"/>
                <a:ea typeface="微软雅黑" pitchFamily="2" charset="-122"/>
              </a:rPr>
              <a:t>佐藤学进一步强调：促进学习的教学才能够使学校成为学生共同学习、共同成长的场所，学生们才能从中享受到学习本身所带来的乐趣，他们的学习权利才能得到最大限度的保障。</a:t>
            </a:r>
          </a:p>
        </p:txBody>
      </p:sp>
    </p:spTree>
  </p:cSld>
  <p:clrMapOvr>
    <a:masterClrMapping/>
  </p:clrMapOvr>
  <p:transition>
    <p:cover dir="l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500"/>
                                  </p:stCondLst>
                                  <p:childTnLst>
                                    <p:set>
                                      <p:cBhvr>
                                        <p:cTn id="6" dur="1" fill="hold">
                                          <p:stCondLst>
                                            <p:cond delay="0"/>
                                          </p:stCondLst>
                                        </p:cTn>
                                        <p:tgtEl>
                                          <p:spTgt spid="7"/>
                                        </p:tgtEl>
                                        <p:attrNameLst>
                                          <p:attrName>style.visibility</p:attrName>
                                        </p:attrNameLst>
                                      </p:cBhvr>
                                      <p:to>
                                        <p:strVal val="visible"/>
                                      </p:to>
                                    </p:set>
                                    <p:animEffect transition="in" filter="wipe(down)">
                                      <p:cBhvr>
                                        <p:cTn id="7" dur="500"/>
                                        <p:tgtEl>
                                          <p:spTgt spid="7"/>
                                        </p:tgtEl>
                                      </p:cBhvr>
                                    </p:animEffect>
                                  </p:childTnLst>
                                </p:cTn>
                              </p:par>
                            </p:childTnLst>
                          </p:cTn>
                        </p:par>
                        <p:par>
                          <p:cTn id="8" fill="hold">
                            <p:stCondLst>
                              <p:cond delay="1000"/>
                            </p:stCondLst>
                            <p:childTnLst>
                              <p:par>
                                <p:cTn id="9" presetID="22" presetClass="entr" presetSubtype="2"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wipe(right)">
                                      <p:cBhvr>
                                        <p:cTn id="11" dur="500"/>
                                        <p:tgtEl>
                                          <p:spTgt spid="6"/>
                                        </p:tgtEl>
                                      </p:cBhvr>
                                    </p:animEffect>
                                  </p:childTnLst>
                                </p:cTn>
                              </p:par>
                            </p:childTnLst>
                          </p:cTn>
                        </p:par>
                        <p:par>
                          <p:cTn id="12" fill="hold">
                            <p:stCondLst>
                              <p:cond delay="1500"/>
                            </p:stCondLst>
                            <p:childTnLst>
                              <p:par>
                                <p:cTn id="13" presetID="22" presetClass="entr" presetSubtype="4" fill="hold" grpId="0" nodeType="after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wipe(down)">
                                      <p:cBhvr>
                                        <p:cTn id="15" dur="500"/>
                                        <p:tgtEl>
                                          <p:spTgt spid="5"/>
                                        </p:tgtEl>
                                      </p:cBhvr>
                                    </p:animEffect>
                                  </p:childTnLst>
                                </p:cTn>
                              </p:par>
                            </p:childTnLst>
                          </p:cTn>
                        </p:par>
                        <p:par>
                          <p:cTn id="16" fill="hold">
                            <p:stCondLst>
                              <p:cond delay="2000"/>
                            </p:stCondLst>
                            <p:childTnLst>
                              <p:par>
                                <p:cTn id="17" presetID="22" presetClass="entr" presetSubtype="1" fill="hold" grpId="0" nodeType="after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wipe(up)">
                                      <p:cBhvr>
                                        <p:cTn id="19" dur="500"/>
                                        <p:tgtEl>
                                          <p:spTgt spid="4"/>
                                        </p:tgtEl>
                                      </p:cBhvr>
                                    </p:animEffect>
                                  </p:childTnLst>
                                </p:cTn>
                              </p:par>
                            </p:childTnLst>
                          </p:cTn>
                        </p:par>
                        <p:par>
                          <p:cTn id="20" fill="hold">
                            <p:stCondLst>
                              <p:cond delay="2500"/>
                            </p:stCondLst>
                            <p:childTnLst>
                              <p:par>
                                <p:cTn id="21" presetID="22" presetClass="entr" presetSubtype="4" fill="hold" grpId="0" nodeType="afterEffect">
                                  <p:stCondLst>
                                    <p:cond delay="0"/>
                                  </p:stCondLst>
                                  <p:childTnLst>
                                    <p:set>
                                      <p:cBhvr>
                                        <p:cTn id="22" dur="1" fill="hold">
                                          <p:stCondLst>
                                            <p:cond delay="0"/>
                                          </p:stCondLst>
                                        </p:cTn>
                                        <p:tgtEl>
                                          <p:spTgt spid="3"/>
                                        </p:tgtEl>
                                        <p:attrNameLst>
                                          <p:attrName>style.visibility</p:attrName>
                                        </p:attrNameLst>
                                      </p:cBhvr>
                                      <p:to>
                                        <p:strVal val="visible"/>
                                      </p:to>
                                    </p:set>
                                    <p:animEffect transition="in" filter="wipe(down)">
                                      <p:cBhvr>
                                        <p:cTn id="23" dur="500"/>
                                        <p:tgtEl>
                                          <p:spTgt spid="3"/>
                                        </p:tgtEl>
                                      </p:cBhvr>
                                    </p:animEffect>
                                  </p:childTnLst>
                                </p:cTn>
                              </p:par>
                            </p:childTnLst>
                          </p:cTn>
                        </p:par>
                        <p:par>
                          <p:cTn id="24" fill="hold">
                            <p:stCondLst>
                              <p:cond delay="3000"/>
                            </p:stCondLst>
                            <p:childTnLst>
                              <p:par>
                                <p:cTn id="25" presetID="22" presetClass="entr" presetSubtype="1" fill="hold" grpId="0" nodeType="afterEffect">
                                  <p:stCondLst>
                                    <p:cond delay="0"/>
                                  </p:stCondLst>
                                  <p:childTnLst>
                                    <p:set>
                                      <p:cBhvr>
                                        <p:cTn id="26" dur="1" fill="hold">
                                          <p:stCondLst>
                                            <p:cond delay="0"/>
                                          </p:stCondLst>
                                        </p:cTn>
                                        <p:tgtEl>
                                          <p:spTgt spid="2"/>
                                        </p:tgtEl>
                                        <p:attrNameLst>
                                          <p:attrName>style.visibility</p:attrName>
                                        </p:attrNameLst>
                                      </p:cBhvr>
                                      <p:to>
                                        <p:strVal val="visible"/>
                                      </p:to>
                                    </p:set>
                                    <p:animEffect transition="in" filter="wipe(up)">
                                      <p:cBhvr>
                                        <p:cTn id="27" dur="500"/>
                                        <p:tgtEl>
                                          <p:spTgt spid="2"/>
                                        </p:tgtEl>
                                      </p:cBhvr>
                                    </p:animEffect>
                                  </p:childTnLst>
                                </p:cTn>
                              </p:par>
                            </p:childTnLst>
                          </p:cTn>
                        </p:par>
                        <p:par>
                          <p:cTn id="28" fill="hold">
                            <p:stCondLst>
                              <p:cond delay="3500"/>
                            </p:stCondLst>
                            <p:childTnLst>
                              <p:par>
                                <p:cTn id="29" presetID="10" presetClass="entr" presetSubtype="0" fill="hold" grpId="0" nodeType="afterEffect">
                                  <p:stCondLst>
                                    <p:cond delay="500"/>
                                  </p:stCondLst>
                                  <p:childTnLst>
                                    <p:set>
                                      <p:cBhvr>
                                        <p:cTn id="30" dur="1" fill="hold">
                                          <p:stCondLst>
                                            <p:cond delay="0"/>
                                          </p:stCondLst>
                                        </p:cTn>
                                        <p:tgtEl>
                                          <p:spTgt spid="8"/>
                                        </p:tgtEl>
                                        <p:attrNameLst>
                                          <p:attrName>style.visibility</p:attrName>
                                        </p:attrNameLst>
                                      </p:cBhvr>
                                      <p:to>
                                        <p:strVal val="visible"/>
                                      </p:to>
                                    </p:set>
                                    <p:animEffect transition="in" filter="fade">
                                      <p:cBhvr>
                                        <p:cTn id="31" dur="1500"/>
                                        <p:tgtEl>
                                          <p:spTgt spid="8"/>
                                        </p:tgtEl>
                                      </p:cBhvr>
                                    </p:animEffect>
                                  </p:childTnLst>
                                </p:cTn>
                              </p:par>
                            </p:childTnLst>
                          </p:cTn>
                        </p:par>
                        <p:par>
                          <p:cTn id="32" fill="hold">
                            <p:stCondLst>
                              <p:cond delay="5500"/>
                            </p:stCondLst>
                            <p:childTnLst>
                              <p:par>
                                <p:cTn id="33" presetID="53" presetClass="entr" presetSubtype="16" fill="hold" grpId="0" nodeType="afterEffect">
                                  <p:stCondLst>
                                    <p:cond delay="500"/>
                                  </p:stCondLst>
                                  <p:childTnLst>
                                    <p:set>
                                      <p:cBhvr>
                                        <p:cTn id="34" dur="1" fill="hold">
                                          <p:stCondLst>
                                            <p:cond delay="0"/>
                                          </p:stCondLst>
                                        </p:cTn>
                                        <p:tgtEl>
                                          <p:spTgt spid="9"/>
                                        </p:tgtEl>
                                        <p:attrNameLst>
                                          <p:attrName>style.visibility</p:attrName>
                                        </p:attrNameLst>
                                      </p:cBhvr>
                                      <p:to>
                                        <p:strVal val="visible"/>
                                      </p:to>
                                    </p:set>
                                    <p:anim calcmode="lin" valueType="num">
                                      <p:cBhvr>
                                        <p:cTn id="35" dur="500" fill="hold"/>
                                        <p:tgtEl>
                                          <p:spTgt spid="9"/>
                                        </p:tgtEl>
                                        <p:attrNameLst>
                                          <p:attrName>ppt_w</p:attrName>
                                        </p:attrNameLst>
                                      </p:cBhvr>
                                      <p:tavLst>
                                        <p:tav tm="0">
                                          <p:val>
                                            <p:fltVal val="0"/>
                                          </p:val>
                                        </p:tav>
                                        <p:tav tm="100000">
                                          <p:val>
                                            <p:strVal val="#ppt_w"/>
                                          </p:val>
                                        </p:tav>
                                      </p:tavLst>
                                    </p:anim>
                                    <p:anim calcmode="lin" valueType="num">
                                      <p:cBhvr>
                                        <p:cTn id="36" dur="500" fill="hold"/>
                                        <p:tgtEl>
                                          <p:spTgt spid="9"/>
                                        </p:tgtEl>
                                        <p:attrNameLst>
                                          <p:attrName>ppt_h</p:attrName>
                                        </p:attrNameLst>
                                      </p:cBhvr>
                                      <p:tavLst>
                                        <p:tav tm="0">
                                          <p:val>
                                            <p:fltVal val="0"/>
                                          </p:val>
                                        </p:tav>
                                        <p:tav tm="100000">
                                          <p:val>
                                            <p:strVal val="#ppt_h"/>
                                          </p:val>
                                        </p:tav>
                                      </p:tavLst>
                                    </p:anim>
                                    <p:animEffect transition="in" filter="fade">
                                      <p:cBhvr>
                                        <p:cTn id="3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animBg="1"/>
      <p:bldP spid="7" grpId="0" animBg="1"/>
      <p:bldP spid="8" grpId="0"/>
      <p:bldP spid="9"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500063" y="-1295400"/>
            <a:ext cx="3286125" cy="9523413"/>
            <a:chOff x="0" y="0"/>
            <a:chExt cx="3286148" cy="9526617"/>
          </a:xfrm>
        </p:grpSpPr>
        <p:sp>
          <p:nvSpPr>
            <p:cNvPr id="4" name="矩形 2"/>
            <p:cNvSpPr/>
            <p:nvPr/>
          </p:nvSpPr>
          <p:spPr>
            <a:xfrm>
              <a:off x="0" y="1157099"/>
              <a:ext cx="3286148" cy="7142581"/>
            </a:xfrm>
            <a:prstGeom prst="rect">
              <a:avLst/>
            </a:prstGeom>
            <a:solidFill>
              <a:schemeClr val="bg1"/>
            </a:solidFill>
            <a:ln w="57150" cap="flat" cmpd="sng">
              <a:solidFill>
                <a:schemeClr val="bg1"/>
              </a:solidFill>
              <a:prstDash val="solid"/>
              <a:miter/>
              <a:headEnd type="none" w="med" len="med"/>
              <a:tailEnd type="none" w="med" len="med"/>
            </a:ln>
          </p:spPr>
          <p:txBody>
            <a:bodyPr anchor="ctr"/>
            <a:lstStyle/>
            <a:p>
              <a:pPr lvl="0" algn="ctr" eaLnBrk="1" hangingPunct="1"/>
              <a:endParaRPr lang="zh-CN" altLang="en-US" dirty="0">
                <a:solidFill>
                  <a:srgbClr val="FFFFFF"/>
                </a:solidFill>
                <a:latin typeface="Calibri" pitchFamily="2" charset="0"/>
                <a:ea typeface="宋体" charset="-122"/>
              </a:endParaRPr>
            </a:p>
          </p:txBody>
        </p:sp>
        <p:grpSp>
          <p:nvGrpSpPr>
            <p:cNvPr id="5" name="组合 11267"/>
            <p:cNvGrpSpPr/>
            <p:nvPr/>
          </p:nvGrpSpPr>
          <p:grpSpPr>
            <a:xfrm>
              <a:off x="134938" y="952344"/>
              <a:ext cx="198439" cy="7537804"/>
              <a:chOff x="-440" y="712"/>
              <a:chExt cx="198439" cy="7537804"/>
            </a:xfrm>
          </p:grpSpPr>
          <p:grpSp>
            <p:nvGrpSpPr>
              <p:cNvPr id="39" name="组合 11268"/>
              <p:cNvGrpSpPr/>
              <p:nvPr/>
            </p:nvGrpSpPr>
            <p:grpSpPr>
              <a:xfrm>
                <a:off x="-440" y="712"/>
                <a:ext cx="198439" cy="2395146"/>
                <a:chOff x="-440" y="712"/>
                <a:chExt cx="198439" cy="2395146"/>
              </a:xfrm>
            </p:grpSpPr>
            <p:sp>
              <p:nvSpPr>
                <p:cNvPr id="58" name="圆角矩形 4"/>
                <p:cNvSpPr/>
                <p:nvPr/>
              </p:nvSpPr>
              <p:spPr>
                <a:xfrm>
                  <a:off x="-440" y="1286378"/>
                  <a:ext cx="198439" cy="144438"/>
                </a:xfrm>
                <a:prstGeom prst="roundRect">
                  <a:avLst>
                    <a:gd name="adj" fmla="val 5681"/>
                  </a:avLst>
                </a:prstGeom>
                <a:solidFill>
                  <a:srgbClr val="0079C5"/>
                </a:solidFill>
                <a:ln w="9525">
                  <a:noFill/>
                </a:ln>
              </p:spPr>
              <p:txBody>
                <a:bodyPr anchor="ctr"/>
                <a:lstStyle/>
                <a:p>
                  <a:pPr lvl="0" algn="ctr" eaLnBrk="1" hangingPunct="1"/>
                  <a:endParaRPr lang="zh-CN" altLang="en-US" dirty="0">
                    <a:solidFill>
                      <a:srgbClr val="FFFFFF"/>
                    </a:solidFill>
                    <a:latin typeface="Calibri" pitchFamily="2" charset="0"/>
                    <a:ea typeface="宋体" charset="-122"/>
                  </a:endParaRPr>
                </a:p>
              </p:txBody>
            </p:sp>
            <p:sp>
              <p:nvSpPr>
                <p:cNvPr id="59" name="圆角矩形 5"/>
                <p:cNvSpPr/>
                <p:nvPr/>
              </p:nvSpPr>
              <p:spPr>
                <a:xfrm>
                  <a:off x="-440" y="1608587"/>
                  <a:ext cx="198439" cy="144439"/>
                </a:xfrm>
                <a:prstGeom prst="roundRect">
                  <a:avLst>
                    <a:gd name="adj" fmla="val 5681"/>
                  </a:avLst>
                </a:prstGeom>
                <a:solidFill>
                  <a:srgbClr val="0079C5"/>
                </a:solidFill>
                <a:ln w="9525">
                  <a:noFill/>
                </a:ln>
              </p:spPr>
              <p:txBody>
                <a:bodyPr anchor="ctr"/>
                <a:lstStyle/>
                <a:p>
                  <a:pPr lvl="0" algn="ctr" eaLnBrk="1" hangingPunct="1"/>
                  <a:endParaRPr lang="zh-CN" altLang="en-US" dirty="0">
                    <a:solidFill>
                      <a:srgbClr val="FFFFFF"/>
                    </a:solidFill>
                    <a:latin typeface="Calibri" pitchFamily="2" charset="0"/>
                    <a:ea typeface="宋体" charset="-122"/>
                  </a:endParaRPr>
                </a:p>
              </p:txBody>
            </p:sp>
            <p:sp>
              <p:nvSpPr>
                <p:cNvPr id="60" name="圆角矩形 8"/>
                <p:cNvSpPr/>
                <p:nvPr/>
              </p:nvSpPr>
              <p:spPr>
                <a:xfrm>
                  <a:off x="-440" y="1929209"/>
                  <a:ext cx="198439" cy="144439"/>
                </a:xfrm>
                <a:prstGeom prst="roundRect">
                  <a:avLst>
                    <a:gd name="adj" fmla="val 5681"/>
                  </a:avLst>
                </a:prstGeom>
                <a:solidFill>
                  <a:srgbClr val="0079C5"/>
                </a:solidFill>
                <a:ln w="9525">
                  <a:noFill/>
                </a:ln>
              </p:spPr>
              <p:txBody>
                <a:bodyPr anchor="ctr"/>
                <a:lstStyle/>
                <a:p>
                  <a:pPr lvl="0" algn="ctr" eaLnBrk="1" hangingPunct="1"/>
                  <a:endParaRPr lang="zh-CN" altLang="en-US" dirty="0">
                    <a:solidFill>
                      <a:srgbClr val="FFFFFF"/>
                    </a:solidFill>
                    <a:latin typeface="Calibri" pitchFamily="2" charset="0"/>
                    <a:ea typeface="宋体" charset="-122"/>
                  </a:endParaRPr>
                </a:p>
              </p:txBody>
            </p:sp>
            <p:sp>
              <p:nvSpPr>
                <p:cNvPr id="61" name="圆角矩形 9"/>
                <p:cNvSpPr/>
                <p:nvPr/>
              </p:nvSpPr>
              <p:spPr>
                <a:xfrm>
                  <a:off x="-440" y="2251420"/>
                  <a:ext cx="198439" cy="144438"/>
                </a:xfrm>
                <a:prstGeom prst="roundRect">
                  <a:avLst>
                    <a:gd name="adj" fmla="val 5681"/>
                  </a:avLst>
                </a:prstGeom>
                <a:solidFill>
                  <a:srgbClr val="0079C5"/>
                </a:solidFill>
                <a:ln w="9525">
                  <a:noFill/>
                </a:ln>
              </p:spPr>
              <p:txBody>
                <a:bodyPr anchor="ctr"/>
                <a:lstStyle/>
                <a:p>
                  <a:pPr lvl="0" algn="ctr" eaLnBrk="1" hangingPunct="1"/>
                  <a:endParaRPr lang="zh-CN" altLang="en-US" dirty="0">
                    <a:solidFill>
                      <a:srgbClr val="FFFFFF"/>
                    </a:solidFill>
                    <a:latin typeface="Calibri" pitchFamily="2" charset="0"/>
                    <a:ea typeface="宋体" charset="-122"/>
                  </a:endParaRPr>
                </a:p>
              </p:txBody>
            </p:sp>
            <p:sp>
              <p:nvSpPr>
                <p:cNvPr id="62" name="圆角矩形 16"/>
                <p:cNvSpPr/>
                <p:nvPr/>
              </p:nvSpPr>
              <p:spPr>
                <a:xfrm>
                  <a:off x="-440" y="712"/>
                  <a:ext cx="198439" cy="144439"/>
                </a:xfrm>
                <a:prstGeom prst="roundRect">
                  <a:avLst>
                    <a:gd name="adj" fmla="val 5681"/>
                  </a:avLst>
                </a:prstGeom>
                <a:solidFill>
                  <a:srgbClr val="0079C5"/>
                </a:solidFill>
                <a:ln w="9525">
                  <a:noFill/>
                </a:ln>
              </p:spPr>
              <p:txBody>
                <a:bodyPr anchor="ctr"/>
                <a:lstStyle/>
                <a:p>
                  <a:pPr lvl="0" algn="ctr" eaLnBrk="1" hangingPunct="1"/>
                  <a:endParaRPr lang="zh-CN" altLang="en-US" dirty="0">
                    <a:solidFill>
                      <a:srgbClr val="FFFFFF"/>
                    </a:solidFill>
                    <a:latin typeface="Calibri" pitchFamily="2" charset="0"/>
                    <a:ea typeface="宋体" charset="-122"/>
                  </a:endParaRPr>
                </a:p>
              </p:txBody>
            </p:sp>
            <p:sp>
              <p:nvSpPr>
                <p:cNvPr id="63" name="圆角矩形 17"/>
                <p:cNvSpPr/>
                <p:nvPr/>
              </p:nvSpPr>
              <p:spPr>
                <a:xfrm>
                  <a:off x="-440" y="322922"/>
                  <a:ext cx="198439" cy="144439"/>
                </a:xfrm>
                <a:prstGeom prst="roundRect">
                  <a:avLst>
                    <a:gd name="adj" fmla="val 5681"/>
                  </a:avLst>
                </a:prstGeom>
                <a:solidFill>
                  <a:srgbClr val="0079C5"/>
                </a:solidFill>
                <a:ln w="9525">
                  <a:noFill/>
                </a:ln>
              </p:spPr>
              <p:txBody>
                <a:bodyPr anchor="ctr"/>
                <a:lstStyle/>
                <a:p>
                  <a:pPr lvl="0" algn="ctr" eaLnBrk="1" hangingPunct="1"/>
                  <a:endParaRPr lang="zh-CN" altLang="en-US" dirty="0">
                    <a:solidFill>
                      <a:srgbClr val="FFFFFF"/>
                    </a:solidFill>
                    <a:latin typeface="Calibri" pitchFamily="2" charset="0"/>
                    <a:ea typeface="宋体" charset="-122"/>
                  </a:endParaRPr>
                </a:p>
              </p:txBody>
            </p:sp>
            <p:sp>
              <p:nvSpPr>
                <p:cNvPr id="64" name="圆角矩形 14"/>
                <p:cNvSpPr/>
                <p:nvPr/>
              </p:nvSpPr>
              <p:spPr>
                <a:xfrm>
                  <a:off x="-440" y="643545"/>
                  <a:ext cx="198439" cy="144439"/>
                </a:xfrm>
                <a:prstGeom prst="roundRect">
                  <a:avLst>
                    <a:gd name="adj" fmla="val 5681"/>
                  </a:avLst>
                </a:prstGeom>
                <a:solidFill>
                  <a:srgbClr val="0079C5"/>
                </a:solidFill>
                <a:ln w="9525">
                  <a:noFill/>
                </a:ln>
              </p:spPr>
              <p:txBody>
                <a:bodyPr anchor="ctr"/>
                <a:lstStyle/>
                <a:p>
                  <a:pPr lvl="0" algn="ctr" eaLnBrk="1" hangingPunct="1"/>
                  <a:endParaRPr lang="zh-CN" altLang="en-US" dirty="0">
                    <a:solidFill>
                      <a:srgbClr val="FFFFFF"/>
                    </a:solidFill>
                    <a:latin typeface="Calibri" pitchFamily="2" charset="0"/>
                    <a:ea typeface="宋体" charset="-122"/>
                  </a:endParaRPr>
                </a:p>
              </p:txBody>
            </p:sp>
            <p:sp>
              <p:nvSpPr>
                <p:cNvPr id="65" name="圆角矩形 15"/>
                <p:cNvSpPr/>
                <p:nvPr/>
              </p:nvSpPr>
              <p:spPr>
                <a:xfrm>
                  <a:off x="-440" y="965755"/>
                  <a:ext cx="198439" cy="144438"/>
                </a:xfrm>
                <a:prstGeom prst="roundRect">
                  <a:avLst>
                    <a:gd name="adj" fmla="val 5681"/>
                  </a:avLst>
                </a:prstGeom>
                <a:solidFill>
                  <a:srgbClr val="0079C5"/>
                </a:solidFill>
                <a:ln w="9525">
                  <a:noFill/>
                </a:ln>
              </p:spPr>
              <p:txBody>
                <a:bodyPr anchor="ctr"/>
                <a:lstStyle/>
                <a:p>
                  <a:pPr lvl="0" algn="ctr" eaLnBrk="1" hangingPunct="1"/>
                  <a:endParaRPr lang="zh-CN" altLang="en-US" dirty="0">
                    <a:solidFill>
                      <a:srgbClr val="FFFFFF"/>
                    </a:solidFill>
                    <a:latin typeface="Calibri" pitchFamily="2" charset="0"/>
                    <a:ea typeface="宋体" charset="-122"/>
                  </a:endParaRPr>
                </a:p>
              </p:txBody>
            </p:sp>
          </p:grpSp>
          <p:grpSp>
            <p:nvGrpSpPr>
              <p:cNvPr id="40" name="组合 11277"/>
              <p:cNvGrpSpPr/>
              <p:nvPr/>
            </p:nvGrpSpPr>
            <p:grpSpPr>
              <a:xfrm>
                <a:off x="-440" y="2572042"/>
                <a:ext cx="198439" cy="2395145"/>
                <a:chOff x="-440" y="274"/>
                <a:chExt cx="198439" cy="2395145"/>
              </a:xfrm>
            </p:grpSpPr>
            <p:sp>
              <p:nvSpPr>
                <p:cNvPr id="50" name="圆角矩形 20"/>
                <p:cNvSpPr/>
                <p:nvPr/>
              </p:nvSpPr>
              <p:spPr>
                <a:xfrm>
                  <a:off x="-440" y="1285939"/>
                  <a:ext cx="198439" cy="144438"/>
                </a:xfrm>
                <a:prstGeom prst="roundRect">
                  <a:avLst>
                    <a:gd name="adj" fmla="val 5681"/>
                  </a:avLst>
                </a:prstGeom>
                <a:solidFill>
                  <a:srgbClr val="0079C5"/>
                </a:solidFill>
                <a:ln w="9525">
                  <a:noFill/>
                </a:ln>
              </p:spPr>
              <p:txBody>
                <a:bodyPr anchor="ctr"/>
                <a:lstStyle/>
                <a:p>
                  <a:pPr lvl="0" algn="ctr" eaLnBrk="1" hangingPunct="1"/>
                  <a:endParaRPr lang="zh-CN" altLang="en-US" dirty="0">
                    <a:solidFill>
                      <a:srgbClr val="FFFFFF"/>
                    </a:solidFill>
                    <a:latin typeface="Calibri" pitchFamily="2" charset="0"/>
                    <a:ea typeface="宋体" charset="-122"/>
                  </a:endParaRPr>
                </a:p>
              </p:txBody>
            </p:sp>
            <p:sp>
              <p:nvSpPr>
                <p:cNvPr id="51" name="圆角矩形 21"/>
                <p:cNvSpPr/>
                <p:nvPr/>
              </p:nvSpPr>
              <p:spPr>
                <a:xfrm>
                  <a:off x="-440" y="1608148"/>
                  <a:ext cx="198439" cy="144439"/>
                </a:xfrm>
                <a:prstGeom prst="roundRect">
                  <a:avLst>
                    <a:gd name="adj" fmla="val 5681"/>
                  </a:avLst>
                </a:prstGeom>
                <a:solidFill>
                  <a:srgbClr val="0079C5"/>
                </a:solidFill>
                <a:ln w="9525">
                  <a:noFill/>
                </a:ln>
              </p:spPr>
              <p:txBody>
                <a:bodyPr anchor="ctr"/>
                <a:lstStyle/>
                <a:p>
                  <a:pPr lvl="0" algn="ctr" eaLnBrk="1" hangingPunct="1"/>
                  <a:endParaRPr lang="zh-CN" altLang="en-US" dirty="0">
                    <a:solidFill>
                      <a:srgbClr val="FFFFFF"/>
                    </a:solidFill>
                    <a:latin typeface="Calibri" pitchFamily="2" charset="0"/>
                    <a:ea typeface="宋体" charset="-122"/>
                  </a:endParaRPr>
                </a:p>
              </p:txBody>
            </p:sp>
            <p:sp>
              <p:nvSpPr>
                <p:cNvPr id="52" name="圆角矩形 22"/>
                <p:cNvSpPr/>
                <p:nvPr/>
              </p:nvSpPr>
              <p:spPr>
                <a:xfrm>
                  <a:off x="-440" y="1928770"/>
                  <a:ext cx="198439" cy="144439"/>
                </a:xfrm>
                <a:prstGeom prst="roundRect">
                  <a:avLst>
                    <a:gd name="adj" fmla="val 5681"/>
                  </a:avLst>
                </a:prstGeom>
                <a:solidFill>
                  <a:srgbClr val="0079C5"/>
                </a:solidFill>
                <a:ln w="9525">
                  <a:noFill/>
                </a:ln>
              </p:spPr>
              <p:txBody>
                <a:bodyPr anchor="ctr"/>
                <a:lstStyle/>
                <a:p>
                  <a:pPr lvl="0" algn="ctr" eaLnBrk="1" hangingPunct="1"/>
                  <a:endParaRPr lang="zh-CN" altLang="en-US" dirty="0">
                    <a:solidFill>
                      <a:srgbClr val="FFFFFF"/>
                    </a:solidFill>
                    <a:latin typeface="Calibri" pitchFamily="2" charset="0"/>
                    <a:ea typeface="宋体" charset="-122"/>
                  </a:endParaRPr>
                </a:p>
              </p:txBody>
            </p:sp>
            <p:sp>
              <p:nvSpPr>
                <p:cNvPr id="53" name="圆角矩形 23"/>
                <p:cNvSpPr/>
                <p:nvPr/>
              </p:nvSpPr>
              <p:spPr>
                <a:xfrm>
                  <a:off x="-440" y="2250981"/>
                  <a:ext cx="198439" cy="144438"/>
                </a:xfrm>
                <a:prstGeom prst="roundRect">
                  <a:avLst>
                    <a:gd name="adj" fmla="val 5681"/>
                  </a:avLst>
                </a:prstGeom>
                <a:solidFill>
                  <a:srgbClr val="0079C5"/>
                </a:solidFill>
                <a:ln w="9525">
                  <a:noFill/>
                </a:ln>
              </p:spPr>
              <p:txBody>
                <a:bodyPr anchor="ctr"/>
                <a:lstStyle/>
                <a:p>
                  <a:pPr lvl="0" algn="ctr" eaLnBrk="1" hangingPunct="1"/>
                  <a:endParaRPr lang="zh-CN" altLang="en-US" dirty="0">
                    <a:solidFill>
                      <a:srgbClr val="FFFFFF"/>
                    </a:solidFill>
                    <a:latin typeface="Calibri" pitchFamily="2" charset="0"/>
                    <a:ea typeface="宋体" charset="-122"/>
                  </a:endParaRPr>
                </a:p>
              </p:txBody>
            </p:sp>
            <p:sp>
              <p:nvSpPr>
                <p:cNvPr id="54" name="圆角矩形 24"/>
                <p:cNvSpPr/>
                <p:nvPr/>
              </p:nvSpPr>
              <p:spPr>
                <a:xfrm>
                  <a:off x="-440" y="274"/>
                  <a:ext cx="198439" cy="144438"/>
                </a:xfrm>
                <a:prstGeom prst="roundRect">
                  <a:avLst>
                    <a:gd name="adj" fmla="val 5681"/>
                  </a:avLst>
                </a:prstGeom>
                <a:solidFill>
                  <a:srgbClr val="0079C5"/>
                </a:solidFill>
                <a:ln w="9525">
                  <a:noFill/>
                </a:ln>
              </p:spPr>
              <p:txBody>
                <a:bodyPr anchor="ctr"/>
                <a:lstStyle/>
                <a:p>
                  <a:pPr lvl="0" algn="ctr" eaLnBrk="1" hangingPunct="1"/>
                  <a:endParaRPr lang="zh-CN" altLang="en-US" dirty="0">
                    <a:solidFill>
                      <a:srgbClr val="FFFFFF"/>
                    </a:solidFill>
                    <a:latin typeface="Calibri" pitchFamily="2" charset="0"/>
                    <a:ea typeface="宋体" charset="-122"/>
                  </a:endParaRPr>
                </a:p>
              </p:txBody>
            </p:sp>
            <p:sp>
              <p:nvSpPr>
                <p:cNvPr id="55" name="圆角矩形 25"/>
                <p:cNvSpPr/>
                <p:nvPr/>
              </p:nvSpPr>
              <p:spPr>
                <a:xfrm>
                  <a:off x="-440" y="322483"/>
                  <a:ext cx="198439" cy="144439"/>
                </a:xfrm>
                <a:prstGeom prst="roundRect">
                  <a:avLst>
                    <a:gd name="adj" fmla="val 5681"/>
                  </a:avLst>
                </a:prstGeom>
                <a:solidFill>
                  <a:srgbClr val="0079C5"/>
                </a:solidFill>
                <a:ln w="9525">
                  <a:noFill/>
                </a:ln>
              </p:spPr>
              <p:txBody>
                <a:bodyPr anchor="ctr"/>
                <a:lstStyle/>
                <a:p>
                  <a:pPr lvl="0" algn="ctr" eaLnBrk="1" hangingPunct="1"/>
                  <a:endParaRPr lang="zh-CN" altLang="en-US" dirty="0">
                    <a:solidFill>
                      <a:srgbClr val="FFFFFF"/>
                    </a:solidFill>
                    <a:latin typeface="Calibri" pitchFamily="2" charset="0"/>
                    <a:ea typeface="宋体" charset="-122"/>
                  </a:endParaRPr>
                </a:p>
              </p:txBody>
            </p:sp>
            <p:sp>
              <p:nvSpPr>
                <p:cNvPr id="56" name="圆角矩形 26"/>
                <p:cNvSpPr/>
                <p:nvPr/>
              </p:nvSpPr>
              <p:spPr>
                <a:xfrm>
                  <a:off x="-440" y="643106"/>
                  <a:ext cx="198439" cy="144439"/>
                </a:xfrm>
                <a:prstGeom prst="roundRect">
                  <a:avLst>
                    <a:gd name="adj" fmla="val 5681"/>
                  </a:avLst>
                </a:prstGeom>
                <a:solidFill>
                  <a:srgbClr val="0079C5"/>
                </a:solidFill>
                <a:ln w="9525">
                  <a:noFill/>
                </a:ln>
              </p:spPr>
              <p:txBody>
                <a:bodyPr anchor="ctr"/>
                <a:lstStyle/>
                <a:p>
                  <a:pPr lvl="0" algn="ctr" eaLnBrk="1" hangingPunct="1"/>
                  <a:endParaRPr lang="zh-CN" altLang="en-US" dirty="0">
                    <a:solidFill>
                      <a:srgbClr val="FFFFFF"/>
                    </a:solidFill>
                    <a:latin typeface="Calibri" pitchFamily="2" charset="0"/>
                    <a:ea typeface="宋体" charset="-122"/>
                  </a:endParaRPr>
                </a:p>
              </p:txBody>
            </p:sp>
            <p:sp>
              <p:nvSpPr>
                <p:cNvPr id="57" name="圆角矩形 27"/>
                <p:cNvSpPr/>
                <p:nvPr/>
              </p:nvSpPr>
              <p:spPr>
                <a:xfrm>
                  <a:off x="-440" y="965316"/>
                  <a:ext cx="198439" cy="144438"/>
                </a:xfrm>
                <a:prstGeom prst="roundRect">
                  <a:avLst>
                    <a:gd name="adj" fmla="val 5681"/>
                  </a:avLst>
                </a:prstGeom>
                <a:solidFill>
                  <a:srgbClr val="0079C5"/>
                </a:solidFill>
                <a:ln w="9525">
                  <a:noFill/>
                </a:ln>
              </p:spPr>
              <p:txBody>
                <a:bodyPr anchor="ctr"/>
                <a:lstStyle/>
                <a:p>
                  <a:pPr lvl="0" algn="ctr" eaLnBrk="1" hangingPunct="1"/>
                  <a:endParaRPr lang="zh-CN" altLang="en-US" dirty="0">
                    <a:solidFill>
                      <a:srgbClr val="FFFFFF"/>
                    </a:solidFill>
                    <a:latin typeface="Calibri" pitchFamily="2" charset="0"/>
                    <a:ea typeface="宋体" charset="-122"/>
                  </a:endParaRPr>
                </a:p>
              </p:txBody>
            </p:sp>
          </p:grpSp>
          <p:grpSp>
            <p:nvGrpSpPr>
              <p:cNvPr id="41" name="组合 11286"/>
              <p:cNvGrpSpPr/>
              <p:nvPr/>
            </p:nvGrpSpPr>
            <p:grpSpPr>
              <a:xfrm>
                <a:off x="-440" y="5143371"/>
                <a:ext cx="198439" cy="2395145"/>
                <a:chOff x="-440" y="-165"/>
                <a:chExt cx="198439" cy="2395145"/>
              </a:xfrm>
            </p:grpSpPr>
            <p:sp>
              <p:nvSpPr>
                <p:cNvPr id="42" name="圆角矩形 29"/>
                <p:cNvSpPr/>
                <p:nvPr/>
              </p:nvSpPr>
              <p:spPr>
                <a:xfrm>
                  <a:off x="-440" y="1285500"/>
                  <a:ext cx="198439" cy="144438"/>
                </a:xfrm>
                <a:prstGeom prst="roundRect">
                  <a:avLst>
                    <a:gd name="adj" fmla="val 5681"/>
                  </a:avLst>
                </a:prstGeom>
                <a:solidFill>
                  <a:srgbClr val="0079C5"/>
                </a:solidFill>
                <a:ln w="9525">
                  <a:noFill/>
                </a:ln>
              </p:spPr>
              <p:txBody>
                <a:bodyPr anchor="ctr"/>
                <a:lstStyle/>
                <a:p>
                  <a:pPr lvl="0" algn="ctr" eaLnBrk="1" hangingPunct="1"/>
                  <a:endParaRPr lang="zh-CN" altLang="en-US" dirty="0">
                    <a:solidFill>
                      <a:srgbClr val="FFFFFF"/>
                    </a:solidFill>
                    <a:latin typeface="Calibri" pitchFamily="2" charset="0"/>
                    <a:ea typeface="宋体" charset="-122"/>
                  </a:endParaRPr>
                </a:p>
              </p:txBody>
            </p:sp>
            <p:sp>
              <p:nvSpPr>
                <p:cNvPr id="43" name="圆角矩形 30"/>
                <p:cNvSpPr/>
                <p:nvPr/>
              </p:nvSpPr>
              <p:spPr>
                <a:xfrm>
                  <a:off x="-440" y="1607709"/>
                  <a:ext cx="198439" cy="144439"/>
                </a:xfrm>
                <a:prstGeom prst="roundRect">
                  <a:avLst>
                    <a:gd name="adj" fmla="val 5681"/>
                  </a:avLst>
                </a:prstGeom>
                <a:solidFill>
                  <a:srgbClr val="0079C5"/>
                </a:solidFill>
                <a:ln w="9525">
                  <a:noFill/>
                </a:ln>
              </p:spPr>
              <p:txBody>
                <a:bodyPr anchor="ctr"/>
                <a:lstStyle/>
                <a:p>
                  <a:pPr lvl="0" algn="ctr" eaLnBrk="1" hangingPunct="1"/>
                  <a:endParaRPr lang="zh-CN" altLang="en-US" dirty="0">
                    <a:solidFill>
                      <a:srgbClr val="FFFFFF"/>
                    </a:solidFill>
                    <a:latin typeface="Calibri" pitchFamily="2" charset="0"/>
                    <a:ea typeface="宋体" charset="-122"/>
                  </a:endParaRPr>
                </a:p>
              </p:txBody>
            </p:sp>
            <p:sp>
              <p:nvSpPr>
                <p:cNvPr id="44" name="圆角矩形 31"/>
                <p:cNvSpPr/>
                <p:nvPr/>
              </p:nvSpPr>
              <p:spPr>
                <a:xfrm>
                  <a:off x="-440" y="1928331"/>
                  <a:ext cx="198439" cy="144439"/>
                </a:xfrm>
                <a:prstGeom prst="roundRect">
                  <a:avLst>
                    <a:gd name="adj" fmla="val 5681"/>
                  </a:avLst>
                </a:prstGeom>
                <a:solidFill>
                  <a:srgbClr val="0079C5"/>
                </a:solidFill>
                <a:ln w="9525">
                  <a:noFill/>
                </a:ln>
              </p:spPr>
              <p:txBody>
                <a:bodyPr anchor="ctr"/>
                <a:lstStyle/>
                <a:p>
                  <a:pPr lvl="0" algn="ctr" eaLnBrk="1" hangingPunct="1"/>
                  <a:endParaRPr lang="zh-CN" altLang="en-US" dirty="0">
                    <a:solidFill>
                      <a:srgbClr val="FFFFFF"/>
                    </a:solidFill>
                    <a:latin typeface="Calibri" pitchFamily="2" charset="0"/>
                    <a:ea typeface="宋体" charset="-122"/>
                  </a:endParaRPr>
                </a:p>
              </p:txBody>
            </p:sp>
            <p:sp>
              <p:nvSpPr>
                <p:cNvPr id="45" name="圆角矩形 32"/>
                <p:cNvSpPr/>
                <p:nvPr/>
              </p:nvSpPr>
              <p:spPr>
                <a:xfrm>
                  <a:off x="-440" y="2250542"/>
                  <a:ext cx="198439" cy="144438"/>
                </a:xfrm>
                <a:prstGeom prst="roundRect">
                  <a:avLst>
                    <a:gd name="adj" fmla="val 5681"/>
                  </a:avLst>
                </a:prstGeom>
                <a:solidFill>
                  <a:srgbClr val="0079C5"/>
                </a:solidFill>
                <a:ln w="9525">
                  <a:noFill/>
                </a:ln>
              </p:spPr>
              <p:txBody>
                <a:bodyPr anchor="ctr"/>
                <a:lstStyle/>
                <a:p>
                  <a:pPr lvl="0" algn="ctr" eaLnBrk="1" hangingPunct="1"/>
                  <a:endParaRPr lang="zh-CN" altLang="en-US" dirty="0">
                    <a:solidFill>
                      <a:srgbClr val="FFFFFF"/>
                    </a:solidFill>
                    <a:latin typeface="Calibri" pitchFamily="2" charset="0"/>
                    <a:ea typeface="宋体" charset="-122"/>
                  </a:endParaRPr>
                </a:p>
              </p:txBody>
            </p:sp>
            <p:sp>
              <p:nvSpPr>
                <p:cNvPr id="46" name="圆角矩形 33"/>
                <p:cNvSpPr/>
                <p:nvPr/>
              </p:nvSpPr>
              <p:spPr>
                <a:xfrm>
                  <a:off x="-440" y="-165"/>
                  <a:ext cx="198439" cy="144438"/>
                </a:xfrm>
                <a:prstGeom prst="roundRect">
                  <a:avLst>
                    <a:gd name="adj" fmla="val 5681"/>
                  </a:avLst>
                </a:prstGeom>
                <a:solidFill>
                  <a:srgbClr val="0079C5"/>
                </a:solidFill>
                <a:ln w="9525">
                  <a:noFill/>
                </a:ln>
              </p:spPr>
              <p:txBody>
                <a:bodyPr anchor="ctr"/>
                <a:lstStyle/>
                <a:p>
                  <a:pPr lvl="0" algn="ctr" eaLnBrk="1" hangingPunct="1"/>
                  <a:endParaRPr lang="zh-CN" altLang="en-US" dirty="0">
                    <a:solidFill>
                      <a:srgbClr val="FFFFFF"/>
                    </a:solidFill>
                    <a:latin typeface="Calibri" pitchFamily="2" charset="0"/>
                    <a:ea typeface="宋体" charset="-122"/>
                  </a:endParaRPr>
                </a:p>
              </p:txBody>
            </p:sp>
            <p:sp>
              <p:nvSpPr>
                <p:cNvPr id="47" name="圆角矩形 34"/>
                <p:cNvSpPr/>
                <p:nvPr/>
              </p:nvSpPr>
              <p:spPr>
                <a:xfrm>
                  <a:off x="-440" y="322044"/>
                  <a:ext cx="198439" cy="144439"/>
                </a:xfrm>
                <a:prstGeom prst="roundRect">
                  <a:avLst>
                    <a:gd name="adj" fmla="val 5681"/>
                  </a:avLst>
                </a:prstGeom>
                <a:solidFill>
                  <a:srgbClr val="0079C5"/>
                </a:solidFill>
                <a:ln w="9525">
                  <a:noFill/>
                </a:ln>
              </p:spPr>
              <p:txBody>
                <a:bodyPr anchor="ctr"/>
                <a:lstStyle/>
                <a:p>
                  <a:pPr lvl="0" algn="ctr" eaLnBrk="1" hangingPunct="1"/>
                  <a:endParaRPr lang="zh-CN" altLang="en-US" dirty="0">
                    <a:solidFill>
                      <a:srgbClr val="FFFFFF"/>
                    </a:solidFill>
                    <a:latin typeface="Calibri" pitchFamily="2" charset="0"/>
                    <a:ea typeface="宋体" charset="-122"/>
                  </a:endParaRPr>
                </a:p>
              </p:txBody>
            </p:sp>
            <p:sp>
              <p:nvSpPr>
                <p:cNvPr id="48" name="圆角矩形 35"/>
                <p:cNvSpPr/>
                <p:nvPr/>
              </p:nvSpPr>
              <p:spPr>
                <a:xfrm>
                  <a:off x="-440" y="642667"/>
                  <a:ext cx="198439" cy="144439"/>
                </a:xfrm>
                <a:prstGeom prst="roundRect">
                  <a:avLst>
                    <a:gd name="adj" fmla="val 5681"/>
                  </a:avLst>
                </a:prstGeom>
                <a:solidFill>
                  <a:srgbClr val="0079C5"/>
                </a:solidFill>
                <a:ln w="9525">
                  <a:noFill/>
                </a:ln>
              </p:spPr>
              <p:txBody>
                <a:bodyPr anchor="ctr"/>
                <a:lstStyle/>
                <a:p>
                  <a:pPr lvl="0" algn="ctr" eaLnBrk="1" hangingPunct="1"/>
                  <a:endParaRPr lang="zh-CN" altLang="en-US" dirty="0">
                    <a:solidFill>
                      <a:srgbClr val="FFFFFF"/>
                    </a:solidFill>
                    <a:latin typeface="Calibri" pitchFamily="2" charset="0"/>
                    <a:ea typeface="宋体" charset="-122"/>
                  </a:endParaRPr>
                </a:p>
              </p:txBody>
            </p:sp>
            <p:sp>
              <p:nvSpPr>
                <p:cNvPr id="49" name="圆角矩形 36"/>
                <p:cNvSpPr/>
                <p:nvPr/>
              </p:nvSpPr>
              <p:spPr>
                <a:xfrm>
                  <a:off x="-440" y="964877"/>
                  <a:ext cx="198439" cy="144438"/>
                </a:xfrm>
                <a:prstGeom prst="roundRect">
                  <a:avLst>
                    <a:gd name="adj" fmla="val 5681"/>
                  </a:avLst>
                </a:prstGeom>
                <a:solidFill>
                  <a:srgbClr val="0079C5"/>
                </a:solidFill>
                <a:ln w="9525">
                  <a:noFill/>
                </a:ln>
              </p:spPr>
              <p:txBody>
                <a:bodyPr anchor="ctr"/>
                <a:lstStyle/>
                <a:p>
                  <a:pPr lvl="0" algn="ctr" eaLnBrk="1" hangingPunct="1"/>
                  <a:endParaRPr lang="zh-CN" altLang="en-US" dirty="0">
                    <a:solidFill>
                      <a:srgbClr val="FFFFFF"/>
                    </a:solidFill>
                    <a:latin typeface="Calibri" pitchFamily="2" charset="0"/>
                    <a:ea typeface="宋体" charset="-122"/>
                  </a:endParaRPr>
                </a:p>
              </p:txBody>
            </p:sp>
          </p:grpSp>
        </p:grpSp>
        <p:grpSp>
          <p:nvGrpSpPr>
            <p:cNvPr id="6" name="组合 11295"/>
            <p:cNvGrpSpPr/>
            <p:nvPr/>
          </p:nvGrpSpPr>
          <p:grpSpPr>
            <a:xfrm>
              <a:off x="2944833" y="950758"/>
              <a:ext cx="198439" cy="7539391"/>
              <a:chOff x="-439" y="562"/>
              <a:chExt cx="198439" cy="7539391"/>
            </a:xfrm>
          </p:grpSpPr>
          <p:grpSp>
            <p:nvGrpSpPr>
              <p:cNvPr id="12" name="组合 11296"/>
              <p:cNvGrpSpPr/>
              <p:nvPr/>
            </p:nvGrpSpPr>
            <p:grpSpPr>
              <a:xfrm>
                <a:off x="-439" y="562"/>
                <a:ext cx="198439" cy="2395146"/>
                <a:chOff x="-439" y="562"/>
                <a:chExt cx="198439" cy="2395146"/>
              </a:xfrm>
            </p:grpSpPr>
            <p:sp>
              <p:nvSpPr>
                <p:cNvPr id="31" name="圆角矩形 4"/>
                <p:cNvSpPr/>
                <p:nvPr/>
              </p:nvSpPr>
              <p:spPr>
                <a:xfrm>
                  <a:off x="-439" y="1286227"/>
                  <a:ext cx="198439" cy="144439"/>
                </a:xfrm>
                <a:prstGeom prst="roundRect">
                  <a:avLst>
                    <a:gd name="adj" fmla="val 5681"/>
                  </a:avLst>
                </a:prstGeom>
                <a:solidFill>
                  <a:srgbClr val="0079C5"/>
                </a:solidFill>
                <a:ln w="9525">
                  <a:noFill/>
                </a:ln>
              </p:spPr>
              <p:txBody>
                <a:bodyPr anchor="ctr"/>
                <a:lstStyle/>
                <a:p>
                  <a:pPr lvl="0" algn="ctr" eaLnBrk="1" hangingPunct="1"/>
                  <a:endParaRPr lang="zh-CN" altLang="en-US" dirty="0">
                    <a:solidFill>
                      <a:srgbClr val="FFFFFF"/>
                    </a:solidFill>
                    <a:latin typeface="Calibri" pitchFamily="2" charset="0"/>
                    <a:ea typeface="宋体" charset="-122"/>
                  </a:endParaRPr>
                </a:p>
              </p:txBody>
            </p:sp>
            <p:sp>
              <p:nvSpPr>
                <p:cNvPr id="32" name="圆角矩形 87"/>
                <p:cNvSpPr/>
                <p:nvPr/>
              </p:nvSpPr>
              <p:spPr>
                <a:xfrm>
                  <a:off x="-439" y="1608437"/>
                  <a:ext cx="198439" cy="144438"/>
                </a:xfrm>
                <a:prstGeom prst="roundRect">
                  <a:avLst>
                    <a:gd name="adj" fmla="val 5681"/>
                  </a:avLst>
                </a:prstGeom>
                <a:solidFill>
                  <a:srgbClr val="0079C5"/>
                </a:solidFill>
                <a:ln w="9525">
                  <a:noFill/>
                </a:ln>
              </p:spPr>
              <p:txBody>
                <a:bodyPr anchor="ctr"/>
                <a:lstStyle/>
                <a:p>
                  <a:pPr lvl="0" algn="ctr" eaLnBrk="1" hangingPunct="1"/>
                  <a:endParaRPr lang="zh-CN" altLang="en-US" dirty="0">
                    <a:solidFill>
                      <a:srgbClr val="FFFFFF"/>
                    </a:solidFill>
                    <a:latin typeface="Calibri" pitchFamily="2" charset="0"/>
                    <a:ea typeface="宋体" charset="-122"/>
                  </a:endParaRPr>
                </a:p>
              </p:txBody>
            </p:sp>
            <p:sp>
              <p:nvSpPr>
                <p:cNvPr id="33" name="圆角矩形 88"/>
                <p:cNvSpPr/>
                <p:nvPr/>
              </p:nvSpPr>
              <p:spPr>
                <a:xfrm>
                  <a:off x="-439" y="1929059"/>
                  <a:ext cx="198439" cy="144438"/>
                </a:xfrm>
                <a:prstGeom prst="roundRect">
                  <a:avLst>
                    <a:gd name="adj" fmla="val 5681"/>
                  </a:avLst>
                </a:prstGeom>
                <a:solidFill>
                  <a:srgbClr val="0079C5"/>
                </a:solidFill>
                <a:ln w="9525">
                  <a:noFill/>
                </a:ln>
              </p:spPr>
              <p:txBody>
                <a:bodyPr anchor="ctr"/>
                <a:lstStyle/>
                <a:p>
                  <a:pPr lvl="0" algn="ctr" eaLnBrk="1" hangingPunct="1"/>
                  <a:endParaRPr lang="zh-CN" altLang="en-US" dirty="0">
                    <a:solidFill>
                      <a:srgbClr val="FFFFFF"/>
                    </a:solidFill>
                    <a:latin typeface="Calibri" pitchFamily="2" charset="0"/>
                    <a:ea typeface="宋体" charset="-122"/>
                  </a:endParaRPr>
                </a:p>
              </p:txBody>
            </p:sp>
            <p:sp>
              <p:nvSpPr>
                <p:cNvPr id="34" name="圆角矩形 89"/>
                <p:cNvSpPr/>
                <p:nvPr/>
              </p:nvSpPr>
              <p:spPr>
                <a:xfrm>
                  <a:off x="-439" y="2251269"/>
                  <a:ext cx="198439" cy="144439"/>
                </a:xfrm>
                <a:prstGeom prst="roundRect">
                  <a:avLst>
                    <a:gd name="adj" fmla="val 5681"/>
                  </a:avLst>
                </a:prstGeom>
                <a:solidFill>
                  <a:srgbClr val="0079C5"/>
                </a:solidFill>
                <a:ln w="9525">
                  <a:noFill/>
                </a:ln>
              </p:spPr>
              <p:txBody>
                <a:bodyPr anchor="ctr"/>
                <a:lstStyle/>
                <a:p>
                  <a:pPr lvl="0" algn="ctr" eaLnBrk="1" hangingPunct="1"/>
                  <a:endParaRPr lang="zh-CN" altLang="en-US" dirty="0">
                    <a:solidFill>
                      <a:srgbClr val="FFFFFF"/>
                    </a:solidFill>
                    <a:latin typeface="Calibri" pitchFamily="2" charset="0"/>
                    <a:ea typeface="宋体" charset="-122"/>
                  </a:endParaRPr>
                </a:p>
              </p:txBody>
            </p:sp>
            <p:sp>
              <p:nvSpPr>
                <p:cNvPr id="35" name="圆角矩形 90"/>
                <p:cNvSpPr/>
                <p:nvPr/>
              </p:nvSpPr>
              <p:spPr>
                <a:xfrm>
                  <a:off x="-439" y="562"/>
                  <a:ext cx="198439" cy="144438"/>
                </a:xfrm>
                <a:prstGeom prst="roundRect">
                  <a:avLst>
                    <a:gd name="adj" fmla="val 5681"/>
                  </a:avLst>
                </a:prstGeom>
                <a:solidFill>
                  <a:srgbClr val="0079C5"/>
                </a:solidFill>
                <a:ln w="9525">
                  <a:noFill/>
                </a:ln>
              </p:spPr>
              <p:txBody>
                <a:bodyPr anchor="ctr"/>
                <a:lstStyle/>
                <a:p>
                  <a:pPr lvl="0" algn="ctr" eaLnBrk="1" hangingPunct="1"/>
                  <a:endParaRPr lang="zh-CN" altLang="en-US" dirty="0">
                    <a:solidFill>
                      <a:srgbClr val="FFFFFF"/>
                    </a:solidFill>
                    <a:latin typeface="Calibri" pitchFamily="2" charset="0"/>
                    <a:ea typeface="宋体" charset="-122"/>
                  </a:endParaRPr>
                </a:p>
              </p:txBody>
            </p:sp>
            <p:sp>
              <p:nvSpPr>
                <p:cNvPr id="36" name="圆角矩形 91"/>
                <p:cNvSpPr/>
                <p:nvPr/>
              </p:nvSpPr>
              <p:spPr>
                <a:xfrm>
                  <a:off x="-439" y="322771"/>
                  <a:ext cx="198439" cy="144439"/>
                </a:xfrm>
                <a:prstGeom prst="roundRect">
                  <a:avLst>
                    <a:gd name="adj" fmla="val 5681"/>
                  </a:avLst>
                </a:prstGeom>
                <a:solidFill>
                  <a:srgbClr val="0079C5"/>
                </a:solidFill>
                <a:ln w="9525">
                  <a:noFill/>
                </a:ln>
              </p:spPr>
              <p:txBody>
                <a:bodyPr anchor="ctr"/>
                <a:lstStyle/>
                <a:p>
                  <a:pPr lvl="0" algn="ctr" eaLnBrk="1" hangingPunct="1"/>
                  <a:endParaRPr lang="zh-CN" altLang="en-US" dirty="0">
                    <a:solidFill>
                      <a:srgbClr val="FFFFFF"/>
                    </a:solidFill>
                    <a:latin typeface="Calibri" pitchFamily="2" charset="0"/>
                    <a:ea typeface="宋体" charset="-122"/>
                  </a:endParaRPr>
                </a:p>
              </p:txBody>
            </p:sp>
            <p:sp>
              <p:nvSpPr>
                <p:cNvPr id="37" name="圆角矩形 92"/>
                <p:cNvSpPr/>
                <p:nvPr/>
              </p:nvSpPr>
              <p:spPr>
                <a:xfrm>
                  <a:off x="-439" y="643395"/>
                  <a:ext cx="198439" cy="144438"/>
                </a:xfrm>
                <a:prstGeom prst="roundRect">
                  <a:avLst>
                    <a:gd name="adj" fmla="val 5681"/>
                  </a:avLst>
                </a:prstGeom>
                <a:solidFill>
                  <a:srgbClr val="0079C5"/>
                </a:solidFill>
                <a:ln w="9525">
                  <a:noFill/>
                </a:ln>
              </p:spPr>
              <p:txBody>
                <a:bodyPr anchor="ctr"/>
                <a:lstStyle/>
                <a:p>
                  <a:pPr lvl="0" algn="ctr" eaLnBrk="1" hangingPunct="1"/>
                  <a:endParaRPr lang="zh-CN" altLang="en-US" dirty="0">
                    <a:solidFill>
                      <a:srgbClr val="FFFFFF"/>
                    </a:solidFill>
                    <a:latin typeface="Calibri" pitchFamily="2" charset="0"/>
                    <a:ea typeface="宋体" charset="-122"/>
                  </a:endParaRPr>
                </a:p>
              </p:txBody>
            </p:sp>
            <p:sp>
              <p:nvSpPr>
                <p:cNvPr id="38" name="圆角矩形 93"/>
                <p:cNvSpPr/>
                <p:nvPr/>
              </p:nvSpPr>
              <p:spPr>
                <a:xfrm>
                  <a:off x="-439" y="965604"/>
                  <a:ext cx="198439" cy="144439"/>
                </a:xfrm>
                <a:prstGeom prst="roundRect">
                  <a:avLst>
                    <a:gd name="adj" fmla="val 5681"/>
                  </a:avLst>
                </a:prstGeom>
                <a:solidFill>
                  <a:srgbClr val="0079C5"/>
                </a:solidFill>
                <a:ln w="9525">
                  <a:noFill/>
                </a:ln>
              </p:spPr>
              <p:txBody>
                <a:bodyPr anchor="ctr"/>
                <a:lstStyle/>
                <a:p>
                  <a:pPr lvl="0" algn="ctr" eaLnBrk="1" hangingPunct="1"/>
                  <a:endParaRPr lang="zh-CN" altLang="en-US" dirty="0">
                    <a:solidFill>
                      <a:srgbClr val="FFFFFF"/>
                    </a:solidFill>
                    <a:latin typeface="Calibri" pitchFamily="2" charset="0"/>
                    <a:ea typeface="宋体" charset="-122"/>
                  </a:endParaRPr>
                </a:p>
              </p:txBody>
            </p:sp>
          </p:grpSp>
          <p:grpSp>
            <p:nvGrpSpPr>
              <p:cNvPr id="13" name="组合 11305"/>
              <p:cNvGrpSpPr/>
              <p:nvPr/>
            </p:nvGrpSpPr>
            <p:grpSpPr>
              <a:xfrm>
                <a:off x="-439" y="2571891"/>
                <a:ext cx="198439" cy="2398320"/>
                <a:chOff x="-439" y="123"/>
                <a:chExt cx="198439" cy="2398320"/>
              </a:xfrm>
            </p:grpSpPr>
            <p:sp>
              <p:nvSpPr>
                <p:cNvPr id="23" name="圆角矩形 78"/>
                <p:cNvSpPr/>
                <p:nvPr/>
              </p:nvSpPr>
              <p:spPr>
                <a:xfrm>
                  <a:off x="-439" y="1287375"/>
                  <a:ext cx="198439" cy="142852"/>
                </a:xfrm>
                <a:prstGeom prst="roundRect">
                  <a:avLst>
                    <a:gd name="adj" fmla="val 5681"/>
                  </a:avLst>
                </a:prstGeom>
                <a:solidFill>
                  <a:srgbClr val="0079C5"/>
                </a:solidFill>
                <a:ln w="9525">
                  <a:noFill/>
                </a:ln>
              </p:spPr>
              <p:txBody>
                <a:bodyPr anchor="ctr"/>
                <a:lstStyle/>
                <a:p>
                  <a:pPr lvl="0" algn="ctr" eaLnBrk="1" hangingPunct="1"/>
                  <a:endParaRPr lang="zh-CN" altLang="en-US" dirty="0">
                    <a:solidFill>
                      <a:srgbClr val="FFFFFF"/>
                    </a:solidFill>
                    <a:latin typeface="Calibri" pitchFamily="2" charset="0"/>
                    <a:ea typeface="宋体" charset="-122"/>
                  </a:endParaRPr>
                </a:p>
              </p:txBody>
            </p:sp>
            <p:sp>
              <p:nvSpPr>
                <p:cNvPr id="24" name="圆角矩形 79"/>
                <p:cNvSpPr/>
                <p:nvPr/>
              </p:nvSpPr>
              <p:spPr>
                <a:xfrm>
                  <a:off x="-439" y="1611172"/>
                  <a:ext cx="198439" cy="144438"/>
                </a:xfrm>
                <a:prstGeom prst="roundRect">
                  <a:avLst>
                    <a:gd name="adj" fmla="val 5681"/>
                  </a:avLst>
                </a:prstGeom>
                <a:solidFill>
                  <a:srgbClr val="0079C5"/>
                </a:solidFill>
                <a:ln w="9525">
                  <a:noFill/>
                </a:ln>
              </p:spPr>
              <p:txBody>
                <a:bodyPr anchor="ctr"/>
                <a:lstStyle/>
                <a:p>
                  <a:pPr lvl="0" algn="ctr" eaLnBrk="1" hangingPunct="1"/>
                  <a:endParaRPr lang="zh-CN" altLang="en-US" dirty="0">
                    <a:solidFill>
                      <a:srgbClr val="FFFFFF"/>
                    </a:solidFill>
                    <a:latin typeface="Calibri" pitchFamily="2" charset="0"/>
                    <a:ea typeface="宋体" charset="-122"/>
                  </a:endParaRPr>
                </a:p>
              </p:txBody>
            </p:sp>
            <p:sp>
              <p:nvSpPr>
                <p:cNvPr id="25" name="圆角矩形 80"/>
                <p:cNvSpPr/>
                <p:nvPr/>
              </p:nvSpPr>
              <p:spPr>
                <a:xfrm>
                  <a:off x="-439" y="1931795"/>
                  <a:ext cx="198439" cy="144438"/>
                </a:xfrm>
                <a:prstGeom prst="roundRect">
                  <a:avLst>
                    <a:gd name="adj" fmla="val 5681"/>
                  </a:avLst>
                </a:prstGeom>
                <a:solidFill>
                  <a:srgbClr val="0079C5"/>
                </a:solidFill>
                <a:ln w="9525">
                  <a:noFill/>
                </a:ln>
              </p:spPr>
              <p:txBody>
                <a:bodyPr anchor="ctr"/>
                <a:lstStyle/>
                <a:p>
                  <a:pPr lvl="0" algn="ctr" eaLnBrk="1" hangingPunct="1"/>
                  <a:endParaRPr lang="zh-CN" altLang="en-US" dirty="0">
                    <a:solidFill>
                      <a:srgbClr val="FFFFFF"/>
                    </a:solidFill>
                    <a:latin typeface="Calibri" pitchFamily="2" charset="0"/>
                    <a:ea typeface="宋体" charset="-122"/>
                  </a:endParaRPr>
                </a:p>
              </p:txBody>
            </p:sp>
            <p:sp>
              <p:nvSpPr>
                <p:cNvPr id="26" name="圆角矩形 81"/>
                <p:cNvSpPr/>
                <p:nvPr/>
              </p:nvSpPr>
              <p:spPr>
                <a:xfrm>
                  <a:off x="-439" y="2254004"/>
                  <a:ext cx="198439" cy="144439"/>
                </a:xfrm>
                <a:prstGeom prst="roundRect">
                  <a:avLst>
                    <a:gd name="adj" fmla="val 5681"/>
                  </a:avLst>
                </a:prstGeom>
                <a:solidFill>
                  <a:srgbClr val="0079C5"/>
                </a:solidFill>
                <a:ln w="9525">
                  <a:noFill/>
                </a:ln>
              </p:spPr>
              <p:txBody>
                <a:bodyPr anchor="ctr"/>
                <a:lstStyle/>
                <a:p>
                  <a:pPr lvl="0" algn="ctr" eaLnBrk="1" hangingPunct="1"/>
                  <a:endParaRPr lang="zh-CN" altLang="en-US" dirty="0">
                    <a:solidFill>
                      <a:srgbClr val="FFFFFF"/>
                    </a:solidFill>
                    <a:latin typeface="Calibri" pitchFamily="2" charset="0"/>
                    <a:ea typeface="宋体" charset="-122"/>
                  </a:endParaRPr>
                </a:p>
              </p:txBody>
            </p:sp>
            <p:sp>
              <p:nvSpPr>
                <p:cNvPr id="27" name="圆角矩形 82"/>
                <p:cNvSpPr/>
                <p:nvPr/>
              </p:nvSpPr>
              <p:spPr>
                <a:xfrm>
                  <a:off x="-439" y="123"/>
                  <a:ext cx="198439" cy="144439"/>
                </a:xfrm>
                <a:prstGeom prst="roundRect">
                  <a:avLst>
                    <a:gd name="adj" fmla="val 5681"/>
                  </a:avLst>
                </a:prstGeom>
                <a:solidFill>
                  <a:srgbClr val="0079C5"/>
                </a:solidFill>
                <a:ln w="9525">
                  <a:noFill/>
                </a:ln>
              </p:spPr>
              <p:txBody>
                <a:bodyPr anchor="ctr"/>
                <a:lstStyle/>
                <a:p>
                  <a:pPr lvl="0" algn="ctr" eaLnBrk="1" hangingPunct="1"/>
                  <a:endParaRPr lang="zh-CN" altLang="en-US" dirty="0">
                    <a:solidFill>
                      <a:srgbClr val="FFFFFF"/>
                    </a:solidFill>
                    <a:latin typeface="Calibri" pitchFamily="2" charset="0"/>
                    <a:ea typeface="宋体" charset="-122"/>
                  </a:endParaRPr>
                </a:p>
              </p:txBody>
            </p:sp>
            <p:sp>
              <p:nvSpPr>
                <p:cNvPr id="28" name="圆角矩形 83"/>
                <p:cNvSpPr/>
                <p:nvPr/>
              </p:nvSpPr>
              <p:spPr>
                <a:xfrm>
                  <a:off x="-439" y="322333"/>
                  <a:ext cx="198439" cy="144438"/>
                </a:xfrm>
                <a:prstGeom prst="roundRect">
                  <a:avLst>
                    <a:gd name="adj" fmla="val 5681"/>
                  </a:avLst>
                </a:prstGeom>
                <a:solidFill>
                  <a:srgbClr val="0079C5"/>
                </a:solidFill>
                <a:ln w="9525">
                  <a:noFill/>
                </a:ln>
              </p:spPr>
              <p:txBody>
                <a:bodyPr anchor="ctr"/>
                <a:lstStyle/>
                <a:p>
                  <a:pPr lvl="0" algn="ctr" eaLnBrk="1" hangingPunct="1"/>
                  <a:endParaRPr lang="zh-CN" altLang="en-US" dirty="0">
                    <a:solidFill>
                      <a:srgbClr val="FFFFFF"/>
                    </a:solidFill>
                    <a:latin typeface="Calibri" pitchFamily="2" charset="0"/>
                    <a:ea typeface="宋体" charset="-122"/>
                  </a:endParaRPr>
                </a:p>
              </p:txBody>
            </p:sp>
            <p:sp>
              <p:nvSpPr>
                <p:cNvPr id="29" name="圆角矩形 84"/>
                <p:cNvSpPr/>
                <p:nvPr/>
              </p:nvSpPr>
              <p:spPr>
                <a:xfrm>
                  <a:off x="-439" y="642956"/>
                  <a:ext cx="198439" cy="144438"/>
                </a:xfrm>
                <a:prstGeom prst="roundRect">
                  <a:avLst>
                    <a:gd name="adj" fmla="val 5681"/>
                  </a:avLst>
                </a:prstGeom>
                <a:solidFill>
                  <a:srgbClr val="0079C5"/>
                </a:solidFill>
                <a:ln w="9525">
                  <a:noFill/>
                </a:ln>
              </p:spPr>
              <p:txBody>
                <a:bodyPr anchor="ctr"/>
                <a:lstStyle/>
                <a:p>
                  <a:pPr lvl="0" algn="ctr" eaLnBrk="1" hangingPunct="1"/>
                  <a:endParaRPr lang="zh-CN" altLang="en-US" dirty="0">
                    <a:solidFill>
                      <a:srgbClr val="FFFFFF"/>
                    </a:solidFill>
                    <a:latin typeface="Calibri" pitchFamily="2" charset="0"/>
                    <a:ea typeface="宋体" charset="-122"/>
                  </a:endParaRPr>
                </a:p>
              </p:txBody>
            </p:sp>
            <p:sp>
              <p:nvSpPr>
                <p:cNvPr id="30" name="圆角矩形 85"/>
                <p:cNvSpPr/>
                <p:nvPr/>
              </p:nvSpPr>
              <p:spPr>
                <a:xfrm>
                  <a:off x="-439" y="966753"/>
                  <a:ext cx="198439" cy="142852"/>
                </a:xfrm>
                <a:prstGeom prst="roundRect">
                  <a:avLst>
                    <a:gd name="adj" fmla="val 5681"/>
                  </a:avLst>
                </a:prstGeom>
                <a:solidFill>
                  <a:srgbClr val="0079C5"/>
                </a:solidFill>
                <a:ln w="9525">
                  <a:noFill/>
                </a:ln>
              </p:spPr>
              <p:txBody>
                <a:bodyPr anchor="ctr"/>
                <a:lstStyle/>
                <a:p>
                  <a:pPr lvl="0" algn="ctr" eaLnBrk="1" hangingPunct="1"/>
                  <a:endParaRPr lang="zh-CN" altLang="en-US" dirty="0">
                    <a:solidFill>
                      <a:srgbClr val="FFFFFF"/>
                    </a:solidFill>
                    <a:latin typeface="Calibri" pitchFamily="2" charset="0"/>
                    <a:ea typeface="宋体" charset="-122"/>
                  </a:endParaRPr>
                </a:p>
              </p:txBody>
            </p:sp>
          </p:grpSp>
          <p:grpSp>
            <p:nvGrpSpPr>
              <p:cNvPr id="14" name="组合 11314"/>
              <p:cNvGrpSpPr/>
              <p:nvPr/>
            </p:nvGrpSpPr>
            <p:grpSpPr>
              <a:xfrm>
                <a:off x="-439" y="5146395"/>
                <a:ext cx="198439" cy="2393558"/>
                <a:chOff x="-439" y="2859"/>
                <a:chExt cx="198439" cy="2393558"/>
              </a:xfrm>
            </p:grpSpPr>
            <p:sp>
              <p:nvSpPr>
                <p:cNvPr id="15" name="圆角矩形 70"/>
                <p:cNvSpPr/>
                <p:nvPr/>
              </p:nvSpPr>
              <p:spPr>
                <a:xfrm>
                  <a:off x="-439" y="1288523"/>
                  <a:ext cx="198439" cy="144439"/>
                </a:xfrm>
                <a:prstGeom prst="roundRect">
                  <a:avLst>
                    <a:gd name="adj" fmla="val 5681"/>
                  </a:avLst>
                </a:prstGeom>
                <a:solidFill>
                  <a:srgbClr val="0079C5"/>
                </a:solidFill>
                <a:ln w="9525">
                  <a:noFill/>
                </a:ln>
              </p:spPr>
              <p:txBody>
                <a:bodyPr anchor="ctr"/>
                <a:lstStyle/>
                <a:p>
                  <a:pPr lvl="0" algn="ctr" eaLnBrk="1" hangingPunct="1"/>
                  <a:endParaRPr lang="zh-CN" altLang="en-US" dirty="0">
                    <a:solidFill>
                      <a:srgbClr val="FFFFFF"/>
                    </a:solidFill>
                    <a:latin typeface="Calibri" pitchFamily="2" charset="0"/>
                    <a:ea typeface="宋体" charset="-122"/>
                  </a:endParaRPr>
                </a:p>
              </p:txBody>
            </p:sp>
            <p:sp>
              <p:nvSpPr>
                <p:cNvPr id="16" name="圆角矩形 71"/>
                <p:cNvSpPr/>
                <p:nvPr/>
              </p:nvSpPr>
              <p:spPr>
                <a:xfrm>
                  <a:off x="-439" y="1610733"/>
                  <a:ext cx="198439" cy="144438"/>
                </a:xfrm>
                <a:prstGeom prst="roundRect">
                  <a:avLst>
                    <a:gd name="adj" fmla="val 5681"/>
                  </a:avLst>
                </a:prstGeom>
                <a:solidFill>
                  <a:srgbClr val="0079C5"/>
                </a:solidFill>
                <a:ln w="9525">
                  <a:noFill/>
                </a:ln>
              </p:spPr>
              <p:txBody>
                <a:bodyPr anchor="ctr"/>
                <a:lstStyle/>
                <a:p>
                  <a:pPr lvl="0" algn="ctr" eaLnBrk="1" hangingPunct="1"/>
                  <a:endParaRPr lang="zh-CN" altLang="en-US" dirty="0">
                    <a:solidFill>
                      <a:srgbClr val="FFFFFF"/>
                    </a:solidFill>
                    <a:latin typeface="Calibri" pitchFamily="2" charset="0"/>
                    <a:ea typeface="宋体" charset="-122"/>
                  </a:endParaRPr>
                </a:p>
              </p:txBody>
            </p:sp>
            <p:sp>
              <p:nvSpPr>
                <p:cNvPr id="17" name="圆角矩形 72"/>
                <p:cNvSpPr/>
                <p:nvPr/>
              </p:nvSpPr>
              <p:spPr>
                <a:xfrm>
                  <a:off x="-439" y="1931356"/>
                  <a:ext cx="198439" cy="144438"/>
                </a:xfrm>
                <a:prstGeom prst="roundRect">
                  <a:avLst>
                    <a:gd name="adj" fmla="val 5681"/>
                  </a:avLst>
                </a:prstGeom>
                <a:solidFill>
                  <a:srgbClr val="0079C5"/>
                </a:solidFill>
                <a:ln w="9525">
                  <a:noFill/>
                </a:ln>
              </p:spPr>
              <p:txBody>
                <a:bodyPr anchor="ctr"/>
                <a:lstStyle/>
                <a:p>
                  <a:pPr lvl="0" algn="ctr" eaLnBrk="1" hangingPunct="1"/>
                  <a:endParaRPr lang="zh-CN" altLang="en-US" dirty="0">
                    <a:solidFill>
                      <a:srgbClr val="FFFFFF"/>
                    </a:solidFill>
                    <a:latin typeface="Calibri" pitchFamily="2" charset="0"/>
                    <a:ea typeface="宋体" charset="-122"/>
                  </a:endParaRPr>
                </a:p>
              </p:txBody>
            </p:sp>
            <p:sp>
              <p:nvSpPr>
                <p:cNvPr id="18" name="圆角矩形 73"/>
                <p:cNvSpPr/>
                <p:nvPr/>
              </p:nvSpPr>
              <p:spPr>
                <a:xfrm>
                  <a:off x="-439" y="2253565"/>
                  <a:ext cx="198439" cy="142852"/>
                </a:xfrm>
                <a:prstGeom prst="roundRect">
                  <a:avLst>
                    <a:gd name="adj" fmla="val 5681"/>
                  </a:avLst>
                </a:prstGeom>
                <a:solidFill>
                  <a:srgbClr val="0079C5"/>
                </a:solidFill>
                <a:ln w="9525">
                  <a:noFill/>
                </a:ln>
              </p:spPr>
              <p:txBody>
                <a:bodyPr anchor="ctr"/>
                <a:lstStyle/>
                <a:p>
                  <a:pPr lvl="0" algn="ctr" eaLnBrk="1" hangingPunct="1"/>
                  <a:endParaRPr lang="zh-CN" altLang="en-US" dirty="0">
                    <a:solidFill>
                      <a:srgbClr val="FFFFFF"/>
                    </a:solidFill>
                    <a:latin typeface="Calibri" pitchFamily="2" charset="0"/>
                    <a:ea typeface="宋体" charset="-122"/>
                  </a:endParaRPr>
                </a:p>
              </p:txBody>
            </p:sp>
            <p:sp>
              <p:nvSpPr>
                <p:cNvPr id="19" name="圆角矩形 74"/>
                <p:cNvSpPr/>
                <p:nvPr/>
              </p:nvSpPr>
              <p:spPr>
                <a:xfrm>
                  <a:off x="-439" y="2859"/>
                  <a:ext cx="198439" cy="144439"/>
                </a:xfrm>
                <a:prstGeom prst="roundRect">
                  <a:avLst>
                    <a:gd name="adj" fmla="val 5681"/>
                  </a:avLst>
                </a:prstGeom>
                <a:solidFill>
                  <a:srgbClr val="0079C5"/>
                </a:solidFill>
                <a:ln w="9525">
                  <a:noFill/>
                </a:ln>
              </p:spPr>
              <p:txBody>
                <a:bodyPr anchor="ctr"/>
                <a:lstStyle/>
                <a:p>
                  <a:pPr lvl="0" algn="ctr" eaLnBrk="1" hangingPunct="1"/>
                  <a:endParaRPr lang="zh-CN" altLang="en-US" dirty="0">
                    <a:solidFill>
                      <a:srgbClr val="FFFFFF"/>
                    </a:solidFill>
                    <a:latin typeface="Calibri" pitchFamily="2" charset="0"/>
                    <a:ea typeface="宋体" charset="-122"/>
                  </a:endParaRPr>
                </a:p>
              </p:txBody>
            </p:sp>
            <p:sp>
              <p:nvSpPr>
                <p:cNvPr id="20" name="圆角矩形 75"/>
                <p:cNvSpPr/>
                <p:nvPr/>
              </p:nvSpPr>
              <p:spPr>
                <a:xfrm>
                  <a:off x="-439" y="325069"/>
                  <a:ext cx="198439" cy="144438"/>
                </a:xfrm>
                <a:prstGeom prst="roundRect">
                  <a:avLst>
                    <a:gd name="adj" fmla="val 5681"/>
                  </a:avLst>
                </a:prstGeom>
                <a:solidFill>
                  <a:srgbClr val="0079C5"/>
                </a:solidFill>
                <a:ln w="9525">
                  <a:noFill/>
                </a:ln>
              </p:spPr>
              <p:txBody>
                <a:bodyPr anchor="ctr"/>
                <a:lstStyle/>
                <a:p>
                  <a:pPr lvl="0" algn="ctr" eaLnBrk="1" hangingPunct="1"/>
                  <a:endParaRPr lang="zh-CN" altLang="en-US" dirty="0">
                    <a:solidFill>
                      <a:srgbClr val="FFFFFF"/>
                    </a:solidFill>
                    <a:latin typeface="Calibri" pitchFamily="2" charset="0"/>
                    <a:ea typeface="宋体" charset="-122"/>
                  </a:endParaRPr>
                </a:p>
              </p:txBody>
            </p:sp>
            <p:sp>
              <p:nvSpPr>
                <p:cNvPr id="21" name="圆角矩形 76"/>
                <p:cNvSpPr/>
                <p:nvPr/>
              </p:nvSpPr>
              <p:spPr>
                <a:xfrm>
                  <a:off x="-439" y="645691"/>
                  <a:ext cx="198439" cy="144438"/>
                </a:xfrm>
                <a:prstGeom prst="roundRect">
                  <a:avLst>
                    <a:gd name="adj" fmla="val 5681"/>
                  </a:avLst>
                </a:prstGeom>
                <a:solidFill>
                  <a:srgbClr val="0079C5"/>
                </a:solidFill>
                <a:ln w="9525">
                  <a:noFill/>
                </a:ln>
              </p:spPr>
              <p:txBody>
                <a:bodyPr anchor="ctr"/>
                <a:lstStyle/>
                <a:p>
                  <a:pPr lvl="0" algn="ctr" eaLnBrk="1" hangingPunct="1"/>
                  <a:endParaRPr lang="zh-CN" altLang="en-US" dirty="0">
                    <a:solidFill>
                      <a:srgbClr val="FFFFFF"/>
                    </a:solidFill>
                    <a:latin typeface="Calibri" pitchFamily="2" charset="0"/>
                    <a:ea typeface="宋体" charset="-122"/>
                  </a:endParaRPr>
                </a:p>
              </p:txBody>
            </p:sp>
            <p:sp>
              <p:nvSpPr>
                <p:cNvPr id="22" name="圆角矩形 77"/>
                <p:cNvSpPr/>
                <p:nvPr/>
              </p:nvSpPr>
              <p:spPr>
                <a:xfrm>
                  <a:off x="-439" y="967901"/>
                  <a:ext cx="198439" cy="144439"/>
                </a:xfrm>
                <a:prstGeom prst="roundRect">
                  <a:avLst>
                    <a:gd name="adj" fmla="val 5681"/>
                  </a:avLst>
                </a:prstGeom>
                <a:solidFill>
                  <a:srgbClr val="0079C5"/>
                </a:solidFill>
                <a:ln w="9525">
                  <a:noFill/>
                </a:ln>
              </p:spPr>
              <p:txBody>
                <a:bodyPr anchor="ctr"/>
                <a:lstStyle/>
                <a:p>
                  <a:pPr lvl="0" algn="ctr" eaLnBrk="1" hangingPunct="1"/>
                  <a:endParaRPr lang="zh-CN" altLang="en-US" dirty="0">
                    <a:solidFill>
                      <a:srgbClr val="FFFFFF"/>
                    </a:solidFill>
                    <a:latin typeface="Calibri" pitchFamily="2" charset="0"/>
                    <a:ea typeface="宋体" charset="-122"/>
                  </a:endParaRPr>
                </a:p>
              </p:txBody>
            </p:sp>
          </p:grpSp>
        </p:grpSp>
        <p:sp>
          <p:nvSpPr>
            <p:cNvPr id="7" name="圆角矩形 94"/>
            <p:cNvSpPr/>
            <p:nvPr/>
          </p:nvSpPr>
          <p:spPr>
            <a:xfrm>
              <a:off x="428628" y="1958655"/>
              <a:ext cx="2428892" cy="1728504"/>
            </a:xfrm>
            <a:prstGeom prst="roundRect">
              <a:avLst>
                <a:gd name="adj" fmla="val 6477"/>
              </a:avLst>
            </a:prstGeom>
            <a:solidFill>
              <a:srgbClr val="0079C5"/>
            </a:solidFill>
            <a:ln w="9525">
              <a:noFill/>
            </a:ln>
          </p:spPr>
          <p:txBody>
            <a:bodyPr anchor="ctr"/>
            <a:lstStyle/>
            <a:p>
              <a:pPr lvl="0" algn="ctr" eaLnBrk="1" hangingPunct="1"/>
              <a:endParaRPr lang="zh-CN" altLang="en-US" dirty="0">
                <a:solidFill>
                  <a:srgbClr val="FFFFFF"/>
                </a:solidFill>
                <a:latin typeface="Calibri" pitchFamily="2" charset="0"/>
                <a:ea typeface="宋体" charset="-122"/>
              </a:endParaRPr>
            </a:p>
          </p:txBody>
        </p:sp>
        <p:sp>
          <p:nvSpPr>
            <p:cNvPr id="8" name="圆角矩形 95"/>
            <p:cNvSpPr/>
            <p:nvPr/>
          </p:nvSpPr>
          <p:spPr>
            <a:xfrm>
              <a:off x="428628" y="3893501"/>
              <a:ext cx="2428892" cy="1728505"/>
            </a:xfrm>
            <a:prstGeom prst="roundRect">
              <a:avLst>
                <a:gd name="adj" fmla="val 6477"/>
              </a:avLst>
            </a:prstGeom>
            <a:solidFill>
              <a:srgbClr val="0079C5"/>
            </a:solidFill>
            <a:ln w="9525">
              <a:noFill/>
            </a:ln>
          </p:spPr>
          <p:txBody>
            <a:bodyPr anchor="ctr"/>
            <a:lstStyle/>
            <a:p>
              <a:pPr lvl="0" algn="ctr" eaLnBrk="1" hangingPunct="1"/>
              <a:endParaRPr lang="zh-CN" altLang="en-US" dirty="0">
                <a:solidFill>
                  <a:srgbClr val="FFFFFF"/>
                </a:solidFill>
                <a:latin typeface="Calibri" pitchFamily="2" charset="0"/>
                <a:ea typeface="宋体" charset="-122"/>
              </a:endParaRPr>
            </a:p>
          </p:txBody>
        </p:sp>
        <p:sp>
          <p:nvSpPr>
            <p:cNvPr id="9" name="圆角矩形 96"/>
            <p:cNvSpPr/>
            <p:nvPr/>
          </p:nvSpPr>
          <p:spPr>
            <a:xfrm>
              <a:off x="428628" y="5845806"/>
              <a:ext cx="2428892" cy="1728505"/>
            </a:xfrm>
            <a:prstGeom prst="roundRect">
              <a:avLst>
                <a:gd name="adj" fmla="val 6477"/>
              </a:avLst>
            </a:prstGeom>
            <a:solidFill>
              <a:srgbClr val="0079C5"/>
            </a:solidFill>
            <a:ln w="9525">
              <a:noFill/>
            </a:ln>
          </p:spPr>
          <p:txBody>
            <a:bodyPr anchor="ctr"/>
            <a:lstStyle/>
            <a:p>
              <a:pPr lvl="0" algn="ctr" eaLnBrk="1" hangingPunct="1"/>
              <a:endParaRPr lang="zh-CN" altLang="en-US" dirty="0">
                <a:solidFill>
                  <a:srgbClr val="FFFFFF"/>
                </a:solidFill>
                <a:latin typeface="Calibri" pitchFamily="2" charset="0"/>
                <a:ea typeface="宋体" charset="-122"/>
              </a:endParaRPr>
            </a:p>
          </p:txBody>
        </p:sp>
        <p:sp>
          <p:nvSpPr>
            <p:cNvPr id="10" name="圆角矩形 97"/>
            <p:cNvSpPr/>
            <p:nvPr/>
          </p:nvSpPr>
          <p:spPr>
            <a:xfrm>
              <a:off x="428628" y="7798112"/>
              <a:ext cx="2428892" cy="1728505"/>
            </a:xfrm>
            <a:prstGeom prst="roundRect">
              <a:avLst>
                <a:gd name="adj" fmla="val 6477"/>
              </a:avLst>
            </a:prstGeom>
            <a:solidFill>
              <a:srgbClr val="0079C5"/>
            </a:solidFill>
            <a:ln w="9525">
              <a:noFill/>
            </a:ln>
          </p:spPr>
          <p:txBody>
            <a:bodyPr anchor="ctr"/>
            <a:lstStyle/>
            <a:p>
              <a:pPr lvl="0" algn="ctr" eaLnBrk="1" hangingPunct="1"/>
              <a:endParaRPr lang="zh-CN" altLang="en-US" dirty="0">
                <a:solidFill>
                  <a:srgbClr val="FFFFFF"/>
                </a:solidFill>
                <a:latin typeface="Calibri" pitchFamily="2" charset="0"/>
                <a:ea typeface="宋体" charset="-122"/>
              </a:endParaRPr>
            </a:p>
          </p:txBody>
        </p:sp>
        <p:sp>
          <p:nvSpPr>
            <p:cNvPr id="11" name="圆角矩形 98"/>
            <p:cNvSpPr/>
            <p:nvPr/>
          </p:nvSpPr>
          <p:spPr>
            <a:xfrm>
              <a:off x="428628" y="0"/>
              <a:ext cx="2428892" cy="1728505"/>
            </a:xfrm>
            <a:prstGeom prst="roundRect">
              <a:avLst>
                <a:gd name="adj" fmla="val 6477"/>
              </a:avLst>
            </a:prstGeom>
            <a:solidFill>
              <a:srgbClr val="0079C5"/>
            </a:solidFill>
            <a:ln w="9525">
              <a:noFill/>
            </a:ln>
          </p:spPr>
          <p:txBody>
            <a:bodyPr anchor="ctr"/>
            <a:lstStyle/>
            <a:p>
              <a:pPr lvl="0" algn="ctr" eaLnBrk="1" hangingPunct="1"/>
              <a:endParaRPr lang="zh-CN" altLang="en-US" dirty="0">
                <a:solidFill>
                  <a:srgbClr val="FFFFFF"/>
                </a:solidFill>
                <a:latin typeface="Calibri" pitchFamily="2" charset="0"/>
                <a:ea typeface="宋体" charset="-122"/>
              </a:endParaRPr>
            </a:p>
          </p:txBody>
        </p:sp>
      </p:grpSp>
      <p:sp>
        <p:nvSpPr>
          <p:cNvPr id="66" name="TextBox 99"/>
          <p:cNvSpPr txBox="1"/>
          <p:nvPr/>
        </p:nvSpPr>
        <p:spPr>
          <a:xfrm rot="21051544">
            <a:off x="798513" y="939800"/>
            <a:ext cx="3151187" cy="1139825"/>
          </a:xfrm>
          <a:prstGeom prst="rect">
            <a:avLst/>
          </a:prstGeom>
          <a:noFill/>
          <a:ln w="9525">
            <a:noFill/>
            <a:miter/>
          </a:ln>
        </p:spPr>
        <p:txBody>
          <a:bodyPr>
            <a:spAutoFit/>
          </a:bodyPr>
          <a:lstStyle/>
          <a:p>
            <a:pPr lvl="0" eaLnBrk="1" hangingPunct="1"/>
            <a:r>
              <a:rPr lang="en-US" altLang="x-none" sz="6800" b="1" dirty="0">
                <a:solidFill>
                  <a:schemeClr val="bg1"/>
                </a:solidFill>
                <a:latin typeface="Arial Black" pitchFamily="2" charset="0"/>
                <a:ea typeface="Arial Unicode MS" pitchFamily="2" charset="-122"/>
              </a:rPr>
              <a:t>STEP</a:t>
            </a:r>
            <a:endParaRPr lang="zh-CN" altLang="en-US" sz="6800" b="1" dirty="0">
              <a:solidFill>
                <a:schemeClr val="bg1"/>
              </a:solidFill>
              <a:latin typeface="Arial Black" pitchFamily="2" charset="0"/>
              <a:ea typeface="Arial Unicode MS" pitchFamily="2" charset="-122"/>
            </a:endParaRPr>
          </a:p>
        </p:txBody>
      </p:sp>
      <p:sp>
        <p:nvSpPr>
          <p:cNvPr id="67" name="TextBox 101"/>
          <p:cNvSpPr txBox="1"/>
          <p:nvPr/>
        </p:nvSpPr>
        <p:spPr>
          <a:xfrm rot="614574">
            <a:off x="766763" y="4964113"/>
            <a:ext cx="3151187" cy="1138237"/>
          </a:xfrm>
          <a:prstGeom prst="rect">
            <a:avLst/>
          </a:prstGeom>
          <a:noFill/>
          <a:ln w="9525">
            <a:noFill/>
            <a:miter/>
          </a:ln>
        </p:spPr>
        <p:txBody>
          <a:bodyPr>
            <a:spAutoFit/>
          </a:bodyPr>
          <a:lstStyle/>
          <a:p>
            <a:pPr lvl="0" eaLnBrk="1" hangingPunct="1"/>
            <a:r>
              <a:rPr lang="en-US" altLang="x-none" sz="6800" b="1" dirty="0">
                <a:solidFill>
                  <a:schemeClr val="bg1"/>
                </a:solidFill>
                <a:latin typeface="Arial Black" pitchFamily="2" charset="0"/>
                <a:ea typeface="Arial Unicode MS" pitchFamily="2" charset="-122"/>
              </a:rPr>
              <a:t>STEP</a:t>
            </a:r>
            <a:endParaRPr lang="zh-CN" altLang="en-US" sz="6800" b="1" dirty="0">
              <a:solidFill>
                <a:schemeClr val="bg1"/>
              </a:solidFill>
              <a:latin typeface="Arial Black" pitchFamily="2" charset="0"/>
              <a:ea typeface="Arial Unicode MS" pitchFamily="2" charset="-122"/>
            </a:endParaRPr>
          </a:p>
        </p:txBody>
      </p:sp>
      <p:cxnSp>
        <p:nvCxnSpPr>
          <p:cNvPr id="68" name="直接连接符 105"/>
          <p:cNvCxnSpPr/>
          <p:nvPr/>
        </p:nvCxnSpPr>
        <p:spPr>
          <a:xfrm>
            <a:off x="928688" y="3451225"/>
            <a:ext cx="2519362" cy="1588"/>
          </a:xfrm>
          <a:prstGeom prst="line">
            <a:avLst/>
          </a:prstGeom>
          <a:ln w="19050" cap="flat" cmpd="sng">
            <a:solidFill>
              <a:schemeClr val="bg1"/>
            </a:solidFill>
            <a:prstDash val="solid"/>
            <a:headEnd type="none" w="med" len="med"/>
            <a:tailEnd type="none" w="med" len="med"/>
          </a:ln>
        </p:spPr>
      </p:cxnSp>
      <p:cxnSp>
        <p:nvCxnSpPr>
          <p:cNvPr id="69" name="直接连接符 109"/>
          <p:cNvCxnSpPr>
            <a:stCxn id="8" idx="0"/>
            <a:endCxn id="8" idx="2"/>
          </p:cNvCxnSpPr>
          <p:nvPr/>
        </p:nvCxnSpPr>
        <p:spPr>
          <a:xfrm rot="-5400000" flipH="1">
            <a:off x="1279525" y="3457575"/>
            <a:ext cx="1727200" cy="1588"/>
          </a:xfrm>
          <a:prstGeom prst="line">
            <a:avLst/>
          </a:prstGeom>
          <a:ln w="19050" cap="flat" cmpd="sng">
            <a:solidFill>
              <a:schemeClr val="bg1"/>
            </a:solidFill>
            <a:prstDash val="solid"/>
            <a:headEnd type="none" w="med" len="med"/>
            <a:tailEnd type="none" w="med" len="med"/>
          </a:ln>
        </p:spPr>
      </p:cxnSp>
      <p:grpSp>
        <p:nvGrpSpPr>
          <p:cNvPr id="70" name="组合 69"/>
          <p:cNvGrpSpPr/>
          <p:nvPr/>
        </p:nvGrpSpPr>
        <p:grpSpPr>
          <a:xfrm>
            <a:off x="1397000" y="2714625"/>
            <a:ext cx="1500188" cy="1500188"/>
            <a:chOff x="0" y="0"/>
            <a:chExt cx="1500198" cy="1500198"/>
          </a:xfrm>
        </p:grpSpPr>
        <p:sp>
          <p:nvSpPr>
            <p:cNvPr id="71" name="同心圆 112"/>
            <p:cNvSpPr/>
            <p:nvPr/>
          </p:nvSpPr>
          <p:spPr>
            <a:xfrm>
              <a:off x="0" y="0"/>
              <a:ext cx="1500198" cy="1500198"/>
            </a:xfrm>
            <a:custGeom>
              <a:avLst/>
              <a:gdLst>
                <a:gd name="txL" fmla="*/ 219699 w 1500198"/>
                <a:gd name="txT" fmla="*/ 219699 h 1500198"/>
                <a:gd name="txR" fmla="*/ 1280499 w 1500198"/>
                <a:gd name="txB" fmla="*/ 1280499 h 1500198"/>
              </a:gdLst>
              <a:ahLst/>
              <a:cxnLst>
                <a:cxn ang="17694720">
                  <a:pos x="750099" y="0"/>
                </a:cxn>
                <a:cxn ang="17694720">
                  <a:pos x="219699" y="219699"/>
                </a:cxn>
                <a:cxn ang="11796480">
                  <a:pos x="0" y="750099"/>
                </a:cxn>
                <a:cxn ang="5898240">
                  <a:pos x="219699" y="1280499"/>
                </a:cxn>
                <a:cxn ang="5898240">
                  <a:pos x="750099" y="1500198"/>
                </a:cxn>
                <a:cxn ang="5898240">
                  <a:pos x="1280499" y="1280499"/>
                </a:cxn>
                <a:cxn ang="0">
                  <a:pos x="1500198" y="750099"/>
                </a:cxn>
                <a:cxn ang="17694720">
                  <a:pos x="1280499" y="219699"/>
                </a:cxn>
              </a:cxnLst>
              <a:rect l="txL" t="txT" r="txR" b="txB"/>
              <a:pathLst>
                <a:path w="1500198" h="1500198">
                  <a:moveTo>
                    <a:pt x="0" y="750099"/>
                  </a:moveTo>
                  <a:arcTo wR="750099" hR="750099" stAng="-10799995" swAng="5400000"/>
                  <a:arcTo wR="750099" hR="750099" stAng="-5399995" swAng="5400000"/>
                  <a:arcTo wR="750099" hR="750099" stAng="0" swAng="5400000"/>
                  <a:arcTo wR="750099" hR="750099" stAng="-16200000" swAng="5400005"/>
                  <a:close/>
                  <a:moveTo>
                    <a:pt x="103994" y="750099"/>
                  </a:moveTo>
                  <a:arcTo wR="646105" hR="646105" stAng="-10799995" swAng="-5400000"/>
                  <a:arcTo wR="646105" hR="646105" stAng="-16200000" swAng="-5400000"/>
                  <a:arcTo wR="646105" hR="646105" stAng="0" swAng="-5400000"/>
                  <a:arcTo wR="646105" hR="646105" stAng="-5399995" swAng="-5400000"/>
                  <a:close/>
                </a:path>
              </a:pathLst>
            </a:custGeom>
            <a:solidFill>
              <a:srgbClr val="0079C5"/>
            </a:solidFill>
            <a:ln w="25400" cap="flat" cmpd="sng">
              <a:solidFill>
                <a:schemeClr val="bg1"/>
              </a:solidFill>
              <a:prstDash val="solid"/>
              <a:miter/>
              <a:headEnd type="none" w="med" len="med"/>
              <a:tailEnd type="none" w="med" len="med"/>
            </a:ln>
          </p:spPr>
          <p:txBody>
            <a:bodyPr anchor="ctr"/>
            <a:lstStyle/>
            <a:p>
              <a:pPr lvl="0" algn="ctr" eaLnBrk="1" hangingPunct="1"/>
              <a:endParaRPr lang="zh-CN" altLang="en-US" dirty="0">
                <a:latin typeface="Calibri" pitchFamily="2" charset="0"/>
                <a:ea typeface="宋体" charset="-122"/>
              </a:endParaRPr>
            </a:p>
          </p:txBody>
        </p:sp>
        <p:grpSp>
          <p:nvGrpSpPr>
            <p:cNvPr id="72" name="组合 11334"/>
            <p:cNvGrpSpPr/>
            <p:nvPr/>
          </p:nvGrpSpPr>
          <p:grpSpPr>
            <a:xfrm>
              <a:off x="102617" y="95632"/>
              <a:ext cx="1298457" cy="1298457"/>
              <a:chOff x="0" y="0"/>
              <a:chExt cx="1298448" cy="1298448"/>
            </a:xfrm>
          </p:grpSpPr>
          <p:pic>
            <p:nvPicPr>
              <p:cNvPr id="73" name="椭圆 113"/>
              <p:cNvPicPr/>
              <p:nvPr/>
            </p:nvPicPr>
            <p:blipFill>
              <a:blip r:embed="rId2"/>
              <a:stretch>
                <a:fillRect/>
              </a:stretch>
            </p:blipFill>
            <p:spPr>
              <a:xfrm>
                <a:off x="0" y="0"/>
                <a:ext cx="1298448" cy="1298448"/>
              </a:xfrm>
              <a:prstGeom prst="rect">
                <a:avLst/>
              </a:prstGeom>
              <a:noFill/>
              <a:ln w="9525">
                <a:noFill/>
                <a:miter/>
              </a:ln>
            </p:spPr>
          </p:pic>
          <p:sp>
            <p:nvSpPr>
              <p:cNvPr id="74" name="文本框 11336"/>
              <p:cNvSpPr txBox="1"/>
              <p:nvPr/>
            </p:nvSpPr>
            <p:spPr>
              <a:xfrm>
                <a:off x="197039" y="195650"/>
                <a:ext cx="909251" cy="909251"/>
              </a:xfrm>
              <a:prstGeom prst="rect">
                <a:avLst/>
              </a:prstGeom>
              <a:noFill/>
              <a:ln w="9525">
                <a:noFill/>
                <a:miter/>
              </a:ln>
            </p:spPr>
            <p:txBody>
              <a:bodyPr anchor="ctr"/>
              <a:lstStyle/>
              <a:p>
                <a:pPr lvl="0" algn="ctr" eaLnBrk="1" hangingPunct="1"/>
                <a:endParaRPr lang="zh-CN" altLang="en-US" dirty="0">
                  <a:solidFill>
                    <a:srgbClr val="FFFFFF"/>
                  </a:solidFill>
                  <a:latin typeface="Calibri" pitchFamily="2" charset="0"/>
                  <a:ea typeface="宋体" charset="-122"/>
                </a:endParaRPr>
              </a:p>
            </p:txBody>
          </p:sp>
        </p:grpSp>
      </p:grpSp>
      <p:sp>
        <p:nvSpPr>
          <p:cNvPr id="75" name="圆角矩形 115"/>
          <p:cNvSpPr/>
          <p:nvPr/>
        </p:nvSpPr>
        <p:spPr>
          <a:xfrm>
            <a:off x="944563" y="2603500"/>
            <a:ext cx="2428875" cy="1727200"/>
          </a:xfrm>
          <a:prstGeom prst="roundRect">
            <a:avLst>
              <a:gd name="adj" fmla="val 6477"/>
            </a:avLst>
          </a:prstGeom>
          <a:solidFill>
            <a:srgbClr val="0079C5">
              <a:alpha val="39999"/>
            </a:srgbClr>
          </a:solidFill>
          <a:ln w="9525">
            <a:noFill/>
          </a:ln>
        </p:spPr>
        <p:txBody>
          <a:bodyPr anchor="ctr"/>
          <a:lstStyle/>
          <a:p>
            <a:pPr lvl="0" algn="ctr" eaLnBrk="1" hangingPunct="1"/>
            <a:endParaRPr lang="zh-CN" altLang="en-US" dirty="0">
              <a:solidFill>
                <a:srgbClr val="FFFFFF"/>
              </a:solidFill>
              <a:latin typeface="Calibri" pitchFamily="2" charset="0"/>
              <a:ea typeface="宋体" charset="-122"/>
            </a:endParaRPr>
          </a:p>
        </p:txBody>
      </p:sp>
      <p:sp>
        <p:nvSpPr>
          <p:cNvPr id="76" name="TextBox 116"/>
          <p:cNvSpPr txBox="1"/>
          <p:nvPr/>
        </p:nvSpPr>
        <p:spPr>
          <a:xfrm>
            <a:off x="1674813" y="2643188"/>
            <a:ext cx="1785937" cy="1631950"/>
          </a:xfrm>
          <a:prstGeom prst="rect">
            <a:avLst/>
          </a:prstGeom>
          <a:noFill/>
          <a:ln w="9525">
            <a:noFill/>
            <a:miter/>
          </a:ln>
        </p:spPr>
        <p:txBody>
          <a:bodyPr>
            <a:spAutoFit/>
          </a:bodyPr>
          <a:lstStyle/>
          <a:p>
            <a:pPr lvl="0" eaLnBrk="1" hangingPunct="1"/>
            <a:r>
              <a:rPr lang="en-US" altLang="x-none" sz="10000" b="1" dirty="0" smtClean="0">
                <a:solidFill>
                  <a:schemeClr val="bg1"/>
                </a:solidFill>
                <a:latin typeface="Arial" charset="0"/>
                <a:ea typeface="Arial" charset="0"/>
              </a:rPr>
              <a:t>3</a:t>
            </a:r>
            <a:endParaRPr lang="zh-CN" altLang="en-US" sz="10000" b="1" dirty="0">
              <a:solidFill>
                <a:schemeClr val="bg1"/>
              </a:solidFill>
              <a:latin typeface="Arial" charset="0"/>
              <a:ea typeface="Arial" charset="0"/>
            </a:endParaRPr>
          </a:p>
        </p:txBody>
      </p:sp>
      <p:sp>
        <p:nvSpPr>
          <p:cNvPr id="77" name="任意多边形 108"/>
          <p:cNvSpPr/>
          <p:nvPr/>
        </p:nvSpPr>
        <p:spPr>
          <a:xfrm flipV="1">
            <a:off x="4357686" y="3714752"/>
            <a:ext cx="4429156" cy="71438"/>
          </a:xfrm>
          <a:custGeom>
            <a:avLst/>
            <a:gdLst>
              <a:gd name="txL" fmla="*/ 0 w 2585545"/>
              <a:gd name="txT" fmla="*/ 0 h 4762"/>
              <a:gd name="txR" fmla="*/ 2585545 w 2585545"/>
              <a:gd name="txB" fmla="*/ 4762 h 4762"/>
            </a:gdLst>
            <a:ahLst/>
            <a:cxnLst>
              <a:cxn ang="0">
                <a:pos x="0" y="4762"/>
              </a:cxn>
              <a:cxn ang="0">
                <a:pos x="2519362" y="4762"/>
              </a:cxn>
              <a:cxn ang="0">
                <a:pos x="2519362" y="4762"/>
              </a:cxn>
            </a:cxnLst>
            <a:rect l="txL" t="txT" r="txR" b="txB"/>
            <a:pathLst>
              <a:path w="2585545" h="4762">
                <a:moveTo>
                  <a:pt x="0" y="0"/>
                </a:moveTo>
                <a:lnTo>
                  <a:pt x="2585545" y="0"/>
                </a:lnTo>
                <a:lnTo>
                  <a:pt x="2585545" y="0"/>
                </a:lnTo>
              </a:path>
            </a:pathLst>
          </a:custGeom>
          <a:noFill/>
          <a:ln w="28575" cap="flat" cmpd="sng">
            <a:solidFill>
              <a:schemeClr val="bg1"/>
            </a:solidFill>
            <a:prstDash val="solid"/>
            <a:miter/>
            <a:headEnd type="none" w="med" len="med"/>
            <a:tailEnd type="none" w="med" len="med"/>
          </a:ln>
        </p:spPr>
        <p:txBody>
          <a:bodyPr anchor="ctr"/>
          <a:lstStyle/>
          <a:p>
            <a:pPr lvl="0" algn="ctr" eaLnBrk="1" hangingPunct="1"/>
            <a:endParaRPr lang="zh-CN" altLang="en-US" dirty="0">
              <a:latin typeface="Calibri" pitchFamily="2" charset="0"/>
              <a:ea typeface="宋体" charset="-122"/>
            </a:endParaRPr>
          </a:p>
        </p:txBody>
      </p:sp>
      <p:sp>
        <p:nvSpPr>
          <p:cNvPr id="78" name="TextBox 110"/>
          <p:cNvSpPr txBox="1"/>
          <p:nvPr/>
        </p:nvSpPr>
        <p:spPr>
          <a:xfrm>
            <a:off x="4143372" y="2285992"/>
            <a:ext cx="4849817" cy="1323439"/>
          </a:xfrm>
          <a:prstGeom prst="rect">
            <a:avLst/>
          </a:prstGeom>
          <a:noFill/>
          <a:ln w="9525">
            <a:noFill/>
            <a:miter/>
          </a:ln>
        </p:spPr>
        <p:txBody>
          <a:bodyPr wrap="square">
            <a:spAutoFit/>
          </a:bodyPr>
          <a:lstStyle/>
          <a:p>
            <a:pPr lvl="0" algn="ctr"/>
            <a:r>
              <a:rPr lang="zh-CN" altLang="en-US" sz="4000" dirty="0" smtClean="0">
                <a:solidFill>
                  <a:schemeClr val="bg1"/>
                </a:solidFill>
                <a:latin typeface="微软雅黑" pitchFamily="2" charset="-122"/>
                <a:ea typeface="微软雅黑" pitchFamily="2" charset="-122"/>
              </a:rPr>
              <a:t>从尊重和信赖</a:t>
            </a:r>
            <a:endParaRPr lang="en-US" altLang="zh-CN" sz="4000" dirty="0" smtClean="0">
              <a:solidFill>
                <a:schemeClr val="bg1"/>
              </a:solidFill>
              <a:latin typeface="微软雅黑" pitchFamily="2" charset="-122"/>
              <a:ea typeface="微软雅黑" pitchFamily="2" charset="-122"/>
            </a:endParaRPr>
          </a:p>
          <a:p>
            <a:pPr lvl="0" algn="ctr"/>
            <a:r>
              <a:rPr lang="zh-CN" altLang="en-US" sz="4000" dirty="0" smtClean="0">
                <a:solidFill>
                  <a:schemeClr val="bg1"/>
                </a:solidFill>
                <a:latin typeface="微软雅黑" pitchFamily="2" charset="-122"/>
                <a:ea typeface="微软雅黑" pitchFamily="2" charset="-122"/>
              </a:rPr>
              <a:t>每一位学生开始</a:t>
            </a:r>
            <a:endParaRPr lang="zh-CN" altLang="en-US" sz="4000" dirty="0">
              <a:solidFill>
                <a:schemeClr val="bg1"/>
              </a:solidFill>
              <a:latin typeface="微软雅黑" pitchFamily="2" charset="-122"/>
              <a:ea typeface="微软雅黑" pitchFamily="2" charset="-122"/>
            </a:endParaRPr>
          </a:p>
        </p:txBody>
      </p:sp>
    </p:spTree>
  </p:cSld>
  <p:clrMapOvr>
    <a:masterClrMapping/>
  </p:clrMapOvr>
  <p:transition>
    <p:cover dir="l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withEffect">
                                  <p:stCondLst>
                                    <p:cond delay="100"/>
                                  </p:stCondLst>
                                  <p:childTnLst>
                                    <p:set>
                                      <p:cBhvr>
                                        <p:cTn id="6" dur="1" fill="hold">
                                          <p:stCondLst>
                                            <p:cond delay="0"/>
                                          </p:stCondLst>
                                        </p:cTn>
                                        <p:tgtEl>
                                          <p:spTgt spid="3"/>
                                        </p:tgtEl>
                                        <p:attrNameLst>
                                          <p:attrName>style.visibility</p:attrName>
                                        </p:attrNameLst>
                                      </p:cBhvr>
                                      <p:to>
                                        <p:strVal val="visible"/>
                                      </p:to>
                                    </p:set>
                                    <p:animEffect transition="in" filter="wipe(up)">
                                      <p:cBhvr>
                                        <p:cTn id="7" dur="500"/>
                                        <p:tgtEl>
                                          <p:spTgt spid="3"/>
                                        </p:tgtEl>
                                      </p:cBhvr>
                                    </p:animEffect>
                                  </p:childTnLst>
                                </p:cTn>
                              </p:par>
                            </p:childTnLst>
                          </p:cTn>
                        </p:par>
                        <p:par>
                          <p:cTn id="8" fill="hold">
                            <p:stCondLst>
                              <p:cond delay="600"/>
                            </p:stCondLst>
                            <p:childTnLst>
                              <p:par>
                                <p:cTn id="9" presetID="16" presetClass="entr" presetSubtype="21" fill="hold" nodeType="afterEffect">
                                  <p:stCondLst>
                                    <p:cond delay="300"/>
                                  </p:stCondLst>
                                  <p:childTnLst>
                                    <p:set>
                                      <p:cBhvr>
                                        <p:cTn id="10" dur="1" fill="hold">
                                          <p:stCondLst>
                                            <p:cond delay="0"/>
                                          </p:stCondLst>
                                        </p:cTn>
                                        <p:tgtEl>
                                          <p:spTgt spid="68"/>
                                        </p:tgtEl>
                                        <p:attrNameLst>
                                          <p:attrName>style.visibility</p:attrName>
                                        </p:attrNameLst>
                                      </p:cBhvr>
                                      <p:to>
                                        <p:strVal val="visible"/>
                                      </p:to>
                                    </p:set>
                                    <p:animEffect transition="in" filter="barn(inVertical)">
                                      <p:cBhvr>
                                        <p:cTn id="11" dur="500"/>
                                        <p:tgtEl>
                                          <p:spTgt spid="68"/>
                                        </p:tgtEl>
                                      </p:cBhvr>
                                    </p:animEffect>
                                  </p:childTnLst>
                                </p:cTn>
                              </p:par>
                              <p:par>
                                <p:cTn id="12" presetID="16" presetClass="entr" presetSubtype="26" fill="hold" nodeType="withEffect">
                                  <p:stCondLst>
                                    <p:cond delay="300"/>
                                  </p:stCondLst>
                                  <p:childTnLst>
                                    <p:set>
                                      <p:cBhvr>
                                        <p:cTn id="13" dur="1" fill="hold">
                                          <p:stCondLst>
                                            <p:cond delay="0"/>
                                          </p:stCondLst>
                                        </p:cTn>
                                        <p:tgtEl>
                                          <p:spTgt spid="69"/>
                                        </p:tgtEl>
                                        <p:attrNameLst>
                                          <p:attrName>style.visibility</p:attrName>
                                        </p:attrNameLst>
                                      </p:cBhvr>
                                      <p:to>
                                        <p:strVal val="visible"/>
                                      </p:to>
                                    </p:set>
                                    <p:animEffect transition="in" filter="barn(inHorizontal)">
                                      <p:cBhvr>
                                        <p:cTn id="14" dur="500"/>
                                        <p:tgtEl>
                                          <p:spTgt spid="69"/>
                                        </p:tgtEl>
                                      </p:cBhvr>
                                    </p:animEffect>
                                  </p:childTnLst>
                                </p:cTn>
                              </p:par>
                            </p:childTnLst>
                          </p:cTn>
                        </p:par>
                        <p:par>
                          <p:cTn id="15" fill="hold">
                            <p:stCondLst>
                              <p:cond delay="1400"/>
                            </p:stCondLst>
                            <p:childTnLst>
                              <p:par>
                                <p:cTn id="16" presetID="53" presetClass="entr" presetSubtype="16" fill="hold" nodeType="afterEffect">
                                  <p:stCondLst>
                                    <p:cond delay="0"/>
                                  </p:stCondLst>
                                  <p:childTnLst>
                                    <p:set>
                                      <p:cBhvr>
                                        <p:cTn id="17" dur="1" fill="hold">
                                          <p:stCondLst>
                                            <p:cond delay="0"/>
                                          </p:stCondLst>
                                        </p:cTn>
                                        <p:tgtEl>
                                          <p:spTgt spid="70"/>
                                        </p:tgtEl>
                                        <p:attrNameLst>
                                          <p:attrName>style.visibility</p:attrName>
                                        </p:attrNameLst>
                                      </p:cBhvr>
                                      <p:to>
                                        <p:strVal val="visible"/>
                                      </p:to>
                                    </p:set>
                                    <p:anim calcmode="lin" valueType="num">
                                      <p:cBhvr>
                                        <p:cTn id="18" dur="500" fill="hold"/>
                                        <p:tgtEl>
                                          <p:spTgt spid="70"/>
                                        </p:tgtEl>
                                        <p:attrNameLst>
                                          <p:attrName>ppt_w</p:attrName>
                                        </p:attrNameLst>
                                      </p:cBhvr>
                                      <p:tavLst>
                                        <p:tav tm="0">
                                          <p:val>
                                            <p:fltVal val="0"/>
                                          </p:val>
                                        </p:tav>
                                        <p:tav tm="100000">
                                          <p:val>
                                            <p:strVal val="#ppt_w"/>
                                          </p:val>
                                        </p:tav>
                                      </p:tavLst>
                                    </p:anim>
                                    <p:anim calcmode="lin" valueType="num">
                                      <p:cBhvr>
                                        <p:cTn id="19" dur="500" fill="hold"/>
                                        <p:tgtEl>
                                          <p:spTgt spid="70"/>
                                        </p:tgtEl>
                                        <p:attrNameLst>
                                          <p:attrName>ppt_h</p:attrName>
                                        </p:attrNameLst>
                                      </p:cBhvr>
                                      <p:tavLst>
                                        <p:tav tm="0">
                                          <p:val>
                                            <p:fltVal val="0"/>
                                          </p:val>
                                        </p:tav>
                                        <p:tav tm="100000">
                                          <p:val>
                                            <p:strVal val="#ppt_h"/>
                                          </p:val>
                                        </p:tav>
                                      </p:tavLst>
                                    </p:anim>
                                    <p:animEffect transition="in" filter="fade">
                                      <p:cBhvr>
                                        <p:cTn id="20" dur="500"/>
                                        <p:tgtEl>
                                          <p:spTgt spid="70"/>
                                        </p:tgtEl>
                                      </p:cBhvr>
                                    </p:animEffect>
                                  </p:childTnLst>
                                </p:cTn>
                              </p:par>
                            </p:childTnLst>
                          </p:cTn>
                        </p:par>
                        <p:par>
                          <p:cTn id="21" fill="hold">
                            <p:stCondLst>
                              <p:cond delay="1900"/>
                            </p:stCondLst>
                            <p:childTnLst>
                              <p:par>
                                <p:cTn id="22" presetID="23" presetClass="entr" presetSubtype="16" fill="hold" grpId="0" nodeType="afterEffect">
                                  <p:stCondLst>
                                    <p:cond delay="200"/>
                                  </p:stCondLst>
                                  <p:childTnLst>
                                    <p:set>
                                      <p:cBhvr>
                                        <p:cTn id="23" dur="1" fill="hold">
                                          <p:stCondLst>
                                            <p:cond delay="0"/>
                                          </p:stCondLst>
                                        </p:cTn>
                                        <p:tgtEl>
                                          <p:spTgt spid="66"/>
                                        </p:tgtEl>
                                        <p:attrNameLst>
                                          <p:attrName>style.visibility</p:attrName>
                                        </p:attrNameLst>
                                      </p:cBhvr>
                                      <p:to>
                                        <p:strVal val="visible"/>
                                      </p:to>
                                    </p:set>
                                    <p:anim calcmode="lin" valueType="num">
                                      <p:cBhvr>
                                        <p:cTn id="24" dur="200" fill="hold"/>
                                        <p:tgtEl>
                                          <p:spTgt spid="66"/>
                                        </p:tgtEl>
                                        <p:attrNameLst>
                                          <p:attrName>ppt_w</p:attrName>
                                        </p:attrNameLst>
                                      </p:cBhvr>
                                      <p:tavLst>
                                        <p:tav tm="0">
                                          <p:val>
                                            <p:fltVal val="0"/>
                                          </p:val>
                                        </p:tav>
                                        <p:tav tm="100000">
                                          <p:val>
                                            <p:strVal val="#ppt_w"/>
                                          </p:val>
                                        </p:tav>
                                      </p:tavLst>
                                    </p:anim>
                                    <p:anim calcmode="lin" valueType="num">
                                      <p:cBhvr>
                                        <p:cTn id="25" dur="200" fill="hold"/>
                                        <p:tgtEl>
                                          <p:spTgt spid="66"/>
                                        </p:tgtEl>
                                        <p:attrNameLst>
                                          <p:attrName>ppt_h</p:attrName>
                                        </p:attrNameLst>
                                      </p:cBhvr>
                                      <p:tavLst>
                                        <p:tav tm="0">
                                          <p:val>
                                            <p:fltVal val="0"/>
                                          </p:val>
                                        </p:tav>
                                        <p:tav tm="100000">
                                          <p:val>
                                            <p:strVal val="#ppt_h"/>
                                          </p:val>
                                        </p:tav>
                                      </p:tavLst>
                                    </p:anim>
                                  </p:childTnLst>
                                </p:cTn>
                              </p:par>
                              <p:par>
                                <p:cTn id="26" presetID="23" presetClass="entr" presetSubtype="16" fill="hold" grpId="0" nodeType="withEffect">
                                  <p:stCondLst>
                                    <p:cond delay="200"/>
                                  </p:stCondLst>
                                  <p:childTnLst>
                                    <p:set>
                                      <p:cBhvr>
                                        <p:cTn id="27" dur="1" fill="hold">
                                          <p:stCondLst>
                                            <p:cond delay="0"/>
                                          </p:stCondLst>
                                        </p:cTn>
                                        <p:tgtEl>
                                          <p:spTgt spid="67"/>
                                        </p:tgtEl>
                                        <p:attrNameLst>
                                          <p:attrName>style.visibility</p:attrName>
                                        </p:attrNameLst>
                                      </p:cBhvr>
                                      <p:to>
                                        <p:strVal val="visible"/>
                                      </p:to>
                                    </p:set>
                                    <p:anim calcmode="lin" valueType="num">
                                      <p:cBhvr>
                                        <p:cTn id="28" dur="200" fill="hold"/>
                                        <p:tgtEl>
                                          <p:spTgt spid="67"/>
                                        </p:tgtEl>
                                        <p:attrNameLst>
                                          <p:attrName>ppt_w</p:attrName>
                                        </p:attrNameLst>
                                      </p:cBhvr>
                                      <p:tavLst>
                                        <p:tav tm="0">
                                          <p:val>
                                            <p:fltVal val="0"/>
                                          </p:val>
                                        </p:tav>
                                        <p:tav tm="100000">
                                          <p:val>
                                            <p:strVal val="#ppt_w"/>
                                          </p:val>
                                        </p:tav>
                                      </p:tavLst>
                                    </p:anim>
                                    <p:anim calcmode="lin" valueType="num">
                                      <p:cBhvr>
                                        <p:cTn id="29" dur="200" fill="hold"/>
                                        <p:tgtEl>
                                          <p:spTgt spid="67"/>
                                        </p:tgtEl>
                                        <p:attrNameLst>
                                          <p:attrName>ppt_h</p:attrName>
                                        </p:attrNameLst>
                                      </p:cBhvr>
                                      <p:tavLst>
                                        <p:tav tm="0">
                                          <p:val>
                                            <p:fltVal val="0"/>
                                          </p:val>
                                        </p:tav>
                                        <p:tav tm="100000">
                                          <p:val>
                                            <p:strVal val="#ppt_h"/>
                                          </p:val>
                                        </p:tav>
                                      </p:tavLst>
                                    </p:anim>
                                  </p:childTnLst>
                                </p:cTn>
                              </p:par>
                            </p:childTnLst>
                          </p:cTn>
                        </p:par>
                        <p:par>
                          <p:cTn id="30" fill="hold">
                            <p:stCondLst>
                              <p:cond delay="2300"/>
                            </p:stCondLst>
                            <p:childTnLst>
                              <p:par>
                                <p:cTn id="31" presetID="53" presetClass="entr" presetSubtype="16" fill="hold" grpId="0" nodeType="afterEffect">
                                  <p:stCondLst>
                                    <p:cond delay="200"/>
                                  </p:stCondLst>
                                  <p:childTnLst>
                                    <p:set>
                                      <p:cBhvr>
                                        <p:cTn id="32" dur="1" fill="hold">
                                          <p:stCondLst>
                                            <p:cond delay="0"/>
                                          </p:stCondLst>
                                        </p:cTn>
                                        <p:tgtEl>
                                          <p:spTgt spid="76"/>
                                        </p:tgtEl>
                                        <p:attrNameLst>
                                          <p:attrName>style.visibility</p:attrName>
                                        </p:attrNameLst>
                                      </p:cBhvr>
                                      <p:to>
                                        <p:strVal val="visible"/>
                                      </p:to>
                                    </p:set>
                                    <p:anim calcmode="lin" valueType="num">
                                      <p:cBhvr>
                                        <p:cTn id="33" dur="500" fill="hold"/>
                                        <p:tgtEl>
                                          <p:spTgt spid="76"/>
                                        </p:tgtEl>
                                        <p:attrNameLst>
                                          <p:attrName>ppt_w</p:attrName>
                                        </p:attrNameLst>
                                      </p:cBhvr>
                                      <p:tavLst>
                                        <p:tav tm="0">
                                          <p:val>
                                            <p:fltVal val="0"/>
                                          </p:val>
                                        </p:tav>
                                        <p:tav tm="100000">
                                          <p:val>
                                            <p:strVal val="#ppt_w"/>
                                          </p:val>
                                        </p:tav>
                                      </p:tavLst>
                                    </p:anim>
                                    <p:anim calcmode="lin" valueType="num">
                                      <p:cBhvr>
                                        <p:cTn id="34" dur="500" fill="hold"/>
                                        <p:tgtEl>
                                          <p:spTgt spid="76"/>
                                        </p:tgtEl>
                                        <p:attrNameLst>
                                          <p:attrName>ppt_h</p:attrName>
                                        </p:attrNameLst>
                                      </p:cBhvr>
                                      <p:tavLst>
                                        <p:tav tm="0">
                                          <p:val>
                                            <p:fltVal val="0"/>
                                          </p:val>
                                        </p:tav>
                                        <p:tav tm="100000">
                                          <p:val>
                                            <p:strVal val="#ppt_h"/>
                                          </p:val>
                                        </p:tav>
                                      </p:tavLst>
                                    </p:anim>
                                    <p:animEffect transition="in" filter="fade">
                                      <p:cBhvr>
                                        <p:cTn id="35" dur="500"/>
                                        <p:tgtEl>
                                          <p:spTgt spid="76"/>
                                        </p:tgtEl>
                                      </p:cBhvr>
                                    </p:animEffect>
                                  </p:childTnLst>
                                </p:cTn>
                              </p:par>
                              <p:par>
                                <p:cTn id="36" presetID="10" presetClass="entr" presetSubtype="0" fill="hold" grpId="1" nodeType="withEffect">
                                  <p:stCondLst>
                                    <p:cond delay="200"/>
                                  </p:stCondLst>
                                  <p:childTnLst>
                                    <p:set>
                                      <p:cBhvr>
                                        <p:cTn id="37" dur="1" fill="hold">
                                          <p:stCondLst>
                                            <p:cond delay="0"/>
                                          </p:stCondLst>
                                        </p:cTn>
                                        <p:tgtEl>
                                          <p:spTgt spid="75"/>
                                        </p:tgtEl>
                                        <p:attrNameLst>
                                          <p:attrName>style.visibility</p:attrName>
                                        </p:attrNameLst>
                                      </p:cBhvr>
                                      <p:to>
                                        <p:strVal val="visible"/>
                                      </p:to>
                                    </p:set>
                                    <p:animEffect transition="in" filter="fade">
                                      <p:cBhvr>
                                        <p:cTn id="38" dur="500"/>
                                        <p:tgtEl>
                                          <p:spTgt spid="75"/>
                                        </p:tgtEl>
                                      </p:cBhvr>
                                    </p:animEffect>
                                  </p:childTnLst>
                                </p:cTn>
                              </p:par>
                            </p:childTnLst>
                          </p:cTn>
                        </p:par>
                        <p:par>
                          <p:cTn id="39" fill="hold">
                            <p:stCondLst>
                              <p:cond delay="3000"/>
                            </p:stCondLst>
                            <p:childTnLst>
                              <p:par>
                                <p:cTn id="40" presetID="22" presetClass="entr" presetSubtype="2" fill="hold" grpId="0" nodeType="afterEffect">
                                  <p:stCondLst>
                                    <p:cond delay="300"/>
                                  </p:stCondLst>
                                  <p:childTnLst>
                                    <p:set>
                                      <p:cBhvr>
                                        <p:cTn id="41" dur="1" fill="hold">
                                          <p:stCondLst>
                                            <p:cond delay="0"/>
                                          </p:stCondLst>
                                        </p:cTn>
                                        <p:tgtEl>
                                          <p:spTgt spid="77"/>
                                        </p:tgtEl>
                                        <p:attrNameLst>
                                          <p:attrName>style.visibility</p:attrName>
                                        </p:attrNameLst>
                                      </p:cBhvr>
                                      <p:to>
                                        <p:strVal val="visible"/>
                                      </p:to>
                                    </p:set>
                                    <p:animEffect transition="in" filter="wipe(right)">
                                      <p:cBhvr>
                                        <p:cTn id="42" dur="500"/>
                                        <p:tgtEl>
                                          <p:spTgt spid="77"/>
                                        </p:tgtEl>
                                      </p:cBhvr>
                                    </p:animEffect>
                                  </p:childTnLst>
                                </p:cTn>
                              </p:par>
                            </p:childTnLst>
                          </p:cTn>
                        </p:par>
                        <p:par>
                          <p:cTn id="43" fill="hold">
                            <p:stCondLst>
                              <p:cond delay="3800"/>
                            </p:stCondLst>
                            <p:childTnLst>
                              <p:par>
                                <p:cTn id="44" presetID="42" presetClass="entr" presetSubtype="0" fill="hold" grpId="0" nodeType="afterEffect">
                                  <p:stCondLst>
                                    <p:cond delay="100"/>
                                  </p:stCondLst>
                                  <p:childTnLst>
                                    <p:set>
                                      <p:cBhvr>
                                        <p:cTn id="45" dur="1" fill="hold">
                                          <p:stCondLst>
                                            <p:cond delay="0"/>
                                          </p:stCondLst>
                                        </p:cTn>
                                        <p:tgtEl>
                                          <p:spTgt spid="78"/>
                                        </p:tgtEl>
                                        <p:attrNameLst>
                                          <p:attrName>style.visibility</p:attrName>
                                        </p:attrNameLst>
                                      </p:cBhvr>
                                      <p:to>
                                        <p:strVal val="visible"/>
                                      </p:to>
                                    </p:set>
                                    <p:animEffect transition="in" filter="fade">
                                      <p:cBhvr>
                                        <p:cTn id="46" dur="500"/>
                                        <p:tgtEl>
                                          <p:spTgt spid="78"/>
                                        </p:tgtEl>
                                      </p:cBhvr>
                                    </p:animEffect>
                                    <p:anim calcmode="lin" valueType="num">
                                      <p:cBhvr>
                                        <p:cTn id="47" dur="500" fill="hold"/>
                                        <p:tgtEl>
                                          <p:spTgt spid="78"/>
                                        </p:tgtEl>
                                        <p:attrNameLst>
                                          <p:attrName>ppt_x</p:attrName>
                                        </p:attrNameLst>
                                      </p:cBhvr>
                                      <p:tavLst>
                                        <p:tav tm="0">
                                          <p:val>
                                            <p:strVal val="#ppt_x"/>
                                          </p:val>
                                        </p:tav>
                                        <p:tav tm="100000">
                                          <p:val>
                                            <p:strVal val="#ppt_x"/>
                                          </p:val>
                                        </p:tav>
                                      </p:tavLst>
                                    </p:anim>
                                    <p:anim calcmode="lin" valueType="num">
                                      <p:cBhvr>
                                        <p:cTn id="48" dur="500" fill="hold"/>
                                        <p:tgtEl>
                                          <p:spTgt spid="78"/>
                                        </p:tgtEl>
                                        <p:attrNameLst>
                                          <p:attrName>ppt_y</p:attrName>
                                        </p:attrNameLst>
                                      </p:cBhvr>
                                      <p:tavLst>
                                        <p:tav tm="0">
                                          <p:val>
                                            <p:strVal val="#ppt_y+.1"/>
                                          </p:val>
                                        </p:tav>
                                        <p:tav tm="100000">
                                          <p:val>
                                            <p:strVal val="#ppt_y"/>
                                          </p:val>
                                        </p:tav>
                                      </p:tavLst>
                                    </p:anim>
                                  </p:childTnLst>
                                </p:cTn>
                              </p:par>
                            </p:childTnLst>
                          </p:cTn>
                        </p:par>
                        <p:par>
                          <p:cTn id="49" fill="hold">
                            <p:stCondLst>
                              <p:cond delay="4400"/>
                            </p:stCondLst>
                            <p:childTnLst>
                              <p:par>
                                <p:cTn id="50" presetID="21" presetClass="exit" presetSubtype="1" fill="hold" grpId="0" nodeType="afterEffect">
                                  <p:stCondLst>
                                    <p:cond delay="100"/>
                                  </p:stCondLst>
                                  <p:childTnLst>
                                    <p:animEffect transition="out" filter="wheel(1)">
                                      <p:cBhvr>
                                        <p:cTn id="51" dur="1000"/>
                                        <p:tgtEl>
                                          <p:spTgt spid="75"/>
                                        </p:tgtEl>
                                      </p:cBhvr>
                                    </p:animEffect>
                                    <p:set>
                                      <p:cBhvr>
                                        <p:cTn id="52" dur="1" fill="hold">
                                          <p:stCondLst>
                                            <p:cond delay="999"/>
                                          </p:stCondLst>
                                        </p:cTn>
                                        <p:tgtEl>
                                          <p:spTgt spid="75"/>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6" grpId="0"/>
      <p:bldP spid="67" grpId="0"/>
      <p:bldP spid="75" grpId="0" animBg="1"/>
      <p:bldP spid="75" grpId="1" animBg="1"/>
      <p:bldP spid="76" grpId="0"/>
      <p:bldP spid="77" grpId="0" animBg="1"/>
      <p:bldP spid="78"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椭圆 4"/>
          <p:cNvSpPr>
            <a:spLocks noChangeArrowheads="1"/>
          </p:cNvSpPr>
          <p:nvPr/>
        </p:nvSpPr>
        <p:spPr bwMode="auto">
          <a:xfrm>
            <a:off x="788959" y="2487634"/>
            <a:ext cx="1001712" cy="1001713"/>
          </a:xfrm>
          <a:prstGeom prst="ellipse">
            <a:avLst/>
          </a:prstGeom>
          <a:solidFill>
            <a:srgbClr val="BB015F"/>
          </a:solidFill>
          <a:ln w="9525">
            <a:noFill/>
            <a:round/>
            <a:headEnd/>
            <a:tailEnd/>
          </a:ln>
        </p:spPr>
        <p:txBody>
          <a:bodyPr anchor="ctr"/>
          <a:lstStyle/>
          <a:p>
            <a:pPr algn="ctr"/>
            <a:endParaRPr lang="zh-CN" altLang="zh-CN">
              <a:solidFill>
                <a:srgbClr val="FFFFFF"/>
              </a:solidFill>
              <a:latin typeface="宋体" pitchFamily="2" charset="-122"/>
              <a:sym typeface="宋体" pitchFamily="2" charset="-122"/>
            </a:endParaRPr>
          </a:p>
        </p:txBody>
      </p:sp>
      <p:sp>
        <p:nvSpPr>
          <p:cNvPr id="4" name="梯形 5"/>
          <p:cNvSpPr>
            <a:spLocks noChangeArrowheads="1"/>
          </p:cNvSpPr>
          <p:nvPr/>
        </p:nvSpPr>
        <p:spPr bwMode="auto">
          <a:xfrm flipV="1">
            <a:off x="428596" y="4729184"/>
            <a:ext cx="1700213" cy="1031875"/>
          </a:xfrm>
          <a:custGeom>
            <a:avLst/>
            <a:gdLst>
              <a:gd name="G0" fmla="+- 3611 0 0"/>
              <a:gd name="G1" fmla="+- 21600 0 3611"/>
              <a:gd name="G2" fmla="*/ 3611 1 2"/>
              <a:gd name="G3" fmla="+- 21600 0 G2"/>
              <a:gd name="G4" fmla="+/ 3611 21600 2"/>
              <a:gd name="G5" fmla="+/ G1 0 2"/>
              <a:gd name="G6" fmla="*/ 21600 21600 3611"/>
              <a:gd name="G7" fmla="*/ G6 1 2"/>
              <a:gd name="G8" fmla="+- 21600 0 G7"/>
              <a:gd name="G9" fmla="*/ 21600 1 2"/>
              <a:gd name="G10" fmla="+- 3611 0 G9"/>
              <a:gd name="G11" fmla="?: G10 G8 0"/>
              <a:gd name="G12" fmla="?: G10 G7 21600"/>
              <a:gd name="T0" fmla="*/ 19794 w 21600"/>
              <a:gd name="T1" fmla="*/ 10800 h 21600"/>
              <a:gd name="T2" fmla="*/ 10800 w 21600"/>
              <a:gd name="T3" fmla="*/ 21600 h 21600"/>
              <a:gd name="T4" fmla="*/ 1806 w 21600"/>
              <a:gd name="T5" fmla="*/ 10800 h 21600"/>
              <a:gd name="T6" fmla="*/ 10800 w 21600"/>
              <a:gd name="T7" fmla="*/ 0 h 21600"/>
              <a:gd name="T8" fmla="*/ 3606 w 21600"/>
              <a:gd name="T9" fmla="*/ 3606 h 21600"/>
              <a:gd name="T10" fmla="*/ 17994 w 21600"/>
              <a:gd name="T11" fmla="*/ 17994 h 21600"/>
            </a:gdLst>
            <a:ahLst/>
            <a:cxnLst>
              <a:cxn ang="0">
                <a:pos x="T0" y="T1"/>
              </a:cxn>
              <a:cxn ang="0">
                <a:pos x="T2" y="T3"/>
              </a:cxn>
              <a:cxn ang="0">
                <a:pos x="T4" y="T5"/>
              </a:cxn>
              <a:cxn ang="0">
                <a:pos x="T6" y="T7"/>
              </a:cxn>
            </a:cxnLst>
            <a:rect l="T8" t="T9" r="T10" b="T11"/>
            <a:pathLst>
              <a:path w="21600" h="21600">
                <a:moveTo>
                  <a:pt x="0" y="0"/>
                </a:moveTo>
                <a:lnTo>
                  <a:pt x="3611" y="21600"/>
                </a:lnTo>
                <a:lnTo>
                  <a:pt x="17989" y="21600"/>
                </a:lnTo>
                <a:lnTo>
                  <a:pt x="21600" y="0"/>
                </a:lnTo>
                <a:close/>
              </a:path>
            </a:pathLst>
          </a:custGeom>
          <a:solidFill>
            <a:srgbClr val="BB015F"/>
          </a:solidFill>
          <a:ln w="9525">
            <a:noFill/>
            <a:miter lim="800000"/>
            <a:headEnd/>
            <a:tailEnd/>
          </a:ln>
        </p:spPr>
        <p:txBody>
          <a:bodyPr anchor="ctr"/>
          <a:lstStyle/>
          <a:p>
            <a:pPr algn="ctr"/>
            <a:endParaRPr lang="zh-CN" altLang="zh-CN">
              <a:solidFill>
                <a:srgbClr val="FFFFFF"/>
              </a:solidFill>
              <a:latin typeface="宋体" pitchFamily="2" charset="-122"/>
              <a:sym typeface="宋体" pitchFamily="2" charset="-122"/>
            </a:endParaRPr>
          </a:p>
        </p:txBody>
      </p:sp>
      <p:sp>
        <p:nvSpPr>
          <p:cNvPr id="5" name="任意多边形 6"/>
          <p:cNvSpPr>
            <a:spLocks noChangeArrowheads="1"/>
          </p:cNvSpPr>
          <p:nvPr/>
        </p:nvSpPr>
        <p:spPr bwMode="auto">
          <a:xfrm>
            <a:off x="628621" y="3482997"/>
            <a:ext cx="1301750" cy="1271587"/>
          </a:xfrm>
          <a:custGeom>
            <a:avLst/>
            <a:gdLst>
              <a:gd name="T0" fmla="*/ 425002 w 1094704"/>
              <a:gd name="T1" fmla="*/ 1 h 1068947"/>
              <a:gd name="T2" fmla="*/ 540912 w 1094704"/>
              <a:gd name="T3" fmla="*/ 270457 h 1068947"/>
              <a:gd name="T4" fmla="*/ 656822 w 1094704"/>
              <a:gd name="T5" fmla="*/ 1 h 1068947"/>
              <a:gd name="T6" fmla="*/ 182454 w 1094704"/>
              <a:gd name="T7" fmla="*/ 0 h 1068947"/>
              <a:gd name="T8" fmla="*/ 912250 w 1094704"/>
              <a:gd name="T9" fmla="*/ 0 h 1068947"/>
              <a:gd name="T10" fmla="*/ 1094704 w 1094704"/>
              <a:gd name="T11" fmla="*/ 160989 h 1068947"/>
              <a:gd name="T12" fmla="*/ 1024223 w 1094704"/>
              <a:gd name="T13" fmla="*/ 1068947 h 1068947"/>
              <a:gd name="T14" fmla="*/ 72031 w 1094704"/>
              <a:gd name="T15" fmla="*/ 1068947 h 1068947"/>
              <a:gd name="T16" fmla="*/ 61578 w 1094704"/>
              <a:gd name="T17" fmla="*/ 856444 h 1068947"/>
              <a:gd name="T18" fmla="*/ 0 w 1094704"/>
              <a:gd name="T19" fmla="*/ 160989 h 1068947"/>
              <a:gd name="T20" fmla="*/ 182454 w 1094704"/>
              <a:gd name="T21" fmla="*/ 0 h 1068947"/>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094704"/>
              <a:gd name="T34" fmla="*/ 0 h 1068947"/>
              <a:gd name="T35" fmla="*/ 1094704 w 1094704"/>
              <a:gd name="T36" fmla="*/ 1068947 h 1068947"/>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094704" h="1068947">
                <a:moveTo>
                  <a:pt x="425002" y="1"/>
                </a:moveTo>
                <a:lnTo>
                  <a:pt x="540912" y="270457"/>
                </a:lnTo>
                <a:lnTo>
                  <a:pt x="656822" y="1"/>
                </a:lnTo>
                <a:close/>
                <a:moveTo>
                  <a:pt x="182454" y="0"/>
                </a:moveTo>
                <a:lnTo>
                  <a:pt x="912250" y="0"/>
                </a:lnTo>
                <a:cubicBezTo>
                  <a:pt x="1013017" y="0"/>
                  <a:pt x="1094704" y="72077"/>
                  <a:pt x="1094704" y="160989"/>
                </a:cubicBezTo>
                <a:lnTo>
                  <a:pt x="1024223" y="1068947"/>
                </a:lnTo>
                <a:lnTo>
                  <a:pt x="72031" y="1068947"/>
                </a:lnTo>
                <a:lnTo>
                  <a:pt x="61578" y="856444"/>
                </a:lnTo>
                <a:cubicBezTo>
                  <a:pt x="41052" y="624626"/>
                  <a:pt x="0" y="392807"/>
                  <a:pt x="0" y="160989"/>
                </a:cubicBezTo>
                <a:cubicBezTo>
                  <a:pt x="0" y="72077"/>
                  <a:pt x="81687" y="0"/>
                  <a:pt x="182454" y="0"/>
                </a:cubicBezTo>
                <a:close/>
              </a:path>
            </a:pathLst>
          </a:custGeom>
          <a:solidFill>
            <a:srgbClr val="BB015F"/>
          </a:solidFill>
          <a:ln w="9525">
            <a:noFill/>
            <a:miter lim="800000"/>
            <a:headEnd/>
            <a:tailEnd/>
          </a:ln>
        </p:spPr>
        <p:txBody>
          <a:bodyPr anchor="ctr"/>
          <a:lstStyle/>
          <a:p>
            <a:pPr algn="ctr"/>
            <a:endParaRPr lang="zh-CN" altLang="zh-CN">
              <a:solidFill>
                <a:srgbClr val="FFFFFF"/>
              </a:solidFill>
              <a:latin typeface="宋体" pitchFamily="2" charset="-122"/>
              <a:sym typeface="宋体" pitchFamily="2" charset="-122"/>
            </a:endParaRPr>
          </a:p>
        </p:txBody>
      </p:sp>
      <p:sp>
        <p:nvSpPr>
          <p:cNvPr id="6" name="椭圆 7"/>
          <p:cNvSpPr>
            <a:spLocks noChangeArrowheads="1"/>
          </p:cNvSpPr>
          <p:nvPr/>
        </p:nvSpPr>
        <p:spPr bwMode="auto">
          <a:xfrm>
            <a:off x="1173134" y="3911622"/>
            <a:ext cx="182562" cy="184150"/>
          </a:xfrm>
          <a:prstGeom prst="ellipse">
            <a:avLst/>
          </a:prstGeom>
          <a:solidFill>
            <a:srgbClr val="EAEAEA"/>
          </a:solidFill>
          <a:ln w="9525">
            <a:noFill/>
            <a:round/>
            <a:headEnd/>
            <a:tailEnd/>
          </a:ln>
        </p:spPr>
        <p:txBody>
          <a:bodyPr anchor="ctr"/>
          <a:lstStyle/>
          <a:p>
            <a:pPr algn="ctr"/>
            <a:endParaRPr lang="zh-CN" altLang="zh-CN">
              <a:solidFill>
                <a:srgbClr val="FFFFFF"/>
              </a:solidFill>
              <a:latin typeface="宋体" pitchFamily="2" charset="-122"/>
              <a:sym typeface="宋体" pitchFamily="2" charset="-122"/>
            </a:endParaRPr>
          </a:p>
        </p:txBody>
      </p:sp>
      <p:sp>
        <p:nvSpPr>
          <p:cNvPr id="7" name="椭圆 8"/>
          <p:cNvSpPr>
            <a:spLocks noChangeArrowheads="1"/>
          </p:cNvSpPr>
          <p:nvPr/>
        </p:nvSpPr>
        <p:spPr bwMode="auto">
          <a:xfrm>
            <a:off x="1173134" y="4157684"/>
            <a:ext cx="182562" cy="182563"/>
          </a:xfrm>
          <a:prstGeom prst="ellipse">
            <a:avLst/>
          </a:prstGeom>
          <a:solidFill>
            <a:srgbClr val="EAEAEA"/>
          </a:solidFill>
          <a:ln w="9525">
            <a:noFill/>
            <a:round/>
            <a:headEnd/>
            <a:tailEnd/>
          </a:ln>
        </p:spPr>
        <p:txBody>
          <a:bodyPr anchor="ctr"/>
          <a:lstStyle/>
          <a:p>
            <a:pPr algn="ctr"/>
            <a:endParaRPr lang="zh-CN" altLang="zh-CN">
              <a:solidFill>
                <a:srgbClr val="FFFFFF"/>
              </a:solidFill>
              <a:latin typeface="宋体" pitchFamily="2" charset="-122"/>
              <a:sym typeface="宋体" pitchFamily="2" charset="-122"/>
            </a:endParaRPr>
          </a:p>
        </p:txBody>
      </p:sp>
      <p:sp>
        <p:nvSpPr>
          <p:cNvPr id="8" name="椭圆 9"/>
          <p:cNvSpPr>
            <a:spLocks noChangeArrowheads="1"/>
          </p:cNvSpPr>
          <p:nvPr/>
        </p:nvSpPr>
        <p:spPr bwMode="auto">
          <a:xfrm>
            <a:off x="1173134" y="4386284"/>
            <a:ext cx="182562" cy="184150"/>
          </a:xfrm>
          <a:prstGeom prst="ellipse">
            <a:avLst/>
          </a:prstGeom>
          <a:solidFill>
            <a:srgbClr val="EAEAEA"/>
          </a:solidFill>
          <a:ln w="9525">
            <a:noFill/>
            <a:round/>
            <a:headEnd/>
            <a:tailEnd/>
          </a:ln>
        </p:spPr>
        <p:txBody>
          <a:bodyPr anchor="ctr"/>
          <a:lstStyle/>
          <a:p>
            <a:pPr algn="ctr"/>
            <a:endParaRPr lang="zh-CN" altLang="zh-CN">
              <a:solidFill>
                <a:srgbClr val="FFFFFF"/>
              </a:solidFill>
              <a:latin typeface="宋体" pitchFamily="2" charset="-122"/>
              <a:sym typeface="宋体" pitchFamily="2" charset="-122"/>
            </a:endParaRPr>
          </a:p>
        </p:txBody>
      </p:sp>
      <p:sp>
        <p:nvSpPr>
          <p:cNvPr id="9" name="梯形 10"/>
          <p:cNvSpPr>
            <a:spLocks noChangeArrowheads="1"/>
          </p:cNvSpPr>
          <p:nvPr/>
        </p:nvSpPr>
        <p:spPr bwMode="auto">
          <a:xfrm>
            <a:off x="793721" y="5400697"/>
            <a:ext cx="428625" cy="1100137"/>
          </a:xfrm>
          <a:custGeom>
            <a:avLst/>
            <a:gdLst>
              <a:gd name="G0" fmla="+- 5239 0 0"/>
              <a:gd name="G1" fmla="+- 21600 0 5239"/>
              <a:gd name="G2" fmla="*/ 5239 1 2"/>
              <a:gd name="G3" fmla="+- 21600 0 G2"/>
              <a:gd name="G4" fmla="+/ 5239 21600 2"/>
              <a:gd name="G5" fmla="+/ G1 0 2"/>
              <a:gd name="G6" fmla="*/ 21600 21600 5239"/>
              <a:gd name="G7" fmla="*/ G6 1 2"/>
              <a:gd name="G8" fmla="+- 21600 0 G7"/>
              <a:gd name="G9" fmla="*/ 21600 1 2"/>
              <a:gd name="G10" fmla="+- 5239 0 G9"/>
              <a:gd name="G11" fmla="?: G10 G8 0"/>
              <a:gd name="G12" fmla="?: G10 G7 21600"/>
              <a:gd name="T0" fmla="*/ 18980 w 21600"/>
              <a:gd name="T1" fmla="*/ 10800 h 21600"/>
              <a:gd name="T2" fmla="*/ 10800 w 21600"/>
              <a:gd name="T3" fmla="*/ 21600 h 21600"/>
              <a:gd name="T4" fmla="*/ 2620 w 21600"/>
              <a:gd name="T5" fmla="*/ 10800 h 21600"/>
              <a:gd name="T6" fmla="*/ 10800 w 21600"/>
              <a:gd name="T7" fmla="*/ 0 h 21600"/>
              <a:gd name="T8" fmla="*/ 4420 w 21600"/>
              <a:gd name="T9" fmla="*/ 4420 h 21600"/>
              <a:gd name="T10" fmla="*/ 17180 w 21600"/>
              <a:gd name="T11" fmla="*/ 17180 h 21600"/>
            </a:gdLst>
            <a:ahLst/>
            <a:cxnLst>
              <a:cxn ang="0">
                <a:pos x="T0" y="T1"/>
              </a:cxn>
              <a:cxn ang="0">
                <a:pos x="T2" y="T3"/>
              </a:cxn>
              <a:cxn ang="0">
                <a:pos x="T4" y="T5"/>
              </a:cxn>
              <a:cxn ang="0">
                <a:pos x="T6" y="T7"/>
              </a:cxn>
            </a:cxnLst>
            <a:rect l="T8" t="T9" r="T10" b="T11"/>
            <a:pathLst>
              <a:path w="21600" h="21600">
                <a:moveTo>
                  <a:pt x="0" y="0"/>
                </a:moveTo>
                <a:lnTo>
                  <a:pt x="5239" y="21600"/>
                </a:lnTo>
                <a:lnTo>
                  <a:pt x="16361" y="21600"/>
                </a:lnTo>
                <a:lnTo>
                  <a:pt x="21600" y="0"/>
                </a:lnTo>
                <a:close/>
              </a:path>
            </a:pathLst>
          </a:custGeom>
          <a:solidFill>
            <a:srgbClr val="BB015F"/>
          </a:solidFill>
          <a:ln w="9525">
            <a:noFill/>
            <a:miter lim="800000"/>
            <a:headEnd/>
            <a:tailEnd/>
          </a:ln>
        </p:spPr>
        <p:txBody>
          <a:bodyPr anchor="ctr"/>
          <a:lstStyle/>
          <a:p>
            <a:pPr algn="ctr"/>
            <a:endParaRPr lang="zh-CN" altLang="zh-CN">
              <a:solidFill>
                <a:srgbClr val="FFFFFF"/>
              </a:solidFill>
              <a:latin typeface="宋体" pitchFamily="2" charset="-122"/>
              <a:sym typeface="宋体" pitchFamily="2" charset="-122"/>
            </a:endParaRPr>
          </a:p>
        </p:txBody>
      </p:sp>
      <p:sp>
        <p:nvSpPr>
          <p:cNvPr id="10" name="梯形 11"/>
          <p:cNvSpPr>
            <a:spLocks noChangeArrowheads="1"/>
          </p:cNvSpPr>
          <p:nvPr/>
        </p:nvSpPr>
        <p:spPr bwMode="auto">
          <a:xfrm>
            <a:off x="1309659" y="5402284"/>
            <a:ext cx="428625" cy="1098550"/>
          </a:xfrm>
          <a:custGeom>
            <a:avLst/>
            <a:gdLst>
              <a:gd name="G0" fmla="+- 5239 0 0"/>
              <a:gd name="G1" fmla="+- 21600 0 5239"/>
              <a:gd name="G2" fmla="*/ 5239 1 2"/>
              <a:gd name="G3" fmla="+- 21600 0 G2"/>
              <a:gd name="G4" fmla="+/ 5239 21600 2"/>
              <a:gd name="G5" fmla="+/ G1 0 2"/>
              <a:gd name="G6" fmla="*/ 21600 21600 5239"/>
              <a:gd name="G7" fmla="*/ G6 1 2"/>
              <a:gd name="G8" fmla="+- 21600 0 G7"/>
              <a:gd name="G9" fmla="*/ 21600 1 2"/>
              <a:gd name="G10" fmla="+- 5239 0 G9"/>
              <a:gd name="G11" fmla="?: G10 G8 0"/>
              <a:gd name="G12" fmla="?: G10 G7 21600"/>
              <a:gd name="T0" fmla="*/ 18980 w 21600"/>
              <a:gd name="T1" fmla="*/ 10800 h 21600"/>
              <a:gd name="T2" fmla="*/ 10800 w 21600"/>
              <a:gd name="T3" fmla="*/ 21600 h 21600"/>
              <a:gd name="T4" fmla="*/ 2620 w 21600"/>
              <a:gd name="T5" fmla="*/ 10800 h 21600"/>
              <a:gd name="T6" fmla="*/ 10800 w 21600"/>
              <a:gd name="T7" fmla="*/ 0 h 21600"/>
              <a:gd name="T8" fmla="*/ 4420 w 21600"/>
              <a:gd name="T9" fmla="*/ 4420 h 21600"/>
              <a:gd name="T10" fmla="*/ 17180 w 21600"/>
              <a:gd name="T11" fmla="*/ 17180 h 21600"/>
            </a:gdLst>
            <a:ahLst/>
            <a:cxnLst>
              <a:cxn ang="0">
                <a:pos x="T0" y="T1"/>
              </a:cxn>
              <a:cxn ang="0">
                <a:pos x="T2" y="T3"/>
              </a:cxn>
              <a:cxn ang="0">
                <a:pos x="T4" y="T5"/>
              </a:cxn>
              <a:cxn ang="0">
                <a:pos x="T6" y="T7"/>
              </a:cxn>
            </a:cxnLst>
            <a:rect l="T8" t="T9" r="T10" b="T11"/>
            <a:pathLst>
              <a:path w="21600" h="21600">
                <a:moveTo>
                  <a:pt x="0" y="0"/>
                </a:moveTo>
                <a:lnTo>
                  <a:pt x="5239" y="21600"/>
                </a:lnTo>
                <a:lnTo>
                  <a:pt x="16361" y="21600"/>
                </a:lnTo>
                <a:lnTo>
                  <a:pt x="21600" y="0"/>
                </a:lnTo>
                <a:close/>
              </a:path>
            </a:pathLst>
          </a:custGeom>
          <a:solidFill>
            <a:srgbClr val="BB015F"/>
          </a:solidFill>
          <a:ln w="9525">
            <a:noFill/>
            <a:miter lim="800000"/>
            <a:headEnd/>
            <a:tailEnd/>
          </a:ln>
        </p:spPr>
        <p:txBody>
          <a:bodyPr anchor="ctr"/>
          <a:lstStyle/>
          <a:p>
            <a:pPr algn="ctr"/>
            <a:endParaRPr lang="zh-CN" altLang="zh-CN">
              <a:solidFill>
                <a:srgbClr val="FFFFFF"/>
              </a:solidFill>
              <a:latin typeface="宋体" pitchFamily="2" charset="-122"/>
              <a:sym typeface="宋体" pitchFamily="2" charset="-122"/>
            </a:endParaRPr>
          </a:p>
        </p:txBody>
      </p:sp>
      <p:sp>
        <p:nvSpPr>
          <p:cNvPr id="11" name="圆角矩形 12"/>
          <p:cNvSpPr>
            <a:spLocks noChangeArrowheads="1"/>
          </p:cNvSpPr>
          <p:nvPr/>
        </p:nvSpPr>
        <p:spPr bwMode="auto">
          <a:xfrm rot="19250112">
            <a:off x="920721" y="3636984"/>
            <a:ext cx="447675" cy="1331913"/>
          </a:xfrm>
          <a:prstGeom prst="roundRect">
            <a:avLst>
              <a:gd name="adj" fmla="val 50000"/>
            </a:avLst>
          </a:prstGeom>
          <a:solidFill>
            <a:srgbClr val="BB015F"/>
          </a:solidFill>
          <a:ln w="9525">
            <a:noFill/>
            <a:round/>
            <a:headEnd/>
            <a:tailEnd/>
          </a:ln>
        </p:spPr>
        <p:txBody>
          <a:bodyPr anchor="ctr"/>
          <a:lstStyle/>
          <a:p>
            <a:pPr algn="ctr"/>
            <a:endParaRPr lang="zh-CN" altLang="zh-CN">
              <a:solidFill>
                <a:srgbClr val="FFFFFF"/>
              </a:solidFill>
              <a:latin typeface="宋体" pitchFamily="2" charset="-122"/>
              <a:sym typeface="宋体" pitchFamily="2" charset="-122"/>
            </a:endParaRPr>
          </a:p>
        </p:txBody>
      </p:sp>
      <p:sp>
        <p:nvSpPr>
          <p:cNvPr id="12" name="圆角矩形 13"/>
          <p:cNvSpPr>
            <a:spLocks noChangeArrowheads="1"/>
          </p:cNvSpPr>
          <p:nvPr/>
        </p:nvSpPr>
        <p:spPr bwMode="auto">
          <a:xfrm rot="20485422">
            <a:off x="1698596" y="3462359"/>
            <a:ext cx="374650" cy="1331913"/>
          </a:xfrm>
          <a:prstGeom prst="roundRect">
            <a:avLst>
              <a:gd name="adj" fmla="val 50000"/>
            </a:avLst>
          </a:prstGeom>
          <a:solidFill>
            <a:srgbClr val="BB015F"/>
          </a:solidFill>
          <a:ln w="9525">
            <a:noFill/>
            <a:round/>
            <a:headEnd/>
            <a:tailEnd/>
          </a:ln>
        </p:spPr>
        <p:txBody>
          <a:bodyPr anchor="ctr"/>
          <a:lstStyle/>
          <a:p>
            <a:pPr algn="ctr"/>
            <a:endParaRPr lang="zh-CN" altLang="zh-CN">
              <a:solidFill>
                <a:srgbClr val="FFFFFF"/>
              </a:solidFill>
              <a:latin typeface="宋体" pitchFamily="2" charset="-122"/>
              <a:sym typeface="宋体" pitchFamily="2" charset="-122"/>
            </a:endParaRPr>
          </a:p>
        </p:txBody>
      </p:sp>
      <p:grpSp>
        <p:nvGrpSpPr>
          <p:cNvPr id="2" name="Group 24"/>
          <p:cNvGrpSpPr>
            <a:grpSpLocks/>
          </p:cNvGrpSpPr>
          <p:nvPr/>
        </p:nvGrpSpPr>
        <p:grpSpPr bwMode="auto">
          <a:xfrm rot="2558898">
            <a:off x="2951530" y="2071709"/>
            <a:ext cx="205581" cy="2998788"/>
            <a:chOff x="323850" y="0"/>
            <a:chExt cx="266700" cy="3143250"/>
          </a:xfrm>
        </p:grpSpPr>
        <p:sp>
          <p:nvSpPr>
            <p:cNvPr id="25" name="矩形 25"/>
            <p:cNvSpPr>
              <a:spLocks noChangeArrowheads="1"/>
            </p:cNvSpPr>
            <p:nvPr/>
          </p:nvSpPr>
          <p:spPr bwMode="auto">
            <a:xfrm>
              <a:off x="342900" y="0"/>
              <a:ext cx="228600" cy="2933700"/>
            </a:xfrm>
            <a:prstGeom prst="rect">
              <a:avLst/>
            </a:prstGeom>
            <a:solidFill>
              <a:srgbClr val="BB015F"/>
            </a:solidFill>
            <a:ln w="9525">
              <a:noFill/>
              <a:miter lim="800000"/>
              <a:headEnd/>
              <a:tailEnd/>
            </a:ln>
          </p:spPr>
          <p:txBody>
            <a:bodyPr anchor="ctr"/>
            <a:lstStyle/>
            <a:p>
              <a:pPr algn="ctr"/>
              <a:endParaRPr lang="zh-CN" altLang="zh-CN">
                <a:solidFill>
                  <a:srgbClr val="FFFFFF"/>
                </a:solidFill>
                <a:latin typeface="宋体" pitchFamily="2" charset="-122"/>
                <a:sym typeface="宋体" pitchFamily="2" charset="-122"/>
              </a:endParaRPr>
            </a:p>
          </p:txBody>
        </p:sp>
        <p:sp>
          <p:nvSpPr>
            <p:cNvPr id="27" name="矩形 27"/>
            <p:cNvSpPr>
              <a:spLocks noChangeArrowheads="1"/>
            </p:cNvSpPr>
            <p:nvPr/>
          </p:nvSpPr>
          <p:spPr bwMode="auto">
            <a:xfrm>
              <a:off x="323850" y="2609850"/>
              <a:ext cx="266700" cy="533400"/>
            </a:xfrm>
            <a:prstGeom prst="rect">
              <a:avLst/>
            </a:prstGeom>
            <a:solidFill>
              <a:srgbClr val="BB015F"/>
            </a:solidFill>
            <a:ln w="9525">
              <a:noFill/>
              <a:miter lim="800000"/>
              <a:headEnd/>
              <a:tailEnd/>
            </a:ln>
          </p:spPr>
          <p:txBody>
            <a:bodyPr anchor="ctr"/>
            <a:lstStyle/>
            <a:p>
              <a:pPr algn="ctr"/>
              <a:endParaRPr lang="zh-CN" altLang="zh-CN">
                <a:solidFill>
                  <a:srgbClr val="FFFFFF"/>
                </a:solidFill>
                <a:latin typeface="宋体" pitchFamily="2" charset="-122"/>
                <a:sym typeface="宋体" pitchFamily="2" charset="-122"/>
              </a:endParaRPr>
            </a:p>
          </p:txBody>
        </p:sp>
      </p:grpSp>
      <p:sp>
        <p:nvSpPr>
          <p:cNvPr id="15" name="矩形 14"/>
          <p:cNvSpPr/>
          <p:nvPr/>
        </p:nvSpPr>
        <p:spPr>
          <a:xfrm>
            <a:off x="4000496" y="357166"/>
            <a:ext cx="4929222" cy="6143668"/>
          </a:xfrm>
          <a:prstGeom prst="rect">
            <a:avLst/>
          </a:prstGeom>
          <a:solidFill>
            <a:schemeClr val="bg1">
              <a:lumMod val="75000"/>
            </a:schemeClr>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indent="457200">
              <a:lnSpc>
                <a:spcPct val="150000"/>
              </a:lnSpc>
            </a:pPr>
            <a:r>
              <a:rPr lang="zh-CN" altLang="en-US" sz="2800" dirty="0" smtClean="0">
                <a:latin typeface="黑体" pitchFamily="49" charset="-122"/>
                <a:ea typeface="黑体" pitchFamily="49" charset="-122"/>
              </a:rPr>
              <a:t>一类课堂是这样的：上课不到十分钟，你马上就可以分辨出教师眼中的“优等生”，这些学生往往思路清晰、词汇丰富，能够帮助教师解决难题，是教师的得力助手，他们往往压轴出场，对前面同学的答案进行更正，并且在一片喝彩声中接近最标准的答案。</a:t>
            </a:r>
            <a:endParaRPr lang="zh-CN" altLang="en-US" sz="2800" dirty="0">
              <a:latin typeface="黑体" pitchFamily="49" charset="-122"/>
              <a:ea typeface="黑体" pitchFamily="49" charset="-122"/>
            </a:endParaRPr>
          </a:p>
        </p:txBody>
      </p:sp>
    </p:spTree>
  </p:cSld>
  <p:clrMapOvr>
    <a:masterClrMapping/>
  </p:clrMapOvr>
  <p:transition>
    <p:cover dir="l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1" nodeType="with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wipe(up)">
                                      <p:cBhvr>
                                        <p:cTn id="7"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1"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椭圆 4"/>
          <p:cNvSpPr>
            <a:spLocks noChangeArrowheads="1"/>
          </p:cNvSpPr>
          <p:nvPr/>
        </p:nvSpPr>
        <p:spPr bwMode="auto">
          <a:xfrm>
            <a:off x="788959" y="2487634"/>
            <a:ext cx="1001712" cy="1001713"/>
          </a:xfrm>
          <a:prstGeom prst="ellipse">
            <a:avLst/>
          </a:prstGeom>
          <a:solidFill>
            <a:schemeClr val="tx2">
              <a:lumMod val="60000"/>
              <a:lumOff val="40000"/>
            </a:schemeClr>
          </a:solidFill>
          <a:ln w="9525">
            <a:noFill/>
            <a:round/>
            <a:headEnd/>
            <a:tailEnd/>
          </a:ln>
        </p:spPr>
        <p:txBody>
          <a:bodyPr anchor="ctr"/>
          <a:lstStyle/>
          <a:p>
            <a:pPr algn="ctr"/>
            <a:endParaRPr lang="zh-CN" altLang="zh-CN">
              <a:solidFill>
                <a:srgbClr val="FFFFFF"/>
              </a:solidFill>
              <a:latin typeface="宋体" pitchFamily="2" charset="-122"/>
              <a:sym typeface="宋体" pitchFamily="2" charset="-122"/>
            </a:endParaRPr>
          </a:p>
        </p:txBody>
      </p:sp>
      <p:sp>
        <p:nvSpPr>
          <p:cNvPr id="4" name="梯形 5"/>
          <p:cNvSpPr>
            <a:spLocks noChangeArrowheads="1"/>
          </p:cNvSpPr>
          <p:nvPr/>
        </p:nvSpPr>
        <p:spPr bwMode="auto">
          <a:xfrm flipV="1">
            <a:off x="428596" y="4729184"/>
            <a:ext cx="1700213" cy="1031875"/>
          </a:xfrm>
          <a:custGeom>
            <a:avLst/>
            <a:gdLst>
              <a:gd name="G0" fmla="+- 3611 0 0"/>
              <a:gd name="G1" fmla="+- 21600 0 3611"/>
              <a:gd name="G2" fmla="*/ 3611 1 2"/>
              <a:gd name="G3" fmla="+- 21600 0 G2"/>
              <a:gd name="G4" fmla="+/ 3611 21600 2"/>
              <a:gd name="G5" fmla="+/ G1 0 2"/>
              <a:gd name="G6" fmla="*/ 21600 21600 3611"/>
              <a:gd name="G7" fmla="*/ G6 1 2"/>
              <a:gd name="G8" fmla="+- 21600 0 G7"/>
              <a:gd name="G9" fmla="*/ 21600 1 2"/>
              <a:gd name="G10" fmla="+- 3611 0 G9"/>
              <a:gd name="G11" fmla="?: G10 G8 0"/>
              <a:gd name="G12" fmla="?: G10 G7 21600"/>
              <a:gd name="T0" fmla="*/ 19794 w 21600"/>
              <a:gd name="T1" fmla="*/ 10800 h 21600"/>
              <a:gd name="T2" fmla="*/ 10800 w 21600"/>
              <a:gd name="T3" fmla="*/ 21600 h 21600"/>
              <a:gd name="T4" fmla="*/ 1806 w 21600"/>
              <a:gd name="T5" fmla="*/ 10800 h 21600"/>
              <a:gd name="T6" fmla="*/ 10800 w 21600"/>
              <a:gd name="T7" fmla="*/ 0 h 21600"/>
              <a:gd name="T8" fmla="*/ 3606 w 21600"/>
              <a:gd name="T9" fmla="*/ 3606 h 21600"/>
              <a:gd name="T10" fmla="*/ 17994 w 21600"/>
              <a:gd name="T11" fmla="*/ 17994 h 21600"/>
            </a:gdLst>
            <a:ahLst/>
            <a:cxnLst>
              <a:cxn ang="0">
                <a:pos x="T0" y="T1"/>
              </a:cxn>
              <a:cxn ang="0">
                <a:pos x="T2" y="T3"/>
              </a:cxn>
              <a:cxn ang="0">
                <a:pos x="T4" y="T5"/>
              </a:cxn>
              <a:cxn ang="0">
                <a:pos x="T6" y="T7"/>
              </a:cxn>
            </a:cxnLst>
            <a:rect l="T8" t="T9" r="T10" b="T11"/>
            <a:pathLst>
              <a:path w="21600" h="21600">
                <a:moveTo>
                  <a:pt x="0" y="0"/>
                </a:moveTo>
                <a:lnTo>
                  <a:pt x="3611" y="21600"/>
                </a:lnTo>
                <a:lnTo>
                  <a:pt x="17989" y="21600"/>
                </a:lnTo>
                <a:lnTo>
                  <a:pt x="21600" y="0"/>
                </a:lnTo>
                <a:close/>
              </a:path>
            </a:pathLst>
          </a:custGeom>
          <a:solidFill>
            <a:schemeClr val="tx2">
              <a:lumMod val="60000"/>
              <a:lumOff val="40000"/>
            </a:schemeClr>
          </a:solidFill>
          <a:ln w="9525">
            <a:noFill/>
            <a:miter lim="800000"/>
            <a:headEnd/>
            <a:tailEnd/>
          </a:ln>
        </p:spPr>
        <p:txBody>
          <a:bodyPr anchor="ctr"/>
          <a:lstStyle/>
          <a:p>
            <a:pPr algn="ctr"/>
            <a:endParaRPr lang="zh-CN" altLang="zh-CN">
              <a:solidFill>
                <a:srgbClr val="FFFFFF"/>
              </a:solidFill>
              <a:latin typeface="宋体" pitchFamily="2" charset="-122"/>
              <a:sym typeface="宋体" pitchFamily="2" charset="-122"/>
            </a:endParaRPr>
          </a:p>
        </p:txBody>
      </p:sp>
      <p:sp>
        <p:nvSpPr>
          <p:cNvPr id="5" name="任意多边形 6"/>
          <p:cNvSpPr>
            <a:spLocks noChangeArrowheads="1"/>
          </p:cNvSpPr>
          <p:nvPr/>
        </p:nvSpPr>
        <p:spPr bwMode="auto">
          <a:xfrm>
            <a:off x="628621" y="3482997"/>
            <a:ext cx="1301750" cy="1271587"/>
          </a:xfrm>
          <a:custGeom>
            <a:avLst/>
            <a:gdLst>
              <a:gd name="T0" fmla="*/ 425002 w 1094704"/>
              <a:gd name="T1" fmla="*/ 1 h 1068947"/>
              <a:gd name="T2" fmla="*/ 540912 w 1094704"/>
              <a:gd name="T3" fmla="*/ 270457 h 1068947"/>
              <a:gd name="T4" fmla="*/ 656822 w 1094704"/>
              <a:gd name="T5" fmla="*/ 1 h 1068947"/>
              <a:gd name="T6" fmla="*/ 182454 w 1094704"/>
              <a:gd name="T7" fmla="*/ 0 h 1068947"/>
              <a:gd name="T8" fmla="*/ 912250 w 1094704"/>
              <a:gd name="T9" fmla="*/ 0 h 1068947"/>
              <a:gd name="T10" fmla="*/ 1094704 w 1094704"/>
              <a:gd name="T11" fmla="*/ 160989 h 1068947"/>
              <a:gd name="T12" fmla="*/ 1024223 w 1094704"/>
              <a:gd name="T13" fmla="*/ 1068947 h 1068947"/>
              <a:gd name="T14" fmla="*/ 72031 w 1094704"/>
              <a:gd name="T15" fmla="*/ 1068947 h 1068947"/>
              <a:gd name="T16" fmla="*/ 61578 w 1094704"/>
              <a:gd name="T17" fmla="*/ 856444 h 1068947"/>
              <a:gd name="T18" fmla="*/ 0 w 1094704"/>
              <a:gd name="T19" fmla="*/ 160989 h 1068947"/>
              <a:gd name="T20" fmla="*/ 182454 w 1094704"/>
              <a:gd name="T21" fmla="*/ 0 h 1068947"/>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094704"/>
              <a:gd name="T34" fmla="*/ 0 h 1068947"/>
              <a:gd name="T35" fmla="*/ 1094704 w 1094704"/>
              <a:gd name="T36" fmla="*/ 1068947 h 1068947"/>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094704" h="1068947">
                <a:moveTo>
                  <a:pt x="425002" y="1"/>
                </a:moveTo>
                <a:lnTo>
                  <a:pt x="540912" y="270457"/>
                </a:lnTo>
                <a:lnTo>
                  <a:pt x="656822" y="1"/>
                </a:lnTo>
                <a:close/>
                <a:moveTo>
                  <a:pt x="182454" y="0"/>
                </a:moveTo>
                <a:lnTo>
                  <a:pt x="912250" y="0"/>
                </a:lnTo>
                <a:cubicBezTo>
                  <a:pt x="1013017" y="0"/>
                  <a:pt x="1094704" y="72077"/>
                  <a:pt x="1094704" y="160989"/>
                </a:cubicBezTo>
                <a:lnTo>
                  <a:pt x="1024223" y="1068947"/>
                </a:lnTo>
                <a:lnTo>
                  <a:pt x="72031" y="1068947"/>
                </a:lnTo>
                <a:lnTo>
                  <a:pt x="61578" y="856444"/>
                </a:lnTo>
                <a:cubicBezTo>
                  <a:pt x="41052" y="624626"/>
                  <a:pt x="0" y="392807"/>
                  <a:pt x="0" y="160989"/>
                </a:cubicBezTo>
                <a:cubicBezTo>
                  <a:pt x="0" y="72077"/>
                  <a:pt x="81687" y="0"/>
                  <a:pt x="182454" y="0"/>
                </a:cubicBezTo>
                <a:close/>
              </a:path>
            </a:pathLst>
          </a:custGeom>
          <a:solidFill>
            <a:schemeClr val="tx2">
              <a:lumMod val="60000"/>
              <a:lumOff val="40000"/>
            </a:schemeClr>
          </a:solidFill>
          <a:ln w="9525">
            <a:noFill/>
            <a:miter lim="800000"/>
            <a:headEnd/>
            <a:tailEnd/>
          </a:ln>
        </p:spPr>
        <p:txBody>
          <a:bodyPr anchor="ctr"/>
          <a:lstStyle/>
          <a:p>
            <a:pPr algn="ctr"/>
            <a:endParaRPr lang="zh-CN" altLang="zh-CN">
              <a:solidFill>
                <a:srgbClr val="FFFFFF"/>
              </a:solidFill>
              <a:latin typeface="宋体" pitchFamily="2" charset="-122"/>
              <a:sym typeface="宋体" pitchFamily="2" charset="-122"/>
            </a:endParaRPr>
          </a:p>
        </p:txBody>
      </p:sp>
      <p:sp>
        <p:nvSpPr>
          <p:cNvPr id="6" name="椭圆 7"/>
          <p:cNvSpPr>
            <a:spLocks noChangeArrowheads="1"/>
          </p:cNvSpPr>
          <p:nvPr/>
        </p:nvSpPr>
        <p:spPr bwMode="auto">
          <a:xfrm>
            <a:off x="1173134" y="3911622"/>
            <a:ext cx="182562" cy="184150"/>
          </a:xfrm>
          <a:prstGeom prst="ellipse">
            <a:avLst/>
          </a:prstGeom>
          <a:solidFill>
            <a:schemeClr val="tx2">
              <a:lumMod val="60000"/>
              <a:lumOff val="40000"/>
            </a:schemeClr>
          </a:solidFill>
          <a:ln w="9525">
            <a:noFill/>
            <a:round/>
            <a:headEnd/>
            <a:tailEnd/>
          </a:ln>
        </p:spPr>
        <p:txBody>
          <a:bodyPr anchor="ctr"/>
          <a:lstStyle/>
          <a:p>
            <a:pPr algn="ctr"/>
            <a:endParaRPr lang="zh-CN" altLang="zh-CN">
              <a:solidFill>
                <a:srgbClr val="FFFFFF"/>
              </a:solidFill>
              <a:latin typeface="宋体" pitchFamily="2" charset="-122"/>
              <a:sym typeface="宋体" pitchFamily="2" charset="-122"/>
            </a:endParaRPr>
          </a:p>
        </p:txBody>
      </p:sp>
      <p:sp>
        <p:nvSpPr>
          <p:cNvPr id="7" name="椭圆 8"/>
          <p:cNvSpPr>
            <a:spLocks noChangeArrowheads="1"/>
          </p:cNvSpPr>
          <p:nvPr/>
        </p:nvSpPr>
        <p:spPr bwMode="auto">
          <a:xfrm>
            <a:off x="1173134" y="4157684"/>
            <a:ext cx="182562" cy="182563"/>
          </a:xfrm>
          <a:prstGeom prst="ellipse">
            <a:avLst/>
          </a:prstGeom>
          <a:solidFill>
            <a:schemeClr val="tx2">
              <a:lumMod val="60000"/>
              <a:lumOff val="40000"/>
            </a:schemeClr>
          </a:solidFill>
          <a:ln w="9525">
            <a:noFill/>
            <a:round/>
            <a:headEnd/>
            <a:tailEnd/>
          </a:ln>
        </p:spPr>
        <p:txBody>
          <a:bodyPr anchor="ctr"/>
          <a:lstStyle/>
          <a:p>
            <a:pPr algn="ctr"/>
            <a:endParaRPr lang="zh-CN" altLang="zh-CN">
              <a:solidFill>
                <a:srgbClr val="FFFFFF"/>
              </a:solidFill>
              <a:latin typeface="宋体" pitchFamily="2" charset="-122"/>
              <a:sym typeface="宋体" pitchFamily="2" charset="-122"/>
            </a:endParaRPr>
          </a:p>
        </p:txBody>
      </p:sp>
      <p:sp>
        <p:nvSpPr>
          <p:cNvPr id="8" name="椭圆 9"/>
          <p:cNvSpPr>
            <a:spLocks noChangeArrowheads="1"/>
          </p:cNvSpPr>
          <p:nvPr/>
        </p:nvSpPr>
        <p:spPr bwMode="auto">
          <a:xfrm>
            <a:off x="1173134" y="4386284"/>
            <a:ext cx="182562" cy="184150"/>
          </a:xfrm>
          <a:prstGeom prst="ellipse">
            <a:avLst/>
          </a:prstGeom>
          <a:solidFill>
            <a:schemeClr val="tx2">
              <a:lumMod val="60000"/>
              <a:lumOff val="40000"/>
            </a:schemeClr>
          </a:solidFill>
          <a:ln w="9525">
            <a:noFill/>
            <a:round/>
            <a:headEnd/>
            <a:tailEnd/>
          </a:ln>
        </p:spPr>
        <p:txBody>
          <a:bodyPr anchor="ctr"/>
          <a:lstStyle/>
          <a:p>
            <a:pPr algn="ctr"/>
            <a:endParaRPr lang="zh-CN" altLang="zh-CN">
              <a:solidFill>
                <a:srgbClr val="FFFFFF"/>
              </a:solidFill>
              <a:latin typeface="宋体" pitchFamily="2" charset="-122"/>
              <a:sym typeface="宋体" pitchFamily="2" charset="-122"/>
            </a:endParaRPr>
          </a:p>
        </p:txBody>
      </p:sp>
      <p:sp>
        <p:nvSpPr>
          <p:cNvPr id="9" name="梯形 10"/>
          <p:cNvSpPr>
            <a:spLocks noChangeArrowheads="1"/>
          </p:cNvSpPr>
          <p:nvPr/>
        </p:nvSpPr>
        <p:spPr bwMode="auto">
          <a:xfrm>
            <a:off x="793721" y="5400697"/>
            <a:ext cx="428625" cy="1100137"/>
          </a:xfrm>
          <a:custGeom>
            <a:avLst/>
            <a:gdLst>
              <a:gd name="G0" fmla="+- 5239 0 0"/>
              <a:gd name="G1" fmla="+- 21600 0 5239"/>
              <a:gd name="G2" fmla="*/ 5239 1 2"/>
              <a:gd name="G3" fmla="+- 21600 0 G2"/>
              <a:gd name="G4" fmla="+/ 5239 21600 2"/>
              <a:gd name="G5" fmla="+/ G1 0 2"/>
              <a:gd name="G6" fmla="*/ 21600 21600 5239"/>
              <a:gd name="G7" fmla="*/ G6 1 2"/>
              <a:gd name="G8" fmla="+- 21600 0 G7"/>
              <a:gd name="G9" fmla="*/ 21600 1 2"/>
              <a:gd name="G10" fmla="+- 5239 0 G9"/>
              <a:gd name="G11" fmla="?: G10 G8 0"/>
              <a:gd name="G12" fmla="?: G10 G7 21600"/>
              <a:gd name="T0" fmla="*/ 18980 w 21600"/>
              <a:gd name="T1" fmla="*/ 10800 h 21600"/>
              <a:gd name="T2" fmla="*/ 10800 w 21600"/>
              <a:gd name="T3" fmla="*/ 21600 h 21600"/>
              <a:gd name="T4" fmla="*/ 2620 w 21600"/>
              <a:gd name="T5" fmla="*/ 10800 h 21600"/>
              <a:gd name="T6" fmla="*/ 10800 w 21600"/>
              <a:gd name="T7" fmla="*/ 0 h 21600"/>
              <a:gd name="T8" fmla="*/ 4420 w 21600"/>
              <a:gd name="T9" fmla="*/ 4420 h 21600"/>
              <a:gd name="T10" fmla="*/ 17180 w 21600"/>
              <a:gd name="T11" fmla="*/ 17180 h 21600"/>
            </a:gdLst>
            <a:ahLst/>
            <a:cxnLst>
              <a:cxn ang="0">
                <a:pos x="T0" y="T1"/>
              </a:cxn>
              <a:cxn ang="0">
                <a:pos x="T2" y="T3"/>
              </a:cxn>
              <a:cxn ang="0">
                <a:pos x="T4" y="T5"/>
              </a:cxn>
              <a:cxn ang="0">
                <a:pos x="T6" y="T7"/>
              </a:cxn>
            </a:cxnLst>
            <a:rect l="T8" t="T9" r="T10" b="T11"/>
            <a:pathLst>
              <a:path w="21600" h="21600">
                <a:moveTo>
                  <a:pt x="0" y="0"/>
                </a:moveTo>
                <a:lnTo>
                  <a:pt x="5239" y="21600"/>
                </a:lnTo>
                <a:lnTo>
                  <a:pt x="16361" y="21600"/>
                </a:lnTo>
                <a:lnTo>
                  <a:pt x="21600" y="0"/>
                </a:lnTo>
                <a:close/>
              </a:path>
            </a:pathLst>
          </a:custGeom>
          <a:solidFill>
            <a:schemeClr val="tx2">
              <a:lumMod val="60000"/>
              <a:lumOff val="40000"/>
            </a:schemeClr>
          </a:solidFill>
          <a:ln w="9525">
            <a:noFill/>
            <a:miter lim="800000"/>
            <a:headEnd/>
            <a:tailEnd/>
          </a:ln>
        </p:spPr>
        <p:txBody>
          <a:bodyPr anchor="ctr"/>
          <a:lstStyle/>
          <a:p>
            <a:pPr algn="ctr"/>
            <a:endParaRPr lang="zh-CN" altLang="zh-CN">
              <a:solidFill>
                <a:srgbClr val="FFFFFF"/>
              </a:solidFill>
              <a:latin typeface="宋体" pitchFamily="2" charset="-122"/>
              <a:sym typeface="宋体" pitchFamily="2" charset="-122"/>
            </a:endParaRPr>
          </a:p>
        </p:txBody>
      </p:sp>
      <p:sp>
        <p:nvSpPr>
          <p:cNvPr id="10" name="梯形 11"/>
          <p:cNvSpPr>
            <a:spLocks noChangeArrowheads="1"/>
          </p:cNvSpPr>
          <p:nvPr/>
        </p:nvSpPr>
        <p:spPr bwMode="auto">
          <a:xfrm>
            <a:off x="1309659" y="5402284"/>
            <a:ext cx="428625" cy="1098550"/>
          </a:xfrm>
          <a:custGeom>
            <a:avLst/>
            <a:gdLst>
              <a:gd name="G0" fmla="+- 5239 0 0"/>
              <a:gd name="G1" fmla="+- 21600 0 5239"/>
              <a:gd name="G2" fmla="*/ 5239 1 2"/>
              <a:gd name="G3" fmla="+- 21600 0 G2"/>
              <a:gd name="G4" fmla="+/ 5239 21600 2"/>
              <a:gd name="G5" fmla="+/ G1 0 2"/>
              <a:gd name="G6" fmla="*/ 21600 21600 5239"/>
              <a:gd name="G7" fmla="*/ G6 1 2"/>
              <a:gd name="G8" fmla="+- 21600 0 G7"/>
              <a:gd name="G9" fmla="*/ 21600 1 2"/>
              <a:gd name="G10" fmla="+- 5239 0 G9"/>
              <a:gd name="G11" fmla="?: G10 G8 0"/>
              <a:gd name="G12" fmla="?: G10 G7 21600"/>
              <a:gd name="T0" fmla="*/ 18980 w 21600"/>
              <a:gd name="T1" fmla="*/ 10800 h 21600"/>
              <a:gd name="T2" fmla="*/ 10800 w 21600"/>
              <a:gd name="T3" fmla="*/ 21600 h 21600"/>
              <a:gd name="T4" fmla="*/ 2620 w 21600"/>
              <a:gd name="T5" fmla="*/ 10800 h 21600"/>
              <a:gd name="T6" fmla="*/ 10800 w 21600"/>
              <a:gd name="T7" fmla="*/ 0 h 21600"/>
              <a:gd name="T8" fmla="*/ 4420 w 21600"/>
              <a:gd name="T9" fmla="*/ 4420 h 21600"/>
              <a:gd name="T10" fmla="*/ 17180 w 21600"/>
              <a:gd name="T11" fmla="*/ 17180 h 21600"/>
            </a:gdLst>
            <a:ahLst/>
            <a:cxnLst>
              <a:cxn ang="0">
                <a:pos x="T0" y="T1"/>
              </a:cxn>
              <a:cxn ang="0">
                <a:pos x="T2" y="T3"/>
              </a:cxn>
              <a:cxn ang="0">
                <a:pos x="T4" y="T5"/>
              </a:cxn>
              <a:cxn ang="0">
                <a:pos x="T6" y="T7"/>
              </a:cxn>
            </a:cxnLst>
            <a:rect l="T8" t="T9" r="T10" b="T11"/>
            <a:pathLst>
              <a:path w="21600" h="21600">
                <a:moveTo>
                  <a:pt x="0" y="0"/>
                </a:moveTo>
                <a:lnTo>
                  <a:pt x="5239" y="21600"/>
                </a:lnTo>
                <a:lnTo>
                  <a:pt x="16361" y="21600"/>
                </a:lnTo>
                <a:lnTo>
                  <a:pt x="21600" y="0"/>
                </a:lnTo>
                <a:close/>
              </a:path>
            </a:pathLst>
          </a:custGeom>
          <a:solidFill>
            <a:schemeClr val="tx2">
              <a:lumMod val="60000"/>
              <a:lumOff val="40000"/>
            </a:schemeClr>
          </a:solidFill>
          <a:ln w="9525">
            <a:noFill/>
            <a:miter lim="800000"/>
            <a:headEnd/>
            <a:tailEnd/>
          </a:ln>
        </p:spPr>
        <p:txBody>
          <a:bodyPr anchor="ctr"/>
          <a:lstStyle/>
          <a:p>
            <a:pPr algn="ctr"/>
            <a:endParaRPr lang="zh-CN" altLang="zh-CN">
              <a:solidFill>
                <a:srgbClr val="FFFFFF"/>
              </a:solidFill>
              <a:latin typeface="宋体" pitchFamily="2" charset="-122"/>
              <a:sym typeface="宋体" pitchFamily="2" charset="-122"/>
            </a:endParaRPr>
          </a:p>
        </p:txBody>
      </p:sp>
      <p:sp>
        <p:nvSpPr>
          <p:cNvPr id="11" name="圆角矩形 12"/>
          <p:cNvSpPr>
            <a:spLocks noChangeArrowheads="1"/>
          </p:cNvSpPr>
          <p:nvPr/>
        </p:nvSpPr>
        <p:spPr bwMode="auto">
          <a:xfrm rot="19250112">
            <a:off x="920721" y="3636984"/>
            <a:ext cx="447675" cy="1331913"/>
          </a:xfrm>
          <a:prstGeom prst="roundRect">
            <a:avLst>
              <a:gd name="adj" fmla="val 50000"/>
            </a:avLst>
          </a:prstGeom>
          <a:solidFill>
            <a:schemeClr val="tx2">
              <a:lumMod val="60000"/>
              <a:lumOff val="40000"/>
            </a:schemeClr>
          </a:solidFill>
          <a:ln w="9525">
            <a:noFill/>
            <a:round/>
            <a:headEnd/>
            <a:tailEnd/>
          </a:ln>
        </p:spPr>
        <p:txBody>
          <a:bodyPr anchor="ctr"/>
          <a:lstStyle/>
          <a:p>
            <a:pPr algn="ctr"/>
            <a:endParaRPr lang="zh-CN" altLang="zh-CN">
              <a:solidFill>
                <a:srgbClr val="FFFFFF"/>
              </a:solidFill>
              <a:latin typeface="宋体" pitchFamily="2" charset="-122"/>
              <a:sym typeface="宋体" pitchFamily="2" charset="-122"/>
            </a:endParaRPr>
          </a:p>
        </p:txBody>
      </p:sp>
      <p:sp>
        <p:nvSpPr>
          <p:cNvPr id="12" name="圆角矩形 13"/>
          <p:cNvSpPr>
            <a:spLocks noChangeArrowheads="1"/>
          </p:cNvSpPr>
          <p:nvPr/>
        </p:nvSpPr>
        <p:spPr bwMode="auto">
          <a:xfrm rot="20485422">
            <a:off x="1698596" y="3462359"/>
            <a:ext cx="374650" cy="1331913"/>
          </a:xfrm>
          <a:prstGeom prst="roundRect">
            <a:avLst>
              <a:gd name="adj" fmla="val 50000"/>
            </a:avLst>
          </a:prstGeom>
          <a:solidFill>
            <a:schemeClr val="tx2">
              <a:lumMod val="60000"/>
              <a:lumOff val="40000"/>
            </a:schemeClr>
          </a:solidFill>
          <a:ln w="9525">
            <a:noFill/>
            <a:round/>
            <a:headEnd/>
            <a:tailEnd/>
          </a:ln>
        </p:spPr>
        <p:txBody>
          <a:bodyPr anchor="ctr"/>
          <a:lstStyle/>
          <a:p>
            <a:pPr algn="ctr"/>
            <a:endParaRPr lang="zh-CN" altLang="zh-CN">
              <a:solidFill>
                <a:srgbClr val="FFFFFF"/>
              </a:solidFill>
              <a:latin typeface="宋体" pitchFamily="2" charset="-122"/>
              <a:sym typeface="宋体" pitchFamily="2" charset="-122"/>
            </a:endParaRPr>
          </a:p>
        </p:txBody>
      </p:sp>
      <p:grpSp>
        <p:nvGrpSpPr>
          <p:cNvPr id="2" name="Group 24"/>
          <p:cNvGrpSpPr>
            <a:grpSpLocks/>
          </p:cNvGrpSpPr>
          <p:nvPr/>
        </p:nvGrpSpPr>
        <p:grpSpPr bwMode="auto">
          <a:xfrm rot="2558898">
            <a:off x="2951530" y="2071709"/>
            <a:ext cx="205581" cy="2998788"/>
            <a:chOff x="323850" y="0"/>
            <a:chExt cx="266700" cy="3143250"/>
          </a:xfrm>
          <a:solidFill>
            <a:schemeClr val="tx2">
              <a:lumMod val="60000"/>
              <a:lumOff val="40000"/>
            </a:schemeClr>
          </a:solidFill>
        </p:grpSpPr>
        <p:sp>
          <p:nvSpPr>
            <p:cNvPr id="25" name="矩形 25"/>
            <p:cNvSpPr>
              <a:spLocks noChangeArrowheads="1"/>
            </p:cNvSpPr>
            <p:nvPr/>
          </p:nvSpPr>
          <p:spPr bwMode="auto">
            <a:xfrm>
              <a:off x="342900" y="0"/>
              <a:ext cx="228600" cy="2933700"/>
            </a:xfrm>
            <a:prstGeom prst="rect">
              <a:avLst/>
            </a:prstGeom>
            <a:grpFill/>
            <a:ln w="9525">
              <a:noFill/>
              <a:miter lim="800000"/>
              <a:headEnd/>
              <a:tailEnd/>
            </a:ln>
          </p:spPr>
          <p:txBody>
            <a:bodyPr anchor="ctr"/>
            <a:lstStyle/>
            <a:p>
              <a:pPr algn="ctr"/>
              <a:endParaRPr lang="zh-CN" altLang="zh-CN">
                <a:solidFill>
                  <a:srgbClr val="FFFFFF"/>
                </a:solidFill>
                <a:latin typeface="宋体" pitchFamily="2" charset="-122"/>
                <a:sym typeface="宋体" pitchFamily="2" charset="-122"/>
              </a:endParaRPr>
            </a:p>
          </p:txBody>
        </p:sp>
        <p:sp>
          <p:nvSpPr>
            <p:cNvPr id="27" name="矩形 27"/>
            <p:cNvSpPr>
              <a:spLocks noChangeArrowheads="1"/>
            </p:cNvSpPr>
            <p:nvPr/>
          </p:nvSpPr>
          <p:spPr bwMode="auto">
            <a:xfrm>
              <a:off x="323850" y="2609850"/>
              <a:ext cx="266700" cy="533400"/>
            </a:xfrm>
            <a:prstGeom prst="rect">
              <a:avLst/>
            </a:prstGeom>
            <a:grpFill/>
            <a:ln w="9525">
              <a:noFill/>
              <a:miter lim="800000"/>
              <a:headEnd/>
              <a:tailEnd/>
            </a:ln>
          </p:spPr>
          <p:txBody>
            <a:bodyPr anchor="ctr"/>
            <a:lstStyle/>
            <a:p>
              <a:pPr algn="ctr"/>
              <a:endParaRPr lang="zh-CN" altLang="zh-CN">
                <a:solidFill>
                  <a:srgbClr val="FFFFFF"/>
                </a:solidFill>
                <a:latin typeface="宋体" pitchFamily="2" charset="-122"/>
                <a:sym typeface="宋体" pitchFamily="2" charset="-122"/>
              </a:endParaRPr>
            </a:p>
          </p:txBody>
        </p:sp>
      </p:grpSp>
      <p:sp>
        <p:nvSpPr>
          <p:cNvPr id="15" name="矩形 14"/>
          <p:cNvSpPr/>
          <p:nvPr/>
        </p:nvSpPr>
        <p:spPr>
          <a:xfrm>
            <a:off x="4000496" y="357166"/>
            <a:ext cx="4929222" cy="6143668"/>
          </a:xfrm>
          <a:prstGeom prst="rect">
            <a:avLst/>
          </a:prstGeom>
          <a:solidFill>
            <a:schemeClr val="bg1">
              <a:lumMod val="75000"/>
            </a:schemeClr>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indent="457200">
              <a:lnSpc>
                <a:spcPct val="150000"/>
              </a:lnSpc>
            </a:pPr>
            <a:r>
              <a:rPr lang="zh-CN" altLang="en-US" sz="2800" dirty="0" smtClean="0">
                <a:latin typeface="黑体" pitchFamily="49" charset="-122"/>
                <a:ea typeface="黑体" pitchFamily="49" charset="-122"/>
              </a:rPr>
              <a:t>另一类课堂则刚好相反：一节课下来，还是分不清到底谁是所谓的“优等生”，谁是所谓的“后进生”，学生们个个非常自信，密切合作，他们虽然见解不同，但是从教师的反应来看，似乎每一个答案都十分有意义。</a:t>
            </a:r>
          </a:p>
        </p:txBody>
      </p:sp>
    </p:spTree>
  </p:cSld>
  <p:clrMapOvr>
    <a:masterClrMapping/>
  </p:clrMapOvr>
  <p:transition>
    <p:cover dir="l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1" nodeType="with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wipe(down)">
                                      <p:cBhvr>
                                        <p:cTn id="7"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1"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572000" y="928670"/>
            <a:ext cx="3214710" cy="3046988"/>
          </a:xfrm>
          <a:prstGeom prst="rect">
            <a:avLst/>
          </a:prstGeom>
          <a:noFill/>
        </p:spPr>
        <p:txBody>
          <a:bodyPr wrap="square" rtlCol="0">
            <a:spAutoFit/>
          </a:bodyPr>
          <a:lstStyle/>
          <a:p>
            <a:pPr indent="457200"/>
            <a:r>
              <a:rPr lang="zh-CN" altLang="en-US" sz="2400" b="1" dirty="0" smtClean="0">
                <a:solidFill>
                  <a:schemeClr val="bg1"/>
                </a:solidFill>
                <a:latin typeface="黑体" pitchFamily="49" charset="-122"/>
                <a:ea typeface="黑体" pitchFamily="49" charset="-122"/>
              </a:rPr>
              <a:t>前一类课堂中，是少数优胜者和绝大部分失败者之间的角逐，而后一类课堂中，所有人都受到了公平的对待，他们平等地参与合作，在合作中实现共赢</a:t>
            </a:r>
            <a:r>
              <a:rPr lang="zh-CN" altLang="en-US" dirty="0" smtClean="0"/>
              <a:t>。</a:t>
            </a:r>
            <a:endParaRPr lang="zh-CN" altLang="en-US" dirty="0"/>
          </a:p>
        </p:txBody>
      </p:sp>
      <p:grpSp>
        <p:nvGrpSpPr>
          <p:cNvPr id="3" name="组合 2"/>
          <p:cNvGrpSpPr/>
          <p:nvPr/>
        </p:nvGrpSpPr>
        <p:grpSpPr>
          <a:xfrm>
            <a:off x="1071563" y="2214554"/>
            <a:ext cx="550862" cy="4113212"/>
            <a:chOff x="0" y="0"/>
            <a:chExt cx="551565" cy="4113670"/>
          </a:xfrm>
        </p:grpSpPr>
        <p:sp>
          <p:nvSpPr>
            <p:cNvPr id="4" name="任意多边形 96"/>
            <p:cNvSpPr/>
            <p:nvPr/>
          </p:nvSpPr>
          <p:spPr>
            <a:xfrm>
              <a:off x="11126" y="0"/>
              <a:ext cx="540439" cy="1924264"/>
            </a:xfrm>
            <a:custGeom>
              <a:avLst/>
              <a:gdLst>
                <a:gd name="txL" fmla="*/ 0 w 390525"/>
                <a:gd name="txT" fmla="*/ 0 h 1389592"/>
                <a:gd name="txR" fmla="*/ 390525 w 390525"/>
                <a:gd name="txB" fmla="*/ 1389592 h 1389592"/>
              </a:gdLst>
              <a:ahLst/>
              <a:cxnLst>
                <a:cxn ang="0">
                  <a:pos x="540439" y="33708"/>
                </a:cxn>
                <a:cxn ang="0">
                  <a:pos x="426200" y="16121"/>
                </a:cxn>
                <a:cxn ang="0">
                  <a:pos x="320748" y="38105"/>
                </a:cxn>
                <a:cxn ang="0">
                  <a:pos x="224084" y="244747"/>
                </a:cxn>
                <a:cxn ang="0">
                  <a:pos x="219691" y="385439"/>
                </a:cxn>
                <a:cxn ang="0">
                  <a:pos x="140602" y="451389"/>
                </a:cxn>
                <a:cxn ang="0">
                  <a:pos x="92270" y="508545"/>
                </a:cxn>
                <a:cxn ang="0">
                  <a:pos x="87876" y="600875"/>
                </a:cxn>
                <a:cxn ang="0">
                  <a:pos x="131814" y="618461"/>
                </a:cxn>
                <a:cxn ang="0">
                  <a:pos x="127421" y="662428"/>
                </a:cxn>
                <a:cxn ang="0">
                  <a:pos x="52726" y="794327"/>
                </a:cxn>
                <a:cxn ang="0">
                  <a:pos x="4394" y="917433"/>
                </a:cxn>
                <a:cxn ang="0">
                  <a:pos x="26363" y="1084505"/>
                </a:cxn>
                <a:cxn ang="0">
                  <a:pos x="48332" y="1357097"/>
                </a:cxn>
                <a:cxn ang="0">
                  <a:pos x="158177" y="1445030"/>
                </a:cxn>
                <a:cxn ang="0">
                  <a:pos x="188934" y="1493393"/>
                </a:cxn>
                <a:cxn ang="0">
                  <a:pos x="136208" y="1625292"/>
                </a:cxn>
                <a:cxn ang="0">
                  <a:pos x="79089" y="1792365"/>
                </a:cxn>
                <a:cxn ang="0">
                  <a:pos x="39544" y="1924264"/>
                </a:cxn>
                <a:cxn ang="0">
                  <a:pos x="39544" y="1924264"/>
                </a:cxn>
              </a:cxnLst>
              <a:rect l="txL" t="txT" r="txR" b="txB"/>
              <a:pathLst>
                <a:path w="390525" h="1389592">
                  <a:moveTo>
                    <a:pt x="390525" y="24342"/>
                  </a:moveTo>
                  <a:cubicBezTo>
                    <a:pt x="362479" y="17727"/>
                    <a:pt x="334433" y="11113"/>
                    <a:pt x="307975" y="11642"/>
                  </a:cubicBezTo>
                  <a:cubicBezTo>
                    <a:pt x="281517" y="12171"/>
                    <a:pt x="256117" y="0"/>
                    <a:pt x="231775" y="27517"/>
                  </a:cubicBezTo>
                  <a:cubicBezTo>
                    <a:pt x="207433" y="55034"/>
                    <a:pt x="174096" y="134938"/>
                    <a:pt x="161925" y="176742"/>
                  </a:cubicBezTo>
                  <a:cubicBezTo>
                    <a:pt x="149754" y="218546"/>
                    <a:pt x="168804" y="253471"/>
                    <a:pt x="158750" y="278342"/>
                  </a:cubicBezTo>
                  <a:cubicBezTo>
                    <a:pt x="148696" y="303213"/>
                    <a:pt x="116946" y="311150"/>
                    <a:pt x="101600" y="325967"/>
                  </a:cubicBezTo>
                  <a:cubicBezTo>
                    <a:pt x="86254" y="340784"/>
                    <a:pt x="73025" y="349250"/>
                    <a:pt x="66675" y="367242"/>
                  </a:cubicBezTo>
                  <a:cubicBezTo>
                    <a:pt x="60325" y="385234"/>
                    <a:pt x="58738" y="420688"/>
                    <a:pt x="63500" y="433917"/>
                  </a:cubicBezTo>
                  <a:cubicBezTo>
                    <a:pt x="68262" y="447146"/>
                    <a:pt x="90488" y="439209"/>
                    <a:pt x="95250" y="446617"/>
                  </a:cubicBezTo>
                  <a:cubicBezTo>
                    <a:pt x="100013" y="454025"/>
                    <a:pt x="101600" y="457200"/>
                    <a:pt x="92075" y="478367"/>
                  </a:cubicBezTo>
                  <a:cubicBezTo>
                    <a:pt x="82550" y="499534"/>
                    <a:pt x="52917" y="542925"/>
                    <a:pt x="38100" y="573617"/>
                  </a:cubicBezTo>
                  <a:cubicBezTo>
                    <a:pt x="23283" y="604309"/>
                    <a:pt x="6350" y="627592"/>
                    <a:pt x="3175" y="662517"/>
                  </a:cubicBezTo>
                  <a:cubicBezTo>
                    <a:pt x="0" y="697442"/>
                    <a:pt x="13758" y="730250"/>
                    <a:pt x="19050" y="783167"/>
                  </a:cubicBezTo>
                  <a:cubicBezTo>
                    <a:pt x="24342" y="836084"/>
                    <a:pt x="19050" y="936625"/>
                    <a:pt x="34925" y="980017"/>
                  </a:cubicBezTo>
                  <a:cubicBezTo>
                    <a:pt x="50800" y="1023409"/>
                    <a:pt x="97367" y="1027113"/>
                    <a:pt x="114300" y="1043517"/>
                  </a:cubicBezTo>
                  <a:cubicBezTo>
                    <a:pt x="131233" y="1059921"/>
                    <a:pt x="139171" y="1056746"/>
                    <a:pt x="136525" y="1078442"/>
                  </a:cubicBezTo>
                  <a:cubicBezTo>
                    <a:pt x="133879" y="1100138"/>
                    <a:pt x="111654" y="1137709"/>
                    <a:pt x="98425" y="1173692"/>
                  </a:cubicBezTo>
                  <a:cubicBezTo>
                    <a:pt x="85196" y="1209675"/>
                    <a:pt x="68792" y="1258359"/>
                    <a:pt x="57150" y="1294342"/>
                  </a:cubicBezTo>
                  <a:cubicBezTo>
                    <a:pt x="45508" y="1330325"/>
                    <a:pt x="28575" y="1389592"/>
                    <a:pt x="28575" y="1389592"/>
                  </a:cubicBezTo>
                  <a:lnTo>
                    <a:pt x="28575" y="1389592"/>
                  </a:lnTo>
                </a:path>
              </a:pathLst>
            </a:custGeom>
            <a:noFill/>
            <a:ln w="28575" cap="flat" cmpd="sng">
              <a:solidFill>
                <a:schemeClr val="bg1"/>
              </a:solidFill>
              <a:prstDash val="solid"/>
              <a:miter/>
              <a:headEnd type="none" w="med" len="med"/>
              <a:tailEnd type="none" w="med" len="med"/>
            </a:ln>
          </p:spPr>
          <p:txBody>
            <a:bodyPr anchor="ctr"/>
            <a:lstStyle/>
            <a:p>
              <a:pPr lvl="0" algn="ctr" eaLnBrk="1" hangingPunct="1"/>
              <a:endParaRPr lang="zh-CN" altLang="en-US" dirty="0">
                <a:latin typeface="Calibri" pitchFamily="2" charset="0"/>
                <a:ea typeface="宋体" charset="-122"/>
              </a:endParaRPr>
            </a:p>
          </p:txBody>
        </p:sp>
        <p:sp>
          <p:nvSpPr>
            <p:cNvPr id="5" name="任意多边形 97"/>
            <p:cNvSpPr/>
            <p:nvPr/>
          </p:nvSpPr>
          <p:spPr>
            <a:xfrm>
              <a:off x="44507" y="1897273"/>
              <a:ext cx="160542" cy="944668"/>
            </a:xfrm>
            <a:custGeom>
              <a:avLst/>
              <a:gdLst>
                <a:gd name="txL" fmla="*/ 0 w 115887"/>
                <a:gd name="txT" fmla="*/ 0 h 682625"/>
                <a:gd name="txR" fmla="*/ 115887 w 115887"/>
                <a:gd name="txB" fmla="*/ 682625 h 682625"/>
              </a:gdLst>
              <a:ahLst/>
              <a:cxnLst>
                <a:cxn ang="0">
                  <a:pos x="6597" y="0"/>
                </a:cxn>
                <a:cxn ang="0">
                  <a:pos x="2199" y="74695"/>
                </a:cxn>
                <a:cxn ang="0">
                  <a:pos x="6597" y="219690"/>
                </a:cxn>
                <a:cxn ang="0">
                  <a:pos x="41784" y="399836"/>
                </a:cxn>
                <a:cxn ang="0">
                  <a:pos x="72573" y="527257"/>
                </a:cxn>
                <a:cxn ang="0">
                  <a:pos x="112159" y="760128"/>
                </a:cxn>
                <a:cxn ang="0">
                  <a:pos x="120956" y="891942"/>
                </a:cxn>
                <a:cxn ang="0">
                  <a:pos x="160542" y="944668"/>
                </a:cxn>
              </a:cxnLst>
              <a:rect l="txL" t="txT" r="txR" b="txB"/>
              <a:pathLst>
                <a:path w="115887" h="682625">
                  <a:moveTo>
                    <a:pt x="4762" y="0"/>
                  </a:moveTo>
                  <a:cubicBezTo>
                    <a:pt x="3174" y="13758"/>
                    <a:pt x="1587" y="27517"/>
                    <a:pt x="1587" y="53975"/>
                  </a:cubicBezTo>
                  <a:cubicBezTo>
                    <a:pt x="1587" y="80433"/>
                    <a:pt x="0" y="119592"/>
                    <a:pt x="4762" y="158750"/>
                  </a:cubicBezTo>
                  <a:cubicBezTo>
                    <a:pt x="9525" y="197908"/>
                    <a:pt x="22225" y="251883"/>
                    <a:pt x="30162" y="288925"/>
                  </a:cubicBezTo>
                  <a:cubicBezTo>
                    <a:pt x="38100" y="325967"/>
                    <a:pt x="43920" y="337608"/>
                    <a:pt x="52387" y="381000"/>
                  </a:cubicBezTo>
                  <a:cubicBezTo>
                    <a:pt x="60854" y="424392"/>
                    <a:pt x="75141" y="505354"/>
                    <a:pt x="80962" y="549275"/>
                  </a:cubicBezTo>
                  <a:cubicBezTo>
                    <a:pt x="86783" y="593196"/>
                    <a:pt x="81491" y="622300"/>
                    <a:pt x="87312" y="644525"/>
                  </a:cubicBezTo>
                  <a:cubicBezTo>
                    <a:pt x="93133" y="666750"/>
                    <a:pt x="104510" y="674687"/>
                    <a:pt x="115887" y="682625"/>
                  </a:cubicBezTo>
                </a:path>
              </a:pathLst>
            </a:custGeom>
            <a:noFill/>
            <a:ln w="28575" cap="flat" cmpd="sng">
              <a:solidFill>
                <a:schemeClr val="bg1"/>
              </a:solidFill>
              <a:prstDash val="solid"/>
              <a:miter/>
              <a:headEnd type="none" w="med" len="med"/>
              <a:tailEnd type="none" w="med" len="med"/>
            </a:ln>
          </p:spPr>
          <p:txBody>
            <a:bodyPr anchor="ctr"/>
            <a:lstStyle/>
            <a:p>
              <a:pPr lvl="0" algn="ctr" eaLnBrk="1" hangingPunct="1"/>
              <a:endParaRPr lang="zh-CN" altLang="en-US" dirty="0">
                <a:latin typeface="Calibri" pitchFamily="2" charset="0"/>
                <a:ea typeface="宋体" charset="-122"/>
              </a:endParaRPr>
            </a:p>
          </p:txBody>
        </p:sp>
        <p:sp>
          <p:nvSpPr>
            <p:cNvPr id="6" name="任意多边形 98"/>
            <p:cNvSpPr/>
            <p:nvPr/>
          </p:nvSpPr>
          <p:spPr>
            <a:xfrm>
              <a:off x="0" y="2837178"/>
              <a:ext cx="200280" cy="1276492"/>
            </a:xfrm>
            <a:custGeom>
              <a:avLst/>
              <a:gdLst>
                <a:gd name="txL" fmla="*/ 0 w 144462"/>
                <a:gd name="txT" fmla="*/ 0 h 921808"/>
                <a:gd name="txR" fmla="*/ 144462 w 144462"/>
                <a:gd name="txB" fmla="*/ 921808 h 921808"/>
              </a:gdLst>
              <a:ahLst/>
              <a:cxnLst>
                <a:cxn ang="0">
                  <a:pos x="195878" y="0"/>
                </a:cxn>
                <a:cxn ang="0">
                  <a:pos x="143057" y="105519"/>
                </a:cxn>
                <a:cxn ang="0">
                  <a:pos x="68227" y="276989"/>
                </a:cxn>
                <a:cxn ang="0">
                  <a:pos x="68227" y="769413"/>
                </a:cxn>
                <a:cxn ang="0">
                  <a:pos x="28611" y="879329"/>
                </a:cxn>
                <a:cxn ang="0">
                  <a:pos x="2200" y="932089"/>
                </a:cxn>
                <a:cxn ang="0">
                  <a:pos x="15406" y="1042005"/>
                </a:cxn>
                <a:cxn ang="0">
                  <a:pos x="28611" y="1173904"/>
                </a:cxn>
                <a:cxn ang="0">
                  <a:pos x="165066" y="1261837"/>
                </a:cxn>
                <a:cxn ang="0">
                  <a:pos x="200280" y="1261837"/>
                </a:cxn>
              </a:cxnLst>
              <a:rect l="txL" t="txT" r="txR" b="txB"/>
              <a:pathLst>
                <a:path w="144462" h="921808">
                  <a:moveTo>
                    <a:pt x="141287" y="0"/>
                  </a:moveTo>
                  <a:cubicBezTo>
                    <a:pt x="129910" y="21431"/>
                    <a:pt x="118533" y="42862"/>
                    <a:pt x="103187" y="76200"/>
                  </a:cubicBezTo>
                  <a:cubicBezTo>
                    <a:pt x="87841" y="109538"/>
                    <a:pt x="58208" y="120121"/>
                    <a:pt x="49212" y="200025"/>
                  </a:cubicBezTo>
                  <a:cubicBezTo>
                    <a:pt x="40216" y="279929"/>
                    <a:pt x="53975" y="483129"/>
                    <a:pt x="49212" y="555625"/>
                  </a:cubicBezTo>
                  <a:cubicBezTo>
                    <a:pt x="44450" y="628121"/>
                    <a:pt x="28575" y="615421"/>
                    <a:pt x="20637" y="635000"/>
                  </a:cubicBezTo>
                  <a:cubicBezTo>
                    <a:pt x="12699" y="654579"/>
                    <a:pt x="3174" y="653521"/>
                    <a:pt x="1587" y="673100"/>
                  </a:cubicBezTo>
                  <a:cubicBezTo>
                    <a:pt x="0" y="692679"/>
                    <a:pt x="7937" y="723371"/>
                    <a:pt x="11112" y="752475"/>
                  </a:cubicBezTo>
                  <a:cubicBezTo>
                    <a:pt x="14287" y="781579"/>
                    <a:pt x="2645" y="821267"/>
                    <a:pt x="20637" y="847725"/>
                  </a:cubicBezTo>
                  <a:cubicBezTo>
                    <a:pt x="38629" y="874183"/>
                    <a:pt x="98425" y="900642"/>
                    <a:pt x="119062" y="911225"/>
                  </a:cubicBezTo>
                  <a:cubicBezTo>
                    <a:pt x="139700" y="921808"/>
                    <a:pt x="142081" y="916516"/>
                    <a:pt x="144462" y="911225"/>
                  </a:cubicBezTo>
                </a:path>
              </a:pathLst>
            </a:custGeom>
            <a:noFill/>
            <a:ln w="28575" cap="flat" cmpd="sng">
              <a:solidFill>
                <a:schemeClr val="bg1"/>
              </a:solidFill>
              <a:prstDash val="solid"/>
              <a:miter/>
              <a:headEnd type="none" w="med" len="med"/>
              <a:tailEnd type="none" w="med" len="med"/>
            </a:ln>
          </p:spPr>
          <p:txBody>
            <a:bodyPr anchor="ctr"/>
            <a:lstStyle/>
            <a:p>
              <a:pPr lvl="0" algn="ctr" eaLnBrk="1" hangingPunct="1"/>
              <a:endParaRPr lang="zh-CN" altLang="en-US" dirty="0">
                <a:latin typeface="Calibri" pitchFamily="2" charset="0"/>
                <a:ea typeface="宋体" charset="-122"/>
              </a:endParaRPr>
            </a:p>
          </p:txBody>
        </p:sp>
      </p:grpSp>
      <p:sp>
        <p:nvSpPr>
          <p:cNvPr id="7" name="任意多边形 99"/>
          <p:cNvSpPr/>
          <p:nvPr/>
        </p:nvSpPr>
        <p:spPr>
          <a:xfrm>
            <a:off x="1266825" y="5513379"/>
            <a:ext cx="96838" cy="809625"/>
          </a:xfrm>
          <a:custGeom>
            <a:avLst/>
            <a:gdLst>
              <a:gd name="txL" fmla="*/ 0 w 70379"/>
              <a:gd name="txT" fmla="*/ 0 h 584200"/>
              <a:gd name="txR" fmla="*/ 70379 w 70379"/>
              <a:gd name="txB" fmla="*/ 584200 h 584200"/>
            </a:gdLst>
            <a:ahLst/>
            <a:cxnLst>
              <a:cxn ang="0">
                <a:pos x="728" y="809625"/>
              </a:cxn>
              <a:cxn ang="0">
                <a:pos x="53152" y="748023"/>
              </a:cxn>
              <a:cxn ang="0">
                <a:pos x="35677" y="602819"/>
              </a:cxn>
              <a:cxn ang="0">
                <a:pos x="13834" y="523616"/>
              </a:cxn>
              <a:cxn ang="0">
                <a:pos x="728" y="400412"/>
              </a:cxn>
              <a:cxn ang="0">
                <a:pos x="18202" y="224407"/>
              </a:cxn>
              <a:cxn ang="0">
                <a:pos x="66257" y="110003"/>
              </a:cxn>
              <a:cxn ang="0">
                <a:pos x="74995" y="48401"/>
              </a:cxn>
              <a:cxn ang="0">
                <a:pos x="96838" y="0"/>
              </a:cxn>
            </a:cxnLst>
            <a:rect l="txL" t="txT" r="txR" b="txB"/>
            <a:pathLst>
              <a:path w="70379" h="584200">
                <a:moveTo>
                  <a:pt x="529" y="584200"/>
                </a:moveTo>
                <a:cubicBezTo>
                  <a:pt x="17462" y="574410"/>
                  <a:pt x="34396" y="564621"/>
                  <a:pt x="38629" y="539750"/>
                </a:cubicBezTo>
                <a:cubicBezTo>
                  <a:pt x="42862" y="514879"/>
                  <a:pt x="30691" y="461962"/>
                  <a:pt x="25929" y="434975"/>
                </a:cubicBezTo>
                <a:cubicBezTo>
                  <a:pt x="21167" y="407988"/>
                  <a:pt x="14287" y="402167"/>
                  <a:pt x="10054" y="377825"/>
                </a:cubicBezTo>
                <a:cubicBezTo>
                  <a:pt x="5821" y="353483"/>
                  <a:pt x="0" y="324908"/>
                  <a:pt x="529" y="288925"/>
                </a:cubicBezTo>
                <a:cubicBezTo>
                  <a:pt x="1058" y="252942"/>
                  <a:pt x="5292" y="196850"/>
                  <a:pt x="13229" y="161925"/>
                </a:cubicBezTo>
                <a:cubicBezTo>
                  <a:pt x="21166" y="127000"/>
                  <a:pt x="41275" y="100541"/>
                  <a:pt x="48154" y="79375"/>
                </a:cubicBezTo>
                <a:cubicBezTo>
                  <a:pt x="55033" y="58209"/>
                  <a:pt x="50800" y="48154"/>
                  <a:pt x="54504" y="34925"/>
                </a:cubicBezTo>
                <a:cubicBezTo>
                  <a:pt x="58208" y="21696"/>
                  <a:pt x="64293" y="10848"/>
                  <a:pt x="70379" y="0"/>
                </a:cubicBezTo>
              </a:path>
            </a:pathLst>
          </a:custGeom>
          <a:noFill/>
          <a:ln w="28575" cap="flat" cmpd="sng">
            <a:solidFill>
              <a:schemeClr val="bg1"/>
            </a:solidFill>
            <a:prstDash val="solid"/>
            <a:miter/>
            <a:headEnd type="none" w="med" len="med"/>
            <a:tailEnd type="none" w="med" len="med"/>
          </a:ln>
        </p:spPr>
        <p:txBody>
          <a:bodyPr anchor="ctr"/>
          <a:lstStyle/>
          <a:p>
            <a:pPr lvl="0" algn="ctr" eaLnBrk="1" hangingPunct="1"/>
            <a:endParaRPr lang="zh-CN" altLang="en-US" dirty="0">
              <a:latin typeface="Calibri" pitchFamily="2" charset="0"/>
              <a:ea typeface="宋体" charset="-122"/>
            </a:endParaRPr>
          </a:p>
        </p:txBody>
      </p:sp>
      <p:sp>
        <p:nvSpPr>
          <p:cNvPr id="8" name="任意多边形 100"/>
          <p:cNvSpPr/>
          <p:nvPr/>
        </p:nvSpPr>
        <p:spPr>
          <a:xfrm>
            <a:off x="1304925" y="5522904"/>
            <a:ext cx="538163" cy="636587"/>
          </a:xfrm>
          <a:custGeom>
            <a:avLst/>
            <a:gdLst>
              <a:gd name="txL" fmla="*/ 0 w 388408"/>
              <a:gd name="txT" fmla="*/ 0 h 460375"/>
              <a:gd name="txR" fmla="*/ 388408 w 388408"/>
              <a:gd name="txB" fmla="*/ 460375 h 460375"/>
            </a:gdLst>
            <a:ahLst/>
            <a:cxnLst>
              <a:cxn ang="0">
                <a:pos x="54256" y="0"/>
              </a:cxn>
              <a:cxn ang="0">
                <a:pos x="71852" y="70244"/>
              </a:cxn>
              <a:cxn ang="0">
                <a:pos x="71852" y="228293"/>
              </a:cxn>
              <a:cxn ang="0">
                <a:pos x="32260" y="342440"/>
              </a:cxn>
              <a:cxn ang="0">
                <a:pos x="5865" y="403904"/>
              </a:cxn>
              <a:cxn ang="0">
                <a:pos x="1466" y="425855"/>
              </a:cxn>
              <a:cxn ang="0">
                <a:pos x="14663" y="456587"/>
              </a:cxn>
              <a:cxn ang="0">
                <a:pos x="54256" y="487318"/>
              </a:cxn>
              <a:cxn ang="0">
                <a:pos x="54256" y="513660"/>
              </a:cxn>
              <a:cxn ang="0">
                <a:pos x="49857" y="561953"/>
              </a:cxn>
              <a:cxn ang="0">
                <a:pos x="71852" y="583904"/>
              </a:cxn>
              <a:cxn ang="0">
                <a:pos x="102647" y="579514"/>
              </a:cxn>
              <a:cxn ang="0">
                <a:pos x="102647" y="561953"/>
              </a:cxn>
              <a:cxn ang="0">
                <a:pos x="98247" y="531221"/>
              </a:cxn>
              <a:cxn ang="0">
                <a:pos x="107046" y="500489"/>
              </a:cxn>
              <a:cxn ang="0">
                <a:pos x="137840" y="504879"/>
              </a:cxn>
              <a:cxn ang="0">
                <a:pos x="186231" y="544392"/>
              </a:cxn>
              <a:cxn ang="0">
                <a:pos x="247819" y="614636"/>
              </a:cxn>
              <a:cxn ang="0">
                <a:pos x="309407" y="627806"/>
              </a:cxn>
              <a:cxn ang="0">
                <a:pos x="454579" y="632197"/>
              </a:cxn>
              <a:cxn ang="0">
                <a:pos x="524966" y="601465"/>
              </a:cxn>
              <a:cxn ang="0">
                <a:pos x="533764" y="583904"/>
              </a:cxn>
            </a:cxnLst>
            <a:rect l="txL" t="txT" r="txR" b="txB"/>
            <a:pathLst>
              <a:path w="388408" h="460375">
                <a:moveTo>
                  <a:pt x="39158" y="0"/>
                </a:moveTo>
                <a:cubicBezTo>
                  <a:pt x="44449" y="11641"/>
                  <a:pt x="49741" y="23283"/>
                  <a:pt x="51858" y="50800"/>
                </a:cubicBezTo>
                <a:cubicBezTo>
                  <a:pt x="53975" y="78317"/>
                  <a:pt x="56621" y="132292"/>
                  <a:pt x="51858" y="165100"/>
                </a:cubicBezTo>
                <a:cubicBezTo>
                  <a:pt x="47095" y="197908"/>
                  <a:pt x="31221" y="226483"/>
                  <a:pt x="23283" y="247650"/>
                </a:cubicBezTo>
                <a:cubicBezTo>
                  <a:pt x="15346" y="268817"/>
                  <a:pt x="7937" y="282046"/>
                  <a:pt x="4233" y="292100"/>
                </a:cubicBezTo>
                <a:cubicBezTo>
                  <a:pt x="529" y="302154"/>
                  <a:pt x="0" y="301625"/>
                  <a:pt x="1058" y="307975"/>
                </a:cubicBezTo>
                <a:cubicBezTo>
                  <a:pt x="2116" y="314325"/>
                  <a:pt x="4233" y="322792"/>
                  <a:pt x="10583" y="330200"/>
                </a:cubicBezTo>
                <a:cubicBezTo>
                  <a:pt x="16933" y="337608"/>
                  <a:pt x="34396" y="345546"/>
                  <a:pt x="39158" y="352425"/>
                </a:cubicBezTo>
                <a:cubicBezTo>
                  <a:pt x="43920" y="359304"/>
                  <a:pt x="39687" y="362479"/>
                  <a:pt x="39158" y="371475"/>
                </a:cubicBezTo>
                <a:cubicBezTo>
                  <a:pt x="38629" y="380471"/>
                  <a:pt x="33866" y="397933"/>
                  <a:pt x="35983" y="406400"/>
                </a:cubicBezTo>
                <a:cubicBezTo>
                  <a:pt x="38100" y="414867"/>
                  <a:pt x="45508" y="420158"/>
                  <a:pt x="51858" y="422275"/>
                </a:cubicBezTo>
                <a:cubicBezTo>
                  <a:pt x="58208" y="424392"/>
                  <a:pt x="70379" y="421746"/>
                  <a:pt x="74083" y="419100"/>
                </a:cubicBezTo>
                <a:cubicBezTo>
                  <a:pt x="77787" y="416454"/>
                  <a:pt x="74612" y="412221"/>
                  <a:pt x="74083" y="406400"/>
                </a:cubicBezTo>
                <a:cubicBezTo>
                  <a:pt x="73554" y="400579"/>
                  <a:pt x="70379" y="391583"/>
                  <a:pt x="70908" y="384175"/>
                </a:cubicBezTo>
                <a:cubicBezTo>
                  <a:pt x="71437" y="376767"/>
                  <a:pt x="72496" y="365125"/>
                  <a:pt x="77258" y="361950"/>
                </a:cubicBezTo>
                <a:cubicBezTo>
                  <a:pt x="82020" y="358775"/>
                  <a:pt x="89958" y="359833"/>
                  <a:pt x="99483" y="365125"/>
                </a:cubicBezTo>
                <a:cubicBezTo>
                  <a:pt x="109008" y="370417"/>
                  <a:pt x="121179" y="380471"/>
                  <a:pt x="134408" y="393700"/>
                </a:cubicBezTo>
                <a:cubicBezTo>
                  <a:pt x="147637" y="406929"/>
                  <a:pt x="164041" y="434446"/>
                  <a:pt x="178858" y="444500"/>
                </a:cubicBezTo>
                <a:cubicBezTo>
                  <a:pt x="193675" y="454554"/>
                  <a:pt x="198437" y="451908"/>
                  <a:pt x="223308" y="454025"/>
                </a:cubicBezTo>
                <a:cubicBezTo>
                  <a:pt x="248179" y="456142"/>
                  <a:pt x="302154" y="460375"/>
                  <a:pt x="328083" y="457200"/>
                </a:cubicBezTo>
                <a:cubicBezTo>
                  <a:pt x="354012" y="454025"/>
                  <a:pt x="369358" y="440796"/>
                  <a:pt x="378883" y="434975"/>
                </a:cubicBezTo>
                <a:cubicBezTo>
                  <a:pt x="388408" y="429154"/>
                  <a:pt x="386820" y="425714"/>
                  <a:pt x="385233" y="422275"/>
                </a:cubicBezTo>
              </a:path>
            </a:pathLst>
          </a:custGeom>
          <a:noFill/>
          <a:ln w="28575" cap="flat" cmpd="sng">
            <a:solidFill>
              <a:schemeClr val="bg1"/>
            </a:solidFill>
            <a:prstDash val="solid"/>
            <a:miter/>
            <a:headEnd type="none" w="med" len="med"/>
            <a:tailEnd type="none" w="med" len="med"/>
          </a:ln>
        </p:spPr>
        <p:txBody>
          <a:bodyPr anchor="ctr"/>
          <a:lstStyle/>
          <a:p>
            <a:pPr lvl="0" algn="ctr" eaLnBrk="1" hangingPunct="1"/>
            <a:endParaRPr lang="zh-CN" altLang="en-US" dirty="0">
              <a:latin typeface="Calibri" pitchFamily="2" charset="0"/>
              <a:ea typeface="宋体" charset="-122"/>
            </a:endParaRPr>
          </a:p>
        </p:txBody>
      </p:sp>
      <p:grpSp>
        <p:nvGrpSpPr>
          <p:cNvPr id="9" name="组合 8"/>
          <p:cNvGrpSpPr/>
          <p:nvPr/>
        </p:nvGrpSpPr>
        <p:grpSpPr>
          <a:xfrm>
            <a:off x="1512888" y="3825866"/>
            <a:ext cx="333375" cy="2286000"/>
            <a:chOff x="0" y="0"/>
            <a:chExt cx="333284" cy="2285372"/>
          </a:xfrm>
        </p:grpSpPr>
        <p:sp>
          <p:nvSpPr>
            <p:cNvPr id="10" name="任意多边形 101"/>
            <p:cNvSpPr/>
            <p:nvPr/>
          </p:nvSpPr>
          <p:spPr>
            <a:xfrm>
              <a:off x="0" y="1190298"/>
              <a:ext cx="330110" cy="1095074"/>
            </a:xfrm>
            <a:custGeom>
              <a:avLst/>
              <a:gdLst>
                <a:gd name="txL" fmla="*/ 0 w 238654"/>
                <a:gd name="txT" fmla="*/ 0 h 790575"/>
                <a:gd name="txR" fmla="*/ 238654 w 238654"/>
                <a:gd name="txB" fmla="*/ 790575 h 790575"/>
              </a:gdLst>
              <a:ahLst/>
              <a:cxnLst>
                <a:cxn ang="0">
                  <a:pos x="158833" y="0"/>
                </a:cxn>
                <a:cxn ang="0">
                  <a:pos x="123700" y="83560"/>
                </a:cxn>
                <a:cxn ang="0">
                  <a:pos x="75391" y="457380"/>
                </a:cxn>
                <a:cxn ang="0">
                  <a:pos x="9515" y="800416"/>
                </a:cxn>
                <a:cxn ang="0">
                  <a:pos x="18299" y="905965"/>
                </a:cxn>
                <a:cxn ang="0">
                  <a:pos x="101741" y="998321"/>
                </a:cxn>
                <a:cxn ang="0">
                  <a:pos x="172008" y="1046697"/>
                </a:cxn>
                <a:cxn ang="0">
                  <a:pos x="303760" y="1077482"/>
                </a:cxn>
                <a:cxn ang="0">
                  <a:pos x="330110" y="1095074"/>
                </a:cxn>
              </a:cxnLst>
              <a:rect l="txL" t="txT" r="txR" b="txB"/>
              <a:pathLst>
                <a:path w="238654" h="790575">
                  <a:moveTo>
                    <a:pt x="114829" y="0"/>
                  </a:moveTo>
                  <a:cubicBezTo>
                    <a:pt x="107156" y="2646"/>
                    <a:pt x="99483" y="5292"/>
                    <a:pt x="89429" y="60325"/>
                  </a:cubicBezTo>
                  <a:cubicBezTo>
                    <a:pt x="79375" y="115358"/>
                    <a:pt x="68262" y="243946"/>
                    <a:pt x="54504" y="330200"/>
                  </a:cubicBezTo>
                  <a:cubicBezTo>
                    <a:pt x="40746" y="416454"/>
                    <a:pt x="13758" y="523875"/>
                    <a:pt x="6879" y="577850"/>
                  </a:cubicBezTo>
                  <a:cubicBezTo>
                    <a:pt x="0" y="631825"/>
                    <a:pt x="2117" y="630238"/>
                    <a:pt x="13229" y="654050"/>
                  </a:cubicBezTo>
                  <a:cubicBezTo>
                    <a:pt x="24342" y="677863"/>
                    <a:pt x="55033" y="703792"/>
                    <a:pt x="73554" y="720725"/>
                  </a:cubicBezTo>
                  <a:cubicBezTo>
                    <a:pt x="92075" y="737658"/>
                    <a:pt x="100012" y="746125"/>
                    <a:pt x="124354" y="755650"/>
                  </a:cubicBezTo>
                  <a:cubicBezTo>
                    <a:pt x="148696" y="765175"/>
                    <a:pt x="200554" y="772054"/>
                    <a:pt x="219604" y="777875"/>
                  </a:cubicBezTo>
                  <a:cubicBezTo>
                    <a:pt x="238654" y="783696"/>
                    <a:pt x="238654" y="787135"/>
                    <a:pt x="238654" y="790575"/>
                  </a:cubicBezTo>
                </a:path>
              </a:pathLst>
            </a:custGeom>
            <a:noFill/>
            <a:ln w="28575" cap="flat" cmpd="sng">
              <a:solidFill>
                <a:schemeClr val="bg1"/>
              </a:solidFill>
              <a:prstDash val="solid"/>
              <a:miter/>
              <a:headEnd type="none" w="med" len="med"/>
              <a:tailEnd type="none" w="med" len="med"/>
            </a:ln>
          </p:spPr>
          <p:txBody>
            <a:bodyPr anchor="ctr"/>
            <a:lstStyle/>
            <a:p>
              <a:pPr lvl="0" algn="ctr" eaLnBrk="1" hangingPunct="1"/>
              <a:endParaRPr lang="zh-CN" altLang="en-US" dirty="0">
                <a:latin typeface="Calibri" pitchFamily="2" charset="0"/>
                <a:ea typeface="宋体" charset="-122"/>
              </a:endParaRPr>
            </a:p>
          </p:txBody>
        </p:sp>
        <p:sp>
          <p:nvSpPr>
            <p:cNvPr id="11" name="任意多边形 102"/>
            <p:cNvSpPr/>
            <p:nvPr/>
          </p:nvSpPr>
          <p:spPr>
            <a:xfrm>
              <a:off x="153945" y="0"/>
              <a:ext cx="179339" cy="1195060"/>
            </a:xfrm>
            <a:custGeom>
              <a:avLst/>
              <a:gdLst>
                <a:gd name="txL" fmla="*/ 0 w 129117"/>
                <a:gd name="txT" fmla="*/ 0 h 863600"/>
                <a:gd name="txR" fmla="*/ 129117 w 129117"/>
                <a:gd name="txB" fmla="*/ 863600 h 863600"/>
              </a:gdLst>
              <a:ahLst/>
              <a:cxnLst>
                <a:cxn ang="0">
                  <a:pos x="0" y="1195060"/>
                </a:cxn>
                <a:cxn ang="0">
                  <a:pos x="88199" y="1155518"/>
                </a:cxn>
                <a:cxn ang="0">
                  <a:pos x="154349" y="1098401"/>
                </a:cxn>
                <a:cxn ang="0">
                  <a:pos x="145529" y="861146"/>
                </a:cxn>
                <a:cxn ang="0">
                  <a:pos x="163169" y="650253"/>
                </a:cxn>
                <a:cxn ang="0">
                  <a:pos x="141119" y="417392"/>
                </a:cxn>
                <a:cxn ang="0">
                  <a:pos x="176399" y="333914"/>
                </a:cxn>
                <a:cxn ang="0">
                  <a:pos x="158759" y="250435"/>
                </a:cxn>
                <a:cxn ang="0">
                  <a:pos x="158759" y="215287"/>
                </a:cxn>
                <a:cxn ang="0">
                  <a:pos x="167579" y="114234"/>
                </a:cxn>
                <a:cxn ang="0">
                  <a:pos x="132299" y="0"/>
                </a:cxn>
              </a:cxnLst>
              <a:rect l="txL" t="txT" r="txR" b="txB"/>
              <a:pathLst>
                <a:path w="129117" h="863600">
                  <a:moveTo>
                    <a:pt x="0" y="863600"/>
                  </a:moveTo>
                  <a:cubicBezTo>
                    <a:pt x="22489" y="855133"/>
                    <a:pt x="44979" y="846667"/>
                    <a:pt x="63500" y="835025"/>
                  </a:cubicBezTo>
                  <a:cubicBezTo>
                    <a:pt x="82021" y="823383"/>
                    <a:pt x="104246" y="829204"/>
                    <a:pt x="111125" y="793750"/>
                  </a:cubicBezTo>
                  <a:cubicBezTo>
                    <a:pt x="118004" y="758296"/>
                    <a:pt x="103717" y="676275"/>
                    <a:pt x="104775" y="622300"/>
                  </a:cubicBezTo>
                  <a:cubicBezTo>
                    <a:pt x="105833" y="568325"/>
                    <a:pt x="118004" y="523346"/>
                    <a:pt x="117475" y="469900"/>
                  </a:cubicBezTo>
                  <a:cubicBezTo>
                    <a:pt x="116946" y="416454"/>
                    <a:pt x="100012" y="339725"/>
                    <a:pt x="101600" y="301625"/>
                  </a:cubicBezTo>
                  <a:cubicBezTo>
                    <a:pt x="103188" y="263525"/>
                    <a:pt x="124883" y="261408"/>
                    <a:pt x="127000" y="241300"/>
                  </a:cubicBezTo>
                  <a:cubicBezTo>
                    <a:pt x="129117" y="221192"/>
                    <a:pt x="116417" y="195263"/>
                    <a:pt x="114300" y="180975"/>
                  </a:cubicBezTo>
                  <a:cubicBezTo>
                    <a:pt x="112183" y="166688"/>
                    <a:pt x="113242" y="171979"/>
                    <a:pt x="114300" y="155575"/>
                  </a:cubicBezTo>
                  <a:cubicBezTo>
                    <a:pt x="115358" y="139171"/>
                    <a:pt x="123825" y="108479"/>
                    <a:pt x="120650" y="82550"/>
                  </a:cubicBezTo>
                  <a:cubicBezTo>
                    <a:pt x="117475" y="56621"/>
                    <a:pt x="106362" y="28310"/>
                    <a:pt x="95250" y="0"/>
                  </a:cubicBezTo>
                </a:path>
              </a:pathLst>
            </a:custGeom>
            <a:noFill/>
            <a:ln w="28575" cap="flat" cmpd="sng">
              <a:solidFill>
                <a:schemeClr val="bg1"/>
              </a:solidFill>
              <a:prstDash val="solid"/>
              <a:miter/>
              <a:headEnd type="none" w="med" len="med"/>
              <a:tailEnd type="none" w="med" len="med"/>
            </a:ln>
          </p:spPr>
          <p:txBody>
            <a:bodyPr anchor="ctr"/>
            <a:lstStyle/>
            <a:p>
              <a:pPr lvl="0" algn="ctr" eaLnBrk="1" hangingPunct="1"/>
              <a:endParaRPr lang="zh-CN" altLang="en-US" dirty="0">
                <a:latin typeface="Calibri" pitchFamily="2" charset="0"/>
                <a:ea typeface="宋体" charset="-122"/>
              </a:endParaRPr>
            </a:p>
          </p:txBody>
        </p:sp>
      </p:grpSp>
      <p:sp>
        <p:nvSpPr>
          <p:cNvPr id="12" name="任意多边形 103"/>
          <p:cNvSpPr/>
          <p:nvPr/>
        </p:nvSpPr>
        <p:spPr>
          <a:xfrm>
            <a:off x="1609725" y="2252654"/>
            <a:ext cx="225425" cy="777875"/>
          </a:xfrm>
          <a:custGeom>
            <a:avLst/>
            <a:gdLst>
              <a:gd name="txL" fmla="*/ 0 w 162983"/>
              <a:gd name="txT" fmla="*/ 0 h 561975"/>
              <a:gd name="txR" fmla="*/ 162983 w 162983"/>
              <a:gd name="txB" fmla="*/ 561975 h 561975"/>
            </a:gdLst>
            <a:ahLst/>
            <a:cxnLst>
              <a:cxn ang="0">
                <a:pos x="0" y="0"/>
              </a:cxn>
              <a:cxn ang="0">
                <a:pos x="70262" y="13184"/>
              </a:cxn>
              <a:cxn ang="0">
                <a:pos x="131742" y="39553"/>
              </a:cxn>
              <a:cxn ang="0">
                <a:pos x="188830" y="131843"/>
              </a:cxn>
              <a:cxn ang="0">
                <a:pos x="175656" y="215344"/>
              </a:cxn>
              <a:cxn ang="0">
                <a:pos x="162482" y="250502"/>
              </a:cxn>
              <a:cxn ang="0">
                <a:pos x="206396" y="334003"/>
              </a:cxn>
              <a:cxn ang="0">
                <a:pos x="219570" y="364766"/>
              </a:cxn>
              <a:cxn ang="0">
                <a:pos x="171265" y="399924"/>
              </a:cxn>
              <a:cxn ang="0">
                <a:pos x="180048" y="461451"/>
              </a:cxn>
              <a:cxn ang="0">
                <a:pos x="140525" y="527373"/>
              </a:cxn>
              <a:cxn ang="0">
                <a:pos x="87828" y="522978"/>
              </a:cxn>
              <a:cxn ang="0">
                <a:pos x="35131" y="593294"/>
              </a:cxn>
              <a:cxn ang="0">
                <a:pos x="26348" y="694374"/>
              </a:cxn>
              <a:cxn ang="0">
                <a:pos x="114177" y="777875"/>
              </a:cxn>
            </a:cxnLst>
            <a:rect l="txL" t="txT" r="txR" b="txB"/>
            <a:pathLst>
              <a:path w="162983" h="561975">
                <a:moveTo>
                  <a:pt x="0" y="0"/>
                </a:moveTo>
                <a:cubicBezTo>
                  <a:pt x="17462" y="2381"/>
                  <a:pt x="34925" y="4763"/>
                  <a:pt x="50800" y="9525"/>
                </a:cubicBezTo>
                <a:cubicBezTo>
                  <a:pt x="66675" y="14287"/>
                  <a:pt x="80963" y="14288"/>
                  <a:pt x="95250" y="28575"/>
                </a:cubicBezTo>
                <a:cubicBezTo>
                  <a:pt x="109537" y="42862"/>
                  <a:pt x="131233" y="74084"/>
                  <a:pt x="136525" y="95250"/>
                </a:cubicBezTo>
                <a:cubicBezTo>
                  <a:pt x="141817" y="116416"/>
                  <a:pt x="130175" y="141288"/>
                  <a:pt x="127000" y="155575"/>
                </a:cubicBezTo>
                <a:cubicBezTo>
                  <a:pt x="123825" y="169862"/>
                  <a:pt x="113771" y="166688"/>
                  <a:pt x="117475" y="180975"/>
                </a:cubicBezTo>
                <a:cubicBezTo>
                  <a:pt x="121179" y="195262"/>
                  <a:pt x="142346" y="227542"/>
                  <a:pt x="149225" y="241300"/>
                </a:cubicBezTo>
                <a:cubicBezTo>
                  <a:pt x="156104" y="255058"/>
                  <a:pt x="162983" y="255588"/>
                  <a:pt x="158750" y="263525"/>
                </a:cubicBezTo>
                <a:cubicBezTo>
                  <a:pt x="154517" y="271462"/>
                  <a:pt x="128587" y="277283"/>
                  <a:pt x="123825" y="288925"/>
                </a:cubicBezTo>
                <a:cubicBezTo>
                  <a:pt x="119063" y="300567"/>
                  <a:pt x="133879" y="318029"/>
                  <a:pt x="130175" y="333375"/>
                </a:cubicBezTo>
                <a:cubicBezTo>
                  <a:pt x="126471" y="348721"/>
                  <a:pt x="112713" y="373592"/>
                  <a:pt x="101600" y="381000"/>
                </a:cubicBezTo>
                <a:cubicBezTo>
                  <a:pt x="90488" y="388408"/>
                  <a:pt x="76200" y="369888"/>
                  <a:pt x="63500" y="377825"/>
                </a:cubicBezTo>
                <a:cubicBezTo>
                  <a:pt x="50800" y="385762"/>
                  <a:pt x="32808" y="407988"/>
                  <a:pt x="25400" y="428625"/>
                </a:cubicBezTo>
                <a:cubicBezTo>
                  <a:pt x="17992" y="449262"/>
                  <a:pt x="9525" y="479425"/>
                  <a:pt x="19050" y="501650"/>
                </a:cubicBezTo>
                <a:cubicBezTo>
                  <a:pt x="28575" y="523875"/>
                  <a:pt x="55562" y="542925"/>
                  <a:pt x="82550" y="561975"/>
                </a:cubicBezTo>
              </a:path>
            </a:pathLst>
          </a:custGeom>
          <a:noFill/>
          <a:ln w="28575" cap="flat" cmpd="sng">
            <a:solidFill>
              <a:schemeClr val="bg1"/>
            </a:solidFill>
            <a:prstDash val="solid"/>
            <a:miter/>
            <a:headEnd type="none" w="med" len="med"/>
            <a:tailEnd type="none" w="med" len="med"/>
          </a:ln>
        </p:spPr>
        <p:txBody>
          <a:bodyPr anchor="ctr"/>
          <a:lstStyle/>
          <a:p>
            <a:pPr lvl="0" algn="ctr" eaLnBrk="1" hangingPunct="1"/>
            <a:endParaRPr lang="zh-CN" altLang="en-US" dirty="0">
              <a:latin typeface="Calibri" pitchFamily="2" charset="0"/>
              <a:ea typeface="宋体" charset="-122"/>
            </a:endParaRPr>
          </a:p>
        </p:txBody>
      </p:sp>
      <p:sp>
        <p:nvSpPr>
          <p:cNvPr id="13" name="任意多边形 104"/>
          <p:cNvSpPr/>
          <p:nvPr/>
        </p:nvSpPr>
        <p:spPr>
          <a:xfrm>
            <a:off x="1711325" y="2246304"/>
            <a:ext cx="687388" cy="784225"/>
          </a:xfrm>
          <a:custGeom>
            <a:avLst/>
            <a:gdLst>
              <a:gd name="txL" fmla="*/ 0 w 496358"/>
              <a:gd name="txT" fmla="*/ 0 h 566208"/>
              <a:gd name="txR" fmla="*/ 496358 w 496358"/>
              <a:gd name="txB" fmla="*/ 566208 h 566208"/>
            </a:gdLst>
            <a:ahLst/>
            <a:cxnLst>
              <a:cxn ang="0">
                <a:pos x="0" y="784225"/>
              </a:cxn>
              <a:cxn ang="0">
                <a:pos x="101130" y="700672"/>
              </a:cxn>
              <a:cxn ang="0">
                <a:pos x="307786" y="555554"/>
              </a:cxn>
              <a:cxn ang="0">
                <a:pos x="320977" y="515976"/>
              </a:cxn>
              <a:cxn ang="0">
                <a:pos x="285801" y="480796"/>
              </a:cxn>
              <a:cxn ang="0">
                <a:pos x="246229" y="392845"/>
              </a:cxn>
              <a:cxn ang="0">
                <a:pos x="241832" y="252124"/>
              </a:cxn>
              <a:cxn ang="0">
                <a:pos x="228641" y="194957"/>
              </a:cxn>
              <a:cxn ang="0">
                <a:pos x="246229" y="107006"/>
              </a:cxn>
              <a:cxn ang="0">
                <a:pos x="338564" y="27851"/>
              </a:cxn>
              <a:cxn ang="0">
                <a:pos x="452885" y="1465"/>
              </a:cxn>
              <a:cxn ang="0">
                <a:pos x="505648" y="19055"/>
              </a:cxn>
              <a:cxn ang="0">
                <a:pos x="558412" y="41043"/>
              </a:cxn>
              <a:cxn ang="0">
                <a:pos x="628763" y="63031"/>
              </a:cxn>
              <a:cxn ang="0">
                <a:pos x="677129" y="111404"/>
              </a:cxn>
              <a:cxn ang="0">
                <a:pos x="681526" y="278509"/>
              </a:cxn>
              <a:cxn ang="0">
                <a:pos x="641953" y="370858"/>
              </a:cxn>
              <a:cxn ang="0">
                <a:pos x="597984" y="485193"/>
              </a:cxn>
              <a:cxn ang="0">
                <a:pos x="597984" y="485193"/>
              </a:cxn>
            </a:cxnLst>
            <a:rect l="txL" t="txT" r="txR" b="txB"/>
            <a:pathLst>
              <a:path w="496358" h="566208">
                <a:moveTo>
                  <a:pt x="0" y="566208"/>
                </a:moveTo>
                <a:cubicBezTo>
                  <a:pt x="17991" y="549804"/>
                  <a:pt x="35983" y="533400"/>
                  <a:pt x="73025" y="505883"/>
                </a:cubicBezTo>
                <a:cubicBezTo>
                  <a:pt x="110067" y="478366"/>
                  <a:pt x="195792" y="423333"/>
                  <a:pt x="222250" y="401108"/>
                </a:cubicBezTo>
                <a:cubicBezTo>
                  <a:pt x="248708" y="378883"/>
                  <a:pt x="234421" y="381529"/>
                  <a:pt x="231775" y="372533"/>
                </a:cubicBezTo>
                <a:cubicBezTo>
                  <a:pt x="229129" y="363537"/>
                  <a:pt x="215371" y="361950"/>
                  <a:pt x="206375" y="347133"/>
                </a:cubicBezTo>
                <a:cubicBezTo>
                  <a:pt x="197379" y="332316"/>
                  <a:pt x="183092" y="311150"/>
                  <a:pt x="177800" y="283633"/>
                </a:cubicBezTo>
                <a:cubicBezTo>
                  <a:pt x="172508" y="256116"/>
                  <a:pt x="176742" y="205846"/>
                  <a:pt x="174625" y="182033"/>
                </a:cubicBezTo>
                <a:cubicBezTo>
                  <a:pt x="172508" y="158220"/>
                  <a:pt x="164571" y="158220"/>
                  <a:pt x="165100" y="140758"/>
                </a:cubicBezTo>
                <a:cubicBezTo>
                  <a:pt x="165629" y="123296"/>
                  <a:pt x="164571" y="97366"/>
                  <a:pt x="177800" y="77258"/>
                </a:cubicBezTo>
                <a:cubicBezTo>
                  <a:pt x="191029" y="57150"/>
                  <a:pt x="219604" y="32808"/>
                  <a:pt x="244475" y="20108"/>
                </a:cubicBezTo>
                <a:cubicBezTo>
                  <a:pt x="269346" y="7408"/>
                  <a:pt x="306917" y="2116"/>
                  <a:pt x="327025" y="1058"/>
                </a:cubicBezTo>
                <a:cubicBezTo>
                  <a:pt x="347133" y="0"/>
                  <a:pt x="352425" y="8995"/>
                  <a:pt x="365125" y="13758"/>
                </a:cubicBezTo>
                <a:cubicBezTo>
                  <a:pt x="377825" y="18521"/>
                  <a:pt x="388408" y="24341"/>
                  <a:pt x="403225" y="29633"/>
                </a:cubicBezTo>
                <a:cubicBezTo>
                  <a:pt x="418042" y="34925"/>
                  <a:pt x="439737" y="37041"/>
                  <a:pt x="454025" y="45508"/>
                </a:cubicBezTo>
                <a:cubicBezTo>
                  <a:pt x="468313" y="53975"/>
                  <a:pt x="482600" y="54504"/>
                  <a:pt x="488950" y="80433"/>
                </a:cubicBezTo>
                <a:cubicBezTo>
                  <a:pt x="495300" y="106362"/>
                  <a:pt x="496358" y="169862"/>
                  <a:pt x="492125" y="201083"/>
                </a:cubicBezTo>
                <a:cubicBezTo>
                  <a:pt x="487892" y="232304"/>
                  <a:pt x="473604" y="242887"/>
                  <a:pt x="463550" y="267758"/>
                </a:cubicBezTo>
                <a:cubicBezTo>
                  <a:pt x="453496" y="292629"/>
                  <a:pt x="431800" y="350308"/>
                  <a:pt x="431800" y="350308"/>
                </a:cubicBezTo>
                <a:lnTo>
                  <a:pt x="431800" y="350308"/>
                </a:lnTo>
              </a:path>
            </a:pathLst>
          </a:custGeom>
          <a:noFill/>
          <a:ln w="28575" cap="flat" cmpd="sng">
            <a:solidFill>
              <a:schemeClr val="bg1"/>
            </a:solidFill>
            <a:prstDash val="solid"/>
            <a:miter/>
            <a:headEnd type="none" w="med" len="med"/>
            <a:tailEnd type="none" w="med" len="med"/>
          </a:ln>
        </p:spPr>
        <p:txBody>
          <a:bodyPr anchor="ctr"/>
          <a:lstStyle/>
          <a:p>
            <a:pPr lvl="0" algn="ctr" eaLnBrk="1" hangingPunct="1"/>
            <a:endParaRPr lang="zh-CN" altLang="en-US" dirty="0">
              <a:latin typeface="Calibri" pitchFamily="2" charset="0"/>
              <a:ea typeface="宋体" charset="-122"/>
            </a:endParaRPr>
          </a:p>
        </p:txBody>
      </p:sp>
      <p:sp>
        <p:nvSpPr>
          <p:cNvPr id="14" name="任意多边形 105"/>
          <p:cNvSpPr/>
          <p:nvPr/>
        </p:nvSpPr>
        <p:spPr>
          <a:xfrm>
            <a:off x="2305050" y="2305041"/>
            <a:ext cx="1443038" cy="547688"/>
          </a:xfrm>
          <a:custGeom>
            <a:avLst/>
            <a:gdLst>
              <a:gd name="txL" fmla="*/ 0 w 1041929"/>
              <a:gd name="txT" fmla="*/ 0 h 396346"/>
              <a:gd name="txR" fmla="*/ 1041929 w 1041929"/>
              <a:gd name="txB" fmla="*/ 396346 h 396346"/>
            </a:gdLst>
            <a:ahLst/>
            <a:cxnLst>
              <a:cxn ang="0">
                <a:pos x="2932" y="417529"/>
              </a:cxn>
              <a:cxn ang="0">
                <a:pos x="29316" y="500889"/>
              </a:cxn>
              <a:cxn ang="0">
                <a:pos x="178823" y="544763"/>
              </a:cxn>
              <a:cxn ang="0">
                <a:pos x="288755" y="483340"/>
              </a:cxn>
              <a:cxn ang="0">
                <a:pos x="618550" y="461403"/>
              </a:cxn>
              <a:cxn ang="0">
                <a:pos x="820825" y="369269"/>
              </a:cxn>
              <a:cxn ang="0">
                <a:pos x="1080264" y="224486"/>
              </a:cxn>
              <a:cxn ang="0">
                <a:pos x="1168209" y="132352"/>
              </a:cxn>
              <a:cxn ang="0">
                <a:pos x="1401265" y="13893"/>
              </a:cxn>
              <a:cxn ang="0">
                <a:pos x="1418854" y="48992"/>
              </a:cxn>
              <a:cxn ang="0">
                <a:pos x="1401265" y="53379"/>
              </a:cxn>
            </a:cxnLst>
            <a:rect l="txL" t="txT" r="txR" b="txB"/>
            <a:pathLst>
              <a:path w="1041929" h="396346">
                <a:moveTo>
                  <a:pt x="2117" y="302154"/>
                </a:moveTo>
                <a:cubicBezTo>
                  <a:pt x="1058" y="324643"/>
                  <a:pt x="0" y="347133"/>
                  <a:pt x="21167" y="362479"/>
                </a:cubicBezTo>
                <a:cubicBezTo>
                  <a:pt x="42334" y="377825"/>
                  <a:pt x="97896" y="396346"/>
                  <a:pt x="129117" y="394229"/>
                </a:cubicBezTo>
                <a:cubicBezTo>
                  <a:pt x="160338" y="392112"/>
                  <a:pt x="155575" y="359833"/>
                  <a:pt x="208492" y="349779"/>
                </a:cubicBezTo>
                <a:cubicBezTo>
                  <a:pt x="261409" y="339725"/>
                  <a:pt x="382588" y="347662"/>
                  <a:pt x="446617" y="333904"/>
                </a:cubicBezTo>
                <a:cubicBezTo>
                  <a:pt x="510646" y="320146"/>
                  <a:pt x="537105" y="295804"/>
                  <a:pt x="592667" y="267229"/>
                </a:cubicBezTo>
                <a:cubicBezTo>
                  <a:pt x="648230" y="238654"/>
                  <a:pt x="738188" y="191029"/>
                  <a:pt x="779992" y="162454"/>
                </a:cubicBezTo>
                <a:cubicBezTo>
                  <a:pt x="821796" y="133879"/>
                  <a:pt x="804863" y="121179"/>
                  <a:pt x="843492" y="95779"/>
                </a:cubicBezTo>
                <a:cubicBezTo>
                  <a:pt x="882121" y="70379"/>
                  <a:pt x="981605" y="20108"/>
                  <a:pt x="1011767" y="10054"/>
                </a:cubicBezTo>
                <a:cubicBezTo>
                  <a:pt x="1041929" y="0"/>
                  <a:pt x="1024467" y="30692"/>
                  <a:pt x="1024467" y="35454"/>
                </a:cubicBezTo>
                <a:cubicBezTo>
                  <a:pt x="1024467" y="40216"/>
                  <a:pt x="1018117" y="39422"/>
                  <a:pt x="1011767" y="38629"/>
                </a:cubicBezTo>
              </a:path>
            </a:pathLst>
          </a:custGeom>
          <a:noFill/>
          <a:ln w="28575" cap="flat" cmpd="sng">
            <a:solidFill>
              <a:schemeClr val="bg1"/>
            </a:solidFill>
            <a:prstDash val="solid"/>
            <a:miter/>
            <a:headEnd type="none" w="med" len="med"/>
            <a:tailEnd type="none" w="med" len="med"/>
          </a:ln>
        </p:spPr>
        <p:txBody>
          <a:bodyPr anchor="ctr"/>
          <a:lstStyle/>
          <a:p>
            <a:pPr lvl="0" algn="ctr" eaLnBrk="1" hangingPunct="1"/>
            <a:endParaRPr lang="zh-CN" altLang="en-US" dirty="0">
              <a:latin typeface="Calibri" pitchFamily="2" charset="0"/>
              <a:ea typeface="宋体" charset="-122"/>
            </a:endParaRPr>
          </a:p>
        </p:txBody>
      </p:sp>
      <p:sp>
        <p:nvSpPr>
          <p:cNvPr id="15" name="任意多边形 106"/>
          <p:cNvSpPr/>
          <p:nvPr/>
        </p:nvSpPr>
        <p:spPr>
          <a:xfrm>
            <a:off x="2641600" y="2362191"/>
            <a:ext cx="1077913" cy="1436688"/>
          </a:xfrm>
          <a:custGeom>
            <a:avLst/>
            <a:gdLst>
              <a:gd name="txL" fmla="*/ 0 w 778404"/>
              <a:gd name="txT" fmla="*/ 0 h 1038225"/>
              <a:gd name="txR" fmla="*/ 778404 w 778404"/>
              <a:gd name="txB" fmla="*/ 1038225 h 1038225"/>
            </a:gdLst>
            <a:ahLst/>
            <a:cxnLst>
              <a:cxn ang="0">
                <a:pos x="1077913" y="0"/>
              </a:cxn>
              <a:cxn ang="0">
                <a:pos x="1016360" y="52723"/>
              </a:cxn>
              <a:cxn ang="0">
                <a:pos x="981187" y="87871"/>
              </a:cxn>
              <a:cxn ang="0">
                <a:pos x="1003170" y="184529"/>
              </a:cxn>
              <a:cxn ang="0">
                <a:pos x="932823" y="219677"/>
              </a:cxn>
              <a:cxn ang="0">
                <a:pos x="866874" y="254825"/>
              </a:cxn>
              <a:cxn ang="0">
                <a:pos x="809717" y="259219"/>
              </a:cxn>
              <a:cxn ang="0">
                <a:pos x="682214" y="391025"/>
              </a:cxn>
              <a:cxn ang="0">
                <a:pos x="497555" y="531619"/>
              </a:cxn>
              <a:cxn ang="0">
                <a:pos x="295308" y="667818"/>
              </a:cxn>
              <a:cxn ang="0">
                <a:pos x="150219" y="790838"/>
              </a:cxn>
              <a:cxn ang="0">
                <a:pos x="66682" y="887495"/>
              </a:cxn>
              <a:cxn ang="0">
                <a:pos x="57889" y="1019302"/>
              </a:cxn>
              <a:cxn ang="0">
                <a:pos x="35906" y="1080811"/>
              </a:cxn>
              <a:cxn ang="0">
                <a:pos x="18319" y="1129140"/>
              </a:cxn>
              <a:cxn ang="0">
                <a:pos x="733" y="1269733"/>
              </a:cxn>
              <a:cxn ang="0">
                <a:pos x="13923" y="1436688"/>
              </a:cxn>
            </a:cxnLst>
            <a:rect l="txL" t="txT" r="txR" b="txB"/>
            <a:pathLst>
              <a:path w="778404" h="1038225">
                <a:moveTo>
                  <a:pt x="778404" y="0"/>
                </a:moveTo>
                <a:cubicBezTo>
                  <a:pt x="762000" y="13758"/>
                  <a:pt x="745596" y="27517"/>
                  <a:pt x="733954" y="38100"/>
                </a:cubicBezTo>
                <a:cubicBezTo>
                  <a:pt x="722312" y="48683"/>
                  <a:pt x="710142" y="47625"/>
                  <a:pt x="708554" y="63500"/>
                </a:cubicBezTo>
                <a:cubicBezTo>
                  <a:pt x="706967" y="79375"/>
                  <a:pt x="730250" y="117475"/>
                  <a:pt x="724429" y="133350"/>
                </a:cubicBezTo>
                <a:cubicBezTo>
                  <a:pt x="718608" y="149225"/>
                  <a:pt x="690033" y="150283"/>
                  <a:pt x="673629" y="158750"/>
                </a:cubicBezTo>
                <a:cubicBezTo>
                  <a:pt x="657225" y="167217"/>
                  <a:pt x="640821" y="179387"/>
                  <a:pt x="626004" y="184150"/>
                </a:cubicBezTo>
                <a:cubicBezTo>
                  <a:pt x="611187" y="188913"/>
                  <a:pt x="606954" y="170921"/>
                  <a:pt x="584729" y="187325"/>
                </a:cubicBezTo>
                <a:cubicBezTo>
                  <a:pt x="562504" y="203729"/>
                  <a:pt x="530225" y="249767"/>
                  <a:pt x="492654" y="282575"/>
                </a:cubicBezTo>
                <a:cubicBezTo>
                  <a:pt x="455083" y="315383"/>
                  <a:pt x="405871" y="350838"/>
                  <a:pt x="359304" y="384175"/>
                </a:cubicBezTo>
                <a:cubicBezTo>
                  <a:pt x="312737" y="417513"/>
                  <a:pt x="255058" y="451379"/>
                  <a:pt x="213254" y="482600"/>
                </a:cubicBezTo>
                <a:cubicBezTo>
                  <a:pt x="171450" y="513821"/>
                  <a:pt x="135996" y="545042"/>
                  <a:pt x="108479" y="571500"/>
                </a:cubicBezTo>
                <a:cubicBezTo>
                  <a:pt x="80962" y="597958"/>
                  <a:pt x="59266" y="613833"/>
                  <a:pt x="48154" y="641350"/>
                </a:cubicBezTo>
                <a:cubicBezTo>
                  <a:pt x="37042" y="668867"/>
                  <a:pt x="45508" y="713317"/>
                  <a:pt x="41804" y="736600"/>
                </a:cubicBezTo>
                <a:cubicBezTo>
                  <a:pt x="38100" y="759883"/>
                  <a:pt x="30691" y="767821"/>
                  <a:pt x="25929" y="781050"/>
                </a:cubicBezTo>
                <a:cubicBezTo>
                  <a:pt x="21167" y="794279"/>
                  <a:pt x="17462" y="793221"/>
                  <a:pt x="13229" y="815975"/>
                </a:cubicBezTo>
                <a:cubicBezTo>
                  <a:pt x="8996" y="838729"/>
                  <a:pt x="1058" y="880533"/>
                  <a:pt x="529" y="917575"/>
                </a:cubicBezTo>
                <a:cubicBezTo>
                  <a:pt x="0" y="954617"/>
                  <a:pt x="5027" y="996421"/>
                  <a:pt x="10054" y="1038225"/>
                </a:cubicBezTo>
              </a:path>
            </a:pathLst>
          </a:custGeom>
          <a:noFill/>
          <a:ln w="28575" cap="flat" cmpd="sng">
            <a:solidFill>
              <a:schemeClr val="bg1"/>
            </a:solidFill>
            <a:prstDash val="solid"/>
            <a:miter/>
            <a:headEnd type="none" w="med" len="med"/>
            <a:tailEnd type="none" w="med" len="med"/>
          </a:ln>
        </p:spPr>
        <p:txBody>
          <a:bodyPr anchor="ctr"/>
          <a:lstStyle/>
          <a:p>
            <a:pPr lvl="0" algn="ctr" eaLnBrk="1" hangingPunct="1"/>
            <a:endParaRPr lang="zh-CN" altLang="en-US" dirty="0">
              <a:latin typeface="Calibri" pitchFamily="2" charset="0"/>
              <a:ea typeface="宋体" charset="-122"/>
            </a:endParaRPr>
          </a:p>
        </p:txBody>
      </p:sp>
      <p:sp>
        <p:nvSpPr>
          <p:cNvPr id="16" name="任意多边形 107"/>
          <p:cNvSpPr/>
          <p:nvPr/>
        </p:nvSpPr>
        <p:spPr>
          <a:xfrm>
            <a:off x="2651125" y="3763954"/>
            <a:ext cx="195263" cy="2132012"/>
          </a:xfrm>
          <a:custGeom>
            <a:avLst/>
            <a:gdLst>
              <a:gd name="txL" fmla="*/ 0 w 141287"/>
              <a:gd name="txT" fmla="*/ 0 h 1539875"/>
              <a:gd name="txR" fmla="*/ 141287 w 141287"/>
              <a:gd name="txB" fmla="*/ 1539875 h 1539875"/>
            </a:gdLst>
            <a:ahLst/>
            <a:cxnLst>
              <a:cxn ang="0">
                <a:pos x="0" y="0"/>
              </a:cxn>
              <a:cxn ang="0">
                <a:pos x="17552" y="123085"/>
              </a:cxn>
              <a:cxn ang="0">
                <a:pos x="70207" y="285734"/>
              </a:cxn>
              <a:cxn ang="0">
                <a:pos x="162354" y="439590"/>
              </a:cxn>
              <a:cxn ang="0">
                <a:pos x="188682" y="479153"/>
              </a:cxn>
              <a:cxn ang="0">
                <a:pos x="122863" y="553884"/>
              </a:cxn>
              <a:cxn ang="0">
                <a:pos x="65819" y="593447"/>
              </a:cxn>
              <a:cxn ang="0">
                <a:pos x="57043" y="624218"/>
              </a:cxn>
              <a:cxn ang="0">
                <a:pos x="83371" y="813242"/>
              </a:cxn>
              <a:cxn ang="0">
                <a:pos x="109699" y="967098"/>
              </a:cxn>
              <a:cxn ang="0">
                <a:pos x="136026" y="1081392"/>
              </a:cxn>
              <a:cxn ang="0">
                <a:pos x="109699" y="1222060"/>
              </a:cxn>
              <a:cxn ang="0">
                <a:pos x="92147" y="1437460"/>
              </a:cxn>
              <a:cxn ang="0">
                <a:pos x="96535" y="1731985"/>
              </a:cxn>
              <a:cxn ang="0">
                <a:pos x="122863" y="1991343"/>
              </a:cxn>
              <a:cxn ang="0">
                <a:pos x="184294" y="2132012"/>
              </a:cxn>
            </a:cxnLst>
            <a:rect l="txL" t="txT" r="txR" b="txB"/>
            <a:pathLst>
              <a:path w="141287" h="1539875">
                <a:moveTo>
                  <a:pt x="0" y="0"/>
                </a:moveTo>
                <a:cubicBezTo>
                  <a:pt x="2116" y="27252"/>
                  <a:pt x="4233" y="54504"/>
                  <a:pt x="12700" y="88900"/>
                </a:cubicBezTo>
                <a:cubicBezTo>
                  <a:pt x="21167" y="123296"/>
                  <a:pt x="33338" y="168275"/>
                  <a:pt x="50800" y="206375"/>
                </a:cubicBezTo>
                <a:cubicBezTo>
                  <a:pt x="68262" y="244475"/>
                  <a:pt x="103188" y="294217"/>
                  <a:pt x="117475" y="317500"/>
                </a:cubicBezTo>
                <a:cubicBezTo>
                  <a:pt x="131762" y="340783"/>
                  <a:pt x="141287" y="332317"/>
                  <a:pt x="136525" y="346075"/>
                </a:cubicBezTo>
                <a:cubicBezTo>
                  <a:pt x="131763" y="359833"/>
                  <a:pt x="103717" y="386292"/>
                  <a:pt x="88900" y="400050"/>
                </a:cubicBezTo>
                <a:cubicBezTo>
                  <a:pt x="74083" y="413808"/>
                  <a:pt x="55563" y="420158"/>
                  <a:pt x="47625" y="428625"/>
                </a:cubicBezTo>
                <a:cubicBezTo>
                  <a:pt x="39688" y="437092"/>
                  <a:pt x="39158" y="424392"/>
                  <a:pt x="41275" y="450850"/>
                </a:cubicBezTo>
                <a:cubicBezTo>
                  <a:pt x="43392" y="477308"/>
                  <a:pt x="53975" y="546100"/>
                  <a:pt x="60325" y="587375"/>
                </a:cubicBezTo>
                <a:cubicBezTo>
                  <a:pt x="66675" y="628650"/>
                  <a:pt x="73025" y="666221"/>
                  <a:pt x="79375" y="698500"/>
                </a:cubicBezTo>
                <a:cubicBezTo>
                  <a:pt x="85725" y="730779"/>
                  <a:pt x="98425" y="750358"/>
                  <a:pt x="98425" y="781050"/>
                </a:cubicBezTo>
                <a:cubicBezTo>
                  <a:pt x="98425" y="811742"/>
                  <a:pt x="84667" y="839788"/>
                  <a:pt x="79375" y="882650"/>
                </a:cubicBezTo>
                <a:cubicBezTo>
                  <a:pt x="74083" y="925512"/>
                  <a:pt x="68262" y="976842"/>
                  <a:pt x="66675" y="1038225"/>
                </a:cubicBezTo>
                <a:cubicBezTo>
                  <a:pt x="65088" y="1099608"/>
                  <a:pt x="66146" y="1184275"/>
                  <a:pt x="69850" y="1250950"/>
                </a:cubicBezTo>
                <a:cubicBezTo>
                  <a:pt x="73554" y="1317625"/>
                  <a:pt x="78317" y="1390121"/>
                  <a:pt x="88900" y="1438275"/>
                </a:cubicBezTo>
                <a:cubicBezTo>
                  <a:pt x="99483" y="1486429"/>
                  <a:pt x="116416" y="1513152"/>
                  <a:pt x="133350" y="1539875"/>
                </a:cubicBezTo>
              </a:path>
            </a:pathLst>
          </a:custGeom>
          <a:noFill/>
          <a:ln w="28575" cap="flat" cmpd="sng">
            <a:solidFill>
              <a:schemeClr val="bg1"/>
            </a:solidFill>
            <a:prstDash val="solid"/>
            <a:miter/>
            <a:headEnd type="none" w="med" len="med"/>
            <a:tailEnd type="none" w="med" len="med"/>
          </a:ln>
        </p:spPr>
        <p:txBody>
          <a:bodyPr anchor="ctr"/>
          <a:lstStyle/>
          <a:p>
            <a:pPr lvl="0" algn="ctr" eaLnBrk="1" hangingPunct="1"/>
            <a:endParaRPr lang="zh-CN" altLang="en-US" dirty="0">
              <a:latin typeface="Calibri" pitchFamily="2" charset="0"/>
              <a:ea typeface="宋体" charset="-122"/>
            </a:endParaRPr>
          </a:p>
        </p:txBody>
      </p:sp>
      <p:sp>
        <p:nvSpPr>
          <p:cNvPr id="17" name="任意多边形 108"/>
          <p:cNvSpPr/>
          <p:nvPr/>
        </p:nvSpPr>
        <p:spPr>
          <a:xfrm>
            <a:off x="2524125" y="5851516"/>
            <a:ext cx="423863" cy="209550"/>
          </a:xfrm>
          <a:custGeom>
            <a:avLst/>
            <a:gdLst>
              <a:gd name="txL" fmla="*/ 0 w 306387"/>
              <a:gd name="txT" fmla="*/ 0 h 151342"/>
              <a:gd name="txR" fmla="*/ 306387 w 306387"/>
              <a:gd name="txB" fmla="*/ 151342 h 151342"/>
            </a:gdLst>
            <a:ahLst/>
            <a:cxnLst>
              <a:cxn ang="0">
                <a:pos x="299413" y="21981"/>
              </a:cxn>
              <a:cxn ang="0">
                <a:pos x="338944" y="79131"/>
              </a:cxn>
              <a:cxn ang="0">
                <a:pos x="396045" y="123092"/>
              </a:cxn>
              <a:cxn ang="0">
                <a:pos x="422399" y="145073"/>
              </a:cxn>
              <a:cxn ang="0">
                <a:pos x="387260" y="184638"/>
              </a:cxn>
              <a:cxn ang="0">
                <a:pos x="290628" y="197826"/>
              </a:cxn>
              <a:cxn ang="0">
                <a:pos x="145680" y="114300"/>
              </a:cxn>
              <a:cxn ang="0">
                <a:pos x="40263" y="79131"/>
              </a:cxn>
              <a:cxn ang="0">
                <a:pos x="5124" y="61546"/>
              </a:cxn>
              <a:cxn ang="0">
                <a:pos x="9517" y="0"/>
              </a:cxn>
              <a:cxn ang="0">
                <a:pos x="9517" y="0"/>
              </a:cxn>
            </a:cxnLst>
            <a:rect l="txL" t="txT" r="txR" b="txB"/>
            <a:pathLst>
              <a:path w="306387" h="151342">
                <a:moveTo>
                  <a:pt x="216429" y="15875"/>
                </a:moveTo>
                <a:cubicBezTo>
                  <a:pt x="224895" y="30427"/>
                  <a:pt x="233362" y="44979"/>
                  <a:pt x="245004" y="57150"/>
                </a:cubicBezTo>
                <a:cubicBezTo>
                  <a:pt x="256646" y="69321"/>
                  <a:pt x="276225" y="80963"/>
                  <a:pt x="286279" y="88900"/>
                </a:cubicBezTo>
                <a:cubicBezTo>
                  <a:pt x="296333" y="96837"/>
                  <a:pt x="306387" y="97367"/>
                  <a:pt x="305329" y="104775"/>
                </a:cubicBezTo>
                <a:cubicBezTo>
                  <a:pt x="304271" y="112183"/>
                  <a:pt x="295804" y="127000"/>
                  <a:pt x="279929" y="133350"/>
                </a:cubicBezTo>
                <a:cubicBezTo>
                  <a:pt x="264054" y="139700"/>
                  <a:pt x="239183" y="151342"/>
                  <a:pt x="210079" y="142875"/>
                </a:cubicBezTo>
                <a:cubicBezTo>
                  <a:pt x="180975" y="134408"/>
                  <a:pt x="135466" y="96837"/>
                  <a:pt x="105304" y="82550"/>
                </a:cubicBezTo>
                <a:cubicBezTo>
                  <a:pt x="75142" y="68263"/>
                  <a:pt x="46037" y="63500"/>
                  <a:pt x="29104" y="57150"/>
                </a:cubicBezTo>
                <a:cubicBezTo>
                  <a:pt x="12171" y="50800"/>
                  <a:pt x="7408" y="53975"/>
                  <a:pt x="3704" y="44450"/>
                </a:cubicBezTo>
                <a:cubicBezTo>
                  <a:pt x="0" y="34925"/>
                  <a:pt x="6879" y="0"/>
                  <a:pt x="6879" y="0"/>
                </a:cubicBezTo>
                <a:lnTo>
                  <a:pt x="6879" y="0"/>
                </a:lnTo>
              </a:path>
            </a:pathLst>
          </a:custGeom>
          <a:noFill/>
          <a:ln w="28575" cap="flat" cmpd="sng">
            <a:solidFill>
              <a:schemeClr val="bg1"/>
            </a:solidFill>
            <a:prstDash val="solid"/>
            <a:miter/>
            <a:headEnd type="none" w="med" len="med"/>
            <a:tailEnd type="none" w="med" len="med"/>
          </a:ln>
        </p:spPr>
        <p:txBody>
          <a:bodyPr anchor="ctr"/>
          <a:lstStyle/>
          <a:p>
            <a:pPr lvl="0" algn="ctr" eaLnBrk="1" hangingPunct="1"/>
            <a:endParaRPr lang="zh-CN" altLang="en-US" dirty="0">
              <a:latin typeface="Calibri" pitchFamily="2" charset="0"/>
              <a:ea typeface="宋体" charset="-122"/>
            </a:endParaRPr>
          </a:p>
        </p:txBody>
      </p:sp>
      <p:sp>
        <p:nvSpPr>
          <p:cNvPr id="18" name="任意多边形 109"/>
          <p:cNvSpPr/>
          <p:nvPr/>
        </p:nvSpPr>
        <p:spPr>
          <a:xfrm>
            <a:off x="2357438" y="4506904"/>
            <a:ext cx="173037" cy="1393825"/>
          </a:xfrm>
          <a:custGeom>
            <a:avLst/>
            <a:gdLst>
              <a:gd name="txL" fmla="*/ 0 w 125412"/>
              <a:gd name="txT" fmla="*/ 0 h 1006475"/>
              <a:gd name="txR" fmla="*/ 125412 w 125412"/>
              <a:gd name="txB" fmla="*/ 1006475 h 1006475"/>
            </a:gdLst>
            <a:ahLst/>
            <a:cxnLst>
              <a:cxn ang="0">
                <a:pos x="0" y="0"/>
              </a:cxn>
              <a:cxn ang="0">
                <a:pos x="65711" y="211052"/>
              </a:cxn>
              <a:cxn ang="0">
                <a:pos x="122660" y="444089"/>
              </a:cxn>
              <a:cxn ang="0">
                <a:pos x="131421" y="765065"/>
              </a:cxn>
              <a:cxn ang="0">
                <a:pos x="157705" y="1015690"/>
              </a:cxn>
              <a:cxn ang="0">
                <a:pos x="148944" y="1090437"/>
              </a:cxn>
              <a:cxn ang="0">
                <a:pos x="170847" y="1319077"/>
              </a:cxn>
              <a:cxn ang="0">
                <a:pos x="162086" y="1393825"/>
              </a:cxn>
            </a:cxnLst>
            <a:rect l="txL" t="txT" r="txR" b="txB"/>
            <a:pathLst>
              <a:path w="125412" h="1006475">
                <a:moveTo>
                  <a:pt x="0" y="0"/>
                </a:moveTo>
                <a:cubicBezTo>
                  <a:pt x="16404" y="49477"/>
                  <a:pt x="32808" y="98954"/>
                  <a:pt x="47625" y="152400"/>
                </a:cubicBezTo>
                <a:cubicBezTo>
                  <a:pt x="62442" y="205846"/>
                  <a:pt x="80963" y="254000"/>
                  <a:pt x="88900" y="320675"/>
                </a:cubicBezTo>
                <a:cubicBezTo>
                  <a:pt x="96837" y="387350"/>
                  <a:pt x="91017" y="483658"/>
                  <a:pt x="95250" y="552450"/>
                </a:cubicBezTo>
                <a:cubicBezTo>
                  <a:pt x="99483" y="621242"/>
                  <a:pt x="112183" y="694267"/>
                  <a:pt x="114300" y="733425"/>
                </a:cubicBezTo>
                <a:cubicBezTo>
                  <a:pt x="116417" y="772583"/>
                  <a:pt x="106363" y="750888"/>
                  <a:pt x="107950" y="787400"/>
                </a:cubicBezTo>
                <a:cubicBezTo>
                  <a:pt x="109537" y="823912"/>
                  <a:pt x="122238" y="915988"/>
                  <a:pt x="123825" y="952500"/>
                </a:cubicBezTo>
                <a:cubicBezTo>
                  <a:pt x="125412" y="989012"/>
                  <a:pt x="121443" y="997743"/>
                  <a:pt x="117475" y="1006475"/>
                </a:cubicBezTo>
              </a:path>
            </a:pathLst>
          </a:custGeom>
          <a:noFill/>
          <a:ln w="28575" cap="flat" cmpd="sng">
            <a:solidFill>
              <a:schemeClr val="bg1"/>
            </a:solidFill>
            <a:prstDash val="solid"/>
            <a:miter/>
            <a:headEnd type="none" w="med" len="med"/>
            <a:tailEnd type="none" w="med" len="med"/>
          </a:ln>
        </p:spPr>
        <p:txBody>
          <a:bodyPr anchor="ctr"/>
          <a:lstStyle/>
          <a:p>
            <a:pPr lvl="0" algn="ctr" eaLnBrk="1" hangingPunct="1"/>
            <a:endParaRPr lang="zh-CN" altLang="en-US" dirty="0">
              <a:latin typeface="Calibri" pitchFamily="2" charset="0"/>
              <a:ea typeface="宋体" charset="-122"/>
            </a:endParaRPr>
          </a:p>
        </p:txBody>
      </p:sp>
      <p:sp>
        <p:nvSpPr>
          <p:cNvPr id="19" name="任意多边形 110"/>
          <p:cNvSpPr/>
          <p:nvPr/>
        </p:nvSpPr>
        <p:spPr>
          <a:xfrm>
            <a:off x="1831975" y="3292466"/>
            <a:ext cx="85725" cy="100013"/>
          </a:xfrm>
          <a:custGeom>
            <a:avLst/>
            <a:gdLst>
              <a:gd name="txL" fmla="*/ 0 w 62441"/>
              <a:gd name="txT" fmla="*/ 0 h 71966"/>
              <a:gd name="txR" fmla="*/ 62441 w 62441"/>
              <a:gd name="txB" fmla="*/ 71966 h 71966"/>
            </a:gdLst>
            <a:ahLst/>
            <a:cxnLst>
              <a:cxn ang="0">
                <a:pos x="32691" y="1470"/>
              </a:cxn>
              <a:cxn ang="0">
                <a:pos x="2179" y="72068"/>
              </a:cxn>
              <a:cxn ang="0">
                <a:pos x="45768" y="98543"/>
              </a:cxn>
              <a:cxn ang="0">
                <a:pos x="84999" y="80893"/>
              </a:cxn>
              <a:cxn ang="0">
                <a:pos x="32691" y="1470"/>
              </a:cxn>
            </a:cxnLst>
            <a:rect l="txL" t="txT" r="txR" b="txB"/>
            <a:pathLst>
              <a:path w="62441" h="71966">
                <a:moveTo>
                  <a:pt x="23812" y="1058"/>
                </a:moveTo>
                <a:cubicBezTo>
                  <a:pt x="13758" y="0"/>
                  <a:pt x="0" y="40216"/>
                  <a:pt x="1587" y="51858"/>
                </a:cubicBezTo>
                <a:cubicBezTo>
                  <a:pt x="3174" y="63500"/>
                  <a:pt x="23283" y="69850"/>
                  <a:pt x="33337" y="70908"/>
                </a:cubicBezTo>
                <a:cubicBezTo>
                  <a:pt x="43391" y="71966"/>
                  <a:pt x="61383" y="69320"/>
                  <a:pt x="61912" y="58208"/>
                </a:cubicBezTo>
                <a:cubicBezTo>
                  <a:pt x="62441" y="47096"/>
                  <a:pt x="33866" y="2116"/>
                  <a:pt x="23812" y="1058"/>
                </a:cubicBezTo>
                <a:close/>
              </a:path>
            </a:pathLst>
          </a:custGeom>
          <a:noFill/>
          <a:ln w="28575" cap="flat" cmpd="sng">
            <a:solidFill>
              <a:schemeClr val="bg1"/>
            </a:solidFill>
            <a:prstDash val="solid"/>
            <a:miter/>
            <a:headEnd type="none" w="med" len="med"/>
            <a:tailEnd type="none" w="med" len="med"/>
          </a:ln>
        </p:spPr>
        <p:txBody>
          <a:bodyPr anchor="ctr"/>
          <a:lstStyle/>
          <a:p>
            <a:pPr lvl="0" algn="ctr" eaLnBrk="1" hangingPunct="1"/>
            <a:endParaRPr lang="zh-CN" altLang="en-US" dirty="0">
              <a:solidFill>
                <a:srgbClr val="FFFFFF"/>
              </a:solidFill>
              <a:latin typeface="Calibri" pitchFamily="2" charset="0"/>
              <a:ea typeface="宋体" charset="-122"/>
            </a:endParaRPr>
          </a:p>
        </p:txBody>
      </p:sp>
      <p:sp>
        <p:nvSpPr>
          <p:cNvPr id="20" name="任意多边形 111"/>
          <p:cNvSpPr/>
          <p:nvPr/>
        </p:nvSpPr>
        <p:spPr>
          <a:xfrm>
            <a:off x="1808163" y="3802054"/>
            <a:ext cx="411162" cy="2292350"/>
          </a:xfrm>
          <a:custGeom>
            <a:avLst/>
            <a:gdLst>
              <a:gd name="txL" fmla="*/ 0 w 296869"/>
              <a:gd name="txT" fmla="*/ 0 h 1655438"/>
              <a:gd name="txR" fmla="*/ 296869 w 296869"/>
              <a:gd name="txB" fmla="*/ 1655438 h 1655438"/>
            </a:gdLst>
            <a:ahLst/>
            <a:cxnLst>
              <a:cxn ang="0">
                <a:pos x="0" y="29027"/>
              </a:cxn>
              <a:cxn ang="0">
                <a:pos x="75328" y="10199"/>
              </a:cxn>
              <a:cxn ang="0">
                <a:pos x="141239" y="10199"/>
              </a:cxn>
              <a:cxn ang="0">
                <a:pos x="197734" y="71390"/>
              </a:cxn>
              <a:cxn ang="0">
                <a:pos x="207151" y="132583"/>
              </a:cxn>
              <a:cxn ang="0">
                <a:pos x="155363" y="292623"/>
              </a:cxn>
              <a:cxn ang="0">
                <a:pos x="136531" y="358523"/>
              </a:cxn>
              <a:cxn ang="0">
                <a:pos x="164778" y="452664"/>
              </a:cxn>
              <a:cxn ang="0">
                <a:pos x="150656" y="537392"/>
              </a:cxn>
              <a:cxn ang="0">
                <a:pos x="174195" y="645655"/>
              </a:cxn>
              <a:cxn ang="0">
                <a:pos x="188319" y="824524"/>
              </a:cxn>
              <a:cxn ang="0">
                <a:pos x="160071" y="1026928"/>
              </a:cxn>
              <a:cxn ang="0">
                <a:pos x="169487" y="1285818"/>
              </a:cxn>
              <a:cxn ang="0">
                <a:pos x="207151" y="1464687"/>
              </a:cxn>
              <a:cxn ang="0">
                <a:pos x="211858" y="1629435"/>
              </a:cxn>
              <a:cxn ang="0">
                <a:pos x="244814" y="1794183"/>
              </a:cxn>
              <a:cxn ang="0">
                <a:pos x="244814" y="1897740"/>
              </a:cxn>
              <a:cxn ang="0">
                <a:pos x="225983" y="1991881"/>
              </a:cxn>
              <a:cxn ang="0">
                <a:pos x="249522" y="2067194"/>
              </a:cxn>
              <a:cxn ang="0">
                <a:pos x="240107" y="2180164"/>
              </a:cxn>
              <a:cxn ang="0">
                <a:pos x="320141" y="2274305"/>
              </a:cxn>
              <a:cxn ang="0">
                <a:pos x="400176" y="2288427"/>
              </a:cxn>
              <a:cxn ang="0">
                <a:pos x="386052" y="2283720"/>
              </a:cxn>
            </a:cxnLst>
            <a:rect l="txL" t="txT" r="txR" b="txB"/>
            <a:pathLst>
              <a:path w="296869" h="1655438">
                <a:moveTo>
                  <a:pt x="0" y="20962"/>
                </a:moveTo>
                <a:cubicBezTo>
                  <a:pt x="18696" y="15296"/>
                  <a:pt x="37393" y="9631"/>
                  <a:pt x="54389" y="7365"/>
                </a:cubicBezTo>
                <a:cubicBezTo>
                  <a:pt x="71385" y="5099"/>
                  <a:pt x="87248" y="0"/>
                  <a:pt x="101978" y="7365"/>
                </a:cubicBezTo>
                <a:cubicBezTo>
                  <a:pt x="116708" y="14730"/>
                  <a:pt x="134837" y="36825"/>
                  <a:pt x="142769" y="51555"/>
                </a:cubicBezTo>
                <a:cubicBezTo>
                  <a:pt x="150701" y="66285"/>
                  <a:pt x="154667" y="69119"/>
                  <a:pt x="149568" y="95746"/>
                </a:cubicBezTo>
                <a:cubicBezTo>
                  <a:pt x="144469" y="122374"/>
                  <a:pt x="120674" y="184126"/>
                  <a:pt x="112176" y="211320"/>
                </a:cubicBezTo>
                <a:cubicBezTo>
                  <a:pt x="103678" y="238514"/>
                  <a:pt x="97446" y="239648"/>
                  <a:pt x="98579" y="258910"/>
                </a:cubicBezTo>
                <a:cubicBezTo>
                  <a:pt x="99712" y="278172"/>
                  <a:pt x="117274" y="305366"/>
                  <a:pt x="118974" y="326895"/>
                </a:cubicBezTo>
                <a:cubicBezTo>
                  <a:pt x="120674" y="348424"/>
                  <a:pt x="107644" y="364854"/>
                  <a:pt x="108777" y="388082"/>
                </a:cubicBezTo>
                <a:cubicBezTo>
                  <a:pt x="109910" y="411310"/>
                  <a:pt x="121241" y="431706"/>
                  <a:pt x="125773" y="466265"/>
                </a:cubicBezTo>
                <a:cubicBezTo>
                  <a:pt x="130305" y="500824"/>
                  <a:pt x="137671" y="549546"/>
                  <a:pt x="135971" y="595436"/>
                </a:cubicBezTo>
                <a:cubicBezTo>
                  <a:pt x="134271" y="641326"/>
                  <a:pt x="117841" y="686083"/>
                  <a:pt x="115575" y="741604"/>
                </a:cubicBezTo>
                <a:cubicBezTo>
                  <a:pt x="113309" y="797125"/>
                  <a:pt x="116709" y="875875"/>
                  <a:pt x="122374" y="928563"/>
                </a:cubicBezTo>
                <a:cubicBezTo>
                  <a:pt x="128039" y="981251"/>
                  <a:pt x="144469" y="1016377"/>
                  <a:pt x="149568" y="1057735"/>
                </a:cubicBezTo>
                <a:cubicBezTo>
                  <a:pt x="154667" y="1099093"/>
                  <a:pt x="148435" y="1137051"/>
                  <a:pt x="152967" y="1176709"/>
                </a:cubicBezTo>
                <a:cubicBezTo>
                  <a:pt x="157499" y="1216367"/>
                  <a:pt x="172796" y="1263390"/>
                  <a:pt x="176762" y="1295683"/>
                </a:cubicBezTo>
                <a:cubicBezTo>
                  <a:pt x="180728" y="1327976"/>
                  <a:pt x="179028" y="1346672"/>
                  <a:pt x="176762" y="1370467"/>
                </a:cubicBezTo>
                <a:cubicBezTo>
                  <a:pt x="174496" y="1394262"/>
                  <a:pt x="162599" y="1418057"/>
                  <a:pt x="163165" y="1438452"/>
                </a:cubicBezTo>
                <a:cubicBezTo>
                  <a:pt x="163731" y="1458847"/>
                  <a:pt x="178461" y="1470178"/>
                  <a:pt x="180161" y="1492840"/>
                </a:cubicBezTo>
                <a:cubicBezTo>
                  <a:pt x="181861" y="1515502"/>
                  <a:pt x="164865" y="1549494"/>
                  <a:pt x="173363" y="1574422"/>
                </a:cubicBezTo>
                <a:cubicBezTo>
                  <a:pt x="181861" y="1599350"/>
                  <a:pt x="211888" y="1629376"/>
                  <a:pt x="231150" y="1642407"/>
                </a:cubicBezTo>
                <a:cubicBezTo>
                  <a:pt x="250412" y="1655438"/>
                  <a:pt x="281005" y="1651472"/>
                  <a:pt x="288937" y="1652605"/>
                </a:cubicBezTo>
                <a:cubicBezTo>
                  <a:pt x="296869" y="1653738"/>
                  <a:pt x="278739" y="1649206"/>
                  <a:pt x="278739" y="1649206"/>
                </a:cubicBezTo>
              </a:path>
            </a:pathLst>
          </a:custGeom>
          <a:noFill/>
          <a:ln w="28575" cap="flat" cmpd="sng">
            <a:solidFill>
              <a:schemeClr val="bg1"/>
            </a:solidFill>
            <a:prstDash val="solid"/>
            <a:miter/>
            <a:headEnd type="none" w="med" len="med"/>
            <a:tailEnd type="none" w="med" len="med"/>
          </a:ln>
        </p:spPr>
        <p:txBody>
          <a:bodyPr anchor="ctr"/>
          <a:lstStyle/>
          <a:p>
            <a:pPr lvl="0" algn="ctr" eaLnBrk="1" hangingPunct="1"/>
            <a:endParaRPr lang="zh-CN" altLang="en-US" dirty="0">
              <a:latin typeface="Calibri" pitchFamily="2" charset="0"/>
              <a:ea typeface="宋体" charset="-122"/>
            </a:endParaRPr>
          </a:p>
        </p:txBody>
      </p:sp>
      <p:sp>
        <p:nvSpPr>
          <p:cNvPr id="21" name="任意多边形 112"/>
          <p:cNvSpPr/>
          <p:nvPr/>
        </p:nvSpPr>
        <p:spPr>
          <a:xfrm>
            <a:off x="2203450" y="4518016"/>
            <a:ext cx="155575" cy="1577975"/>
          </a:xfrm>
          <a:custGeom>
            <a:avLst/>
            <a:gdLst>
              <a:gd name="txL" fmla="*/ 0 w 112175"/>
              <a:gd name="txT" fmla="*/ 0 h 1139318"/>
              <a:gd name="txR" fmla="*/ 112175 w 112175"/>
              <a:gd name="txB" fmla="*/ 1139318 h 1139318"/>
            </a:gdLst>
            <a:ahLst/>
            <a:cxnLst>
              <a:cxn ang="0">
                <a:pos x="155575" y="0"/>
              </a:cxn>
              <a:cxn ang="0">
                <a:pos x="122575" y="61205"/>
              </a:cxn>
              <a:cxn ang="0">
                <a:pos x="75430" y="282483"/>
              </a:cxn>
              <a:cxn ang="0">
                <a:pos x="75430" y="381351"/>
              </a:cxn>
              <a:cxn ang="0">
                <a:pos x="56573" y="508467"/>
              </a:cxn>
              <a:cxn ang="0">
                <a:pos x="47145" y="687373"/>
              </a:cxn>
              <a:cxn ang="0">
                <a:pos x="33001" y="955730"/>
              </a:cxn>
              <a:cxn ang="0">
                <a:pos x="61287" y="1031059"/>
              </a:cxn>
              <a:cxn ang="0">
                <a:pos x="75430" y="1106388"/>
              </a:cxn>
              <a:cxn ang="0">
                <a:pos x="117860" y="1186424"/>
              </a:cxn>
              <a:cxn ang="0">
                <a:pos x="94288" y="1275876"/>
              </a:cxn>
              <a:cxn ang="0">
                <a:pos x="51859" y="1360621"/>
              </a:cxn>
              <a:cxn ang="0">
                <a:pos x="75430" y="1431240"/>
              </a:cxn>
              <a:cxn ang="0">
                <a:pos x="99002" y="1478322"/>
              </a:cxn>
              <a:cxn ang="0">
                <a:pos x="47145" y="1563067"/>
              </a:cxn>
              <a:cxn ang="0">
                <a:pos x="0" y="1567774"/>
              </a:cxn>
            </a:cxnLst>
            <a:rect l="txL" t="txT" r="txR" b="txB"/>
            <a:pathLst>
              <a:path w="112175" h="1139318">
                <a:moveTo>
                  <a:pt x="112175" y="0"/>
                </a:moveTo>
                <a:cubicBezTo>
                  <a:pt x="105093" y="5099"/>
                  <a:pt x="98012" y="10198"/>
                  <a:pt x="88381" y="44191"/>
                </a:cubicBezTo>
                <a:cubicBezTo>
                  <a:pt x="78750" y="78184"/>
                  <a:pt x="60054" y="165431"/>
                  <a:pt x="54388" y="203956"/>
                </a:cubicBezTo>
                <a:cubicBezTo>
                  <a:pt x="48722" y="242481"/>
                  <a:pt x="56654" y="248146"/>
                  <a:pt x="54388" y="275340"/>
                </a:cubicBezTo>
                <a:cubicBezTo>
                  <a:pt x="52122" y="302534"/>
                  <a:pt x="44190" y="330295"/>
                  <a:pt x="40791" y="367120"/>
                </a:cubicBezTo>
                <a:cubicBezTo>
                  <a:pt x="37392" y="403945"/>
                  <a:pt x="33993" y="496292"/>
                  <a:pt x="33993" y="496292"/>
                </a:cubicBezTo>
                <a:cubicBezTo>
                  <a:pt x="31160" y="550113"/>
                  <a:pt x="22096" y="648691"/>
                  <a:pt x="23795" y="690049"/>
                </a:cubicBezTo>
                <a:cubicBezTo>
                  <a:pt x="25494" y="731407"/>
                  <a:pt x="39091" y="726309"/>
                  <a:pt x="44190" y="744438"/>
                </a:cubicBezTo>
                <a:cubicBezTo>
                  <a:pt x="49289" y="762568"/>
                  <a:pt x="47590" y="780130"/>
                  <a:pt x="54388" y="798826"/>
                </a:cubicBezTo>
                <a:cubicBezTo>
                  <a:pt x="61187" y="817522"/>
                  <a:pt x="82715" y="836217"/>
                  <a:pt x="84981" y="856613"/>
                </a:cubicBezTo>
                <a:cubicBezTo>
                  <a:pt x="87247" y="877009"/>
                  <a:pt x="75917" y="900237"/>
                  <a:pt x="67985" y="921199"/>
                </a:cubicBezTo>
                <a:cubicBezTo>
                  <a:pt x="60054" y="942161"/>
                  <a:pt x="39658" y="963690"/>
                  <a:pt x="37392" y="982386"/>
                </a:cubicBezTo>
                <a:cubicBezTo>
                  <a:pt x="35126" y="1001082"/>
                  <a:pt x="48723" y="1019211"/>
                  <a:pt x="54388" y="1033374"/>
                </a:cubicBezTo>
                <a:cubicBezTo>
                  <a:pt x="60053" y="1047538"/>
                  <a:pt x="74783" y="1051504"/>
                  <a:pt x="71384" y="1067367"/>
                </a:cubicBezTo>
                <a:cubicBezTo>
                  <a:pt x="67985" y="1083230"/>
                  <a:pt x="45890" y="1117790"/>
                  <a:pt x="33993" y="1128554"/>
                </a:cubicBezTo>
                <a:cubicBezTo>
                  <a:pt x="22096" y="1139318"/>
                  <a:pt x="11048" y="1135635"/>
                  <a:pt x="0" y="1131953"/>
                </a:cubicBezTo>
              </a:path>
            </a:pathLst>
          </a:custGeom>
          <a:noFill/>
          <a:ln w="28575" cap="flat" cmpd="sng">
            <a:solidFill>
              <a:schemeClr val="bg1"/>
            </a:solidFill>
            <a:prstDash val="solid"/>
            <a:miter/>
            <a:headEnd type="none" w="med" len="med"/>
            <a:tailEnd type="none" w="med" len="med"/>
          </a:ln>
        </p:spPr>
        <p:txBody>
          <a:bodyPr anchor="ctr"/>
          <a:lstStyle/>
          <a:p>
            <a:pPr lvl="0" algn="ctr" eaLnBrk="1" hangingPunct="1"/>
            <a:endParaRPr lang="zh-CN" altLang="en-US" dirty="0">
              <a:latin typeface="Calibri" pitchFamily="2" charset="0"/>
              <a:ea typeface="宋体" charset="-122"/>
            </a:endParaRPr>
          </a:p>
        </p:txBody>
      </p:sp>
      <p:sp>
        <p:nvSpPr>
          <p:cNvPr id="22" name="任意多边形 5"/>
          <p:cNvSpPr/>
          <p:nvPr/>
        </p:nvSpPr>
        <p:spPr>
          <a:xfrm>
            <a:off x="4500563" y="857232"/>
            <a:ext cx="3122612" cy="3487737"/>
          </a:xfrm>
          <a:custGeom>
            <a:avLst/>
            <a:gdLst>
              <a:gd name="txL" fmla="*/ 0 w 2950234"/>
              <a:gd name="txT" fmla="*/ 0 h 3295290"/>
              <a:gd name="txR" fmla="*/ 2950234 w 2950234"/>
              <a:gd name="txB" fmla="*/ 3295290 h 3295290"/>
            </a:gdLst>
            <a:ahLst/>
            <a:cxnLst>
              <a:cxn ang="0">
                <a:pos x="3122612" y="3487737"/>
              </a:cxn>
              <a:cxn ang="0">
                <a:pos x="54782" y="3131659"/>
              </a:cxn>
              <a:cxn ang="0">
                <a:pos x="0" y="0"/>
              </a:cxn>
            </a:cxnLst>
            <a:rect l="txL" t="txT" r="txR" b="txB"/>
            <a:pathLst>
              <a:path w="2950234" h="3295290">
                <a:moveTo>
                  <a:pt x="2950234" y="3295290"/>
                </a:moveTo>
                <a:lnTo>
                  <a:pt x="51758" y="2958860"/>
                </a:lnTo>
                <a:lnTo>
                  <a:pt x="0" y="0"/>
                </a:lnTo>
              </a:path>
            </a:pathLst>
          </a:custGeom>
          <a:noFill/>
          <a:ln w="28575" cap="flat" cmpd="sng">
            <a:solidFill>
              <a:srgbClr val="FFFFFF"/>
            </a:solidFill>
            <a:prstDash val="solid"/>
            <a:miter/>
            <a:headEnd type="none" w="med" len="med"/>
            <a:tailEnd type="none" w="med" len="med"/>
          </a:ln>
        </p:spPr>
        <p:txBody>
          <a:bodyPr anchor="ctr"/>
          <a:lstStyle/>
          <a:p>
            <a:pPr lvl="0" algn="ctr" eaLnBrk="1" hangingPunct="1"/>
            <a:endParaRPr lang="zh-CN" altLang="en-US" dirty="0">
              <a:latin typeface="Calibri" pitchFamily="2" charset="0"/>
              <a:ea typeface="宋体" charset="-122"/>
            </a:endParaRPr>
          </a:p>
        </p:txBody>
      </p:sp>
      <p:sp>
        <p:nvSpPr>
          <p:cNvPr id="23" name="任意多边形 6"/>
          <p:cNvSpPr/>
          <p:nvPr/>
        </p:nvSpPr>
        <p:spPr>
          <a:xfrm>
            <a:off x="4500563" y="866757"/>
            <a:ext cx="3286125" cy="0"/>
          </a:xfrm>
          <a:custGeom>
            <a:avLst/>
            <a:gdLst>
              <a:gd name="txL" fmla="*/ 0 w 3105509"/>
              <a:gd name="txT" fmla="*/ 0 h 0"/>
              <a:gd name="txR" fmla="*/ 3105509 w 3105509"/>
              <a:gd name="txB" fmla="*/ 0 h 0"/>
            </a:gdLst>
            <a:ahLst/>
            <a:cxnLst>
              <a:cxn ang="0">
                <a:pos x="0" y="0"/>
              </a:cxn>
              <a:cxn ang="0">
                <a:pos x="3286125" y="0"/>
              </a:cxn>
            </a:cxnLst>
            <a:rect l="txL" t="txT" r="txR" b="txB"/>
            <a:pathLst>
              <a:path w="3105509">
                <a:moveTo>
                  <a:pt x="0" y="0"/>
                </a:moveTo>
                <a:lnTo>
                  <a:pt x="3105509" y="0"/>
                </a:lnTo>
              </a:path>
            </a:pathLst>
          </a:custGeom>
          <a:noFill/>
          <a:ln w="28575" cap="flat" cmpd="sng">
            <a:solidFill>
              <a:srgbClr val="FFFFFF"/>
            </a:solidFill>
            <a:prstDash val="solid"/>
            <a:miter/>
            <a:headEnd type="none" w="med" len="med"/>
            <a:tailEnd type="none" w="med" len="med"/>
          </a:ln>
        </p:spPr>
        <p:txBody>
          <a:bodyPr anchor="ctr"/>
          <a:lstStyle/>
          <a:p>
            <a:pPr lvl="0" algn="ctr" eaLnBrk="1" hangingPunct="1"/>
            <a:endParaRPr lang="zh-CN" altLang="en-US" dirty="0">
              <a:latin typeface="Calibri" pitchFamily="2" charset="0"/>
              <a:ea typeface="宋体" charset="-122"/>
            </a:endParaRPr>
          </a:p>
        </p:txBody>
      </p:sp>
      <p:sp>
        <p:nvSpPr>
          <p:cNvPr id="24" name="任意多边形 7"/>
          <p:cNvSpPr/>
          <p:nvPr/>
        </p:nvSpPr>
        <p:spPr>
          <a:xfrm>
            <a:off x="7604125" y="866757"/>
            <a:ext cx="173038" cy="3478212"/>
          </a:xfrm>
          <a:custGeom>
            <a:avLst/>
            <a:gdLst>
              <a:gd name="txL" fmla="*/ 0 w 163902"/>
              <a:gd name="txT" fmla="*/ 0 h 3286664"/>
              <a:gd name="txR" fmla="*/ 163902 w 163902"/>
              <a:gd name="txB" fmla="*/ 3286664 h 3286664"/>
            </a:gdLst>
            <a:ahLst/>
            <a:cxnLst>
              <a:cxn ang="0">
                <a:pos x="0" y="3478212"/>
              </a:cxn>
              <a:cxn ang="0">
                <a:pos x="173038" y="0"/>
              </a:cxn>
              <a:cxn ang="0">
                <a:pos x="173038" y="0"/>
              </a:cxn>
            </a:cxnLst>
            <a:rect l="txL" t="txT" r="txR" b="txB"/>
            <a:pathLst>
              <a:path w="163902" h="3286664">
                <a:moveTo>
                  <a:pt x="0" y="3286664"/>
                </a:moveTo>
                <a:lnTo>
                  <a:pt x="163902" y="0"/>
                </a:lnTo>
                <a:lnTo>
                  <a:pt x="163902" y="0"/>
                </a:lnTo>
              </a:path>
            </a:pathLst>
          </a:custGeom>
          <a:noFill/>
          <a:ln w="38100" cap="flat" cmpd="sng">
            <a:solidFill>
              <a:srgbClr val="FFFFFF"/>
            </a:solidFill>
            <a:prstDash val="solid"/>
            <a:miter/>
            <a:headEnd type="none" w="med" len="med"/>
            <a:tailEnd type="none" w="med" len="med"/>
          </a:ln>
        </p:spPr>
        <p:txBody>
          <a:bodyPr anchor="ctr"/>
          <a:lstStyle/>
          <a:p>
            <a:pPr lvl="0" algn="ctr" eaLnBrk="1" hangingPunct="1"/>
            <a:endParaRPr lang="zh-CN" altLang="en-US" dirty="0">
              <a:latin typeface="Calibri" pitchFamily="2" charset="0"/>
              <a:ea typeface="宋体" charset="-122"/>
            </a:endParaRPr>
          </a:p>
        </p:txBody>
      </p:sp>
      <p:grpSp>
        <p:nvGrpSpPr>
          <p:cNvPr id="25" name="组合 24"/>
          <p:cNvGrpSpPr/>
          <p:nvPr/>
        </p:nvGrpSpPr>
        <p:grpSpPr>
          <a:xfrm>
            <a:off x="4775200" y="4079857"/>
            <a:ext cx="620713" cy="1387475"/>
            <a:chOff x="0" y="0"/>
            <a:chExt cx="620717" cy="1387485"/>
          </a:xfrm>
        </p:grpSpPr>
        <p:sp>
          <p:nvSpPr>
            <p:cNvPr id="26" name="任意多边形 76"/>
            <p:cNvSpPr/>
            <p:nvPr/>
          </p:nvSpPr>
          <p:spPr>
            <a:xfrm>
              <a:off x="0" y="0"/>
              <a:ext cx="484191" cy="1387485"/>
            </a:xfrm>
            <a:custGeom>
              <a:avLst/>
              <a:gdLst>
                <a:gd name="txL" fmla="*/ 0 w 457200"/>
                <a:gd name="txT" fmla="*/ 0 h 1311215"/>
                <a:gd name="txR" fmla="*/ 457200 w 457200"/>
                <a:gd name="txB" fmla="*/ 1311215 h 1311215"/>
              </a:gdLst>
              <a:ahLst/>
              <a:cxnLst>
                <a:cxn ang="0">
                  <a:pos x="484191" y="0"/>
                </a:cxn>
                <a:cxn ang="0">
                  <a:pos x="0" y="1332716"/>
                </a:cxn>
                <a:cxn ang="0">
                  <a:pos x="9135" y="1369228"/>
                </a:cxn>
                <a:cxn ang="0">
                  <a:pos x="63950" y="1387485"/>
                </a:cxn>
                <a:cxn ang="0">
                  <a:pos x="127900" y="1369228"/>
                </a:cxn>
              </a:cxnLst>
              <a:rect l="txL" t="txT" r="txR" b="txB"/>
              <a:pathLst>
                <a:path w="457200" h="1311215">
                  <a:moveTo>
                    <a:pt x="457200" y="0"/>
                  </a:moveTo>
                  <a:lnTo>
                    <a:pt x="0" y="1259457"/>
                  </a:lnTo>
                  <a:lnTo>
                    <a:pt x="8626" y="1293962"/>
                  </a:lnTo>
                  <a:lnTo>
                    <a:pt x="60385" y="1311215"/>
                  </a:lnTo>
                  <a:lnTo>
                    <a:pt x="120770" y="1293962"/>
                  </a:lnTo>
                </a:path>
              </a:pathLst>
            </a:custGeom>
            <a:noFill/>
            <a:ln w="19050" cap="flat" cmpd="sng">
              <a:solidFill>
                <a:srgbClr val="FFFFFF"/>
              </a:solidFill>
              <a:prstDash val="solid"/>
              <a:miter/>
              <a:headEnd type="none" w="med" len="med"/>
              <a:tailEnd type="none" w="med" len="med"/>
            </a:ln>
          </p:spPr>
          <p:txBody>
            <a:bodyPr anchor="ctr"/>
            <a:lstStyle/>
            <a:p>
              <a:pPr lvl="0" algn="ctr" eaLnBrk="1" hangingPunct="1"/>
              <a:endParaRPr lang="zh-CN" altLang="en-US" dirty="0">
                <a:latin typeface="Calibri" pitchFamily="2" charset="0"/>
                <a:ea typeface="宋体" charset="-122"/>
              </a:endParaRPr>
            </a:p>
          </p:txBody>
        </p:sp>
        <p:sp>
          <p:nvSpPr>
            <p:cNvPr id="27" name="任意多边形 77"/>
            <p:cNvSpPr/>
            <p:nvPr/>
          </p:nvSpPr>
          <p:spPr>
            <a:xfrm>
              <a:off x="119064" y="19050"/>
              <a:ext cx="501653" cy="1339860"/>
            </a:xfrm>
            <a:custGeom>
              <a:avLst/>
              <a:gdLst>
                <a:gd name="txL" fmla="*/ 0 w 474453"/>
                <a:gd name="txT" fmla="*/ 0 h 1293962"/>
                <a:gd name="txR" fmla="*/ 474453 w 474453"/>
                <a:gd name="txB" fmla="*/ 1293962 h 1293962"/>
              </a:gdLst>
              <a:ahLst/>
              <a:cxnLst>
                <a:cxn ang="0">
                  <a:pos x="0" y="1339860"/>
                </a:cxn>
                <a:cxn ang="0">
                  <a:pos x="501653" y="0"/>
                </a:cxn>
              </a:cxnLst>
              <a:rect l="txL" t="txT" r="txR" b="txB"/>
              <a:pathLst>
                <a:path w="474453" h="1293962">
                  <a:moveTo>
                    <a:pt x="0" y="1293962"/>
                  </a:moveTo>
                  <a:lnTo>
                    <a:pt x="474453" y="0"/>
                  </a:lnTo>
                </a:path>
              </a:pathLst>
            </a:custGeom>
            <a:noFill/>
            <a:ln w="38100" cap="rnd" cmpd="sng">
              <a:solidFill>
                <a:srgbClr val="FFFFFF"/>
              </a:solidFill>
              <a:prstDash val="solid"/>
              <a:miter/>
              <a:headEnd type="none" w="med" len="med"/>
              <a:tailEnd type="none" w="med" len="med"/>
            </a:ln>
          </p:spPr>
          <p:txBody>
            <a:bodyPr anchor="ctr"/>
            <a:lstStyle/>
            <a:p>
              <a:pPr lvl="0" algn="ctr" eaLnBrk="1" hangingPunct="1"/>
              <a:endParaRPr lang="zh-CN" altLang="en-US" dirty="0">
                <a:latin typeface="Calibri" pitchFamily="2" charset="0"/>
                <a:ea typeface="宋体" charset="-122"/>
              </a:endParaRPr>
            </a:p>
          </p:txBody>
        </p:sp>
      </p:grpSp>
      <p:sp>
        <p:nvSpPr>
          <p:cNvPr id="28" name="任意多边形 78"/>
          <p:cNvSpPr/>
          <p:nvPr/>
        </p:nvSpPr>
        <p:spPr>
          <a:xfrm>
            <a:off x="6472238" y="4216382"/>
            <a:ext cx="282575" cy="685800"/>
          </a:xfrm>
          <a:custGeom>
            <a:avLst/>
            <a:gdLst>
              <a:gd name="txL" fmla="*/ 0 w 267419"/>
              <a:gd name="txT" fmla="*/ 0 h 646981"/>
              <a:gd name="txR" fmla="*/ 267419 w 267419"/>
              <a:gd name="txB" fmla="*/ 646981 h 646981"/>
            </a:gdLst>
            <a:ahLst/>
            <a:cxnLst>
              <a:cxn ang="0">
                <a:pos x="0" y="0"/>
              </a:cxn>
              <a:cxn ang="0">
                <a:pos x="164075" y="658368"/>
              </a:cxn>
              <a:cxn ang="0">
                <a:pos x="209652" y="685800"/>
              </a:cxn>
              <a:cxn ang="0">
                <a:pos x="246113" y="685800"/>
              </a:cxn>
              <a:cxn ang="0">
                <a:pos x="282575" y="640080"/>
              </a:cxn>
            </a:cxnLst>
            <a:rect l="txL" t="txT" r="txR" b="txB"/>
            <a:pathLst>
              <a:path w="267419" h="646981">
                <a:moveTo>
                  <a:pt x="0" y="0"/>
                </a:moveTo>
                <a:lnTo>
                  <a:pt x="155275" y="621102"/>
                </a:lnTo>
                <a:lnTo>
                  <a:pt x="198407" y="646981"/>
                </a:lnTo>
                <a:lnTo>
                  <a:pt x="232913" y="646981"/>
                </a:lnTo>
                <a:lnTo>
                  <a:pt x="267419" y="603849"/>
                </a:lnTo>
              </a:path>
            </a:pathLst>
          </a:custGeom>
          <a:noFill/>
          <a:ln w="19050" cap="flat" cmpd="sng">
            <a:solidFill>
              <a:srgbClr val="FFFFFF"/>
            </a:solidFill>
            <a:prstDash val="solid"/>
            <a:miter/>
            <a:headEnd type="none" w="med" len="med"/>
            <a:tailEnd type="none" w="med" len="med"/>
          </a:ln>
        </p:spPr>
        <p:txBody>
          <a:bodyPr anchor="ctr"/>
          <a:lstStyle/>
          <a:p>
            <a:pPr lvl="0" algn="ctr" eaLnBrk="1" hangingPunct="1"/>
            <a:endParaRPr lang="zh-CN" altLang="en-US" dirty="0">
              <a:latin typeface="Calibri" pitchFamily="2" charset="0"/>
              <a:ea typeface="宋体" charset="-122"/>
            </a:endParaRPr>
          </a:p>
        </p:txBody>
      </p:sp>
      <p:sp>
        <p:nvSpPr>
          <p:cNvPr id="29" name="任意多边形 79"/>
          <p:cNvSpPr/>
          <p:nvPr/>
        </p:nvSpPr>
        <p:spPr>
          <a:xfrm>
            <a:off x="6600825" y="4244957"/>
            <a:ext cx="127000" cy="609600"/>
          </a:xfrm>
          <a:custGeom>
            <a:avLst/>
            <a:gdLst>
              <a:gd name="txL" fmla="*/ 0 w 120769"/>
              <a:gd name="txT" fmla="*/ 0 h 586596"/>
              <a:gd name="txR" fmla="*/ 120769 w 120769"/>
              <a:gd name="txB" fmla="*/ 586596 h 586596"/>
            </a:gdLst>
            <a:ahLst/>
            <a:cxnLst>
              <a:cxn ang="0">
                <a:pos x="127000" y="609600"/>
              </a:cxn>
              <a:cxn ang="0">
                <a:pos x="0" y="0"/>
              </a:cxn>
            </a:cxnLst>
            <a:rect l="txL" t="txT" r="txR" b="txB"/>
            <a:pathLst>
              <a:path w="120769" h="586596">
                <a:moveTo>
                  <a:pt x="120769" y="586596"/>
                </a:moveTo>
                <a:lnTo>
                  <a:pt x="0" y="0"/>
                </a:lnTo>
              </a:path>
            </a:pathLst>
          </a:custGeom>
          <a:noFill/>
          <a:ln w="57150" cap="rnd" cmpd="sng">
            <a:solidFill>
              <a:srgbClr val="FFFFFF"/>
            </a:solidFill>
            <a:prstDash val="solid"/>
            <a:miter/>
            <a:headEnd type="none" w="med" len="med"/>
            <a:tailEnd type="none" w="med" len="med"/>
          </a:ln>
        </p:spPr>
        <p:txBody>
          <a:bodyPr anchor="ctr"/>
          <a:lstStyle/>
          <a:p>
            <a:pPr lvl="0" algn="ctr" eaLnBrk="1" hangingPunct="1"/>
            <a:endParaRPr lang="zh-CN" altLang="en-US" dirty="0">
              <a:latin typeface="Calibri" pitchFamily="2" charset="0"/>
              <a:ea typeface="宋体" charset="-122"/>
            </a:endParaRPr>
          </a:p>
        </p:txBody>
      </p:sp>
      <p:sp>
        <p:nvSpPr>
          <p:cNvPr id="30" name="任意多边形 80"/>
          <p:cNvSpPr/>
          <p:nvPr/>
        </p:nvSpPr>
        <p:spPr>
          <a:xfrm>
            <a:off x="6764338" y="4262419"/>
            <a:ext cx="647700" cy="1625600"/>
          </a:xfrm>
          <a:custGeom>
            <a:avLst/>
            <a:gdLst>
              <a:gd name="txL" fmla="*/ 0 w 612476"/>
              <a:gd name="txT" fmla="*/ 0 h 1536126"/>
              <a:gd name="txR" fmla="*/ 612476 w 612476"/>
              <a:gd name="txB" fmla="*/ 1536126 h 1536126"/>
            </a:gdLst>
            <a:ahLst/>
            <a:cxnLst>
              <a:cxn ang="0">
                <a:pos x="0" y="0"/>
              </a:cxn>
              <a:cxn ang="0">
                <a:pos x="501739" y="1524523"/>
              </a:cxn>
              <a:cxn ang="0">
                <a:pos x="547352" y="1606682"/>
              </a:cxn>
              <a:cxn ang="0">
                <a:pos x="638577" y="1624940"/>
              </a:cxn>
              <a:cxn ang="0">
                <a:pos x="647700" y="1624940"/>
              </a:cxn>
            </a:cxnLst>
            <a:rect l="txL" t="txT" r="txR" b="txB"/>
            <a:pathLst>
              <a:path w="612476" h="1536126">
                <a:moveTo>
                  <a:pt x="0" y="0"/>
                </a:moveTo>
                <a:lnTo>
                  <a:pt x="474453" y="1440612"/>
                </a:lnTo>
                <a:cubicBezTo>
                  <a:pt x="510127" y="1520877"/>
                  <a:pt x="480639" y="1518249"/>
                  <a:pt x="517585" y="1518249"/>
                </a:cubicBezTo>
                <a:cubicBezTo>
                  <a:pt x="598030" y="1536126"/>
                  <a:pt x="592347" y="1532627"/>
                  <a:pt x="603849" y="1535502"/>
                </a:cubicBezTo>
                <a:lnTo>
                  <a:pt x="612476" y="1535502"/>
                </a:lnTo>
              </a:path>
            </a:pathLst>
          </a:custGeom>
          <a:noFill/>
          <a:ln w="19050" cap="flat" cmpd="sng">
            <a:solidFill>
              <a:srgbClr val="FFFFFF"/>
            </a:solidFill>
            <a:prstDash val="solid"/>
            <a:miter/>
            <a:headEnd type="none" w="med" len="med"/>
            <a:tailEnd type="none" w="med" len="med"/>
          </a:ln>
        </p:spPr>
        <p:txBody>
          <a:bodyPr anchor="ctr"/>
          <a:lstStyle/>
          <a:p>
            <a:pPr lvl="0" algn="ctr" eaLnBrk="1" hangingPunct="1"/>
            <a:endParaRPr lang="zh-CN" altLang="en-US" dirty="0">
              <a:latin typeface="Calibri" pitchFamily="2" charset="0"/>
              <a:ea typeface="宋体" charset="-122"/>
            </a:endParaRPr>
          </a:p>
        </p:txBody>
      </p:sp>
      <p:sp>
        <p:nvSpPr>
          <p:cNvPr id="31" name="任意多边形 81"/>
          <p:cNvSpPr/>
          <p:nvPr/>
        </p:nvSpPr>
        <p:spPr>
          <a:xfrm>
            <a:off x="6929438" y="4262419"/>
            <a:ext cx="501650" cy="1619250"/>
          </a:xfrm>
          <a:custGeom>
            <a:avLst/>
            <a:gdLst>
              <a:gd name="txL" fmla="*/ 0 w 474453"/>
              <a:gd name="txT" fmla="*/ 0 h 1500996"/>
              <a:gd name="txR" fmla="*/ 474453 w 474453"/>
              <a:gd name="txB" fmla="*/ 1500996 h 1500996"/>
            </a:gdLst>
            <a:ahLst/>
            <a:cxnLst>
              <a:cxn ang="0">
                <a:pos x="501650" y="1619250"/>
              </a:cxn>
              <a:cxn ang="0">
                <a:pos x="0" y="0"/>
              </a:cxn>
            </a:cxnLst>
            <a:rect l="txL" t="txT" r="txR" b="txB"/>
            <a:pathLst>
              <a:path w="474453" h="1500996">
                <a:moveTo>
                  <a:pt x="474453" y="1500996"/>
                </a:moveTo>
                <a:lnTo>
                  <a:pt x="0" y="0"/>
                </a:lnTo>
              </a:path>
            </a:pathLst>
          </a:custGeom>
          <a:noFill/>
          <a:ln w="57150" cap="flat" cmpd="sng">
            <a:solidFill>
              <a:srgbClr val="FFFFFF"/>
            </a:solidFill>
            <a:prstDash val="solid"/>
            <a:miter/>
            <a:headEnd type="none" w="med" len="med"/>
            <a:tailEnd type="none" w="med" len="med"/>
          </a:ln>
        </p:spPr>
        <p:txBody>
          <a:bodyPr anchor="ctr"/>
          <a:lstStyle/>
          <a:p>
            <a:pPr lvl="0" algn="ctr" eaLnBrk="1" hangingPunct="1"/>
            <a:endParaRPr lang="zh-CN" altLang="en-US" dirty="0">
              <a:latin typeface="Calibri" pitchFamily="2" charset="0"/>
              <a:ea typeface="宋体" charset="-122"/>
            </a:endParaRPr>
          </a:p>
        </p:txBody>
      </p:sp>
    </p:spTree>
  </p:cSld>
  <p:clrMapOvr>
    <a:masterClrMapping/>
  </p:clrMapOvr>
  <p:transition>
    <p:cover dir="l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500"/>
                                  </p:stCondLst>
                                  <p:childTnLst>
                                    <p:set>
                                      <p:cBhvr>
                                        <p:cTn id="6" dur="1" fill="hold">
                                          <p:stCondLst>
                                            <p:cond delay="0"/>
                                          </p:stCondLst>
                                        </p:cTn>
                                        <p:tgtEl>
                                          <p:spTgt spid="12"/>
                                        </p:tgtEl>
                                        <p:attrNameLst>
                                          <p:attrName>style.visibility</p:attrName>
                                        </p:attrNameLst>
                                      </p:cBhvr>
                                      <p:to>
                                        <p:strVal val="visible"/>
                                      </p:to>
                                    </p:set>
                                    <p:animEffect transition="in" filter="wipe(down)">
                                      <p:cBhvr>
                                        <p:cTn id="7" dur="300"/>
                                        <p:tgtEl>
                                          <p:spTgt spid="12"/>
                                        </p:tgtEl>
                                      </p:cBhvr>
                                    </p:animEffect>
                                  </p:childTnLst>
                                </p:cTn>
                              </p:par>
                            </p:childTnLst>
                          </p:cTn>
                        </p:par>
                        <p:par>
                          <p:cTn id="8" fill="hold">
                            <p:stCondLst>
                              <p:cond delay="800"/>
                            </p:stCondLst>
                            <p:childTnLst>
                              <p:par>
                                <p:cTn id="9" presetID="22" presetClass="entr" presetSubtype="1"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wipe(up)">
                                      <p:cBhvr>
                                        <p:cTn id="11" dur="300"/>
                                        <p:tgtEl>
                                          <p:spTgt spid="3"/>
                                        </p:tgtEl>
                                      </p:cBhvr>
                                    </p:animEffect>
                                  </p:childTnLst>
                                </p:cTn>
                              </p:par>
                            </p:childTnLst>
                          </p:cTn>
                        </p:par>
                        <p:par>
                          <p:cTn id="12" fill="hold">
                            <p:stCondLst>
                              <p:cond delay="1100"/>
                            </p:stCondLst>
                            <p:childTnLst>
                              <p:par>
                                <p:cTn id="13" presetID="22" presetClass="entr" presetSubtype="4" fill="hold" grpId="0"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wipe(down)">
                                      <p:cBhvr>
                                        <p:cTn id="15" dur="300"/>
                                        <p:tgtEl>
                                          <p:spTgt spid="7"/>
                                        </p:tgtEl>
                                      </p:cBhvr>
                                    </p:animEffect>
                                  </p:childTnLst>
                                </p:cTn>
                              </p:par>
                            </p:childTnLst>
                          </p:cTn>
                        </p:par>
                        <p:par>
                          <p:cTn id="16" fill="hold">
                            <p:stCondLst>
                              <p:cond delay="1400"/>
                            </p:stCondLst>
                            <p:childTnLst>
                              <p:par>
                                <p:cTn id="17" presetID="22" presetClass="entr" presetSubtype="1" fill="hold" grpId="0"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wipe(up)">
                                      <p:cBhvr>
                                        <p:cTn id="19" dur="300"/>
                                        <p:tgtEl>
                                          <p:spTgt spid="8"/>
                                        </p:tgtEl>
                                      </p:cBhvr>
                                    </p:animEffect>
                                  </p:childTnLst>
                                </p:cTn>
                              </p:par>
                            </p:childTnLst>
                          </p:cTn>
                        </p:par>
                        <p:par>
                          <p:cTn id="20" fill="hold">
                            <p:stCondLst>
                              <p:cond delay="1700"/>
                            </p:stCondLst>
                            <p:childTnLst>
                              <p:par>
                                <p:cTn id="21" presetID="22" presetClass="entr" presetSubtype="4" fill="hold" nodeType="after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wipe(down)">
                                      <p:cBhvr>
                                        <p:cTn id="23" dur="300"/>
                                        <p:tgtEl>
                                          <p:spTgt spid="9"/>
                                        </p:tgtEl>
                                      </p:cBhvr>
                                    </p:animEffect>
                                  </p:childTnLst>
                                </p:cTn>
                              </p:par>
                            </p:childTnLst>
                          </p:cTn>
                        </p:par>
                        <p:par>
                          <p:cTn id="24" fill="hold">
                            <p:stCondLst>
                              <p:cond delay="2000"/>
                            </p:stCondLst>
                            <p:childTnLst>
                              <p:par>
                                <p:cTn id="25" presetID="22" presetClass="entr" presetSubtype="1" fill="hold" grpId="0" nodeType="afterEffect">
                                  <p:stCondLst>
                                    <p:cond delay="0"/>
                                  </p:stCondLst>
                                  <p:childTnLst>
                                    <p:set>
                                      <p:cBhvr>
                                        <p:cTn id="26" dur="1" fill="hold">
                                          <p:stCondLst>
                                            <p:cond delay="0"/>
                                          </p:stCondLst>
                                        </p:cTn>
                                        <p:tgtEl>
                                          <p:spTgt spid="20"/>
                                        </p:tgtEl>
                                        <p:attrNameLst>
                                          <p:attrName>style.visibility</p:attrName>
                                        </p:attrNameLst>
                                      </p:cBhvr>
                                      <p:to>
                                        <p:strVal val="visible"/>
                                      </p:to>
                                    </p:set>
                                    <p:animEffect transition="in" filter="wipe(up)">
                                      <p:cBhvr>
                                        <p:cTn id="27" dur="300"/>
                                        <p:tgtEl>
                                          <p:spTgt spid="20"/>
                                        </p:tgtEl>
                                      </p:cBhvr>
                                    </p:animEffect>
                                  </p:childTnLst>
                                </p:cTn>
                              </p:par>
                            </p:childTnLst>
                          </p:cTn>
                        </p:par>
                        <p:par>
                          <p:cTn id="28" fill="hold">
                            <p:stCondLst>
                              <p:cond delay="2300"/>
                            </p:stCondLst>
                            <p:childTnLst>
                              <p:par>
                                <p:cTn id="29" presetID="22" presetClass="entr" presetSubtype="4" fill="hold" grpId="0" nodeType="afterEffect">
                                  <p:stCondLst>
                                    <p:cond delay="0"/>
                                  </p:stCondLst>
                                  <p:childTnLst>
                                    <p:set>
                                      <p:cBhvr>
                                        <p:cTn id="30" dur="1" fill="hold">
                                          <p:stCondLst>
                                            <p:cond delay="0"/>
                                          </p:stCondLst>
                                        </p:cTn>
                                        <p:tgtEl>
                                          <p:spTgt spid="21"/>
                                        </p:tgtEl>
                                        <p:attrNameLst>
                                          <p:attrName>style.visibility</p:attrName>
                                        </p:attrNameLst>
                                      </p:cBhvr>
                                      <p:to>
                                        <p:strVal val="visible"/>
                                      </p:to>
                                    </p:set>
                                    <p:animEffect transition="in" filter="wipe(down)">
                                      <p:cBhvr>
                                        <p:cTn id="31" dur="300"/>
                                        <p:tgtEl>
                                          <p:spTgt spid="21"/>
                                        </p:tgtEl>
                                      </p:cBhvr>
                                    </p:animEffect>
                                  </p:childTnLst>
                                </p:cTn>
                              </p:par>
                            </p:childTnLst>
                          </p:cTn>
                        </p:par>
                        <p:par>
                          <p:cTn id="32" fill="hold">
                            <p:stCondLst>
                              <p:cond delay="2600"/>
                            </p:stCondLst>
                            <p:childTnLst>
                              <p:par>
                                <p:cTn id="33" presetID="22" presetClass="entr" presetSubtype="1" fill="hold" grpId="0" nodeType="afterEffect">
                                  <p:stCondLst>
                                    <p:cond delay="0"/>
                                  </p:stCondLst>
                                  <p:childTnLst>
                                    <p:set>
                                      <p:cBhvr>
                                        <p:cTn id="34" dur="1" fill="hold">
                                          <p:stCondLst>
                                            <p:cond delay="0"/>
                                          </p:stCondLst>
                                        </p:cTn>
                                        <p:tgtEl>
                                          <p:spTgt spid="18"/>
                                        </p:tgtEl>
                                        <p:attrNameLst>
                                          <p:attrName>style.visibility</p:attrName>
                                        </p:attrNameLst>
                                      </p:cBhvr>
                                      <p:to>
                                        <p:strVal val="visible"/>
                                      </p:to>
                                    </p:set>
                                    <p:animEffect transition="in" filter="wipe(up)">
                                      <p:cBhvr>
                                        <p:cTn id="35" dur="300"/>
                                        <p:tgtEl>
                                          <p:spTgt spid="18"/>
                                        </p:tgtEl>
                                      </p:cBhvr>
                                    </p:animEffect>
                                  </p:childTnLst>
                                </p:cTn>
                              </p:par>
                            </p:childTnLst>
                          </p:cTn>
                        </p:par>
                        <p:par>
                          <p:cTn id="36" fill="hold">
                            <p:stCondLst>
                              <p:cond delay="2900"/>
                            </p:stCondLst>
                            <p:childTnLst>
                              <p:par>
                                <p:cTn id="37" presetID="22" presetClass="entr" presetSubtype="8" fill="hold" grpId="0" nodeType="afterEffect">
                                  <p:stCondLst>
                                    <p:cond delay="0"/>
                                  </p:stCondLst>
                                  <p:childTnLst>
                                    <p:set>
                                      <p:cBhvr>
                                        <p:cTn id="38" dur="1" fill="hold">
                                          <p:stCondLst>
                                            <p:cond delay="0"/>
                                          </p:stCondLst>
                                        </p:cTn>
                                        <p:tgtEl>
                                          <p:spTgt spid="17"/>
                                        </p:tgtEl>
                                        <p:attrNameLst>
                                          <p:attrName>style.visibility</p:attrName>
                                        </p:attrNameLst>
                                      </p:cBhvr>
                                      <p:to>
                                        <p:strVal val="visible"/>
                                      </p:to>
                                    </p:set>
                                    <p:animEffect transition="in" filter="wipe(left)">
                                      <p:cBhvr>
                                        <p:cTn id="39" dur="300"/>
                                        <p:tgtEl>
                                          <p:spTgt spid="17"/>
                                        </p:tgtEl>
                                      </p:cBhvr>
                                    </p:animEffect>
                                  </p:childTnLst>
                                </p:cTn>
                              </p:par>
                            </p:childTnLst>
                          </p:cTn>
                        </p:par>
                        <p:par>
                          <p:cTn id="40" fill="hold">
                            <p:stCondLst>
                              <p:cond delay="3200"/>
                            </p:stCondLst>
                            <p:childTnLst>
                              <p:par>
                                <p:cTn id="41" presetID="22" presetClass="entr" presetSubtype="4" fill="hold" grpId="0" nodeType="afterEffect">
                                  <p:stCondLst>
                                    <p:cond delay="0"/>
                                  </p:stCondLst>
                                  <p:childTnLst>
                                    <p:set>
                                      <p:cBhvr>
                                        <p:cTn id="42" dur="1" fill="hold">
                                          <p:stCondLst>
                                            <p:cond delay="0"/>
                                          </p:stCondLst>
                                        </p:cTn>
                                        <p:tgtEl>
                                          <p:spTgt spid="16"/>
                                        </p:tgtEl>
                                        <p:attrNameLst>
                                          <p:attrName>style.visibility</p:attrName>
                                        </p:attrNameLst>
                                      </p:cBhvr>
                                      <p:to>
                                        <p:strVal val="visible"/>
                                      </p:to>
                                    </p:set>
                                    <p:animEffect transition="in" filter="wipe(down)">
                                      <p:cBhvr>
                                        <p:cTn id="43" dur="300"/>
                                        <p:tgtEl>
                                          <p:spTgt spid="16"/>
                                        </p:tgtEl>
                                      </p:cBhvr>
                                    </p:animEffect>
                                  </p:childTnLst>
                                </p:cTn>
                              </p:par>
                            </p:childTnLst>
                          </p:cTn>
                        </p:par>
                        <p:par>
                          <p:cTn id="44" fill="hold">
                            <p:stCondLst>
                              <p:cond delay="3500"/>
                            </p:stCondLst>
                            <p:childTnLst>
                              <p:par>
                                <p:cTn id="45" presetID="22" presetClass="entr" presetSubtype="4" fill="hold" grpId="0" nodeType="afterEffect">
                                  <p:stCondLst>
                                    <p:cond delay="0"/>
                                  </p:stCondLst>
                                  <p:childTnLst>
                                    <p:set>
                                      <p:cBhvr>
                                        <p:cTn id="46" dur="1" fill="hold">
                                          <p:stCondLst>
                                            <p:cond delay="0"/>
                                          </p:stCondLst>
                                        </p:cTn>
                                        <p:tgtEl>
                                          <p:spTgt spid="15"/>
                                        </p:tgtEl>
                                        <p:attrNameLst>
                                          <p:attrName>style.visibility</p:attrName>
                                        </p:attrNameLst>
                                      </p:cBhvr>
                                      <p:to>
                                        <p:strVal val="visible"/>
                                      </p:to>
                                    </p:set>
                                    <p:animEffect transition="in" filter="wipe(down)">
                                      <p:cBhvr>
                                        <p:cTn id="47" dur="300"/>
                                        <p:tgtEl>
                                          <p:spTgt spid="15"/>
                                        </p:tgtEl>
                                      </p:cBhvr>
                                    </p:animEffect>
                                  </p:childTnLst>
                                </p:cTn>
                              </p:par>
                            </p:childTnLst>
                          </p:cTn>
                        </p:par>
                        <p:par>
                          <p:cTn id="48" fill="hold">
                            <p:stCondLst>
                              <p:cond delay="3800"/>
                            </p:stCondLst>
                            <p:childTnLst>
                              <p:par>
                                <p:cTn id="49" presetID="22" presetClass="entr" presetSubtype="2" fill="hold" grpId="0" nodeType="afterEffect">
                                  <p:stCondLst>
                                    <p:cond delay="0"/>
                                  </p:stCondLst>
                                  <p:childTnLst>
                                    <p:set>
                                      <p:cBhvr>
                                        <p:cTn id="50" dur="1" fill="hold">
                                          <p:stCondLst>
                                            <p:cond delay="0"/>
                                          </p:stCondLst>
                                        </p:cTn>
                                        <p:tgtEl>
                                          <p:spTgt spid="14"/>
                                        </p:tgtEl>
                                        <p:attrNameLst>
                                          <p:attrName>style.visibility</p:attrName>
                                        </p:attrNameLst>
                                      </p:cBhvr>
                                      <p:to>
                                        <p:strVal val="visible"/>
                                      </p:to>
                                    </p:set>
                                    <p:animEffect transition="in" filter="wipe(right)">
                                      <p:cBhvr>
                                        <p:cTn id="51" dur="300"/>
                                        <p:tgtEl>
                                          <p:spTgt spid="14"/>
                                        </p:tgtEl>
                                      </p:cBhvr>
                                    </p:animEffect>
                                  </p:childTnLst>
                                </p:cTn>
                              </p:par>
                            </p:childTnLst>
                          </p:cTn>
                        </p:par>
                        <p:par>
                          <p:cTn id="52" fill="hold">
                            <p:stCondLst>
                              <p:cond delay="4100"/>
                            </p:stCondLst>
                            <p:childTnLst>
                              <p:par>
                                <p:cTn id="53" presetID="22" presetClass="entr" presetSubtype="4" fill="hold" grpId="0" nodeType="afterEffect">
                                  <p:stCondLst>
                                    <p:cond delay="0"/>
                                  </p:stCondLst>
                                  <p:childTnLst>
                                    <p:set>
                                      <p:cBhvr>
                                        <p:cTn id="54" dur="1" fill="hold">
                                          <p:stCondLst>
                                            <p:cond delay="0"/>
                                          </p:stCondLst>
                                        </p:cTn>
                                        <p:tgtEl>
                                          <p:spTgt spid="13"/>
                                        </p:tgtEl>
                                        <p:attrNameLst>
                                          <p:attrName>style.visibility</p:attrName>
                                        </p:attrNameLst>
                                      </p:cBhvr>
                                      <p:to>
                                        <p:strVal val="visible"/>
                                      </p:to>
                                    </p:set>
                                    <p:animEffect transition="in" filter="wipe(down)">
                                      <p:cBhvr>
                                        <p:cTn id="55" dur="300"/>
                                        <p:tgtEl>
                                          <p:spTgt spid="13"/>
                                        </p:tgtEl>
                                      </p:cBhvr>
                                    </p:animEffect>
                                  </p:childTnLst>
                                </p:cTn>
                              </p:par>
                            </p:childTnLst>
                          </p:cTn>
                        </p:par>
                        <p:par>
                          <p:cTn id="56" fill="hold">
                            <p:stCondLst>
                              <p:cond delay="4400"/>
                            </p:stCondLst>
                            <p:childTnLst>
                              <p:par>
                                <p:cTn id="57" presetID="10" presetClass="entr" presetSubtype="0" fill="hold" grpId="0" nodeType="afterEffect">
                                  <p:stCondLst>
                                    <p:cond delay="0"/>
                                  </p:stCondLst>
                                  <p:childTnLst>
                                    <p:set>
                                      <p:cBhvr>
                                        <p:cTn id="58" dur="1" fill="hold">
                                          <p:stCondLst>
                                            <p:cond delay="0"/>
                                          </p:stCondLst>
                                        </p:cTn>
                                        <p:tgtEl>
                                          <p:spTgt spid="19"/>
                                        </p:tgtEl>
                                        <p:attrNameLst>
                                          <p:attrName>style.visibility</p:attrName>
                                        </p:attrNameLst>
                                      </p:cBhvr>
                                      <p:to>
                                        <p:strVal val="visible"/>
                                      </p:to>
                                    </p:set>
                                    <p:animEffect transition="in" filter="fade">
                                      <p:cBhvr>
                                        <p:cTn id="59" dur="300"/>
                                        <p:tgtEl>
                                          <p:spTgt spid="19"/>
                                        </p:tgtEl>
                                      </p:cBhvr>
                                    </p:animEffect>
                                  </p:childTnLst>
                                </p:cTn>
                              </p:par>
                            </p:childTnLst>
                          </p:cTn>
                        </p:par>
                        <p:par>
                          <p:cTn id="60" fill="hold">
                            <p:stCondLst>
                              <p:cond delay="4700"/>
                            </p:stCondLst>
                            <p:childTnLst>
                              <p:par>
                                <p:cTn id="61" presetID="22" presetClass="entr" presetSubtype="8" fill="hold" grpId="0" nodeType="afterEffect">
                                  <p:stCondLst>
                                    <p:cond delay="500"/>
                                  </p:stCondLst>
                                  <p:childTnLst>
                                    <p:set>
                                      <p:cBhvr>
                                        <p:cTn id="62" dur="1" fill="hold">
                                          <p:stCondLst>
                                            <p:cond delay="0"/>
                                          </p:stCondLst>
                                        </p:cTn>
                                        <p:tgtEl>
                                          <p:spTgt spid="23"/>
                                        </p:tgtEl>
                                        <p:attrNameLst>
                                          <p:attrName>style.visibility</p:attrName>
                                        </p:attrNameLst>
                                      </p:cBhvr>
                                      <p:to>
                                        <p:strVal val="visible"/>
                                      </p:to>
                                    </p:set>
                                    <p:animEffect transition="in" filter="wipe(left)">
                                      <p:cBhvr>
                                        <p:cTn id="63" dur="300"/>
                                        <p:tgtEl>
                                          <p:spTgt spid="23"/>
                                        </p:tgtEl>
                                      </p:cBhvr>
                                    </p:animEffect>
                                  </p:childTnLst>
                                </p:cTn>
                              </p:par>
                            </p:childTnLst>
                          </p:cTn>
                        </p:par>
                        <p:par>
                          <p:cTn id="64" fill="hold">
                            <p:stCondLst>
                              <p:cond delay="5500"/>
                            </p:stCondLst>
                            <p:childTnLst>
                              <p:par>
                                <p:cTn id="65" presetID="22" presetClass="entr" presetSubtype="1" fill="hold" grpId="0" nodeType="afterEffect">
                                  <p:stCondLst>
                                    <p:cond delay="0"/>
                                  </p:stCondLst>
                                  <p:childTnLst>
                                    <p:set>
                                      <p:cBhvr>
                                        <p:cTn id="66" dur="1" fill="hold">
                                          <p:stCondLst>
                                            <p:cond delay="0"/>
                                          </p:stCondLst>
                                        </p:cTn>
                                        <p:tgtEl>
                                          <p:spTgt spid="24"/>
                                        </p:tgtEl>
                                        <p:attrNameLst>
                                          <p:attrName>style.visibility</p:attrName>
                                        </p:attrNameLst>
                                      </p:cBhvr>
                                      <p:to>
                                        <p:strVal val="visible"/>
                                      </p:to>
                                    </p:set>
                                    <p:animEffect transition="in" filter="wipe(up)">
                                      <p:cBhvr>
                                        <p:cTn id="67" dur="300"/>
                                        <p:tgtEl>
                                          <p:spTgt spid="24"/>
                                        </p:tgtEl>
                                      </p:cBhvr>
                                    </p:animEffect>
                                  </p:childTnLst>
                                </p:cTn>
                              </p:par>
                            </p:childTnLst>
                          </p:cTn>
                        </p:par>
                        <p:par>
                          <p:cTn id="68" fill="hold">
                            <p:stCondLst>
                              <p:cond delay="5800"/>
                            </p:stCondLst>
                            <p:childTnLst>
                              <p:par>
                                <p:cTn id="69" presetID="22" presetClass="entr" presetSubtype="4" fill="hold" grpId="0" nodeType="afterEffect">
                                  <p:stCondLst>
                                    <p:cond delay="0"/>
                                  </p:stCondLst>
                                  <p:childTnLst>
                                    <p:set>
                                      <p:cBhvr>
                                        <p:cTn id="70" dur="1" fill="hold">
                                          <p:stCondLst>
                                            <p:cond delay="0"/>
                                          </p:stCondLst>
                                        </p:cTn>
                                        <p:tgtEl>
                                          <p:spTgt spid="22"/>
                                        </p:tgtEl>
                                        <p:attrNameLst>
                                          <p:attrName>style.visibility</p:attrName>
                                        </p:attrNameLst>
                                      </p:cBhvr>
                                      <p:to>
                                        <p:strVal val="visible"/>
                                      </p:to>
                                    </p:set>
                                    <p:animEffect transition="in" filter="wipe(down)">
                                      <p:cBhvr>
                                        <p:cTn id="71" dur="300"/>
                                        <p:tgtEl>
                                          <p:spTgt spid="22"/>
                                        </p:tgtEl>
                                      </p:cBhvr>
                                    </p:animEffect>
                                  </p:childTnLst>
                                </p:cTn>
                              </p:par>
                            </p:childTnLst>
                          </p:cTn>
                        </p:par>
                        <p:par>
                          <p:cTn id="72" fill="hold">
                            <p:stCondLst>
                              <p:cond delay="6100"/>
                            </p:stCondLst>
                            <p:childTnLst>
                              <p:par>
                                <p:cTn id="73" presetID="22" presetClass="entr" presetSubtype="1" fill="hold" nodeType="afterEffect">
                                  <p:stCondLst>
                                    <p:cond delay="0"/>
                                  </p:stCondLst>
                                  <p:childTnLst>
                                    <p:set>
                                      <p:cBhvr>
                                        <p:cTn id="74" dur="1" fill="hold">
                                          <p:stCondLst>
                                            <p:cond delay="0"/>
                                          </p:stCondLst>
                                        </p:cTn>
                                        <p:tgtEl>
                                          <p:spTgt spid="25"/>
                                        </p:tgtEl>
                                        <p:attrNameLst>
                                          <p:attrName>style.visibility</p:attrName>
                                        </p:attrNameLst>
                                      </p:cBhvr>
                                      <p:to>
                                        <p:strVal val="visible"/>
                                      </p:to>
                                    </p:set>
                                    <p:animEffect transition="in" filter="wipe(up)">
                                      <p:cBhvr>
                                        <p:cTn id="75" dur="300"/>
                                        <p:tgtEl>
                                          <p:spTgt spid="25"/>
                                        </p:tgtEl>
                                      </p:cBhvr>
                                    </p:animEffect>
                                  </p:childTnLst>
                                </p:cTn>
                              </p:par>
                              <p:par>
                                <p:cTn id="76" presetID="22" presetClass="entr" presetSubtype="1" fill="hold" grpId="0" nodeType="withEffect">
                                  <p:stCondLst>
                                    <p:cond delay="0"/>
                                  </p:stCondLst>
                                  <p:childTnLst>
                                    <p:set>
                                      <p:cBhvr>
                                        <p:cTn id="77" dur="1" fill="hold">
                                          <p:stCondLst>
                                            <p:cond delay="0"/>
                                          </p:stCondLst>
                                        </p:cTn>
                                        <p:tgtEl>
                                          <p:spTgt spid="28"/>
                                        </p:tgtEl>
                                        <p:attrNameLst>
                                          <p:attrName>style.visibility</p:attrName>
                                        </p:attrNameLst>
                                      </p:cBhvr>
                                      <p:to>
                                        <p:strVal val="visible"/>
                                      </p:to>
                                    </p:set>
                                    <p:animEffect transition="in" filter="wipe(up)">
                                      <p:cBhvr>
                                        <p:cTn id="78" dur="300"/>
                                        <p:tgtEl>
                                          <p:spTgt spid="28"/>
                                        </p:tgtEl>
                                      </p:cBhvr>
                                    </p:animEffect>
                                  </p:childTnLst>
                                </p:cTn>
                              </p:par>
                              <p:par>
                                <p:cTn id="79" presetID="22" presetClass="entr" presetSubtype="1" fill="hold" grpId="0" nodeType="withEffect">
                                  <p:stCondLst>
                                    <p:cond delay="0"/>
                                  </p:stCondLst>
                                  <p:childTnLst>
                                    <p:set>
                                      <p:cBhvr>
                                        <p:cTn id="80" dur="1" fill="hold">
                                          <p:stCondLst>
                                            <p:cond delay="0"/>
                                          </p:stCondLst>
                                        </p:cTn>
                                        <p:tgtEl>
                                          <p:spTgt spid="29"/>
                                        </p:tgtEl>
                                        <p:attrNameLst>
                                          <p:attrName>style.visibility</p:attrName>
                                        </p:attrNameLst>
                                      </p:cBhvr>
                                      <p:to>
                                        <p:strVal val="visible"/>
                                      </p:to>
                                    </p:set>
                                    <p:animEffect transition="in" filter="wipe(up)">
                                      <p:cBhvr>
                                        <p:cTn id="81" dur="300"/>
                                        <p:tgtEl>
                                          <p:spTgt spid="29"/>
                                        </p:tgtEl>
                                      </p:cBhvr>
                                    </p:animEffect>
                                  </p:childTnLst>
                                </p:cTn>
                              </p:par>
                              <p:par>
                                <p:cTn id="82" presetID="22" presetClass="entr" presetSubtype="1" fill="hold" grpId="0" nodeType="withEffect">
                                  <p:stCondLst>
                                    <p:cond delay="0"/>
                                  </p:stCondLst>
                                  <p:childTnLst>
                                    <p:set>
                                      <p:cBhvr>
                                        <p:cTn id="83" dur="1" fill="hold">
                                          <p:stCondLst>
                                            <p:cond delay="0"/>
                                          </p:stCondLst>
                                        </p:cTn>
                                        <p:tgtEl>
                                          <p:spTgt spid="30"/>
                                        </p:tgtEl>
                                        <p:attrNameLst>
                                          <p:attrName>style.visibility</p:attrName>
                                        </p:attrNameLst>
                                      </p:cBhvr>
                                      <p:to>
                                        <p:strVal val="visible"/>
                                      </p:to>
                                    </p:set>
                                    <p:animEffect transition="in" filter="wipe(up)">
                                      <p:cBhvr>
                                        <p:cTn id="84" dur="300"/>
                                        <p:tgtEl>
                                          <p:spTgt spid="30"/>
                                        </p:tgtEl>
                                      </p:cBhvr>
                                    </p:animEffect>
                                  </p:childTnLst>
                                </p:cTn>
                              </p:par>
                              <p:par>
                                <p:cTn id="85" presetID="22" presetClass="entr" presetSubtype="1" fill="hold" grpId="0" nodeType="withEffect">
                                  <p:stCondLst>
                                    <p:cond delay="0"/>
                                  </p:stCondLst>
                                  <p:childTnLst>
                                    <p:set>
                                      <p:cBhvr>
                                        <p:cTn id="86" dur="1" fill="hold">
                                          <p:stCondLst>
                                            <p:cond delay="0"/>
                                          </p:stCondLst>
                                        </p:cTn>
                                        <p:tgtEl>
                                          <p:spTgt spid="31"/>
                                        </p:tgtEl>
                                        <p:attrNameLst>
                                          <p:attrName>style.visibility</p:attrName>
                                        </p:attrNameLst>
                                      </p:cBhvr>
                                      <p:to>
                                        <p:strVal val="visible"/>
                                      </p:to>
                                    </p:set>
                                    <p:animEffect transition="in" filter="wipe(up)">
                                      <p:cBhvr>
                                        <p:cTn id="87" dur="300"/>
                                        <p:tgtEl>
                                          <p:spTgt spid="31"/>
                                        </p:tgtEl>
                                      </p:cBhvr>
                                    </p:animEffect>
                                  </p:childTnLst>
                                </p:cTn>
                              </p:par>
                            </p:childTnLst>
                          </p:cTn>
                        </p:par>
                        <p:par>
                          <p:cTn id="88" fill="hold">
                            <p:stCondLst>
                              <p:cond delay="6400"/>
                            </p:stCondLst>
                            <p:childTnLst>
                              <p:par>
                                <p:cTn id="89" presetID="10" presetClass="entr" presetSubtype="0" fill="hold" grpId="0" nodeType="afterEffect">
                                  <p:stCondLst>
                                    <p:cond delay="0"/>
                                  </p:stCondLst>
                                  <p:childTnLst>
                                    <p:set>
                                      <p:cBhvr>
                                        <p:cTn id="90" dur="1" fill="hold">
                                          <p:stCondLst>
                                            <p:cond delay="0"/>
                                          </p:stCondLst>
                                        </p:cTn>
                                        <p:tgtEl>
                                          <p:spTgt spid="2"/>
                                        </p:tgtEl>
                                        <p:attrNameLst>
                                          <p:attrName>style.visibility</p:attrName>
                                        </p:attrNameLst>
                                      </p:cBhvr>
                                      <p:to>
                                        <p:strVal val="visible"/>
                                      </p:to>
                                    </p:set>
                                    <p:animEffect transition="in" filter="fade">
                                      <p:cBhvr>
                                        <p:cTn id="91"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7" grpId="0" animBg="1"/>
      <p:bldP spid="8" grpId="0" animBg="1"/>
      <p:bldP spid="12" grpId="0" animBg="1"/>
      <p:bldP spid="13" grpId="0" animBg="1"/>
      <p:bldP spid="14" grpId="0" animBg="1"/>
      <p:bldP spid="15" grpId="0" animBg="1"/>
      <p:bldP spid="16" grpId="0" animBg="1"/>
      <p:bldP spid="17" grpId="0" animBg="1"/>
      <p:bldP spid="18" grpId="0" animBg="1"/>
      <p:bldP spid="19" grpId="0" animBg="1"/>
      <p:bldP spid="20" grpId="0" animBg="1"/>
      <p:bldP spid="21" grpId="0" animBg="1"/>
      <p:bldP spid="22" grpId="0" animBg="1"/>
      <p:bldP spid="23" grpId="0" animBg="1"/>
      <p:bldP spid="24" grpId="0" animBg="1"/>
      <p:bldP spid="28" grpId="0" animBg="1"/>
      <p:bldP spid="29" grpId="0" animBg="1"/>
      <p:bldP spid="30" grpId="0" animBg="1"/>
      <p:bldP spid="31"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857488" y="1162756"/>
            <a:ext cx="5786478" cy="2980624"/>
          </a:xfrm>
          <a:prstGeom prst="rect">
            <a:avLst/>
          </a:prstGeom>
          <a:noFill/>
        </p:spPr>
        <p:txBody>
          <a:bodyPr wrap="square" rtlCol="0">
            <a:spAutoFit/>
          </a:bodyPr>
          <a:lstStyle/>
          <a:p>
            <a:pPr indent="457200">
              <a:lnSpc>
                <a:spcPct val="150000"/>
              </a:lnSpc>
            </a:pPr>
            <a:r>
              <a:rPr lang="zh-CN" altLang="en-US" sz="4400" dirty="0" smtClean="0">
                <a:solidFill>
                  <a:schemeClr val="bg1"/>
                </a:solidFill>
                <a:latin typeface="黑体" pitchFamily="49" charset="-122"/>
                <a:ea typeface="黑体" pitchFamily="49" charset="-122"/>
              </a:rPr>
              <a:t>那么，为什么后一种课堂能够实现多数儿童共赢呢？</a:t>
            </a:r>
            <a:endParaRPr lang="zh-CN" altLang="en-US" sz="4400" dirty="0">
              <a:solidFill>
                <a:schemeClr val="bg1"/>
              </a:solidFill>
              <a:latin typeface="黑体" pitchFamily="49" charset="-122"/>
              <a:ea typeface="黑体" pitchFamily="49" charset="-122"/>
            </a:endParaRPr>
          </a:p>
        </p:txBody>
      </p:sp>
      <p:sp>
        <p:nvSpPr>
          <p:cNvPr id="3" name="Freeform 33"/>
          <p:cNvSpPr/>
          <p:nvPr/>
        </p:nvSpPr>
        <p:spPr>
          <a:xfrm>
            <a:off x="1965301" y="4899038"/>
            <a:ext cx="184150" cy="458788"/>
          </a:xfrm>
          <a:custGeom>
            <a:avLst/>
            <a:gdLst/>
            <a:ahLst/>
            <a:cxnLst>
              <a:cxn ang="0">
                <a:pos x="0" y="0"/>
              </a:cxn>
              <a:cxn ang="0">
                <a:pos x="2147483647" y="2147483647"/>
              </a:cxn>
              <a:cxn ang="0">
                <a:pos x="2147483647" y="2147483647"/>
              </a:cxn>
              <a:cxn ang="0">
                <a:pos x="2147483647" y="2147483647"/>
              </a:cxn>
              <a:cxn ang="0">
                <a:pos x="2147483647" y="2147483647"/>
              </a:cxn>
            </a:cxnLst>
            <a:rect l="0" t="0" r="0" b="0"/>
            <a:pathLst>
              <a:path w="244" h="606">
                <a:moveTo>
                  <a:pt x="0" y="0"/>
                </a:moveTo>
                <a:lnTo>
                  <a:pt x="79" y="124"/>
                </a:lnTo>
                <a:lnTo>
                  <a:pt x="111" y="240"/>
                </a:lnTo>
                <a:lnTo>
                  <a:pt x="154" y="319"/>
                </a:lnTo>
                <a:lnTo>
                  <a:pt x="244" y="606"/>
                </a:lnTo>
              </a:path>
            </a:pathLst>
          </a:custGeom>
          <a:noFill/>
          <a:ln w="28575" cap="flat" cmpd="sng">
            <a:solidFill>
              <a:schemeClr val="bg1"/>
            </a:solidFill>
            <a:prstDash val="solid"/>
            <a:headEnd type="none" w="med" len="med"/>
            <a:tailEnd type="none" w="med" len="med"/>
          </a:ln>
        </p:spPr>
        <p:txBody>
          <a:bodyPr/>
          <a:lstStyle/>
          <a:p>
            <a:endParaRPr lang="zh-CN" altLang="en-US"/>
          </a:p>
        </p:txBody>
      </p:sp>
      <p:sp>
        <p:nvSpPr>
          <p:cNvPr id="4" name="Freeform 34"/>
          <p:cNvSpPr/>
          <p:nvPr/>
        </p:nvSpPr>
        <p:spPr>
          <a:xfrm>
            <a:off x="1957363" y="4876813"/>
            <a:ext cx="379413" cy="39688"/>
          </a:xfrm>
          <a:custGeom>
            <a:avLst/>
            <a:gdLst/>
            <a:ahLst/>
            <a:cxnLst>
              <a:cxn ang="0">
                <a:pos x="2147483647" y="0"/>
              </a:cxn>
              <a:cxn ang="0">
                <a:pos x="2147483647" y="2147483647"/>
              </a:cxn>
              <a:cxn ang="0">
                <a:pos x="2147483647" y="2147483647"/>
              </a:cxn>
              <a:cxn ang="0">
                <a:pos x="0" y="2147483647"/>
              </a:cxn>
              <a:cxn ang="0">
                <a:pos x="2147483647" y="2147483647"/>
              </a:cxn>
            </a:cxnLst>
            <a:rect l="0" t="0" r="0" b="0"/>
            <a:pathLst>
              <a:path w="279" h="29">
                <a:moveTo>
                  <a:pt x="279" y="0"/>
                </a:moveTo>
                <a:cubicBezTo>
                  <a:pt x="259" y="13"/>
                  <a:pt x="213" y="29"/>
                  <a:pt x="189" y="28"/>
                </a:cubicBezTo>
                <a:cubicBezTo>
                  <a:pt x="161" y="27"/>
                  <a:pt x="38" y="26"/>
                  <a:pt x="27" y="17"/>
                </a:cubicBezTo>
                <a:cubicBezTo>
                  <a:pt x="16" y="8"/>
                  <a:pt x="0" y="6"/>
                  <a:pt x="0" y="6"/>
                </a:cubicBezTo>
                <a:cubicBezTo>
                  <a:pt x="5" y="16"/>
                  <a:pt x="5" y="16"/>
                  <a:pt x="5" y="16"/>
                </a:cubicBezTo>
              </a:path>
            </a:pathLst>
          </a:custGeom>
          <a:noFill/>
          <a:ln w="28575" cap="flat" cmpd="sng">
            <a:solidFill>
              <a:schemeClr val="bg1"/>
            </a:solidFill>
            <a:prstDash val="solid"/>
            <a:headEnd type="none" w="med" len="med"/>
            <a:tailEnd type="none" w="med" len="med"/>
          </a:ln>
        </p:spPr>
        <p:txBody>
          <a:bodyPr/>
          <a:lstStyle/>
          <a:p>
            <a:endParaRPr lang="zh-CN" altLang="en-US"/>
          </a:p>
        </p:txBody>
      </p:sp>
      <p:sp>
        <p:nvSpPr>
          <p:cNvPr id="5" name="Freeform 35"/>
          <p:cNvSpPr/>
          <p:nvPr/>
        </p:nvSpPr>
        <p:spPr>
          <a:xfrm>
            <a:off x="2112938" y="4121163"/>
            <a:ext cx="249238" cy="755650"/>
          </a:xfrm>
          <a:custGeom>
            <a:avLst/>
            <a:gdLst/>
            <a:ahLst/>
            <a:cxnLst>
              <a:cxn ang="0">
                <a:pos x="0" y="0"/>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Lst>
            <a:rect l="0" t="0" r="0" b="0"/>
            <a:pathLst>
              <a:path w="183" h="558">
                <a:moveTo>
                  <a:pt x="0" y="0"/>
                </a:moveTo>
                <a:cubicBezTo>
                  <a:pt x="6" y="1"/>
                  <a:pt x="6" y="1"/>
                  <a:pt x="6" y="1"/>
                </a:cubicBezTo>
                <a:cubicBezTo>
                  <a:pt x="12" y="11"/>
                  <a:pt x="12" y="11"/>
                  <a:pt x="12" y="11"/>
                </a:cubicBezTo>
                <a:cubicBezTo>
                  <a:pt x="28" y="10"/>
                  <a:pt x="28" y="10"/>
                  <a:pt x="28" y="10"/>
                </a:cubicBezTo>
                <a:cubicBezTo>
                  <a:pt x="38" y="27"/>
                  <a:pt x="38" y="27"/>
                  <a:pt x="38" y="27"/>
                </a:cubicBezTo>
                <a:cubicBezTo>
                  <a:pt x="38" y="27"/>
                  <a:pt x="53" y="35"/>
                  <a:pt x="56" y="34"/>
                </a:cubicBezTo>
                <a:cubicBezTo>
                  <a:pt x="59" y="34"/>
                  <a:pt x="62" y="42"/>
                  <a:pt x="62" y="42"/>
                </a:cubicBezTo>
                <a:cubicBezTo>
                  <a:pt x="79" y="53"/>
                  <a:pt x="79" y="53"/>
                  <a:pt x="79" y="53"/>
                </a:cubicBezTo>
                <a:cubicBezTo>
                  <a:pt x="79" y="53"/>
                  <a:pt x="97" y="78"/>
                  <a:pt x="99" y="90"/>
                </a:cubicBezTo>
                <a:cubicBezTo>
                  <a:pt x="102" y="102"/>
                  <a:pt x="102" y="127"/>
                  <a:pt x="100" y="137"/>
                </a:cubicBezTo>
                <a:cubicBezTo>
                  <a:pt x="98" y="146"/>
                  <a:pt x="105" y="151"/>
                  <a:pt x="105" y="151"/>
                </a:cubicBezTo>
                <a:cubicBezTo>
                  <a:pt x="105" y="151"/>
                  <a:pt x="117" y="156"/>
                  <a:pt x="119" y="165"/>
                </a:cubicBezTo>
                <a:cubicBezTo>
                  <a:pt x="121" y="175"/>
                  <a:pt x="124" y="258"/>
                  <a:pt x="127" y="253"/>
                </a:cubicBezTo>
                <a:cubicBezTo>
                  <a:pt x="130" y="247"/>
                  <a:pt x="148" y="273"/>
                  <a:pt x="146" y="277"/>
                </a:cubicBezTo>
                <a:cubicBezTo>
                  <a:pt x="145" y="281"/>
                  <a:pt x="147" y="315"/>
                  <a:pt x="149" y="322"/>
                </a:cubicBezTo>
                <a:cubicBezTo>
                  <a:pt x="150" y="329"/>
                  <a:pt x="167" y="395"/>
                  <a:pt x="170" y="413"/>
                </a:cubicBezTo>
                <a:cubicBezTo>
                  <a:pt x="172" y="431"/>
                  <a:pt x="183" y="538"/>
                  <a:pt x="172" y="552"/>
                </a:cubicBezTo>
                <a:cubicBezTo>
                  <a:pt x="170" y="554"/>
                  <a:pt x="168" y="556"/>
                  <a:pt x="165" y="558"/>
                </a:cubicBezTo>
              </a:path>
            </a:pathLst>
          </a:custGeom>
          <a:noFill/>
          <a:ln w="28575" cap="flat" cmpd="sng">
            <a:solidFill>
              <a:schemeClr val="bg1"/>
            </a:solidFill>
            <a:prstDash val="solid"/>
            <a:headEnd type="none" w="med" len="med"/>
            <a:tailEnd type="none" w="med" len="med"/>
          </a:ln>
        </p:spPr>
        <p:txBody>
          <a:bodyPr/>
          <a:lstStyle/>
          <a:p>
            <a:endParaRPr lang="zh-CN" altLang="en-US"/>
          </a:p>
        </p:txBody>
      </p:sp>
      <p:sp>
        <p:nvSpPr>
          <p:cNvPr id="6" name="Freeform 36"/>
          <p:cNvSpPr/>
          <p:nvPr/>
        </p:nvSpPr>
        <p:spPr>
          <a:xfrm>
            <a:off x="2100238" y="3962413"/>
            <a:ext cx="360363" cy="158750"/>
          </a:xfrm>
          <a:custGeom>
            <a:avLst/>
            <a:gdLst/>
            <a:ahLst/>
            <a:cxnLst>
              <a:cxn ang="0">
                <a:pos x="2147483647" y="2147483647"/>
              </a:cxn>
              <a:cxn ang="0">
                <a:pos x="2147483647" y="2147483647"/>
              </a:cxn>
              <a:cxn ang="0">
                <a:pos x="2147483647" y="2147483647"/>
              </a:cxn>
              <a:cxn ang="0">
                <a:pos x="2147483647" y="2147483647"/>
              </a:cxn>
              <a:cxn ang="0">
                <a:pos x="0" y="2147483647"/>
              </a:cxn>
              <a:cxn ang="0">
                <a:pos x="2147483647" y="2147483647"/>
              </a:cxn>
            </a:cxnLst>
            <a:rect l="0" t="0" r="0" b="0"/>
            <a:pathLst>
              <a:path w="265" h="117">
                <a:moveTo>
                  <a:pt x="265" y="27"/>
                </a:moveTo>
                <a:cubicBezTo>
                  <a:pt x="257" y="23"/>
                  <a:pt x="252" y="12"/>
                  <a:pt x="248" y="10"/>
                </a:cubicBezTo>
                <a:cubicBezTo>
                  <a:pt x="244" y="8"/>
                  <a:pt x="196" y="0"/>
                  <a:pt x="161" y="17"/>
                </a:cubicBezTo>
                <a:cubicBezTo>
                  <a:pt x="126" y="35"/>
                  <a:pt x="72" y="60"/>
                  <a:pt x="48" y="78"/>
                </a:cubicBezTo>
                <a:cubicBezTo>
                  <a:pt x="24" y="95"/>
                  <a:pt x="0" y="115"/>
                  <a:pt x="0" y="115"/>
                </a:cubicBezTo>
                <a:cubicBezTo>
                  <a:pt x="9" y="117"/>
                  <a:pt x="9" y="117"/>
                  <a:pt x="9" y="117"/>
                </a:cubicBezTo>
              </a:path>
            </a:pathLst>
          </a:custGeom>
          <a:noFill/>
          <a:ln w="28575" cap="flat" cmpd="sng">
            <a:solidFill>
              <a:schemeClr val="bg1"/>
            </a:solidFill>
            <a:prstDash val="solid"/>
            <a:headEnd type="none" w="med" len="med"/>
            <a:tailEnd type="none" w="med" len="med"/>
          </a:ln>
        </p:spPr>
        <p:txBody>
          <a:bodyPr/>
          <a:lstStyle/>
          <a:p>
            <a:endParaRPr lang="zh-CN" altLang="en-US"/>
          </a:p>
        </p:txBody>
      </p:sp>
      <p:sp>
        <p:nvSpPr>
          <p:cNvPr id="7" name="Freeform 37"/>
          <p:cNvSpPr/>
          <p:nvPr/>
        </p:nvSpPr>
        <p:spPr>
          <a:xfrm>
            <a:off x="1797026" y="3621101"/>
            <a:ext cx="433387" cy="490537"/>
          </a:xfrm>
          <a:custGeom>
            <a:avLst/>
            <a:gdLst/>
            <a:ahLst/>
            <a:cxnLst>
              <a:cxn ang="0">
                <a:pos x="0" y="2147483647"/>
              </a:cxn>
              <a:cxn ang="0">
                <a:pos x="2147483647" y="2147483647"/>
              </a:cxn>
              <a:cxn ang="0">
                <a:pos x="2147483647" y="2147483647"/>
              </a:cxn>
              <a:cxn ang="0">
                <a:pos x="2147483647" y="2147483647"/>
              </a:cxn>
              <a:cxn ang="0">
                <a:pos x="2147483647" y="2147483647"/>
              </a:cxn>
              <a:cxn ang="0">
                <a:pos x="2147483647" y="2147483647"/>
              </a:cxn>
            </a:cxnLst>
            <a:rect l="0" t="0" r="0" b="0"/>
            <a:pathLst>
              <a:path w="319" h="362">
                <a:moveTo>
                  <a:pt x="0" y="362"/>
                </a:moveTo>
                <a:cubicBezTo>
                  <a:pt x="24" y="342"/>
                  <a:pt x="129" y="259"/>
                  <a:pt x="149" y="244"/>
                </a:cubicBezTo>
                <a:cubicBezTo>
                  <a:pt x="171" y="227"/>
                  <a:pt x="238" y="176"/>
                  <a:pt x="264" y="131"/>
                </a:cubicBezTo>
                <a:cubicBezTo>
                  <a:pt x="290" y="86"/>
                  <a:pt x="319" y="52"/>
                  <a:pt x="309" y="35"/>
                </a:cubicBezTo>
                <a:cubicBezTo>
                  <a:pt x="300" y="17"/>
                  <a:pt x="293" y="6"/>
                  <a:pt x="301" y="1"/>
                </a:cubicBezTo>
                <a:cubicBezTo>
                  <a:pt x="302" y="0"/>
                  <a:pt x="304" y="0"/>
                  <a:pt x="306" y="2"/>
                </a:cubicBezTo>
              </a:path>
            </a:pathLst>
          </a:custGeom>
          <a:noFill/>
          <a:ln w="28575" cap="flat" cmpd="sng">
            <a:solidFill>
              <a:schemeClr val="bg1"/>
            </a:solidFill>
            <a:prstDash val="solid"/>
            <a:headEnd type="none" w="med" len="med"/>
            <a:tailEnd type="none" w="med" len="med"/>
          </a:ln>
        </p:spPr>
        <p:txBody>
          <a:bodyPr/>
          <a:lstStyle/>
          <a:p>
            <a:endParaRPr lang="zh-CN" altLang="en-US"/>
          </a:p>
        </p:txBody>
      </p:sp>
      <p:sp>
        <p:nvSpPr>
          <p:cNvPr id="8" name="Freeform 38"/>
          <p:cNvSpPr/>
          <p:nvPr/>
        </p:nvSpPr>
        <p:spPr>
          <a:xfrm>
            <a:off x="1782738" y="4111638"/>
            <a:ext cx="196850" cy="160338"/>
          </a:xfrm>
          <a:custGeom>
            <a:avLst/>
            <a:gdLst/>
            <a:ahLst/>
            <a:cxnLst>
              <a:cxn ang="0">
                <a:pos x="2147483647" y="2147483647"/>
              </a:cxn>
              <a:cxn ang="0">
                <a:pos x="2147483647" y="2147483647"/>
              </a:cxn>
              <a:cxn ang="0">
                <a:pos x="2147483647" y="2147483647"/>
              </a:cxn>
              <a:cxn ang="0">
                <a:pos x="2147483647" y="2147483647"/>
              </a:cxn>
              <a:cxn ang="0">
                <a:pos x="2147483647" y="0"/>
              </a:cxn>
            </a:cxnLst>
            <a:rect l="0" t="0" r="0" b="0"/>
            <a:pathLst>
              <a:path w="145" h="118">
                <a:moveTo>
                  <a:pt x="145" y="74"/>
                </a:moveTo>
                <a:cubicBezTo>
                  <a:pt x="90" y="118"/>
                  <a:pt x="90" y="118"/>
                  <a:pt x="90" y="118"/>
                </a:cubicBezTo>
                <a:cubicBezTo>
                  <a:pt x="90" y="118"/>
                  <a:pt x="56" y="111"/>
                  <a:pt x="32" y="79"/>
                </a:cubicBezTo>
                <a:cubicBezTo>
                  <a:pt x="0" y="37"/>
                  <a:pt x="4" y="4"/>
                  <a:pt x="4" y="4"/>
                </a:cubicBezTo>
                <a:cubicBezTo>
                  <a:pt x="4" y="4"/>
                  <a:pt x="6" y="2"/>
                  <a:pt x="10" y="0"/>
                </a:cubicBezTo>
              </a:path>
            </a:pathLst>
          </a:custGeom>
          <a:noFill/>
          <a:ln w="28575" cap="flat" cmpd="sng">
            <a:solidFill>
              <a:schemeClr val="bg1"/>
            </a:solidFill>
            <a:prstDash val="solid"/>
            <a:headEnd type="none" w="med" len="med"/>
            <a:tailEnd type="none" w="med" len="med"/>
          </a:ln>
        </p:spPr>
        <p:txBody>
          <a:bodyPr/>
          <a:lstStyle/>
          <a:p>
            <a:endParaRPr lang="zh-CN" altLang="en-US"/>
          </a:p>
        </p:txBody>
      </p:sp>
      <p:sp>
        <p:nvSpPr>
          <p:cNvPr id="9" name="Freeform 39"/>
          <p:cNvSpPr/>
          <p:nvPr/>
        </p:nvSpPr>
        <p:spPr>
          <a:xfrm>
            <a:off x="1979588" y="4206888"/>
            <a:ext cx="185738" cy="452438"/>
          </a:xfrm>
          <a:custGeom>
            <a:avLst/>
            <a:gdLst/>
            <a:ahLst/>
            <a:cxnLst>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0"/>
              </a:cxn>
              <a:cxn ang="0">
                <a:pos x="0" y="2147483647"/>
              </a:cxn>
            </a:cxnLst>
            <a:rect l="0" t="0" r="0" b="0"/>
            <a:pathLst>
              <a:path w="136" h="334">
                <a:moveTo>
                  <a:pt x="135" y="334"/>
                </a:moveTo>
                <a:cubicBezTo>
                  <a:pt x="134" y="324"/>
                  <a:pt x="133" y="306"/>
                  <a:pt x="132" y="301"/>
                </a:cubicBezTo>
                <a:cubicBezTo>
                  <a:pt x="130" y="293"/>
                  <a:pt x="131" y="266"/>
                  <a:pt x="134" y="256"/>
                </a:cubicBezTo>
                <a:cubicBezTo>
                  <a:pt x="136" y="245"/>
                  <a:pt x="130" y="229"/>
                  <a:pt x="129" y="223"/>
                </a:cubicBezTo>
                <a:cubicBezTo>
                  <a:pt x="128" y="217"/>
                  <a:pt x="135" y="201"/>
                  <a:pt x="135" y="201"/>
                </a:cubicBezTo>
                <a:cubicBezTo>
                  <a:pt x="123" y="195"/>
                  <a:pt x="123" y="195"/>
                  <a:pt x="123" y="195"/>
                </a:cubicBezTo>
                <a:cubicBezTo>
                  <a:pt x="104" y="118"/>
                  <a:pt x="104" y="118"/>
                  <a:pt x="104" y="118"/>
                </a:cubicBezTo>
                <a:cubicBezTo>
                  <a:pt x="105" y="108"/>
                  <a:pt x="105" y="108"/>
                  <a:pt x="105" y="108"/>
                </a:cubicBezTo>
                <a:cubicBezTo>
                  <a:pt x="105" y="108"/>
                  <a:pt x="58" y="75"/>
                  <a:pt x="50" y="67"/>
                </a:cubicBezTo>
                <a:cubicBezTo>
                  <a:pt x="42" y="58"/>
                  <a:pt x="43" y="35"/>
                  <a:pt x="42" y="30"/>
                </a:cubicBezTo>
                <a:cubicBezTo>
                  <a:pt x="41" y="25"/>
                  <a:pt x="38" y="19"/>
                  <a:pt x="38" y="19"/>
                </a:cubicBezTo>
                <a:cubicBezTo>
                  <a:pt x="28" y="21"/>
                  <a:pt x="28" y="21"/>
                  <a:pt x="28" y="21"/>
                </a:cubicBezTo>
                <a:cubicBezTo>
                  <a:pt x="7" y="0"/>
                  <a:pt x="7" y="0"/>
                  <a:pt x="7" y="0"/>
                </a:cubicBezTo>
                <a:cubicBezTo>
                  <a:pt x="0" y="5"/>
                  <a:pt x="0" y="5"/>
                  <a:pt x="0" y="5"/>
                </a:cubicBezTo>
              </a:path>
            </a:pathLst>
          </a:custGeom>
          <a:noFill/>
          <a:ln w="28575" cap="flat" cmpd="sng">
            <a:solidFill>
              <a:schemeClr val="bg1"/>
            </a:solidFill>
            <a:prstDash val="solid"/>
            <a:headEnd type="none" w="med" len="med"/>
            <a:tailEnd type="none" w="med" len="med"/>
          </a:ln>
        </p:spPr>
        <p:txBody>
          <a:bodyPr/>
          <a:lstStyle/>
          <a:p>
            <a:endParaRPr lang="zh-CN" altLang="en-US"/>
          </a:p>
        </p:txBody>
      </p:sp>
      <p:sp>
        <p:nvSpPr>
          <p:cNvPr id="10" name="Freeform 40"/>
          <p:cNvSpPr/>
          <p:nvPr/>
        </p:nvSpPr>
        <p:spPr>
          <a:xfrm>
            <a:off x="1627163" y="4546613"/>
            <a:ext cx="536575" cy="131763"/>
          </a:xfrm>
          <a:custGeom>
            <a:avLst/>
            <a:gdLst/>
            <a:ahLst/>
            <a:cxnLst>
              <a:cxn ang="0">
                <a:pos x="0"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Lst>
            <a:rect l="0" t="0" r="0" b="0"/>
            <a:pathLst>
              <a:path w="395" h="97">
                <a:moveTo>
                  <a:pt x="0" y="13"/>
                </a:moveTo>
                <a:cubicBezTo>
                  <a:pt x="22" y="12"/>
                  <a:pt x="76" y="8"/>
                  <a:pt x="86" y="4"/>
                </a:cubicBezTo>
                <a:cubicBezTo>
                  <a:pt x="98" y="0"/>
                  <a:pt x="140" y="6"/>
                  <a:pt x="147" y="7"/>
                </a:cubicBezTo>
                <a:cubicBezTo>
                  <a:pt x="154" y="8"/>
                  <a:pt x="199" y="6"/>
                  <a:pt x="204" y="6"/>
                </a:cubicBezTo>
                <a:cubicBezTo>
                  <a:pt x="209" y="6"/>
                  <a:pt x="274" y="49"/>
                  <a:pt x="283" y="53"/>
                </a:cubicBezTo>
                <a:cubicBezTo>
                  <a:pt x="292" y="57"/>
                  <a:pt x="372" y="97"/>
                  <a:pt x="375" y="96"/>
                </a:cubicBezTo>
                <a:cubicBezTo>
                  <a:pt x="378" y="96"/>
                  <a:pt x="395" y="91"/>
                  <a:pt x="395" y="91"/>
                </a:cubicBezTo>
                <a:cubicBezTo>
                  <a:pt x="395" y="91"/>
                  <a:pt x="395" y="88"/>
                  <a:pt x="395" y="83"/>
                </a:cubicBezTo>
              </a:path>
            </a:pathLst>
          </a:custGeom>
          <a:noFill/>
          <a:ln w="28575" cap="flat" cmpd="sng">
            <a:solidFill>
              <a:schemeClr val="bg1"/>
            </a:solidFill>
            <a:prstDash val="solid"/>
            <a:headEnd type="none" w="med" len="med"/>
            <a:tailEnd type="none" w="med" len="med"/>
          </a:ln>
        </p:spPr>
        <p:txBody>
          <a:bodyPr/>
          <a:lstStyle/>
          <a:p>
            <a:endParaRPr lang="zh-CN" altLang="en-US"/>
          </a:p>
        </p:txBody>
      </p:sp>
      <p:sp>
        <p:nvSpPr>
          <p:cNvPr id="11" name="Freeform 41"/>
          <p:cNvSpPr/>
          <p:nvPr/>
        </p:nvSpPr>
        <p:spPr>
          <a:xfrm>
            <a:off x="1512863" y="4159263"/>
            <a:ext cx="133350" cy="406400"/>
          </a:xfrm>
          <a:custGeom>
            <a:avLst/>
            <a:gdLst/>
            <a:ahLst/>
            <a:cxnLst>
              <a:cxn ang="0">
                <a:pos x="0" y="0"/>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Lst>
            <a:rect l="0" t="0" r="0" b="0"/>
            <a:pathLst>
              <a:path w="98" h="299">
                <a:moveTo>
                  <a:pt x="0" y="0"/>
                </a:moveTo>
                <a:cubicBezTo>
                  <a:pt x="7" y="5"/>
                  <a:pt x="18" y="13"/>
                  <a:pt x="25" y="20"/>
                </a:cubicBezTo>
                <a:cubicBezTo>
                  <a:pt x="35" y="30"/>
                  <a:pt x="55" y="65"/>
                  <a:pt x="55" y="65"/>
                </a:cubicBezTo>
                <a:cubicBezTo>
                  <a:pt x="55" y="65"/>
                  <a:pt x="79" y="79"/>
                  <a:pt x="77" y="86"/>
                </a:cubicBezTo>
                <a:cubicBezTo>
                  <a:pt x="75" y="93"/>
                  <a:pt x="67" y="104"/>
                  <a:pt x="67" y="104"/>
                </a:cubicBezTo>
                <a:cubicBezTo>
                  <a:pt x="67" y="104"/>
                  <a:pt x="76" y="122"/>
                  <a:pt x="79" y="130"/>
                </a:cubicBezTo>
                <a:cubicBezTo>
                  <a:pt x="81" y="137"/>
                  <a:pt x="78" y="145"/>
                  <a:pt x="75" y="149"/>
                </a:cubicBezTo>
                <a:cubicBezTo>
                  <a:pt x="73" y="152"/>
                  <a:pt x="67" y="181"/>
                  <a:pt x="67" y="187"/>
                </a:cubicBezTo>
                <a:cubicBezTo>
                  <a:pt x="67" y="193"/>
                  <a:pt x="91" y="213"/>
                  <a:pt x="92" y="218"/>
                </a:cubicBezTo>
                <a:cubicBezTo>
                  <a:pt x="93" y="222"/>
                  <a:pt x="90" y="233"/>
                  <a:pt x="90" y="233"/>
                </a:cubicBezTo>
                <a:cubicBezTo>
                  <a:pt x="90" y="233"/>
                  <a:pt x="98" y="245"/>
                  <a:pt x="98" y="253"/>
                </a:cubicBezTo>
                <a:cubicBezTo>
                  <a:pt x="98" y="261"/>
                  <a:pt x="62" y="288"/>
                  <a:pt x="62" y="288"/>
                </a:cubicBezTo>
                <a:cubicBezTo>
                  <a:pt x="76" y="299"/>
                  <a:pt x="76" y="299"/>
                  <a:pt x="76" y="299"/>
                </a:cubicBezTo>
                <a:cubicBezTo>
                  <a:pt x="76" y="299"/>
                  <a:pt x="79" y="299"/>
                  <a:pt x="84" y="298"/>
                </a:cubicBezTo>
              </a:path>
            </a:pathLst>
          </a:custGeom>
          <a:noFill/>
          <a:ln w="28575" cap="flat" cmpd="sng">
            <a:solidFill>
              <a:schemeClr val="bg1"/>
            </a:solidFill>
            <a:prstDash val="solid"/>
            <a:headEnd type="none" w="med" len="med"/>
            <a:tailEnd type="none" w="med" len="med"/>
          </a:ln>
        </p:spPr>
        <p:txBody>
          <a:bodyPr/>
          <a:lstStyle/>
          <a:p>
            <a:endParaRPr lang="zh-CN" altLang="en-US"/>
          </a:p>
        </p:txBody>
      </p:sp>
      <p:sp>
        <p:nvSpPr>
          <p:cNvPr id="12" name="Freeform 42"/>
          <p:cNvSpPr/>
          <p:nvPr/>
        </p:nvSpPr>
        <p:spPr>
          <a:xfrm>
            <a:off x="1241401" y="4081476"/>
            <a:ext cx="276225" cy="134937"/>
          </a:xfrm>
          <a:custGeom>
            <a:avLst/>
            <a:gdLst/>
            <a:ahLst/>
            <a:cxnLst>
              <a:cxn ang="0">
                <a:pos x="0"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Lst>
            <a:rect l="0" t="0" r="0" b="0"/>
            <a:pathLst>
              <a:path w="203" h="100">
                <a:moveTo>
                  <a:pt x="0" y="100"/>
                </a:moveTo>
                <a:cubicBezTo>
                  <a:pt x="19" y="74"/>
                  <a:pt x="64" y="30"/>
                  <a:pt x="64" y="30"/>
                </a:cubicBezTo>
                <a:cubicBezTo>
                  <a:pt x="64" y="30"/>
                  <a:pt x="97" y="18"/>
                  <a:pt x="105" y="16"/>
                </a:cubicBezTo>
                <a:cubicBezTo>
                  <a:pt x="112" y="15"/>
                  <a:pt x="125" y="11"/>
                  <a:pt x="138" y="5"/>
                </a:cubicBezTo>
                <a:cubicBezTo>
                  <a:pt x="150" y="0"/>
                  <a:pt x="164" y="2"/>
                  <a:pt x="166" y="6"/>
                </a:cubicBezTo>
                <a:cubicBezTo>
                  <a:pt x="169" y="10"/>
                  <a:pt x="183" y="18"/>
                  <a:pt x="188" y="17"/>
                </a:cubicBezTo>
                <a:cubicBezTo>
                  <a:pt x="193" y="16"/>
                  <a:pt x="203" y="37"/>
                  <a:pt x="203" y="37"/>
                </a:cubicBezTo>
                <a:cubicBezTo>
                  <a:pt x="194" y="55"/>
                  <a:pt x="194" y="55"/>
                  <a:pt x="194" y="55"/>
                </a:cubicBezTo>
                <a:cubicBezTo>
                  <a:pt x="194" y="55"/>
                  <a:pt x="197" y="56"/>
                  <a:pt x="200" y="58"/>
                </a:cubicBezTo>
              </a:path>
            </a:pathLst>
          </a:custGeom>
          <a:noFill/>
          <a:ln w="28575" cap="flat" cmpd="sng">
            <a:solidFill>
              <a:schemeClr val="bg1"/>
            </a:solidFill>
            <a:prstDash val="solid"/>
            <a:headEnd type="none" w="med" len="med"/>
            <a:tailEnd type="none" w="med" len="med"/>
          </a:ln>
        </p:spPr>
        <p:txBody>
          <a:bodyPr/>
          <a:lstStyle/>
          <a:p>
            <a:endParaRPr lang="zh-CN" altLang="en-US"/>
          </a:p>
        </p:txBody>
      </p:sp>
      <p:sp>
        <p:nvSpPr>
          <p:cNvPr id="13" name="Freeform 43"/>
          <p:cNvSpPr/>
          <p:nvPr/>
        </p:nvSpPr>
        <p:spPr>
          <a:xfrm>
            <a:off x="1142976" y="4216413"/>
            <a:ext cx="230187" cy="1092200"/>
          </a:xfrm>
          <a:custGeom>
            <a:avLst/>
            <a:gdLst/>
            <a:ahLst/>
            <a:cxnLst>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0"/>
              </a:cxn>
            </a:cxnLst>
            <a:rect l="0" t="0" r="0" b="0"/>
            <a:pathLst>
              <a:path w="145" h="688">
                <a:moveTo>
                  <a:pt x="22" y="688"/>
                </a:moveTo>
                <a:cubicBezTo>
                  <a:pt x="22" y="688"/>
                  <a:pt x="14" y="633"/>
                  <a:pt x="14" y="619"/>
                </a:cubicBezTo>
                <a:cubicBezTo>
                  <a:pt x="13" y="605"/>
                  <a:pt x="5" y="472"/>
                  <a:pt x="3" y="456"/>
                </a:cubicBezTo>
                <a:cubicBezTo>
                  <a:pt x="0" y="428"/>
                  <a:pt x="24" y="382"/>
                  <a:pt x="29" y="375"/>
                </a:cubicBezTo>
                <a:cubicBezTo>
                  <a:pt x="35" y="366"/>
                  <a:pt x="98" y="316"/>
                  <a:pt x="104" y="308"/>
                </a:cubicBezTo>
                <a:cubicBezTo>
                  <a:pt x="109" y="299"/>
                  <a:pt x="145" y="266"/>
                  <a:pt x="145" y="266"/>
                </a:cubicBezTo>
                <a:cubicBezTo>
                  <a:pt x="136" y="261"/>
                  <a:pt x="136" y="261"/>
                  <a:pt x="136" y="261"/>
                </a:cubicBezTo>
                <a:cubicBezTo>
                  <a:pt x="137" y="217"/>
                  <a:pt x="137" y="217"/>
                  <a:pt x="137" y="217"/>
                </a:cubicBezTo>
                <a:cubicBezTo>
                  <a:pt x="136" y="204"/>
                  <a:pt x="136" y="204"/>
                  <a:pt x="136" y="204"/>
                </a:cubicBezTo>
                <a:cubicBezTo>
                  <a:pt x="136" y="204"/>
                  <a:pt x="131" y="198"/>
                  <a:pt x="125" y="196"/>
                </a:cubicBezTo>
                <a:cubicBezTo>
                  <a:pt x="120" y="193"/>
                  <a:pt x="86" y="166"/>
                  <a:pt x="78" y="155"/>
                </a:cubicBezTo>
                <a:cubicBezTo>
                  <a:pt x="72" y="143"/>
                  <a:pt x="55" y="92"/>
                  <a:pt x="52" y="75"/>
                </a:cubicBezTo>
                <a:cubicBezTo>
                  <a:pt x="49" y="58"/>
                  <a:pt x="47" y="27"/>
                  <a:pt x="57" y="8"/>
                </a:cubicBezTo>
                <a:cubicBezTo>
                  <a:pt x="59" y="5"/>
                  <a:pt x="61" y="3"/>
                  <a:pt x="62" y="0"/>
                </a:cubicBezTo>
              </a:path>
            </a:pathLst>
          </a:custGeom>
          <a:noFill/>
          <a:ln w="28575" cap="flat" cmpd="sng">
            <a:solidFill>
              <a:schemeClr val="bg1"/>
            </a:solidFill>
            <a:prstDash val="solid"/>
            <a:headEnd type="none" w="med" len="med"/>
            <a:tailEnd type="none" w="med" len="med"/>
          </a:ln>
        </p:spPr>
        <p:txBody>
          <a:bodyPr/>
          <a:lstStyle/>
          <a:p>
            <a:endParaRPr lang="zh-CN" altLang="en-US"/>
          </a:p>
        </p:txBody>
      </p:sp>
      <p:sp>
        <p:nvSpPr>
          <p:cNvPr id="14" name="Freeform 44"/>
          <p:cNvSpPr/>
          <p:nvPr/>
        </p:nvSpPr>
        <p:spPr>
          <a:xfrm>
            <a:off x="2211363" y="3624276"/>
            <a:ext cx="265113" cy="376237"/>
          </a:xfrm>
          <a:custGeom>
            <a:avLst/>
            <a:gdLst/>
            <a:ahLst/>
            <a:cxnLst>
              <a:cxn ang="0">
                <a:pos x="0" y="0"/>
              </a:cxn>
              <a:cxn ang="0">
                <a:pos x="2147483647" y="2147483647"/>
              </a:cxn>
              <a:cxn ang="0">
                <a:pos x="2147483647" y="2147483647"/>
              </a:cxn>
              <a:cxn ang="0">
                <a:pos x="2147483647" y="2147483647"/>
              </a:cxn>
              <a:cxn ang="0">
                <a:pos x="2147483647" y="2147483647"/>
              </a:cxn>
            </a:cxnLst>
            <a:rect l="0" t="0" r="0" b="0"/>
            <a:pathLst>
              <a:path w="195" h="278">
                <a:moveTo>
                  <a:pt x="0" y="0"/>
                </a:moveTo>
                <a:cubicBezTo>
                  <a:pt x="19" y="13"/>
                  <a:pt x="91" y="102"/>
                  <a:pt x="101" y="118"/>
                </a:cubicBezTo>
                <a:cubicBezTo>
                  <a:pt x="112" y="135"/>
                  <a:pt x="187" y="242"/>
                  <a:pt x="191" y="256"/>
                </a:cubicBezTo>
                <a:cubicBezTo>
                  <a:pt x="195" y="271"/>
                  <a:pt x="195" y="278"/>
                  <a:pt x="186" y="276"/>
                </a:cubicBezTo>
                <a:cubicBezTo>
                  <a:pt x="185" y="276"/>
                  <a:pt x="184" y="276"/>
                  <a:pt x="183" y="276"/>
                </a:cubicBezTo>
              </a:path>
            </a:pathLst>
          </a:custGeom>
          <a:noFill/>
          <a:ln w="28575" cap="flat" cmpd="sng">
            <a:solidFill>
              <a:schemeClr val="bg1"/>
            </a:solidFill>
            <a:prstDash val="solid"/>
            <a:headEnd type="none" w="med" len="med"/>
            <a:tailEnd type="none" w="med" len="med"/>
          </a:ln>
        </p:spPr>
        <p:txBody>
          <a:bodyPr/>
          <a:lstStyle/>
          <a:p>
            <a:endParaRPr lang="zh-CN" altLang="en-US"/>
          </a:p>
        </p:txBody>
      </p:sp>
      <p:sp>
        <p:nvSpPr>
          <p:cNvPr id="15" name="Line 113"/>
          <p:cNvSpPr/>
          <p:nvPr/>
        </p:nvSpPr>
        <p:spPr>
          <a:xfrm>
            <a:off x="2149451" y="5348301"/>
            <a:ext cx="846137" cy="0"/>
          </a:xfrm>
          <a:prstGeom prst="line">
            <a:avLst/>
          </a:prstGeom>
          <a:ln w="28575" cap="flat" cmpd="sng">
            <a:solidFill>
              <a:schemeClr val="bg1"/>
            </a:solidFill>
            <a:prstDash val="solid"/>
            <a:headEnd type="none" w="med" len="med"/>
            <a:tailEnd type="none" w="med" len="med"/>
          </a:ln>
        </p:spPr>
        <p:txBody>
          <a:bodyPr/>
          <a:lstStyle/>
          <a:p>
            <a:endParaRPr lang="zh-CN" altLang="en-US"/>
          </a:p>
        </p:txBody>
      </p:sp>
    </p:spTree>
  </p:cSld>
  <p:clrMapOvr>
    <a:masterClrMapping/>
  </p:clrMapOvr>
  <p:transition>
    <p:cover dir="l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withEffect">
                                  <p:stCondLst>
                                    <p:cond delay="200"/>
                                  </p:stCondLst>
                                  <p:childTnLst>
                                    <p:set>
                                      <p:cBhvr>
                                        <p:cTn id="6" dur="1" fill="hold">
                                          <p:stCondLst>
                                            <p:cond delay="0"/>
                                          </p:stCondLst>
                                        </p:cTn>
                                        <p:tgtEl>
                                          <p:spTgt spid="13"/>
                                        </p:tgtEl>
                                        <p:attrNameLst>
                                          <p:attrName>style.visibility</p:attrName>
                                        </p:attrNameLst>
                                      </p:cBhvr>
                                      <p:to>
                                        <p:strVal val="visible"/>
                                      </p:to>
                                    </p:set>
                                    <p:animEffect transition="in" filter="wipe(down)">
                                      <p:cBhvr>
                                        <p:cTn id="7" dur="200"/>
                                        <p:tgtEl>
                                          <p:spTgt spid="13"/>
                                        </p:tgtEl>
                                      </p:cBhvr>
                                    </p:animEffect>
                                  </p:childTnLst>
                                </p:cTn>
                              </p:par>
                              <p:par>
                                <p:cTn id="8" presetID="22" presetClass="entr" presetSubtype="8" fill="hold" nodeType="withEffect">
                                  <p:stCondLst>
                                    <p:cond delay="500"/>
                                  </p:stCondLst>
                                  <p:childTnLst>
                                    <p:set>
                                      <p:cBhvr>
                                        <p:cTn id="9" dur="1" fill="hold">
                                          <p:stCondLst>
                                            <p:cond delay="0"/>
                                          </p:stCondLst>
                                        </p:cTn>
                                        <p:tgtEl>
                                          <p:spTgt spid="12"/>
                                        </p:tgtEl>
                                        <p:attrNameLst>
                                          <p:attrName>style.visibility</p:attrName>
                                        </p:attrNameLst>
                                      </p:cBhvr>
                                      <p:to>
                                        <p:strVal val="visible"/>
                                      </p:to>
                                    </p:set>
                                    <p:animEffect transition="in" filter="wipe(left)">
                                      <p:cBhvr>
                                        <p:cTn id="10" dur="100"/>
                                        <p:tgtEl>
                                          <p:spTgt spid="12"/>
                                        </p:tgtEl>
                                      </p:cBhvr>
                                    </p:animEffect>
                                  </p:childTnLst>
                                </p:cTn>
                              </p:par>
                              <p:par>
                                <p:cTn id="11" presetID="22" presetClass="entr" presetSubtype="1" fill="hold" nodeType="withEffect">
                                  <p:stCondLst>
                                    <p:cond delay="700"/>
                                  </p:stCondLst>
                                  <p:childTnLst>
                                    <p:set>
                                      <p:cBhvr>
                                        <p:cTn id="12" dur="1" fill="hold">
                                          <p:stCondLst>
                                            <p:cond delay="0"/>
                                          </p:stCondLst>
                                        </p:cTn>
                                        <p:tgtEl>
                                          <p:spTgt spid="11"/>
                                        </p:tgtEl>
                                        <p:attrNameLst>
                                          <p:attrName>style.visibility</p:attrName>
                                        </p:attrNameLst>
                                      </p:cBhvr>
                                      <p:to>
                                        <p:strVal val="visible"/>
                                      </p:to>
                                    </p:set>
                                    <p:animEffect transition="in" filter="wipe(up)">
                                      <p:cBhvr>
                                        <p:cTn id="13" dur="100"/>
                                        <p:tgtEl>
                                          <p:spTgt spid="11"/>
                                        </p:tgtEl>
                                      </p:cBhvr>
                                    </p:animEffect>
                                  </p:childTnLst>
                                </p:cTn>
                              </p:par>
                              <p:par>
                                <p:cTn id="14" presetID="22" presetClass="entr" presetSubtype="8" fill="hold" nodeType="withEffect">
                                  <p:stCondLst>
                                    <p:cond delay="800"/>
                                  </p:stCondLst>
                                  <p:childTnLst>
                                    <p:set>
                                      <p:cBhvr>
                                        <p:cTn id="15" dur="1" fill="hold">
                                          <p:stCondLst>
                                            <p:cond delay="0"/>
                                          </p:stCondLst>
                                        </p:cTn>
                                        <p:tgtEl>
                                          <p:spTgt spid="10"/>
                                        </p:tgtEl>
                                        <p:attrNameLst>
                                          <p:attrName>style.visibility</p:attrName>
                                        </p:attrNameLst>
                                      </p:cBhvr>
                                      <p:to>
                                        <p:strVal val="visible"/>
                                      </p:to>
                                    </p:set>
                                    <p:animEffect transition="in" filter="wipe(left)">
                                      <p:cBhvr>
                                        <p:cTn id="16" dur="200"/>
                                        <p:tgtEl>
                                          <p:spTgt spid="10"/>
                                        </p:tgtEl>
                                      </p:cBhvr>
                                    </p:animEffect>
                                  </p:childTnLst>
                                </p:cTn>
                              </p:par>
                              <p:par>
                                <p:cTn id="17" presetID="22" presetClass="entr" presetSubtype="4" fill="hold" nodeType="withEffect">
                                  <p:stCondLst>
                                    <p:cond delay="1000"/>
                                  </p:stCondLst>
                                  <p:childTnLst>
                                    <p:set>
                                      <p:cBhvr>
                                        <p:cTn id="18" dur="1" fill="hold">
                                          <p:stCondLst>
                                            <p:cond delay="0"/>
                                          </p:stCondLst>
                                        </p:cTn>
                                        <p:tgtEl>
                                          <p:spTgt spid="9"/>
                                        </p:tgtEl>
                                        <p:attrNameLst>
                                          <p:attrName>style.visibility</p:attrName>
                                        </p:attrNameLst>
                                      </p:cBhvr>
                                      <p:to>
                                        <p:strVal val="visible"/>
                                      </p:to>
                                    </p:set>
                                    <p:animEffect transition="in" filter="wipe(down)">
                                      <p:cBhvr>
                                        <p:cTn id="19" dur="100"/>
                                        <p:tgtEl>
                                          <p:spTgt spid="9"/>
                                        </p:tgtEl>
                                      </p:cBhvr>
                                    </p:animEffect>
                                  </p:childTnLst>
                                </p:cTn>
                              </p:par>
                              <p:par>
                                <p:cTn id="20" presetID="22" presetClass="entr" presetSubtype="2" fill="hold" nodeType="withEffect">
                                  <p:stCondLst>
                                    <p:cond delay="1100"/>
                                  </p:stCondLst>
                                  <p:childTnLst>
                                    <p:set>
                                      <p:cBhvr>
                                        <p:cTn id="21" dur="1" fill="hold">
                                          <p:stCondLst>
                                            <p:cond delay="0"/>
                                          </p:stCondLst>
                                        </p:cTn>
                                        <p:tgtEl>
                                          <p:spTgt spid="8"/>
                                        </p:tgtEl>
                                        <p:attrNameLst>
                                          <p:attrName>style.visibility</p:attrName>
                                        </p:attrNameLst>
                                      </p:cBhvr>
                                      <p:to>
                                        <p:strVal val="visible"/>
                                      </p:to>
                                    </p:set>
                                    <p:animEffect transition="in" filter="wipe(right)">
                                      <p:cBhvr>
                                        <p:cTn id="22" dur="100"/>
                                        <p:tgtEl>
                                          <p:spTgt spid="8"/>
                                        </p:tgtEl>
                                      </p:cBhvr>
                                    </p:animEffect>
                                  </p:childTnLst>
                                </p:cTn>
                              </p:par>
                              <p:par>
                                <p:cTn id="23" presetID="22" presetClass="entr" presetSubtype="8" fill="hold" nodeType="withEffect">
                                  <p:stCondLst>
                                    <p:cond delay="1200"/>
                                  </p:stCondLst>
                                  <p:childTnLst>
                                    <p:set>
                                      <p:cBhvr>
                                        <p:cTn id="24" dur="1" fill="hold">
                                          <p:stCondLst>
                                            <p:cond delay="0"/>
                                          </p:stCondLst>
                                        </p:cTn>
                                        <p:tgtEl>
                                          <p:spTgt spid="7"/>
                                        </p:tgtEl>
                                        <p:attrNameLst>
                                          <p:attrName>style.visibility</p:attrName>
                                        </p:attrNameLst>
                                      </p:cBhvr>
                                      <p:to>
                                        <p:strVal val="visible"/>
                                      </p:to>
                                    </p:set>
                                    <p:animEffect transition="in" filter="wipe(left)">
                                      <p:cBhvr>
                                        <p:cTn id="25" dur="200"/>
                                        <p:tgtEl>
                                          <p:spTgt spid="7"/>
                                        </p:tgtEl>
                                      </p:cBhvr>
                                    </p:animEffect>
                                  </p:childTnLst>
                                </p:cTn>
                              </p:par>
                              <p:par>
                                <p:cTn id="26" presetID="22" presetClass="entr" presetSubtype="1" fill="hold" nodeType="withEffect">
                                  <p:stCondLst>
                                    <p:cond delay="1400"/>
                                  </p:stCondLst>
                                  <p:childTnLst>
                                    <p:set>
                                      <p:cBhvr>
                                        <p:cTn id="27" dur="1" fill="hold">
                                          <p:stCondLst>
                                            <p:cond delay="0"/>
                                          </p:stCondLst>
                                        </p:cTn>
                                        <p:tgtEl>
                                          <p:spTgt spid="14"/>
                                        </p:tgtEl>
                                        <p:attrNameLst>
                                          <p:attrName>style.visibility</p:attrName>
                                        </p:attrNameLst>
                                      </p:cBhvr>
                                      <p:to>
                                        <p:strVal val="visible"/>
                                      </p:to>
                                    </p:set>
                                    <p:animEffect transition="in" filter="wipe(up)">
                                      <p:cBhvr>
                                        <p:cTn id="28" dur="100"/>
                                        <p:tgtEl>
                                          <p:spTgt spid="14"/>
                                        </p:tgtEl>
                                      </p:cBhvr>
                                    </p:animEffect>
                                  </p:childTnLst>
                                </p:cTn>
                              </p:par>
                              <p:par>
                                <p:cTn id="29" presetID="22" presetClass="entr" presetSubtype="2" fill="hold" nodeType="withEffect">
                                  <p:stCondLst>
                                    <p:cond delay="1500"/>
                                  </p:stCondLst>
                                  <p:childTnLst>
                                    <p:set>
                                      <p:cBhvr>
                                        <p:cTn id="30" dur="1" fill="hold">
                                          <p:stCondLst>
                                            <p:cond delay="0"/>
                                          </p:stCondLst>
                                        </p:cTn>
                                        <p:tgtEl>
                                          <p:spTgt spid="6"/>
                                        </p:tgtEl>
                                        <p:attrNameLst>
                                          <p:attrName>style.visibility</p:attrName>
                                        </p:attrNameLst>
                                      </p:cBhvr>
                                      <p:to>
                                        <p:strVal val="visible"/>
                                      </p:to>
                                    </p:set>
                                    <p:animEffect transition="in" filter="wipe(right)">
                                      <p:cBhvr>
                                        <p:cTn id="31" dur="100"/>
                                        <p:tgtEl>
                                          <p:spTgt spid="6"/>
                                        </p:tgtEl>
                                      </p:cBhvr>
                                    </p:animEffect>
                                  </p:childTnLst>
                                </p:cTn>
                              </p:par>
                              <p:par>
                                <p:cTn id="32" presetID="22" presetClass="entr" presetSubtype="1" fill="hold" nodeType="withEffect">
                                  <p:stCondLst>
                                    <p:cond delay="1600"/>
                                  </p:stCondLst>
                                  <p:childTnLst>
                                    <p:set>
                                      <p:cBhvr>
                                        <p:cTn id="33" dur="1" fill="hold">
                                          <p:stCondLst>
                                            <p:cond delay="0"/>
                                          </p:stCondLst>
                                        </p:cTn>
                                        <p:tgtEl>
                                          <p:spTgt spid="5"/>
                                        </p:tgtEl>
                                        <p:attrNameLst>
                                          <p:attrName>style.visibility</p:attrName>
                                        </p:attrNameLst>
                                      </p:cBhvr>
                                      <p:to>
                                        <p:strVal val="visible"/>
                                      </p:to>
                                    </p:set>
                                    <p:animEffect transition="in" filter="wipe(up)">
                                      <p:cBhvr>
                                        <p:cTn id="34" dur="200"/>
                                        <p:tgtEl>
                                          <p:spTgt spid="5"/>
                                        </p:tgtEl>
                                      </p:cBhvr>
                                    </p:animEffect>
                                  </p:childTnLst>
                                </p:cTn>
                              </p:par>
                              <p:par>
                                <p:cTn id="35" presetID="22" presetClass="entr" presetSubtype="2" fill="hold" nodeType="withEffect">
                                  <p:stCondLst>
                                    <p:cond delay="1700"/>
                                  </p:stCondLst>
                                  <p:childTnLst>
                                    <p:set>
                                      <p:cBhvr>
                                        <p:cTn id="36" dur="1" fill="hold">
                                          <p:stCondLst>
                                            <p:cond delay="0"/>
                                          </p:stCondLst>
                                        </p:cTn>
                                        <p:tgtEl>
                                          <p:spTgt spid="4"/>
                                        </p:tgtEl>
                                        <p:attrNameLst>
                                          <p:attrName>style.visibility</p:attrName>
                                        </p:attrNameLst>
                                      </p:cBhvr>
                                      <p:to>
                                        <p:strVal val="visible"/>
                                      </p:to>
                                    </p:set>
                                    <p:animEffect transition="in" filter="wipe(right)">
                                      <p:cBhvr>
                                        <p:cTn id="37" dur="100"/>
                                        <p:tgtEl>
                                          <p:spTgt spid="4"/>
                                        </p:tgtEl>
                                      </p:cBhvr>
                                    </p:animEffect>
                                  </p:childTnLst>
                                </p:cTn>
                              </p:par>
                              <p:par>
                                <p:cTn id="38" presetID="22" presetClass="entr" presetSubtype="1" fill="hold" nodeType="withEffect">
                                  <p:stCondLst>
                                    <p:cond delay="1800"/>
                                  </p:stCondLst>
                                  <p:childTnLst>
                                    <p:set>
                                      <p:cBhvr>
                                        <p:cTn id="39" dur="1" fill="hold">
                                          <p:stCondLst>
                                            <p:cond delay="0"/>
                                          </p:stCondLst>
                                        </p:cTn>
                                        <p:tgtEl>
                                          <p:spTgt spid="3"/>
                                        </p:tgtEl>
                                        <p:attrNameLst>
                                          <p:attrName>style.visibility</p:attrName>
                                        </p:attrNameLst>
                                      </p:cBhvr>
                                      <p:to>
                                        <p:strVal val="visible"/>
                                      </p:to>
                                    </p:set>
                                    <p:animEffect transition="in" filter="wipe(up)">
                                      <p:cBhvr>
                                        <p:cTn id="40" dur="100"/>
                                        <p:tgtEl>
                                          <p:spTgt spid="3"/>
                                        </p:tgtEl>
                                      </p:cBhvr>
                                    </p:animEffect>
                                  </p:childTnLst>
                                </p:cTn>
                              </p:par>
                            </p:childTnLst>
                          </p:cTn>
                        </p:par>
                        <p:par>
                          <p:cTn id="41" fill="hold">
                            <p:stCondLst>
                              <p:cond delay="1900"/>
                            </p:stCondLst>
                            <p:childTnLst>
                              <p:par>
                                <p:cTn id="42" presetID="22" presetClass="entr" presetSubtype="8" fill="hold" nodeType="afterEffect">
                                  <p:stCondLst>
                                    <p:cond delay="0"/>
                                  </p:stCondLst>
                                  <p:childTnLst>
                                    <p:set>
                                      <p:cBhvr>
                                        <p:cTn id="43" dur="1" fill="hold">
                                          <p:stCondLst>
                                            <p:cond delay="0"/>
                                          </p:stCondLst>
                                        </p:cTn>
                                        <p:tgtEl>
                                          <p:spTgt spid="15"/>
                                        </p:tgtEl>
                                        <p:attrNameLst>
                                          <p:attrName>style.visibility</p:attrName>
                                        </p:attrNameLst>
                                      </p:cBhvr>
                                      <p:to>
                                        <p:strVal val="visible"/>
                                      </p:to>
                                    </p:set>
                                    <p:animEffect transition="in" filter="wipe(left)">
                                      <p:cBhvr>
                                        <p:cTn id="44" dur="200"/>
                                        <p:tgtEl>
                                          <p:spTgt spid="15"/>
                                        </p:tgtEl>
                                      </p:cBhvr>
                                    </p:animEffect>
                                  </p:childTnLst>
                                </p:cTn>
                              </p:par>
                            </p:childTnLst>
                          </p:cTn>
                        </p:par>
                        <p:par>
                          <p:cTn id="45" fill="hold">
                            <p:stCondLst>
                              <p:cond delay="2100"/>
                            </p:stCondLst>
                            <p:childTnLst>
                              <p:par>
                                <p:cTn id="46" presetID="40" presetClass="entr" presetSubtype="0" fill="hold" grpId="0" nodeType="afterEffect">
                                  <p:stCondLst>
                                    <p:cond delay="0"/>
                                  </p:stCondLst>
                                  <p:iterate type="lt">
                                    <p:tmPct val="10000"/>
                                  </p:iterate>
                                  <p:childTnLst>
                                    <p:set>
                                      <p:cBhvr>
                                        <p:cTn id="47" dur="1" fill="hold">
                                          <p:stCondLst>
                                            <p:cond delay="0"/>
                                          </p:stCondLst>
                                        </p:cTn>
                                        <p:tgtEl>
                                          <p:spTgt spid="2"/>
                                        </p:tgtEl>
                                        <p:attrNameLst>
                                          <p:attrName>style.visibility</p:attrName>
                                        </p:attrNameLst>
                                      </p:cBhvr>
                                      <p:to>
                                        <p:strVal val="visible"/>
                                      </p:to>
                                    </p:set>
                                    <p:animEffect transition="in" filter="fade">
                                      <p:cBhvr>
                                        <p:cTn id="48" dur="1000"/>
                                        <p:tgtEl>
                                          <p:spTgt spid="2"/>
                                        </p:tgtEl>
                                      </p:cBhvr>
                                    </p:animEffect>
                                    <p:anim calcmode="lin" valueType="num">
                                      <p:cBhvr>
                                        <p:cTn id="49" dur="1000" fill="hold"/>
                                        <p:tgtEl>
                                          <p:spTgt spid="2"/>
                                        </p:tgtEl>
                                        <p:attrNameLst>
                                          <p:attrName>ppt_x</p:attrName>
                                        </p:attrNameLst>
                                      </p:cBhvr>
                                      <p:tavLst>
                                        <p:tav tm="0">
                                          <p:val>
                                            <p:strVal val="#ppt_x-.1"/>
                                          </p:val>
                                        </p:tav>
                                        <p:tav tm="100000">
                                          <p:val>
                                            <p:strVal val="#ppt_x"/>
                                          </p:val>
                                        </p:tav>
                                      </p:tavLst>
                                    </p:anim>
                                    <p:anim calcmode="lin" valueType="num">
                                      <p:cBhvr>
                                        <p:cTn id="50" dur="1000" fill="hold"/>
                                        <p:tgtEl>
                                          <p:spTgt spid="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Box 2"/>
          <p:cNvSpPr txBox="1">
            <a:spLocks noChangeArrowheads="1"/>
          </p:cNvSpPr>
          <p:nvPr/>
        </p:nvSpPr>
        <p:spPr bwMode="auto">
          <a:xfrm>
            <a:off x="446088" y="1862138"/>
            <a:ext cx="6337300" cy="1674305"/>
          </a:xfrm>
          <a:prstGeom prst="rect">
            <a:avLst/>
          </a:prstGeom>
          <a:noFill/>
          <a:ln w="9525">
            <a:noFill/>
            <a:miter lim="800000"/>
            <a:headEnd/>
            <a:tailEnd/>
          </a:ln>
        </p:spPr>
        <p:txBody>
          <a:bodyPr>
            <a:spAutoFit/>
          </a:bodyPr>
          <a:lstStyle/>
          <a:p>
            <a:pPr>
              <a:lnSpc>
                <a:spcPct val="110000"/>
              </a:lnSpc>
            </a:pPr>
            <a:r>
              <a:rPr lang="zh-CN" altLang="en-US" sz="3200" dirty="0" smtClean="0">
                <a:solidFill>
                  <a:schemeClr val="bg1"/>
                </a:solidFill>
                <a:latin typeface="黑体" pitchFamily="49" charset="-122"/>
                <a:ea typeface="方正静蕾简体" charset="-122"/>
              </a:rPr>
              <a:t>合作共赢的课堂需要的是润泽而和谐的氛围，而这种氛围来源于教师对每一位学生的尊重和信任。</a:t>
            </a:r>
            <a:endParaRPr lang="zh-CN" altLang="en-US" sz="3200" dirty="0">
              <a:solidFill>
                <a:schemeClr val="bg1"/>
              </a:solidFill>
              <a:latin typeface="黑体" pitchFamily="49" charset="-122"/>
              <a:ea typeface="方正静蕾简体" charset="-122"/>
            </a:endParaRPr>
          </a:p>
        </p:txBody>
      </p:sp>
      <p:sp>
        <p:nvSpPr>
          <p:cNvPr id="4" name="直接连接符 2"/>
          <p:cNvSpPr>
            <a:spLocks noChangeShapeType="1"/>
          </p:cNvSpPr>
          <p:nvPr/>
        </p:nvSpPr>
        <p:spPr bwMode="auto">
          <a:xfrm rot="5400000" flipV="1">
            <a:off x="85725" y="360363"/>
            <a:ext cx="720725" cy="0"/>
          </a:xfrm>
          <a:prstGeom prst="line">
            <a:avLst/>
          </a:prstGeom>
          <a:noFill/>
          <a:ln w="38100" cap="flat" cmpd="sng">
            <a:solidFill>
              <a:srgbClr val="FFFFFF"/>
            </a:solidFill>
            <a:round/>
            <a:headEnd/>
            <a:tailEnd/>
          </a:ln>
          <a:effectLst/>
        </p:spPr>
        <p:txBody>
          <a:bodyPr/>
          <a:lstStyle/>
          <a:p>
            <a:endParaRPr lang="zh-CN" altLang="en-US"/>
          </a:p>
        </p:txBody>
      </p:sp>
      <p:sp>
        <p:nvSpPr>
          <p:cNvPr id="5" name="直接连接符 3"/>
          <p:cNvSpPr>
            <a:spLocks noChangeShapeType="1"/>
          </p:cNvSpPr>
          <p:nvPr/>
        </p:nvSpPr>
        <p:spPr bwMode="auto">
          <a:xfrm rot="5400000">
            <a:off x="327819" y="180181"/>
            <a:ext cx="361950" cy="1588"/>
          </a:xfrm>
          <a:prstGeom prst="line">
            <a:avLst/>
          </a:prstGeom>
          <a:noFill/>
          <a:ln w="28575" cap="flat" cmpd="sng">
            <a:solidFill>
              <a:srgbClr val="FFFFFF"/>
            </a:solidFill>
            <a:round/>
            <a:headEnd/>
            <a:tailEnd/>
          </a:ln>
          <a:effectLst/>
        </p:spPr>
        <p:txBody>
          <a:bodyPr/>
          <a:lstStyle/>
          <a:p>
            <a:endParaRPr lang="zh-CN" altLang="en-US"/>
          </a:p>
        </p:txBody>
      </p:sp>
      <p:sp>
        <p:nvSpPr>
          <p:cNvPr id="7" name="Line 6"/>
          <p:cNvSpPr>
            <a:spLocks noChangeShapeType="1"/>
          </p:cNvSpPr>
          <p:nvPr/>
        </p:nvSpPr>
        <p:spPr bwMode="auto">
          <a:xfrm>
            <a:off x="509588" y="4076700"/>
            <a:ext cx="7015162" cy="0"/>
          </a:xfrm>
          <a:prstGeom prst="line">
            <a:avLst/>
          </a:prstGeom>
          <a:noFill/>
          <a:ln w="12700" cap="flat" cmpd="sng">
            <a:solidFill>
              <a:schemeClr val="bg1"/>
            </a:solidFill>
            <a:round/>
            <a:headEnd/>
            <a:tailEnd/>
          </a:ln>
          <a:effectLst/>
        </p:spPr>
        <p:txBody>
          <a:bodyPr/>
          <a:lstStyle/>
          <a:p>
            <a:endParaRPr lang="zh-CN" altLang="en-US"/>
          </a:p>
        </p:txBody>
      </p:sp>
      <p:sp>
        <p:nvSpPr>
          <p:cNvPr id="9" name="Rectangle 8"/>
          <p:cNvSpPr>
            <a:spLocks noChangeArrowheads="1"/>
          </p:cNvSpPr>
          <p:nvPr/>
        </p:nvSpPr>
        <p:spPr bwMode="auto">
          <a:xfrm>
            <a:off x="-241300" y="6381750"/>
            <a:ext cx="9637713" cy="649288"/>
          </a:xfrm>
          <a:prstGeom prst="rect">
            <a:avLst/>
          </a:prstGeom>
          <a:solidFill>
            <a:schemeClr val="bg1"/>
          </a:solidFill>
          <a:ln w="9525">
            <a:noFill/>
            <a:miter lim="800000"/>
            <a:headEnd/>
            <a:tailEnd/>
          </a:ln>
          <a:effectLst/>
        </p:spPr>
        <p:txBody>
          <a:bodyPr anchor="ctr"/>
          <a:lstStyle/>
          <a:p>
            <a:endParaRPr lang="zh-CN" altLang="en-US"/>
          </a:p>
        </p:txBody>
      </p:sp>
      <p:pic>
        <p:nvPicPr>
          <p:cNvPr id="10" name="Picture 9" descr="360软件小助手截图20121031135338_副本"/>
          <p:cNvPicPr>
            <a:picLocks noChangeAspect="1" noChangeArrowheads="1"/>
          </p:cNvPicPr>
          <p:nvPr/>
        </p:nvPicPr>
        <p:blipFill>
          <a:blip r:embed="rId2">
            <a:clrChange>
              <a:clrFrom>
                <a:srgbClr val="000000"/>
              </a:clrFrom>
              <a:clrTo>
                <a:srgbClr val="000000">
                  <a:alpha val="0"/>
                </a:srgbClr>
              </a:clrTo>
            </a:clrChange>
            <a:lum contrast="-12000"/>
          </a:blip>
          <a:srcRect/>
          <a:stretch>
            <a:fillRect/>
          </a:stretch>
        </p:blipFill>
        <p:spPr bwMode="auto">
          <a:xfrm>
            <a:off x="-1830388" y="5445125"/>
            <a:ext cx="1589088" cy="1204913"/>
          </a:xfrm>
          <a:prstGeom prst="rect">
            <a:avLst/>
          </a:prstGeom>
          <a:noFill/>
          <a:ln w="9525">
            <a:noFill/>
            <a:miter lim="800000"/>
            <a:headEnd/>
            <a:tailEnd/>
          </a:ln>
          <a:effectLst/>
        </p:spPr>
      </p:pic>
      <p:sp>
        <p:nvSpPr>
          <p:cNvPr id="11" name="AutoShape 10"/>
          <p:cNvSpPr>
            <a:spLocks noChangeArrowheads="1"/>
          </p:cNvSpPr>
          <p:nvPr/>
        </p:nvSpPr>
        <p:spPr bwMode="auto">
          <a:xfrm>
            <a:off x="9899650" y="-188913"/>
            <a:ext cx="1657350" cy="1109663"/>
          </a:xfrm>
          <a:prstGeom prst="cloudCallout">
            <a:avLst>
              <a:gd name="adj1" fmla="val -20782"/>
              <a:gd name="adj2" fmla="val 36185"/>
            </a:avLst>
          </a:prstGeom>
          <a:solidFill>
            <a:schemeClr val="bg1"/>
          </a:solidFill>
          <a:ln w="9525">
            <a:noFill/>
            <a:round/>
            <a:headEnd/>
            <a:tailEnd/>
          </a:ln>
          <a:effectLst/>
        </p:spPr>
        <p:txBody>
          <a:bodyPr wrap="none" anchor="ctr"/>
          <a:lstStyle/>
          <a:p>
            <a:pPr algn="ctr"/>
            <a:endParaRPr lang="zh-CN" altLang="zh-CN"/>
          </a:p>
        </p:txBody>
      </p:sp>
      <p:sp>
        <p:nvSpPr>
          <p:cNvPr id="12" name="AutoShape 11"/>
          <p:cNvSpPr>
            <a:spLocks noChangeArrowheads="1"/>
          </p:cNvSpPr>
          <p:nvPr/>
        </p:nvSpPr>
        <p:spPr bwMode="auto">
          <a:xfrm>
            <a:off x="9647238" y="1285875"/>
            <a:ext cx="1081087" cy="576263"/>
          </a:xfrm>
          <a:prstGeom prst="cloudCallout">
            <a:avLst>
              <a:gd name="adj1" fmla="val -26431"/>
              <a:gd name="adj2" fmla="val 39005"/>
            </a:avLst>
          </a:prstGeom>
          <a:solidFill>
            <a:schemeClr val="bg1"/>
          </a:solidFill>
          <a:ln w="9525">
            <a:noFill/>
            <a:round/>
            <a:headEnd/>
            <a:tailEnd/>
          </a:ln>
          <a:effectLst/>
        </p:spPr>
        <p:txBody>
          <a:bodyPr wrap="none" anchor="ctr"/>
          <a:lstStyle/>
          <a:p>
            <a:pPr algn="ctr"/>
            <a:endParaRPr lang="zh-CN" altLang="zh-CN"/>
          </a:p>
        </p:txBody>
      </p:sp>
      <p:sp>
        <p:nvSpPr>
          <p:cNvPr id="13" name="AutoShape 12"/>
          <p:cNvSpPr>
            <a:spLocks noChangeArrowheads="1"/>
          </p:cNvSpPr>
          <p:nvPr/>
        </p:nvSpPr>
        <p:spPr bwMode="auto">
          <a:xfrm>
            <a:off x="9613900" y="954088"/>
            <a:ext cx="573088" cy="331787"/>
          </a:xfrm>
          <a:prstGeom prst="cloudCallout">
            <a:avLst>
              <a:gd name="adj1" fmla="val -17255"/>
              <a:gd name="adj2" fmla="val 47130"/>
            </a:avLst>
          </a:prstGeom>
          <a:solidFill>
            <a:schemeClr val="bg1"/>
          </a:solidFill>
          <a:ln w="9525">
            <a:noFill/>
            <a:round/>
            <a:headEnd/>
            <a:tailEnd/>
          </a:ln>
          <a:effectLst/>
        </p:spPr>
        <p:txBody>
          <a:bodyPr wrap="none" anchor="ctr"/>
          <a:lstStyle/>
          <a:p>
            <a:pPr algn="ctr"/>
            <a:endParaRPr lang="zh-CN" altLang="zh-CN"/>
          </a:p>
        </p:txBody>
      </p:sp>
    </p:spTree>
  </p:cSld>
  <p:clrMapOvr>
    <a:masterClrMapping/>
  </p:clrMapOvr>
  <p:transition>
    <p:cover dir="l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4" presetClass="path" presetSubtype="0" accel="50000" decel="50000" fill="hold" nodeType="afterEffect">
                                  <p:stCondLst>
                                    <p:cond delay="0"/>
                                  </p:stCondLst>
                                  <p:childTnLst>
                                    <p:animMotion origin="layout" path="M 0.000036 -0.053475 L 0.278288 -0.404391 C 0.336431 -0.483349 0.423645 -0.527241 0.515011 -0.527241 C 0.618837 -0.527241 0.701897 -0.483349 0.760039 -0.404391 L 1.038291 -0.053475 " pathEditMode="relative" rAng="0" ptsTypes="">
                                      <p:cBhvr>
                                        <p:cTn id="6" dur="3000" fill="hold"/>
                                        <p:tgtEl>
                                          <p:spTgt spid="10"/>
                                        </p:tgtEl>
                                        <p:attrNameLst>
                                          <p:attrName>ppt_x,ppt_y</p:attrName>
                                        </p:attrNameLst>
                                      </p:cBhvr>
                                      <p:rCtr x="519" y="-230"/>
                                    </p:animMotion>
                                  </p:childTnLst>
                                </p:cTn>
                              </p:par>
                            </p:childTnLst>
                          </p:cTn>
                        </p:par>
                        <p:par>
                          <p:cTn id="7" fill="hold">
                            <p:stCondLst>
                              <p:cond delay="3000"/>
                            </p:stCondLst>
                            <p:childTnLst>
                              <p:par>
                                <p:cTn id="8" presetID="22" presetClass="entr" presetSubtype="1" fill="hold" grpId="0" nodeType="after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wipe(up)">
                                      <p:cBhvr>
                                        <p:cTn id="10" dur="500"/>
                                        <p:tgtEl>
                                          <p:spTgt spid="5"/>
                                        </p:tgtEl>
                                      </p:cBhvr>
                                    </p:animEffect>
                                  </p:childTnLst>
                                </p:cTn>
                              </p:par>
                              <p:par>
                                <p:cTn id="11" presetID="22" presetClass="entr" presetSubtype="1" fill="hold" grpId="0" nodeType="with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wipe(up)">
                                      <p:cBhvr>
                                        <p:cTn id="13" dur="500"/>
                                        <p:tgtEl>
                                          <p:spTgt spid="4"/>
                                        </p:tgtEl>
                                      </p:cBhvr>
                                    </p:animEffect>
                                  </p:childTnLst>
                                </p:cTn>
                              </p:par>
                            </p:childTnLst>
                          </p:cTn>
                        </p:par>
                        <p:par>
                          <p:cTn id="14" fill="hold">
                            <p:stCondLst>
                              <p:cond delay="3500"/>
                            </p:stCondLst>
                            <p:childTnLst>
                              <p:par>
                                <p:cTn id="15" presetID="25" presetClass="entr" presetSubtype="0" fill="hold" grpId="0" nodeType="afterEffect">
                                  <p:stCondLst>
                                    <p:cond delay="0"/>
                                  </p:stCondLst>
                                  <p:childTnLst>
                                    <p:set>
                                      <p:cBhvr>
                                        <p:cTn id="16" dur="1" fill="hold">
                                          <p:stCondLst>
                                            <p:cond delay="0"/>
                                          </p:stCondLst>
                                        </p:cTn>
                                        <p:tgtEl>
                                          <p:spTgt spid="3"/>
                                        </p:tgtEl>
                                        <p:attrNameLst>
                                          <p:attrName>style.visibility</p:attrName>
                                        </p:attrNameLst>
                                      </p:cBhvr>
                                      <p:to>
                                        <p:strVal val="visible"/>
                                      </p:to>
                                    </p:set>
                                    <p:anim calcmode="lin" valueType="num">
                                      <p:cBhvr>
                                        <p:cTn id="17" dur="500" decel="50000" fill="hold">
                                          <p:stCondLst>
                                            <p:cond delay="0"/>
                                          </p:stCondLst>
                                        </p:cTn>
                                        <p:tgtEl>
                                          <p:spTgt spid="3"/>
                                        </p:tgtEl>
                                        <p:attrNameLst>
                                          <p:attrName>style.rotation</p:attrName>
                                        </p:attrNameLst>
                                      </p:cBhvr>
                                      <p:tavLst>
                                        <p:tav tm="0">
                                          <p:val>
                                            <p:fltVal val="-90"/>
                                          </p:val>
                                        </p:tav>
                                        <p:tav tm="100000">
                                          <p:val>
                                            <p:fltVal val="0"/>
                                          </p:val>
                                        </p:tav>
                                      </p:tavLst>
                                    </p:anim>
                                    <p:anim calcmode="lin" valueType="num">
                                      <p:cBhvr>
                                        <p:cTn id="18" dur="500" decel="50000" fill="hold">
                                          <p:stCondLst>
                                            <p:cond delay="0"/>
                                          </p:stCondLst>
                                        </p:cTn>
                                        <p:tgtEl>
                                          <p:spTgt spid="3"/>
                                        </p:tgtEl>
                                        <p:attrNameLst>
                                          <p:attrName>ppt_w</p:attrName>
                                        </p:attrNameLst>
                                      </p:cBhvr>
                                      <p:tavLst>
                                        <p:tav tm="0">
                                          <p:val>
                                            <p:strVal val="#ppt_w"/>
                                          </p:val>
                                        </p:tav>
                                        <p:tav tm="100000">
                                          <p:val>
                                            <p:strVal val="#ppt_w*.05"/>
                                          </p:val>
                                        </p:tav>
                                      </p:tavLst>
                                    </p:anim>
                                    <p:anim calcmode="lin" valueType="num">
                                      <p:cBhvr>
                                        <p:cTn id="19" dur="500" accel="50000" fill="hold">
                                          <p:stCondLst>
                                            <p:cond delay="500"/>
                                          </p:stCondLst>
                                        </p:cTn>
                                        <p:tgtEl>
                                          <p:spTgt spid="3"/>
                                        </p:tgtEl>
                                        <p:attrNameLst>
                                          <p:attrName>ppt_w</p:attrName>
                                        </p:attrNameLst>
                                      </p:cBhvr>
                                      <p:tavLst>
                                        <p:tav tm="0">
                                          <p:val>
                                            <p:strVal val="#ppt_w*.05"/>
                                          </p:val>
                                        </p:tav>
                                        <p:tav tm="100000">
                                          <p:val>
                                            <p:strVal val="#ppt_w"/>
                                          </p:val>
                                        </p:tav>
                                      </p:tavLst>
                                    </p:anim>
                                    <p:anim calcmode="lin" valueType="num">
                                      <p:cBhvr>
                                        <p:cTn id="20" dur="1000" fill="hold"/>
                                        <p:tgtEl>
                                          <p:spTgt spid="3"/>
                                        </p:tgtEl>
                                        <p:attrNameLst>
                                          <p:attrName>ppt_h</p:attrName>
                                        </p:attrNameLst>
                                      </p:cBhvr>
                                      <p:tavLst>
                                        <p:tav tm="0">
                                          <p:val>
                                            <p:strVal val="#ppt_h"/>
                                          </p:val>
                                        </p:tav>
                                        <p:tav tm="100000">
                                          <p:val>
                                            <p:strVal val="#ppt_h"/>
                                          </p:val>
                                        </p:tav>
                                      </p:tavLst>
                                    </p:anim>
                                    <p:anim calcmode="lin" valueType="num">
                                      <p:cBhvr>
                                        <p:cTn id="21" dur="500" decel="50000" fill="hold">
                                          <p:stCondLst>
                                            <p:cond delay="0"/>
                                          </p:stCondLst>
                                        </p:cTn>
                                        <p:tgtEl>
                                          <p:spTgt spid="3"/>
                                        </p:tgtEl>
                                        <p:attrNameLst>
                                          <p:attrName>ppt_x</p:attrName>
                                        </p:attrNameLst>
                                      </p:cBhvr>
                                      <p:tavLst>
                                        <p:tav tm="0">
                                          <p:val>
                                            <p:strVal val="#ppt_x+.4"/>
                                          </p:val>
                                        </p:tav>
                                        <p:tav tm="100000">
                                          <p:val>
                                            <p:strVal val="#ppt_x"/>
                                          </p:val>
                                        </p:tav>
                                      </p:tavLst>
                                    </p:anim>
                                    <p:anim calcmode="lin" valueType="num">
                                      <p:cBhvr>
                                        <p:cTn id="22" dur="500" decel="50000" fill="hold">
                                          <p:stCondLst>
                                            <p:cond delay="0"/>
                                          </p:stCondLst>
                                        </p:cTn>
                                        <p:tgtEl>
                                          <p:spTgt spid="3"/>
                                        </p:tgtEl>
                                        <p:attrNameLst>
                                          <p:attrName>ppt_y</p:attrName>
                                        </p:attrNameLst>
                                      </p:cBhvr>
                                      <p:tavLst>
                                        <p:tav tm="0">
                                          <p:val>
                                            <p:strVal val="#ppt_y-.2"/>
                                          </p:val>
                                        </p:tav>
                                        <p:tav tm="100000">
                                          <p:val>
                                            <p:strVal val="#ppt_y+.1"/>
                                          </p:val>
                                        </p:tav>
                                      </p:tavLst>
                                    </p:anim>
                                    <p:anim calcmode="lin" valueType="num">
                                      <p:cBhvr>
                                        <p:cTn id="23" dur="500" accel="50000" fill="hold">
                                          <p:stCondLst>
                                            <p:cond delay="500"/>
                                          </p:stCondLst>
                                        </p:cTn>
                                        <p:tgtEl>
                                          <p:spTgt spid="3"/>
                                        </p:tgtEl>
                                        <p:attrNameLst>
                                          <p:attrName>ppt_y</p:attrName>
                                        </p:attrNameLst>
                                      </p:cBhvr>
                                      <p:tavLst>
                                        <p:tav tm="0">
                                          <p:val>
                                            <p:strVal val="#ppt_y+.1"/>
                                          </p:val>
                                        </p:tav>
                                        <p:tav tm="100000">
                                          <p:val>
                                            <p:strVal val="#ppt_y"/>
                                          </p:val>
                                        </p:tav>
                                      </p:tavLst>
                                    </p:anim>
                                    <p:animEffect transition="in" filter="fade">
                                      <p:cBhvr>
                                        <p:cTn id="24" dur="1000" decel="50000">
                                          <p:stCondLst>
                                            <p:cond delay="0"/>
                                          </p:stCondLst>
                                        </p:cTn>
                                        <p:tgtEl>
                                          <p:spTgt spid="3"/>
                                        </p:tgtEl>
                                      </p:cBhvr>
                                    </p:animEffect>
                                  </p:childTnLst>
                                </p:cTn>
                              </p:par>
                            </p:childTnLst>
                          </p:cTn>
                        </p:par>
                        <p:par>
                          <p:cTn id="25" fill="hold">
                            <p:stCondLst>
                              <p:cond delay="4500"/>
                            </p:stCondLst>
                            <p:childTnLst>
                              <p:par>
                                <p:cTn id="26" presetID="22" presetClass="entr" presetSubtype="8" fill="hold" grpId="0" nodeType="afterEffect">
                                  <p:stCondLst>
                                    <p:cond delay="0"/>
                                  </p:stCondLst>
                                  <p:childTnLst>
                                    <p:set>
                                      <p:cBhvr>
                                        <p:cTn id="27" dur="1" fill="hold">
                                          <p:stCondLst>
                                            <p:cond delay="0"/>
                                          </p:stCondLst>
                                        </p:cTn>
                                        <p:tgtEl>
                                          <p:spTgt spid="7"/>
                                        </p:tgtEl>
                                        <p:attrNameLst>
                                          <p:attrName>style.visibility</p:attrName>
                                        </p:attrNameLst>
                                      </p:cBhvr>
                                      <p:to>
                                        <p:strVal val="visible"/>
                                      </p:to>
                                    </p:set>
                                    <p:animEffect transition="in" filter="wipe(left)">
                                      <p:cBhvr>
                                        <p:cTn id="28" dur="2000"/>
                                        <p:tgtEl>
                                          <p:spTgt spid="7"/>
                                        </p:tgtEl>
                                      </p:cBhvr>
                                    </p:animEffect>
                                  </p:childTnLst>
                                </p:cTn>
                              </p:par>
                            </p:childTnLst>
                          </p:cTn>
                        </p:par>
                        <p:par>
                          <p:cTn id="29" fill="hold">
                            <p:stCondLst>
                              <p:cond delay="6500"/>
                            </p:stCondLst>
                            <p:childTnLst>
                              <p:par>
                                <p:cTn id="30" presetID="59" presetClass="path" presetSubtype="0" accel="50000" decel="50000" fill="hold" grpId="4" nodeType="afterEffect">
                                  <p:stCondLst>
                                    <p:cond delay="0"/>
                                  </p:stCondLst>
                                  <p:childTnLst>
                                    <p:animMotion origin="layout" path="M -0.008333 0.010000 C -0.008333 -0.036670 -0.058799 -0.072670 -0.120081 -0.072670 C -0.183164 -0.072670 -0.233629 -0.036670 -0.233629 0.010000 C -0.233629 0.056670 -0.284097 0.092670 -0.347180 0.092670 C -0.408460 0.092670 -0.458927 0.056670 -0.458927 0.010000 " pathEditMode="relative" rAng="0" ptsTypes="">
                                      <p:cBhvr>
                                        <p:cTn id="31" dur="3000" fill="hold"/>
                                        <p:tgtEl>
                                          <p:spTgt spid="13"/>
                                        </p:tgtEl>
                                        <p:attrNameLst>
                                          <p:attrName>ppt_x,ppt_y</p:attrName>
                                        </p:attrNameLst>
                                      </p:cBhvr>
                                      <p:rCtr x="-219" y="0"/>
                                    </p:animMotion>
                                  </p:childTnLst>
                                </p:cTn>
                              </p:par>
                              <p:par>
                                <p:cTn id="32" presetID="59" presetClass="path" presetSubtype="0" accel="50000" decel="50000" fill="hold" grpId="0" nodeType="withEffect">
                                  <p:stCondLst>
                                    <p:cond delay="0"/>
                                  </p:stCondLst>
                                  <p:childTnLst>
                                    <p:animMotion origin="layout" path="M -0.041567 0.005419 C -0.045833 -0.040903 -0.089979 -0.069945 -0.139584 -0.061823 C -0.190653 -0.053463 -0.228216 -0.011044 -0.223950 0.035278 C -0.219684 0.081601 -0.257246 0.124021 -0.308315 0.132382 C -0.357921 0.140503 -0.402066 0.111460 -0.406331 0.065137 " pathEditMode="relative" rAng="21180000" ptsTypes="">
                                      <p:cBhvr>
                                        <p:cTn id="33" dur="3000" fill="hold"/>
                                        <p:tgtEl>
                                          <p:spTgt spid="11"/>
                                        </p:tgtEl>
                                        <p:attrNameLst>
                                          <p:attrName>ppt_x,ppt_y</p:attrName>
                                        </p:attrNameLst>
                                      </p:cBhvr>
                                      <p:rCtr x="-167" y="29"/>
                                    </p:animMotion>
                                  </p:childTnLst>
                                </p:cTn>
                              </p:par>
                              <p:par>
                                <p:cTn id="34" presetID="39" presetClass="path" presetSubtype="0" accel="50000" decel="50000" fill="hold" grpId="0" nodeType="withEffect">
                                  <p:stCondLst>
                                    <p:cond delay="0"/>
                                  </p:stCondLst>
                                  <p:childTnLst>
                                    <p:animMotion origin="layout" path="M -0.010281 0.012850 C -0.015291 0.044279 -0.039902 0.062643 -0.065095 0.055502 C -0.091028 0.048153 -0.107911 0.018030 -0.102901 -0.013399 C -0.097891 -0.044828 -0.114772 -0.074952 -0.140706 -0.082303 C -0.165900 -0.089443 -0.190510 -0.071078 -0.195521 -0.039650 " pathEditMode="relative" rAng="720000" ptsTypes="">
                                      <p:cBhvr>
                                        <p:cTn id="35" dur="3000" fill="hold"/>
                                        <p:tgtEl>
                                          <p:spTgt spid="12"/>
                                        </p:tgtEl>
                                        <p:attrNameLst>
                                          <p:attrName>ppt_x,ppt_y</p:attrName>
                                        </p:attrNameLst>
                                      </p:cBhvr>
                                      <p:rCtr x="-84" y="-18"/>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ldLvl="0" autoUpdateAnimBg="0"/>
      <p:bldP spid="4" grpId="0" animBg="1"/>
      <p:bldP spid="5" grpId="0" animBg="1"/>
      <p:bldP spid="7" grpId="0" animBg="1"/>
      <p:bldP spid="11" grpId="0" bldLvl="0" animBg="1" autoUpdateAnimBg="0"/>
      <p:bldP spid="12" grpId="0" bldLvl="0" animBg="1" autoUpdateAnimBg="0"/>
      <p:bldP spid="13" grpId="0" bldLvl="0" autoUpdateAnimBg="0"/>
      <p:bldP spid="13" grpId="1" bldLvl="0" autoUpdateAnimBg="0"/>
      <p:bldP spid="13" grpId="2" bldLvl="0" autoUpdateAnimBg="0"/>
      <p:bldP spid="13" grpId="3" bldLvl="0" autoUpdateAnimBg="0"/>
      <p:bldP spid="13" grpId="4" bldLvl="0" animBg="1" autoUpdateAnimBg="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500063" y="-1295400"/>
            <a:ext cx="3286125" cy="9523413"/>
            <a:chOff x="0" y="0"/>
            <a:chExt cx="3286148" cy="9526617"/>
          </a:xfrm>
        </p:grpSpPr>
        <p:sp>
          <p:nvSpPr>
            <p:cNvPr id="4" name="矩形 2"/>
            <p:cNvSpPr/>
            <p:nvPr/>
          </p:nvSpPr>
          <p:spPr>
            <a:xfrm>
              <a:off x="0" y="1157099"/>
              <a:ext cx="3286148" cy="7142581"/>
            </a:xfrm>
            <a:prstGeom prst="rect">
              <a:avLst/>
            </a:prstGeom>
            <a:solidFill>
              <a:schemeClr val="bg1"/>
            </a:solidFill>
            <a:ln w="57150" cap="flat" cmpd="sng">
              <a:solidFill>
                <a:schemeClr val="bg1"/>
              </a:solidFill>
              <a:prstDash val="solid"/>
              <a:miter/>
              <a:headEnd type="none" w="med" len="med"/>
              <a:tailEnd type="none" w="med" len="med"/>
            </a:ln>
          </p:spPr>
          <p:txBody>
            <a:bodyPr anchor="ctr"/>
            <a:lstStyle/>
            <a:p>
              <a:pPr lvl="0" algn="ctr" eaLnBrk="1" hangingPunct="1"/>
              <a:endParaRPr lang="zh-CN" altLang="en-US" dirty="0">
                <a:solidFill>
                  <a:srgbClr val="FFFFFF"/>
                </a:solidFill>
                <a:latin typeface="Calibri" pitchFamily="2" charset="0"/>
                <a:ea typeface="宋体" charset="-122"/>
              </a:endParaRPr>
            </a:p>
          </p:txBody>
        </p:sp>
        <p:grpSp>
          <p:nvGrpSpPr>
            <p:cNvPr id="5" name="组合 11267"/>
            <p:cNvGrpSpPr/>
            <p:nvPr/>
          </p:nvGrpSpPr>
          <p:grpSpPr>
            <a:xfrm>
              <a:off x="134938" y="952344"/>
              <a:ext cx="198439" cy="7537804"/>
              <a:chOff x="-440" y="712"/>
              <a:chExt cx="198439" cy="7537804"/>
            </a:xfrm>
          </p:grpSpPr>
          <p:grpSp>
            <p:nvGrpSpPr>
              <p:cNvPr id="39" name="组合 11268"/>
              <p:cNvGrpSpPr/>
              <p:nvPr/>
            </p:nvGrpSpPr>
            <p:grpSpPr>
              <a:xfrm>
                <a:off x="-440" y="712"/>
                <a:ext cx="198439" cy="2395146"/>
                <a:chOff x="-440" y="712"/>
                <a:chExt cx="198439" cy="2395146"/>
              </a:xfrm>
            </p:grpSpPr>
            <p:sp>
              <p:nvSpPr>
                <p:cNvPr id="58" name="圆角矩形 4"/>
                <p:cNvSpPr/>
                <p:nvPr/>
              </p:nvSpPr>
              <p:spPr>
                <a:xfrm>
                  <a:off x="-440" y="1286378"/>
                  <a:ext cx="198439" cy="144438"/>
                </a:xfrm>
                <a:prstGeom prst="roundRect">
                  <a:avLst>
                    <a:gd name="adj" fmla="val 5681"/>
                  </a:avLst>
                </a:prstGeom>
                <a:solidFill>
                  <a:srgbClr val="0079C5"/>
                </a:solidFill>
                <a:ln w="9525">
                  <a:noFill/>
                </a:ln>
              </p:spPr>
              <p:txBody>
                <a:bodyPr anchor="ctr"/>
                <a:lstStyle/>
                <a:p>
                  <a:pPr lvl="0" algn="ctr" eaLnBrk="1" hangingPunct="1"/>
                  <a:endParaRPr lang="zh-CN" altLang="en-US" dirty="0">
                    <a:solidFill>
                      <a:srgbClr val="FFFFFF"/>
                    </a:solidFill>
                    <a:latin typeface="Calibri" pitchFamily="2" charset="0"/>
                    <a:ea typeface="宋体" charset="-122"/>
                  </a:endParaRPr>
                </a:p>
              </p:txBody>
            </p:sp>
            <p:sp>
              <p:nvSpPr>
                <p:cNvPr id="59" name="圆角矩形 5"/>
                <p:cNvSpPr/>
                <p:nvPr/>
              </p:nvSpPr>
              <p:spPr>
                <a:xfrm>
                  <a:off x="-440" y="1608587"/>
                  <a:ext cx="198439" cy="144439"/>
                </a:xfrm>
                <a:prstGeom prst="roundRect">
                  <a:avLst>
                    <a:gd name="adj" fmla="val 5681"/>
                  </a:avLst>
                </a:prstGeom>
                <a:solidFill>
                  <a:srgbClr val="0079C5"/>
                </a:solidFill>
                <a:ln w="9525">
                  <a:noFill/>
                </a:ln>
              </p:spPr>
              <p:txBody>
                <a:bodyPr anchor="ctr"/>
                <a:lstStyle/>
                <a:p>
                  <a:pPr lvl="0" algn="ctr" eaLnBrk="1" hangingPunct="1"/>
                  <a:endParaRPr lang="zh-CN" altLang="en-US" dirty="0">
                    <a:solidFill>
                      <a:srgbClr val="FFFFFF"/>
                    </a:solidFill>
                    <a:latin typeface="Calibri" pitchFamily="2" charset="0"/>
                    <a:ea typeface="宋体" charset="-122"/>
                  </a:endParaRPr>
                </a:p>
              </p:txBody>
            </p:sp>
            <p:sp>
              <p:nvSpPr>
                <p:cNvPr id="60" name="圆角矩形 8"/>
                <p:cNvSpPr/>
                <p:nvPr/>
              </p:nvSpPr>
              <p:spPr>
                <a:xfrm>
                  <a:off x="-440" y="1929209"/>
                  <a:ext cx="198439" cy="144439"/>
                </a:xfrm>
                <a:prstGeom prst="roundRect">
                  <a:avLst>
                    <a:gd name="adj" fmla="val 5681"/>
                  </a:avLst>
                </a:prstGeom>
                <a:solidFill>
                  <a:srgbClr val="0079C5"/>
                </a:solidFill>
                <a:ln w="9525">
                  <a:noFill/>
                </a:ln>
              </p:spPr>
              <p:txBody>
                <a:bodyPr anchor="ctr"/>
                <a:lstStyle/>
                <a:p>
                  <a:pPr lvl="0" algn="ctr" eaLnBrk="1" hangingPunct="1"/>
                  <a:endParaRPr lang="zh-CN" altLang="en-US" dirty="0">
                    <a:solidFill>
                      <a:srgbClr val="FFFFFF"/>
                    </a:solidFill>
                    <a:latin typeface="Calibri" pitchFamily="2" charset="0"/>
                    <a:ea typeface="宋体" charset="-122"/>
                  </a:endParaRPr>
                </a:p>
              </p:txBody>
            </p:sp>
            <p:sp>
              <p:nvSpPr>
                <p:cNvPr id="61" name="圆角矩形 9"/>
                <p:cNvSpPr/>
                <p:nvPr/>
              </p:nvSpPr>
              <p:spPr>
                <a:xfrm>
                  <a:off x="-440" y="2251420"/>
                  <a:ext cx="198439" cy="144438"/>
                </a:xfrm>
                <a:prstGeom prst="roundRect">
                  <a:avLst>
                    <a:gd name="adj" fmla="val 5681"/>
                  </a:avLst>
                </a:prstGeom>
                <a:solidFill>
                  <a:srgbClr val="0079C5"/>
                </a:solidFill>
                <a:ln w="9525">
                  <a:noFill/>
                </a:ln>
              </p:spPr>
              <p:txBody>
                <a:bodyPr anchor="ctr"/>
                <a:lstStyle/>
                <a:p>
                  <a:pPr lvl="0" algn="ctr" eaLnBrk="1" hangingPunct="1"/>
                  <a:endParaRPr lang="zh-CN" altLang="en-US" dirty="0">
                    <a:solidFill>
                      <a:srgbClr val="FFFFFF"/>
                    </a:solidFill>
                    <a:latin typeface="Calibri" pitchFamily="2" charset="0"/>
                    <a:ea typeface="宋体" charset="-122"/>
                  </a:endParaRPr>
                </a:p>
              </p:txBody>
            </p:sp>
            <p:sp>
              <p:nvSpPr>
                <p:cNvPr id="62" name="圆角矩形 16"/>
                <p:cNvSpPr/>
                <p:nvPr/>
              </p:nvSpPr>
              <p:spPr>
                <a:xfrm>
                  <a:off x="-440" y="712"/>
                  <a:ext cx="198439" cy="144439"/>
                </a:xfrm>
                <a:prstGeom prst="roundRect">
                  <a:avLst>
                    <a:gd name="adj" fmla="val 5681"/>
                  </a:avLst>
                </a:prstGeom>
                <a:solidFill>
                  <a:srgbClr val="0079C5"/>
                </a:solidFill>
                <a:ln w="9525">
                  <a:noFill/>
                </a:ln>
              </p:spPr>
              <p:txBody>
                <a:bodyPr anchor="ctr"/>
                <a:lstStyle/>
                <a:p>
                  <a:pPr lvl="0" algn="ctr" eaLnBrk="1" hangingPunct="1"/>
                  <a:endParaRPr lang="zh-CN" altLang="en-US" dirty="0">
                    <a:solidFill>
                      <a:srgbClr val="FFFFFF"/>
                    </a:solidFill>
                    <a:latin typeface="Calibri" pitchFamily="2" charset="0"/>
                    <a:ea typeface="宋体" charset="-122"/>
                  </a:endParaRPr>
                </a:p>
              </p:txBody>
            </p:sp>
            <p:sp>
              <p:nvSpPr>
                <p:cNvPr id="63" name="圆角矩形 17"/>
                <p:cNvSpPr/>
                <p:nvPr/>
              </p:nvSpPr>
              <p:spPr>
                <a:xfrm>
                  <a:off x="-440" y="322922"/>
                  <a:ext cx="198439" cy="144439"/>
                </a:xfrm>
                <a:prstGeom prst="roundRect">
                  <a:avLst>
                    <a:gd name="adj" fmla="val 5681"/>
                  </a:avLst>
                </a:prstGeom>
                <a:solidFill>
                  <a:srgbClr val="0079C5"/>
                </a:solidFill>
                <a:ln w="9525">
                  <a:noFill/>
                </a:ln>
              </p:spPr>
              <p:txBody>
                <a:bodyPr anchor="ctr"/>
                <a:lstStyle/>
                <a:p>
                  <a:pPr lvl="0" algn="ctr" eaLnBrk="1" hangingPunct="1"/>
                  <a:endParaRPr lang="zh-CN" altLang="en-US" dirty="0">
                    <a:solidFill>
                      <a:srgbClr val="FFFFFF"/>
                    </a:solidFill>
                    <a:latin typeface="Calibri" pitchFamily="2" charset="0"/>
                    <a:ea typeface="宋体" charset="-122"/>
                  </a:endParaRPr>
                </a:p>
              </p:txBody>
            </p:sp>
            <p:sp>
              <p:nvSpPr>
                <p:cNvPr id="64" name="圆角矩形 14"/>
                <p:cNvSpPr/>
                <p:nvPr/>
              </p:nvSpPr>
              <p:spPr>
                <a:xfrm>
                  <a:off x="-440" y="643545"/>
                  <a:ext cx="198439" cy="144439"/>
                </a:xfrm>
                <a:prstGeom prst="roundRect">
                  <a:avLst>
                    <a:gd name="adj" fmla="val 5681"/>
                  </a:avLst>
                </a:prstGeom>
                <a:solidFill>
                  <a:srgbClr val="0079C5"/>
                </a:solidFill>
                <a:ln w="9525">
                  <a:noFill/>
                </a:ln>
              </p:spPr>
              <p:txBody>
                <a:bodyPr anchor="ctr"/>
                <a:lstStyle/>
                <a:p>
                  <a:pPr lvl="0" algn="ctr" eaLnBrk="1" hangingPunct="1"/>
                  <a:endParaRPr lang="zh-CN" altLang="en-US" dirty="0">
                    <a:solidFill>
                      <a:srgbClr val="FFFFFF"/>
                    </a:solidFill>
                    <a:latin typeface="Calibri" pitchFamily="2" charset="0"/>
                    <a:ea typeface="宋体" charset="-122"/>
                  </a:endParaRPr>
                </a:p>
              </p:txBody>
            </p:sp>
            <p:sp>
              <p:nvSpPr>
                <p:cNvPr id="65" name="圆角矩形 15"/>
                <p:cNvSpPr/>
                <p:nvPr/>
              </p:nvSpPr>
              <p:spPr>
                <a:xfrm>
                  <a:off x="-440" y="965755"/>
                  <a:ext cx="198439" cy="144438"/>
                </a:xfrm>
                <a:prstGeom prst="roundRect">
                  <a:avLst>
                    <a:gd name="adj" fmla="val 5681"/>
                  </a:avLst>
                </a:prstGeom>
                <a:solidFill>
                  <a:srgbClr val="0079C5"/>
                </a:solidFill>
                <a:ln w="9525">
                  <a:noFill/>
                </a:ln>
              </p:spPr>
              <p:txBody>
                <a:bodyPr anchor="ctr"/>
                <a:lstStyle/>
                <a:p>
                  <a:pPr lvl="0" algn="ctr" eaLnBrk="1" hangingPunct="1"/>
                  <a:endParaRPr lang="zh-CN" altLang="en-US" dirty="0">
                    <a:solidFill>
                      <a:srgbClr val="FFFFFF"/>
                    </a:solidFill>
                    <a:latin typeface="Calibri" pitchFamily="2" charset="0"/>
                    <a:ea typeface="宋体" charset="-122"/>
                  </a:endParaRPr>
                </a:p>
              </p:txBody>
            </p:sp>
          </p:grpSp>
          <p:grpSp>
            <p:nvGrpSpPr>
              <p:cNvPr id="40" name="组合 11277"/>
              <p:cNvGrpSpPr/>
              <p:nvPr/>
            </p:nvGrpSpPr>
            <p:grpSpPr>
              <a:xfrm>
                <a:off x="-440" y="2572042"/>
                <a:ext cx="198439" cy="2395145"/>
                <a:chOff x="-440" y="274"/>
                <a:chExt cx="198439" cy="2395145"/>
              </a:xfrm>
            </p:grpSpPr>
            <p:sp>
              <p:nvSpPr>
                <p:cNvPr id="50" name="圆角矩形 20"/>
                <p:cNvSpPr/>
                <p:nvPr/>
              </p:nvSpPr>
              <p:spPr>
                <a:xfrm>
                  <a:off x="-440" y="1285939"/>
                  <a:ext cx="198439" cy="144438"/>
                </a:xfrm>
                <a:prstGeom prst="roundRect">
                  <a:avLst>
                    <a:gd name="adj" fmla="val 5681"/>
                  </a:avLst>
                </a:prstGeom>
                <a:solidFill>
                  <a:srgbClr val="0079C5"/>
                </a:solidFill>
                <a:ln w="9525">
                  <a:noFill/>
                </a:ln>
              </p:spPr>
              <p:txBody>
                <a:bodyPr anchor="ctr"/>
                <a:lstStyle/>
                <a:p>
                  <a:pPr lvl="0" algn="ctr" eaLnBrk="1" hangingPunct="1"/>
                  <a:endParaRPr lang="zh-CN" altLang="en-US" dirty="0">
                    <a:solidFill>
                      <a:srgbClr val="FFFFFF"/>
                    </a:solidFill>
                    <a:latin typeface="Calibri" pitchFamily="2" charset="0"/>
                    <a:ea typeface="宋体" charset="-122"/>
                  </a:endParaRPr>
                </a:p>
              </p:txBody>
            </p:sp>
            <p:sp>
              <p:nvSpPr>
                <p:cNvPr id="51" name="圆角矩形 21"/>
                <p:cNvSpPr/>
                <p:nvPr/>
              </p:nvSpPr>
              <p:spPr>
                <a:xfrm>
                  <a:off x="-440" y="1608148"/>
                  <a:ext cx="198439" cy="144439"/>
                </a:xfrm>
                <a:prstGeom prst="roundRect">
                  <a:avLst>
                    <a:gd name="adj" fmla="val 5681"/>
                  </a:avLst>
                </a:prstGeom>
                <a:solidFill>
                  <a:srgbClr val="0079C5"/>
                </a:solidFill>
                <a:ln w="9525">
                  <a:noFill/>
                </a:ln>
              </p:spPr>
              <p:txBody>
                <a:bodyPr anchor="ctr"/>
                <a:lstStyle/>
                <a:p>
                  <a:pPr lvl="0" algn="ctr" eaLnBrk="1" hangingPunct="1"/>
                  <a:endParaRPr lang="zh-CN" altLang="en-US" dirty="0">
                    <a:solidFill>
                      <a:srgbClr val="FFFFFF"/>
                    </a:solidFill>
                    <a:latin typeface="Calibri" pitchFamily="2" charset="0"/>
                    <a:ea typeface="宋体" charset="-122"/>
                  </a:endParaRPr>
                </a:p>
              </p:txBody>
            </p:sp>
            <p:sp>
              <p:nvSpPr>
                <p:cNvPr id="52" name="圆角矩形 22"/>
                <p:cNvSpPr/>
                <p:nvPr/>
              </p:nvSpPr>
              <p:spPr>
                <a:xfrm>
                  <a:off x="-440" y="1928770"/>
                  <a:ext cx="198439" cy="144439"/>
                </a:xfrm>
                <a:prstGeom prst="roundRect">
                  <a:avLst>
                    <a:gd name="adj" fmla="val 5681"/>
                  </a:avLst>
                </a:prstGeom>
                <a:solidFill>
                  <a:srgbClr val="0079C5"/>
                </a:solidFill>
                <a:ln w="9525">
                  <a:noFill/>
                </a:ln>
              </p:spPr>
              <p:txBody>
                <a:bodyPr anchor="ctr"/>
                <a:lstStyle/>
                <a:p>
                  <a:pPr lvl="0" algn="ctr" eaLnBrk="1" hangingPunct="1"/>
                  <a:endParaRPr lang="zh-CN" altLang="en-US" dirty="0">
                    <a:solidFill>
                      <a:srgbClr val="FFFFFF"/>
                    </a:solidFill>
                    <a:latin typeface="Calibri" pitchFamily="2" charset="0"/>
                    <a:ea typeface="宋体" charset="-122"/>
                  </a:endParaRPr>
                </a:p>
              </p:txBody>
            </p:sp>
            <p:sp>
              <p:nvSpPr>
                <p:cNvPr id="53" name="圆角矩形 23"/>
                <p:cNvSpPr/>
                <p:nvPr/>
              </p:nvSpPr>
              <p:spPr>
                <a:xfrm>
                  <a:off x="-440" y="2250981"/>
                  <a:ext cx="198439" cy="144438"/>
                </a:xfrm>
                <a:prstGeom prst="roundRect">
                  <a:avLst>
                    <a:gd name="adj" fmla="val 5681"/>
                  </a:avLst>
                </a:prstGeom>
                <a:solidFill>
                  <a:srgbClr val="0079C5"/>
                </a:solidFill>
                <a:ln w="9525">
                  <a:noFill/>
                </a:ln>
              </p:spPr>
              <p:txBody>
                <a:bodyPr anchor="ctr"/>
                <a:lstStyle/>
                <a:p>
                  <a:pPr lvl="0" algn="ctr" eaLnBrk="1" hangingPunct="1"/>
                  <a:endParaRPr lang="zh-CN" altLang="en-US" dirty="0">
                    <a:solidFill>
                      <a:srgbClr val="FFFFFF"/>
                    </a:solidFill>
                    <a:latin typeface="Calibri" pitchFamily="2" charset="0"/>
                    <a:ea typeface="宋体" charset="-122"/>
                  </a:endParaRPr>
                </a:p>
              </p:txBody>
            </p:sp>
            <p:sp>
              <p:nvSpPr>
                <p:cNvPr id="54" name="圆角矩形 24"/>
                <p:cNvSpPr/>
                <p:nvPr/>
              </p:nvSpPr>
              <p:spPr>
                <a:xfrm>
                  <a:off x="-440" y="274"/>
                  <a:ext cx="198439" cy="144438"/>
                </a:xfrm>
                <a:prstGeom prst="roundRect">
                  <a:avLst>
                    <a:gd name="adj" fmla="val 5681"/>
                  </a:avLst>
                </a:prstGeom>
                <a:solidFill>
                  <a:srgbClr val="0079C5"/>
                </a:solidFill>
                <a:ln w="9525">
                  <a:noFill/>
                </a:ln>
              </p:spPr>
              <p:txBody>
                <a:bodyPr anchor="ctr"/>
                <a:lstStyle/>
                <a:p>
                  <a:pPr lvl="0" algn="ctr" eaLnBrk="1" hangingPunct="1"/>
                  <a:endParaRPr lang="zh-CN" altLang="en-US" dirty="0">
                    <a:solidFill>
                      <a:srgbClr val="FFFFFF"/>
                    </a:solidFill>
                    <a:latin typeface="Calibri" pitchFamily="2" charset="0"/>
                    <a:ea typeface="宋体" charset="-122"/>
                  </a:endParaRPr>
                </a:p>
              </p:txBody>
            </p:sp>
            <p:sp>
              <p:nvSpPr>
                <p:cNvPr id="55" name="圆角矩形 25"/>
                <p:cNvSpPr/>
                <p:nvPr/>
              </p:nvSpPr>
              <p:spPr>
                <a:xfrm>
                  <a:off x="-440" y="322483"/>
                  <a:ext cx="198439" cy="144439"/>
                </a:xfrm>
                <a:prstGeom prst="roundRect">
                  <a:avLst>
                    <a:gd name="adj" fmla="val 5681"/>
                  </a:avLst>
                </a:prstGeom>
                <a:solidFill>
                  <a:srgbClr val="0079C5"/>
                </a:solidFill>
                <a:ln w="9525">
                  <a:noFill/>
                </a:ln>
              </p:spPr>
              <p:txBody>
                <a:bodyPr anchor="ctr"/>
                <a:lstStyle/>
                <a:p>
                  <a:pPr lvl="0" algn="ctr" eaLnBrk="1" hangingPunct="1"/>
                  <a:endParaRPr lang="zh-CN" altLang="en-US" dirty="0">
                    <a:solidFill>
                      <a:srgbClr val="FFFFFF"/>
                    </a:solidFill>
                    <a:latin typeface="Calibri" pitchFamily="2" charset="0"/>
                    <a:ea typeface="宋体" charset="-122"/>
                  </a:endParaRPr>
                </a:p>
              </p:txBody>
            </p:sp>
            <p:sp>
              <p:nvSpPr>
                <p:cNvPr id="56" name="圆角矩形 26"/>
                <p:cNvSpPr/>
                <p:nvPr/>
              </p:nvSpPr>
              <p:spPr>
                <a:xfrm>
                  <a:off x="-440" y="643106"/>
                  <a:ext cx="198439" cy="144439"/>
                </a:xfrm>
                <a:prstGeom prst="roundRect">
                  <a:avLst>
                    <a:gd name="adj" fmla="val 5681"/>
                  </a:avLst>
                </a:prstGeom>
                <a:solidFill>
                  <a:srgbClr val="0079C5"/>
                </a:solidFill>
                <a:ln w="9525">
                  <a:noFill/>
                </a:ln>
              </p:spPr>
              <p:txBody>
                <a:bodyPr anchor="ctr"/>
                <a:lstStyle/>
                <a:p>
                  <a:pPr lvl="0" algn="ctr" eaLnBrk="1" hangingPunct="1"/>
                  <a:endParaRPr lang="zh-CN" altLang="en-US" dirty="0">
                    <a:solidFill>
                      <a:srgbClr val="FFFFFF"/>
                    </a:solidFill>
                    <a:latin typeface="Calibri" pitchFamily="2" charset="0"/>
                    <a:ea typeface="宋体" charset="-122"/>
                  </a:endParaRPr>
                </a:p>
              </p:txBody>
            </p:sp>
            <p:sp>
              <p:nvSpPr>
                <p:cNvPr id="57" name="圆角矩形 27"/>
                <p:cNvSpPr/>
                <p:nvPr/>
              </p:nvSpPr>
              <p:spPr>
                <a:xfrm>
                  <a:off x="-440" y="965316"/>
                  <a:ext cx="198439" cy="144438"/>
                </a:xfrm>
                <a:prstGeom prst="roundRect">
                  <a:avLst>
                    <a:gd name="adj" fmla="val 5681"/>
                  </a:avLst>
                </a:prstGeom>
                <a:solidFill>
                  <a:srgbClr val="0079C5"/>
                </a:solidFill>
                <a:ln w="9525">
                  <a:noFill/>
                </a:ln>
              </p:spPr>
              <p:txBody>
                <a:bodyPr anchor="ctr"/>
                <a:lstStyle/>
                <a:p>
                  <a:pPr lvl="0" algn="ctr" eaLnBrk="1" hangingPunct="1"/>
                  <a:endParaRPr lang="zh-CN" altLang="en-US" dirty="0">
                    <a:solidFill>
                      <a:srgbClr val="FFFFFF"/>
                    </a:solidFill>
                    <a:latin typeface="Calibri" pitchFamily="2" charset="0"/>
                    <a:ea typeface="宋体" charset="-122"/>
                  </a:endParaRPr>
                </a:p>
              </p:txBody>
            </p:sp>
          </p:grpSp>
          <p:grpSp>
            <p:nvGrpSpPr>
              <p:cNvPr id="41" name="组合 11286"/>
              <p:cNvGrpSpPr/>
              <p:nvPr/>
            </p:nvGrpSpPr>
            <p:grpSpPr>
              <a:xfrm>
                <a:off x="-440" y="5143371"/>
                <a:ext cx="198439" cy="2395145"/>
                <a:chOff x="-440" y="-165"/>
                <a:chExt cx="198439" cy="2395145"/>
              </a:xfrm>
            </p:grpSpPr>
            <p:sp>
              <p:nvSpPr>
                <p:cNvPr id="42" name="圆角矩形 29"/>
                <p:cNvSpPr/>
                <p:nvPr/>
              </p:nvSpPr>
              <p:spPr>
                <a:xfrm>
                  <a:off x="-440" y="1285500"/>
                  <a:ext cx="198439" cy="144438"/>
                </a:xfrm>
                <a:prstGeom prst="roundRect">
                  <a:avLst>
                    <a:gd name="adj" fmla="val 5681"/>
                  </a:avLst>
                </a:prstGeom>
                <a:solidFill>
                  <a:srgbClr val="0079C5"/>
                </a:solidFill>
                <a:ln w="9525">
                  <a:noFill/>
                </a:ln>
              </p:spPr>
              <p:txBody>
                <a:bodyPr anchor="ctr"/>
                <a:lstStyle/>
                <a:p>
                  <a:pPr lvl="0" algn="ctr" eaLnBrk="1" hangingPunct="1"/>
                  <a:endParaRPr lang="zh-CN" altLang="en-US" dirty="0">
                    <a:solidFill>
                      <a:srgbClr val="FFFFFF"/>
                    </a:solidFill>
                    <a:latin typeface="Calibri" pitchFamily="2" charset="0"/>
                    <a:ea typeface="宋体" charset="-122"/>
                  </a:endParaRPr>
                </a:p>
              </p:txBody>
            </p:sp>
            <p:sp>
              <p:nvSpPr>
                <p:cNvPr id="43" name="圆角矩形 30"/>
                <p:cNvSpPr/>
                <p:nvPr/>
              </p:nvSpPr>
              <p:spPr>
                <a:xfrm>
                  <a:off x="-440" y="1607709"/>
                  <a:ext cx="198439" cy="144439"/>
                </a:xfrm>
                <a:prstGeom prst="roundRect">
                  <a:avLst>
                    <a:gd name="adj" fmla="val 5681"/>
                  </a:avLst>
                </a:prstGeom>
                <a:solidFill>
                  <a:srgbClr val="0079C5"/>
                </a:solidFill>
                <a:ln w="9525">
                  <a:noFill/>
                </a:ln>
              </p:spPr>
              <p:txBody>
                <a:bodyPr anchor="ctr"/>
                <a:lstStyle/>
                <a:p>
                  <a:pPr lvl="0" algn="ctr" eaLnBrk="1" hangingPunct="1"/>
                  <a:endParaRPr lang="zh-CN" altLang="en-US" dirty="0">
                    <a:solidFill>
                      <a:srgbClr val="FFFFFF"/>
                    </a:solidFill>
                    <a:latin typeface="Calibri" pitchFamily="2" charset="0"/>
                    <a:ea typeface="宋体" charset="-122"/>
                  </a:endParaRPr>
                </a:p>
              </p:txBody>
            </p:sp>
            <p:sp>
              <p:nvSpPr>
                <p:cNvPr id="44" name="圆角矩形 31"/>
                <p:cNvSpPr/>
                <p:nvPr/>
              </p:nvSpPr>
              <p:spPr>
                <a:xfrm>
                  <a:off x="-440" y="1928331"/>
                  <a:ext cx="198439" cy="144439"/>
                </a:xfrm>
                <a:prstGeom prst="roundRect">
                  <a:avLst>
                    <a:gd name="adj" fmla="val 5681"/>
                  </a:avLst>
                </a:prstGeom>
                <a:solidFill>
                  <a:srgbClr val="0079C5"/>
                </a:solidFill>
                <a:ln w="9525">
                  <a:noFill/>
                </a:ln>
              </p:spPr>
              <p:txBody>
                <a:bodyPr anchor="ctr"/>
                <a:lstStyle/>
                <a:p>
                  <a:pPr lvl="0" algn="ctr" eaLnBrk="1" hangingPunct="1"/>
                  <a:endParaRPr lang="zh-CN" altLang="en-US" dirty="0">
                    <a:solidFill>
                      <a:srgbClr val="FFFFFF"/>
                    </a:solidFill>
                    <a:latin typeface="Calibri" pitchFamily="2" charset="0"/>
                    <a:ea typeface="宋体" charset="-122"/>
                  </a:endParaRPr>
                </a:p>
              </p:txBody>
            </p:sp>
            <p:sp>
              <p:nvSpPr>
                <p:cNvPr id="45" name="圆角矩形 32"/>
                <p:cNvSpPr/>
                <p:nvPr/>
              </p:nvSpPr>
              <p:spPr>
                <a:xfrm>
                  <a:off x="-440" y="2250542"/>
                  <a:ext cx="198439" cy="144438"/>
                </a:xfrm>
                <a:prstGeom prst="roundRect">
                  <a:avLst>
                    <a:gd name="adj" fmla="val 5681"/>
                  </a:avLst>
                </a:prstGeom>
                <a:solidFill>
                  <a:srgbClr val="0079C5"/>
                </a:solidFill>
                <a:ln w="9525">
                  <a:noFill/>
                </a:ln>
              </p:spPr>
              <p:txBody>
                <a:bodyPr anchor="ctr"/>
                <a:lstStyle/>
                <a:p>
                  <a:pPr lvl="0" algn="ctr" eaLnBrk="1" hangingPunct="1"/>
                  <a:endParaRPr lang="zh-CN" altLang="en-US" dirty="0">
                    <a:solidFill>
                      <a:srgbClr val="FFFFFF"/>
                    </a:solidFill>
                    <a:latin typeface="Calibri" pitchFamily="2" charset="0"/>
                    <a:ea typeface="宋体" charset="-122"/>
                  </a:endParaRPr>
                </a:p>
              </p:txBody>
            </p:sp>
            <p:sp>
              <p:nvSpPr>
                <p:cNvPr id="46" name="圆角矩形 33"/>
                <p:cNvSpPr/>
                <p:nvPr/>
              </p:nvSpPr>
              <p:spPr>
                <a:xfrm>
                  <a:off x="-440" y="-165"/>
                  <a:ext cx="198439" cy="144438"/>
                </a:xfrm>
                <a:prstGeom prst="roundRect">
                  <a:avLst>
                    <a:gd name="adj" fmla="val 5681"/>
                  </a:avLst>
                </a:prstGeom>
                <a:solidFill>
                  <a:srgbClr val="0079C5"/>
                </a:solidFill>
                <a:ln w="9525">
                  <a:noFill/>
                </a:ln>
              </p:spPr>
              <p:txBody>
                <a:bodyPr anchor="ctr"/>
                <a:lstStyle/>
                <a:p>
                  <a:pPr lvl="0" algn="ctr" eaLnBrk="1" hangingPunct="1"/>
                  <a:endParaRPr lang="zh-CN" altLang="en-US" dirty="0">
                    <a:solidFill>
                      <a:srgbClr val="FFFFFF"/>
                    </a:solidFill>
                    <a:latin typeface="Calibri" pitchFamily="2" charset="0"/>
                    <a:ea typeface="宋体" charset="-122"/>
                  </a:endParaRPr>
                </a:p>
              </p:txBody>
            </p:sp>
            <p:sp>
              <p:nvSpPr>
                <p:cNvPr id="47" name="圆角矩形 34"/>
                <p:cNvSpPr/>
                <p:nvPr/>
              </p:nvSpPr>
              <p:spPr>
                <a:xfrm>
                  <a:off x="-440" y="322044"/>
                  <a:ext cx="198439" cy="144439"/>
                </a:xfrm>
                <a:prstGeom prst="roundRect">
                  <a:avLst>
                    <a:gd name="adj" fmla="val 5681"/>
                  </a:avLst>
                </a:prstGeom>
                <a:solidFill>
                  <a:srgbClr val="0079C5"/>
                </a:solidFill>
                <a:ln w="9525">
                  <a:noFill/>
                </a:ln>
              </p:spPr>
              <p:txBody>
                <a:bodyPr anchor="ctr"/>
                <a:lstStyle/>
                <a:p>
                  <a:pPr lvl="0" algn="ctr" eaLnBrk="1" hangingPunct="1"/>
                  <a:endParaRPr lang="zh-CN" altLang="en-US" dirty="0">
                    <a:solidFill>
                      <a:srgbClr val="FFFFFF"/>
                    </a:solidFill>
                    <a:latin typeface="Calibri" pitchFamily="2" charset="0"/>
                    <a:ea typeface="宋体" charset="-122"/>
                  </a:endParaRPr>
                </a:p>
              </p:txBody>
            </p:sp>
            <p:sp>
              <p:nvSpPr>
                <p:cNvPr id="48" name="圆角矩形 35"/>
                <p:cNvSpPr/>
                <p:nvPr/>
              </p:nvSpPr>
              <p:spPr>
                <a:xfrm>
                  <a:off x="-440" y="642667"/>
                  <a:ext cx="198439" cy="144439"/>
                </a:xfrm>
                <a:prstGeom prst="roundRect">
                  <a:avLst>
                    <a:gd name="adj" fmla="val 5681"/>
                  </a:avLst>
                </a:prstGeom>
                <a:solidFill>
                  <a:srgbClr val="0079C5"/>
                </a:solidFill>
                <a:ln w="9525">
                  <a:noFill/>
                </a:ln>
              </p:spPr>
              <p:txBody>
                <a:bodyPr anchor="ctr"/>
                <a:lstStyle/>
                <a:p>
                  <a:pPr lvl="0" algn="ctr" eaLnBrk="1" hangingPunct="1"/>
                  <a:endParaRPr lang="zh-CN" altLang="en-US" dirty="0">
                    <a:solidFill>
                      <a:srgbClr val="FFFFFF"/>
                    </a:solidFill>
                    <a:latin typeface="Calibri" pitchFamily="2" charset="0"/>
                    <a:ea typeface="宋体" charset="-122"/>
                  </a:endParaRPr>
                </a:p>
              </p:txBody>
            </p:sp>
            <p:sp>
              <p:nvSpPr>
                <p:cNvPr id="49" name="圆角矩形 36"/>
                <p:cNvSpPr/>
                <p:nvPr/>
              </p:nvSpPr>
              <p:spPr>
                <a:xfrm>
                  <a:off x="-440" y="964877"/>
                  <a:ext cx="198439" cy="144438"/>
                </a:xfrm>
                <a:prstGeom prst="roundRect">
                  <a:avLst>
                    <a:gd name="adj" fmla="val 5681"/>
                  </a:avLst>
                </a:prstGeom>
                <a:solidFill>
                  <a:srgbClr val="0079C5"/>
                </a:solidFill>
                <a:ln w="9525">
                  <a:noFill/>
                </a:ln>
              </p:spPr>
              <p:txBody>
                <a:bodyPr anchor="ctr"/>
                <a:lstStyle/>
                <a:p>
                  <a:pPr lvl="0" algn="ctr" eaLnBrk="1" hangingPunct="1"/>
                  <a:endParaRPr lang="zh-CN" altLang="en-US" dirty="0">
                    <a:solidFill>
                      <a:srgbClr val="FFFFFF"/>
                    </a:solidFill>
                    <a:latin typeface="Calibri" pitchFamily="2" charset="0"/>
                    <a:ea typeface="宋体" charset="-122"/>
                  </a:endParaRPr>
                </a:p>
              </p:txBody>
            </p:sp>
          </p:grpSp>
        </p:grpSp>
        <p:grpSp>
          <p:nvGrpSpPr>
            <p:cNvPr id="6" name="组合 11295"/>
            <p:cNvGrpSpPr/>
            <p:nvPr/>
          </p:nvGrpSpPr>
          <p:grpSpPr>
            <a:xfrm>
              <a:off x="2944833" y="950758"/>
              <a:ext cx="198439" cy="7539391"/>
              <a:chOff x="-439" y="562"/>
              <a:chExt cx="198439" cy="7539391"/>
            </a:xfrm>
          </p:grpSpPr>
          <p:grpSp>
            <p:nvGrpSpPr>
              <p:cNvPr id="12" name="组合 11296"/>
              <p:cNvGrpSpPr/>
              <p:nvPr/>
            </p:nvGrpSpPr>
            <p:grpSpPr>
              <a:xfrm>
                <a:off x="-439" y="562"/>
                <a:ext cx="198439" cy="2395146"/>
                <a:chOff x="-439" y="562"/>
                <a:chExt cx="198439" cy="2395146"/>
              </a:xfrm>
            </p:grpSpPr>
            <p:sp>
              <p:nvSpPr>
                <p:cNvPr id="31" name="圆角矩形 4"/>
                <p:cNvSpPr/>
                <p:nvPr/>
              </p:nvSpPr>
              <p:spPr>
                <a:xfrm>
                  <a:off x="-439" y="1286227"/>
                  <a:ext cx="198439" cy="144439"/>
                </a:xfrm>
                <a:prstGeom prst="roundRect">
                  <a:avLst>
                    <a:gd name="adj" fmla="val 5681"/>
                  </a:avLst>
                </a:prstGeom>
                <a:solidFill>
                  <a:srgbClr val="0079C5"/>
                </a:solidFill>
                <a:ln w="9525">
                  <a:noFill/>
                </a:ln>
              </p:spPr>
              <p:txBody>
                <a:bodyPr anchor="ctr"/>
                <a:lstStyle/>
                <a:p>
                  <a:pPr lvl="0" algn="ctr" eaLnBrk="1" hangingPunct="1"/>
                  <a:endParaRPr lang="zh-CN" altLang="en-US" dirty="0">
                    <a:solidFill>
                      <a:srgbClr val="FFFFFF"/>
                    </a:solidFill>
                    <a:latin typeface="Calibri" pitchFamily="2" charset="0"/>
                    <a:ea typeface="宋体" charset="-122"/>
                  </a:endParaRPr>
                </a:p>
              </p:txBody>
            </p:sp>
            <p:sp>
              <p:nvSpPr>
                <p:cNvPr id="32" name="圆角矩形 87"/>
                <p:cNvSpPr/>
                <p:nvPr/>
              </p:nvSpPr>
              <p:spPr>
                <a:xfrm>
                  <a:off x="-439" y="1608437"/>
                  <a:ext cx="198439" cy="144438"/>
                </a:xfrm>
                <a:prstGeom prst="roundRect">
                  <a:avLst>
                    <a:gd name="adj" fmla="val 5681"/>
                  </a:avLst>
                </a:prstGeom>
                <a:solidFill>
                  <a:srgbClr val="0079C5"/>
                </a:solidFill>
                <a:ln w="9525">
                  <a:noFill/>
                </a:ln>
              </p:spPr>
              <p:txBody>
                <a:bodyPr anchor="ctr"/>
                <a:lstStyle/>
                <a:p>
                  <a:pPr lvl="0" algn="ctr" eaLnBrk="1" hangingPunct="1"/>
                  <a:endParaRPr lang="zh-CN" altLang="en-US" dirty="0">
                    <a:solidFill>
                      <a:srgbClr val="FFFFFF"/>
                    </a:solidFill>
                    <a:latin typeface="Calibri" pitchFamily="2" charset="0"/>
                    <a:ea typeface="宋体" charset="-122"/>
                  </a:endParaRPr>
                </a:p>
              </p:txBody>
            </p:sp>
            <p:sp>
              <p:nvSpPr>
                <p:cNvPr id="33" name="圆角矩形 88"/>
                <p:cNvSpPr/>
                <p:nvPr/>
              </p:nvSpPr>
              <p:spPr>
                <a:xfrm>
                  <a:off x="-439" y="1929059"/>
                  <a:ext cx="198439" cy="144438"/>
                </a:xfrm>
                <a:prstGeom prst="roundRect">
                  <a:avLst>
                    <a:gd name="adj" fmla="val 5681"/>
                  </a:avLst>
                </a:prstGeom>
                <a:solidFill>
                  <a:srgbClr val="0079C5"/>
                </a:solidFill>
                <a:ln w="9525">
                  <a:noFill/>
                </a:ln>
              </p:spPr>
              <p:txBody>
                <a:bodyPr anchor="ctr"/>
                <a:lstStyle/>
                <a:p>
                  <a:pPr lvl="0" algn="ctr" eaLnBrk="1" hangingPunct="1"/>
                  <a:endParaRPr lang="zh-CN" altLang="en-US" dirty="0">
                    <a:solidFill>
                      <a:srgbClr val="FFFFFF"/>
                    </a:solidFill>
                    <a:latin typeface="Calibri" pitchFamily="2" charset="0"/>
                    <a:ea typeface="宋体" charset="-122"/>
                  </a:endParaRPr>
                </a:p>
              </p:txBody>
            </p:sp>
            <p:sp>
              <p:nvSpPr>
                <p:cNvPr id="34" name="圆角矩形 89"/>
                <p:cNvSpPr/>
                <p:nvPr/>
              </p:nvSpPr>
              <p:spPr>
                <a:xfrm>
                  <a:off x="-439" y="2251269"/>
                  <a:ext cx="198439" cy="144439"/>
                </a:xfrm>
                <a:prstGeom prst="roundRect">
                  <a:avLst>
                    <a:gd name="adj" fmla="val 5681"/>
                  </a:avLst>
                </a:prstGeom>
                <a:solidFill>
                  <a:srgbClr val="0079C5"/>
                </a:solidFill>
                <a:ln w="9525">
                  <a:noFill/>
                </a:ln>
              </p:spPr>
              <p:txBody>
                <a:bodyPr anchor="ctr"/>
                <a:lstStyle/>
                <a:p>
                  <a:pPr lvl="0" algn="ctr" eaLnBrk="1" hangingPunct="1"/>
                  <a:endParaRPr lang="zh-CN" altLang="en-US" dirty="0">
                    <a:solidFill>
                      <a:srgbClr val="FFFFFF"/>
                    </a:solidFill>
                    <a:latin typeface="Calibri" pitchFamily="2" charset="0"/>
                    <a:ea typeface="宋体" charset="-122"/>
                  </a:endParaRPr>
                </a:p>
              </p:txBody>
            </p:sp>
            <p:sp>
              <p:nvSpPr>
                <p:cNvPr id="35" name="圆角矩形 90"/>
                <p:cNvSpPr/>
                <p:nvPr/>
              </p:nvSpPr>
              <p:spPr>
                <a:xfrm>
                  <a:off x="-439" y="562"/>
                  <a:ext cx="198439" cy="144438"/>
                </a:xfrm>
                <a:prstGeom prst="roundRect">
                  <a:avLst>
                    <a:gd name="adj" fmla="val 5681"/>
                  </a:avLst>
                </a:prstGeom>
                <a:solidFill>
                  <a:srgbClr val="0079C5"/>
                </a:solidFill>
                <a:ln w="9525">
                  <a:noFill/>
                </a:ln>
              </p:spPr>
              <p:txBody>
                <a:bodyPr anchor="ctr"/>
                <a:lstStyle/>
                <a:p>
                  <a:pPr lvl="0" algn="ctr" eaLnBrk="1" hangingPunct="1"/>
                  <a:endParaRPr lang="zh-CN" altLang="en-US" dirty="0">
                    <a:solidFill>
                      <a:srgbClr val="FFFFFF"/>
                    </a:solidFill>
                    <a:latin typeface="Calibri" pitchFamily="2" charset="0"/>
                    <a:ea typeface="宋体" charset="-122"/>
                  </a:endParaRPr>
                </a:p>
              </p:txBody>
            </p:sp>
            <p:sp>
              <p:nvSpPr>
                <p:cNvPr id="36" name="圆角矩形 91"/>
                <p:cNvSpPr/>
                <p:nvPr/>
              </p:nvSpPr>
              <p:spPr>
                <a:xfrm>
                  <a:off x="-439" y="322771"/>
                  <a:ext cx="198439" cy="144439"/>
                </a:xfrm>
                <a:prstGeom prst="roundRect">
                  <a:avLst>
                    <a:gd name="adj" fmla="val 5681"/>
                  </a:avLst>
                </a:prstGeom>
                <a:solidFill>
                  <a:srgbClr val="0079C5"/>
                </a:solidFill>
                <a:ln w="9525">
                  <a:noFill/>
                </a:ln>
              </p:spPr>
              <p:txBody>
                <a:bodyPr anchor="ctr"/>
                <a:lstStyle/>
                <a:p>
                  <a:pPr lvl="0" algn="ctr" eaLnBrk="1" hangingPunct="1"/>
                  <a:endParaRPr lang="zh-CN" altLang="en-US" dirty="0">
                    <a:solidFill>
                      <a:srgbClr val="FFFFFF"/>
                    </a:solidFill>
                    <a:latin typeface="Calibri" pitchFamily="2" charset="0"/>
                    <a:ea typeface="宋体" charset="-122"/>
                  </a:endParaRPr>
                </a:p>
              </p:txBody>
            </p:sp>
            <p:sp>
              <p:nvSpPr>
                <p:cNvPr id="37" name="圆角矩形 92"/>
                <p:cNvSpPr/>
                <p:nvPr/>
              </p:nvSpPr>
              <p:spPr>
                <a:xfrm>
                  <a:off x="-439" y="643395"/>
                  <a:ext cx="198439" cy="144438"/>
                </a:xfrm>
                <a:prstGeom prst="roundRect">
                  <a:avLst>
                    <a:gd name="adj" fmla="val 5681"/>
                  </a:avLst>
                </a:prstGeom>
                <a:solidFill>
                  <a:srgbClr val="0079C5"/>
                </a:solidFill>
                <a:ln w="9525">
                  <a:noFill/>
                </a:ln>
              </p:spPr>
              <p:txBody>
                <a:bodyPr anchor="ctr"/>
                <a:lstStyle/>
                <a:p>
                  <a:pPr lvl="0" algn="ctr" eaLnBrk="1" hangingPunct="1"/>
                  <a:endParaRPr lang="zh-CN" altLang="en-US" dirty="0">
                    <a:solidFill>
                      <a:srgbClr val="FFFFFF"/>
                    </a:solidFill>
                    <a:latin typeface="Calibri" pitchFamily="2" charset="0"/>
                    <a:ea typeface="宋体" charset="-122"/>
                  </a:endParaRPr>
                </a:p>
              </p:txBody>
            </p:sp>
            <p:sp>
              <p:nvSpPr>
                <p:cNvPr id="38" name="圆角矩形 93"/>
                <p:cNvSpPr/>
                <p:nvPr/>
              </p:nvSpPr>
              <p:spPr>
                <a:xfrm>
                  <a:off x="-439" y="965604"/>
                  <a:ext cx="198439" cy="144439"/>
                </a:xfrm>
                <a:prstGeom prst="roundRect">
                  <a:avLst>
                    <a:gd name="adj" fmla="val 5681"/>
                  </a:avLst>
                </a:prstGeom>
                <a:solidFill>
                  <a:srgbClr val="0079C5"/>
                </a:solidFill>
                <a:ln w="9525">
                  <a:noFill/>
                </a:ln>
              </p:spPr>
              <p:txBody>
                <a:bodyPr anchor="ctr"/>
                <a:lstStyle/>
                <a:p>
                  <a:pPr lvl="0" algn="ctr" eaLnBrk="1" hangingPunct="1"/>
                  <a:endParaRPr lang="zh-CN" altLang="en-US" dirty="0">
                    <a:solidFill>
                      <a:srgbClr val="FFFFFF"/>
                    </a:solidFill>
                    <a:latin typeface="Calibri" pitchFamily="2" charset="0"/>
                    <a:ea typeface="宋体" charset="-122"/>
                  </a:endParaRPr>
                </a:p>
              </p:txBody>
            </p:sp>
          </p:grpSp>
          <p:grpSp>
            <p:nvGrpSpPr>
              <p:cNvPr id="13" name="组合 11305"/>
              <p:cNvGrpSpPr/>
              <p:nvPr/>
            </p:nvGrpSpPr>
            <p:grpSpPr>
              <a:xfrm>
                <a:off x="-439" y="2571891"/>
                <a:ext cx="198439" cy="2398320"/>
                <a:chOff x="-439" y="123"/>
                <a:chExt cx="198439" cy="2398320"/>
              </a:xfrm>
            </p:grpSpPr>
            <p:sp>
              <p:nvSpPr>
                <p:cNvPr id="23" name="圆角矩形 78"/>
                <p:cNvSpPr/>
                <p:nvPr/>
              </p:nvSpPr>
              <p:spPr>
                <a:xfrm>
                  <a:off x="-439" y="1287375"/>
                  <a:ext cx="198439" cy="142852"/>
                </a:xfrm>
                <a:prstGeom prst="roundRect">
                  <a:avLst>
                    <a:gd name="adj" fmla="val 5681"/>
                  </a:avLst>
                </a:prstGeom>
                <a:solidFill>
                  <a:srgbClr val="0079C5"/>
                </a:solidFill>
                <a:ln w="9525">
                  <a:noFill/>
                </a:ln>
              </p:spPr>
              <p:txBody>
                <a:bodyPr anchor="ctr"/>
                <a:lstStyle/>
                <a:p>
                  <a:pPr lvl="0" algn="ctr" eaLnBrk="1" hangingPunct="1"/>
                  <a:endParaRPr lang="zh-CN" altLang="en-US" dirty="0">
                    <a:solidFill>
                      <a:srgbClr val="FFFFFF"/>
                    </a:solidFill>
                    <a:latin typeface="Calibri" pitchFamily="2" charset="0"/>
                    <a:ea typeface="宋体" charset="-122"/>
                  </a:endParaRPr>
                </a:p>
              </p:txBody>
            </p:sp>
            <p:sp>
              <p:nvSpPr>
                <p:cNvPr id="24" name="圆角矩形 79"/>
                <p:cNvSpPr/>
                <p:nvPr/>
              </p:nvSpPr>
              <p:spPr>
                <a:xfrm>
                  <a:off x="-439" y="1611172"/>
                  <a:ext cx="198439" cy="144438"/>
                </a:xfrm>
                <a:prstGeom prst="roundRect">
                  <a:avLst>
                    <a:gd name="adj" fmla="val 5681"/>
                  </a:avLst>
                </a:prstGeom>
                <a:solidFill>
                  <a:srgbClr val="0079C5"/>
                </a:solidFill>
                <a:ln w="9525">
                  <a:noFill/>
                </a:ln>
              </p:spPr>
              <p:txBody>
                <a:bodyPr anchor="ctr"/>
                <a:lstStyle/>
                <a:p>
                  <a:pPr lvl="0" algn="ctr" eaLnBrk="1" hangingPunct="1"/>
                  <a:endParaRPr lang="zh-CN" altLang="en-US" dirty="0">
                    <a:solidFill>
                      <a:srgbClr val="FFFFFF"/>
                    </a:solidFill>
                    <a:latin typeface="Calibri" pitchFamily="2" charset="0"/>
                    <a:ea typeface="宋体" charset="-122"/>
                  </a:endParaRPr>
                </a:p>
              </p:txBody>
            </p:sp>
            <p:sp>
              <p:nvSpPr>
                <p:cNvPr id="25" name="圆角矩形 80"/>
                <p:cNvSpPr/>
                <p:nvPr/>
              </p:nvSpPr>
              <p:spPr>
                <a:xfrm>
                  <a:off x="-439" y="1931795"/>
                  <a:ext cx="198439" cy="144438"/>
                </a:xfrm>
                <a:prstGeom prst="roundRect">
                  <a:avLst>
                    <a:gd name="adj" fmla="val 5681"/>
                  </a:avLst>
                </a:prstGeom>
                <a:solidFill>
                  <a:srgbClr val="0079C5"/>
                </a:solidFill>
                <a:ln w="9525">
                  <a:noFill/>
                </a:ln>
              </p:spPr>
              <p:txBody>
                <a:bodyPr anchor="ctr"/>
                <a:lstStyle/>
                <a:p>
                  <a:pPr lvl="0" algn="ctr" eaLnBrk="1" hangingPunct="1"/>
                  <a:endParaRPr lang="zh-CN" altLang="en-US" dirty="0">
                    <a:solidFill>
                      <a:srgbClr val="FFFFFF"/>
                    </a:solidFill>
                    <a:latin typeface="Calibri" pitchFamily="2" charset="0"/>
                    <a:ea typeface="宋体" charset="-122"/>
                  </a:endParaRPr>
                </a:p>
              </p:txBody>
            </p:sp>
            <p:sp>
              <p:nvSpPr>
                <p:cNvPr id="26" name="圆角矩形 81"/>
                <p:cNvSpPr/>
                <p:nvPr/>
              </p:nvSpPr>
              <p:spPr>
                <a:xfrm>
                  <a:off x="-439" y="2254004"/>
                  <a:ext cx="198439" cy="144439"/>
                </a:xfrm>
                <a:prstGeom prst="roundRect">
                  <a:avLst>
                    <a:gd name="adj" fmla="val 5681"/>
                  </a:avLst>
                </a:prstGeom>
                <a:solidFill>
                  <a:srgbClr val="0079C5"/>
                </a:solidFill>
                <a:ln w="9525">
                  <a:noFill/>
                </a:ln>
              </p:spPr>
              <p:txBody>
                <a:bodyPr anchor="ctr"/>
                <a:lstStyle/>
                <a:p>
                  <a:pPr lvl="0" algn="ctr" eaLnBrk="1" hangingPunct="1"/>
                  <a:endParaRPr lang="zh-CN" altLang="en-US" dirty="0">
                    <a:solidFill>
                      <a:srgbClr val="FFFFFF"/>
                    </a:solidFill>
                    <a:latin typeface="Calibri" pitchFamily="2" charset="0"/>
                    <a:ea typeface="宋体" charset="-122"/>
                  </a:endParaRPr>
                </a:p>
              </p:txBody>
            </p:sp>
            <p:sp>
              <p:nvSpPr>
                <p:cNvPr id="27" name="圆角矩形 82"/>
                <p:cNvSpPr/>
                <p:nvPr/>
              </p:nvSpPr>
              <p:spPr>
                <a:xfrm>
                  <a:off x="-439" y="123"/>
                  <a:ext cx="198439" cy="144439"/>
                </a:xfrm>
                <a:prstGeom prst="roundRect">
                  <a:avLst>
                    <a:gd name="adj" fmla="val 5681"/>
                  </a:avLst>
                </a:prstGeom>
                <a:solidFill>
                  <a:srgbClr val="0079C5"/>
                </a:solidFill>
                <a:ln w="9525">
                  <a:noFill/>
                </a:ln>
              </p:spPr>
              <p:txBody>
                <a:bodyPr anchor="ctr"/>
                <a:lstStyle/>
                <a:p>
                  <a:pPr lvl="0" algn="ctr" eaLnBrk="1" hangingPunct="1"/>
                  <a:endParaRPr lang="zh-CN" altLang="en-US" dirty="0">
                    <a:solidFill>
                      <a:srgbClr val="FFFFFF"/>
                    </a:solidFill>
                    <a:latin typeface="Calibri" pitchFamily="2" charset="0"/>
                    <a:ea typeface="宋体" charset="-122"/>
                  </a:endParaRPr>
                </a:p>
              </p:txBody>
            </p:sp>
            <p:sp>
              <p:nvSpPr>
                <p:cNvPr id="28" name="圆角矩形 83"/>
                <p:cNvSpPr/>
                <p:nvPr/>
              </p:nvSpPr>
              <p:spPr>
                <a:xfrm>
                  <a:off x="-439" y="322333"/>
                  <a:ext cx="198439" cy="144438"/>
                </a:xfrm>
                <a:prstGeom prst="roundRect">
                  <a:avLst>
                    <a:gd name="adj" fmla="val 5681"/>
                  </a:avLst>
                </a:prstGeom>
                <a:solidFill>
                  <a:srgbClr val="0079C5"/>
                </a:solidFill>
                <a:ln w="9525">
                  <a:noFill/>
                </a:ln>
              </p:spPr>
              <p:txBody>
                <a:bodyPr anchor="ctr"/>
                <a:lstStyle/>
                <a:p>
                  <a:pPr lvl="0" algn="ctr" eaLnBrk="1" hangingPunct="1"/>
                  <a:endParaRPr lang="zh-CN" altLang="en-US" dirty="0">
                    <a:solidFill>
                      <a:srgbClr val="FFFFFF"/>
                    </a:solidFill>
                    <a:latin typeface="Calibri" pitchFamily="2" charset="0"/>
                    <a:ea typeface="宋体" charset="-122"/>
                  </a:endParaRPr>
                </a:p>
              </p:txBody>
            </p:sp>
            <p:sp>
              <p:nvSpPr>
                <p:cNvPr id="29" name="圆角矩形 84"/>
                <p:cNvSpPr/>
                <p:nvPr/>
              </p:nvSpPr>
              <p:spPr>
                <a:xfrm>
                  <a:off x="-439" y="642956"/>
                  <a:ext cx="198439" cy="144438"/>
                </a:xfrm>
                <a:prstGeom prst="roundRect">
                  <a:avLst>
                    <a:gd name="adj" fmla="val 5681"/>
                  </a:avLst>
                </a:prstGeom>
                <a:solidFill>
                  <a:srgbClr val="0079C5"/>
                </a:solidFill>
                <a:ln w="9525">
                  <a:noFill/>
                </a:ln>
              </p:spPr>
              <p:txBody>
                <a:bodyPr anchor="ctr"/>
                <a:lstStyle/>
                <a:p>
                  <a:pPr lvl="0" algn="ctr" eaLnBrk="1" hangingPunct="1"/>
                  <a:endParaRPr lang="zh-CN" altLang="en-US" dirty="0">
                    <a:solidFill>
                      <a:srgbClr val="FFFFFF"/>
                    </a:solidFill>
                    <a:latin typeface="Calibri" pitchFamily="2" charset="0"/>
                    <a:ea typeface="宋体" charset="-122"/>
                  </a:endParaRPr>
                </a:p>
              </p:txBody>
            </p:sp>
            <p:sp>
              <p:nvSpPr>
                <p:cNvPr id="30" name="圆角矩形 85"/>
                <p:cNvSpPr/>
                <p:nvPr/>
              </p:nvSpPr>
              <p:spPr>
                <a:xfrm>
                  <a:off x="-439" y="966753"/>
                  <a:ext cx="198439" cy="142852"/>
                </a:xfrm>
                <a:prstGeom prst="roundRect">
                  <a:avLst>
                    <a:gd name="adj" fmla="val 5681"/>
                  </a:avLst>
                </a:prstGeom>
                <a:solidFill>
                  <a:srgbClr val="0079C5"/>
                </a:solidFill>
                <a:ln w="9525">
                  <a:noFill/>
                </a:ln>
              </p:spPr>
              <p:txBody>
                <a:bodyPr anchor="ctr"/>
                <a:lstStyle/>
                <a:p>
                  <a:pPr lvl="0" algn="ctr" eaLnBrk="1" hangingPunct="1"/>
                  <a:endParaRPr lang="zh-CN" altLang="en-US" dirty="0">
                    <a:solidFill>
                      <a:srgbClr val="FFFFFF"/>
                    </a:solidFill>
                    <a:latin typeface="Calibri" pitchFamily="2" charset="0"/>
                    <a:ea typeface="宋体" charset="-122"/>
                  </a:endParaRPr>
                </a:p>
              </p:txBody>
            </p:sp>
          </p:grpSp>
          <p:grpSp>
            <p:nvGrpSpPr>
              <p:cNvPr id="14" name="组合 11314"/>
              <p:cNvGrpSpPr/>
              <p:nvPr/>
            </p:nvGrpSpPr>
            <p:grpSpPr>
              <a:xfrm>
                <a:off x="-439" y="5146395"/>
                <a:ext cx="198439" cy="2393558"/>
                <a:chOff x="-439" y="2859"/>
                <a:chExt cx="198439" cy="2393558"/>
              </a:xfrm>
            </p:grpSpPr>
            <p:sp>
              <p:nvSpPr>
                <p:cNvPr id="15" name="圆角矩形 70"/>
                <p:cNvSpPr/>
                <p:nvPr/>
              </p:nvSpPr>
              <p:spPr>
                <a:xfrm>
                  <a:off x="-439" y="1288523"/>
                  <a:ext cx="198439" cy="144439"/>
                </a:xfrm>
                <a:prstGeom prst="roundRect">
                  <a:avLst>
                    <a:gd name="adj" fmla="val 5681"/>
                  </a:avLst>
                </a:prstGeom>
                <a:solidFill>
                  <a:srgbClr val="0079C5"/>
                </a:solidFill>
                <a:ln w="9525">
                  <a:noFill/>
                </a:ln>
              </p:spPr>
              <p:txBody>
                <a:bodyPr anchor="ctr"/>
                <a:lstStyle/>
                <a:p>
                  <a:pPr lvl="0" algn="ctr" eaLnBrk="1" hangingPunct="1"/>
                  <a:endParaRPr lang="zh-CN" altLang="en-US" dirty="0">
                    <a:solidFill>
                      <a:srgbClr val="FFFFFF"/>
                    </a:solidFill>
                    <a:latin typeface="Calibri" pitchFamily="2" charset="0"/>
                    <a:ea typeface="宋体" charset="-122"/>
                  </a:endParaRPr>
                </a:p>
              </p:txBody>
            </p:sp>
            <p:sp>
              <p:nvSpPr>
                <p:cNvPr id="16" name="圆角矩形 71"/>
                <p:cNvSpPr/>
                <p:nvPr/>
              </p:nvSpPr>
              <p:spPr>
                <a:xfrm>
                  <a:off x="-439" y="1610733"/>
                  <a:ext cx="198439" cy="144438"/>
                </a:xfrm>
                <a:prstGeom prst="roundRect">
                  <a:avLst>
                    <a:gd name="adj" fmla="val 5681"/>
                  </a:avLst>
                </a:prstGeom>
                <a:solidFill>
                  <a:srgbClr val="0079C5"/>
                </a:solidFill>
                <a:ln w="9525">
                  <a:noFill/>
                </a:ln>
              </p:spPr>
              <p:txBody>
                <a:bodyPr anchor="ctr"/>
                <a:lstStyle/>
                <a:p>
                  <a:pPr lvl="0" algn="ctr" eaLnBrk="1" hangingPunct="1"/>
                  <a:endParaRPr lang="zh-CN" altLang="en-US" dirty="0">
                    <a:solidFill>
                      <a:srgbClr val="FFFFFF"/>
                    </a:solidFill>
                    <a:latin typeface="Calibri" pitchFamily="2" charset="0"/>
                    <a:ea typeface="宋体" charset="-122"/>
                  </a:endParaRPr>
                </a:p>
              </p:txBody>
            </p:sp>
            <p:sp>
              <p:nvSpPr>
                <p:cNvPr id="17" name="圆角矩形 72"/>
                <p:cNvSpPr/>
                <p:nvPr/>
              </p:nvSpPr>
              <p:spPr>
                <a:xfrm>
                  <a:off x="-439" y="1931356"/>
                  <a:ext cx="198439" cy="144438"/>
                </a:xfrm>
                <a:prstGeom prst="roundRect">
                  <a:avLst>
                    <a:gd name="adj" fmla="val 5681"/>
                  </a:avLst>
                </a:prstGeom>
                <a:solidFill>
                  <a:srgbClr val="0079C5"/>
                </a:solidFill>
                <a:ln w="9525">
                  <a:noFill/>
                </a:ln>
              </p:spPr>
              <p:txBody>
                <a:bodyPr anchor="ctr"/>
                <a:lstStyle/>
                <a:p>
                  <a:pPr lvl="0" algn="ctr" eaLnBrk="1" hangingPunct="1"/>
                  <a:endParaRPr lang="zh-CN" altLang="en-US" dirty="0">
                    <a:solidFill>
                      <a:srgbClr val="FFFFFF"/>
                    </a:solidFill>
                    <a:latin typeface="Calibri" pitchFamily="2" charset="0"/>
                    <a:ea typeface="宋体" charset="-122"/>
                  </a:endParaRPr>
                </a:p>
              </p:txBody>
            </p:sp>
            <p:sp>
              <p:nvSpPr>
                <p:cNvPr id="18" name="圆角矩形 73"/>
                <p:cNvSpPr/>
                <p:nvPr/>
              </p:nvSpPr>
              <p:spPr>
                <a:xfrm>
                  <a:off x="-439" y="2253565"/>
                  <a:ext cx="198439" cy="142852"/>
                </a:xfrm>
                <a:prstGeom prst="roundRect">
                  <a:avLst>
                    <a:gd name="adj" fmla="val 5681"/>
                  </a:avLst>
                </a:prstGeom>
                <a:solidFill>
                  <a:srgbClr val="0079C5"/>
                </a:solidFill>
                <a:ln w="9525">
                  <a:noFill/>
                </a:ln>
              </p:spPr>
              <p:txBody>
                <a:bodyPr anchor="ctr"/>
                <a:lstStyle/>
                <a:p>
                  <a:pPr lvl="0" algn="ctr" eaLnBrk="1" hangingPunct="1"/>
                  <a:endParaRPr lang="zh-CN" altLang="en-US" dirty="0">
                    <a:solidFill>
                      <a:srgbClr val="FFFFFF"/>
                    </a:solidFill>
                    <a:latin typeface="Calibri" pitchFamily="2" charset="0"/>
                    <a:ea typeface="宋体" charset="-122"/>
                  </a:endParaRPr>
                </a:p>
              </p:txBody>
            </p:sp>
            <p:sp>
              <p:nvSpPr>
                <p:cNvPr id="19" name="圆角矩形 74"/>
                <p:cNvSpPr/>
                <p:nvPr/>
              </p:nvSpPr>
              <p:spPr>
                <a:xfrm>
                  <a:off x="-439" y="2859"/>
                  <a:ext cx="198439" cy="144439"/>
                </a:xfrm>
                <a:prstGeom prst="roundRect">
                  <a:avLst>
                    <a:gd name="adj" fmla="val 5681"/>
                  </a:avLst>
                </a:prstGeom>
                <a:solidFill>
                  <a:srgbClr val="0079C5"/>
                </a:solidFill>
                <a:ln w="9525">
                  <a:noFill/>
                </a:ln>
              </p:spPr>
              <p:txBody>
                <a:bodyPr anchor="ctr"/>
                <a:lstStyle/>
                <a:p>
                  <a:pPr lvl="0" algn="ctr" eaLnBrk="1" hangingPunct="1"/>
                  <a:endParaRPr lang="zh-CN" altLang="en-US" dirty="0">
                    <a:solidFill>
                      <a:srgbClr val="FFFFFF"/>
                    </a:solidFill>
                    <a:latin typeface="Calibri" pitchFamily="2" charset="0"/>
                    <a:ea typeface="宋体" charset="-122"/>
                  </a:endParaRPr>
                </a:p>
              </p:txBody>
            </p:sp>
            <p:sp>
              <p:nvSpPr>
                <p:cNvPr id="20" name="圆角矩形 75"/>
                <p:cNvSpPr/>
                <p:nvPr/>
              </p:nvSpPr>
              <p:spPr>
                <a:xfrm>
                  <a:off x="-439" y="325069"/>
                  <a:ext cx="198439" cy="144438"/>
                </a:xfrm>
                <a:prstGeom prst="roundRect">
                  <a:avLst>
                    <a:gd name="adj" fmla="val 5681"/>
                  </a:avLst>
                </a:prstGeom>
                <a:solidFill>
                  <a:srgbClr val="0079C5"/>
                </a:solidFill>
                <a:ln w="9525">
                  <a:noFill/>
                </a:ln>
              </p:spPr>
              <p:txBody>
                <a:bodyPr anchor="ctr"/>
                <a:lstStyle/>
                <a:p>
                  <a:pPr lvl="0" algn="ctr" eaLnBrk="1" hangingPunct="1"/>
                  <a:endParaRPr lang="zh-CN" altLang="en-US" dirty="0">
                    <a:solidFill>
                      <a:srgbClr val="FFFFFF"/>
                    </a:solidFill>
                    <a:latin typeface="Calibri" pitchFamily="2" charset="0"/>
                    <a:ea typeface="宋体" charset="-122"/>
                  </a:endParaRPr>
                </a:p>
              </p:txBody>
            </p:sp>
            <p:sp>
              <p:nvSpPr>
                <p:cNvPr id="21" name="圆角矩形 76"/>
                <p:cNvSpPr/>
                <p:nvPr/>
              </p:nvSpPr>
              <p:spPr>
                <a:xfrm>
                  <a:off x="-439" y="645691"/>
                  <a:ext cx="198439" cy="144438"/>
                </a:xfrm>
                <a:prstGeom prst="roundRect">
                  <a:avLst>
                    <a:gd name="adj" fmla="val 5681"/>
                  </a:avLst>
                </a:prstGeom>
                <a:solidFill>
                  <a:srgbClr val="0079C5"/>
                </a:solidFill>
                <a:ln w="9525">
                  <a:noFill/>
                </a:ln>
              </p:spPr>
              <p:txBody>
                <a:bodyPr anchor="ctr"/>
                <a:lstStyle/>
                <a:p>
                  <a:pPr lvl="0" algn="ctr" eaLnBrk="1" hangingPunct="1"/>
                  <a:endParaRPr lang="zh-CN" altLang="en-US" dirty="0">
                    <a:solidFill>
                      <a:srgbClr val="FFFFFF"/>
                    </a:solidFill>
                    <a:latin typeface="Calibri" pitchFamily="2" charset="0"/>
                    <a:ea typeface="宋体" charset="-122"/>
                  </a:endParaRPr>
                </a:p>
              </p:txBody>
            </p:sp>
            <p:sp>
              <p:nvSpPr>
                <p:cNvPr id="22" name="圆角矩形 77"/>
                <p:cNvSpPr/>
                <p:nvPr/>
              </p:nvSpPr>
              <p:spPr>
                <a:xfrm>
                  <a:off x="-439" y="967901"/>
                  <a:ext cx="198439" cy="144439"/>
                </a:xfrm>
                <a:prstGeom prst="roundRect">
                  <a:avLst>
                    <a:gd name="adj" fmla="val 5681"/>
                  </a:avLst>
                </a:prstGeom>
                <a:solidFill>
                  <a:srgbClr val="0079C5"/>
                </a:solidFill>
                <a:ln w="9525">
                  <a:noFill/>
                </a:ln>
              </p:spPr>
              <p:txBody>
                <a:bodyPr anchor="ctr"/>
                <a:lstStyle/>
                <a:p>
                  <a:pPr lvl="0" algn="ctr" eaLnBrk="1" hangingPunct="1"/>
                  <a:endParaRPr lang="zh-CN" altLang="en-US" dirty="0">
                    <a:solidFill>
                      <a:srgbClr val="FFFFFF"/>
                    </a:solidFill>
                    <a:latin typeface="Calibri" pitchFamily="2" charset="0"/>
                    <a:ea typeface="宋体" charset="-122"/>
                  </a:endParaRPr>
                </a:p>
              </p:txBody>
            </p:sp>
          </p:grpSp>
        </p:grpSp>
        <p:sp>
          <p:nvSpPr>
            <p:cNvPr id="7" name="圆角矩形 94"/>
            <p:cNvSpPr/>
            <p:nvPr/>
          </p:nvSpPr>
          <p:spPr>
            <a:xfrm>
              <a:off x="428628" y="1958655"/>
              <a:ext cx="2428892" cy="1728504"/>
            </a:xfrm>
            <a:prstGeom prst="roundRect">
              <a:avLst>
                <a:gd name="adj" fmla="val 6477"/>
              </a:avLst>
            </a:prstGeom>
            <a:solidFill>
              <a:srgbClr val="0079C5"/>
            </a:solidFill>
            <a:ln w="9525">
              <a:noFill/>
            </a:ln>
          </p:spPr>
          <p:txBody>
            <a:bodyPr anchor="ctr"/>
            <a:lstStyle/>
            <a:p>
              <a:pPr lvl="0" algn="ctr" eaLnBrk="1" hangingPunct="1"/>
              <a:endParaRPr lang="zh-CN" altLang="en-US" dirty="0">
                <a:solidFill>
                  <a:srgbClr val="FFFFFF"/>
                </a:solidFill>
                <a:latin typeface="Calibri" pitchFamily="2" charset="0"/>
                <a:ea typeface="宋体" charset="-122"/>
              </a:endParaRPr>
            </a:p>
          </p:txBody>
        </p:sp>
        <p:sp>
          <p:nvSpPr>
            <p:cNvPr id="8" name="圆角矩形 95"/>
            <p:cNvSpPr/>
            <p:nvPr/>
          </p:nvSpPr>
          <p:spPr>
            <a:xfrm>
              <a:off x="428628" y="3893501"/>
              <a:ext cx="2428892" cy="1728505"/>
            </a:xfrm>
            <a:prstGeom prst="roundRect">
              <a:avLst>
                <a:gd name="adj" fmla="val 6477"/>
              </a:avLst>
            </a:prstGeom>
            <a:solidFill>
              <a:srgbClr val="0079C5"/>
            </a:solidFill>
            <a:ln w="9525">
              <a:noFill/>
            </a:ln>
          </p:spPr>
          <p:txBody>
            <a:bodyPr anchor="ctr"/>
            <a:lstStyle/>
            <a:p>
              <a:pPr lvl="0" algn="ctr" eaLnBrk="1" hangingPunct="1"/>
              <a:endParaRPr lang="zh-CN" altLang="en-US" dirty="0">
                <a:solidFill>
                  <a:srgbClr val="FFFFFF"/>
                </a:solidFill>
                <a:latin typeface="Calibri" pitchFamily="2" charset="0"/>
                <a:ea typeface="宋体" charset="-122"/>
              </a:endParaRPr>
            </a:p>
          </p:txBody>
        </p:sp>
        <p:sp>
          <p:nvSpPr>
            <p:cNvPr id="9" name="圆角矩形 96"/>
            <p:cNvSpPr/>
            <p:nvPr/>
          </p:nvSpPr>
          <p:spPr>
            <a:xfrm>
              <a:off x="428628" y="5845806"/>
              <a:ext cx="2428892" cy="1728505"/>
            </a:xfrm>
            <a:prstGeom prst="roundRect">
              <a:avLst>
                <a:gd name="adj" fmla="val 6477"/>
              </a:avLst>
            </a:prstGeom>
            <a:solidFill>
              <a:srgbClr val="0079C5"/>
            </a:solidFill>
            <a:ln w="9525">
              <a:noFill/>
            </a:ln>
          </p:spPr>
          <p:txBody>
            <a:bodyPr anchor="ctr"/>
            <a:lstStyle/>
            <a:p>
              <a:pPr lvl="0" algn="ctr" eaLnBrk="1" hangingPunct="1"/>
              <a:endParaRPr lang="zh-CN" altLang="en-US" dirty="0">
                <a:solidFill>
                  <a:srgbClr val="FFFFFF"/>
                </a:solidFill>
                <a:latin typeface="Calibri" pitchFamily="2" charset="0"/>
                <a:ea typeface="宋体" charset="-122"/>
              </a:endParaRPr>
            </a:p>
          </p:txBody>
        </p:sp>
        <p:sp>
          <p:nvSpPr>
            <p:cNvPr id="10" name="圆角矩形 97"/>
            <p:cNvSpPr/>
            <p:nvPr/>
          </p:nvSpPr>
          <p:spPr>
            <a:xfrm>
              <a:off x="428628" y="7798112"/>
              <a:ext cx="2428892" cy="1728505"/>
            </a:xfrm>
            <a:prstGeom prst="roundRect">
              <a:avLst>
                <a:gd name="adj" fmla="val 6477"/>
              </a:avLst>
            </a:prstGeom>
            <a:solidFill>
              <a:srgbClr val="0079C5"/>
            </a:solidFill>
            <a:ln w="9525">
              <a:noFill/>
            </a:ln>
          </p:spPr>
          <p:txBody>
            <a:bodyPr anchor="ctr"/>
            <a:lstStyle/>
            <a:p>
              <a:pPr lvl="0" algn="ctr" eaLnBrk="1" hangingPunct="1"/>
              <a:endParaRPr lang="zh-CN" altLang="en-US" dirty="0">
                <a:solidFill>
                  <a:srgbClr val="FFFFFF"/>
                </a:solidFill>
                <a:latin typeface="Calibri" pitchFamily="2" charset="0"/>
                <a:ea typeface="宋体" charset="-122"/>
              </a:endParaRPr>
            </a:p>
          </p:txBody>
        </p:sp>
        <p:sp>
          <p:nvSpPr>
            <p:cNvPr id="11" name="圆角矩形 98"/>
            <p:cNvSpPr/>
            <p:nvPr/>
          </p:nvSpPr>
          <p:spPr>
            <a:xfrm>
              <a:off x="428628" y="0"/>
              <a:ext cx="2428892" cy="1728505"/>
            </a:xfrm>
            <a:prstGeom prst="roundRect">
              <a:avLst>
                <a:gd name="adj" fmla="val 6477"/>
              </a:avLst>
            </a:prstGeom>
            <a:solidFill>
              <a:srgbClr val="0079C5"/>
            </a:solidFill>
            <a:ln w="9525">
              <a:noFill/>
            </a:ln>
          </p:spPr>
          <p:txBody>
            <a:bodyPr anchor="ctr"/>
            <a:lstStyle/>
            <a:p>
              <a:pPr lvl="0" algn="ctr" eaLnBrk="1" hangingPunct="1"/>
              <a:endParaRPr lang="zh-CN" altLang="en-US" dirty="0">
                <a:solidFill>
                  <a:srgbClr val="FFFFFF"/>
                </a:solidFill>
                <a:latin typeface="Calibri" pitchFamily="2" charset="0"/>
                <a:ea typeface="宋体" charset="-122"/>
              </a:endParaRPr>
            </a:p>
          </p:txBody>
        </p:sp>
      </p:grpSp>
      <p:sp>
        <p:nvSpPr>
          <p:cNvPr id="66" name="TextBox 99"/>
          <p:cNvSpPr txBox="1"/>
          <p:nvPr/>
        </p:nvSpPr>
        <p:spPr>
          <a:xfrm rot="21051544">
            <a:off x="798513" y="939800"/>
            <a:ext cx="3151187" cy="1139825"/>
          </a:xfrm>
          <a:prstGeom prst="rect">
            <a:avLst/>
          </a:prstGeom>
          <a:noFill/>
          <a:ln w="9525">
            <a:noFill/>
            <a:miter/>
          </a:ln>
        </p:spPr>
        <p:txBody>
          <a:bodyPr>
            <a:spAutoFit/>
          </a:bodyPr>
          <a:lstStyle/>
          <a:p>
            <a:pPr lvl="0" eaLnBrk="1" hangingPunct="1"/>
            <a:r>
              <a:rPr lang="en-US" altLang="x-none" sz="6800" b="1" dirty="0">
                <a:solidFill>
                  <a:schemeClr val="bg1"/>
                </a:solidFill>
                <a:latin typeface="Arial Black" pitchFamily="2" charset="0"/>
                <a:ea typeface="Arial Unicode MS" pitchFamily="2" charset="-122"/>
              </a:rPr>
              <a:t>STEP</a:t>
            </a:r>
            <a:endParaRPr lang="zh-CN" altLang="en-US" sz="6800" b="1" dirty="0">
              <a:solidFill>
                <a:schemeClr val="bg1"/>
              </a:solidFill>
              <a:latin typeface="Arial Black" pitchFamily="2" charset="0"/>
              <a:ea typeface="Arial Unicode MS" pitchFamily="2" charset="-122"/>
            </a:endParaRPr>
          </a:p>
        </p:txBody>
      </p:sp>
      <p:sp>
        <p:nvSpPr>
          <p:cNvPr id="67" name="TextBox 101"/>
          <p:cNvSpPr txBox="1"/>
          <p:nvPr/>
        </p:nvSpPr>
        <p:spPr>
          <a:xfrm rot="614574">
            <a:off x="766763" y="4964113"/>
            <a:ext cx="3151187" cy="1138237"/>
          </a:xfrm>
          <a:prstGeom prst="rect">
            <a:avLst/>
          </a:prstGeom>
          <a:noFill/>
          <a:ln w="9525">
            <a:noFill/>
            <a:miter/>
          </a:ln>
        </p:spPr>
        <p:txBody>
          <a:bodyPr>
            <a:spAutoFit/>
          </a:bodyPr>
          <a:lstStyle/>
          <a:p>
            <a:pPr lvl="0" eaLnBrk="1" hangingPunct="1"/>
            <a:r>
              <a:rPr lang="en-US" altLang="x-none" sz="6800" b="1" dirty="0">
                <a:solidFill>
                  <a:schemeClr val="bg1"/>
                </a:solidFill>
                <a:latin typeface="Arial Black" pitchFamily="2" charset="0"/>
                <a:ea typeface="Arial Unicode MS" pitchFamily="2" charset="-122"/>
              </a:rPr>
              <a:t>STEP</a:t>
            </a:r>
            <a:endParaRPr lang="zh-CN" altLang="en-US" sz="6800" b="1" dirty="0">
              <a:solidFill>
                <a:schemeClr val="bg1"/>
              </a:solidFill>
              <a:latin typeface="Arial Black" pitchFamily="2" charset="0"/>
              <a:ea typeface="Arial Unicode MS" pitchFamily="2" charset="-122"/>
            </a:endParaRPr>
          </a:p>
        </p:txBody>
      </p:sp>
      <p:cxnSp>
        <p:nvCxnSpPr>
          <p:cNvPr id="68" name="直接连接符 105"/>
          <p:cNvCxnSpPr/>
          <p:nvPr/>
        </p:nvCxnSpPr>
        <p:spPr>
          <a:xfrm>
            <a:off x="928688" y="3451225"/>
            <a:ext cx="2519362" cy="1588"/>
          </a:xfrm>
          <a:prstGeom prst="line">
            <a:avLst/>
          </a:prstGeom>
          <a:ln w="19050" cap="flat" cmpd="sng">
            <a:solidFill>
              <a:schemeClr val="bg1"/>
            </a:solidFill>
            <a:prstDash val="solid"/>
            <a:headEnd type="none" w="med" len="med"/>
            <a:tailEnd type="none" w="med" len="med"/>
          </a:ln>
        </p:spPr>
      </p:cxnSp>
      <p:cxnSp>
        <p:nvCxnSpPr>
          <p:cNvPr id="69" name="直接连接符 109"/>
          <p:cNvCxnSpPr>
            <a:stCxn id="8" idx="0"/>
            <a:endCxn id="8" idx="2"/>
          </p:cNvCxnSpPr>
          <p:nvPr/>
        </p:nvCxnSpPr>
        <p:spPr>
          <a:xfrm rot="-5400000" flipH="1">
            <a:off x="1279525" y="3457575"/>
            <a:ext cx="1727200" cy="1588"/>
          </a:xfrm>
          <a:prstGeom prst="line">
            <a:avLst/>
          </a:prstGeom>
          <a:ln w="19050" cap="flat" cmpd="sng">
            <a:solidFill>
              <a:schemeClr val="bg1"/>
            </a:solidFill>
            <a:prstDash val="solid"/>
            <a:headEnd type="none" w="med" len="med"/>
            <a:tailEnd type="none" w="med" len="med"/>
          </a:ln>
        </p:spPr>
      </p:cxnSp>
      <p:grpSp>
        <p:nvGrpSpPr>
          <p:cNvPr id="70" name="组合 69"/>
          <p:cNvGrpSpPr/>
          <p:nvPr/>
        </p:nvGrpSpPr>
        <p:grpSpPr>
          <a:xfrm>
            <a:off x="1397000" y="2714625"/>
            <a:ext cx="1500188" cy="1500188"/>
            <a:chOff x="0" y="0"/>
            <a:chExt cx="1500198" cy="1500198"/>
          </a:xfrm>
        </p:grpSpPr>
        <p:sp>
          <p:nvSpPr>
            <p:cNvPr id="71" name="同心圆 112"/>
            <p:cNvSpPr/>
            <p:nvPr/>
          </p:nvSpPr>
          <p:spPr>
            <a:xfrm>
              <a:off x="0" y="0"/>
              <a:ext cx="1500198" cy="1500198"/>
            </a:xfrm>
            <a:custGeom>
              <a:avLst/>
              <a:gdLst>
                <a:gd name="txL" fmla="*/ 219699 w 1500198"/>
                <a:gd name="txT" fmla="*/ 219699 h 1500198"/>
                <a:gd name="txR" fmla="*/ 1280499 w 1500198"/>
                <a:gd name="txB" fmla="*/ 1280499 h 1500198"/>
              </a:gdLst>
              <a:ahLst/>
              <a:cxnLst>
                <a:cxn ang="17694720">
                  <a:pos x="750099" y="0"/>
                </a:cxn>
                <a:cxn ang="17694720">
                  <a:pos x="219699" y="219699"/>
                </a:cxn>
                <a:cxn ang="11796480">
                  <a:pos x="0" y="750099"/>
                </a:cxn>
                <a:cxn ang="5898240">
                  <a:pos x="219699" y="1280499"/>
                </a:cxn>
                <a:cxn ang="5898240">
                  <a:pos x="750099" y="1500198"/>
                </a:cxn>
                <a:cxn ang="5898240">
                  <a:pos x="1280499" y="1280499"/>
                </a:cxn>
                <a:cxn ang="0">
                  <a:pos x="1500198" y="750099"/>
                </a:cxn>
                <a:cxn ang="17694720">
                  <a:pos x="1280499" y="219699"/>
                </a:cxn>
              </a:cxnLst>
              <a:rect l="txL" t="txT" r="txR" b="txB"/>
              <a:pathLst>
                <a:path w="1500198" h="1500198">
                  <a:moveTo>
                    <a:pt x="0" y="750099"/>
                  </a:moveTo>
                  <a:arcTo wR="750099" hR="750099" stAng="-10799995" swAng="5400000"/>
                  <a:arcTo wR="750099" hR="750099" stAng="-5399995" swAng="5400000"/>
                  <a:arcTo wR="750099" hR="750099" stAng="0" swAng="5400000"/>
                  <a:arcTo wR="750099" hR="750099" stAng="-16200000" swAng="5400005"/>
                  <a:close/>
                  <a:moveTo>
                    <a:pt x="103994" y="750099"/>
                  </a:moveTo>
                  <a:arcTo wR="646105" hR="646105" stAng="-10799995" swAng="-5400000"/>
                  <a:arcTo wR="646105" hR="646105" stAng="-16200000" swAng="-5400000"/>
                  <a:arcTo wR="646105" hR="646105" stAng="0" swAng="-5400000"/>
                  <a:arcTo wR="646105" hR="646105" stAng="-5399995" swAng="-5400000"/>
                  <a:close/>
                </a:path>
              </a:pathLst>
            </a:custGeom>
            <a:solidFill>
              <a:srgbClr val="0079C5"/>
            </a:solidFill>
            <a:ln w="25400" cap="flat" cmpd="sng">
              <a:solidFill>
                <a:schemeClr val="bg1"/>
              </a:solidFill>
              <a:prstDash val="solid"/>
              <a:miter/>
              <a:headEnd type="none" w="med" len="med"/>
              <a:tailEnd type="none" w="med" len="med"/>
            </a:ln>
          </p:spPr>
          <p:txBody>
            <a:bodyPr anchor="ctr"/>
            <a:lstStyle/>
            <a:p>
              <a:pPr lvl="0" algn="ctr" eaLnBrk="1" hangingPunct="1"/>
              <a:endParaRPr lang="zh-CN" altLang="en-US" dirty="0">
                <a:latin typeface="Calibri" pitchFamily="2" charset="0"/>
                <a:ea typeface="宋体" charset="-122"/>
              </a:endParaRPr>
            </a:p>
          </p:txBody>
        </p:sp>
        <p:grpSp>
          <p:nvGrpSpPr>
            <p:cNvPr id="72" name="组合 11334"/>
            <p:cNvGrpSpPr/>
            <p:nvPr/>
          </p:nvGrpSpPr>
          <p:grpSpPr>
            <a:xfrm>
              <a:off x="102617" y="95632"/>
              <a:ext cx="1298457" cy="1298457"/>
              <a:chOff x="0" y="0"/>
              <a:chExt cx="1298448" cy="1298448"/>
            </a:xfrm>
          </p:grpSpPr>
          <p:pic>
            <p:nvPicPr>
              <p:cNvPr id="73" name="椭圆 113"/>
              <p:cNvPicPr/>
              <p:nvPr/>
            </p:nvPicPr>
            <p:blipFill>
              <a:blip r:embed="rId2"/>
              <a:stretch>
                <a:fillRect/>
              </a:stretch>
            </p:blipFill>
            <p:spPr>
              <a:xfrm>
                <a:off x="0" y="0"/>
                <a:ext cx="1298448" cy="1298448"/>
              </a:xfrm>
              <a:prstGeom prst="rect">
                <a:avLst/>
              </a:prstGeom>
              <a:noFill/>
              <a:ln w="9525">
                <a:noFill/>
                <a:miter/>
              </a:ln>
            </p:spPr>
          </p:pic>
          <p:sp>
            <p:nvSpPr>
              <p:cNvPr id="74" name="文本框 11336"/>
              <p:cNvSpPr txBox="1"/>
              <p:nvPr/>
            </p:nvSpPr>
            <p:spPr>
              <a:xfrm>
                <a:off x="197039" y="195650"/>
                <a:ext cx="909251" cy="909251"/>
              </a:xfrm>
              <a:prstGeom prst="rect">
                <a:avLst/>
              </a:prstGeom>
              <a:noFill/>
              <a:ln w="9525">
                <a:noFill/>
                <a:miter/>
              </a:ln>
            </p:spPr>
            <p:txBody>
              <a:bodyPr anchor="ctr"/>
              <a:lstStyle/>
              <a:p>
                <a:pPr lvl="0" algn="ctr" eaLnBrk="1" hangingPunct="1"/>
                <a:endParaRPr lang="zh-CN" altLang="en-US" dirty="0">
                  <a:solidFill>
                    <a:srgbClr val="FFFFFF"/>
                  </a:solidFill>
                  <a:latin typeface="Calibri" pitchFamily="2" charset="0"/>
                  <a:ea typeface="宋体" charset="-122"/>
                </a:endParaRPr>
              </a:p>
            </p:txBody>
          </p:sp>
        </p:grpSp>
      </p:grpSp>
      <p:sp>
        <p:nvSpPr>
          <p:cNvPr id="75" name="圆角矩形 115"/>
          <p:cNvSpPr/>
          <p:nvPr/>
        </p:nvSpPr>
        <p:spPr>
          <a:xfrm>
            <a:off x="944563" y="2603500"/>
            <a:ext cx="2428875" cy="1727200"/>
          </a:xfrm>
          <a:prstGeom prst="roundRect">
            <a:avLst>
              <a:gd name="adj" fmla="val 6477"/>
            </a:avLst>
          </a:prstGeom>
          <a:solidFill>
            <a:srgbClr val="0079C5">
              <a:alpha val="39999"/>
            </a:srgbClr>
          </a:solidFill>
          <a:ln w="9525">
            <a:noFill/>
          </a:ln>
        </p:spPr>
        <p:txBody>
          <a:bodyPr anchor="ctr"/>
          <a:lstStyle/>
          <a:p>
            <a:pPr lvl="0" algn="ctr" eaLnBrk="1" hangingPunct="1"/>
            <a:endParaRPr lang="zh-CN" altLang="en-US" dirty="0">
              <a:solidFill>
                <a:srgbClr val="FFFFFF"/>
              </a:solidFill>
              <a:latin typeface="Calibri" pitchFamily="2" charset="0"/>
              <a:ea typeface="宋体" charset="-122"/>
            </a:endParaRPr>
          </a:p>
        </p:txBody>
      </p:sp>
      <p:sp>
        <p:nvSpPr>
          <p:cNvPr id="76" name="TextBox 116"/>
          <p:cNvSpPr txBox="1"/>
          <p:nvPr/>
        </p:nvSpPr>
        <p:spPr>
          <a:xfrm>
            <a:off x="1674813" y="2643188"/>
            <a:ext cx="1785937" cy="1631950"/>
          </a:xfrm>
          <a:prstGeom prst="rect">
            <a:avLst/>
          </a:prstGeom>
          <a:noFill/>
          <a:ln w="9525">
            <a:noFill/>
            <a:miter/>
          </a:ln>
        </p:spPr>
        <p:txBody>
          <a:bodyPr>
            <a:spAutoFit/>
          </a:bodyPr>
          <a:lstStyle/>
          <a:p>
            <a:pPr lvl="0" eaLnBrk="1" hangingPunct="1"/>
            <a:r>
              <a:rPr lang="en-US" altLang="x-none" sz="10000" b="1" dirty="0">
                <a:solidFill>
                  <a:schemeClr val="bg1"/>
                </a:solidFill>
                <a:latin typeface="Arial" charset="0"/>
                <a:ea typeface="Arial" charset="0"/>
              </a:rPr>
              <a:t>1</a:t>
            </a:r>
            <a:endParaRPr lang="zh-CN" altLang="en-US" sz="10000" b="1" dirty="0">
              <a:solidFill>
                <a:schemeClr val="bg1"/>
              </a:solidFill>
              <a:latin typeface="Arial" charset="0"/>
              <a:ea typeface="Arial" charset="0"/>
            </a:endParaRPr>
          </a:p>
        </p:txBody>
      </p:sp>
      <p:sp>
        <p:nvSpPr>
          <p:cNvPr id="77" name="任意多边形 108"/>
          <p:cNvSpPr/>
          <p:nvPr/>
        </p:nvSpPr>
        <p:spPr>
          <a:xfrm flipV="1">
            <a:off x="4214810" y="3714752"/>
            <a:ext cx="4429156" cy="142876"/>
          </a:xfrm>
          <a:custGeom>
            <a:avLst/>
            <a:gdLst>
              <a:gd name="txL" fmla="*/ 0 w 2585545"/>
              <a:gd name="txT" fmla="*/ 0 h 4762"/>
              <a:gd name="txR" fmla="*/ 2585545 w 2585545"/>
              <a:gd name="txB" fmla="*/ 4762 h 4762"/>
            </a:gdLst>
            <a:ahLst/>
            <a:cxnLst>
              <a:cxn ang="0">
                <a:pos x="0" y="4762"/>
              </a:cxn>
              <a:cxn ang="0">
                <a:pos x="2519362" y="4762"/>
              </a:cxn>
              <a:cxn ang="0">
                <a:pos x="2519362" y="4762"/>
              </a:cxn>
            </a:cxnLst>
            <a:rect l="txL" t="txT" r="txR" b="txB"/>
            <a:pathLst>
              <a:path w="2585545" h="4762">
                <a:moveTo>
                  <a:pt x="0" y="0"/>
                </a:moveTo>
                <a:lnTo>
                  <a:pt x="2585545" y="0"/>
                </a:lnTo>
                <a:lnTo>
                  <a:pt x="2585545" y="0"/>
                </a:lnTo>
              </a:path>
            </a:pathLst>
          </a:custGeom>
          <a:noFill/>
          <a:ln w="28575" cap="flat" cmpd="sng">
            <a:solidFill>
              <a:schemeClr val="bg1"/>
            </a:solidFill>
            <a:prstDash val="solid"/>
            <a:miter/>
            <a:headEnd type="none" w="med" len="med"/>
            <a:tailEnd type="none" w="med" len="med"/>
          </a:ln>
        </p:spPr>
        <p:txBody>
          <a:bodyPr anchor="ctr"/>
          <a:lstStyle/>
          <a:p>
            <a:pPr lvl="0" algn="ctr" eaLnBrk="1" hangingPunct="1"/>
            <a:endParaRPr lang="zh-CN" altLang="en-US" dirty="0">
              <a:latin typeface="Calibri" pitchFamily="2" charset="0"/>
              <a:ea typeface="宋体" charset="-122"/>
            </a:endParaRPr>
          </a:p>
        </p:txBody>
      </p:sp>
      <p:sp>
        <p:nvSpPr>
          <p:cNvPr id="78" name="TextBox 110"/>
          <p:cNvSpPr txBox="1"/>
          <p:nvPr/>
        </p:nvSpPr>
        <p:spPr>
          <a:xfrm>
            <a:off x="4000496" y="1785927"/>
            <a:ext cx="5143504" cy="2554545"/>
          </a:xfrm>
          <a:prstGeom prst="rect">
            <a:avLst/>
          </a:prstGeom>
          <a:noFill/>
          <a:ln w="9525">
            <a:noFill/>
            <a:miter/>
          </a:ln>
        </p:spPr>
        <p:txBody>
          <a:bodyPr wrap="square">
            <a:spAutoFit/>
          </a:bodyPr>
          <a:lstStyle/>
          <a:p>
            <a:pPr lvl="0" algn="ctr">
              <a:lnSpc>
                <a:spcPct val="150000"/>
              </a:lnSpc>
            </a:pPr>
            <a:r>
              <a:rPr lang="zh-CN" altLang="en-US" sz="4000" dirty="0" smtClean="0">
                <a:solidFill>
                  <a:schemeClr val="bg1"/>
                </a:solidFill>
                <a:latin typeface="微软雅黑" pitchFamily="2" charset="-122"/>
                <a:ea typeface="微软雅黑" pitchFamily="2" charset="-122"/>
              </a:rPr>
              <a:t>教学的意义在于</a:t>
            </a:r>
            <a:endParaRPr lang="en-US" altLang="zh-CN" sz="4000" dirty="0" smtClean="0">
              <a:solidFill>
                <a:schemeClr val="bg1"/>
              </a:solidFill>
              <a:latin typeface="微软雅黑" pitchFamily="2" charset="-122"/>
              <a:ea typeface="微软雅黑" pitchFamily="2" charset="-122"/>
            </a:endParaRPr>
          </a:p>
          <a:p>
            <a:pPr lvl="0" algn="ctr">
              <a:lnSpc>
                <a:spcPct val="150000"/>
              </a:lnSpc>
            </a:pPr>
            <a:r>
              <a:rPr lang="zh-CN" altLang="en-US" sz="4000" dirty="0" smtClean="0">
                <a:solidFill>
                  <a:schemeClr val="bg1"/>
                </a:solidFill>
                <a:latin typeface="微软雅黑" pitchFamily="2" charset="-122"/>
                <a:ea typeface="微软雅黑" pitchFamily="2" charset="-122"/>
              </a:rPr>
              <a:t>促进学生真正的学习</a:t>
            </a:r>
          </a:p>
          <a:p>
            <a:pPr lvl="0" eaLnBrk="1" hangingPunct="1"/>
            <a:endParaRPr lang="zh-CN" altLang="en-US" sz="4000" dirty="0">
              <a:solidFill>
                <a:schemeClr val="bg1"/>
              </a:solidFill>
              <a:latin typeface="微软雅黑" pitchFamily="2" charset="-122"/>
              <a:ea typeface="微软雅黑" pitchFamily="2" charset="-122"/>
            </a:endParaRPr>
          </a:p>
        </p:txBody>
      </p:sp>
    </p:spTree>
  </p:cSld>
  <p:clrMapOvr>
    <a:masterClrMapping/>
  </p:clrMapOvr>
  <p:transition>
    <p:cover dir="l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withEffect">
                                  <p:stCondLst>
                                    <p:cond delay="100"/>
                                  </p:stCondLst>
                                  <p:childTnLst>
                                    <p:set>
                                      <p:cBhvr>
                                        <p:cTn id="6" dur="1" fill="hold">
                                          <p:stCondLst>
                                            <p:cond delay="0"/>
                                          </p:stCondLst>
                                        </p:cTn>
                                        <p:tgtEl>
                                          <p:spTgt spid="3"/>
                                        </p:tgtEl>
                                        <p:attrNameLst>
                                          <p:attrName>style.visibility</p:attrName>
                                        </p:attrNameLst>
                                      </p:cBhvr>
                                      <p:to>
                                        <p:strVal val="visible"/>
                                      </p:to>
                                    </p:set>
                                    <p:animEffect transition="in" filter="wipe(up)">
                                      <p:cBhvr>
                                        <p:cTn id="7" dur="500"/>
                                        <p:tgtEl>
                                          <p:spTgt spid="3"/>
                                        </p:tgtEl>
                                      </p:cBhvr>
                                    </p:animEffect>
                                  </p:childTnLst>
                                </p:cTn>
                              </p:par>
                            </p:childTnLst>
                          </p:cTn>
                        </p:par>
                        <p:par>
                          <p:cTn id="8" fill="hold">
                            <p:stCondLst>
                              <p:cond delay="600"/>
                            </p:stCondLst>
                            <p:childTnLst>
                              <p:par>
                                <p:cTn id="9" presetID="16" presetClass="entr" presetSubtype="21" fill="hold" nodeType="afterEffect">
                                  <p:stCondLst>
                                    <p:cond delay="300"/>
                                  </p:stCondLst>
                                  <p:childTnLst>
                                    <p:set>
                                      <p:cBhvr>
                                        <p:cTn id="10" dur="1" fill="hold">
                                          <p:stCondLst>
                                            <p:cond delay="0"/>
                                          </p:stCondLst>
                                        </p:cTn>
                                        <p:tgtEl>
                                          <p:spTgt spid="68"/>
                                        </p:tgtEl>
                                        <p:attrNameLst>
                                          <p:attrName>style.visibility</p:attrName>
                                        </p:attrNameLst>
                                      </p:cBhvr>
                                      <p:to>
                                        <p:strVal val="visible"/>
                                      </p:to>
                                    </p:set>
                                    <p:animEffect transition="in" filter="barn(inVertical)">
                                      <p:cBhvr>
                                        <p:cTn id="11" dur="500"/>
                                        <p:tgtEl>
                                          <p:spTgt spid="68"/>
                                        </p:tgtEl>
                                      </p:cBhvr>
                                    </p:animEffect>
                                  </p:childTnLst>
                                </p:cTn>
                              </p:par>
                              <p:par>
                                <p:cTn id="12" presetID="16" presetClass="entr" presetSubtype="26" fill="hold" nodeType="withEffect">
                                  <p:stCondLst>
                                    <p:cond delay="300"/>
                                  </p:stCondLst>
                                  <p:childTnLst>
                                    <p:set>
                                      <p:cBhvr>
                                        <p:cTn id="13" dur="1" fill="hold">
                                          <p:stCondLst>
                                            <p:cond delay="0"/>
                                          </p:stCondLst>
                                        </p:cTn>
                                        <p:tgtEl>
                                          <p:spTgt spid="69"/>
                                        </p:tgtEl>
                                        <p:attrNameLst>
                                          <p:attrName>style.visibility</p:attrName>
                                        </p:attrNameLst>
                                      </p:cBhvr>
                                      <p:to>
                                        <p:strVal val="visible"/>
                                      </p:to>
                                    </p:set>
                                    <p:animEffect transition="in" filter="barn(inHorizontal)">
                                      <p:cBhvr>
                                        <p:cTn id="14" dur="500"/>
                                        <p:tgtEl>
                                          <p:spTgt spid="69"/>
                                        </p:tgtEl>
                                      </p:cBhvr>
                                    </p:animEffect>
                                  </p:childTnLst>
                                </p:cTn>
                              </p:par>
                            </p:childTnLst>
                          </p:cTn>
                        </p:par>
                        <p:par>
                          <p:cTn id="15" fill="hold">
                            <p:stCondLst>
                              <p:cond delay="1400"/>
                            </p:stCondLst>
                            <p:childTnLst>
                              <p:par>
                                <p:cTn id="16" presetID="53" presetClass="entr" presetSubtype="16" fill="hold" nodeType="afterEffect">
                                  <p:stCondLst>
                                    <p:cond delay="0"/>
                                  </p:stCondLst>
                                  <p:childTnLst>
                                    <p:set>
                                      <p:cBhvr>
                                        <p:cTn id="17" dur="1" fill="hold">
                                          <p:stCondLst>
                                            <p:cond delay="0"/>
                                          </p:stCondLst>
                                        </p:cTn>
                                        <p:tgtEl>
                                          <p:spTgt spid="70"/>
                                        </p:tgtEl>
                                        <p:attrNameLst>
                                          <p:attrName>style.visibility</p:attrName>
                                        </p:attrNameLst>
                                      </p:cBhvr>
                                      <p:to>
                                        <p:strVal val="visible"/>
                                      </p:to>
                                    </p:set>
                                    <p:anim calcmode="lin" valueType="num">
                                      <p:cBhvr>
                                        <p:cTn id="18" dur="500" fill="hold"/>
                                        <p:tgtEl>
                                          <p:spTgt spid="70"/>
                                        </p:tgtEl>
                                        <p:attrNameLst>
                                          <p:attrName>ppt_w</p:attrName>
                                        </p:attrNameLst>
                                      </p:cBhvr>
                                      <p:tavLst>
                                        <p:tav tm="0">
                                          <p:val>
                                            <p:fltVal val="0"/>
                                          </p:val>
                                        </p:tav>
                                        <p:tav tm="100000">
                                          <p:val>
                                            <p:strVal val="#ppt_w"/>
                                          </p:val>
                                        </p:tav>
                                      </p:tavLst>
                                    </p:anim>
                                    <p:anim calcmode="lin" valueType="num">
                                      <p:cBhvr>
                                        <p:cTn id="19" dur="500" fill="hold"/>
                                        <p:tgtEl>
                                          <p:spTgt spid="70"/>
                                        </p:tgtEl>
                                        <p:attrNameLst>
                                          <p:attrName>ppt_h</p:attrName>
                                        </p:attrNameLst>
                                      </p:cBhvr>
                                      <p:tavLst>
                                        <p:tav tm="0">
                                          <p:val>
                                            <p:fltVal val="0"/>
                                          </p:val>
                                        </p:tav>
                                        <p:tav tm="100000">
                                          <p:val>
                                            <p:strVal val="#ppt_h"/>
                                          </p:val>
                                        </p:tav>
                                      </p:tavLst>
                                    </p:anim>
                                    <p:animEffect transition="in" filter="fade">
                                      <p:cBhvr>
                                        <p:cTn id="20" dur="500"/>
                                        <p:tgtEl>
                                          <p:spTgt spid="70"/>
                                        </p:tgtEl>
                                      </p:cBhvr>
                                    </p:animEffect>
                                  </p:childTnLst>
                                </p:cTn>
                              </p:par>
                            </p:childTnLst>
                          </p:cTn>
                        </p:par>
                        <p:par>
                          <p:cTn id="21" fill="hold">
                            <p:stCondLst>
                              <p:cond delay="1900"/>
                            </p:stCondLst>
                            <p:childTnLst>
                              <p:par>
                                <p:cTn id="22" presetID="23" presetClass="entr" presetSubtype="16" fill="hold" grpId="0" nodeType="afterEffect">
                                  <p:stCondLst>
                                    <p:cond delay="200"/>
                                  </p:stCondLst>
                                  <p:childTnLst>
                                    <p:set>
                                      <p:cBhvr>
                                        <p:cTn id="23" dur="1" fill="hold">
                                          <p:stCondLst>
                                            <p:cond delay="0"/>
                                          </p:stCondLst>
                                        </p:cTn>
                                        <p:tgtEl>
                                          <p:spTgt spid="66"/>
                                        </p:tgtEl>
                                        <p:attrNameLst>
                                          <p:attrName>style.visibility</p:attrName>
                                        </p:attrNameLst>
                                      </p:cBhvr>
                                      <p:to>
                                        <p:strVal val="visible"/>
                                      </p:to>
                                    </p:set>
                                    <p:anim calcmode="lin" valueType="num">
                                      <p:cBhvr>
                                        <p:cTn id="24" dur="200" fill="hold"/>
                                        <p:tgtEl>
                                          <p:spTgt spid="66"/>
                                        </p:tgtEl>
                                        <p:attrNameLst>
                                          <p:attrName>ppt_w</p:attrName>
                                        </p:attrNameLst>
                                      </p:cBhvr>
                                      <p:tavLst>
                                        <p:tav tm="0">
                                          <p:val>
                                            <p:fltVal val="0"/>
                                          </p:val>
                                        </p:tav>
                                        <p:tav tm="100000">
                                          <p:val>
                                            <p:strVal val="#ppt_w"/>
                                          </p:val>
                                        </p:tav>
                                      </p:tavLst>
                                    </p:anim>
                                    <p:anim calcmode="lin" valueType="num">
                                      <p:cBhvr>
                                        <p:cTn id="25" dur="200" fill="hold"/>
                                        <p:tgtEl>
                                          <p:spTgt spid="66"/>
                                        </p:tgtEl>
                                        <p:attrNameLst>
                                          <p:attrName>ppt_h</p:attrName>
                                        </p:attrNameLst>
                                      </p:cBhvr>
                                      <p:tavLst>
                                        <p:tav tm="0">
                                          <p:val>
                                            <p:fltVal val="0"/>
                                          </p:val>
                                        </p:tav>
                                        <p:tav tm="100000">
                                          <p:val>
                                            <p:strVal val="#ppt_h"/>
                                          </p:val>
                                        </p:tav>
                                      </p:tavLst>
                                    </p:anim>
                                  </p:childTnLst>
                                </p:cTn>
                              </p:par>
                              <p:par>
                                <p:cTn id="26" presetID="23" presetClass="entr" presetSubtype="16" fill="hold" grpId="0" nodeType="withEffect">
                                  <p:stCondLst>
                                    <p:cond delay="200"/>
                                  </p:stCondLst>
                                  <p:childTnLst>
                                    <p:set>
                                      <p:cBhvr>
                                        <p:cTn id="27" dur="1" fill="hold">
                                          <p:stCondLst>
                                            <p:cond delay="0"/>
                                          </p:stCondLst>
                                        </p:cTn>
                                        <p:tgtEl>
                                          <p:spTgt spid="67"/>
                                        </p:tgtEl>
                                        <p:attrNameLst>
                                          <p:attrName>style.visibility</p:attrName>
                                        </p:attrNameLst>
                                      </p:cBhvr>
                                      <p:to>
                                        <p:strVal val="visible"/>
                                      </p:to>
                                    </p:set>
                                    <p:anim calcmode="lin" valueType="num">
                                      <p:cBhvr>
                                        <p:cTn id="28" dur="200" fill="hold"/>
                                        <p:tgtEl>
                                          <p:spTgt spid="67"/>
                                        </p:tgtEl>
                                        <p:attrNameLst>
                                          <p:attrName>ppt_w</p:attrName>
                                        </p:attrNameLst>
                                      </p:cBhvr>
                                      <p:tavLst>
                                        <p:tav tm="0">
                                          <p:val>
                                            <p:fltVal val="0"/>
                                          </p:val>
                                        </p:tav>
                                        <p:tav tm="100000">
                                          <p:val>
                                            <p:strVal val="#ppt_w"/>
                                          </p:val>
                                        </p:tav>
                                      </p:tavLst>
                                    </p:anim>
                                    <p:anim calcmode="lin" valueType="num">
                                      <p:cBhvr>
                                        <p:cTn id="29" dur="200" fill="hold"/>
                                        <p:tgtEl>
                                          <p:spTgt spid="67"/>
                                        </p:tgtEl>
                                        <p:attrNameLst>
                                          <p:attrName>ppt_h</p:attrName>
                                        </p:attrNameLst>
                                      </p:cBhvr>
                                      <p:tavLst>
                                        <p:tav tm="0">
                                          <p:val>
                                            <p:fltVal val="0"/>
                                          </p:val>
                                        </p:tav>
                                        <p:tav tm="100000">
                                          <p:val>
                                            <p:strVal val="#ppt_h"/>
                                          </p:val>
                                        </p:tav>
                                      </p:tavLst>
                                    </p:anim>
                                  </p:childTnLst>
                                </p:cTn>
                              </p:par>
                            </p:childTnLst>
                          </p:cTn>
                        </p:par>
                        <p:par>
                          <p:cTn id="30" fill="hold">
                            <p:stCondLst>
                              <p:cond delay="2300"/>
                            </p:stCondLst>
                            <p:childTnLst>
                              <p:par>
                                <p:cTn id="31" presetID="53" presetClass="entr" presetSubtype="16" fill="hold" grpId="0" nodeType="afterEffect">
                                  <p:stCondLst>
                                    <p:cond delay="200"/>
                                  </p:stCondLst>
                                  <p:childTnLst>
                                    <p:set>
                                      <p:cBhvr>
                                        <p:cTn id="32" dur="1" fill="hold">
                                          <p:stCondLst>
                                            <p:cond delay="0"/>
                                          </p:stCondLst>
                                        </p:cTn>
                                        <p:tgtEl>
                                          <p:spTgt spid="76"/>
                                        </p:tgtEl>
                                        <p:attrNameLst>
                                          <p:attrName>style.visibility</p:attrName>
                                        </p:attrNameLst>
                                      </p:cBhvr>
                                      <p:to>
                                        <p:strVal val="visible"/>
                                      </p:to>
                                    </p:set>
                                    <p:anim calcmode="lin" valueType="num">
                                      <p:cBhvr>
                                        <p:cTn id="33" dur="500" fill="hold"/>
                                        <p:tgtEl>
                                          <p:spTgt spid="76"/>
                                        </p:tgtEl>
                                        <p:attrNameLst>
                                          <p:attrName>ppt_w</p:attrName>
                                        </p:attrNameLst>
                                      </p:cBhvr>
                                      <p:tavLst>
                                        <p:tav tm="0">
                                          <p:val>
                                            <p:fltVal val="0"/>
                                          </p:val>
                                        </p:tav>
                                        <p:tav tm="100000">
                                          <p:val>
                                            <p:strVal val="#ppt_w"/>
                                          </p:val>
                                        </p:tav>
                                      </p:tavLst>
                                    </p:anim>
                                    <p:anim calcmode="lin" valueType="num">
                                      <p:cBhvr>
                                        <p:cTn id="34" dur="500" fill="hold"/>
                                        <p:tgtEl>
                                          <p:spTgt spid="76"/>
                                        </p:tgtEl>
                                        <p:attrNameLst>
                                          <p:attrName>ppt_h</p:attrName>
                                        </p:attrNameLst>
                                      </p:cBhvr>
                                      <p:tavLst>
                                        <p:tav tm="0">
                                          <p:val>
                                            <p:fltVal val="0"/>
                                          </p:val>
                                        </p:tav>
                                        <p:tav tm="100000">
                                          <p:val>
                                            <p:strVal val="#ppt_h"/>
                                          </p:val>
                                        </p:tav>
                                      </p:tavLst>
                                    </p:anim>
                                    <p:animEffect transition="in" filter="fade">
                                      <p:cBhvr>
                                        <p:cTn id="35" dur="500"/>
                                        <p:tgtEl>
                                          <p:spTgt spid="76"/>
                                        </p:tgtEl>
                                      </p:cBhvr>
                                    </p:animEffect>
                                  </p:childTnLst>
                                </p:cTn>
                              </p:par>
                              <p:par>
                                <p:cTn id="36" presetID="10" presetClass="entr" presetSubtype="0" fill="hold" grpId="1" nodeType="withEffect">
                                  <p:stCondLst>
                                    <p:cond delay="200"/>
                                  </p:stCondLst>
                                  <p:childTnLst>
                                    <p:set>
                                      <p:cBhvr>
                                        <p:cTn id="37" dur="1" fill="hold">
                                          <p:stCondLst>
                                            <p:cond delay="0"/>
                                          </p:stCondLst>
                                        </p:cTn>
                                        <p:tgtEl>
                                          <p:spTgt spid="75"/>
                                        </p:tgtEl>
                                        <p:attrNameLst>
                                          <p:attrName>style.visibility</p:attrName>
                                        </p:attrNameLst>
                                      </p:cBhvr>
                                      <p:to>
                                        <p:strVal val="visible"/>
                                      </p:to>
                                    </p:set>
                                    <p:animEffect transition="in" filter="fade">
                                      <p:cBhvr>
                                        <p:cTn id="38" dur="500"/>
                                        <p:tgtEl>
                                          <p:spTgt spid="75"/>
                                        </p:tgtEl>
                                      </p:cBhvr>
                                    </p:animEffect>
                                  </p:childTnLst>
                                </p:cTn>
                              </p:par>
                            </p:childTnLst>
                          </p:cTn>
                        </p:par>
                        <p:par>
                          <p:cTn id="39" fill="hold">
                            <p:stCondLst>
                              <p:cond delay="3000"/>
                            </p:stCondLst>
                            <p:childTnLst>
                              <p:par>
                                <p:cTn id="40" presetID="22" presetClass="entr" presetSubtype="2" fill="hold" grpId="0" nodeType="afterEffect">
                                  <p:stCondLst>
                                    <p:cond delay="300"/>
                                  </p:stCondLst>
                                  <p:childTnLst>
                                    <p:set>
                                      <p:cBhvr>
                                        <p:cTn id="41" dur="1" fill="hold">
                                          <p:stCondLst>
                                            <p:cond delay="0"/>
                                          </p:stCondLst>
                                        </p:cTn>
                                        <p:tgtEl>
                                          <p:spTgt spid="77"/>
                                        </p:tgtEl>
                                        <p:attrNameLst>
                                          <p:attrName>style.visibility</p:attrName>
                                        </p:attrNameLst>
                                      </p:cBhvr>
                                      <p:to>
                                        <p:strVal val="visible"/>
                                      </p:to>
                                    </p:set>
                                    <p:animEffect transition="in" filter="wipe(right)">
                                      <p:cBhvr>
                                        <p:cTn id="42" dur="500"/>
                                        <p:tgtEl>
                                          <p:spTgt spid="77"/>
                                        </p:tgtEl>
                                      </p:cBhvr>
                                    </p:animEffect>
                                  </p:childTnLst>
                                </p:cTn>
                              </p:par>
                            </p:childTnLst>
                          </p:cTn>
                        </p:par>
                        <p:par>
                          <p:cTn id="43" fill="hold">
                            <p:stCondLst>
                              <p:cond delay="3800"/>
                            </p:stCondLst>
                            <p:childTnLst>
                              <p:par>
                                <p:cTn id="44" presetID="42" presetClass="entr" presetSubtype="0" fill="hold" grpId="0" nodeType="afterEffect">
                                  <p:stCondLst>
                                    <p:cond delay="100"/>
                                  </p:stCondLst>
                                  <p:childTnLst>
                                    <p:set>
                                      <p:cBhvr>
                                        <p:cTn id="45" dur="1" fill="hold">
                                          <p:stCondLst>
                                            <p:cond delay="0"/>
                                          </p:stCondLst>
                                        </p:cTn>
                                        <p:tgtEl>
                                          <p:spTgt spid="78"/>
                                        </p:tgtEl>
                                        <p:attrNameLst>
                                          <p:attrName>style.visibility</p:attrName>
                                        </p:attrNameLst>
                                      </p:cBhvr>
                                      <p:to>
                                        <p:strVal val="visible"/>
                                      </p:to>
                                    </p:set>
                                    <p:animEffect transition="in" filter="fade">
                                      <p:cBhvr>
                                        <p:cTn id="46" dur="500"/>
                                        <p:tgtEl>
                                          <p:spTgt spid="78"/>
                                        </p:tgtEl>
                                      </p:cBhvr>
                                    </p:animEffect>
                                    <p:anim calcmode="lin" valueType="num">
                                      <p:cBhvr>
                                        <p:cTn id="47" dur="500" fill="hold"/>
                                        <p:tgtEl>
                                          <p:spTgt spid="78"/>
                                        </p:tgtEl>
                                        <p:attrNameLst>
                                          <p:attrName>ppt_x</p:attrName>
                                        </p:attrNameLst>
                                      </p:cBhvr>
                                      <p:tavLst>
                                        <p:tav tm="0">
                                          <p:val>
                                            <p:strVal val="#ppt_x"/>
                                          </p:val>
                                        </p:tav>
                                        <p:tav tm="100000">
                                          <p:val>
                                            <p:strVal val="#ppt_x"/>
                                          </p:val>
                                        </p:tav>
                                      </p:tavLst>
                                    </p:anim>
                                    <p:anim calcmode="lin" valueType="num">
                                      <p:cBhvr>
                                        <p:cTn id="48" dur="500" fill="hold"/>
                                        <p:tgtEl>
                                          <p:spTgt spid="78"/>
                                        </p:tgtEl>
                                        <p:attrNameLst>
                                          <p:attrName>ppt_y</p:attrName>
                                        </p:attrNameLst>
                                      </p:cBhvr>
                                      <p:tavLst>
                                        <p:tav tm="0">
                                          <p:val>
                                            <p:strVal val="#ppt_y+.1"/>
                                          </p:val>
                                        </p:tav>
                                        <p:tav tm="100000">
                                          <p:val>
                                            <p:strVal val="#ppt_y"/>
                                          </p:val>
                                        </p:tav>
                                      </p:tavLst>
                                    </p:anim>
                                  </p:childTnLst>
                                </p:cTn>
                              </p:par>
                            </p:childTnLst>
                          </p:cTn>
                        </p:par>
                        <p:par>
                          <p:cTn id="49" fill="hold">
                            <p:stCondLst>
                              <p:cond delay="4400"/>
                            </p:stCondLst>
                            <p:childTnLst>
                              <p:par>
                                <p:cTn id="50" presetID="21" presetClass="exit" presetSubtype="1" fill="hold" grpId="0" nodeType="afterEffect">
                                  <p:stCondLst>
                                    <p:cond delay="100"/>
                                  </p:stCondLst>
                                  <p:childTnLst>
                                    <p:animEffect transition="out" filter="wheel(1)">
                                      <p:cBhvr>
                                        <p:cTn id="51" dur="1000"/>
                                        <p:tgtEl>
                                          <p:spTgt spid="75"/>
                                        </p:tgtEl>
                                      </p:cBhvr>
                                    </p:animEffect>
                                    <p:set>
                                      <p:cBhvr>
                                        <p:cTn id="52" dur="1" fill="hold">
                                          <p:stCondLst>
                                            <p:cond delay="999"/>
                                          </p:stCondLst>
                                        </p:cTn>
                                        <p:tgtEl>
                                          <p:spTgt spid="75"/>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6" grpId="0"/>
      <p:bldP spid="67" grpId="0"/>
      <p:bldP spid="75" grpId="0" animBg="1"/>
      <p:bldP spid="75" grpId="1" animBg="1"/>
      <p:bldP spid="76" grpId="0"/>
      <p:bldP spid="77" grpId="0" animBg="1"/>
      <p:bldP spid="78"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任意多边形 2"/>
          <p:cNvSpPr/>
          <p:nvPr/>
        </p:nvSpPr>
        <p:spPr>
          <a:xfrm>
            <a:off x="7688263" y="1855788"/>
            <a:ext cx="1241425" cy="5008562"/>
          </a:xfrm>
          <a:custGeom>
            <a:avLst/>
            <a:gdLst>
              <a:gd name="txL" fmla="*/ 0 w 1241947"/>
              <a:gd name="txT" fmla="*/ 0 h 5008728"/>
              <a:gd name="txR" fmla="*/ 1241947 w 1241947"/>
              <a:gd name="txB" fmla="*/ 5008728 h 5008728"/>
            </a:gdLst>
            <a:ahLst/>
            <a:cxnLst>
              <a:cxn ang="0">
                <a:pos x="0" y="0"/>
              </a:cxn>
              <a:cxn ang="0">
                <a:pos x="245557" y="40942"/>
              </a:cxn>
              <a:cxn ang="0">
                <a:pos x="477471" y="204709"/>
              </a:cxn>
              <a:cxn ang="0">
                <a:pos x="627533" y="327535"/>
              </a:cxn>
              <a:cxn ang="0">
                <a:pos x="709386" y="504950"/>
              </a:cxn>
              <a:cxn ang="0">
                <a:pos x="736670" y="682365"/>
              </a:cxn>
              <a:cxn ang="0">
                <a:pos x="763954" y="996253"/>
              </a:cxn>
              <a:cxn ang="0">
                <a:pos x="763954" y="1064490"/>
              </a:cxn>
              <a:cxn ang="0">
                <a:pos x="777596" y="1392025"/>
              </a:cxn>
              <a:cxn ang="0">
                <a:pos x="709386" y="1705913"/>
              </a:cxn>
              <a:cxn ang="0">
                <a:pos x="586607" y="1951564"/>
              </a:cxn>
              <a:cxn ang="0">
                <a:pos x="572965" y="2047096"/>
              </a:cxn>
              <a:cxn ang="0">
                <a:pos x="723028" y="2224510"/>
              </a:cxn>
              <a:cxn ang="0">
                <a:pos x="900374" y="2415572"/>
              </a:cxn>
              <a:cxn ang="0">
                <a:pos x="1023153" y="2743109"/>
              </a:cxn>
              <a:cxn ang="0">
                <a:pos x="1105004" y="3302648"/>
              </a:cxn>
              <a:cxn ang="0">
                <a:pos x="982226" y="3834892"/>
              </a:cxn>
              <a:cxn ang="0">
                <a:pos x="1050436" y="4025954"/>
              </a:cxn>
              <a:cxn ang="0">
                <a:pos x="1023153" y="4107839"/>
              </a:cxn>
              <a:cxn ang="0">
                <a:pos x="1091362" y="4217017"/>
              </a:cxn>
              <a:cxn ang="0">
                <a:pos x="1050436" y="4285254"/>
              </a:cxn>
              <a:cxn ang="0">
                <a:pos x="1105004" y="4421726"/>
              </a:cxn>
              <a:cxn ang="0">
                <a:pos x="1105004" y="4503611"/>
              </a:cxn>
              <a:cxn ang="0">
                <a:pos x="1132289" y="4558201"/>
              </a:cxn>
              <a:cxn ang="0">
                <a:pos x="1132289" y="4708320"/>
              </a:cxn>
              <a:cxn ang="0">
                <a:pos x="1227783" y="4858439"/>
              </a:cxn>
              <a:cxn ang="0">
                <a:pos x="1214140" y="4967619"/>
              </a:cxn>
              <a:cxn ang="0">
                <a:pos x="1214140" y="5008562"/>
              </a:cxn>
            </a:cxnLst>
            <a:rect l="txL" t="txT" r="txR" b="txB"/>
            <a:pathLst>
              <a:path w="1241947" h="5008728">
                <a:moveTo>
                  <a:pt x="0" y="0"/>
                </a:moveTo>
                <a:cubicBezTo>
                  <a:pt x="83024" y="3412"/>
                  <a:pt x="166048" y="6824"/>
                  <a:pt x="245660" y="40943"/>
                </a:cubicBezTo>
                <a:cubicBezTo>
                  <a:pt x="325272" y="75062"/>
                  <a:pt x="413983" y="156949"/>
                  <a:pt x="477672" y="204716"/>
                </a:cubicBezTo>
                <a:cubicBezTo>
                  <a:pt x="541362" y="252483"/>
                  <a:pt x="589128" y="277504"/>
                  <a:pt x="627797" y="327546"/>
                </a:cubicBezTo>
                <a:cubicBezTo>
                  <a:pt x="666466" y="377588"/>
                  <a:pt x="691487" y="445827"/>
                  <a:pt x="709684" y="504967"/>
                </a:cubicBezTo>
                <a:cubicBezTo>
                  <a:pt x="727881" y="564107"/>
                  <a:pt x="727882" y="600502"/>
                  <a:pt x="736980" y="682388"/>
                </a:cubicBezTo>
                <a:cubicBezTo>
                  <a:pt x="746079" y="764275"/>
                  <a:pt x="759726" y="932597"/>
                  <a:pt x="764275" y="996286"/>
                </a:cubicBezTo>
                <a:cubicBezTo>
                  <a:pt x="768824" y="1059975"/>
                  <a:pt x="762000" y="998561"/>
                  <a:pt x="764275" y="1064525"/>
                </a:cubicBezTo>
                <a:cubicBezTo>
                  <a:pt x="766550" y="1130489"/>
                  <a:pt x="787021" y="1285164"/>
                  <a:pt x="777923" y="1392071"/>
                </a:cubicBezTo>
                <a:cubicBezTo>
                  <a:pt x="768825" y="1498978"/>
                  <a:pt x="741529" y="1612710"/>
                  <a:pt x="709684" y="1705970"/>
                </a:cubicBezTo>
                <a:cubicBezTo>
                  <a:pt x="677839" y="1799230"/>
                  <a:pt x="609600" y="1894763"/>
                  <a:pt x="586854" y="1951629"/>
                </a:cubicBezTo>
                <a:cubicBezTo>
                  <a:pt x="564108" y="2008495"/>
                  <a:pt x="550460" y="2001671"/>
                  <a:pt x="573206" y="2047164"/>
                </a:cubicBezTo>
                <a:cubicBezTo>
                  <a:pt x="595952" y="2092657"/>
                  <a:pt x="668741" y="2163170"/>
                  <a:pt x="723332" y="2224585"/>
                </a:cubicBezTo>
                <a:cubicBezTo>
                  <a:pt x="777923" y="2286000"/>
                  <a:pt x="850711" y="2329217"/>
                  <a:pt x="900753" y="2415653"/>
                </a:cubicBezTo>
                <a:cubicBezTo>
                  <a:pt x="950795" y="2502089"/>
                  <a:pt x="989464" y="2595349"/>
                  <a:pt x="1023583" y="2743200"/>
                </a:cubicBezTo>
                <a:cubicBezTo>
                  <a:pt x="1057702" y="2891051"/>
                  <a:pt x="1112293" y="3120788"/>
                  <a:pt x="1105469" y="3302758"/>
                </a:cubicBezTo>
                <a:cubicBezTo>
                  <a:pt x="1098645" y="3484728"/>
                  <a:pt x="991738" y="3714465"/>
                  <a:pt x="982639" y="3835020"/>
                </a:cubicBezTo>
                <a:cubicBezTo>
                  <a:pt x="973541" y="3955575"/>
                  <a:pt x="1044054" y="3980596"/>
                  <a:pt x="1050878" y="4026089"/>
                </a:cubicBezTo>
                <a:cubicBezTo>
                  <a:pt x="1057702" y="4071582"/>
                  <a:pt x="1016759" y="4076131"/>
                  <a:pt x="1023583" y="4107976"/>
                </a:cubicBezTo>
                <a:cubicBezTo>
                  <a:pt x="1030407" y="4139821"/>
                  <a:pt x="1087272" y="4187588"/>
                  <a:pt x="1091821" y="4217158"/>
                </a:cubicBezTo>
                <a:cubicBezTo>
                  <a:pt x="1096370" y="4246728"/>
                  <a:pt x="1048603" y="4251278"/>
                  <a:pt x="1050878" y="4285397"/>
                </a:cubicBezTo>
                <a:cubicBezTo>
                  <a:pt x="1053153" y="4319516"/>
                  <a:pt x="1096371" y="4385480"/>
                  <a:pt x="1105469" y="4421874"/>
                </a:cubicBezTo>
                <a:cubicBezTo>
                  <a:pt x="1114567" y="4458268"/>
                  <a:pt x="1100920" y="4481015"/>
                  <a:pt x="1105469" y="4503761"/>
                </a:cubicBezTo>
                <a:cubicBezTo>
                  <a:pt x="1110018" y="4526507"/>
                  <a:pt x="1128216" y="4524233"/>
                  <a:pt x="1132765" y="4558352"/>
                </a:cubicBezTo>
                <a:cubicBezTo>
                  <a:pt x="1137314" y="4592471"/>
                  <a:pt x="1116843" y="4658435"/>
                  <a:pt x="1132765" y="4708477"/>
                </a:cubicBezTo>
                <a:cubicBezTo>
                  <a:pt x="1148687" y="4758519"/>
                  <a:pt x="1214651" y="4815385"/>
                  <a:pt x="1228299" y="4858603"/>
                </a:cubicBezTo>
                <a:cubicBezTo>
                  <a:pt x="1241947" y="4901821"/>
                  <a:pt x="1216926" y="4942764"/>
                  <a:pt x="1214651" y="4967785"/>
                </a:cubicBezTo>
                <a:cubicBezTo>
                  <a:pt x="1212376" y="4992806"/>
                  <a:pt x="1214651" y="5008728"/>
                  <a:pt x="1214651" y="5008728"/>
                </a:cubicBezTo>
              </a:path>
            </a:pathLst>
          </a:custGeom>
          <a:noFill/>
          <a:ln w="38100" cap="flat" cmpd="sng">
            <a:solidFill>
              <a:schemeClr val="bg1"/>
            </a:solidFill>
            <a:prstDash val="solid"/>
            <a:miter/>
            <a:headEnd type="none" w="med" len="med"/>
            <a:tailEnd type="none" w="med" len="med"/>
          </a:ln>
        </p:spPr>
        <p:txBody>
          <a:bodyPr anchor="ctr"/>
          <a:lstStyle/>
          <a:p>
            <a:pPr lvl="0" algn="ctr" eaLnBrk="1" hangingPunct="1"/>
            <a:endParaRPr lang="zh-CN" altLang="en-US" dirty="0">
              <a:latin typeface="Calibri" pitchFamily="2" charset="0"/>
              <a:ea typeface="宋体" charset="-122"/>
            </a:endParaRPr>
          </a:p>
        </p:txBody>
      </p:sp>
      <p:sp>
        <p:nvSpPr>
          <p:cNvPr id="3" name="任意多边形 3"/>
          <p:cNvSpPr/>
          <p:nvPr/>
        </p:nvSpPr>
        <p:spPr>
          <a:xfrm>
            <a:off x="5476875" y="1870075"/>
            <a:ext cx="2251075" cy="3349625"/>
          </a:xfrm>
          <a:custGeom>
            <a:avLst/>
            <a:gdLst>
              <a:gd name="txL" fmla="*/ 0 w 2251881"/>
              <a:gd name="txT" fmla="*/ 0 h 3350526"/>
              <a:gd name="txR" fmla="*/ 2251881 w 2251881"/>
              <a:gd name="txB" fmla="*/ 3350526 h 3350526"/>
            </a:gdLst>
            <a:ahLst/>
            <a:cxnLst>
              <a:cxn ang="0">
                <a:pos x="2251075" y="0"/>
              </a:cxn>
              <a:cxn ang="0">
                <a:pos x="2114646" y="27289"/>
              </a:cxn>
              <a:cxn ang="0">
                <a:pos x="1787218" y="163729"/>
              </a:cxn>
              <a:cxn ang="0">
                <a:pos x="1555289" y="559408"/>
              </a:cxn>
              <a:cxn ang="0">
                <a:pos x="1596217" y="1050596"/>
              </a:cxn>
              <a:cxn ang="0">
                <a:pos x="1555289" y="1077883"/>
              </a:cxn>
              <a:cxn ang="0">
                <a:pos x="1541646" y="1227969"/>
              </a:cxn>
              <a:cxn ang="0">
                <a:pos x="1637146" y="1446274"/>
              </a:cxn>
              <a:cxn ang="0">
                <a:pos x="1705360" y="1555427"/>
              </a:cxn>
              <a:cxn ang="0">
                <a:pos x="1787218" y="1569071"/>
              </a:cxn>
              <a:cxn ang="0">
                <a:pos x="1855432" y="1760088"/>
              </a:cxn>
              <a:cxn ang="0">
                <a:pos x="1746289" y="1992037"/>
              </a:cxn>
              <a:cxn ang="0">
                <a:pos x="1705360" y="1978394"/>
              </a:cxn>
              <a:cxn ang="0">
                <a:pos x="1418859" y="2142122"/>
              </a:cxn>
              <a:cxn ang="0">
                <a:pos x="1255145" y="2210344"/>
              </a:cxn>
              <a:cxn ang="0">
                <a:pos x="1146002" y="2223986"/>
              </a:cxn>
              <a:cxn ang="0">
                <a:pos x="955001" y="2333139"/>
              </a:cxn>
              <a:cxn ang="0">
                <a:pos x="804930" y="2578733"/>
              </a:cxn>
              <a:cxn ang="0">
                <a:pos x="764002" y="2715174"/>
              </a:cxn>
              <a:cxn ang="0">
                <a:pos x="709430" y="2851615"/>
              </a:cxn>
              <a:cxn ang="0">
                <a:pos x="586644" y="2974412"/>
              </a:cxn>
              <a:cxn ang="0">
                <a:pos x="477501" y="3069920"/>
              </a:cxn>
              <a:cxn ang="0">
                <a:pos x="259215" y="3138140"/>
              </a:cxn>
              <a:cxn ang="0">
                <a:pos x="150072" y="3315514"/>
              </a:cxn>
              <a:cxn ang="0">
                <a:pos x="0" y="3342803"/>
              </a:cxn>
            </a:cxnLst>
            <a:rect l="txL" t="txT" r="txR" b="txB"/>
            <a:pathLst>
              <a:path w="2251881" h="3350526">
                <a:moveTo>
                  <a:pt x="2251881" y="0"/>
                </a:moveTo>
                <a:cubicBezTo>
                  <a:pt x="2222310" y="0"/>
                  <a:pt x="2192740" y="1"/>
                  <a:pt x="2115403" y="27296"/>
                </a:cubicBezTo>
                <a:cubicBezTo>
                  <a:pt x="2038066" y="54591"/>
                  <a:pt x="1881117" y="75063"/>
                  <a:pt x="1787857" y="163773"/>
                </a:cubicBezTo>
                <a:cubicBezTo>
                  <a:pt x="1694597" y="252483"/>
                  <a:pt x="1587690" y="411707"/>
                  <a:pt x="1555845" y="559558"/>
                </a:cubicBezTo>
                <a:cubicBezTo>
                  <a:pt x="1524000" y="707409"/>
                  <a:pt x="1596788" y="964442"/>
                  <a:pt x="1596788" y="1050878"/>
                </a:cubicBezTo>
                <a:cubicBezTo>
                  <a:pt x="1596788" y="1137314"/>
                  <a:pt x="1564943" y="1048603"/>
                  <a:pt x="1555845" y="1078173"/>
                </a:cubicBezTo>
                <a:cubicBezTo>
                  <a:pt x="1546747" y="1107743"/>
                  <a:pt x="1528549" y="1166884"/>
                  <a:pt x="1542197" y="1228299"/>
                </a:cubicBezTo>
                <a:cubicBezTo>
                  <a:pt x="1555845" y="1289714"/>
                  <a:pt x="1610437" y="1392072"/>
                  <a:pt x="1637732" y="1446663"/>
                </a:cubicBezTo>
                <a:cubicBezTo>
                  <a:pt x="1665027" y="1501254"/>
                  <a:pt x="1680949" y="1535373"/>
                  <a:pt x="1705970" y="1555845"/>
                </a:cubicBezTo>
                <a:cubicBezTo>
                  <a:pt x="1730991" y="1576317"/>
                  <a:pt x="1762836" y="1535374"/>
                  <a:pt x="1787857" y="1569493"/>
                </a:cubicBezTo>
                <a:cubicBezTo>
                  <a:pt x="1812878" y="1603612"/>
                  <a:pt x="1862920" y="1690048"/>
                  <a:pt x="1856096" y="1760561"/>
                </a:cubicBezTo>
                <a:cubicBezTo>
                  <a:pt x="1849272" y="1831074"/>
                  <a:pt x="1771935" y="1956179"/>
                  <a:pt x="1746914" y="1992573"/>
                </a:cubicBezTo>
                <a:cubicBezTo>
                  <a:pt x="1721893" y="2028967"/>
                  <a:pt x="1760561" y="1953905"/>
                  <a:pt x="1705970" y="1978926"/>
                </a:cubicBezTo>
                <a:cubicBezTo>
                  <a:pt x="1651379" y="2003947"/>
                  <a:pt x="1494430" y="2104030"/>
                  <a:pt x="1419367" y="2142699"/>
                </a:cubicBezTo>
                <a:cubicBezTo>
                  <a:pt x="1344304" y="2181368"/>
                  <a:pt x="1301087" y="2197290"/>
                  <a:pt x="1255594" y="2210938"/>
                </a:cubicBezTo>
                <a:cubicBezTo>
                  <a:pt x="1210102" y="2224586"/>
                  <a:pt x="1196454" y="2204114"/>
                  <a:pt x="1146412" y="2224585"/>
                </a:cubicBezTo>
                <a:cubicBezTo>
                  <a:pt x="1096370" y="2245057"/>
                  <a:pt x="1012209" y="2274627"/>
                  <a:pt x="955343" y="2333767"/>
                </a:cubicBezTo>
                <a:cubicBezTo>
                  <a:pt x="898477" y="2392907"/>
                  <a:pt x="837063" y="2515737"/>
                  <a:pt x="805218" y="2579427"/>
                </a:cubicBezTo>
                <a:cubicBezTo>
                  <a:pt x="773373" y="2643117"/>
                  <a:pt x="780197" y="2670413"/>
                  <a:pt x="764275" y="2715905"/>
                </a:cubicBezTo>
                <a:cubicBezTo>
                  <a:pt x="748353" y="2761397"/>
                  <a:pt x="739254" y="2809164"/>
                  <a:pt x="709684" y="2852382"/>
                </a:cubicBezTo>
                <a:cubicBezTo>
                  <a:pt x="680114" y="2895600"/>
                  <a:pt x="625523" y="2938818"/>
                  <a:pt x="586854" y="2975212"/>
                </a:cubicBezTo>
                <a:cubicBezTo>
                  <a:pt x="548185" y="3011606"/>
                  <a:pt x="532263" y="3043452"/>
                  <a:pt x="477672" y="3070747"/>
                </a:cubicBezTo>
                <a:cubicBezTo>
                  <a:pt x="423081" y="3098042"/>
                  <a:pt x="313899" y="3098042"/>
                  <a:pt x="259308" y="3138985"/>
                </a:cubicBezTo>
                <a:cubicBezTo>
                  <a:pt x="204717" y="3179928"/>
                  <a:pt x="193344" y="3282287"/>
                  <a:pt x="150126" y="3316406"/>
                </a:cubicBezTo>
                <a:cubicBezTo>
                  <a:pt x="106908" y="3350526"/>
                  <a:pt x="53454" y="3347114"/>
                  <a:pt x="0" y="3343702"/>
                </a:cubicBezTo>
              </a:path>
            </a:pathLst>
          </a:custGeom>
          <a:noFill/>
          <a:ln w="38100" cap="flat" cmpd="sng">
            <a:solidFill>
              <a:schemeClr val="bg1"/>
            </a:solidFill>
            <a:prstDash val="solid"/>
            <a:miter/>
            <a:headEnd type="none" w="med" len="med"/>
            <a:tailEnd type="none" w="med" len="med"/>
          </a:ln>
        </p:spPr>
        <p:txBody>
          <a:bodyPr anchor="ctr"/>
          <a:lstStyle/>
          <a:p>
            <a:pPr lvl="0" algn="ctr" eaLnBrk="1" hangingPunct="1"/>
            <a:endParaRPr lang="zh-CN" altLang="en-US" dirty="0">
              <a:latin typeface="Calibri" pitchFamily="2" charset="0"/>
              <a:ea typeface="宋体" charset="-122"/>
            </a:endParaRPr>
          </a:p>
        </p:txBody>
      </p:sp>
      <p:sp>
        <p:nvSpPr>
          <p:cNvPr id="4" name="任意多边形 4"/>
          <p:cNvSpPr/>
          <p:nvPr/>
        </p:nvSpPr>
        <p:spPr>
          <a:xfrm>
            <a:off x="4699000" y="1249363"/>
            <a:ext cx="1189038" cy="3978275"/>
          </a:xfrm>
          <a:custGeom>
            <a:avLst/>
            <a:gdLst>
              <a:gd name="txL" fmla="*/ 0 w 1189630"/>
              <a:gd name="txT" fmla="*/ 0 h 3978323"/>
              <a:gd name="txR" fmla="*/ 1189630 w 1189630"/>
              <a:gd name="txB" fmla="*/ 3978323 h 3978323"/>
            </a:gdLst>
            <a:ahLst/>
            <a:cxnLst>
              <a:cxn ang="0">
                <a:pos x="791176" y="3978275"/>
              </a:cxn>
              <a:cxn ang="0">
                <a:pos x="709330" y="3555200"/>
              </a:cxn>
              <a:cxn ang="0">
                <a:pos x="886662" y="3295895"/>
              </a:cxn>
              <a:cxn ang="0">
                <a:pos x="1077637" y="2995649"/>
              </a:cxn>
              <a:cxn ang="0">
                <a:pos x="1186764" y="2627163"/>
              </a:cxn>
              <a:cxn ang="0">
                <a:pos x="1063995" y="2081259"/>
              </a:cxn>
              <a:cxn ang="0">
                <a:pos x="818457" y="2040316"/>
              </a:cxn>
              <a:cxn ang="0">
                <a:pos x="763894" y="1862898"/>
              </a:cxn>
              <a:cxn ang="0">
                <a:pos x="491074" y="1412526"/>
              </a:cxn>
              <a:cxn ang="0">
                <a:pos x="422869" y="812032"/>
              </a:cxn>
              <a:cxn ang="0">
                <a:pos x="300102" y="293424"/>
              </a:cxn>
              <a:cxn ang="0">
                <a:pos x="122769" y="47766"/>
              </a:cxn>
              <a:cxn ang="0">
                <a:pos x="0" y="6824"/>
              </a:cxn>
            </a:cxnLst>
            <a:rect l="txL" t="txT" r="txR" b="txB"/>
            <a:pathLst>
              <a:path w="1189630" h="3978323">
                <a:moveTo>
                  <a:pt x="791570" y="3978323"/>
                </a:moveTo>
                <a:cubicBezTo>
                  <a:pt x="742665" y="3823648"/>
                  <a:pt x="693761" y="3668973"/>
                  <a:pt x="709683" y="3555242"/>
                </a:cubicBezTo>
                <a:cubicBezTo>
                  <a:pt x="725605" y="3441511"/>
                  <a:pt x="825689" y="3389194"/>
                  <a:pt x="887104" y="3295934"/>
                </a:cubicBezTo>
                <a:cubicBezTo>
                  <a:pt x="948519" y="3202674"/>
                  <a:pt x="1028131" y="3107141"/>
                  <a:pt x="1078173" y="2995684"/>
                </a:cubicBezTo>
                <a:cubicBezTo>
                  <a:pt x="1128215" y="2884227"/>
                  <a:pt x="1189630" y="2779594"/>
                  <a:pt x="1187355" y="2627194"/>
                </a:cubicBezTo>
                <a:cubicBezTo>
                  <a:pt x="1185080" y="2474794"/>
                  <a:pt x="1125940" y="2179093"/>
                  <a:pt x="1064525" y="2081284"/>
                </a:cubicBezTo>
                <a:cubicBezTo>
                  <a:pt x="1003110" y="1983475"/>
                  <a:pt x="868907" y="2076734"/>
                  <a:pt x="818865" y="2040340"/>
                </a:cubicBezTo>
                <a:cubicBezTo>
                  <a:pt x="768823" y="2003946"/>
                  <a:pt x="818865" y="1967553"/>
                  <a:pt x="764274" y="1862920"/>
                </a:cubicBezTo>
                <a:cubicBezTo>
                  <a:pt x="709683" y="1758287"/>
                  <a:pt x="548185" y="1587689"/>
                  <a:pt x="491319" y="1412543"/>
                </a:cubicBezTo>
                <a:cubicBezTo>
                  <a:pt x="434453" y="1237397"/>
                  <a:pt x="454925" y="998561"/>
                  <a:pt x="423080" y="812042"/>
                </a:cubicBezTo>
                <a:cubicBezTo>
                  <a:pt x="391235" y="625523"/>
                  <a:pt x="350293" y="420806"/>
                  <a:pt x="300251" y="293427"/>
                </a:cubicBezTo>
                <a:cubicBezTo>
                  <a:pt x="250209" y="166048"/>
                  <a:pt x="172872" y="95534"/>
                  <a:pt x="122830" y="47767"/>
                </a:cubicBezTo>
                <a:cubicBezTo>
                  <a:pt x="72788" y="0"/>
                  <a:pt x="36394" y="3412"/>
                  <a:pt x="0" y="6824"/>
                </a:cubicBezTo>
              </a:path>
            </a:pathLst>
          </a:custGeom>
          <a:noFill/>
          <a:ln w="38100" cap="flat" cmpd="sng">
            <a:solidFill>
              <a:schemeClr val="bg1"/>
            </a:solidFill>
            <a:prstDash val="solid"/>
            <a:miter/>
            <a:headEnd type="none" w="med" len="med"/>
            <a:tailEnd type="none" w="med" len="med"/>
          </a:ln>
        </p:spPr>
        <p:txBody>
          <a:bodyPr anchor="ctr"/>
          <a:lstStyle/>
          <a:p>
            <a:pPr lvl="0" algn="ctr" eaLnBrk="1" hangingPunct="1"/>
            <a:endParaRPr lang="zh-CN" altLang="en-US" dirty="0">
              <a:latin typeface="Calibri" pitchFamily="2" charset="0"/>
              <a:ea typeface="宋体" charset="-122"/>
            </a:endParaRPr>
          </a:p>
        </p:txBody>
      </p:sp>
      <p:sp>
        <p:nvSpPr>
          <p:cNvPr id="5" name="任意多边形 5"/>
          <p:cNvSpPr/>
          <p:nvPr/>
        </p:nvSpPr>
        <p:spPr>
          <a:xfrm>
            <a:off x="4011613" y="1236663"/>
            <a:ext cx="809625" cy="5407025"/>
          </a:xfrm>
          <a:custGeom>
            <a:avLst/>
            <a:gdLst>
              <a:gd name="txL" fmla="*/ 0 w 809768"/>
              <a:gd name="txT" fmla="*/ 0 h 5406787"/>
              <a:gd name="txR" fmla="*/ 809768 w 809768"/>
              <a:gd name="txB" fmla="*/ 5406787 h 5406787"/>
            </a:gdLst>
            <a:ahLst/>
            <a:cxnLst>
              <a:cxn ang="0">
                <a:pos x="714107" y="4548"/>
              </a:cxn>
              <a:cxn ang="0">
                <a:pos x="618590" y="45494"/>
              </a:cxn>
              <a:cxn ang="0">
                <a:pos x="645880" y="277515"/>
              </a:cxn>
              <a:cxn ang="0">
                <a:pos x="714107" y="659670"/>
              </a:cxn>
              <a:cxn ang="0">
                <a:pos x="741398" y="1314792"/>
              </a:cxn>
              <a:cxn ang="0">
                <a:pos x="741398" y="1396682"/>
              </a:cxn>
              <a:cxn ang="0">
                <a:pos x="632235" y="1478572"/>
              </a:cxn>
              <a:cxn ang="0">
                <a:pos x="495781" y="1765188"/>
              </a:cxn>
              <a:cxn ang="0">
                <a:pos x="400264" y="1874375"/>
              </a:cxn>
              <a:cxn ang="0">
                <a:pos x="332037" y="2024507"/>
              </a:cxn>
              <a:cxn ang="0">
                <a:pos x="209229" y="2079100"/>
              </a:cxn>
              <a:cxn ang="0">
                <a:pos x="154648" y="2270177"/>
              </a:cxn>
              <a:cxn ang="0">
                <a:pos x="31839" y="2379364"/>
              </a:cxn>
              <a:cxn ang="0">
                <a:pos x="18194" y="2652332"/>
              </a:cxn>
              <a:cxn ang="0">
                <a:pos x="141002" y="3061782"/>
              </a:cxn>
              <a:cxn ang="0">
                <a:pos x="359329" y="3498530"/>
              </a:cxn>
              <a:cxn ang="0">
                <a:pos x="332037" y="3621365"/>
              </a:cxn>
              <a:cxn ang="0">
                <a:pos x="263810" y="3812444"/>
              </a:cxn>
              <a:cxn ang="0">
                <a:pos x="168293" y="4044466"/>
              </a:cxn>
              <a:cxn ang="0">
                <a:pos x="113712" y="4508509"/>
              </a:cxn>
              <a:cxn ang="0">
                <a:pos x="86421" y="4604050"/>
              </a:cxn>
              <a:cxn ang="0">
                <a:pos x="127357" y="4767829"/>
              </a:cxn>
              <a:cxn ang="0">
                <a:pos x="181939" y="4836072"/>
              </a:cxn>
              <a:cxn ang="0">
                <a:pos x="222875" y="4958905"/>
              </a:cxn>
              <a:cxn ang="0">
                <a:pos x="386619" y="5013500"/>
              </a:cxn>
              <a:cxn ang="0">
                <a:pos x="536717" y="5245522"/>
              </a:cxn>
              <a:cxn ang="0">
                <a:pos x="714107" y="5382004"/>
              </a:cxn>
              <a:cxn ang="0">
                <a:pos x="809625" y="5395652"/>
              </a:cxn>
            </a:cxnLst>
            <a:rect l="txL" t="txT" r="txR" b="txB"/>
            <a:pathLst>
              <a:path w="809768" h="5406787">
                <a:moveTo>
                  <a:pt x="714233" y="4548"/>
                </a:moveTo>
                <a:cubicBezTo>
                  <a:pt x="672152" y="2274"/>
                  <a:pt x="630072" y="0"/>
                  <a:pt x="618699" y="45492"/>
                </a:cubicBezTo>
                <a:cubicBezTo>
                  <a:pt x="607326" y="90984"/>
                  <a:pt x="630072" y="175145"/>
                  <a:pt x="645994" y="277503"/>
                </a:cubicBezTo>
                <a:cubicBezTo>
                  <a:pt x="661916" y="379861"/>
                  <a:pt x="698311" y="486769"/>
                  <a:pt x="714233" y="659641"/>
                </a:cubicBezTo>
                <a:cubicBezTo>
                  <a:pt x="730156" y="832513"/>
                  <a:pt x="736980" y="1191903"/>
                  <a:pt x="741529" y="1314733"/>
                </a:cubicBezTo>
                <a:cubicBezTo>
                  <a:pt x="746078" y="1437563"/>
                  <a:pt x="759726" y="1369325"/>
                  <a:pt x="741529" y="1396620"/>
                </a:cubicBezTo>
                <a:cubicBezTo>
                  <a:pt x="723332" y="1423915"/>
                  <a:pt x="673290" y="1417091"/>
                  <a:pt x="632347" y="1478506"/>
                </a:cubicBezTo>
                <a:cubicBezTo>
                  <a:pt x="591404" y="1539921"/>
                  <a:pt x="534538" y="1699145"/>
                  <a:pt x="495869" y="1765109"/>
                </a:cubicBezTo>
                <a:cubicBezTo>
                  <a:pt x="457200" y="1831073"/>
                  <a:pt x="427630" y="1831074"/>
                  <a:pt x="400335" y="1874292"/>
                </a:cubicBezTo>
                <a:cubicBezTo>
                  <a:pt x="373040" y="1917510"/>
                  <a:pt x="363941" y="1990298"/>
                  <a:pt x="332096" y="2024417"/>
                </a:cubicBezTo>
                <a:cubicBezTo>
                  <a:pt x="300251" y="2058536"/>
                  <a:pt x="238836" y="2038065"/>
                  <a:pt x="209266" y="2079008"/>
                </a:cubicBezTo>
                <a:cubicBezTo>
                  <a:pt x="179696" y="2119951"/>
                  <a:pt x="184245" y="2220035"/>
                  <a:pt x="154675" y="2270077"/>
                </a:cubicBezTo>
                <a:cubicBezTo>
                  <a:pt x="125105" y="2320119"/>
                  <a:pt x="54591" y="2315570"/>
                  <a:pt x="31845" y="2379259"/>
                </a:cubicBezTo>
                <a:cubicBezTo>
                  <a:pt x="9099" y="2442948"/>
                  <a:pt x="0" y="2538483"/>
                  <a:pt x="18197" y="2652214"/>
                </a:cubicBezTo>
                <a:cubicBezTo>
                  <a:pt x="36394" y="2765945"/>
                  <a:pt x="84161" y="2920620"/>
                  <a:pt x="141027" y="3061647"/>
                </a:cubicBezTo>
                <a:cubicBezTo>
                  <a:pt x="197893" y="3202674"/>
                  <a:pt x="327547" y="3405115"/>
                  <a:pt x="359392" y="3498375"/>
                </a:cubicBezTo>
                <a:cubicBezTo>
                  <a:pt x="391237" y="3591635"/>
                  <a:pt x="348018" y="3568889"/>
                  <a:pt x="332096" y="3621205"/>
                </a:cubicBezTo>
                <a:cubicBezTo>
                  <a:pt x="316174" y="3673521"/>
                  <a:pt x="291152" y="3741761"/>
                  <a:pt x="263857" y="3812274"/>
                </a:cubicBezTo>
                <a:cubicBezTo>
                  <a:pt x="236562" y="3882787"/>
                  <a:pt x="193344" y="3928280"/>
                  <a:pt x="168323" y="4044286"/>
                </a:cubicBezTo>
                <a:cubicBezTo>
                  <a:pt x="143302" y="4160292"/>
                  <a:pt x="127380" y="4415049"/>
                  <a:pt x="113732" y="4508309"/>
                </a:cubicBezTo>
                <a:cubicBezTo>
                  <a:pt x="100084" y="4601569"/>
                  <a:pt x="84161" y="4560626"/>
                  <a:pt x="86436" y="4603844"/>
                </a:cubicBezTo>
                <a:cubicBezTo>
                  <a:pt x="88711" y="4647062"/>
                  <a:pt x="111458" y="4728948"/>
                  <a:pt x="127380" y="4767617"/>
                </a:cubicBezTo>
                <a:cubicBezTo>
                  <a:pt x="143302" y="4806286"/>
                  <a:pt x="166049" y="4804011"/>
                  <a:pt x="181971" y="4835856"/>
                </a:cubicBezTo>
                <a:cubicBezTo>
                  <a:pt x="197893" y="4867701"/>
                  <a:pt x="188795" y="4929116"/>
                  <a:pt x="222914" y="4958686"/>
                </a:cubicBezTo>
                <a:cubicBezTo>
                  <a:pt x="257033" y="4988256"/>
                  <a:pt x="334371" y="4965510"/>
                  <a:pt x="386687" y="5013277"/>
                </a:cubicBezTo>
                <a:cubicBezTo>
                  <a:pt x="439003" y="5061044"/>
                  <a:pt x="482221" y="5183874"/>
                  <a:pt x="536812" y="5245289"/>
                </a:cubicBezTo>
                <a:cubicBezTo>
                  <a:pt x="591403" y="5306704"/>
                  <a:pt x="668740" y="5356745"/>
                  <a:pt x="714233" y="5381766"/>
                </a:cubicBezTo>
                <a:cubicBezTo>
                  <a:pt x="759726" y="5406787"/>
                  <a:pt x="784747" y="5401100"/>
                  <a:pt x="809768" y="5395414"/>
                </a:cubicBezTo>
              </a:path>
            </a:pathLst>
          </a:custGeom>
          <a:noFill/>
          <a:ln w="38100" cap="flat" cmpd="sng">
            <a:solidFill>
              <a:schemeClr val="bg1"/>
            </a:solidFill>
            <a:prstDash val="solid"/>
            <a:miter/>
            <a:headEnd type="none" w="med" len="med"/>
            <a:tailEnd type="none" w="med" len="med"/>
          </a:ln>
        </p:spPr>
        <p:txBody>
          <a:bodyPr anchor="ctr"/>
          <a:lstStyle/>
          <a:p>
            <a:pPr lvl="0" algn="ctr" eaLnBrk="1" hangingPunct="1"/>
            <a:endParaRPr lang="zh-CN" altLang="en-US" dirty="0">
              <a:latin typeface="Calibri" pitchFamily="2" charset="0"/>
              <a:ea typeface="宋体" charset="-122"/>
            </a:endParaRPr>
          </a:p>
        </p:txBody>
      </p:sp>
      <p:sp>
        <p:nvSpPr>
          <p:cNvPr id="6" name="任意多边形 6"/>
          <p:cNvSpPr/>
          <p:nvPr/>
        </p:nvSpPr>
        <p:spPr>
          <a:xfrm>
            <a:off x="4808538" y="5692775"/>
            <a:ext cx="1652587" cy="954088"/>
          </a:xfrm>
          <a:custGeom>
            <a:avLst/>
            <a:gdLst>
              <a:gd name="txL" fmla="*/ 0 w 1653653"/>
              <a:gd name="txT" fmla="*/ 0 h 953069"/>
              <a:gd name="txR" fmla="*/ 1653653 w 1653653"/>
              <a:gd name="txB" fmla="*/ 953069 h 953069"/>
            </a:gdLst>
            <a:ahLst/>
            <a:cxnLst>
              <a:cxn ang="0">
                <a:pos x="0" y="954088"/>
              </a:cxn>
              <a:cxn ang="0">
                <a:pos x="286418" y="913100"/>
              </a:cxn>
              <a:cxn ang="0">
                <a:pos x="572837" y="885776"/>
              </a:cxn>
              <a:cxn ang="0">
                <a:pos x="927450" y="557880"/>
              </a:cxn>
              <a:cxn ang="0">
                <a:pos x="1036561" y="489568"/>
              </a:cxn>
              <a:cxn ang="0">
                <a:pos x="1118395" y="366607"/>
              </a:cxn>
              <a:cxn ang="0">
                <a:pos x="1295701" y="270970"/>
              </a:cxn>
              <a:cxn ang="0">
                <a:pos x="1459369" y="38710"/>
              </a:cxn>
              <a:cxn ang="0">
                <a:pos x="1623036" y="38710"/>
              </a:cxn>
              <a:cxn ang="0">
                <a:pos x="1636675" y="11385"/>
              </a:cxn>
            </a:cxnLst>
            <a:rect l="txL" t="txT" r="txR" b="txB"/>
            <a:pathLst>
              <a:path w="1653653" h="953069">
                <a:moveTo>
                  <a:pt x="0" y="953069"/>
                </a:moveTo>
                <a:cubicBezTo>
                  <a:pt x="95534" y="938283"/>
                  <a:pt x="191069" y="923498"/>
                  <a:pt x="286603" y="912125"/>
                </a:cubicBezTo>
                <a:cubicBezTo>
                  <a:pt x="382137" y="900752"/>
                  <a:pt x="466299" y="943970"/>
                  <a:pt x="573206" y="884830"/>
                </a:cubicBezTo>
                <a:cubicBezTo>
                  <a:pt x="680113" y="825690"/>
                  <a:pt x="850711" y="623248"/>
                  <a:pt x="928048" y="557284"/>
                </a:cubicBezTo>
                <a:cubicBezTo>
                  <a:pt x="1005385" y="491320"/>
                  <a:pt x="1005385" y="520890"/>
                  <a:pt x="1037230" y="489045"/>
                </a:cubicBezTo>
                <a:cubicBezTo>
                  <a:pt x="1069075" y="457200"/>
                  <a:pt x="1075898" y="402609"/>
                  <a:pt x="1119116" y="366215"/>
                </a:cubicBezTo>
                <a:cubicBezTo>
                  <a:pt x="1162334" y="329821"/>
                  <a:pt x="1239671" y="325272"/>
                  <a:pt x="1296537" y="270681"/>
                </a:cubicBezTo>
                <a:cubicBezTo>
                  <a:pt x="1353403" y="216090"/>
                  <a:pt x="1405719" y="77338"/>
                  <a:pt x="1460310" y="38669"/>
                </a:cubicBezTo>
                <a:cubicBezTo>
                  <a:pt x="1514901" y="0"/>
                  <a:pt x="1594513" y="43218"/>
                  <a:pt x="1624083" y="38669"/>
                </a:cubicBezTo>
                <a:cubicBezTo>
                  <a:pt x="1653653" y="34120"/>
                  <a:pt x="1645692" y="22746"/>
                  <a:pt x="1637731" y="11373"/>
                </a:cubicBezTo>
              </a:path>
            </a:pathLst>
          </a:custGeom>
          <a:noFill/>
          <a:ln w="38100" cap="flat" cmpd="sng">
            <a:solidFill>
              <a:schemeClr val="bg1"/>
            </a:solidFill>
            <a:prstDash val="solid"/>
            <a:miter/>
            <a:headEnd type="none" w="med" len="med"/>
            <a:tailEnd type="none" w="med" len="med"/>
          </a:ln>
        </p:spPr>
        <p:txBody>
          <a:bodyPr anchor="ctr"/>
          <a:lstStyle/>
          <a:p>
            <a:pPr lvl="0" algn="ctr" eaLnBrk="1" hangingPunct="1"/>
            <a:endParaRPr lang="zh-CN" altLang="en-US" dirty="0">
              <a:latin typeface="Calibri" pitchFamily="2" charset="0"/>
              <a:ea typeface="宋体" charset="-122"/>
            </a:endParaRPr>
          </a:p>
        </p:txBody>
      </p:sp>
      <p:sp>
        <p:nvSpPr>
          <p:cNvPr id="7" name="任意多边形 7"/>
          <p:cNvSpPr/>
          <p:nvPr/>
        </p:nvSpPr>
        <p:spPr>
          <a:xfrm>
            <a:off x="6318250" y="5745163"/>
            <a:ext cx="234950" cy="1119187"/>
          </a:xfrm>
          <a:custGeom>
            <a:avLst/>
            <a:gdLst>
              <a:gd name="txL" fmla="*/ 0 w 234287"/>
              <a:gd name="txT" fmla="*/ 0 h 1119117"/>
              <a:gd name="txR" fmla="*/ 234287 w 234287"/>
              <a:gd name="txB" fmla="*/ 1119117 h 1119117"/>
            </a:gdLst>
            <a:ahLst/>
            <a:cxnLst>
              <a:cxn ang="0">
                <a:pos x="127739" y="0"/>
              </a:cxn>
              <a:cxn ang="0">
                <a:pos x="182485" y="40947"/>
              </a:cxn>
              <a:cxn ang="0">
                <a:pos x="155113" y="163784"/>
              </a:cxn>
              <a:cxn ang="0">
                <a:pos x="196172" y="232026"/>
              </a:cxn>
              <a:cxn ang="0">
                <a:pos x="223545" y="423107"/>
              </a:cxn>
              <a:cxn ang="0">
                <a:pos x="182485" y="573242"/>
              </a:cxn>
              <a:cxn ang="0">
                <a:pos x="209858" y="668783"/>
              </a:cxn>
              <a:cxn ang="0">
                <a:pos x="31935" y="969052"/>
              </a:cxn>
              <a:cxn ang="0">
                <a:pos x="18248" y="1009998"/>
              </a:cxn>
              <a:cxn ang="0">
                <a:pos x="127739" y="1119187"/>
              </a:cxn>
            </a:cxnLst>
            <a:rect l="txL" t="txT" r="txR" b="txB"/>
            <a:pathLst>
              <a:path w="234287" h="1119117">
                <a:moveTo>
                  <a:pt x="127379" y="0"/>
                </a:moveTo>
                <a:cubicBezTo>
                  <a:pt x="152400" y="6824"/>
                  <a:pt x="177421" y="13648"/>
                  <a:pt x="181970" y="40944"/>
                </a:cubicBezTo>
                <a:cubicBezTo>
                  <a:pt x="186519" y="68240"/>
                  <a:pt x="152400" y="131929"/>
                  <a:pt x="154675" y="163774"/>
                </a:cubicBezTo>
                <a:cubicBezTo>
                  <a:pt x="156950" y="195619"/>
                  <a:pt x="184245" y="188794"/>
                  <a:pt x="195618" y="232012"/>
                </a:cubicBezTo>
                <a:cubicBezTo>
                  <a:pt x="206991" y="275230"/>
                  <a:pt x="225189" y="366216"/>
                  <a:pt x="222914" y="423081"/>
                </a:cubicBezTo>
                <a:cubicBezTo>
                  <a:pt x="220639" y="479946"/>
                  <a:pt x="184245" y="532263"/>
                  <a:pt x="181970" y="573206"/>
                </a:cubicBezTo>
                <a:cubicBezTo>
                  <a:pt x="179695" y="614149"/>
                  <a:pt x="234287" y="602777"/>
                  <a:pt x="209266" y="668741"/>
                </a:cubicBezTo>
                <a:cubicBezTo>
                  <a:pt x="184245" y="734705"/>
                  <a:pt x="63690" y="912126"/>
                  <a:pt x="31845" y="968992"/>
                </a:cubicBezTo>
                <a:cubicBezTo>
                  <a:pt x="0" y="1025858"/>
                  <a:pt x="2275" y="984914"/>
                  <a:pt x="18197" y="1009935"/>
                </a:cubicBezTo>
                <a:cubicBezTo>
                  <a:pt x="34119" y="1034956"/>
                  <a:pt x="80749" y="1077036"/>
                  <a:pt x="127379" y="1119117"/>
                </a:cubicBezTo>
              </a:path>
            </a:pathLst>
          </a:custGeom>
          <a:noFill/>
          <a:ln w="38100" cap="flat" cmpd="sng">
            <a:solidFill>
              <a:schemeClr val="bg1"/>
            </a:solidFill>
            <a:prstDash val="solid"/>
            <a:miter/>
            <a:headEnd type="none" w="med" len="med"/>
            <a:tailEnd type="none" w="med" len="med"/>
          </a:ln>
        </p:spPr>
        <p:txBody>
          <a:bodyPr anchor="ctr"/>
          <a:lstStyle/>
          <a:p>
            <a:pPr lvl="0" algn="ctr" eaLnBrk="1" hangingPunct="1"/>
            <a:endParaRPr lang="zh-CN" altLang="en-US" dirty="0">
              <a:latin typeface="Calibri" pitchFamily="2" charset="0"/>
              <a:ea typeface="宋体" charset="-122"/>
            </a:endParaRPr>
          </a:p>
        </p:txBody>
      </p:sp>
      <p:sp>
        <p:nvSpPr>
          <p:cNvPr id="8" name="TextBox 8"/>
          <p:cNvSpPr txBox="1"/>
          <p:nvPr/>
        </p:nvSpPr>
        <p:spPr>
          <a:xfrm>
            <a:off x="357158" y="142852"/>
            <a:ext cx="7929590" cy="1729769"/>
          </a:xfrm>
          <a:prstGeom prst="rect">
            <a:avLst/>
          </a:prstGeom>
          <a:noFill/>
          <a:ln w="9525">
            <a:noFill/>
            <a:miter/>
          </a:ln>
        </p:spPr>
        <p:txBody>
          <a:bodyPr wrap="square">
            <a:spAutoFit/>
          </a:bodyPr>
          <a:lstStyle/>
          <a:p>
            <a:pPr lvl="0" indent="457200">
              <a:lnSpc>
                <a:spcPct val="150000"/>
              </a:lnSpc>
            </a:pPr>
            <a:r>
              <a:rPr lang="zh-CN" altLang="en-US" sz="2400" dirty="0" smtClean="0">
                <a:solidFill>
                  <a:schemeClr val="bg1"/>
                </a:solidFill>
                <a:latin typeface="微软雅黑" pitchFamily="2" charset="-122"/>
                <a:ea typeface="微软雅黑" pitchFamily="2" charset="-122"/>
              </a:rPr>
              <a:t>佐藤学深刻的认识到：教师的责任不是进行“好的教学”，而是要实现让所有学生拥有学习权利，尽可能提高所有学生的学习质量</a:t>
            </a:r>
            <a:r>
              <a:rPr lang="zh-CN" altLang="en-US" sz="2600" dirty="0" smtClean="0">
                <a:solidFill>
                  <a:schemeClr val="bg1"/>
                </a:solidFill>
                <a:latin typeface="微软雅黑" pitchFamily="2" charset="-122"/>
                <a:ea typeface="微软雅黑" pitchFamily="2" charset="-122"/>
              </a:rPr>
              <a:t>。</a:t>
            </a:r>
          </a:p>
        </p:txBody>
      </p:sp>
      <p:sp>
        <p:nvSpPr>
          <p:cNvPr id="9" name="TextBox 9"/>
          <p:cNvSpPr txBox="1"/>
          <p:nvPr/>
        </p:nvSpPr>
        <p:spPr>
          <a:xfrm>
            <a:off x="142876" y="2643182"/>
            <a:ext cx="4071934" cy="3622595"/>
          </a:xfrm>
          <a:prstGeom prst="rect">
            <a:avLst/>
          </a:prstGeom>
          <a:noFill/>
          <a:ln w="9525">
            <a:noFill/>
            <a:miter/>
          </a:ln>
        </p:spPr>
        <p:txBody>
          <a:bodyPr wrap="square">
            <a:spAutoFit/>
          </a:bodyPr>
          <a:lstStyle/>
          <a:p>
            <a:pPr lvl="0" indent="457200">
              <a:lnSpc>
                <a:spcPct val="150000"/>
              </a:lnSpc>
            </a:pPr>
            <a:r>
              <a:rPr lang="zh-CN" altLang="en-US" sz="2600" dirty="0" smtClean="0">
                <a:solidFill>
                  <a:schemeClr val="bg1"/>
                </a:solidFill>
                <a:latin typeface="微软雅黑" pitchFamily="2" charset="-122"/>
                <a:ea typeface="微软雅黑" pitchFamily="2" charset="-122"/>
              </a:rPr>
              <a:t>尊重和信赖每一位学生的多样性和可能性，才能使学生们轻松自如地参加讨论，自由地交流和思考，这种自由的交流又有多样而丰富的串联。</a:t>
            </a:r>
          </a:p>
        </p:txBody>
      </p:sp>
    </p:spTree>
  </p:cSld>
  <p:clrMapOvr>
    <a:masterClrMapping/>
  </p:clrMapOvr>
  <p:transition>
    <p:cover dir="l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500"/>
                                  </p:stCondLst>
                                  <p:childTnLst>
                                    <p:set>
                                      <p:cBhvr>
                                        <p:cTn id="6" dur="1" fill="hold">
                                          <p:stCondLst>
                                            <p:cond delay="0"/>
                                          </p:stCondLst>
                                        </p:cTn>
                                        <p:tgtEl>
                                          <p:spTgt spid="7"/>
                                        </p:tgtEl>
                                        <p:attrNameLst>
                                          <p:attrName>style.visibility</p:attrName>
                                        </p:attrNameLst>
                                      </p:cBhvr>
                                      <p:to>
                                        <p:strVal val="visible"/>
                                      </p:to>
                                    </p:set>
                                    <p:animEffect transition="in" filter="wipe(down)">
                                      <p:cBhvr>
                                        <p:cTn id="7" dur="500"/>
                                        <p:tgtEl>
                                          <p:spTgt spid="7"/>
                                        </p:tgtEl>
                                      </p:cBhvr>
                                    </p:animEffect>
                                  </p:childTnLst>
                                </p:cTn>
                              </p:par>
                            </p:childTnLst>
                          </p:cTn>
                        </p:par>
                        <p:par>
                          <p:cTn id="8" fill="hold">
                            <p:stCondLst>
                              <p:cond delay="1000"/>
                            </p:stCondLst>
                            <p:childTnLst>
                              <p:par>
                                <p:cTn id="9" presetID="22" presetClass="entr" presetSubtype="2"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wipe(right)">
                                      <p:cBhvr>
                                        <p:cTn id="11" dur="500"/>
                                        <p:tgtEl>
                                          <p:spTgt spid="6"/>
                                        </p:tgtEl>
                                      </p:cBhvr>
                                    </p:animEffect>
                                  </p:childTnLst>
                                </p:cTn>
                              </p:par>
                            </p:childTnLst>
                          </p:cTn>
                        </p:par>
                        <p:par>
                          <p:cTn id="12" fill="hold">
                            <p:stCondLst>
                              <p:cond delay="1500"/>
                            </p:stCondLst>
                            <p:childTnLst>
                              <p:par>
                                <p:cTn id="13" presetID="22" presetClass="entr" presetSubtype="4" fill="hold" grpId="0" nodeType="after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wipe(down)">
                                      <p:cBhvr>
                                        <p:cTn id="15" dur="500"/>
                                        <p:tgtEl>
                                          <p:spTgt spid="5"/>
                                        </p:tgtEl>
                                      </p:cBhvr>
                                    </p:animEffect>
                                  </p:childTnLst>
                                </p:cTn>
                              </p:par>
                            </p:childTnLst>
                          </p:cTn>
                        </p:par>
                        <p:par>
                          <p:cTn id="16" fill="hold">
                            <p:stCondLst>
                              <p:cond delay="2000"/>
                            </p:stCondLst>
                            <p:childTnLst>
                              <p:par>
                                <p:cTn id="17" presetID="22" presetClass="entr" presetSubtype="1" fill="hold" grpId="0" nodeType="after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wipe(up)">
                                      <p:cBhvr>
                                        <p:cTn id="19" dur="500"/>
                                        <p:tgtEl>
                                          <p:spTgt spid="4"/>
                                        </p:tgtEl>
                                      </p:cBhvr>
                                    </p:animEffect>
                                  </p:childTnLst>
                                </p:cTn>
                              </p:par>
                            </p:childTnLst>
                          </p:cTn>
                        </p:par>
                        <p:par>
                          <p:cTn id="20" fill="hold">
                            <p:stCondLst>
                              <p:cond delay="2500"/>
                            </p:stCondLst>
                            <p:childTnLst>
                              <p:par>
                                <p:cTn id="21" presetID="22" presetClass="entr" presetSubtype="4" fill="hold" grpId="0" nodeType="afterEffect">
                                  <p:stCondLst>
                                    <p:cond delay="0"/>
                                  </p:stCondLst>
                                  <p:childTnLst>
                                    <p:set>
                                      <p:cBhvr>
                                        <p:cTn id="22" dur="1" fill="hold">
                                          <p:stCondLst>
                                            <p:cond delay="0"/>
                                          </p:stCondLst>
                                        </p:cTn>
                                        <p:tgtEl>
                                          <p:spTgt spid="3"/>
                                        </p:tgtEl>
                                        <p:attrNameLst>
                                          <p:attrName>style.visibility</p:attrName>
                                        </p:attrNameLst>
                                      </p:cBhvr>
                                      <p:to>
                                        <p:strVal val="visible"/>
                                      </p:to>
                                    </p:set>
                                    <p:animEffect transition="in" filter="wipe(down)">
                                      <p:cBhvr>
                                        <p:cTn id="23" dur="500"/>
                                        <p:tgtEl>
                                          <p:spTgt spid="3"/>
                                        </p:tgtEl>
                                      </p:cBhvr>
                                    </p:animEffect>
                                  </p:childTnLst>
                                </p:cTn>
                              </p:par>
                            </p:childTnLst>
                          </p:cTn>
                        </p:par>
                        <p:par>
                          <p:cTn id="24" fill="hold">
                            <p:stCondLst>
                              <p:cond delay="3000"/>
                            </p:stCondLst>
                            <p:childTnLst>
                              <p:par>
                                <p:cTn id="25" presetID="22" presetClass="entr" presetSubtype="1" fill="hold" grpId="0" nodeType="afterEffect">
                                  <p:stCondLst>
                                    <p:cond delay="0"/>
                                  </p:stCondLst>
                                  <p:childTnLst>
                                    <p:set>
                                      <p:cBhvr>
                                        <p:cTn id="26" dur="1" fill="hold">
                                          <p:stCondLst>
                                            <p:cond delay="0"/>
                                          </p:stCondLst>
                                        </p:cTn>
                                        <p:tgtEl>
                                          <p:spTgt spid="2"/>
                                        </p:tgtEl>
                                        <p:attrNameLst>
                                          <p:attrName>style.visibility</p:attrName>
                                        </p:attrNameLst>
                                      </p:cBhvr>
                                      <p:to>
                                        <p:strVal val="visible"/>
                                      </p:to>
                                    </p:set>
                                    <p:animEffect transition="in" filter="wipe(up)">
                                      <p:cBhvr>
                                        <p:cTn id="27" dur="500"/>
                                        <p:tgtEl>
                                          <p:spTgt spid="2"/>
                                        </p:tgtEl>
                                      </p:cBhvr>
                                    </p:animEffect>
                                  </p:childTnLst>
                                </p:cTn>
                              </p:par>
                            </p:childTnLst>
                          </p:cTn>
                        </p:par>
                        <p:par>
                          <p:cTn id="28" fill="hold">
                            <p:stCondLst>
                              <p:cond delay="3500"/>
                            </p:stCondLst>
                            <p:childTnLst>
                              <p:par>
                                <p:cTn id="29" presetID="56" presetClass="entr" presetSubtype="0" fill="hold" grpId="0" nodeType="afterEffect">
                                  <p:stCondLst>
                                    <p:cond delay="500"/>
                                  </p:stCondLst>
                                  <p:iterate type="lt">
                                    <p:tmPct val="10000"/>
                                  </p:iterate>
                                  <p:childTnLst>
                                    <p:set>
                                      <p:cBhvr>
                                        <p:cTn id="30" dur="1" fill="hold">
                                          <p:stCondLst>
                                            <p:cond delay="0"/>
                                          </p:stCondLst>
                                        </p:cTn>
                                        <p:tgtEl>
                                          <p:spTgt spid="8"/>
                                        </p:tgtEl>
                                        <p:attrNameLst>
                                          <p:attrName>style.visibility</p:attrName>
                                        </p:attrNameLst>
                                      </p:cBhvr>
                                      <p:to>
                                        <p:strVal val="visible"/>
                                      </p:to>
                                    </p:set>
                                    <p:anim by="(-#ppt_w*2)" calcmode="lin" valueType="num">
                                      <p:cBhvr rctx="PPT">
                                        <p:cTn id="31" dur="500" autoRev="1" fill="hold">
                                          <p:stCondLst>
                                            <p:cond delay="0"/>
                                          </p:stCondLst>
                                        </p:cTn>
                                        <p:tgtEl>
                                          <p:spTgt spid="8"/>
                                        </p:tgtEl>
                                        <p:attrNameLst>
                                          <p:attrName>ppt_w</p:attrName>
                                        </p:attrNameLst>
                                      </p:cBhvr>
                                    </p:anim>
                                    <p:anim by="(#ppt_w*0.50)" calcmode="lin" valueType="num">
                                      <p:cBhvr>
                                        <p:cTn id="32" dur="500" decel="50000" autoRev="1" fill="hold">
                                          <p:stCondLst>
                                            <p:cond delay="0"/>
                                          </p:stCondLst>
                                        </p:cTn>
                                        <p:tgtEl>
                                          <p:spTgt spid="8"/>
                                        </p:tgtEl>
                                        <p:attrNameLst>
                                          <p:attrName>ppt_x</p:attrName>
                                        </p:attrNameLst>
                                      </p:cBhvr>
                                    </p:anim>
                                    <p:anim from="(-#ppt_h/2)" to="(#ppt_y)" calcmode="lin" valueType="num">
                                      <p:cBhvr>
                                        <p:cTn id="33" dur="1000" fill="hold">
                                          <p:stCondLst>
                                            <p:cond delay="0"/>
                                          </p:stCondLst>
                                        </p:cTn>
                                        <p:tgtEl>
                                          <p:spTgt spid="8"/>
                                        </p:tgtEl>
                                        <p:attrNameLst>
                                          <p:attrName>ppt_y</p:attrName>
                                        </p:attrNameLst>
                                      </p:cBhvr>
                                    </p:anim>
                                    <p:animRot by="21600000">
                                      <p:cBhvr>
                                        <p:cTn id="34" dur="1000" fill="hold">
                                          <p:stCondLst>
                                            <p:cond delay="0"/>
                                          </p:stCondLst>
                                        </p:cTn>
                                        <p:tgtEl>
                                          <p:spTgt spid="8"/>
                                        </p:tgtEl>
                                        <p:attrNameLst>
                                          <p:attrName>r</p:attrName>
                                        </p:attrNameLst>
                                      </p:cBhvr>
                                    </p:animRot>
                                  </p:childTnLst>
                                </p:cTn>
                              </p:par>
                            </p:childTnLst>
                          </p:cTn>
                        </p:par>
                        <p:par>
                          <p:cTn id="35" fill="hold">
                            <p:stCondLst>
                              <p:cond delay="10700"/>
                            </p:stCondLst>
                            <p:childTnLst>
                              <p:par>
                                <p:cTn id="36" presetID="41" presetClass="entr" presetSubtype="0" fill="hold" grpId="0" nodeType="afterEffect">
                                  <p:stCondLst>
                                    <p:cond delay="500"/>
                                  </p:stCondLst>
                                  <p:iterate type="lt">
                                    <p:tmPct val="10000"/>
                                  </p:iterate>
                                  <p:childTnLst>
                                    <p:set>
                                      <p:cBhvr>
                                        <p:cTn id="37" dur="1" fill="hold">
                                          <p:stCondLst>
                                            <p:cond delay="0"/>
                                          </p:stCondLst>
                                        </p:cTn>
                                        <p:tgtEl>
                                          <p:spTgt spid="9"/>
                                        </p:tgtEl>
                                        <p:attrNameLst>
                                          <p:attrName>style.visibility</p:attrName>
                                        </p:attrNameLst>
                                      </p:cBhvr>
                                      <p:to>
                                        <p:strVal val="visible"/>
                                      </p:to>
                                    </p:set>
                                    <p:anim calcmode="lin" valueType="num">
                                      <p:cBhvr>
                                        <p:cTn id="38" dur="500" fill="hold"/>
                                        <p:tgtEl>
                                          <p:spTgt spid="9"/>
                                        </p:tgtEl>
                                        <p:attrNameLst>
                                          <p:attrName>ppt_x</p:attrName>
                                        </p:attrNameLst>
                                      </p:cBhvr>
                                      <p:tavLst>
                                        <p:tav tm="0">
                                          <p:val>
                                            <p:strVal val="#ppt_x"/>
                                          </p:val>
                                        </p:tav>
                                        <p:tav tm="50000">
                                          <p:val>
                                            <p:strVal val="#ppt_x+.1"/>
                                          </p:val>
                                        </p:tav>
                                        <p:tav tm="100000">
                                          <p:val>
                                            <p:strVal val="#ppt_x"/>
                                          </p:val>
                                        </p:tav>
                                      </p:tavLst>
                                    </p:anim>
                                    <p:anim calcmode="lin" valueType="num">
                                      <p:cBhvr>
                                        <p:cTn id="39" dur="500" fill="hold"/>
                                        <p:tgtEl>
                                          <p:spTgt spid="9"/>
                                        </p:tgtEl>
                                        <p:attrNameLst>
                                          <p:attrName>ppt_y</p:attrName>
                                        </p:attrNameLst>
                                      </p:cBhvr>
                                      <p:tavLst>
                                        <p:tav tm="0">
                                          <p:val>
                                            <p:strVal val="#ppt_y"/>
                                          </p:val>
                                        </p:tav>
                                        <p:tav tm="100000">
                                          <p:val>
                                            <p:strVal val="#ppt_y"/>
                                          </p:val>
                                        </p:tav>
                                      </p:tavLst>
                                    </p:anim>
                                    <p:anim calcmode="lin" valueType="num">
                                      <p:cBhvr>
                                        <p:cTn id="40" dur="500" fill="hold"/>
                                        <p:tgtEl>
                                          <p:spTgt spid="9"/>
                                        </p:tgtEl>
                                        <p:attrNameLst>
                                          <p:attrName>ppt_h</p:attrName>
                                        </p:attrNameLst>
                                      </p:cBhvr>
                                      <p:tavLst>
                                        <p:tav tm="0">
                                          <p:val>
                                            <p:strVal val="#ppt_h/10"/>
                                          </p:val>
                                        </p:tav>
                                        <p:tav tm="50000">
                                          <p:val>
                                            <p:strVal val="#ppt_h+.01"/>
                                          </p:val>
                                        </p:tav>
                                        <p:tav tm="100000">
                                          <p:val>
                                            <p:strVal val="#ppt_h"/>
                                          </p:val>
                                        </p:tav>
                                      </p:tavLst>
                                    </p:anim>
                                    <p:anim calcmode="lin" valueType="num">
                                      <p:cBhvr>
                                        <p:cTn id="41" dur="500" fill="hold"/>
                                        <p:tgtEl>
                                          <p:spTgt spid="9"/>
                                        </p:tgtEl>
                                        <p:attrNameLst>
                                          <p:attrName>ppt_w</p:attrName>
                                        </p:attrNameLst>
                                      </p:cBhvr>
                                      <p:tavLst>
                                        <p:tav tm="0">
                                          <p:val>
                                            <p:strVal val="#ppt_w/10"/>
                                          </p:val>
                                        </p:tav>
                                        <p:tav tm="50000">
                                          <p:val>
                                            <p:strVal val="#ppt_w+.01"/>
                                          </p:val>
                                        </p:tav>
                                        <p:tav tm="100000">
                                          <p:val>
                                            <p:strVal val="#ppt_w"/>
                                          </p:val>
                                        </p:tav>
                                      </p:tavLst>
                                    </p:anim>
                                    <p:animEffect transition="in" filter="fade">
                                      <p:cBhvr>
                                        <p:cTn id="42" dur="500" tmFilter="0,0; .5, 1; 1, 1"/>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animBg="1"/>
      <p:bldP spid="7" grpId="0" animBg="1"/>
      <p:bldP spid="8" grpId="0"/>
      <p:bldP spid="9"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500063" y="-1295400"/>
            <a:ext cx="3286125" cy="9523413"/>
            <a:chOff x="0" y="0"/>
            <a:chExt cx="3286148" cy="9526617"/>
          </a:xfrm>
        </p:grpSpPr>
        <p:sp>
          <p:nvSpPr>
            <p:cNvPr id="4" name="矩形 2"/>
            <p:cNvSpPr/>
            <p:nvPr/>
          </p:nvSpPr>
          <p:spPr>
            <a:xfrm>
              <a:off x="0" y="1157099"/>
              <a:ext cx="3286148" cy="7142581"/>
            </a:xfrm>
            <a:prstGeom prst="rect">
              <a:avLst/>
            </a:prstGeom>
            <a:solidFill>
              <a:schemeClr val="bg1"/>
            </a:solidFill>
            <a:ln w="57150" cap="flat" cmpd="sng">
              <a:solidFill>
                <a:schemeClr val="bg1"/>
              </a:solidFill>
              <a:prstDash val="solid"/>
              <a:miter/>
              <a:headEnd type="none" w="med" len="med"/>
              <a:tailEnd type="none" w="med" len="med"/>
            </a:ln>
          </p:spPr>
          <p:txBody>
            <a:bodyPr anchor="ctr"/>
            <a:lstStyle/>
            <a:p>
              <a:pPr lvl="0" algn="ctr" eaLnBrk="1" hangingPunct="1"/>
              <a:endParaRPr lang="zh-CN" altLang="en-US" dirty="0">
                <a:solidFill>
                  <a:srgbClr val="FFFFFF"/>
                </a:solidFill>
                <a:latin typeface="Calibri" pitchFamily="2" charset="0"/>
                <a:ea typeface="宋体" charset="-122"/>
              </a:endParaRPr>
            </a:p>
          </p:txBody>
        </p:sp>
        <p:grpSp>
          <p:nvGrpSpPr>
            <p:cNvPr id="5" name="组合 11267"/>
            <p:cNvGrpSpPr/>
            <p:nvPr/>
          </p:nvGrpSpPr>
          <p:grpSpPr>
            <a:xfrm>
              <a:off x="134938" y="952344"/>
              <a:ext cx="198439" cy="7537804"/>
              <a:chOff x="-440" y="712"/>
              <a:chExt cx="198439" cy="7537804"/>
            </a:xfrm>
          </p:grpSpPr>
          <p:grpSp>
            <p:nvGrpSpPr>
              <p:cNvPr id="39" name="组合 11268"/>
              <p:cNvGrpSpPr/>
              <p:nvPr/>
            </p:nvGrpSpPr>
            <p:grpSpPr>
              <a:xfrm>
                <a:off x="-440" y="712"/>
                <a:ext cx="198439" cy="2395146"/>
                <a:chOff x="-440" y="712"/>
                <a:chExt cx="198439" cy="2395146"/>
              </a:xfrm>
            </p:grpSpPr>
            <p:sp>
              <p:nvSpPr>
                <p:cNvPr id="58" name="圆角矩形 4"/>
                <p:cNvSpPr/>
                <p:nvPr/>
              </p:nvSpPr>
              <p:spPr>
                <a:xfrm>
                  <a:off x="-440" y="1286378"/>
                  <a:ext cx="198439" cy="144438"/>
                </a:xfrm>
                <a:prstGeom prst="roundRect">
                  <a:avLst>
                    <a:gd name="adj" fmla="val 5681"/>
                  </a:avLst>
                </a:prstGeom>
                <a:solidFill>
                  <a:srgbClr val="0079C5"/>
                </a:solidFill>
                <a:ln w="9525">
                  <a:noFill/>
                </a:ln>
              </p:spPr>
              <p:txBody>
                <a:bodyPr anchor="ctr"/>
                <a:lstStyle/>
                <a:p>
                  <a:pPr lvl="0" algn="ctr" eaLnBrk="1" hangingPunct="1"/>
                  <a:endParaRPr lang="zh-CN" altLang="en-US" dirty="0">
                    <a:solidFill>
                      <a:srgbClr val="FFFFFF"/>
                    </a:solidFill>
                    <a:latin typeface="Calibri" pitchFamily="2" charset="0"/>
                    <a:ea typeface="宋体" charset="-122"/>
                  </a:endParaRPr>
                </a:p>
              </p:txBody>
            </p:sp>
            <p:sp>
              <p:nvSpPr>
                <p:cNvPr id="59" name="圆角矩形 5"/>
                <p:cNvSpPr/>
                <p:nvPr/>
              </p:nvSpPr>
              <p:spPr>
                <a:xfrm>
                  <a:off x="-440" y="1608587"/>
                  <a:ext cx="198439" cy="144439"/>
                </a:xfrm>
                <a:prstGeom prst="roundRect">
                  <a:avLst>
                    <a:gd name="adj" fmla="val 5681"/>
                  </a:avLst>
                </a:prstGeom>
                <a:solidFill>
                  <a:srgbClr val="0079C5"/>
                </a:solidFill>
                <a:ln w="9525">
                  <a:noFill/>
                </a:ln>
              </p:spPr>
              <p:txBody>
                <a:bodyPr anchor="ctr"/>
                <a:lstStyle/>
                <a:p>
                  <a:pPr lvl="0" algn="ctr" eaLnBrk="1" hangingPunct="1"/>
                  <a:endParaRPr lang="zh-CN" altLang="en-US" dirty="0">
                    <a:solidFill>
                      <a:srgbClr val="FFFFFF"/>
                    </a:solidFill>
                    <a:latin typeface="Calibri" pitchFamily="2" charset="0"/>
                    <a:ea typeface="宋体" charset="-122"/>
                  </a:endParaRPr>
                </a:p>
              </p:txBody>
            </p:sp>
            <p:sp>
              <p:nvSpPr>
                <p:cNvPr id="60" name="圆角矩形 8"/>
                <p:cNvSpPr/>
                <p:nvPr/>
              </p:nvSpPr>
              <p:spPr>
                <a:xfrm>
                  <a:off x="-440" y="1929209"/>
                  <a:ext cx="198439" cy="144439"/>
                </a:xfrm>
                <a:prstGeom prst="roundRect">
                  <a:avLst>
                    <a:gd name="adj" fmla="val 5681"/>
                  </a:avLst>
                </a:prstGeom>
                <a:solidFill>
                  <a:srgbClr val="0079C5"/>
                </a:solidFill>
                <a:ln w="9525">
                  <a:noFill/>
                </a:ln>
              </p:spPr>
              <p:txBody>
                <a:bodyPr anchor="ctr"/>
                <a:lstStyle/>
                <a:p>
                  <a:pPr lvl="0" algn="ctr" eaLnBrk="1" hangingPunct="1"/>
                  <a:endParaRPr lang="zh-CN" altLang="en-US" dirty="0">
                    <a:solidFill>
                      <a:srgbClr val="FFFFFF"/>
                    </a:solidFill>
                    <a:latin typeface="Calibri" pitchFamily="2" charset="0"/>
                    <a:ea typeface="宋体" charset="-122"/>
                  </a:endParaRPr>
                </a:p>
              </p:txBody>
            </p:sp>
            <p:sp>
              <p:nvSpPr>
                <p:cNvPr id="61" name="圆角矩形 9"/>
                <p:cNvSpPr/>
                <p:nvPr/>
              </p:nvSpPr>
              <p:spPr>
                <a:xfrm>
                  <a:off x="-440" y="2251420"/>
                  <a:ext cx="198439" cy="144438"/>
                </a:xfrm>
                <a:prstGeom prst="roundRect">
                  <a:avLst>
                    <a:gd name="adj" fmla="val 5681"/>
                  </a:avLst>
                </a:prstGeom>
                <a:solidFill>
                  <a:srgbClr val="0079C5"/>
                </a:solidFill>
                <a:ln w="9525">
                  <a:noFill/>
                </a:ln>
              </p:spPr>
              <p:txBody>
                <a:bodyPr anchor="ctr"/>
                <a:lstStyle/>
                <a:p>
                  <a:pPr lvl="0" algn="ctr" eaLnBrk="1" hangingPunct="1"/>
                  <a:endParaRPr lang="zh-CN" altLang="en-US" dirty="0">
                    <a:solidFill>
                      <a:srgbClr val="FFFFFF"/>
                    </a:solidFill>
                    <a:latin typeface="Calibri" pitchFamily="2" charset="0"/>
                    <a:ea typeface="宋体" charset="-122"/>
                  </a:endParaRPr>
                </a:p>
              </p:txBody>
            </p:sp>
            <p:sp>
              <p:nvSpPr>
                <p:cNvPr id="62" name="圆角矩形 16"/>
                <p:cNvSpPr/>
                <p:nvPr/>
              </p:nvSpPr>
              <p:spPr>
                <a:xfrm>
                  <a:off x="-440" y="712"/>
                  <a:ext cx="198439" cy="144439"/>
                </a:xfrm>
                <a:prstGeom prst="roundRect">
                  <a:avLst>
                    <a:gd name="adj" fmla="val 5681"/>
                  </a:avLst>
                </a:prstGeom>
                <a:solidFill>
                  <a:srgbClr val="0079C5"/>
                </a:solidFill>
                <a:ln w="9525">
                  <a:noFill/>
                </a:ln>
              </p:spPr>
              <p:txBody>
                <a:bodyPr anchor="ctr"/>
                <a:lstStyle/>
                <a:p>
                  <a:pPr lvl="0" algn="ctr" eaLnBrk="1" hangingPunct="1"/>
                  <a:endParaRPr lang="zh-CN" altLang="en-US" dirty="0">
                    <a:solidFill>
                      <a:srgbClr val="FFFFFF"/>
                    </a:solidFill>
                    <a:latin typeface="Calibri" pitchFamily="2" charset="0"/>
                    <a:ea typeface="宋体" charset="-122"/>
                  </a:endParaRPr>
                </a:p>
              </p:txBody>
            </p:sp>
            <p:sp>
              <p:nvSpPr>
                <p:cNvPr id="63" name="圆角矩形 17"/>
                <p:cNvSpPr/>
                <p:nvPr/>
              </p:nvSpPr>
              <p:spPr>
                <a:xfrm>
                  <a:off x="-440" y="322922"/>
                  <a:ext cx="198439" cy="144439"/>
                </a:xfrm>
                <a:prstGeom prst="roundRect">
                  <a:avLst>
                    <a:gd name="adj" fmla="val 5681"/>
                  </a:avLst>
                </a:prstGeom>
                <a:solidFill>
                  <a:srgbClr val="0079C5"/>
                </a:solidFill>
                <a:ln w="9525">
                  <a:noFill/>
                </a:ln>
              </p:spPr>
              <p:txBody>
                <a:bodyPr anchor="ctr"/>
                <a:lstStyle/>
                <a:p>
                  <a:pPr lvl="0" algn="ctr" eaLnBrk="1" hangingPunct="1"/>
                  <a:endParaRPr lang="zh-CN" altLang="en-US" dirty="0">
                    <a:solidFill>
                      <a:srgbClr val="FFFFFF"/>
                    </a:solidFill>
                    <a:latin typeface="Calibri" pitchFamily="2" charset="0"/>
                    <a:ea typeface="宋体" charset="-122"/>
                  </a:endParaRPr>
                </a:p>
              </p:txBody>
            </p:sp>
            <p:sp>
              <p:nvSpPr>
                <p:cNvPr id="64" name="圆角矩形 14"/>
                <p:cNvSpPr/>
                <p:nvPr/>
              </p:nvSpPr>
              <p:spPr>
                <a:xfrm>
                  <a:off x="-440" y="643545"/>
                  <a:ext cx="198439" cy="144439"/>
                </a:xfrm>
                <a:prstGeom prst="roundRect">
                  <a:avLst>
                    <a:gd name="adj" fmla="val 5681"/>
                  </a:avLst>
                </a:prstGeom>
                <a:solidFill>
                  <a:srgbClr val="0079C5"/>
                </a:solidFill>
                <a:ln w="9525">
                  <a:noFill/>
                </a:ln>
              </p:spPr>
              <p:txBody>
                <a:bodyPr anchor="ctr"/>
                <a:lstStyle/>
                <a:p>
                  <a:pPr lvl="0" algn="ctr" eaLnBrk="1" hangingPunct="1"/>
                  <a:endParaRPr lang="zh-CN" altLang="en-US" dirty="0">
                    <a:solidFill>
                      <a:srgbClr val="FFFFFF"/>
                    </a:solidFill>
                    <a:latin typeface="Calibri" pitchFamily="2" charset="0"/>
                    <a:ea typeface="宋体" charset="-122"/>
                  </a:endParaRPr>
                </a:p>
              </p:txBody>
            </p:sp>
            <p:sp>
              <p:nvSpPr>
                <p:cNvPr id="65" name="圆角矩形 15"/>
                <p:cNvSpPr/>
                <p:nvPr/>
              </p:nvSpPr>
              <p:spPr>
                <a:xfrm>
                  <a:off x="-440" y="965755"/>
                  <a:ext cx="198439" cy="144438"/>
                </a:xfrm>
                <a:prstGeom prst="roundRect">
                  <a:avLst>
                    <a:gd name="adj" fmla="val 5681"/>
                  </a:avLst>
                </a:prstGeom>
                <a:solidFill>
                  <a:srgbClr val="0079C5"/>
                </a:solidFill>
                <a:ln w="9525">
                  <a:noFill/>
                </a:ln>
              </p:spPr>
              <p:txBody>
                <a:bodyPr anchor="ctr"/>
                <a:lstStyle/>
                <a:p>
                  <a:pPr lvl="0" algn="ctr" eaLnBrk="1" hangingPunct="1"/>
                  <a:endParaRPr lang="zh-CN" altLang="en-US" dirty="0">
                    <a:solidFill>
                      <a:srgbClr val="FFFFFF"/>
                    </a:solidFill>
                    <a:latin typeface="Calibri" pitchFamily="2" charset="0"/>
                    <a:ea typeface="宋体" charset="-122"/>
                  </a:endParaRPr>
                </a:p>
              </p:txBody>
            </p:sp>
          </p:grpSp>
          <p:grpSp>
            <p:nvGrpSpPr>
              <p:cNvPr id="40" name="组合 11277"/>
              <p:cNvGrpSpPr/>
              <p:nvPr/>
            </p:nvGrpSpPr>
            <p:grpSpPr>
              <a:xfrm>
                <a:off x="-440" y="2572042"/>
                <a:ext cx="198439" cy="2395145"/>
                <a:chOff x="-440" y="274"/>
                <a:chExt cx="198439" cy="2395145"/>
              </a:xfrm>
            </p:grpSpPr>
            <p:sp>
              <p:nvSpPr>
                <p:cNvPr id="50" name="圆角矩形 20"/>
                <p:cNvSpPr/>
                <p:nvPr/>
              </p:nvSpPr>
              <p:spPr>
                <a:xfrm>
                  <a:off x="-440" y="1285939"/>
                  <a:ext cx="198439" cy="144438"/>
                </a:xfrm>
                <a:prstGeom prst="roundRect">
                  <a:avLst>
                    <a:gd name="adj" fmla="val 5681"/>
                  </a:avLst>
                </a:prstGeom>
                <a:solidFill>
                  <a:srgbClr val="0079C5"/>
                </a:solidFill>
                <a:ln w="9525">
                  <a:noFill/>
                </a:ln>
              </p:spPr>
              <p:txBody>
                <a:bodyPr anchor="ctr"/>
                <a:lstStyle/>
                <a:p>
                  <a:pPr lvl="0" algn="ctr" eaLnBrk="1" hangingPunct="1"/>
                  <a:endParaRPr lang="zh-CN" altLang="en-US" dirty="0">
                    <a:solidFill>
                      <a:srgbClr val="FFFFFF"/>
                    </a:solidFill>
                    <a:latin typeface="Calibri" pitchFamily="2" charset="0"/>
                    <a:ea typeface="宋体" charset="-122"/>
                  </a:endParaRPr>
                </a:p>
              </p:txBody>
            </p:sp>
            <p:sp>
              <p:nvSpPr>
                <p:cNvPr id="51" name="圆角矩形 21"/>
                <p:cNvSpPr/>
                <p:nvPr/>
              </p:nvSpPr>
              <p:spPr>
                <a:xfrm>
                  <a:off x="-440" y="1608148"/>
                  <a:ext cx="198439" cy="144439"/>
                </a:xfrm>
                <a:prstGeom prst="roundRect">
                  <a:avLst>
                    <a:gd name="adj" fmla="val 5681"/>
                  </a:avLst>
                </a:prstGeom>
                <a:solidFill>
                  <a:srgbClr val="0079C5"/>
                </a:solidFill>
                <a:ln w="9525">
                  <a:noFill/>
                </a:ln>
              </p:spPr>
              <p:txBody>
                <a:bodyPr anchor="ctr"/>
                <a:lstStyle/>
                <a:p>
                  <a:pPr lvl="0" algn="ctr" eaLnBrk="1" hangingPunct="1"/>
                  <a:endParaRPr lang="zh-CN" altLang="en-US" dirty="0">
                    <a:solidFill>
                      <a:srgbClr val="FFFFFF"/>
                    </a:solidFill>
                    <a:latin typeface="Calibri" pitchFamily="2" charset="0"/>
                    <a:ea typeface="宋体" charset="-122"/>
                  </a:endParaRPr>
                </a:p>
              </p:txBody>
            </p:sp>
            <p:sp>
              <p:nvSpPr>
                <p:cNvPr id="52" name="圆角矩形 22"/>
                <p:cNvSpPr/>
                <p:nvPr/>
              </p:nvSpPr>
              <p:spPr>
                <a:xfrm>
                  <a:off x="-440" y="1928770"/>
                  <a:ext cx="198439" cy="144439"/>
                </a:xfrm>
                <a:prstGeom prst="roundRect">
                  <a:avLst>
                    <a:gd name="adj" fmla="val 5681"/>
                  </a:avLst>
                </a:prstGeom>
                <a:solidFill>
                  <a:srgbClr val="0079C5"/>
                </a:solidFill>
                <a:ln w="9525">
                  <a:noFill/>
                </a:ln>
              </p:spPr>
              <p:txBody>
                <a:bodyPr anchor="ctr"/>
                <a:lstStyle/>
                <a:p>
                  <a:pPr lvl="0" algn="ctr" eaLnBrk="1" hangingPunct="1"/>
                  <a:endParaRPr lang="zh-CN" altLang="en-US" dirty="0">
                    <a:solidFill>
                      <a:srgbClr val="FFFFFF"/>
                    </a:solidFill>
                    <a:latin typeface="Calibri" pitchFamily="2" charset="0"/>
                    <a:ea typeface="宋体" charset="-122"/>
                  </a:endParaRPr>
                </a:p>
              </p:txBody>
            </p:sp>
            <p:sp>
              <p:nvSpPr>
                <p:cNvPr id="53" name="圆角矩形 23"/>
                <p:cNvSpPr/>
                <p:nvPr/>
              </p:nvSpPr>
              <p:spPr>
                <a:xfrm>
                  <a:off x="-440" y="2250981"/>
                  <a:ext cx="198439" cy="144438"/>
                </a:xfrm>
                <a:prstGeom prst="roundRect">
                  <a:avLst>
                    <a:gd name="adj" fmla="val 5681"/>
                  </a:avLst>
                </a:prstGeom>
                <a:solidFill>
                  <a:srgbClr val="0079C5"/>
                </a:solidFill>
                <a:ln w="9525">
                  <a:noFill/>
                </a:ln>
              </p:spPr>
              <p:txBody>
                <a:bodyPr anchor="ctr"/>
                <a:lstStyle/>
                <a:p>
                  <a:pPr lvl="0" algn="ctr" eaLnBrk="1" hangingPunct="1"/>
                  <a:endParaRPr lang="zh-CN" altLang="en-US" dirty="0">
                    <a:solidFill>
                      <a:srgbClr val="FFFFFF"/>
                    </a:solidFill>
                    <a:latin typeface="Calibri" pitchFamily="2" charset="0"/>
                    <a:ea typeface="宋体" charset="-122"/>
                  </a:endParaRPr>
                </a:p>
              </p:txBody>
            </p:sp>
            <p:sp>
              <p:nvSpPr>
                <p:cNvPr id="54" name="圆角矩形 24"/>
                <p:cNvSpPr/>
                <p:nvPr/>
              </p:nvSpPr>
              <p:spPr>
                <a:xfrm>
                  <a:off x="-440" y="274"/>
                  <a:ext cx="198439" cy="144438"/>
                </a:xfrm>
                <a:prstGeom prst="roundRect">
                  <a:avLst>
                    <a:gd name="adj" fmla="val 5681"/>
                  </a:avLst>
                </a:prstGeom>
                <a:solidFill>
                  <a:srgbClr val="0079C5"/>
                </a:solidFill>
                <a:ln w="9525">
                  <a:noFill/>
                </a:ln>
              </p:spPr>
              <p:txBody>
                <a:bodyPr anchor="ctr"/>
                <a:lstStyle/>
                <a:p>
                  <a:pPr lvl="0" algn="ctr" eaLnBrk="1" hangingPunct="1"/>
                  <a:endParaRPr lang="zh-CN" altLang="en-US" dirty="0">
                    <a:solidFill>
                      <a:srgbClr val="FFFFFF"/>
                    </a:solidFill>
                    <a:latin typeface="Calibri" pitchFamily="2" charset="0"/>
                    <a:ea typeface="宋体" charset="-122"/>
                  </a:endParaRPr>
                </a:p>
              </p:txBody>
            </p:sp>
            <p:sp>
              <p:nvSpPr>
                <p:cNvPr id="55" name="圆角矩形 25"/>
                <p:cNvSpPr/>
                <p:nvPr/>
              </p:nvSpPr>
              <p:spPr>
                <a:xfrm>
                  <a:off x="-440" y="322483"/>
                  <a:ext cx="198439" cy="144439"/>
                </a:xfrm>
                <a:prstGeom prst="roundRect">
                  <a:avLst>
                    <a:gd name="adj" fmla="val 5681"/>
                  </a:avLst>
                </a:prstGeom>
                <a:solidFill>
                  <a:srgbClr val="0079C5"/>
                </a:solidFill>
                <a:ln w="9525">
                  <a:noFill/>
                </a:ln>
              </p:spPr>
              <p:txBody>
                <a:bodyPr anchor="ctr"/>
                <a:lstStyle/>
                <a:p>
                  <a:pPr lvl="0" algn="ctr" eaLnBrk="1" hangingPunct="1"/>
                  <a:endParaRPr lang="zh-CN" altLang="en-US" dirty="0">
                    <a:solidFill>
                      <a:srgbClr val="FFFFFF"/>
                    </a:solidFill>
                    <a:latin typeface="Calibri" pitchFamily="2" charset="0"/>
                    <a:ea typeface="宋体" charset="-122"/>
                  </a:endParaRPr>
                </a:p>
              </p:txBody>
            </p:sp>
            <p:sp>
              <p:nvSpPr>
                <p:cNvPr id="56" name="圆角矩形 26"/>
                <p:cNvSpPr/>
                <p:nvPr/>
              </p:nvSpPr>
              <p:spPr>
                <a:xfrm>
                  <a:off x="-440" y="643106"/>
                  <a:ext cx="198439" cy="144439"/>
                </a:xfrm>
                <a:prstGeom prst="roundRect">
                  <a:avLst>
                    <a:gd name="adj" fmla="val 5681"/>
                  </a:avLst>
                </a:prstGeom>
                <a:solidFill>
                  <a:srgbClr val="0079C5"/>
                </a:solidFill>
                <a:ln w="9525">
                  <a:noFill/>
                </a:ln>
              </p:spPr>
              <p:txBody>
                <a:bodyPr anchor="ctr"/>
                <a:lstStyle/>
                <a:p>
                  <a:pPr lvl="0" algn="ctr" eaLnBrk="1" hangingPunct="1"/>
                  <a:endParaRPr lang="zh-CN" altLang="en-US" dirty="0">
                    <a:solidFill>
                      <a:srgbClr val="FFFFFF"/>
                    </a:solidFill>
                    <a:latin typeface="Calibri" pitchFamily="2" charset="0"/>
                    <a:ea typeface="宋体" charset="-122"/>
                  </a:endParaRPr>
                </a:p>
              </p:txBody>
            </p:sp>
            <p:sp>
              <p:nvSpPr>
                <p:cNvPr id="57" name="圆角矩形 27"/>
                <p:cNvSpPr/>
                <p:nvPr/>
              </p:nvSpPr>
              <p:spPr>
                <a:xfrm>
                  <a:off x="-440" y="965316"/>
                  <a:ext cx="198439" cy="144438"/>
                </a:xfrm>
                <a:prstGeom prst="roundRect">
                  <a:avLst>
                    <a:gd name="adj" fmla="val 5681"/>
                  </a:avLst>
                </a:prstGeom>
                <a:solidFill>
                  <a:srgbClr val="0079C5"/>
                </a:solidFill>
                <a:ln w="9525">
                  <a:noFill/>
                </a:ln>
              </p:spPr>
              <p:txBody>
                <a:bodyPr anchor="ctr"/>
                <a:lstStyle/>
                <a:p>
                  <a:pPr lvl="0" algn="ctr" eaLnBrk="1" hangingPunct="1"/>
                  <a:endParaRPr lang="zh-CN" altLang="en-US" dirty="0">
                    <a:solidFill>
                      <a:srgbClr val="FFFFFF"/>
                    </a:solidFill>
                    <a:latin typeface="Calibri" pitchFamily="2" charset="0"/>
                    <a:ea typeface="宋体" charset="-122"/>
                  </a:endParaRPr>
                </a:p>
              </p:txBody>
            </p:sp>
          </p:grpSp>
          <p:grpSp>
            <p:nvGrpSpPr>
              <p:cNvPr id="41" name="组合 11286"/>
              <p:cNvGrpSpPr/>
              <p:nvPr/>
            </p:nvGrpSpPr>
            <p:grpSpPr>
              <a:xfrm>
                <a:off x="-440" y="5143371"/>
                <a:ext cx="198439" cy="2395145"/>
                <a:chOff x="-440" y="-165"/>
                <a:chExt cx="198439" cy="2395145"/>
              </a:xfrm>
            </p:grpSpPr>
            <p:sp>
              <p:nvSpPr>
                <p:cNvPr id="42" name="圆角矩形 29"/>
                <p:cNvSpPr/>
                <p:nvPr/>
              </p:nvSpPr>
              <p:spPr>
                <a:xfrm>
                  <a:off x="-440" y="1285500"/>
                  <a:ext cx="198439" cy="144438"/>
                </a:xfrm>
                <a:prstGeom prst="roundRect">
                  <a:avLst>
                    <a:gd name="adj" fmla="val 5681"/>
                  </a:avLst>
                </a:prstGeom>
                <a:solidFill>
                  <a:srgbClr val="0079C5"/>
                </a:solidFill>
                <a:ln w="9525">
                  <a:noFill/>
                </a:ln>
              </p:spPr>
              <p:txBody>
                <a:bodyPr anchor="ctr"/>
                <a:lstStyle/>
                <a:p>
                  <a:pPr lvl="0" algn="ctr" eaLnBrk="1" hangingPunct="1"/>
                  <a:endParaRPr lang="zh-CN" altLang="en-US" dirty="0">
                    <a:solidFill>
                      <a:srgbClr val="FFFFFF"/>
                    </a:solidFill>
                    <a:latin typeface="Calibri" pitchFamily="2" charset="0"/>
                    <a:ea typeface="宋体" charset="-122"/>
                  </a:endParaRPr>
                </a:p>
              </p:txBody>
            </p:sp>
            <p:sp>
              <p:nvSpPr>
                <p:cNvPr id="43" name="圆角矩形 30"/>
                <p:cNvSpPr/>
                <p:nvPr/>
              </p:nvSpPr>
              <p:spPr>
                <a:xfrm>
                  <a:off x="-440" y="1607709"/>
                  <a:ext cx="198439" cy="144439"/>
                </a:xfrm>
                <a:prstGeom prst="roundRect">
                  <a:avLst>
                    <a:gd name="adj" fmla="val 5681"/>
                  </a:avLst>
                </a:prstGeom>
                <a:solidFill>
                  <a:srgbClr val="0079C5"/>
                </a:solidFill>
                <a:ln w="9525">
                  <a:noFill/>
                </a:ln>
              </p:spPr>
              <p:txBody>
                <a:bodyPr anchor="ctr"/>
                <a:lstStyle/>
                <a:p>
                  <a:pPr lvl="0" algn="ctr" eaLnBrk="1" hangingPunct="1"/>
                  <a:endParaRPr lang="zh-CN" altLang="en-US" dirty="0">
                    <a:solidFill>
                      <a:srgbClr val="FFFFFF"/>
                    </a:solidFill>
                    <a:latin typeface="Calibri" pitchFamily="2" charset="0"/>
                    <a:ea typeface="宋体" charset="-122"/>
                  </a:endParaRPr>
                </a:p>
              </p:txBody>
            </p:sp>
            <p:sp>
              <p:nvSpPr>
                <p:cNvPr id="44" name="圆角矩形 31"/>
                <p:cNvSpPr/>
                <p:nvPr/>
              </p:nvSpPr>
              <p:spPr>
                <a:xfrm>
                  <a:off x="-440" y="1928331"/>
                  <a:ext cx="198439" cy="144439"/>
                </a:xfrm>
                <a:prstGeom prst="roundRect">
                  <a:avLst>
                    <a:gd name="adj" fmla="val 5681"/>
                  </a:avLst>
                </a:prstGeom>
                <a:solidFill>
                  <a:srgbClr val="0079C5"/>
                </a:solidFill>
                <a:ln w="9525">
                  <a:noFill/>
                </a:ln>
              </p:spPr>
              <p:txBody>
                <a:bodyPr anchor="ctr"/>
                <a:lstStyle/>
                <a:p>
                  <a:pPr lvl="0" algn="ctr" eaLnBrk="1" hangingPunct="1"/>
                  <a:endParaRPr lang="zh-CN" altLang="en-US" dirty="0">
                    <a:solidFill>
                      <a:srgbClr val="FFFFFF"/>
                    </a:solidFill>
                    <a:latin typeface="Calibri" pitchFamily="2" charset="0"/>
                    <a:ea typeface="宋体" charset="-122"/>
                  </a:endParaRPr>
                </a:p>
              </p:txBody>
            </p:sp>
            <p:sp>
              <p:nvSpPr>
                <p:cNvPr id="45" name="圆角矩形 32"/>
                <p:cNvSpPr/>
                <p:nvPr/>
              </p:nvSpPr>
              <p:spPr>
                <a:xfrm>
                  <a:off x="-440" y="2250542"/>
                  <a:ext cx="198439" cy="144438"/>
                </a:xfrm>
                <a:prstGeom prst="roundRect">
                  <a:avLst>
                    <a:gd name="adj" fmla="val 5681"/>
                  </a:avLst>
                </a:prstGeom>
                <a:solidFill>
                  <a:srgbClr val="0079C5"/>
                </a:solidFill>
                <a:ln w="9525">
                  <a:noFill/>
                </a:ln>
              </p:spPr>
              <p:txBody>
                <a:bodyPr anchor="ctr"/>
                <a:lstStyle/>
                <a:p>
                  <a:pPr lvl="0" algn="ctr" eaLnBrk="1" hangingPunct="1"/>
                  <a:endParaRPr lang="zh-CN" altLang="en-US" dirty="0">
                    <a:solidFill>
                      <a:srgbClr val="FFFFFF"/>
                    </a:solidFill>
                    <a:latin typeface="Calibri" pitchFamily="2" charset="0"/>
                    <a:ea typeface="宋体" charset="-122"/>
                  </a:endParaRPr>
                </a:p>
              </p:txBody>
            </p:sp>
            <p:sp>
              <p:nvSpPr>
                <p:cNvPr id="46" name="圆角矩形 33"/>
                <p:cNvSpPr/>
                <p:nvPr/>
              </p:nvSpPr>
              <p:spPr>
                <a:xfrm>
                  <a:off x="-440" y="-165"/>
                  <a:ext cx="198439" cy="144438"/>
                </a:xfrm>
                <a:prstGeom prst="roundRect">
                  <a:avLst>
                    <a:gd name="adj" fmla="val 5681"/>
                  </a:avLst>
                </a:prstGeom>
                <a:solidFill>
                  <a:srgbClr val="0079C5"/>
                </a:solidFill>
                <a:ln w="9525">
                  <a:noFill/>
                </a:ln>
              </p:spPr>
              <p:txBody>
                <a:bodyPr anchor="ctr"/>
                <a:lstStyle/>
                <a:p>
                  <a:pPr lvl="0" algn="ctr" eaLnBrk="1" hangingPunct="1"/>
                  <a:endParaRPr lang="zh-CN" altLang="en-US" dirty="0">
                    <a:solidFill>
                      <a:srgbClr val="FFFFFF"/>
                    </a:solidFill>
                    <a:latin typeface="Calibri" pitchFamily="2" charset="0"/>
                    <a:ea typeface="宋体" charset="-122"/>
                  </a:endParaRPr>
                </a:p>
              </p:txBody>
            </p:sp>
            <p:sp>
              <p:nvSpPr>
                <p:cNvPr id="47" name="圆角矩形 34"/>
                <p:cNvSpPr/>
                <p:nvPr/>
              </p:nvSpPr>
              <p:spPr>
                <a:xfrm>
                  <a:off x="-440" y="322044"/>
                  <a:ext cx="198439" cy="144439"/>
                </a:xfrm>
                <a:prstGeom prst="roundRect">
                  <a:avLst>
                    <a:gd name="adj" fmla="val 5681"/>
                  </a:avLst>
                </a:prstGeom>
                <a:solidFill>
                  <a:srgbClr val="0079C5"/>
                </a:solidFill>
                <a:ln w="9525">
                  <a:noFill/>
                </a:ln>
              </p:spPr>
              <p:txBody>
                <a:bodyPr anchor="ctr"/>
                <a:lstStyle/>
                <a:p>
                  <a:pPr lvl="0" algn="ctr" eaLnBrk="1" hangingPunct="1"/>
                  <a:endParaRPr lang="zh-CN" altLang="en-US" dirty="0">
                    <a:solidFill>
                      <a:srgbClr val="FFFFFF"/>
                    </a:solidFill>
                    <a:latin typeface="Calibri" pitchFamily="2" charset="0"/>
                    <a:ea typeface="宋体" charset="-122"/>
                  </a:endParaRPr>
                </a:p>
              </p:txBody>
            </p:sp>
            <p:sp>
              <p:nvSpPr>
                <p:cNvPr id="48" name="圆角矩形 35"/>
                <p:cNvSpPr/>
                <p:nvPr/>
              </p:nvSpPr>
              <p:spPr>
                <a:xfrm>
                  <a:off x="-440" y="642667"/>
                  <a:ext cx="198439" cy="144439"/>
                </a:xfrm>
                <a:prstGeom prst="roundRect">
                  <a:avLst>
                    <a:gd name="adj" fmla="val 5681"/>
                  </a:avLst>
                </a:prstGeom>
                <a:solidFill>
                  <a:srgbClr val="0079C5"/>
                </a:solidFill>
                <a:ln w="9525">
                  <a:noFill/>
                </a:ln>
              </p:spPr>
              <p:txBody>
                <a:bodyPr anchor="ctr"/>
                <a:lstStyle/>
                <a:p>
                  <a:pPr lvl="0" algn="ctr" eaLnBrk="1" hangingPunct="1"/>
                  <a:endParaRPr lang="zh-CN" altLang="en-US" dirty="0">
                    <a:solidFill>
                      <a:srgbClr val="FFFFFF"/>
                    </a:solidFill>
                    <a:latin typeface="Calibri" pitchFamily="2" charset="0"/>
                    <a:ea typeface="宋体" charset="-122"/>
                  </a:endParaRPr>
                </a:p>
              </p:txBody>
            </p:sp>
            <p:sp>
              <p:nvSpPr>
                <p:cNvPr id="49" name="圆角矩形 36"/>
                <p:cNvSpPr/>
                <p:nvPr/>
              </p:nvSpPr>
              <p:spPr>
                <a:xfrm>
                  <a:off x="-440" y="964877"/>
                  <a:ext cx="198439" cy="144438"/>
                </a:xfrm>
                <a:prstGeom prst="roundRect">
                  <a:avLst>
                    <a:gd name="adj" fmla="val 5681"/>
                  </a:avLst>
                </a:prstGeom>
                <a:solidFill>
                  <a:srgbClr val="0079C5"/>
                </a:solidFill>
                <a:ln w="9525">
                  <a:noFill/>
                </a:ln>
              </p:spPr>
              <p:txBody>
                <a:bodyPr anchor="ctr"/>
                <a:lstStyle/>
                <a:p>
                  <a:pPr lvl="0" algn="ctr" eaLnBrk="1" hangingPunct="1"/>
                  <a:endParaRPr lang="zh-CN" altLang="en-US" dirty="0">
                    <a:solidFill>
                      <a:srgbClr val="FFFFFF"/>
                    </a:solidFill>
                    <a:latin typeface="Calibri" pitchFamily="2" charset="0"/>
                    <a:ea typeface="宋体" charset="-122"/>
                  </a:endParaRPr>
                </a:p>
              </p:txBody>
            </p:sp>
          </p:grpSp>
        </p:grpSp>
        <p:grpSp>
          <p:nvGrpSpPr>
            <p:cNvPr id="6" name="组合 11295"/>
            <p:cNvGrpSpPr/>
            <p:nvPr/>
          </p:nvGrpSpPr>
          <p:grpSpPr>
            <a:xfrm>
              <a:off x="2944833" y="950758"/>
              <a:ext cx="198439" cy="7539391"/>
              <a:chOff x="-439" y="562"/>
              <a:chExt cx="198439" cy="7539391"/>
            </a:xfrm>
          </p:grpSpPr>
          <p:grpSp>
            <p:nvGrpSpPr>
              <p:cNvPr id="12" name="组合 11296"/>
              <p:cNvGrpSpPr/>
              <p:nvPr/>
            </p:nvGrpSpPr>
            <p:grpSpPr>
              <a:xfrm>
                <a:off x="-439" y="562"/>
                <a:ext cx="198439" cy="2395146"/>
                <a:chOff x="-439" y="562"/>
                <a:chExt cx="198439" cy="2395146"/>
              </a:xfrm>
            </p:grpSpPr>
            <p:sp>
              <p:nvSpPr>
                <p:cNvPr id="31" name="圆角矩形 4"/>
                <p:cNvSpPr/>
                <p:nvPr/>
              </p:nvSpPr>
              <p:spPr>
                <a:xfrm>
                  <a:off x="-439" y="1286227"/>
                  <a:ext cx="198439" cy="144439"/>
                </a:xfrm>
                <a:prstGeom prst="roundRect">
                  <a:avLst>
                    <a:gd name="adj" fmla="val 5681"/>
                  </a:avLst>
                </a:prstGeom>
                <a:solidFill>
                  <a:srgbClr val="0079C5"/>
                </a:solidFill>
                <a:ln w="9525">
                  <a:noFill/>
                </a:ln>
              </p:spPr>
              <p:txBody>
                <a:bodyPr anchor="ctr"/>
                <a:lstStyle/>
                <a:p>
                  <a:pPr lvl="0" algn="ctr" eaLnBrk="1" hangingPunct="1"/>
                  <a:endParaRPr lang="zh-CN" altLang="en-US" dirty="0">
                    <a:solidFill>
                      <a:srgbClr val="FFFFFF"/>
                    </a:solidFill>
                    <a:latin typeface="Calibri" pitchFamily="2" charset="0"/>
                    <a:ea typeface="宋体" charset="-122"/>
                  </a:endParaRPr>
                </a:p>
              </p:txBody>
            </p:sp>
            <p:sp>
              <p:nvSpPr>
                <p:cNvPr id="32" name="圆角矩形 87"/>
                <p:cNvSpPr/>
                <p:nvPr/>
              </p:nvSpPr>
              <p:spPr>
                <a:xfrm>
                  <a:off x="-439" y="1608437"/>
                  <a:ext cx="198439" cy="144438"/>
                </a:xfrm>
                <a:prstGeom prst="roundRect">
                  <a:avLst>
                    <a:gd name="adj" fmla="val 5681"/>
                  </a:avLst>
                </a:prstGeom>
                <a:solidFill>
                  <a:srgbClr val="0079C5"/>
                </a:solidFill>
                <a:ln w="9525">
                  <a:noFill/>
                </a:ln>
              </p:spPr>
              <p:txBody>
                <a:bodyPr anchor="ctr"/>
                <a:lstStyle/>
                <a:p>
                  <a:pPr lvl="0" algn="ctr" eaLnBrk="1" hangingPunct="1"/>
                  <a:endParaRPr lang="zh-CN" altLang="en-US" dirty="0">
                    <a:solidFill>
                      <a:srgbClr val="FFFFFF"/>
                    </a:solidFill>
                    <a:latin typeface="Calibri" pitchFamily="2" charset="0"/>
                    <a:ea typeface="宋体" charset="-122"/>
                  </a:endParaRPr>
                </a:p>
              </p:txBody>
            </p:sp>
            <p:sp>
              <p:nvSpPr>
                <p:cNvPr id="33" name="圆角矩形 88"/>
                <p:cNvSpPr/>
                <p:nvPr/>
              </p:nvSpPr>
              <p:spPr>
                <a:xfrm>
                  <a:off x="-439" y="1929059"/>
                  <a:ext cx="198439" cy="144438"/>
                </a:xfrm>
                <a:prstGeom prst="roundRect">
                  <a:avLst>
                    <a:gd name="adj" fmla="val 5681"/>
                  </a:avLst>
                </a:prstGeom>
                <a:solidFill>
                  <a:srgbClr val="0079C5"/>
                </a:solidFill>
                <a:ln w="9525">
                  <a:noFill/>
                </a:ln>
              </p:spPr>
              <p:txBody>
                <a:bodyPr anchor="ctr"/>
                <a:lstStyle/>
                <a:p>
                  <a:pPr lvl="0" algn="ctr" eaLnBrk="1" hangingPunct="1"/>
                  <a:endParaRPr lang="zh-CN" altLang="en-US" dirty="0">
                    <a:solidFill>
                      <a:srgbClr val="FFFFFF"/>
                    </a:solidFill>
                    <a:latin typeface="Calibri" pitchFamily="2" charset="0"/>
                    <a:ea typeface="宋体" charset="-122"/>
                  </a:endParaRPr>
                </a:p>
              </p:txBody>
            </p:sp>
            <p:sp>
              <p:nvSpPr>
                <p:cNvPr id="34" name="圆角矩形 89"/>
                <p:cNvSpPr/>
                <p:nvPr/>
              </p:nvSpPr>
              <p:spPr>
                <a:xfrm>
                  <a:off x="-439" y="2251269"/>
                  <a:ext cx="198439" cy="144439"/>
                </a:xfrm>
                <a:prstGeom prst="roundRect">
                  <a:avLst>
                    <a:gd name="adj" fmla="val 5681"/>
                  </a:avLst>
                </a:prstGeom>
                <a:solidFill>
                  <a:srgbClr val="0079C5"/>
                </a:solidFill>
                <a:ln w="9525">
                  <a:noFill/>
                </a:ln>
              </p:spPr>
              <p:txBody>
                <a:bodyPr anchor="ctr"/>
                <a:lstStyle/>
                <a:p>
                  <a:pPr lvl="0" algn="ctr" eaLnBrk="1" hangingPunct="1"/>
                  <a:endParaRPr lang="zh-CN" altLang="en-US" dirty="0">
                    <a:solidFill>
                      <a:srgbClr val="FFFFFF"/>
                    </a:solidFill>
                    <a:latin typeface="Calibri" pitchFamily="2" charset="0"/>
                    <a:ea typeface="宋体" charset="-122"/>
                  </a:endParaRPr>
                </a:p>
              </p:txBody>
            </p:sp>
            <p:sp>
              <p:nvSpPr>
                <p:cNvPr id="35" name="圆角矩形 90"/>
                <p:cNvSpPr/>
                <p:nvPr/>
              </p:nvSpPr>
              <p:spPr>
                <a:xfrm>
                  <a:off x="-439" y="562"/>
                  <a:ext cx="198439" cy="144438"/>
                </a:xfrm>
                <a:prstGeom prst="roundRect">
                  <a:avLst>
                    <a:gd name="adj" fmla="val 5681"/>
                  </a:avLst>
                </a:prstGeom>
                <a:solidFill>
                  <a:srgbClr val="0079C5"/>
                </a:solidFill>
                <a:ln w="9525">
                  <a:noFill/>
                </a:ln>
              </p:spPr>
              <p:txBody>
                <a:bodyPr anchor="ctr"/>
                <a:lstStyle/>
                <a:p>
                  <a:pPr lvl="0" algn="ctr" eaLnBrk="1" hangingPunct="1"/>
                  <a:endParaRPr lang="zh-CN" altLang="en-US" dirty="0">
                    <a:solidFill>
                      <a:srgbClr val="FFFFFF"/>
                    </a:solidFill>
                    <a:latin typeface="Calibri" pitchFamily="2" charset="0"/>
                    <a:ea typeface="宋体" charset="-122"/>
                  </a:endParaRPr>
                </a:p>
              </p:txBody>
            </p:sp>
            <p:sp>
              <p:nvSpPr>
                <p:cNvPr id="36" name="圆角矩形 91"/>
                <p:cNvSpPr/>
                <p:nvPr/>
              </p:nvSpPr>
              <p:spPr>
                <a:xfrm>
                  <a:off x="-439" y="322771"/>
                  <a:ext cx="198439" cy="144439"/>
                </a:xfrm>
                <a:prstGeom prst="roundRect">
                  <a:avLst>
                    <a:gd name="adj" fmla="val 5681"/>
                  </a:avLst>
                </a:prstGeom>
                <a:solidFill>
                  <a:srgbClr val="0079C5"/>
                </a:solidFill>
                <a:ln w="9525">
                  <a:noFill/>
                </a:ln>
              </p:spPr>
              <p:txBody>
                <a:bodyPr anchor="ctr"/>
                <a:lstStyle/>
                <a:p>
                  <a:pPr lvl="0" algn="ctr" eaLnBrk="1" hangingPunct="1"/>
                  <a:endParaRPr lang="zh-CN" altLang="en-US" dirty="0">
                    <a:solidFill>
                      <a:srgbClr val="FFFFFF"/>
                    </a:solidFill>
                    <a:latin typeface="Calibri" pitchFamily="2" charset="0"/>
                    <a:ea typeface="宋体" charset="-122"/>
                  </a:endParaRPr>
                </a:p>
              </p:txBody>
            </p:sp>
            <p:sp>
              <p:nvSpPr>
                <p:cNvPr id="37" name="圆角矩形 92"/>
                <p:cNvSpPr/>
                <p:nvPr/>
              </p:nvSpPr>
              <p:spPr>
                <a:xfrm>
                  <a:off x="-439" y="643395"/>
                  <a:ext cx="198439" cy="144438"/>
                </a:xfrm>
                <a:prstGeom prst="roundRect">
                  <a:avLst>
                    <a:gd name="adj" fmla="val 5681"/>
                  </a:avLst>
                </a:prstGeom>
                <a:solidFill>
                  <a:srgbClr val="0079C5"/>
                </a:solidFill>
                <a:ln w="9525">
                  <a:noFill/>
                </a:ln>
              </p:spPr>
              <p:txBody>
                <a:bodyPr anchor="ctr"/>
                <a:lstStyle/>
                <a:p>
                  <a:pPr lvl="0" algn="ctr" eaLnBrk="1" hangingPunct="1"/>
                  <a:endParaRPr lang="zh-CN" altLang="en-US" dirty="0">
                    <a:solidFill>
                      <a:srgbClr val="FFFFFF"/>
                    </a:solidFill>
                    <a:latin typeface="Calibri" pitchFamily="2" charset="0"/>
                    <a:ea typeface="宋体" charset="-122"/>
                  </a:endParaRPr>
                </a:p>
              </p:txBody>
            </p:sp>
            <p:sp>
              <p:nvSpPr>
                <p:cNvPr id="38" name="圆角矩形 93"/>
                <p:cNvSpPr/>
                <p:nvPr/>
              </p:nvSpPr>
              <p:spPr>
                <a:xfrm>
                  <a:off x="-439" y="965604"/>
                  <a:ext cx="198439" cy="144439"/>
                </a:xfrm>
                <a:prstGeom prst="roundRect">
                  <a:avLst>
                    <a:gd name="adj" fmla="val 5681"/>
                  </a:avLst>
                </a:prstGeom>
                <a:solidFill>
                  <a:srgbClr val="0079C5"/>
                </a:solidFill>
                <a:ln w="9525">
                  <a:noFill/>
                </a:ln>
              </p:spPr>
              <p:txBody>
                <a:bodyPr anchor="ctr"/>
                <a:lstStyle/>
                <a:p>
                  <a:pPr lvl="0" algn="ctr" eaLnBrk="1" hangingPunct="1"/>
                  <a:endParaRPr lang="zh-CN" altLang="en-US" dirty="0">
                    <a:solidFill>
                      <a:srgbClr val="FFFFFF"/>
                    </a:solidFill>
                    <a:latin typeface="Calibri" pitchFamily="2" charset="0"/>
                    <a:ea typeface="宋体" charset="-122"/>
                  </a:endParaRPr>
                </a:p>
              </p:txBody>
            </p:sp>
          </p:grpSp>
          <p:grpSp>
            <p:nvGrpSpPr>
              <p:cNvPr id="13" name="组合 11305"/>
              <p:cNvGrpSpPr/>
              <p:nvPr/>
            </p:nvGrpSpPr>
            <p:grpSpPr>
              <a:xfrm>
                <a:off x="-439" y="2571891"/>
                <a:ext cx="198439" cy="2398320"/>
                <a:chOff x="-439" y="123"/>
                <a:chExt cx="198439" cy="2398320"/>
              </a:xfrm>
            </p:grpSpPr>
            <p:sp>
              <p:nvSpPr>
                <p:cNvPr id="23" name="圆角矩形 78"/>
                <p:cNvSpPr/>
                <p:nvPr/>
              </p:nvSpPr>
              <p:spPr>
                <a:xfrm>
                  <a:off x="-439" y="1287375"/>
                  <a:ext cx="198439" cy="142852"/>
                </a:xfrm>
                <a:prstGeom prst="roundRect">
                  <a:avLst>
                    <a:gd name="adj" fmla="val 5681"/>
                  </a:avLst>
                </a:prstGeom>
                <a:solidFill>
                  <a:srgbClr val="0079C5"/>
                </a:solidFill>
                <a:ln w="9525">
                  <a:noFill/>
                </a:ln>
              </p:spPr>
              <p:txBody>
                <a:bodyPr anchor="ctr"/>
                <a:lstStyle/>
                <a:p>
                  <a:pPr lvl="0" algn="ctr" eaLnBrk="1" hangingPunct="1"/>
                  <a:endParaRPr lang="zh-CN" altLang="en-US" dirty="0">
                    <a:solidFill>
                      <a:srgbClr val="FFFFFF"/>
                    </a:solidFill>
                    <a:latin typeface="Calibri" pitchFamily="2" charset="0"/>
                    <a:ea typeface="宋体" charset="-122"/>
                  </a:endParaRPr>
                </a:p>
              </p:txBody>
            </p:sp>
            <p:sp>
              <p:nvSpPr>
                <p:cNvPr id="24" name="圆角矩形 79"/>
                <p:cNvSpPr/>
                <p:nvPr/>
              </p:nvSpPr>
              <p:spPr>
                <a:xfrm>
                  <a:off x="-439" y="1611172"/>
                  <a:ext cx="198439" cy="144438"/>
                </a:xfrm>
                <a:prstGeom prst="roundRect">
                  <a:avLst>
                    <a:gd name="adj" fmla="val 5681"/>
                  </a:avLst>
                </a:prstGeom>
                <a:solidFill>
                  <a:srgbClr val="0079C5"/>
                </a:solidFill>
                <a:ln w="9525">
                  <a:noFill/>
                </a:ln>
              </p:spPr>
              <p:txBody>
                <a:bodyPr anchor="ctr"/>
                <a:lstStyle/>
                <a:p>
                  <a:pPr lvl="0" algn="ctr" eaLnBrk="1" hangingPunct="1"/>
                  <a:endParaRPr lang="zh-CN" altLang="en-US" dirty="0">
                    <a:solidFill>
                      <a:srgbClr val="FFFFFF"/>
                    </a:solidFill>
                    <a:latin typeface="Calibri" pitchFamily="2" charset="0"/>
                    <a:ea typeface="宋体" charset="-122"/>
                  </a:endParaRPr>
                </a:p>
              </p:txBody>
            </p:sp>
            <p:sp>
              <p:nvSpPr>
                <p:cNvPr id="25" name="圆角矩形 80"/>
                <p:cNvSpPr/>
                <p:nvPr/>
              </p:nvSpPr>
              <p:spPr>
                <a:xfrm>
                  <a:off x="-439" y="1931795"/>
                  <a:ext cx="198439" cy="144438"/>
                </a:xfrm>
                <a:prstGeom prst="roundRect">
                  <a:avLst>
                    <a:gd name="adj" fmla="val 5681"/>
                  </a:avLst>
                </a:prstGeom>
                <a:solidFill>
                  <a:srgbClr val="0079C5"/>
                </a:solidFill>
                <a:ln w="9525">
                  <a:noFill/>
                </a:ln>
              </p:spPr>
              <p:txBody>
                <a:bodyPr anchor="ctr"/>
                <a:lstStyle/>
                <a:p>
                  <a:pPr lvl="0" algn="ctr" eaLnBrk="1" hangingPunct="1"/>
                  <a:endParaRPr lang="zh-CN" altLang="en-US" dirty="0">
                    <a:solidFill>
                      <a:srgbClr val="FFFFFF"/>
                    </a:solidFill>
                    <a:latin typeface="Calibri" pitchFamily="2" charset="0"/>
                    <a:ea typeface="宋体" charset="-122"/>
                  </a:endParaRPr>
                </a:p>
              </p:txBody>
            </p:sp>
            <p:sp>
              <p:nvSpPr>
                <p:cNvPr id="26" name="圆角矩形 81"/>
                <p:cNvSpPr/>
                <p:nvPr/>
              </p:nvSpPr>
              <p:spPr>
                <a:xfrm>
                  <a:off x="-439" y="2254004"/>
                  <a:ext cx="198439" cy="144439"/>
                </a:xfrm>
                <a:prstGeom prst="roundRect">
                  <a:avLst>
                    <a:gd name="adj" fmla="val 5681"/>
                  </a:avLst>
                </a:prstGeom>
                <a:solidFill>
                  <a:srgbClr val="0079C5"/>
                </a:solidFill>
                <a:ln w="9525">
                  <a:noFill/>
                </a:ln>
              </p:spPr>
              <p:txBody>
                <a:bodyPr anchor="ctr"/>
                <a:lstStyle/>
                <a:p>
                  <a:pPr lvl="0" algn="ctr" eaLnBrk="1" hangingPunct="1"/>
                  <a:endParaRPr lang="zh-CN" altLang="en-US" dirty="0">
                    <a:solidFill>
                      <a:srgbClr val="FFFFFF"/>
                    </a:solidFill>
                    <a:latin typeface="Calibri" pitchFamily="2" charset="0"/>
                    <a:ea typeface="宋体" charset="-122"/>
                  </a:endParaRPr>
                </a:p>
              </p:txBody>
            </p:sp>
            <p:sp>
              <p:nvSpPr>
                <p:cNvPr id="27" name="圆角矩形 82"/>
                <p:cNvSpPr/>
                <p:nvPr/>
              </p:nvSpPr>
              <p:spPr>
                <a:xfrm>
                  <a:off x="-439" y="123"/>
                  <a:ext cx="198439" cy="144439"/>
                </a:xfrm>
                <a:prstGeom prst="roundRect">
                  <a:avLst>
                    <a:gd name="adj" fmla="val 5681"/>
                  </a:avLst>
                </a:prstGeom>
                <a:solidFill>
                  <a:srgbClr val="0079C5"/>
                </a:solidFill>
                <a:ln w="9525">
                  <a:noFill/>
                </a:ln>
              </p:spPr>
              <p:txBody>
                <a:bodyPr anchor="ctr"/>
                <a:lstStyle/>
                <a:p>
                  <a:pPr lvl="0" algn="ctr" eaLnBrk="1" hangingPunct="1"/>
                  <a:endParaRPr lang="zh-CN" altLang="en-US" dirty="0">
                    <a:solidFill>
                      <a:srgbClr val="FFFFFF"/>
                    </a:solidFill>
                    <a:latin typeface="Calibri" pitchFamily="2" charset="0"/>
                    <a:ea typeface="宋体" charset="-122"/>
                  </a:endParaRPr>
                </a:p>
              </p:txBody>
            </p:sp>
            <p:sp>
              <p:nvSpPr>
                <p:cNvPr id="28" name="圆角矩形 83"/>
                <p:cNvSpPr/>
                <p:nvPr/>
              </p:nvSpPr>
              <p:spPr>
                <a:xfrm>
                  <a:off x="-439" y="322333"/>
                  <a:ext cx="198439" cy="144438"/>
                </a:xfrm>
                <a:prstGeom prst="roundRect">
                  <a:avLst>
                    <a:gd name="adj" fmla="val 5681"/>
                  </a:avLst>
                </a:prstGeom>
                <a:solidFill>
                  <a:srgbClr val="0079C5"/>
                </a:solidFill>
                <a:ln w="9525">
                  <a:noFill/>
                </a:ln>
              </p:spPr>
              <p:txBody>
                <a:bodyPr anchor="ctr"/>
                <a:lstStyle/>
                <a:p>
                  <a:pPr lvl="0" algn="ctr" eaLnBrk="1" hangingPunct="1"/>
                  <a:endParaRPr lang="zh-CN" altLang="en-US" dirty="0">
                    <a:solidFill>
                      <a:srgbClr val="FFFFFF"/>
                    </a:solidFill>
                    <a:latin typeface="Calibri" pitchFamily="2" charset="0"/>
                    <a:ea typeface="宋体" charset="-122"/>
                  </a:endParaRPr>
                </a:p>
              </p:txBody>
            </p:sp>
            <p:sp>
              <p:nvSpPr>
                <p:cNvPr id="29" name="圆角矩形 84"/>
                <p:cNvSpPr/>
                <p:nvPr/>
              </p:nvSpPr>
              <p:spPr>
                <a:xfrm>
                  <a:off x="-439" y="642956"/>
                  <a:ext cx="198439" cy="144438"/>
                </a:xfrm>
                <a:prstGeom prst="roundRect">
                  <a:avLst>
                    <a:gd name="adj" fmla="val 5681"/>
                  </a:avLst>
                </a:prstGeom>
                <a:solidFill>
                  <a:srgbClr val="0079C5"/>
                </a:solidFill>
                <a:ln w="9525">
                  <a:noFill/>
                </a:ln>
              </p:spPr>
              <p:txBody>
                <a:bodyPr anchor="ctr"/>
                <a:lstStyle/>
                <a:p>
                  <a:pPr lvl="0" algn="ctr" eaLnBrk="1" hangingPunct="1"/>
                  <a:endParaRPr lang="zh-CN" altLang="en-US" dirty="0">
                    <a:solidFill>
                      <a:srgbClr val="FFFFFF"/>
                    </a:solidFill>
                    <a:latin typeface="Calibri" pitchFamily="2" charset="0"/>
                    <a:ea typeface="宋体" charset="-122"/>
                  </a:endParaRPr>
                </a:p>
              </p:txBody>
            </p:sp>
            <p:sp>
              <p:nvSpPr>
                <p:cNvPr id="30" name="圆角矩形 85"/>
                <p:cNvSpPr/>
                <p:nvPr/>
              </p:nvSpPr>
              <p:spPr>
                <a:xfrm>
                  <a:off x="-439" y="966753"/>
                  <a:ext cx="198439" cy="142852"/>
                </a:xfrm>
                <a:prstGeom prst="roundRect">
                  <a:avLst>
                    <a:gd name="adj" fmla="val 5681"/>
                  </a:avLst>
                </a:prstGeom>
                <a:solidFill>
                  <a:srgbClr val="0079C5"/>
                </a:solidFill>
                <a:ln w="9525">
                  <a:noFill/>
                </a:ln>
              </p:spPr>
              <p:txBody>
                <a:bodyPr anchor="ctr"/>
                <a:lstStyle/>
                <a:p>
                  <a:pPr lvl="0" algn="ctr" eaLnBrk="1" hangingPunct="1"/>
                  <a:endParaRPr lang="zh-CN" altLang="en-US" dirty="0">
                    <a:solidFill>
                      <a:srgbClr val="FFFFFF"/>
                    </a:solidFill>
                    <a:latin typeface="Calibri" pitchFamily="2" charset="0"/>
                    <a:ea typeface="宋体" charset="-122"/>
                  </a:endParaRPr>
                </a:p>
              </p:txBody>
            </p:sp>
          </p:grpSp>
          <p:grpSp>
            <p:nvGrpSpPr>
              <p:cNvPr id="14" name="组合 11314"/>
              <p:cNvGrpSpPr/>
              <p:nvPr/>
            </p:nvGrpSpPr>
            <p:grpSpPr>
              <a:xfrm>
                <a:off x="-439" y="5146395"/>
                <a:ext cx="198439" cy="2393558"/>
                <a:chOff x="-439" y="2859"/>
                <a:chExt cx="198439" cy="2393558"/>
              </a:xfrm>
            </p:grpSpPr>
            <p:sp>
              <p:nvSpPr>
                <p:cNvPr id="15" name="圆角矩形 70"/>
                <p:cNvSpPr/>
                <p:nvPr/>
              </p:nvSpPr>
              <p:spPr>
                <a:xfrm>
                  <a:off x="-439" y="1288523"/>
                  <a:ext cx="198439" cy="144439"/>
                </a:xfrm>
                <a:prstGeom prst="roundRect">
                  <a:avLst>
                    <a:gd name="adj" fmla="val 5681"/>
                  </a:avLst>
                </a:prstGeom>
                <a:solidFill>
                  <a:srgbClr val="0079C5"/>
                </a:solidFill>
                <a:ln w="9525">
                  <a:noFill/>
                </a:ln>
              </p:spPr>
              <p:txBody>
                <a:bodyPr anchor="ctr"/>
                <a:lstStyle/>
                <a:p>
                  <a:pPr lvl="0" algn="ctr" eaLnBrk="1" hangingPunct="1"/>
                  <a:endParaRPr lang="zh-CN" altLang="en-US" dirty="0">
                    <a:solidFill>
                      <a:srgbClr val="FFFFFF"/>
                    </a:solidFill>
                    <a:latin typeface="Calibri" pitchFamily="2" charset="0"/>
                    <a:ea typeface="宋体" charset="-122"/>
                  </a:endParaRPr>
                </a:p>
              </p:txBody>
            </p:sp>
            <p:sp>
              <p:nvSpPr>
                <p:cNvPr id="16" name="圆角矩形 71"/>
                <p:cNvSpPr/>
                <p:nvPr/>
              </p:nvSpPr>
              <p:spPr>
                <a:xfrm>
                  <a:off x="-439" y="1610733"/>
                  <a:ext cx="198439" cy="144438"/>
                </a:xfrm>
                <a:prstGeom prst="roundRect">
                  <a:avLst>
                    <a:gd name="adj" fmla="val 5681"/>
                  </a:avLst>
                </a:prstGeom>
                <a:solidFill>
                  <a:srgbClr val="0079C5"/>
                </a:solidFill>
                <a:ln w="9525">
                  <a:noFill/>
                </a:ln>
              </p:spPr>
              <p:txBody>
                <a:bodyPr anchor="ctr"/>
                <a:lstStyle/>
                <a:p>
                  <a:pPr lvl="0" algn="ctr" eaLnBrk="1" hangingPunct="1"/>
                  <a:endParaRPr lang="zh-CN" altLang="en-US" dirty="0">
                    <a:solidFill>
                      <a:srgbClr val="FFFFFF"/>
                    </a:solidFill>
                    <a:latin typeface="Calibri" pitchFamily="2" charset="0"/>
                    <a:ea typeface="宋体" charset="-122"/>
                  </a:endParaRPr>
                </a:p>
              </p:txBody>
            </p:sp>
            <p:sp>
              <p:nvSpPr>
                <p:cNvPr id="17" name="圆角矩形 72"/>
                <p:cNvSpPr/>
                <p:nvPr/>
              </p:nvSpPr>
              <p:spPr>
                <a:xfrm>
                  <a:off x="-439" y="1931356"/>
                  <a:ext cx="198439" cy="144438"/>
                </a:xfrm>
                <a:prstGeom prst="roundRect">
                  <a:avLst>
                    <a:gd name="adj" fmla="val 5681"/>
                  </a:avLst>
                </a:prstGeom>
                <a:solidFill>
                  <a:srgbClr val="0079C5"/>
                </a:solidFill>
                <a:ln w="9525">
                  <a:noFill/>
                </a:ln>
              </p:spPr>
              <p:txBody>
                <a:bodyPr anchor="ctr"/>
                <a:lstStyle/>
                <a:p>
                  <a:pPr lvl="0" algn="ctr" eaLnBrk="1" hangingPunct="1"/>
                  <a:endParaRPr lang="zh-CN" altLang="en-US" dirty="0">
                    <a:solidFill>
                      <a:srgbClr val="FFFFFF"/>
                    </a:solidFill>
                    <a:latin typeface="Calibri" pitchFamily="2" charset="0"/>
                    <a:ea typeface="宋体" charset="-122"/>
                  </a:endParaRPr>
                </a:p>
              </p:txBody>
            </p:sp>
            <p:sp>
              <p:nvSpPr>
                <p:cNvPr id="18" name="圆角矩形 73"/>
                <p:cNvSpPr/>
                <p:nvPr/>
              </p:nvSpPr>
              <p:spPr>
                <a:xfrm>
                  <a:off x="-439" y="2253565"/>
                  <a:ext cx="198439" cy="142852"/>
                </a:xfrm>
                <a:prstGeom prst="roundRect">
                  <a:avLst>
                    <a:gd name="adj" fmla="val 5681"/>
                  </a:avLst>
                </a:prstGeom>
                <a:solidFill>
                  <a:srgbClr val="0079C5"/>
                </a:solidFill>
                <a:ln w="9525">
                  <a:noFill/>
                </a:ln>
              </p:spPr>
              <p:txBody>
                <a:bodyPr anchor="ctr"/>
                <a:lstStyle/>
                <a:p>
                  <a:pPr lvl="0" algn="ctr" eaLnBrk="1" hangingPunct="1"/>
                  <a:endParaRPr lang="zh-CN" altLang="en-US" dirty="0">
                    <a:solidFill>
                      <a:srgbClr val="FFFFFF"/>
                    </a:solidFill>
                    <a:latin typeface="Calibri" pitchFamily="2" charset="0"/>
                    <a:ea typeface="宋体" charset="-122"/>
                  </a:endParaRPr>
                </a:p>
              </p:txBody>
            </p:sp>
            <p:sp>
              <p:nvSpPr>
                <p:cNvPr id="19" name="圆角矩形 74"/>
                <p:cNvSpPr/>
                <p:nvPr/>
              </p:nvSpPr>
              <p:spPr>
                <a:xfrm>
                  <a:off x="-439" y="2859"/>
                  <a:ext cx="198439" cy="144439"/>
                </a:xfrm>
                <a:prstGeom prst="roundRect">
                  <a:avLst>
                    <a:gd name="adj" fmla="val 5681"/>
                  </a:avLst>
                </a:prstGeom>
                <a:solidFill>
                  <a:srgbClr val="0079C5"/>
                </a:solidFill>
                <a:ln w="9525">
                  <a:noFill/>
                </a:ln>
              </p:spPr>
              <p:txBody>
                <a:bodyPr anchor="ctr"/>
                <a:lstStyle/>
                <a:p>
                  <a:pPr lvl="0" algn="ctr" eaLnBrk="1" hangingPunct="1"/>
                  <a:endParaRPr lang="zh-CN" altLang="en-US" dirty="0">
                    <a:solidFill>
                      <a:srgbClr val="FFFFFF"/>
                    </a:solidFill>
                    <a:latin typeface="Calibri" pitchFamily="2" charset="0"/>
                    <a:ea typeface="宋体" charset="-122"/>
                  </a:endParaRPr>
                </a:p>
              </p:txBody>
            </p:sp>
            <p:sp>
              <p:nvSpPr>
                <p:cNvPr id="20" name="圆角矩形 75"/>
                <p:cNvSpPr/>
                <p:nvPr/>
              </p:nvSpPr>
              <p:spPr>
                <a:xfrm>
                  <a:off x="-439" y="325069"/>
                  <a:ext cx="198439" cy="144438"/>
                </a:xfrm>
                <a:prstGeom prst="roundRect">
                  <a:avLst>
                    <a:gd name="adj" fmla="val 5681"/>
                  </a:avLst>
                </a:prstGeom>
                <a:solidFill>
                  <a:srgbClr val="0079C5"/>
                </a:solidFill>
                <a:ln w="9525">
                  <a:noFill/>
                </a:ln>
              </p:spPr>
              <p:txBody>
                <a:bodyPr anchor="ctr"/>
                <a:lstStyle/>
                <a:p>
                  <a:pPr lvl="0" algn="ctr" eaLnBrk="1" hangingPunct="1"/>
                  <a:endParaRPr lang="zh-CN" altLang="en-US" dirty="0">
                    <a:solidFill>
                      <a:srgbClr val="FFFFFF"/>
                    </a:solidFill>
                    <a:latin typeface="Calibri" pitchFamily="2" charset="0"/>
                    <a:ea typeface="宋体" charset="-122"/>
                  </a:endParaRPr>
                </a:p>
              </p:txBody>
            </p:sp>
            <p:sp>
              <p:nvSpPr>
                <p:cNvPr id="21" name="圆角矩形 76"/>
                <p:cNvSpPr/>
                <p:nvPr/>
              </p:nvSpPr>
              <p:spPr>
                <a:xfrm>
                  <a:off x="-439" y="645691"/>
                  <a:ext cx="198439" cy="144438"/>
                </a:xfrm>
                <a:prstGeom prst="roundRect">
                  <a:avLst>
                    <a:gd name="adj" fmla="val 5681"/>
                  </a:avLst>
                </a:prstGeom>
                <a:solidFill>
                  <a:srgbClr val="0079C5"/>
                </a:solidFill>
                <a:ln w="9525">
                  <a:noFill/>
                </a:ln>
              </p:spPr>
              <p:txBody>
                <a:bodyPr anchor="ctr"/>
                <a:lstStyle/>
                <a:p>
                  <a:pPr lvl="0" algn="ctr" eaLnBrk="1" hangingPunct="1"/>
                  <a:endParaRPr lang="zh-CN" altLang="en-US" dirty="0">
                    <a:solidFill>
                      <a:srgbClr val="FFFFFF"/>
                    </a:solidFill>
                    <a:latin typeface="Calibri" pitchFamily="2" charset="0"/>
                    <a:ea typeface="宋体" charset="-122"/>
                  </a:endParaRPr>
                </a:p>
              </p:txBody>
            </p:sp>
            <p:sp>
              <p:nvSpPr>
                <p:cNvPr id="22" name="圆角矩形 77"/>
                <p:cNvSpPr/>
                <p:nvPr/>
              </p:nvSpPr>
              <p:spPr>
                <a:xfrm>
                  <a:off x="-439" y="967901"/>
                  <a:ext cx="198439" cy="144439"/>
                </a:xfrm>
                <a:prstGeom prst="roundRect">
                  <a:avLst>
                    <a:gd name="adj" fmla="val 5681"/>
                  </a:avLst>
                </a:prstGeom>
                <a:solidFill>
                  <a:srgbClr val="0079C5"/>
                </a:solidFill>
                <a:ln w="9525">
                  <a:noFill/>
                </a:ln>
              </p:spPr>
              <p:txBody>
                <a:bodyPr anchor="ctr"/>
                <a:lstStyle/>
                <a:p>
                  <a:pPr lvl="0" algn="ctr" eaLnBrk="1" hangingPunct="1"/>
                  <a:endParaRPr lang="zh-CN" altLang="en-US" dirty="0">
                    <a:solidFill>
                      <a:srgbClr val="FFFFFF"/>
                    </a:solidFill>
                    <a:latin typeface="Calibri" pitchFamily="2" charset="0"/>
                    <a:ea typeface="宋体" charset="-122"/>
                  </a:endParaRPr>
                </a:p>
              </p:txBody>
            </p:sp>
          </p:grpSp>
        </p:grpSp>
        <p:sp>
          <p:nvSpPr>
            <p:cNvPr id="7" name="圆角矩形 94"/>
            <p:cNvSpPr/>
            <p:nvPr/>
          </p:nvSpPr>
          <p:spPr>
            <a:xfrm>
              <a:off x="428628" y="1958655"/>
              <a:ext cx="2428892" cy="1728504"/>
            </a:xfrm>
            <a:prstGeom prst="roundRect">
              <a:avLst>
                <a:gd name="adj" fmla="val 6477"/>
              </a:avLst>
            </a:prstGeom>
            <a:solidFill>
              <a:srgbClr val="0079C5"/>
            </a:solidFill>
            <a:ln w="9525">
              <a:noFill/>
            </a:ln>
          </p:spPr>
          <p:txBody>
            <a:bodyPr anchor="ctr"/>
            <a:lstStyle/>
            <a:p>
              <a:pPr lvl="0" algn="ctr" eaLnBrk="1" hangingPunct="1"/>
              <a:endParaRPr lang="zh-CN" altLang="en-US" dirty="0">
                <a:solidFill>
                  <a:srgbClr val="FFFFFF"/>
                </a:solidFill>
                <a:latin typeface="Calibri" pitchFamily="2" charset="0"/>
                <a:ea typeface="宋体" charset="-122"/>
              </a:endParaRPr>
            </a:p>
          </p:txBody>
        </p:sp>
        <p:sp>
          <p:nvSpPr>
            <p:cNvPr id="8" name="圆角矩形 95"/>
            <p:cNvSpPr/>
            <p:nvPr/>
          </p:nvSpPr>
          <p:spPr>
            <a:xfrm>
              <a:off x="428628" y="3893501"/>
              <a:ext cx="2428892" cy="1728505"/>
            </a:xfrm>
            <a:prstGeom prst="roundRect">
              <a:avLst>
                <a:gd name="adj" fmla="val 6477"/>
              </a:avLst>
            </a:prstGeom>
            <a:solidFill>
              <a:srgbClr val="0079C5"/>
            </a:solidFill>
            <a:ln w="9525">
              <a:noFill/>
            </a:ln>
          </p:spPr>
          <p:txBody>
            <a:bodyPr anchor="ctr"/>
            <a:lstStyle/>
            <a:p>
              <a:pPr lvl="0" algn="ctr" eaLnBrk="1" hangingPunct="1"/>
              <a:endParaRPr lang="zh-CN" altLang="en-US" dirty="0">
                <a:solidFill>
                  <a:srgbClr val="FFFFFF"/>
                </a:solidFill>
                <a:latin typeface="Calibri" pitchFamily="2" charset="0"/>
                <a:ea typeface="宋体" charset="-122"/>
              </a:endParaRPr>
            </a:p>
          </p:txBody>
        </p:sp>
        <p:sp>
          <p:nvSpPr>
            <p:cNvPr id="9" name="圆角矩形 96"/>
            <p:cNvSpPr/>
            <p:nvPr/>
          </p:nvSpPr>
          <p:spPr>
            <a:xfrm>
              <a:off x="428628" y="5845806"/>
              <a:ext cx="2428892" cy="1728505"/>
            </a:xfrm>
            <a:prstGeom prst="roundRect">
              <a:avLst>
                <a:gd name="adj" fmla="val 6477"/>
              </a:avLst>
            </a:prstGeom>
            <a:solidFill>
              <a:srgbClr val="0079C5"/>
            </a:solidFill>
            <a:ln w="9525">
              <a:noFill/>
            </a:ln>
          </p:spPr>
          <p:txBody>
            <a:bodyPr anchor="ctr"/>
            <a:lstStyle/>
            <a:p>
              <a:pPr lvl="0" algn="ctr" eaLnBrk="1" hangingPunct="1"/>
              <a:endParaRPr lang="zh-CN" altLang="en-US" dirty="0">
                <a:solidFill>
                  <a:srgbClr val="FFFFFF"/>
                </a:solidFill>
                <a:latin typeface="Calibri" pitchFamily="2" charset="0"/>
                <a:ea typeface="宋体" charset="-122"/>
              </a:endParaRPr>
            </a:p>
          </p:txBody>
        </p:sp>
        <p:sp>
          <p:nvSpPr>
            <p:cNvPr id="10" name="圆角矩形 97"/>
            <p:cNvSpPr/>
            <p:nvPr/>
          </p:nvSpPr>
          <p:spPr>
            <a:xfrm>
              <a:off x="428628" y="7798112"/>
              <a:ext cx="2428892" cy="1728505"/>
            </a:xfrm>
            <a:prstGeom prst="roundRect">
              <a:avLst>
                <a:gd name="adj" fmla="val 6477"/>
              </a:avLst>
            </a:prstGeom>
            <a:solidFill>
              <a:srgbClr val="0079C5"/>
            </a:solidFill>
            <a:ln w="9525">
              <a:noFill/>
            </a:ln>
          </p:spPr>
          <p:txBody>
            <a:bodyPr anchor="ctr"/>
            <a:lstStyle/>
            <a:p>
              <a:pPr lvl="0" algn="ctr" eaLnBrk="1" hangingPunct="1"/>
              <a:endParaRPr lang="zh-CN" altLang="en-US" dirty="0">
                <a:solidFill>
                  <a:srgbClr val="FFFFFF"/>
                </a:solidFill>
                <a:latin typeface="Calibri" pitchFamily="2" charset="0"/>
                <a:ea typeface="宋体" charset="-122"/>
              </a:endParaRPr>
            </a:p>
          </p:txBody>
        </p:sp>
        <p:sp>
          <p:nvSpPr>
            <p:cNvPr id="11" name="圆角矩形 98"/>
            <p:cNvSpPr/>
            <p:nvPr/>
          </p:nvSpPr>
          <p:spPr>
            <a:xfrm>
              <a:off x="428628" y="0"/>
              <a:ext cx="2428892" cy="1728505"/>
            </a:xfrm>
            <a:prstGeom prst="roundRect">
              <a:avLst>
                <a:gd name="adj" fmla="val 6477"/>
              </a:avLst>
            </a:prstGeom>
            <a:solidFill>
              <a:srgbClr val="0079C5"/>
            </a:solidFill>
            <a:ln w="9525">
              <a:noFill/>
            </a:ln>
          </p:spPr>
          <p:txBody>
            <a:bodyPr anchor="ctr"/>
            <a:lstStyle/>
            <a:p>
              <a:pPr lvl="0" algn="ctr" eaLnBrk="1" hangingPunct="1"/>
              <a:endParaRPr lang="zh-CN" altLang="en-US" dirty="0">
                <a:solidFill>
                  <a:srgbClr val="FFFFFF"/>
                </a:solidFill>
                <a:latin typeface="Calibri" pitchFamily="2" charset="0"/>
                <a:ea typeface="宋体" charset="-122"/>
              </a:endParaRPr>
            </a:p>
          </p:txBody>
        </p:sp>
      </p:grpSp>
      <p:sp>
        <p:nvSpPr>
          <p:cNvPr id="66" name="TextBox 99"/>
          <p:cNvSpPr txBox="1"/>
          <p:nvPr/>
        </p:nvSpPr>
        <p:spPr>
          <a:xfrm rot="21051544">
            <a:off x="798513" y="939800"/>
            <a:ext cx="3151187" cy="1139825"/>
          </a:xfrm>
          <a:prstGeom prst="rect">
            <a:avLst/>
          </a:prstGeom>
          <a:noFill/>
          <a:ln w="9525">
            <a:noFill/>
            <a:miter/>
          </a:ln>
        </p:spPr>
        <p:txBody>
          <a:bodyPr>
            <a:spAutoFit/>
          </a:bodyPr>
          <a:lstStyle/>
          <a:p>
            <a:pPr lvl="0" eaLnBrk="1" hangingPunct="1"/>
            <a:r>
              <a:rPr lang="en-US" altLang="x-none" sz="6800" b="1" dirty="0">
                <a:solidFill>
                  <a:schemeClr val="bg1"/>
                </a:solidFill>
                <a:latin typeface="Arial Black" pitchFamily="2" charset="0"/>
                <a:ea typeface="Arial Unicode MS" pitchFamily="2" charset="-122"/>
              </a:rPr>
              <a:t>STEP</a:t>
            </a:r>
            <a:endParaRPr lang="zh-CN" altLang="en-US" sz="6800" b="1" dirty="0">
              <a:solidFill>
                <a:schemeClr val="bg1"/>
              </a:solidFill>
              <a:latin typeface="Arial Black" pitchFamily="2" charset="0"/>
              <a:ea typeface="Arial Unicode MS" pitchFamily="2" charset="-122"/>
            </a:endParaRPr>
          </a:p>
        </p:txBody>
      </p:sp>
      <p:sp>
        <p:nvSpPr>
          <p:cNvPr id="67" name="TextBox 101"/>
          <p:cNvSpPr txBox="1"/>
          <p:nvPr/>
        </p:nvSpPr>
        <p:spPr>
          <a:xfrm rot="614574">
            <a:off x="766763" y="4964113"/>
            <a:ext cx="3151187" cy="1138237"/>
          </a:xfrm>
          <a:prstGeom prst="rect">
            <a:avLst/>
          </a:prstGeom>
          <a:noFill/>
          <a:ln w="9525">
            <a:noFill/>
            <a:miter/>
          </a:ln>
        </p:spPr>
        <p:txBody>
          <a:bodyPr>
            <a:spAutoFit/>
          </a:bodyPr>
          <a:lstStyle/>
          <a:p>
            <a:pPr lvl="0" eaLnBrk="1" hangingPunct="1"/>
            <a:r>
              <a:rPr lang="en-US" altLang="x-none" sz="6800" b="1" dirty="0">
                <a:solidFill>
                  <a:schemeClr val="bg1"/>
                </a:solidFill>
                <a:latin typeface="Arial Black" pitchFamily="2" charset="0"/>
                <a:ea typeface="Arial Unicode MS" pitchFamily="2" charset="-122"/>
              </a:rPr>
              <a:t>STEP</a:t>
            </a:r>
            <a:endParaRPr lang="zh-CN" altLang="en-US" sz="6800" b="1" dirty="0">
              <a:solidFill>
                <a:schemeClr val="bg1"/>
              </a:solidFill>
              <a:latin typeface="Arial Black" pitchFamily="2" charset="0"/>
              <a:ea typeface="Arial Unicode MS" pitchFamily="2" charset="-122"/>
            </a:endParaRPr>
          </a:p>
        </p:txBody>
      </p:sp>
      <p:cxnSp>
        <p:nvCxnSpPr>
          <p:cNvPr id="68" name="直接连接符 105"/>
          <p:cNvCxnSpPr/>
          <p:nvPr/>
        </p:nvCxnSpPr>
        <p:spPr>
          <a:xfrm>
            <a:off x="928688" y="3451225"/>
            <a:ext cx="2519362" cy="1588"/>
          </a:xfrm>
          <a:prstGeom prst="line">
            <a:avLst/>
          </a:prstGeom>
          <a:ln w="19050" cap="flat" cmpd="sng">
            <a:solidFill>
              <a:schemeClr val="bg1"/>
            </a:solidFill>
            <a:prstDash val="solid"/>
            <a:headEnd type="none" w="med" len="med"/>
            <a:tailEnd type="none" w="med" len="med"/>
          </a:ln>
        </p:spPr>
      </p:cxnSp>
      <p:cxnSp>
        <p:nvCxnSpPr>
          <p:cNvPr id="69" name="直接连接符 109"/>
          <p:cNvCxnSpPr>
            <a:stCxn id="8" idx="0"/>
            <a:endCxn id="8" idx="2"/>
          </p:cNvCxnSpPr>
          <p:nvPr/>
        </p:nvCxnSpPr>
        <p:spPr>
          <a:xfrm rot="-5400000" flipH="1">
            <a:off x="1279525" y="3457575"/>
            <a:ext cx="1727200" cy="1588"/>
          </a:xfrm>
          <a:prstGeom prst="line">
            <a:avLst/>
          </a:prstGeom>
          <a:ln w="19050" cap="flat" cmpd="sng">
            <a:solidFill>
              <a:schemeClr val="bg1"/>
            </a:solidFill>
            <a:prstDash val="solid"/>
            <a:headEnd type="none" w="med" len="med"/>
            <a:tailEnd type="none" w="med" len="med"/>
          </a:ln>
        </p:spPr>
      </p:cxnSp>
      <p:grpSp>
        <p:nvGrpSpPr>
          <p:cNvPr id="70" name="组合 69"/>
          <p:cNvGrpSpPr/>
          <p:nvPr/>
        </p:nvGrpSpPr>
        <p:grpSpPr>
          <a:xfrm>
            <a:off x="1397000" y="2714625"/>
            <a:ext cx="1500188" cy="1500188"/>
            <a:chOff x="0" y="0"/>
            <a:chExt cx="1500198" cy="1500198"/>
          </a:xfrm>
        </p:grpSpPr>
        <p:sp>
          <p:nvSpPr>
            <p:cNvPr id="71" name="同心圆 112"/>
            <p:cNvSpPr/>
            <p:nvPr/>
          </p:nvSpPr>
          <p:spPr>
            <a:xfrm>
              <a:off x="0" y="0"/>
              <a:ext cx="1500198" cy="1500198"/>
            </a:xfrm>
            <a:custGeom>
              <a:avLst/>
              <a:gdLst>
                <a:gd name="txL" fmla="*/ 219699 w 1500198"/>
                <a:gd name="txT" fmla="*/ 219699 h 1500198"/>
                <a:gd name="txR" fmla="*/ 1280499 w 1500198"/>
                <a:gd name="txB" fmla="*/ 1280499 h 1500198"/>
              </a:gdLst>
              <a:ahLst/>
              <a:cxnLst>
                <a:cxn ang="17694720">
                  <a:pos x="750099" y="0"/>
                </a:cxn>
                <a:cxn ang="17694720">
                  <a:pos x="219699" y="219699"/>
                </a:cxn>
                <a:cxn ang="11796480">
                  <a:pos x="0" y="750099"/>
                </a:cxn>
                <a:cxn ang="5898240">
                  <a:pos x="219699" y="1280499"/>
                </a:cxn>
                <a:cxn ang="5898240">
                  <a:pos x="750099" y="1500198"/>
                </a:cxn>
                <a:cxn ang="5898240">
                  <a:pos x="1280499" y="1280499"/>
                </a:cxn>
                <a:cxn ang="0">
                  <a:pos x="1500198" y="750099"/>
                </a:cxn>
                <a:cxn ang="17694720">
                  <a:pos x="1280499" y="219699"/>
                </a:cxn>
              </a:cxnLst>
              <a:rect l="txL" t="txT" r="txR" b="txB"/>
              <a:pathLst>
                <a:path w="1500198" h="1500198">
                  <a:moveTo>
                    <a:pt x="0" y="750099"/>
                  </a:moveTo>
                  <a:arcTo wR="750099" hR="750099" stAng="-10799995" swAng="5400000"/>
                  <a:arcTo wR="750099" hR="750099" stAng="-5399995" swAng="5400000"/>
                  <a:arcTo wR="750099" hR="750099" stAng="0" swAng="5400000"/>
                  <a:arcTo wR="750099" hR="750099" stAng="-16200000" swAng="5400005"/>
                  <a:close/>
                  <a:moveTo>
                    <a:pt x="103994" y="750099"/>
                  </a:moveTo>
                  <a:arcTo wR="646105" hR="646105" stAng="-10799995" swAng="-5400000"/>
                  <a:arcTo wR="646105" hR="646105" stAng="-16200000" swAng="-5400000"/>
                  <a:arcTo wR="646105" hR="646105" stAng="0" swAng="-5400000"/>
                  <a:arcTo wR="646105" hR="646105" stAng="-5399995" swAng="-5400000"/>
                  <a:close/>
                </a:path>
              </a:pathLst>
            </a:custGeom>
            <a:solidFill>
              <a:srgbClr val="0079C5"/>
            </a:solidFill>
            <a:ln w="25400" cap="flat" cmpd="sng">
              <a:solidFill>
                <a:schemeClr val="bg1"/>
              </a:solidFill>
              <a:prstDash val="solid"/>
              <a:miter/>
              <a:headEnd type="none" w="med" len="med"/>
              <a:tailEnd type="none" w="med" len="med"/>
            </a:ln>
          </p:spPr>
          <p:txBody>
            <a:bodyPr anchor="ctr"/>
            <a:lstStyle/>
            <a:p>
              <a:pPr lvl="0" algn="ctr" eaLnBrk="1" hangingPunct="1"/>
              <a:endParaRPr lang="zh-CN" altLang="en-US" dirty="0">
                <a:latin typeface="Calibri" pitchFamily="2" charset="0"/>
                <a:ea typeface="宋体" charset="-122"/>
              </a:endParaRPr>
            </a:p>
          </p:txBody>
        </p:sp>
        <p:grpSp>
          <p:nvGrpSpPr>
            <p:cNvPr id="72" name="组合 11334"/>
            <p:cNvGrpSpPr/>
            <p:nvPr/>
          </p:nvGrpSpPr>
          <p:grpSpPr>
            <a:xfrm>
              <a:off x="102617" y="95632"/>
              <a:ext cx="1298457" cy="1298457"/>
              <a:chOff x="0" y="0"/>
              <a:chExt cx="1298448" cy="1298448"/>
            </a:xfrm>
          </p:grpSpPr>
          <p:pic>
            <p:nvPicPr>
              <p:cNvPr id="73" name="椭圆 113"/>
              <p:cNvPicPr/>
              <p:nvPr/>
            </p:nvPicPr>
            <p:blipFill>
              <a:blip r:embed="rId2"/>
              <a:stretch>
                <a:fillRect/>
              </a:stretch>
            </p:blipFill>
            <p:spPr>
              <a:xfrm>
                <a:off x="0" y="0"/>
                <a:ext cx="1298448" cy="1298448"/>
              </a:xfrm>
              <a:prstGeom prst="rect">
                <a:avLst/>
              </a:prstGeom>
              <a:noFill/>
              <a:ln w="9525">
                <a:noFill/>
                <a:miter/>
              </a:ln>
            </p:spPr>
          </p:pic>
          <p:sp>
            <p:nvSpPr>
              <p:cNvPr id="74" name="文本框 11336"/>
              <p:cNvSpPr txBox="1"/>
              <p:nvPr/>
            </p:nvSpPr>
            <p:spPr>
              <a:xfrm>
                <a:off x="197039" y="195650"/>
                <a:ext cx="909251" cy="909251"/>
              </a:xfrm>
              <a:prstGeom prst="rect">
                <a:avLst/>
              </a:prstGeom>
              <a:noFill/>
              <a:ln w="9525">
                <a:noFill/>
                <a:miter/>
              </a:ln>
            </p:spPr>
            <p:txBody>
              <a:bodyPr anchor="ctr"/>
              <a:lstStyle/>
              <a:p>
                <a:pPr lvl="0" algn="ctr" eaLnBrk="1" hangingPunct="1"/>
                <a:endParaRPr lang="zh-CN" altLang="en-US" dirty="0">
                  <a:solidFill>
                    <a:srgbClr val="FFFFFF"/>
                  </a:solidFill>
                  <a:latin typeface="Calibri" pitchFamily="2" charset="0"/>
                  <a:ea typeface="宋体" charset="-122"/>
                </a:endParaRPr>
              </a:p>
            </p:txBody>
          </p:sp>
        </p:grpSp>
      </p:grpSp>
      <p:sp>
        <p:nvSpPr>
          <p:cNvPr id="75" name="圆角矩形 115"/>
          <p:cNvSpPr/>
          <p:nvPr/>
        </p:nvSpPr>
        <p:spPr>
          <a:xfrm>
            <a:off x="944563" y="2603500"/>
            <a:ext cx="2428875" cy="1727200"/>
          </a:xfrm>
          <a:prstGeom prst="roundRect">
            <a:avLst>
              <a:gd name="adj" fmla="val 6477"/>
            </a:avLst>
          </a:prstGeom>
          <a:solidFill>
            <a:srgbClr val="0079C5">
              <a:alpha val="39999"/>
            </a:srgbClr>
          </a:solidFill>
          <a:ln w="9525">
            <a:noFill/>
          </a:ln>
        </p:spPr>
        <p:txBody>
          <a:bodyPr anchor="ctr"/>
          <a:lstStyle/>
          <a:p>
            <a:pPr lvl="0" algn="ctr" eaLnBrk="1" hangingPunct="1"/>
            <a:endParaRPr lang="zh-CN" altLang="en-US" dirty="0">
              <a:solidFill>
                <a:srgbClr val="FFFFFF"/>
              </a:solidFill>
              <a:latin typeface="Calibri" pitchFamily="2" charset="0"/>
              <a:ea typeface="宋体" charset="-122"/>
            </a:endParaRPr>
          </a:p>
        </p:txBody>
      </p:sp>
      <p:sp>
        <p:nvSpPr>
          <p:cNvPr id="76" name="TextBox 116"/>
          <p:cNvSpPr txBox="1"/>
          <p:nvPr/>
        </p:nvSpPr>
        <p:spPr>
          <a:xfrm>
            <a:off x="1674813" y="2643188"/>
            <a:ext cx="1785937" cy="1631950"/>
          </a:xfrm>
          <a:prstGeom prst="rect">
            <a:avLst/>
          </a:prstGeom>
          <a:noFill/>
          <a:ln w="9525">
            <a:noFill/>
            <a:miter/>
          </a:ln>
        </p:spPr>
        <p:txBody>
          <a:bodyPr>
            <a:spAutoFit/>
          </a:bodyPr>
          <a:lstStyle/>
          <a:p>
            <a:pPr lvl="0" eaLnBrk="1" hangingPunct="1"/>
            <a:r>
              <a:rPr lang="en-US" altLang="x-none" sz="10000" b="1" dirty="0" smtClean="0">
                <a:solidFill>
                  <a:schemeClr val="bg1"/>
                </a:solidFill>
                <a:latin typeface="Arial" charset="0"/>
                <a:ea typeface="Arial" charset="0"/>
              </a:rPr>
              <a:t>4</a:t>
            </a:r>
            <a:endParaRPr lang="zh-CN" altLang="en-US" sz="10000" b="1" dirty="0">
              <a:solidFill>
                <a:schemeClr val="bg1"/>
              </a:solidFill>
              <a:latin typeface="Arial" charset="0"/>
              <a:ea typeface="Arial" charset="0"/>
            </a:endParaRPr>
          </a:p>
        </p:txBody>
      </p:sp>
      <p:sp>
        <p:nvSpPr>
          <p:cNvPr id="77" name="任意多边形 108"/>
          <p:cNvSpPr/>
          <p:nvPr/>
        </p:nvSpPr>
        <p:spPr>
          <a:xfrm flipV="1">
            <a:off x="4071934" y="3643314"/>
            <a:ext cx="4572032" cy="214314"/>
          </a:xfrm>
          <a:custGeom>
            <a:avLst/>
            <a:gdLst>
              <a:gd name="txL" fmla="*/ 0 w 2585545"/>
              <a:gd name="txT" fmla="*/ 0 h 4762"/>
              <a:gd name="txR" fmla="*/ 2585545 w 2585545"/>
              <a:gd name="txB" fmla="*/ 4762 h 4762"/>
            </a:gdLst>
            <a:ahLst/>
            <a:cxnLst>
              <a:cxn ang="0">
                <a:pos x="0" y="4762"/>
              </a:cxn>
              <a:cxn ang="0">
                <a:pos x="2519362" y="4762"/>
              </a:cxn>
              <a:cxn ang="0">
                <a:pos x="2519362" y="4762"/>
              </a:cxn>
            </a:cxnLst>
            <a:rect l="txL" t="txT" r="txR" b="txB"/>
            <a:pathLst>
              <a:path w="2585545" h="4762">
                <a:moveTo>
                  <a:pt x="0" y="0"/>
                </a:moveTo>
                <a:lnTo>
                  <a:pt x="2585545" y="0"/>
                </a:lnTo>
                <a:lnTo>
                  <a:pt x="2585545" y="0"/>
                </a:lnTo>
              </a:path>
            </a:pathLst>
          </a:custGeom>
          <a:noFill/>
          <a:ln w="28575" cap="flat" cmpd="sng">
            <a:solidFill>
              <a:schemeClr val="bg1"/>
            </a:solidFill>
            <a:prstDash val="solid"/>
            <a:miter/>
            <a:headEnd type="none" w="med" len="med"/>
            <a:tailEnd type="none" w="med" len="med"/>
          </a:ln>
        </p:spPr>
        <p:txBody>
          <a:bodyPr anchor="ctr"/>
          <a:lstStyle/>
          <a:p>
            <a:pPr lvl="0" algn="ctr" eaLnBrk="1" hangingPunct="1"/>
            <a:endParaRPr lang="zh-CN" altLang="en-US" dirty="0">
              <a:latin typeface="Calibri" pitchFamily="2" charset="0"/>
              <a:ea typeface="宋体" charset="-122"/>
            </a:endParaRPr>
          </a:p>
        </p:txBody>
      </p:sp>
      <p:sp>
        <p:nvSpPr>
          <p:cNvPr id="78" name="TextBox 110"/>
          <p:cNvSpPr txBox="1"/>
          <p:nvPr/>
        </p:nvSpPr>
        <p:spPr>
          <a:xfrm>
            <a:off x="4071934" y="2428868"/>
            <a:ext cx="4849817" cy="1938992"/>
          </a:xfrm>
          <a:prstGeom prst="rect">
            <a:avLst/>
          </a:prstGeom>
          <a:noFill/>
          <a:ln w="9525">
            <a:noFill/>
            <a:miter/>
          </a:ln>
        </p:spPr>
        <p:txBody>
          <a:bodyPr wrap="square">
            <a:spAutoFit/>
          </a:bodyPr>
          <a:lstStyle/>
          <a:p>
            <a:pPr lvl="0" algn="ctr"/>
            <a:r>
              <a:rPr lang="zh-CN" altLang="en-US" sz="4000" dirty="0" smtClean="0">
                <a:solidFill>
                  <a:schemeClr val="bg1"/>
                </a:solidFill>
                <a:latin typeface="微软雅黑" pitchFamily="2" charset="-122"/>
                <a:ea typeface="微软雅黑" pitchFamily="2" charset="-122"/>
              </a:rPr>
              <a:t>从互相倾听走向</a:t>
            </a:r>
            <a:endParaRPr lang="en-US" altLang="zh-CN" sz="4000" dirty="0" smtClean="0">
              <a:solidFill>
                <a:schemeClr val="bg1"/>
              </a:solidFill>
              <a:latin typeface="微软雅黑" pitchFamily="2" charset="-122"/>
              <a:ea typeface="微软雅黑" pitchFamily="2" charset="-122"/>
            </a:endParaRPr>
          </a:p>
          <a:p>
            <a:pPr lvl="0" algn="ctr"/>
            <a:r>
              <a:rPr lang="zh-CN" altLang="en-US" sz="4000" dirty="0" smtClean="0">
                <a:solidFill>
                  <a:schemeClr val="bg1"/>
                </a:solidFill>
                <a:latin typeface="微软雅黑" pitchFamily="2" charset="-122"/>
                <a:ea typeface="微软雅黑" pitchFamily="2" charset="-122"/>
              </a:rPr>
              <a:t>和谐交响</a:t>
            </a:r>
          </a:p>
          <a:p>
            <a:pPr lvl="0" eaLnBrk="1" hangingPunct="1"/>
            <a:endParaRPr lang="zh-CN" altLang="en-US" sz="4000" dirty="0">
              <a:solidFill>
                <a:schemeClr val="bg1"/>
              </a:solidFill>
              <a:latin typeface="微软雅黑" pitchFamily="2" charset="-122"/>
              <a:ea typeface="微软雅黑" pitchFamily="2" charset="-122"/>
            </a:endParaRPr>
          </a:p>
        </p:txBody>
      </p:sp>
    </p:spTree>
  </p:cSld>
  <p:clrMapOvr>
    <a:masterClrMapping/>
  </p:clrMapOvr>
  <p:transition>
    <p:cover dir="l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withEffect">
                                  <p:stCondLst>
                                    <p:cond delay="100"/>
                                  </p:stCondLst>
                                  <p:childTnLst>
                                    <p:set>
                                      <p:cBhvr>
                                        <p:cTn id="6" dur="1" fill="hold">
                                          <p:stCondLst>
                                            <p:cond delay="0"/>
                                          </p:stCondLst>
                                        </p:cTn>
                                        <p:tgtEl>
                                          <p:spTgt spid="3"/>
                                        </p:tgtEl>
                                        <p:attrNameLst>
                                          <p:attrName>style.visibility</p:attrName>
                                        </p:attrNameLst>
                                      </p:cBhvr>
                                      <p:to>
                                        <p:strVal val="visible"/>
                                      </p:to>
                                    </p:set>
                                    <p:animEffect transition="in" filter="wipe(up)">
                                      <p:cBhvr>
                                        <p:cTn id="7" dur="500"/>
                                        <p:tgtEl>
                                          <p:spTgt spid="3"/>
                                        </p:tgtEl>
                                      </p:cBhvr>
                                    </p:animEffect>
                                  </p:childTnLst>
                                </p:cTn>
                              </p:par>
                            </p:childTnLst>
                          </p:cTn>
                        </p:par>
                        <p:par>
                          <p:cTn id="8" fill="hold">
                            <p:stCondLst>
                              <p:cond delay="600"/>
                            </p:stCondLst>
                            <p:childTnLst>
                              <p:par>
                                <p:cTn id="9" presetID="16" presetClass="entr" presetSubtype="21" fill="hold" nodeType="afterEffect">
                                  <p:stCondLst>
                                    <p:cond delay="300"/>
                                  </p:stCondLst>
                                  <p:childTnLst>
                                    <p:set>
                                      <p:cBhvr>
                                        <p:cTn id="10" dur="1" fill="hold">
                                          <p:stCondLst>
                                            <p:cond delay="0"/>
                                          </p:stCondLst>
                                        </p:cTn>
                                        <p:tgtEl>
                                          <p:spTgt spid="68"/>
                                        </p:tgtEl>
                                        <p:attrNameLst>
                                          <p:attrName>style.visibility</p:attrName>
                                        </p:attrNameLst>
                                      </p:cBhvr>
                                      <p:to>
                                        <p:strVal val="visible"/>
                                      </p:to>
                                    </p:set>
                                    <p:animEffect transition="in" filter="barn(inVertical)">
                                      <p:cBhvr>
                                        <p:cTn id="11" dur="500"/>
                                        <p:tgtEl>
                                          <p:spTgt spid="68"/>
                                        </p:tgtEl>
                                      </p:cBhvr>
                                    </p:animEffect>
                                  </p:childTnLst>
                                </p:cTn>
                              </p:par>
                              <p:par>
                                <p:cTn id="12" presetID="16" presetClass="entr" presetSubtype="26" fill="hold" nodeType="withEffect">
                                  <p:stCondLst>
                                    <p:cond delay="300"/>
                                  </p:stCondLst>
                                  <p:childTnLst>
                                    <p:set>
                                      <p:cBhvr>
                                        <p:cTn id="13" dur="1" fill="hold">
                                          <p:stCondLst>
                                            <p:cond delay="0"/>
                                          </p:stCondLst>
                                        </p:cTn>
                                        <p:tgtEl>
                                          <p:spTgt spid="69"/>
                                        </p:tgtEl>
                                        <p:attrNameLst>
                                          <p:attrName>style.visibility</p:attrName>
                                        </p:attrNameLst>
                                      </p:cBhvr>
                                      <p:to>
                                        <p:strVal val="visible"/>
                                      </p:to>
                                    </p:set>
                                    <p:animEffect transition="in" filter="barn(inHorizontal)">
                                      <p:cBhvr>
                                        <p:cTn id="14" dur="500"/>
                                        <p:tgtEl>
                                          <p:spTgt spid="69"/>
                                        </p:tgtEl>
                                      </p:cBhvr>
                                    </p:animEffect>
                                  </p:childTnLst>
                                </p:cTn>
                              </p:par>
                            </p:childTnLst>
                          </p:cTn>
                        </p:par>
                        <p:par>
                          <p:cTn id="15" fill="hold">
                            <p:stCondLst>
                              <p:cond delay="1400"/>
                            </p:stCondLst>
                            <p:childTnLst>
                              <p:par>
                                <p:cTn id="16" presetID="53" presetClass="entr" presetSubtype="16" fill="hold" nodeType="afterEffect">
                                  <p:stCondLst>
                                    <p:cond delay="0"/>
                                  </p:stCondLst>
                                  <p:childTnLst>
                                    <p:set>
                                      <p:cBhvr>
                                        <p:cTn id="17" dur="1" fill="hold">
                                          <p:stCondLst>
                                            <p:cond delay="0"/>
                                          </p:stCondLst>
                                        </p:cTn>
                                        <p:tgtEl>
                                          <p:spTgt spid="70"/>
                                        </p:tgtEl>
                                        <p:attrNameLst>
                                          <p:attrName>style.visibility</p:attrName>
                                        </p:attrNameLst>
                                      </p:cBhvr>
                                      <p:to>
                                        <p:strVal val="visible"/>
                                      </p:to>
                                    </p:set>
                                    <p:anim calcmode="lin" valueType="num">
                                      <p:cBhvr>
                                        <p:cTn id="18" dur="500" fill="hold"/>
                                        <p:tgtEl>
                                          <p:spTgt spid="70"/>
                                        </p:tgtEl>
                                        <p:attrNameLst>
                                          <p:attrName>ppt_w</p:attrName>
                                        </p:attrNameLst>
                                      </p:cBhvr>
                                      <p:tavLst>
                                        <p:tav tm="0">
                                          <p:val>
                                            <p:fltVal val="0"/>
                                          </p:val>
                                        </p:tav>
                                        <p:tav tm="100000">
                                          <p:val>
                                            <p:strVal val="#ppt_w"/>
                                          </p:val>
                                        </p:tav>
                                      </p:tavLst>
                                    </p:anim>
                                    <p:anim calcmode="lin" valueType="num">
                                      <p:cBhvr>
                                        <p:cTn id="19" dur="500" fill="hold"/>
                                        <p:tgtEl>
                                          <p:spTgt spid="70"/>
                                        </p:tgtEl>
                                        <p:attrNameLst>
                                          <p:attrName>ppt_h</p:attrName>
                                        </p:attrNameLst>
                                      </p:cBhvr>
                                      <p:tavLst>
                                        <p:tav tm="0">
                                          <p:val>
                                            <p:fltVal val="0"/>
                                          </p:val>
                                        </p:tav>
                                        <p:tav tm="100000">
                                          <p:val>
                                            <p:strVal val="#ppt_h"/>
                                          </p:val>
                                        </p:tav>
                                      </p:tavLst>
                                    </p:anim>
                                    <p:animEffect transition="in" filter="fade">
                                      <p:cBhvr>
                                        <p:cTn id="20" dur="500"/>
                                        <p:tgtEl>
                                          <p:spTgt spid="70"/>
                                        </p:tgtEl>
                                      </p:cBhvr>
                                    </p:animEffect>
                                  </p:childTnLst>
                                </p:cTn>
                              </p:par>
                            </p:childTnLst>
                          </p:cTn>
                        </p:par>
                        <p:par>
                          <p:cTn id="21" fill="hold">
                            <p:stCondLst>
                              <p:cond delay="1900"/>
                            </p:stCondLst>
                            <p:childTnLst>
                              <p:par>
                                <p:cTn id="22" presetID="23" presetClass="entr" presetSubtype="16" fill="hold" grpId="0" nodeType="afterEffect">
                                  <p:stCondLst>
                                    <p:cond delay="200"/>
                                  </p:stCondLst>
                                  <p:childTnLst>
                                    <p:set>
                                      <p:cBhvr>
                                        <p:cTn id="23" dur="1" fill="hold">
                                          <p:stCondLst>
                                            <p:cond delay="0"/>
                                          </p:stCondLst>
                                        </p:cTn>
                                        <p:tgtEl>
                                          <p:spTgt spid="66"/>
                                        </p:tgtEl>
                                        <p:attrNameLst>
                                          <p:attrName>style.visibility</p:attrName>
                                        </p:attrNameLst>
                                      </p:cBhvr>
                                      <p:to>
                                        <p:strVal val="visible"/>
                                      </p:to>
                                    </p:set>
                                    <p:anim calcmode="lin" valueType="num">
                                      <p:cBhvr>
                                        <p:cTn id="24" dur="200" fill="hold"/>
                                        <p:tgtEl>
                                          <p:spTgt spid="66"/>
                                        </p:tgtEl>
                                        <p:attrNameLst>
                                          <p:attrName>ppt_w</p:attrName>
                                        </p:attrNameLst>
                                      </p:cBhvr>
                                      <p:tavLst>
                                        <p:tav tm="0">
                                          <p:val>
                                            <p:fltVal val="0"/>
                                          </p:val>
                                        </p:tav>
                                        <p:tav tm="100000">
                                          <p:val>
                                            <p:strVal val="#ppt_w"/>
                                          </p:val>
                                        </p:tav>
                                      </p:tavLst>
                                    </p:anim>
                                    <p:anim calcmode="lin" valueType="num">
                                      <p:cBhvr>
                                        <p:cTn id="25" dur="200" fill="hold"/>
                                        <p:tgtEl>
                                          <p:spTgt spid="66"/>
                                        </p:tgtEl>
                                        <p:attrNameLst>
                                          <p:attrName>ppt_h</p:attrName>
                                        </p:attrNameLst>
                                      </p:cBhvr>
                                      <p:tavLst>
                                        <p:tav tm="0">
                                          <p:val>
                                            <p:fltVal val="0"/>
                                          </p:val>
                                        </p:tav>
                                        <p:tav tm="100000">
                                          <p:val>
                                            <p:strVal val="#ppt_h"/>
                                          </p:val>
                                        </p:tav>
                                      </p:tavLst>
                                    </p:anim>
                                  </p:childTnLst>
                                </p:cTn>
                              </p:par>
                              <p:par>
                                <p:cTn id="26" presetID="23" presetClass="entr" presetSubtype="16" fill="hold" grpId="0" nodeType="withEffect">
                                  <p:stCondLst>
                                    <p:cond delay="200"/>
                                  </p:stCondLst>
                                  <p:childTnLst>
                                    <p:set>
                                      <p:cBhvr>
                                        <p:cTn id="27" dur="1" fill="hold">
                                          <p:stCondLst>
                                            <p:cond delay="0"/>
                                          </p:stCondLst>
                                        </p:cTn>
                                        <p:tgtEl>
                                          <p:spTgt spid="67"/>
                                        </p:tgtEl>
                                        <p:attrNameLst>
                                          <p:attrName>style.visibility</p:attrName>
                                        </p:attrNameLst>
                                      </p:cBhvr>
                                      <p:to>
                                        <p:strVal val="visible"/>
                                      </p:to>
                                    </p:set>
                                    <p:anim calcmode="lin" valueType="num">
                                      <p:cBhvr>
                                        <p:cTn id="28" dur="200" fill="hold"/>
                                        <p:tgtEl>
                                          <p:spTgt spid="67"/>
                                        </p:tgtEl>
                                        <p:attrNameLst>
                                          <p:attrName>ppt_w</p:attrName>
                                        </p:attrNameLst>
                                      </p:cBhvr>
                                      <p:tavLst>
                                        <p:tav tm="0">
                                          <p:val>
                                            <p:fltVal val="0"/>
                                          </p:val>
                                        </p:tav>
                                        <p:tav tm="100000">
                                          <p:val>
                                            <p:strVal val="#ppt_w"/>
                                          </p:val>
                                        </p:tav>
                                      </p:tavLst>
                                    </p:anim>
                                    <p:anim calcmode="lin" valueType="num">
                                      <p:cBhvr>
                                        <p:cTn id="29" dur="200" fill="hold"/>
                                        <p:tgtEl>
                                          <p:spTgt spid="67"/>
                                        </p:tgtEl>
                                        <p:attrNameLst>
                                          <p:attrName>ppt_h</p:attrName>
                                        </p:attrNameLst>
                                      </p:cBhvr>
                                      <p:tavLst>
                                        <p:tav tm="0">
                                          <p:val>
                                            <p:fltVal val="0"/>
                                          </p:val>
                                        </p:tav>
                                        <p:tav tm="100000">
                                          <p:val>
                                            <p:strVal val="#ppt_h"/>
                                          </p:val>
                                        </p:tav>
                                      </p:tavLst>
                                    </p:anim>
                                  </p:childTnLst>
                                </p:cTn>
                              </p:par>
                            </p:childTnLst>
                          </p:cTn>
                        </p:par>
                        <p:par>
                          <p:cTn id="30" fill="hold">
                            <p:stCondLst>
                              <p:cond delay="2300"/>
                            </p:stCondLst>
                            <p:childTnLst>
                              <p:par>
                                <p:cTn id="31" presetID="53" presetClass="entr" presetSubtype="16" fill="hold" grpId="0" nodeType="afterEffect">
                                  <p:stCondLst>
                                    <p:cond delay="200"/>
                                  </p:stCondLst>
                                  <p:childTnLst>
                                    <p:set>
                                      <p:cBhvr>
                                        <p:cTn id="32" dur="1" fill="hold">
                                          <p:stCondLst>
                                            <p:cond delay="0"/>
                                          </p:stCondLst>
                                        </p:cTn>
                                        <p:tgtEl>
                                          <p:spTgt spid="76"/>
                                        </p:tgtEl>
                                        <p:attrNameLst>
                                          <p:attrName>style.visibility</p:attrName>
                                        </p:attrNameLst>
                                      </p:cBhvr>
                                      <p:to>
                                        <p:strVal val="visible"/>
                                      </p:to>
                                    </p:set>
                                    <p:anim calcmode="lin" valueType="num">
                                      <p:cBhvr>
                                        <p:cTn id="33" dur="500" fill="hold"/>
                                        <p:tgtEl>
                                          <p:spTgt spid="76"/>
                                        </p:tgtEl>
                                        <p:attrNameLst>
                                          <p:attrName>ppt_w</p:attrName>
                                        </p:attrNameLst>
                                      </p:cBhvr>
                                      <p:tavLst>
                                        <p:tav tm="0">
                                          <p:val>
                                            <p:fltVal val="0"/>
                                          </p:val>
                                        </p:tav>
                                        <p:tav tm="100000">
                                          <p:val>
                                            <p:strVal val="#ppt_w"/>
                                          </p:val>
                                        </p:tav>
                                      </p:tavLst>
                                    </p:anim>
                                    <p:anim calcmode="lin" valueType="num">
                                      <p:cBhvr>
                                        <p:cTn id="34" dur="500" fill="hold"/>
                                        <p:tgtEl>
                                          <p:spTgt spid="76"/>
                                        </p:tgtEl>
                                        <p:attrNameLst>
                                          <p:attrName>ppt_h</p:attrName>
                                        </p:attrNameLst>
                                      </p:cBhvr>
                                      <p:tavLst>
                                        <p:tav tm="0">
                                          <p:val>
                                            <p:fltVal val="0"/>
                                          </p:val>
                                        </p:tav>
                                        <p:tav tm="100000">
                                          <p:val>
                                            <p:strVal val="#ppt_h"/>
                                          </p:val>
                                        </p:tav>
                                      </p:tavLst>
                                    </p:anim>
                                    <p:animEffect transition="in" filter="fade">
                                      <p:cBhvr>
                                        <p:cTn id="35" dur="500"/>
                                        <p:tgtEl>
                                          <p:spTgt spid="76"/>
                                        </p:tgtEl>
                                      </p:cBhvr>
                                    </p:animEffect>
                                  </p:childTnLst>
                                </p:cTn>
                              </p:par>
                              <p:par>
                                <p:cTn id="36" presetID="10" presetClass="entr" presetSubtype="0" fill="hold" grpId="1" nodeType="withEffect">
                                  <p:stCondLst>
                                    <p:cond delay="200"/>
                                  </p:stCondLst>
                                  <p:childTnLst>
                                    <p:set>
                                      <p:cBhvr>
                                        <p:cTn id="37" dur="1" fill="hold">
                                          <p:stCondLst>
                                            <p:cond delay="0"/>
                                          </p:stCondLst>
                                        </p:cTn>
                                        <p:tgtEl>
                                          <p:spTgt spid="75"/>
                                        </p:tgtEl>
                                        <p:attrNameLst>
                                          <p:attrName>style.visibility</p:attrName>
                                        </p:attrNameLst>
                                      </p:cBhvr>
                                      <p:to>
                                        <p:strVal val="visible"/>
                                      </p:to>
                                    </p:set>
                                    <p:animEffect transition="in" filter="fade">
                                      <p:cBhvr>
                                        <p:cTn id="38" dur="500"/>
                                        <p:tgtEl>
                                          <p:spTgt spid="75"/>
                                        </p:tgtEl>
                                      </p:cBhvr>
                                    </p:animEffect>
                                  </p:childTnLst>
                                </p:cTn>
                              </p:par>
                            </p:childTnLst>
                          </p:cTn>
                        </p:par>
                        <p:par>
                          <p:cTn id="39" fill="hold">
                            <p:stCondLst>
                              <p:cond delay="3000"/>
                            </p:stCondLst>
                            <p:childTnLst>
                              <p:par>
                                <p:cTn id="40" presetID="22" presetClass="entr" presetSubtype="2" fill="hold" grpId="0" nodeType="afterEffect">
                                  <p:stCondLst>
                                    <p:cond delay="300"/>
                                  </p:stCondLst>
                                  <p:childTnLst>
                                    <p:set>
                                      <p:cBhvr>
                                        <p:cTn id="41" dur="1" fill="hold">
                                          <p:stCondLst>
                                            <p:cond delay="0"/>
                                          </p:stCondLst>
                                        </p:cTn>
                                        <p:tgtEl>
                                          <p:spTgt spid="77"/>
                                        </p:tgtEl>
                                        <p:attrNameLst>
                                          <p:attrName>style.visibility</p:attrName>
                                        </p:attrNameLst>
                                      </p:cBhvr>
                                      <p:to>
                                        <p:strVal val="visible"/>
                                      </p:to>
                                    </p:set>
                                    <p:animEffect transition="in" filter="wipe(right)">
                                      <p:cBhvr>
                                        <p:cTn id="42" dur="500"/>
                                        <p:tgtEl>
                                          <p:spTgt spid="77"/>
                                        </p:tgtEl>
                                      </p:cBhvr>
                                    </p:animEffect>
                                  </p:childTnLst>
                                </p:cTn>
                              </p:par>
                            </p:childTnLst>
                          </p:cTn>
                        </p:par>
                        <p:par>
                          <p:cTn id="43" fill="hold">
                            <p:stCondLst>
                              <p:cond delay="3800"/>
                            </p:stCondLst>
                            <p:childTnLst>
                              <p:par>
                                <p:cTn id="44" presetID="42" presetClass="entr" presetSubtype="0" fill="hold" grpId="0" nodeType="afterEffect">
                                  <p:stCondLst>
                                    <p:cond delay="100"/>
                                  </p:stCondLst>
                                  <p:childTnLst>
                                    <p:set>
                                      <p:cBhvr>
                                        <p:cTn id="45" dur="1" fill="hold">
                                          <p:stCondLst>
                                            <p:cond delay="0"/>
                                          </p:stCondLst>
                                        </p:cTn>
                                        <p:tgtEl>
                                          <p:spTgt spid="78"/>
                                        </p:tgtEl>
                                        <p:attrNameLst>
                                          <p:attrName>style.visibility</p:attrName>
                                        </p:attrNameLst>
                                      </p:cBhvr>
                                      <p:to>
                                        <p:strVal val="visible"/>
                                      </p:to>
                                    </p:set>
                                    <p:animEffect transition="in" filter="fade">
                                      <p:cBhvr>
                                        <p:cTn id="46" dur="500"/>
                                        <p:tgtEl>
                                          <p:spTgt spid="78"/>
                                        </p:tgtEl>
                                      </p:cBhvr>
                                    </p:animEffect>
                                    <p:anim calcmode="lin" valueType="num">
                                      <p:cBhvr>
                                        <p:cTn id="47" dur="500" fill="hold"/>
                                        <p:tgtEl>
                                          <p:spTgt spid="78"/>
                                        </p:tgtEl>
                                        <p:attrNameLst>
                                          <p:attrName>ppt_x</p:attrName>
                                        </p:attrNameLst>
                                      </p:cBhvr>
                                      <p:tavLst>
                                        <p:tav tm="0">
                                          <p:val>
                                            <p:strVal val="#ppt_x"/>
                                          </p:val>
                                        </p:tav>
                                        <p:tav tm="100000">
                                          <p:val>
                                            <p:strVal val="#ppt_x"/>
                                          </p:val>
                                        </p:tav>
                                      </p:tavLst>
                                    </p:anim>
                                    <p:anim calcmode="lin" valueType="num">
                                      <p:cBhvr>
                                        <p:cTn id="48" dur="500" fill="hold"/>
                                        <p:tgtEl>
                                          <p:spTgt spid="78"/>
                                        </p:tgtEl>
                                        <p:attrNameLst>
                                          <p:attrName>ppt_y</p:attrName>
                                        </p:attrNameLst>
                                      </p:cBhvr>
                                      <p:tavLst>
                                        <p:tav tm="0">
                                          <p:val>
                                            <p:strVal val="#ppt_y+.1"/>
                                          </p:val>
                                        </p:tav>
                                        <p:tav tm="100000">
                                          <p:val>
                                            <p:strVal val="#ppt_y"/>
                                          </p:val>
                                        </p:tav>
                                      </p:tavLst>
                                    </p:anim>
                                  </p:childTnLst>
                                </p:cTn>
                              </p:par>
                            </p:childTnLst>
                          </p:cTn>
                        </p:par>
                        <p:par>
                          <p:cTn id="49" fill="hold">
                            <p:stCondLst>
                              <p:cond delay="4400"/>
                            </p:stCondLst>
                            <p:childTnLst>
                              <p:par>
                                <p:cTn id="50" presetID="21" presetClass="exit" presetSubtype="1" fill="hold" grpId="0" nodeType="afterEffect">
                                  <p:stCondLst>
                                    <p:cond delay="100"/>
                                  </p:stCondLst>
                                  <p:childTnLst>
                                    <p:animEffect transition="out" filter="wheel(1)">
                                      <p:cBhvr>
                                        <p:cTn id="51" dur="1000"/>
                                        <p:tgtEl>
                                          <p:spTgt spid="75"/>
                                        </p:tgtEl>
                                      </p:cBhvr>
                                    </p:animEffect>
                                    <p:set>
                                      <p:cBhvr>
                                        <p:cTn id="52" dur="1" fill="hold">
                                          <p:stCondLst>
                                            <p:cond delay="999"/>
                                          </p:stCondLst>
                                        </p:cTn>
                                        <p:tgtEl>
                                          <p:spTgt spid="75"/>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6" grpId="0"/>
      <p:bldP spid="67" grpId="0"/>
      <p:bldP spid="75" grpId="0" animBg="1"/>
      <p:bldP spid="75" grpId="1" animBg="1"/>
      <p:bldP spid="76" grpId="0"/>
      <p:bldP spid="77" grpId="0" animBg="1"/>
      <p:bldP spid="78"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3"/>
          <p:cNvSpPr/>
          <p:nvPr/>
        </p:nvSpPr>
        <p:spPr>
          <a:xfrm>
            <a:off x="6775450" y="2814638"/>
            <a:ext cx="407988" cy="3768725"/>
          </a:xfrm>
          <a:custGeom>
            <a:avLst/>
            <a:gdLst>
              <a:gd name="txL" fmla="*/ 0 w 408167"/>
              <a:gd name="txT" fmla="*/ 0 h 3768918"/>
              <a:gd name="txR" fmla="*/ 408167 w 408167"/>
              <a:gd name="txB" fmla="*/ 3768918 h 3768918"/>
            </a:gdLst>
            <a:ahLst/>
            <a:cxnLst>
              <a:cxn ang="0">
                <a:pos x="401365" y="3768725"/>
              </a:cxn>
              <a:cxn ang="0">
                <a:pos x="321887" y="3752822"/>
              </a:cxn>
              <a:cxn ang="0">
                <a:pos x="305991" y="3697167"/>
              </a:cxn>
              <a:cxn ang="0">
                <a:pos x="313939" y="3625608"/>
              </a:cxn>
              <a:cxn ang="0">
                <a:pos x="401365" y="3546098"/>
              </a:cxn>
              <a:cxn ang="0">
                <a:pos x="274200" y="3546098"/>
              </a:cxn>
              <a:cxn ang="0">
                <a:pos x="274200" y="3490443"/>
              </a:cxn>
              <a:cxn ang="0">
                <a:pos x="274200" y="3212162"/>
              </a:cxn>
              <a:cxn ang="0">
                <a:pos x="258304" y="2774862"/>
              </a:cxn>
              <a:cxn ang="0">
                <a:pos x="234461" y="2472728"/>
              </a:cxn>
              <a:cxn ang="0">
                <a:pos x="218565" y="2106987"/>
              </a:cxn>
              <a:cxn ang="0">
                <a:pos x="178826" y="1773050"/>
              </a:cxn>
              <a:cxn ang="0">
                <a:pos x="147035" y="1462965"/>
              </a:cxn>
              <a:cxn ang="0">
                <a:pos x="67556" y="1136978"/>
              </a:cxn>
              <a:cxn ang="0">
                <a:pos x="35765" y="922304"/>
              </a:cxn>
              <a:cxn ang="0">
                <a:pos x="35765" y="731483"/>
              </a:cxn>
              <a:cxn ang="0">
                <a:pos x="59609" y="612219"/>
              </a:cxn>
              <a:cxn ang="0">
                <a:pos x="3974" y="580415"/>
              </a:cxn>
              <a:cxn ang="0">
                <a:pos x="35765" y="548612"/>
              </a:cxn>
              <a:cxn ang="0">
                <a:pos x="83452" y="437299"/>
              </a:cxn>
              <a:cxn ang="0">
                <a:pos x="210618" y="166968"/>
              </a:cxn>
              <a:cxn ang="0">
                <a:pos x="250356" y="127214"/>
              </a:cxn>
              <a:cxn ang="0">
                <a:pos x="258304" y="103362"/>
              </a:cxn>
              <a:cxn ang="0">
                <a:pos x="210618" y="103362"/>
              </a:cxn>
              <a:cxn ang="0">
                <a:pos x="139087" y="0"/>
              </a:cxn>
              <a:cxn ang="0">
                <a:pos x="139087" y="0"/>
              </a:cxn>
            </a:cxnLst>
            <a:rect l="txL" t="txT" r="txR" b="txB"/>
            <a:pathLst>
              <a:path w="408167" h="3768918">
                <a:moveTo>
                  <a:pt x="401541" y="3768918"/>
                </a:moveTo>
                <a:cubicBezTo>
                  <a:pt x="369736" y="3766930"/>
                  <a:pt x="337931" y="3764942"/>
                  <a:pt x="322028" y="3753015"/>
                </a:cubicBezTo>
                <a:cubicBezTo>
                  <a:pt x="306125" y="3741088"/>
                  <a:pt x="307450" y="3718559"/>
                  <a:pt x="306125" y="3697356"/>
                </a:cubicBezTo>
                <a:cubicBezTo>
                  <a:pt x="304800" y="3676153"/>
                  <a:pt x="298174" y="3650974"/>
                  <a:pt x="314077" y="3625795"/>
                </a:cubicBezTo>
                <a:cubicBezTo>
                  <a:pt x="329980" y="3600616"/>
                  <a:pt x="408167" y="3559533"/>
                  <a:pt x="401541" y="3546281"/>
                </a:cubicBezTo>
                <a:cubicBezTo>
                  <a:pt x="394915" y="3533029"/>
                  <a:pt x="295523" y="3555557"/>
                  <a:pt x="274320" y="3546281"/>
                </a:cubicBezTo>
                <a:cubicBezTo>
                  <a:pt x="253117" y="3537005"/>
                  <a:pt x="274320" y="3490622"/>
                  <a:pt x="274320" y="3490622"/>
                </a:cubicBezTo>
                <a:cubicBezTo>
                  <a:pt x="274320" y="3434963"/>
                  <a:pt x="276970" y="3331596"/>
                  <a:pt x="274320" y="3212327"/>
                </a:cubicBezTo>
                <a:cubicBezTo>
                  <a:pt x="271670" y="3093058"/>
                  <a:pt x="265043" y="2898250"/>
                  <a:pt x="258417" y="2775005"/>
                </a:cubicBezTo>
                <a:cubicBezTo>
                  <a:pt x="251791" y="2651760"/>
                  <a:pt x="241190" y="2584173"/>
                  <a:pt x="234564" y="2472855"/>
                </a:cubicBezTo>
                <a:cubicBezTo>
                  <a:pt x="227938" y="2361537"/>
                  <a:pt x="227938" y="2223714"/>
                  <a:pt x="218661" y="2107095"/>
                </a:cubicBezTo>
                <a:cubicBezTo>
                  <a:pt x="209384" y="1990476"/>
                  <a:pt x="190831" y="1880483"/>
                  <a:pt x="178904" y="1773141"/>
                </a:cubicBezTo>
                <a:cubicBezTo>
                  <a:pt x="166977" y="1665799"/>
                  <a:pt x="165652" y="1569057"/>
                  <a:pt x="147099" y="1463040"/>
                </a:cubicBezTo>
                <a:cubicBezTo>
                  <a:pt x="128546" y="1357023"/>
                  <a:pt x="86139" y="1227151"/>
                  <a:pt x="67586" y="1137036"/>
                </a:cubicBezTo>
                <a:cubicBezTo>
                  <a:pt x="49033" y="1046921"/>
                  <a:pt x="41082" y="989937"/>
                  <a:pt x="35781" y="922351"/>
                </a:cubicBezTo>
                <a:cubicBezTo>
                  <a:pt x="30480" y="854765"/>
                  <a:pt x="31805" y="783204"/>
                  <a:pt x="35781" y="731520"/>
                </a:cubicBezTo>
                <a:cubicBezTo>
                  <a:pt x="39757" y="679836"/>
                  <a:pt x="64936" y="637429"/>
                  <a:pt x="59635" y="612250"/>
                </a:cubicBezTo>
                <a:cubicBezTo>
                  <a:pt x="54334" y="587071"/>
                  <a:pt x="7952" y="591047"/>
                  <a:pt x="3976" y="580445"/>
                </a:cubicBezTo>
                <a:cubicBezTo>
                  <a:pt x="0" y="569843"/>
                  <a:pt x="22529" y="572494"/>
                  <a:pt x="35781" y="548640"/>
                </a:cubicBezTo>
                <a:cubicBezTo>
                  <a:pt x="49033" y="524786"/>
                  <a:pt x="54334" y="500931"/>
                  <a:pt x="83489" y="437321"/>
                </a:cubicBezTo>
                <a:cubicBezTo>
                  <a:pt x="112644" y="373711"/>
                  <a:pt x="182881" y="218660"/>
                  <a:pt x="210710" y="166977"/>
                </a:cubicBezTo>
                <a:cubicBezTo>
                  <a:pt x="238539" y="115294"/>
                  <a:pt x="242515" y="137823"/>
                  <a:pt x="250466" y="127221"/>
                </a:cubicBezTo>
                <a:cubicBezTo>
                  <a:pt x="258417" y="116619"/>
                  <a:pt x="265043" y="107343"/>
                  <a:pt x="258417" y="103367"/>
                </a:cubicBezTo>
                <a:cubicBezTo>
                  <a:pt x="251791" y="99391"/>
                  <a:pt x="230588" y="120595"/>
                  <a:pt x="210710" y="103367"/>
                </a:cubicBezTo>
                <a:cubicBezTo>
                  <a:pt x="190832" y="86139"/>
                  <a:pt x="139148" y="0"/>
                  <a:pt x="139148" y="0"/>
                </a:cubicBezTo>
                <a:lnTo>
                  <a:pt x="139148" y="0"/>
                </a:lnTo>
              </a:path>
            </a:pathLst>
          </a:custGeom>
          <a:noFill/>
          <a:ln w="25400" cap="flat" cmpd="sng">
            <a:solidFill>
              <a:schemeClr val="bg1"/>
            </a:solidFill>
            <a:prstDash val="solid"/>
            <a:miter/>
            <a:headEnd type="none" w="med" len="med"/>
            <a:tailEnd type="none" w="med" len="med"/>
          </a:ln>
        </p:spPr>
        <p:txBody>
          <a:bodyPr anchor="ctr"/>
          <a:lstStyle/>
          <a:p>
            <a:pPr lvl="0" algn="ctr" eaLnBrk="1" hangingPunct="1"/>
            <a:endParaRPr lang="zh-CN" altLang="en-US" dirty="0">
              <a:latin typeface="Calibri" pitchFamily="2" charset="0"/>
              <a:ea typeface="宋体" charset="-122"/>
            </a:endParaRPr>
          </a:p>
        </p:txBody>
      </p:sp>
      <p:sp>
        <p:nvSpPr>
          <p:cNvPr id="4" name="任意多边形 4"/>
          <p:cNvSpPr/>
          <p:nvPr/>
        </p:nvSpPr>
        <p:spPr>
          <a:xfrm>
            <a:off x="6240463" y="1701800"/>
            <a:ext cx="674687" cy="1120775"/>
          </a:xfrm>
          <a:custGeom>
            <a:avLst/>
            <a:gdLst>
              <a:gd name="txL" fmla="*/ 0 w 674536"/>
              <a:gd name="txT" fmla="*/ 0 h 1121134"/>
              <a:gd name="txR" fmla="*/ 674536 w 674536"/>
              <a:gd name="txB" fmla="*/ 1121134 h 1121134"/>
            </a:gdLst>
            <a:ahLst/>
            <a:cxnLst>
              <a:cxn ang="0">
                <a:pos x="674687" y="1120775"/>
              </a:cxn>
              <a:cxn ang="0">
                <a:pos x="626968" y="1041287"/>
              </a:cxn>
              <a:cxn ang="0">
                <a:pos x="547438" y="937953"/>
              </a:cxn>
              <a:cxn ang="0">
                <a:pos x="475859" y="691542"/>
              </a:cxn>
              <a:cxn ang="0">
                <a:pos x="420188" y="612055"/>
              </a:cxn>
              <a:cxn ang="0">
                <a:pos x="452000" y="476925"/>
              </a:cxn>
              <a:cxn ang="0">
                <a:pos x="412235" y="357694"/>
              </a:cxn>
              <a:cxn ang="0">
                <a:pos x="340657" y="294104"/>
              </a:cxn>
              <a:cxn ang="0">
                <a:pos x="213408" y="222566"/>
              </a:cxn>
              <a:cxn ang="0">
                <a:pos x="54346" y="79488"/>
              </a:cxn>
              <a:cxn ang="0">
                <a:pos x="6627" y="31795"/>
              </a:cxn>
              <a:cxn ang="0">
                <a:pos x="14581" y="0"/>
              </a:cxn>
              <a:cxn ang="0">
                <a:pos x="14581" y="0"/>
              </a:cxn>
            </a:cxnLst>
            <a:rect l="txL" t="txT" r="txR" b="txB"/>
            <a:pathLst>
              <a:path w="674536" h="1121134">
                <a:moveTo>
                  <a:pt x="674536" y="1121134"/>
                </a:moveTo>
                <a:cubicBezTo>
                  <a:pt x="661283" y="1096617"/>
                  <a:pt x="648031" y="1072101"/>
                  <a:pt x="626828" y="1041621"/>
                </a:cubicBezTo>
                <a:cubicBezTo>
                  <a:pt x="605625" y="1011141"/>
                  <a:pt x="572494" y="996564"/>
                  <a:pt x="547315" y="938254"/>
                </a:cubicBezTo>
                <a:cubicBezTo>
                  <a:pt x="522136" y="879944"/>
                  <a:pt x="496956" y="746098"/>
                  <a:pt x="475753" y="691764"/>
                </a:cubicBezTo>
                <a:cubicBezTo>
                  <a:pt x="454550" y="637430"/>
                  <a:pt x="424070" y="648032"/>
                  <a:pt x="420094" y="612251"/>
                </a:cubicBezTo>
                <a:cubicBezTo>
                  <a:pt x="416118" y="576470"/>
                  <a:pt x="453224" y="519485"/>
                  <a:pt x="451899" y="477078"/>
                </a:cubicBezTo>
                <a:cubicBezTo>
                  <a:pt x="450574" y="434671"/>
                  <a:pt x="430696" y="388289"/>
                  <a:pt x="412143" y="357809"/>
                </a:cubicBezTo>
                <a:cubicBezTo>
                  <a:pt x="393590" y="327329"/>
                  <a:pt x="373712" y="316727"/>
                  <a:pt x="340581" y="294198"/>
                </a:cubicBezTo>
                <a:cubicBezTo>
                  <a:pt x="307451" y="271669"/>
                  <a:pt x="261068" y="258418"/>
                  <a:pt x="213360" y="222637"/>
                </a:cubicBezTo>
                <a:cubicBezTo>
                  <a:pt x="165652" y="186856"/>
                  <a:pt x="88790" y="111318"/>
                  <a:pt x="54334" y="79513"/>
                </a:cubicBezTo>
                <a:cubicBezTo>
                  <a:pt x="19878" y="47708"/>
                  <a:pt x="13252" y="45057"/>
                  <a:pt x="6626" y="31805"/>
                </a:cubicBezTo>
                <a:cubicBezTo>
                  <a:pt x="0" y="18553"/>
                  <a:pt x="14578" y="0"/>
                  <a:pt x="14578" y="0"/>
                </a:cubicBezTo>
                <a:lnTo>
                  <a:pt x="14578" y="0"/>
                </a:lnTo>
              </a:path>
            </a:pathLst>
          </a:custGeom>
          <a:noFill/>
          <a:ln w="25400" cap="flat" cmpd="sng">
            <a:solidFill>
              <a:schemeClr val="bg1"/>
            </a:solidFill>
            <a:prstDash val="solid"/>
            <a:miter/>
            <a:headEnd type="none" w="med" len="med"/>
            <a:tailEnd type="none" w="med" len="med"/>
          </a:ln>
        </p:spPr>
        <p:txBody>
          <a:bodyPr anchor="ctr"/>
          <a:lstStyle/>
          <a:p>
            <a:pPr lvl="0" algn="ctr" eaLnBrk="1" hangingPunct="1"/>
            <a:endParaRPr lang="zh-CN" altLang="en-US" dirty="0">
              <a:latin typeface="Calibri" pitchFamily="2" charset="0"/>
              <a:ea typeface="宋体" charset="-122"/>
            </a:endParaRPr>
          </a:p>
        </p:txBody>
      </p:sp>
      <p:sp>
        <p:nvSpPr>
          <p:cNvPr id="5" name="任意多边形 5"/>
          <p:cNvSpPr/>
          <p:nvPr/>
        </p:nvSpPr>
        <p:spPr>
          <a:xfrm>
            <a:off x="6246813" y="1701800"/>
            <a:ext cx="684212" cy="596900"/>
          </a:xfrm>
          <a:custGeom>
            <a:avLst/>
            <a:gdLst>
              <a:gd name="txL" fmla="*/ 0 w 683812"/>
              <a:gd name="txT" fmla="*/ 0 h 596348"/>
              <a:gd name="txR" fmla="*/ 683812 w 683812"/>
              <a:gd name="txB" fmla="*/ 596348 h 596348"/>
            </a:gdLst>
            <a:ahLst/>
            <a:cxnLst>
              <a:cxn ang="0">
                <a:pos x="0" y="0"/>
              </a:cxn>
              <a:cxn ang="0">
                <a:pos x="71604" y="23876"/>
              </a:cxn>
              <a:cxn ang="0">
                <a:pos x="87516" y="23876"/>
              </a:cxn>
              <a:cxn ang="0">
                <a:pos x="151163" y="39794"/>
              </a:cxn>
              <a:cxn ang="0">
                <a:pos x="222767" y="103463"/>
              </a:cxn>
              <a:cxn ang="0">
                <a:pos x="270503" y="127339"/>
              </a:cxn>
              <a:cxn ang="0">
                <a:pos x="326195" y="159173"/>
              </a:cxn>
              <a:cxn ang="0">
                <a:pos x="310282" y="135297"/>
              </a:cxn>
              <a:cxn ang="0">
                <a:pos x="238679" y="79587"/>
              </a:cxn>
              <a:cxn ang="0">
                <a:pos x="214812" y="31834"/>
              </a:cxn>
              <a:cxn ang="0">
                <a:pos x="222767" y="23876"/>
              </a:cxn>
              <a:cxn ang="0">
                <a:pos x="246635" y="23876"/>
              </a:cxn>
              <a:cxn ang="0">
                <a:pos x="302327" y="55711"/>
              </a:cxn>
              <a:cxn ang="0">
                <a:pos x="381886" y="103463"/>
              </a:cxn>
              <a:cxn ang="0">
                <a:pos x="437578" y="127339"/>
              </a:cxn>
              <a:cxn ang="0">
                <a:pos x="509182" y="191008"/>
              </a:cxn>
              <a:cxn ang="0">
                <a:pos x="596697" y="437727"/>
              </a:cxn>
              <a:cxn ang="0">
                <a:pos x="612609" y="437727"/>
              </a:cxn>
              <a:cxn ang="0">
                <a:pos x="684212" y="596900"/>
              </a:cxn>
              <a:cxn ang="0">
                <a:pos x="684212" y="596900"/>
              </a:cxn>
            </a:cxnLst>
            <a:rect l="txL" t="txT" r="txR" b="txB"/>
            <a:pathLst>
              <a:path w="683812" h="596348">
                <a:moveTo>
                  <a:pt x="0" y="0"/>
                </a:moveTo>
                <a:cubicBezTo>
                  <a:pt x="28492" y="9939"/>
                  <a:pt x="56985" y="19878"/>
                  <a:pt x="71562" y="23854"/>
                </a:cubicBezTo>
                <a:cubicBezTo>
                  <a:pt x="86140" y="27830"/>
                  <a:pt x="74213" y="21204"/>
                  <a:pt x="87465" y="23854"/>
                </a:cubicBezTo>
                <a:cubicBezTo>
                  <a:pt x="100717" y="26504"/>
                  <a:pt x="128546" y="26505"/>
                  <a:pt x="151075" y="39757"/>
                </a:cubicBezTo>
                <a:cubicBezTo>
                  <a:pt x="173604" y="53009"/>
                  <a:pt x="202759" y="88790"/>
                  <a:pt x="222637" y="103367"/>
                </a:cubicBezTo>
                <a:cubicBezTo>
                  <a:pt x="242515" y="117944"/>
                  <a:pt x="253117" y="117945"/>
                  <a:pt x="270345" y="127221"/>
                </a:cubicBezTo>
                <a:cubicBezTo>
                  <a:pt x="287573" y="136498"/>
                  <a:pt x="319378" y="157701"/>
                  <a:pt x="326004" y="159026"/>
                </a:cubicBezTo>
                <a:cubicBezTo>
                  <a:pt x="332630" y="160351"/>
                  <a:pt x="324678" y="148424"/>
                  <a:pt x="310101" y="135172"/>
                </a:cubicBezTo>
                <a:cubicBezTo>
                  <a:pt x="295524" y="121920"/>
                  <a:pt x="254441" y="96741"/>
                  <a:pt x="238539" y="79513"/>
                </a:cubicBezTo>
                <a:cubicBezTo>
                  <a:pt x="222637" y="62285"/>
                  <a:pt x="217336" y="41081"/>
                  <a:pt x="214686" y="31805"/>
                </a:cubicBezTo>
                <a:cubicBezTo>
                  <a:pt x="212036" y="22529"/>
                  <a:pt x="217336" y="25179"/>
                  <a:pt x="222637" y="23854"/>
                </a:cubicBezTo>
                <a:cubicBezTo>
                  <a:pt x="227938" y="22529"/>
                  <a:pt x="233239" y="18553"/>
                  <a:pt x="246491" y="23854"/>
                </a:cubicBezTo>
                <a:cubicBezTo>
                  <a:pt x="259743" y="29155"/>
                  <a:pt x="279621" y="42407"/>
                  <a:pt x="302150" y="55659"/>
                </a:cubicBezTo>
                <a:cubicBezTo>
                  <a:pt x="324679" y="68911"/>
                  <a:pt x="359135" y="91440"/>
                  <a:pt x="381663" y="103367"/>
                </a:cubicBezTo>
                <a:cubicBezTo>
                  <a:pt x="404191" y="115294"/>
                  <a:pt x="416118" y="112644"/>
                  <a:pt x="437322" y="127221"/>
                </a:cubicBezTo>
                <a:cubicBezTo>
                  <a:pt x="458526" y="141798"/>
                  <a:pt x="482380" y="139148"/>
                  <a:pt x="508884" y="190831"/>
                </a:cubicBezTo>
                <a:cubicBezTo>
                  <a:pt x="535388" y="242515"/>
                  <a:pt x="579120" y="396240"/>
                  <a:pt x="596348" y="437322"/>
                </a:cubicBezTo>
                <a:cubicBezTo>
                  <a:pt x="613576" y="478404"/>
                  <a:pt x="597674" y="410818"/>
                  <a:pt x="612251" y="437322"/>
                </a:cubicBezTo>
                <a:cubicBezTo>
                  <a:pt x="626828" y="463826"/>
                  <a:pt x="683812" y="596348"/>
                  <a:pt x="683812" y="596348"/>
                </a:cubicBezTo>
                <a:lnTo>
                  <a:pt x="683812" y="596348"/>
                </a:lnTo>
              </a:path>
            </a:pathLst>
          </a:custGeom>
          <a:noFill/>
          <a:ln w="25400" cap="flat" cmpd="sng">
            <a:solidFill>
              <a:schemeClr val="bg1"/>
            </a:solidFill>
            <a:prstDash val="solid"/>
            <a:miter/>
            <a:headEnd type="none" w="med" len="med"/>
            <a:tailEnd type="none" w="med" len="med"/>
          </a:ln>
        </p:spPr>
        <p:txBody>
          <a:bodyPr anchor="ctr"/>
          <a:lstStyle/>
          <a:p>
            <a:pPr lvl="0" algn="ctr" eaLnBrk="1" hangingPunct="1"/>
            <a:endParaRPr lang="zh-CN" altLang="en-US" dirty="0">
              <a:latin typeface="Calibri" pitchFamily="2" charset="0"/>
              <a:ea typeface="宋体" charset="-122"/>
            </a:endParaRPr>
          </a:p>
        </p:txBody>
      </p:sp>
      <p:sp>
        <p:nvSpPr>
          <p:cNvPr id="6" name="任意多边形 6"/>
          <p:cNvSpPr/>
          <p:nvPr/>
        </p:nvSpPr>
        <p:spPr>
          <a:xfrm>
            <a:off x="7058025" y="1733550"/>
            <a:ext cx="436563" cy="531813"/>
          </a:xfrm>
          <a:custGeom>
            <a:avLst/>
            <a:gdLst>
              <a:gd name="txL" fmla="*/ 0 w 435996"/>
              <a:gd name="txT" fmla="*/ 0 h 532738"/>
              <a:gd name="txR" fmla="*/ 435996 w 435996"/>
              <a:gd name="txB" fmla="*/ 532738 h 532738"/>
            </a:gdLst>
            <a:ahLst/>
            <a:cxnLst>
              <a:cxn ang="0">
                <a:pos x="0" y="531813"/>
              </a:cxn>
              <a:cxn ang="0">
                <a:pos x="55731" y="460375"/>
              </a:cxn>
              <a:cxn ang="0">
                <a:pos x="47770" y="365125"/>
              </a:cxn>
              <a:cxn ang="0">
                <a:pos x="47770" y="349250"/>
              </a:cxn>
              <a:cxn ang="0">
                <a:pos x="63694" y="349250"/>
              </a:cxn>
              <a:cxn ang="0">
                <a:pos x="63694" y="301625"/>
              </a:cxn>
              <a:cxn ang="0">
                <a:pos x="103501" y="277813"/>
              </a:cxn>
              <a:cxn ang="0">
                <a:pos x="151271" y="214313"/>
              </a:cxn>
              <a:cxn ang="0">
                <a:pos x="262734" y="182562"/>
              </a:cxn>
              <a:cxn ang="0">
                <a:pos x="326428" y="127000"/>
              </a:cxn>
              <a:cxn ang="0">
                <a:pos x="421967" y="39688"/>
              </a:cxn>
              <a:cxn ang="0">
                <a:pos x="414006" y="0"/>
              </a:cxn>
            </a:cxnLst>
            <a:rect l="txL" t="txT" r="txR" b="txB"/>
            <a:pathLst>
              <a:path w="435996" h="532738">
                <a:moveTo>
                  <a:pt x="0" y="532738"/>
                </a:moveTo>
                <a:cubicBezTo>
                  <a:pt x="23854" y="510872"/>
                  <a:pt x="47708" y="489006"/>
                  <a:pt x="55659" y="461176"/>
                </a:cubicBezTo>
                <a:cubicBezTo>
                  <a:pt x="63610" y="433346"/>
                  <a:pt x="49033" y="384313"/>
                  <a:pt x="47708" y="365760"/>
                </a:cubicBezTo>
                <a:cubicBezTo>
                  <a:pt x="46383" y="347207"/>
                  <a:pt x="45058" y="352508"/>
                  <a:pt x="47708" y="349858"/>
                </a:cubicBezTo>
                <a:cubicBezTo>
                  <a:pt x="50359" y="347208"/>
                  <a:pt x="60961" y="357809"/>
                  <a:pt x="63611" y="349858"/>
                </a:cubicBezTo>
                <a:cubicBezTo>
                  <a:pt x="66261" y="341907"/>
                  <a:pt x="56985" y="314077"/>
                  <a:pt x="63611" y="302150"/>
                </a:cubicBezTo>
                <a:cubicBezTo>
                  <a:pt x="70237" y="290223"/>
                  <a:pt x="88790" y="292873"/>
                  <a:pt x="103367" y="278296"/>
                </a:cubicBezTo>
                <a:cubicBezTo>
                  <a:pt x="117944" y="263719"/>
                  <a:pt x="124571" y="230589"/>
                  <a:pt x="151075" y="214686"/>
                </a:cubicBezTo>
                <a:cubicBezTo>
                  <a:pt x="177579" y="198783"/>
                  <a:pt x="233238" y="197458"/>
                  <a:pt x="262393" y="182880"/>
                </a:cubicBezTo>
                <a:cubicBezTo>
                  <a:pt x="291548" y="168303"/>
                  <a:pt x="299500" y="151075"/>
                  <a:pt x="326004" y="127221"/>
                </a:cubicBezTo>
                <a:cubicBezTo>
                  <a:pt x="352508" y="103367"/>
                  <a:pt x="406842" y="60961"/>
                  <a:pt x="421419" y="39757"/>
                </a:cubicBezTo>
                <a:cubicBezTo>
                  <a:pt x="435996" y="18553"/>
                  <a:pt x="424732" y="9276"/>
                  <a:pt x="413468" y="0"/>
                </a:cubicBezTo>
              </a:path>
            </a:pathLst>
          </a:custGeom>
          <a:noFill/>
          <a:ln w="25400" cap="flat" cmpd="sng">
            <a:solidFill>
              <a:schemeClr val="bg1"/>
            </a:solidFill>
            <a:prstDash val="solid"/>
            <a:miter/>
            <a:headEnd type="none" w="med" len="med"/>
            <a:tailEnd type="none" w="med" len="med"/>
          </a:ln>
        </p:spPr>
        <p:txBody>
          <a:bodyPr anchor="ctr"/>
          <a:lstStyle/>
          <a:p>
            <a:pPr lvl="0" algn="ctr" eaLnBrk="1" hangingPunct="1"/>
            <a:endParaRPr lang="zh-CN" altLang="en-US" dirty="0">
              <a:latin typeface="Calibri" pitchFamily="2" charset="0"/>
              <a:ea typeface="宋体" charset="-122"/>
            </a:endParaRPr>
          </a:p>
        </p:txBody>
      </p:sp>
      <p:sp>
        <p:nvSpPr>
          <p:cNvPr id="7" name="任意多边形 10"/>
          <p:cNvSpPr/>
          <p:nvPr/>
        </p:nvSpPr>
        <p:spPr>
          <a:xfrm>
            <a:off x="7151688" y="898525"/>
            <a:ext cx="328612" cy="869950"/>
          </a:xfrm>
          <a:custGeom>
            <a:avLst/>
            <a:gdLst>
              <a:gd name="txL" fmla="*/ 0 w 327328"/>
              <a:gd name="txT" fmla="*/ 0 h 870668"/>
              <a:gd name="txR" fmla="*/ 327328 w 327328"/>
              <a:gd name="txB" fmla="*/ 870668 h 870668"/>
            </a:gdLst>
            <a:ahLst/>
            <a:cxnLst>
              <a:cxn ang="0">
                <a:pos x="304665" y="0"/>
              </a:cxn>
              <a:cxn ang="0">
                <a:pos x="176945" y="39724"/>
              </a:cxn>
              <a:cxn ang="0">
                <a:pos x="49225" y="230398"/>
              </a:cxn>
              <a:cxn ang="0">
                <a:pos x="9312" y="429017"/>
              </a:cxn>
              <a:cxn ang="0">
                <a:pos x="105103" y="683249"/>
              </a:cxn>
              <a:cxn ang="0">
                <a:pos x="105103" y="746807"/>
              </a:cxn>
              <a:cxn ang="0">
                <a:pos x="129050" y="699138"/>
              </a:cxn>
              <a:cxn ang="0">
                <a:pos x="121068" y="810364"/>
              </a:cxn>
              <a:cxn ang="0">
                <a:pos x="81155" y="842144"/>
              </a:cxn>
              <a:cxn ang="0">
                <a:pos x="168962" y="810364"/>
              </a:cxn>
              <a:cxn ang="0">
                <a:pos x="216857" y="778585"/>
              </a:cxn>
              <a:cxn ang="0">
                <a:pos x="168962" y="865978"/>
              </a:cxn>
              <a:cxn ang="0">
                <a:pos x="232823" y="786531"/>
              </a:cxn>
              <a:cxn ang="0">
                <a:pos x="216857" y="865978"/>
              </a:cxn>
              <a:cxn ang="0">
                <a:pos x="248787" y="810364"/>
              </a:cxn>
              <a:cxn ang="0">
                <a:pos x="328612" y="842144"/>
              </a:cxn>
            </a:cxnLst>
            <a:rect l="txL" t="txT" r="txR" b="txB"/>
            <a:pathLst>
              <a:path w="327328" h="870668">
                <a:moveTo>
                  <a:pt x="303475" y="0"/>
                </a:moveTo>
                <a:cubicBezTo>
                  <a:pt x="261068" y="663"/>
                  <a:pt x="218661" y="1326"/>
                  <a:pt x="176254" y="39757"/>
                </a:cubicBezTo>
                <a:cubicBezTo>
                  <a:pt x="133847" y="78188"/>
                  <a:pt x="76863" y="165652"/>
                  <a:pt x="49033" y="230588"/>
                </a:cubicBezTo>
                <a:cubicBezTo>
                  <a:pt x="21203" y="295524"/>
                  <a:pt x="0" y="353834"/>
                  <a:pt x="9276" y="429371"/>
                </a:cubicBezTo>
                <a:cubicBezTo>
                  <a:pt x="18552" y="504908"/>
                  <a:pt x="88789" y="630804"/>
                  <a:pt x="104692" y="683813"/>
                </a:cubicBezTo>
                <a:cubicBezTo>
                  <a:pt x="120595" y="736822"/>
                  <a:pt x="100716" y="744773"/>
                  <a:pt x="104692" y="747423"/>
                </a:cubicBezTo>
                <a:cubicBezTo>
                  <a:pt x="108668" y="750073"/>
                  <a:pt x="125896" y="689113"/>
                  <a:pt x="128546" y="699715"/>
                </a:cubicBezTo>
                <a:cubicBezTo>
                  <a:pt x="131196" y="710317"/>
                  <a:pt x="128546" y="787179"/>
                  <a:pt x="120595" y="811033"/>
                </a:cubicBezTo>
                <a:cubicBezTo>
                  <a:pt x="112644" y="834887"/>
                  <a:pt x="72887" y="842839"/>
                  <a:pt x="80838" y="842839"/>
                </a:cubicBezTo>
                <a:cubicBezTo>
                  <a:pt x="88789" y="842839"/>
                  <a:pt x="145773" y="821635"/>
                  <a:pt x="168302" y="811033"/>
                </a:cubicBezTo>
                <a:cubicBezTo>
                  <a:pt x="190831" y="800431"/>
                  <a:pt x="216010" y="769951"/>
                  <a:pt x="216010" y="779228"/>
                </a:cubicBezTo>
                <a:cubicBezTo>
                  <a:pt x="216010" y="788505"/>
                  <a:pt x="165652" y="865368"/>
                  <a:pt x="168302" y="866693"/>
                </a:cubicBezTo>
                <a:cubicBezTo>
                  <a:pt x="170952" y="868018"/>
                  <a:pt x="223962" y="787180"/>
                  <a:pt x="231913" y="787180"/>
                </a:cubicBezTo>
                <a:cubicBezTo>
                  <a:pt x="239864" y="787180"/>
                  <a:pt x="213360" y="862718"/>
                  <a:pt x="216010" y="866693"/>
                </a:cubicBezTo>
                <a:cubicBezTo>
                  <a:pt x="218660" y="870668"/>
                  <a:pt x="229262" y="815009"/>
                  <a:pt x="247815" y="811033"/>
                </a:cubicBezTo>
                <a:cubicBezTo>
                  <a:pt x="266368" y="807057"/>
                  <a:pt x="296848" y="824948"/>
                  <a:pt x="327328" y="842839"/>
                </a:cubicBezTo>
              </a:path>
            </a:pathLst>
          </a:custGeom>
          <a:noFill/>
          <a:ln w="25400" cap="flat" cmpd="sng">
            <a:solidFill>
              <a:schemeClr val="bg1"/>
            </a:solidFill>
            <a:prstDash val="solid"/>
            <a:miter/>
            <a:headEnd type="none" w="med" len="med"/>
            <a:tailEnd type="none" w="med" len="med"/>
          </a:ln>
        </p:spPr>
        <p:txBody>
          <a:bodyPr anchor="ctr"/>
          <a:lstStyle/>
          <a:p>
            <a:pPr lvl="0" algn="ctr" eaLnBrk="1" hangingPunct="1"/>
            <a:endParaRPr lang="zh-CN" altLang="en-US" dirty="0">
              <a:latin typeface="Calibri" pitchFamily="2" charset="0"/>
              <a:ea typeface="宋体" charset="-122"/>
            </a:endParaRPr>
          </a:p>
        </p:txBody>
      </p:sp>
      <p:sp>
        <p:nvSpPr>
          <p:cNvPr id="8" name="任意多边形 12"/>
          <p:cNvSpPr/>
          <p:nvPr/>
        </p:nvSpPr>
        <p:spPr>
          <a:xfrm>
            <a:off x="7440613" y="896938"/>
            <a:ext cx="846137" cy="3038475"/>
          </a:xfrm>
          <a:custGeom>
            <a:avLst/>
            <a:gdLst>
              <a:gd name="txL" fmla="*/ 0 w 846814"/>
              <a:gd name="txT" fmla="*/ 0 h 3038724"/>
              <a:gd name="txR" fmla="*/ 846814 w 846814"/>
              <a:gd name="txB" fmla="*/ 3038724 h 3038724"/>
            </a:gdLst>
            <a:ahLst/>
            <a:cxnLst>
              <a:cxn ang="0">
                <a:pos x="0" y="1325"/>
              </a:cxn>
              <a:cxn ang="0">
                <a:pos x="87394" y="1325"/>
              </a:cxn>
              <a:cxn ang="0">
                <a:pos x="158899" y="9276"/>
              </a:cxn>
              <a:cxn ang="0">
                <a:pos x="230404" y="25177"/>
              </a:cxn>
              <a:cxn ang="0">
                <a:pos x="349577" y="136487"/>
              </a:cxn>
              <a:cxn ang="0">
                <a:pos x="436972" y="390907"/>
              </a:cxn>
              <a:cxn ang="0">
                <a:pos x="436972" y="581723"/>
              </a:cxn>
              <a:cxn ang="0">
                <a:pos x="389303" y="724835"/>
              </a:cxn>
              <a:cxn ang="0">
                <a:pos x="452862" y="764588"/>
              </a:cxn>
              <a:cxn ang="0">
                <a:pos x="484642" y="788440"/>
              </a:cxn>
              <a:cxn ang="0">
                <a:pos x="635596" y="804341"/>
              </a:cxn>
              <a:cxn ang="0">
                <a:pos x="762715" y="836143"/>
              </a:cxn>
              <a:cxn ang="0">
                <a:pos x="802440" y="899749"/>
              </a:cxn>
              <a:cxn ang="0">
                <a:pos x="826275" y="1026960"/>
              </a:cxn>
              <a:cxn ang="0">
                <a:pos x="842164" y="1122367"/>
              </a:cxn>
              <a:cxn ang="0">
                <a:pos x="802440" y="1511949"/>
              </a:cxn>
              <a:cxn ang="0">
                <a:pos x="715045" y="1853827"/>
              </a:cxn>
              <a:cxn ang="0">
                <a:pos x="635596" y="2012840"/>
              </a:cxn>
              <a:cxn ang="0">
                <a:pos x="492587" y="2028742"/>
              </a:cxn>
              <a:cxn ang="0">
                <a:pos x="484642" y="2084396"/>
              </a:cxn>
              <a:cxn ang="0">
                <a:pos x="508476" y="2283163"/>
              </a:cxn>
              <a:cxn ang="0">
                <a:pos x="508476" y="2553485"/>
              </a:cxn>
              <a:cxn ang="0">
                <a:pos x="540257" y="2617090"/>
              </a:cxn>
              <a:cxn ang="0">
                <a:pos x="492587" y="2625041"/>
              </a:cxn>
              <a:cxn ang="0">
                <a:pos x="444917" y="2640942"/>
              </a:cxn>
              <a:cxn ang="0">
                <a:pos x="460807" y="2696597"/>
              </a:cxn>
              <a:cxn ang="0">
                <a:pos x="444917" y="2744299"/>
              </a:cxn>
              <a:cxn ang="0">
                <a:pos x="444917" y="2784054"/>
              </a:cxn>
              <a:cxn ang="0">
                <a:pos x="444917" y="2887411"/>
              </a:cxn>
              <a:cxn ang="0">
                <a:pos x="436972" y="3038475"/>
              </a:cxn>
            </a:cxnLst>
            <a:rect l="txL" t="txT" r="txR" b="txB"/>
            <a:pathLst>
              <a:path w="846814" h="3038724">
                <a:moveTo>
                  <a:pt x="0" y="1325"/>
                </a:moveTo>
                <a:cubicBezTo>
                  <a:pt x="31142" y="1325"/>
                  <a:pt x="60960" y="0"/>
                  <a:pt x="87464" y="1325"/>
                </a:cubicBezTo>
                <a:cubicBezTo>
                  <a:pt x="113968" y="2650"/>
                  <a:pt x="135172" y="5301"/>
                  <a:pt x="159026" y="9277"/>
                </a:cubicBezTo>
                <a:cubicBezTo>
                  <a:pt x="182880" y="13253"/>
                  <a:pt x="198783" y="3976"/>
                  <a:pt x="230588" y="25179"/>
                </a:cubicBezTo>
                <a:cubicBezTo>
                  <a:pt x="262393" y="46382"/>
                  <a:pt x="315401" y="75538"/>
                  <a:pt x="349857" y="136498"/>
                </a:cubicBezTo>
                <a:cubicBezTo>
                  <a:pt x="384313" y="197458"/>
                  <a:pt x="422744" y="316727"/>
                  <a:pt x="437322" y="390939"/>
                </a:cubicBezTo>
                <a:cubicBezTo>
                  <a:pt x="451900" y="465151"/>
                  <a:pt x="445273" y="526112"/>
                  <a:pt x="437322" y="581771"/>
                </a:cubicBezTo>
                <a:cubicBezTo>
                  <a:pt x="429371" y="637430"/>
                  <a:pt x="386964" y="694414"/>
                  <a:pt x="389614" y="724894"/>
                </a:cubicBezTo>
                <a:cubicBezTo>
                  <a:pt x="392264" y="755374"/>
                  <a:pt x="437321" y="754049"/>
                  <a:pt x="453224" y="764651"/>
                </a:cubicBezTo>
                <a:cubicBezTo>
                  <a:pt x="469127" y="775253"/>
                  <a:pt x="454550" y="781879"/>
                  <a:pt x="485030" y="788505"/>
                </a:cubicBezTo>
                <a:cubicBezTo>
                  <a:pt x="515510" y="795131"/>
                  <a:pt x="589722" y="796456"/>
                  <a:pt x="636104" y="804407"/>
                </a:cubicBezTo>
                <a:cubicBezTo>
                  <a:pt x="682486" y="812358"/>
                  <a:pt x="735495" y="820309"/>
                  <a:pt x="763325" y="836212"/>
                </a:cubicBezTo>
                <a:cubicBezTo>
                  <a:pt x="791155" y="852115"/>
                  <a:pt x="792480" y="868018"/>
                  <a:pt x="803082" y="899823"/>
                </a:cubicBezTo>
                <a:cubicBezTo>
                  <a:pt x="813684" y="931628"/>
                  <a:pt x="820310" y="989938"/>
                  <a:pt x="826936" y="1027044"/>
                </a:cubicBezTo>
                <a:cubicBezTo>
                  <a:pt x="833562" y="1064150"/>
                  <a:pt x="846814" y="1041621"/>
                  <a:pt x="842838" y="1122459"/>
                </a:cubicBezTo>
                <a:cubicBezTo>
                  <a:pt x="838862" y="1203297"/>
                  <a:pt x="824286" y="1390153"/>
                  <a:pt x="803082" y="1512073"/>
                </a:cubicBezTo>
                <a:cubicBezTo>
                  <a:pt x="781879" y="1633993"/>
                  <a:pt x="743447" y="1770490"/>
                  <a:pt x="715617" y="1853979"/>
                </a:cubicBezTo>
                <a:cubicBezTo>
                  <a:pt x="687787" y="1937468"/>
                  <a:pt x="673210" y="1983850"/>
                  <a:pt x="636104" y="2013005"/>
                </a:cubicBezTo>
                <a:cubicBezTo>
                  <a:pt x="598998" y="2042160"/>
                  <a:pt x="518160" y="2016981"/>
                  <a:pt x="492981" y="2028908"/>
                </a:cubicBezTo>
                <a:cubicBezTo>
                  <a:pt x="467802" y="2040835"/>
                  <a:pt x="482380" y="2042160"/>
                  <a:pt x="485030" y="2084567"/>
                </a:cubicBezTo>
                <a:cubicBezTo>
                  <a:pt x="487680" y="2126974"/>
                  <a:pt x="504908" y="2205162"/>
                  <a:pt x="508883" y="2283350"/>
                </a:cubicBezTo>
                <a:cubicBezTo>
                  <a:pt x="512858" y="2361538"/>
                  <a:pt x="503582" y="2498035"/>
                  <a:pt x="508883" y="2553694"/>
                </a:cubicBezTo>
                <a:cubicBezTo>
                  <a:pt x="514184" y="2609353"/>
                  <a:pt x="543339" y="2605378"/>
                  <a:pt x="540689" y="2617305"/>
                </a:cubicBezTo>
                <a:cubicBezTo>
                  <a:pt x="538039" y="2629232"/>
                  <a:pt x="508884" y="2621281"/>
                  <a:pt x="492981" y="2625256"/>
                </a:cubicBezTo>
                <a:cubicBezTo>
                  <a:pt x="477078" y="2629231"/>
                  <a:pt x="450574" y="2629231"/>
                  <a:pt x="445273" y="2641158"/>
                </a:cubicBezTo>
                <a:cubicBezTo>
                  <a:pt x="439972" y="2653085"/>
                  <a:pt x="461176" y="2679590"/>
                  <a:pt x="461176" y="2696818"/>
                </a:cubicBezTo>
                <a:cubicBezTo>
                  <a:pt x="461176" y="2714046"/>
                  <a:pt x="447924" y="2729948"/>
                  <a:pt x="445273" y="2744525"/>
                </a:cubicBezTo>
                <a:cubicBezTo>
                  <a:pt x="442622" y="2759102"/>
                  <a:pt x="445273" y="2784282"/>
                  <a:pt x="445273" y="2784282"/>
                </a:cubicBezTo>
                <a:cubicBezTo>
                  <a:pt x="445273" y="2808136"/>
                  <a:pt x="446598" y="2845242"/>
                  <a:pt x="445273" y="2887649"/>
                </a:cubicBezTo>
                <a:cubicBezTo>
                  <a:pt x="443948" y="2930056"/>
                  <a:pt x="440635" y="2984390"/>
                  <a:pt x="437322" y="3038724"/>
                </a:cubicBezTo>
              </a:path>
            </a:pathLst>
          </a:custGeom>
          <a:noFill/>
          <a:ln w="25400" cap="flat" cmpd="sng">
            <a:solidFill>
              <a:schemeClr val="bg1"/>
            </a:solidFill>
            <a:prstDash val="solid"/>
            <a:miter/>
            <a:headEnd type="none" w="med" len="med"/>
            <a:tailEnd type="none" w="med" len="med"/>
          </a:ln>
        </p:spPr>
        <p:txBody>
          <a:bodyPr anchor="ctr"/>
          <a:lstStyle/>
          <a:p>
            <a:pPr lvl="0" algn="ctr" eaLnBrk="1" hangingPunct="1"/>
            <a:endParaRPr lang="zh-CN" altLang="en-US" dirty="0">
              <a:latin typeface="Calibri" pitchFamily="2" charset="0"/>
              <a:ea typeface="宋体" charset="-122"/>
            </a:endParaRPr>
          </a:p>
        </p:txBody>
      </p:sp>
      <p:sp>
        <p:nvSpPr>
          <p:cNvPr id="9" name="任意多边形 13"/>
          <p:cNvSpPr/>
          <p:nvPr/>
        </p:nvSpPr>
        <p:spPr>
          <a:xfrm>
            <a:off x="7740650" y="3903663"/>
            <a:ext cx="358775" cy="2647950"/>
          </a:xfrm>
          <a:custGeom>
            <a:avLst/>
            <a:gdLst>
              <a:gd name="txL" fmla="*/ 0 w 359133"/>
              <a:gd name="txT" fmla="*/ 0 h 2647785"/>
              <a:gd name="txR" fmla="*/ 359133 w 359133"/>
              <a:gd name="txB" fmla="*/ 2647785 h 2647785"/>
            </a:gdLst>
            <a:ahLst/>
            <a:cxnLst>
              <a:cxn ang="0">
                <a:pos x="144304" y="0"/>
              </a:cxn>
              <a:cxn ang="0">
                <a:pos x="128417" y="135181"/>
              </a:cxn>
              <a:cxn ang="0">
                <a:pos x="41040" y="500964"/>
              </a:cxn>
              <a:cxn ang="0">
                <a:pos x="41040" y="580482"/>
              </a:cxn>
              <a:cxn ang="0">
                <a:pos x="33097" y="628192"/>
              </a:cxn>
              <a:cxn ang="0">
                <a:pos x="1324" y="707711"/>
              </a:cxn>
              <a:cxn ang="0">
                <a:pos x="25153" y="763374"/>
              </a:cxn>
              <a:cxn ang="0">
                <a:pos x="1324" y="787229"/>
              </a:cxn>
              <a:cxn ang="0">
                <a:pos x="25153" y="914457"/>
              </a:cxn>
              <a:cxn ang="0">
                <a:pos x="41040" y="962168"/>
              </a:cxn>
              <a:cxn ang="0">
                <a:pos x="9267" y="1009879"/>
              </a:cxn>
              <a:cxn ang="0">
                <a:pos x="41040" y="1129157"/>
              </a:cxn>
              <a:cxn ang="0">
                <a:pos x="48983" y="1200722"/>
              </a:cxn>
              <a:cxn ang="0">
                <a:pos x="33097" y="1240482"/>
              </a:cxn>
              <a:cxn ang="0">
                <a:pos x="48983" y="1320000"/>
              </a:cxn>
              <a:cxn ang="0">
                <a:pos x="64870" y="1749397"/>
              </a:cxn>
              <a:cxn ang="0">
                <a:pos x="41040" y="1940240"/>
              </a:cxn>
              <a:cxn ang="0">
                <a:pos x="112531" y="2186745"/>
              </a:cxn>
              <a:cxn ang="0">
                <a:pos x="184021" y="2425300"/>
              </a:cxn>
              <a:cxn ang="0">
                <a:pos x="184021" y="2512770"/>
              </a:cxn>
              <a:cxn ang="0">
                <a:pos x="239625" y="2552528"/>
              </a:cxn>
              <a:cxn ang="0">
                <a:pos x="358775" y="2647950"/>
              </a:cxn>
            </a:cxnLst>
            <a:rect l="txL" t="txT" r="txR" b="txB"/>
            <a:pathLst>
              <a:path w="359133" h="2647785">
                <a:moveTo>
                  <a:pt x="144448" y="0"/>
                </a:moveTo>
                <a:cubicBezTo>
                  <a:pt x="145110" y="25842"/>
                  <a:pt x="145773" y="51684"/>
                  <a:pt x="128545" y="135173"/>
                </a:cubicBezTo>
                <a:cubicBezTo>
                  <a:pt x="111317" y="218662"/>
                  <a:pt x="55658" y="426721"/>
                  <a:pt x="41081" y="500933"/>
                </a:cubicBezTo>
                <a:cubicBezTo>
                  <a:pt x="26504" y="575145"/>
                  <a:pt x="42406" y="559243"/>
                  <a:pt x="41081" y="580446"/>
                </a:cubicBezTo>
                <a:cubicBezTo>
                  <a:pt x="39756" y="601649"/>
                  <a:pt x="39756" y="606950"/>
                  <a:pt x="33130" y="628153"/>
                </a:cubicBezTo>
                <a:cubicBezTo>
                  <a:pt x="26504" y="649356"/>
                  <a:pt x="2650" y="685138"/>
                  <a:pt x="1325" y="707667"/>
                </a:cubicBezTo>
                <a:cubicBezTo>
                  <a:pt x="0" y="730196"/>
                  <a:pt x="25178" y="750074"/>
                  <a:pt x="25178" y="763326"/>
                </a:cubicBezTo>
                <a:cubicBezTo>
                  <a:pt x="25178" y="776578"/>
                  <a:pt x="1325" y="762001"/>
                  <a:pt x="1325" y="787180"/>
                </a:cubicBezTo>
                <a:cubicBezTo>
                  <a:pt x="1325" y="812359"/>
                  <a:pt x="18552" y="885245"/>
                  <a:pt x="25178" y="914400"/>
                </a:cubicBezTo>
                <a:cubicBezTo>
                  <a:pt x="31804" y="943555"/>
                  <a:pt x="43731" y="946205"/>
                  <a:pt x="41081" y="962108"/>
                </a:cubicBezTo>
                <a:cubicBezTo>
                  <a:pt x="38431" y="978011"/>
                  <a:pt x="9276" y="981986"/>
                  <a:pt x="9276" y="1009816"/>
                </a:cubicBezTo>
                <a:cubicBezTo>
                  <a:pt x="9276" y="1037646"/>
                  <a:pt x="34455" y="1097281"/>
                  <a:pt x="41081" y="1129086"/>
                </a:cubicBezTo>
                <a:cubicBezTo>
                  <a:pt x="47707" y="1160891"/>
                  <a:pt x="50357" y="1182094"/>
                  <a:pt x="49032" y="1200647"/>
                </a:cubicBezTo>
                <a:cubicBezTo>
                  <a:pt x="47707" y="1219200"/>
                  <a:pt x="33130" y="1220526"/>
                  <a:pt x="33130" y="1240404"/>
                </a:cubicBezTo>
                <a:cubicBezTo>
                  <a:pt x="33130" y="1260282"/>
                  <a:pt x="43731" y="1235103"/>
                  <a:pt x="49032" y="1319917"/>
                </a:cubicBezTo>
                <a:cubicBezTo>
                  <a:pt x="54333" y="1404731"/>
                  <a:pt x="66260" y="1645920"/>
                  <a:pt x="64935" y="1749287"/>
                </a:cubicBezTo>
                <a:cubicBezTo>
                  <a:pt x="63610" y="1852654"/>
                  <a:pt x="33130" y="1867232"/>
                  <a:pt x="41081" y="1940119"/>
                </a:cubicBezTo>
                <a:cubicBezTo>
                  <a:pt x="49032" y="2013006"/>
                  <a:pt x="88789" y="2105771"/>
                  <a:pt x="112643" y="2186609"/>
                </a:cubicBezTo>
                <a:cubicBezTo>
                  <a:pt x="136497" y="2267447"/>
                  <a:pt x="172278" y="2370814"/>
                  <a:pt x="184205" y="2425148"/>
                </a:cubicBezTo>
                <a:cubicBezTo>
                  <a:pt x="196132" y="2479482"/>
                  <a:pt x="174929" y="2491410"/>
                  <a:pt x="184205" y="2512613"/>
                </a:cubicBezTo>
                <a:cubicBezTo>
                  <a:pt x="193481" y="2533816"/>
                  <a:pt x="210709" y="2529840"/>
                  <a:pt x="239864" y="2552369"/>
                </a:cubicBezTo>
                <a:cubicBezTo>
                  <a:pt x="269019" y="2574898"/>
                  <a:pt x="314076" y="2611341"/>
                  <a:pt x="359133" y="2647785"/>
                </a:cubicBezTo>
              </a:path>
            </a:pathLst>
          </a:custGeom>
          <a:noFill/>
          <a:ln w="25400" cap="flat" cmpd="sng">
            <a:solidFill>
              <a:schemeClr val="bg1"/>
            </a:solidFill>
            <a:prstDash val="solid"/>
            <a:miter/>
            <a:headEnd type="none" w="med" len="med"/>
            <a:tailEnd type="none" w="med" len="med"/>
          </a:ln>
        </p:spPr>
        <p:txBody>
          <a:bodyPr anchor="ctr"/>
          <a:lstStyle/>
          <a:p>
            <a:pPr lvl="0" algn="ctr" eaLnBrk="1" hangingPunct="1"/>
            <a:endParaRPr lang="zh-CN" altLang="en-US" dirty="0">
              <a:latin typeface="Calibri" pitchFamily="2" charset="0"/>
              <a:ea typeface="宋体" charset="-122"/>
            </a:endParaRPr>
          </a:p>
        </p:txBody>
      </p:sp>
      <p:sp>
        <p:nvSpPr>
          <p:cNvPr id="10" name="任意多边形 15"/>
          <p:cNvSpPr/>
          <p:nvPr/>
        </p:nvSpPr>
        <p:spPr>
          <a:xfrm>
            <a:off x="7440613" y="5764213"/>
            <a:ext cx="658812" cy="838200"/>
          </a:xfrm>
          <a:custGeom>
            <a:avLst/>
            <a:gdLst>
              <a:gd name="txL" fmla="*/ 0 w 659958"/>
              <a:gd name="txT" fmla="*/ 0 h 837537"/>
              <a:gd name="txR" fmla="*/ 659958 w 659958"/>
              <a:gd name="txB" fmla="*/ 837537 h 837537"/>
            </a:gdLst>
            <a:ahLst/>
            <a:cxnLst>
              <a:cxn ang="0">
                <a:pos x="0" y="0"/>
              </a:cxn>
              <a:cxn ang="0">
                <a:pos x="31750" y="119363"/>
              </a:cxn>
              <a:cxn ang="0">
                <a:pos x="31750" y="389922"/>
              </a:cxn>
              <a:cxn ang="0">
                <a:pos x="47625" y="580905"/>
              </a:cxn>
              <a:cxn ang="0">
                <a:pos x="142874" y="676396"/>
              </a:cxn>
              <a:cxn ang="0">
                <a:pos x="142874" y="724141"/>
              </a:cxn>
              <a:cxn ang="0">
                <a:pos x="174625" y="724141"/>
              </a:cxn>
              <a:cxn ang="0">
                <a:pos x="182562" y="708226"/>
              </a:cxn>
              <a:cxn ang="0">
                <a:pos x="238125" y="724141"/>
              </a:cxn>
              <a:cxn ang="0">
                <a:pos x="285750" y="724141"/>
              </a:cxn>
              <a:cxn ang="0">
                <a:pos x="357188" y="811675"/>
              </a:cxn>
              <a:cxn ang="0">
                <a:pos x="563563" y="835548"/>
              </a:cxn>
              <a:cxn ang="0">
                <a:pos x="634999" y="827590"/>
              </a:cxn>
              <a:cxn ang="0">
                <a:pos x="658812" y="795759"/>
              </a:cxn>
            </a:cxnLst>
            <a:rect l="txL" t="txT" r="txR" b="txB"/>
            <a:pathLst>
              <a:path w="659958" h="837537">
                <a:moveTo>
                  <a:pt x="0" y="0"/>
                </a:moveTo>
                <a:cubicBezTo>
                  <a:pt x="13252" y="27166"/>
                  <a:pt x="26504" y="54333"/>
                  <a:pt x="31805" y="119269"/>
                </a:cubicBezTo>
                <a:cubicBezTo>
                  <a:pt x="37106" y="184205"/>
                  <a:pt x="29155" y="312751"/>
                  <a:pt x="31805" y="389614"/>
                </a:cubicBezTo>
                <a:cubicBezTo>
                  <a:pt x="34456" y="466477"/>
                  <a:pt x="29155" y="532737"/>
                  <a:pt x="47708" y="580445"/>
                </a:cubicBezTo>
                <a:cubicBezTo>
                  <a:pt x="66261" y="628153"/>
                  <a:pt x="127221" y="652007"/>
                  <a:pt x="143123" y="675861"/>
                </a:cubicBezTo>
                <a:cubicBezTo>
                  <a:pt x="159025" y="699715"/>
                  <a:pt x="137822" y="715617"/>
                  <a:pt x="143123" y="723568"/>
                </a:cubicBezTo>
                <a:cubicBezTo>
                  <a:pt x="148424" y="731519"/>
                  <a:pt x="168303" y="726218"/>
                  <a:pt x="174929" y="723568"/>
                </a:cubicBezTo>
                <a:cubicBezTo>
                  <a:pt x="181555" y="720918"/>
                  <a:pt x="172278" y="707666"/>
                  <a:pt x="182880" y="707666"/>
                </a:cubicBezTo>
                <a:cubicBezTo>
                  <a:pt x="193482" y="707666"/>
                  <a:pt x="221311" y="720918"/>
                  <a:pt x="238539" y="723568"/>
                </a:cubicBezTo>
                <a:cubicBezTo>
                  <a:pt x="255767" y="726218"/>
                  <a:pt x="266369" y="708991"/>
                  <a:pt x="286247" y="723568"/>
                </a:cubicBezTo>
                <a:cubicBezTo>
                  <a:pt x="306125" y="738146"/>
                  <a:pt x="311426" y="792480"/>
                  <a:pt x="357809" y="811033"/>
                </a:cubicBezTo>
                <a:cubicBezTo>
                  <a:pt x="404192" y="829586"/>
                  <a:pt x="518161" y="832237"/>
                  <a:pt x="564543" y="834887"/>
                </a:cubicBezTo>
                <a:cubicBezTo>
                  <a:pt x="610925" y="837537"/>
                  <a:pt x="620202" y="833561"/>
                  <a:pt x="636104" y="826935"/>
                </a:cubicBezTo>
                <a:cubicBezTo>
                  <a:pt x="652006" y="820309"/>
                  <a:pt x="655982" y="807719"/>
                  <a:pt x="659958" y="795130"/>
                </a:cubicBezTo>
              </a:path>
            </a:pathLst>
          </a:custGeom>
          <a:noFill/>
          <a:ln w="25400" cap="flat" cmpd="sng">
            <a:solidFill>
              <a:schemeClr val="bg1"/>
            </a:solidFill>
            <a:prstDash val="solid"/>
            <a:miter/>
            <a:headEnd type="none" w="med" len="med"/>
            <a:tailEnd type="none" w="med" len="med"/>
          </a:ln>
        </p:spPr>
        <p:txBody>
          <a:bodyPr anchor="ctr"/>
          <a:lstStyle/>
          <a:p>
            <a:pPr lvl="0" algn="ctr" eaLnBrk="1" hangingPunct="1"/>
            <a:endParaRPr lang="zh-CN" altLang="en-US" dirty="0">
              <a:latin typeface="Calibri" pitchFamily="2" charset="0"/>
              <a:ea typeface="宋体" charset="-122"/>
            </a:endParaRPr>
          </a:p>
        </p:txBody>
      </p:sp>
      <p:sp>
        <p:nvSpPr>
          <p:cNvPr id="11" name="任意多边形 16"/>
          <p:cNvSpPr/>
          <p:nvPr/>
        </p:nvSpPr>
        <p:spPr>
          <a:xfrm>
            <a:off x="7169150" y="5756275"/>
            <a:ext cx="290513" cy="835025"/>
          </a:xfrm>
          <a:custGeom>
            <a:avLst/>
            <a:gdLst>
              <a:gd name="txL" fmla="*/ 0 w 290223"/>
              <a:gd name="txT" fmla="*/ 0 h 834887"/>
              <a:gd name="txR" fmla="*/ 290223 w 290223"/>
              <a:gd name="txB" fmla="*/ 834887 h 834887"/>
            </a:gdLst>
            <a:ahLst/>
            <a:cxnLst>
              <a:cxn ang="0">
                <a:pos x="278573" y="0"/>
              </a:cxn>
              <a:cxn ang="0">
                <a:pos x="262655" y="198816"/>
              </a:cxn>
              <a:cxn ang="0">
                <a:pos x="254695" y="341963"/>
              </a:cxn>
              <a:cxn ang="0">
                <a:pos x="278573" y="516920"/>
              </a:cxn>
              <a:cxn ang="0">
                <a:pos x="286533" y="588494"/>
              </a:cxn>
              <a:cxn ang="0">
                <a:pos x="254695" y="596447"/>
              </a:cxn>
              <a:cxn ang="0">
                <a:pos x="230817" y="660068"/>
              </a:cxn>
              <a:cxn ang="0">
                <a:pos x="230817" y="683926"/>
              </a:cxn>
              <a:cxn ang="0">
                <a:pos x="214899" y="683926"/>
              </a:cxn>
              <a:cxn ang="0">
                <a:pos x="198981" y="675973"/>
              </a:cxn>
              <a:cxn ang="0">
                <a:pos x="191022" y="779357"/>
              </a:cxn>
              <a:cxn ang="0">
                <a:pos x="79592" y="827073"/>
              </a:cxn>
              <a:cxn ang="0">
                <a:pos x="0" y="827073"/>
              </a:cxn>
            </a:cxnLst>
            <a:rect l="txL" t="txT" r="txR" b="txB"/>
            <a:pathLst>
              <a:path w="290223" h="834887">
                <a:moveTo>
                  <a:pt x="278295" y="0"/>
                </a:moveTo>
                <a:cubicBezTo>
                  <a:pt x="272332" y="70899"/>
                  <a:pt x="266369" y="141799"/>
                  <a:pt x="262393" y="198783"/>
                </a:cubicBezTo>
                <a:cubicBezTo>
                  <a:pt x="258417" y="255767"/>
                  <a:pt x="251791" y="288897"/>
                  <a:pt x="254441" y="341906"/>
                </a:cubicBezTo>
                <a:cubicBezTo>
                  <a:pt x="257091" y="394915"/>
                  <a:pt x="272994" y="475753"/>
                  <a:pt x="278295" y="516835"/>
                </a:cubicBezTo>
                <a:cubicBezTo>
                  <a:pt x="283596" y="557917"/>
                  <a:pt x="290223" y="575145"/>
                  <a:pt x="286247" y="588397"/>
                </a:cubicBezTo>
                <a:cubicBezTo>
                  <a:pt x="282271" y="601649"/>
                  <a:pt x="263718" y="584421"/>
                  <a:pt x="254441" y="596348"/>
                </a:cubicBezTo>
                <a:cubicBezTo>
                  <a:pt x="245164" y="608275"/>
                  <a:pt x="234563" y="645382"/>
                  <a:pt x="230587" y="659959"/>
                </a:cubicBezTo>
                <a:cubicBezTo>
                  <a:pt x="226611" y="674537"/>
                  <a:pt x="233237" y="679837"/>
                  <a:pt x="230587" y="683813"/>
                </a:cubicBezTo>
                <a:cubicBezTo>
                  <a:pt x="227937" y="687789"/>
                  <a:pt x="219986" y="685138"/>
                  <a:pt x="214685" y="683813"/>
                </a:cubicBezTo>
                <a:cubicBezTo>
                  <a:pt x="209384" y="682488"/>
                  <a:pt x="202758" y="659959"/>
                  <a:pt x="198782" y="675861"/>
                </a:cubicBezTo>
                <a:cubicBezTo>
                  <a:pt x="194806" y="691763"/>
                  <a:pt x="210709" y="754049"/>
                  <a:pt x="190831" y="779228"/>
                </a:cubicBezTo>
                <a:cubicBezTo>
                  <a:pt x="170953" y="804407"/>
                  <a:pt x="111318" y="818985"/>
                  <a:pt x="79513" y="826936"/>
                </a:cubicBezTo>
                <a:cubicBezTo>
                  <a:pt x="47708" y="834887"/>
                  <a:pt x="23854" y="830911"/>
                  <a:pt x="0" y="826936"/>
                </a:cubicBezTo>
              </a:path>
            </a:pathLst>
          </a:custGeom>
          <a:noFill/>
          <a:ln w="25400" cap="flat" cmpd="sng">
            <a:solidFill>
              <a:schemeClr val="bg1"/>
            </a:solidFill>
            <a:prstDash val="solid"/>
            <a:miter/>
            <a:headEnd type="none" w="med" len="med"/>
            <a:tailEnd type="none" w="med" len="med"/>
          </a:ln>
        </p:spPr>
        <p:txBody>
          <a:bodyPr anchor="ctr"/>
          <a:lstStyle/>
          <a:p>
            <a:pPr lvl="0" algn="ctr" eaLnBrk="1" hangingPunct="1"/>
            <a:endParaRPr lang="zh-CN" altLang="en-US" dirty="0">
              <a:latin typeface="Calibri" pitchFamily="2" charset="0"/>
              <a:ea typeface="宋体" charset="-122"/>
            </a:endParaRPr>
          </a:p>
        </p:txBody>
      </p:sp>
      <p:sp>
        <p:nvSpPr>
          <p:cNvPr id="12" name="任意多边形 30"/>
          <p:cNvSpPr/>
          <p:nvPr/>
        </p:nvSpPr>
        <p:spPr>
          <a:xfrm>
            <a:off x="6927850" y="2257425"/>
            <a:ext cx="139700" cy="211138"/>
          </a:xfrm>
          <a:custGeom>
            <a:avLst/>
            <a:gdLst>
              <a:gd name="txL" fmla="*/ 0 w 138676"/>
              <a:gd name="txT" fmla="*/ 0 h 210182"/>
              <a:gd name="txR" fmla="*/ 138676 w 138676"/>
              <a:gd name="txB" fmla="*/ 210182 h 210182"/>
            </a:gdLst>
            <a:ahLst/>
            <a:cxnLst>
              <a:cxn ang="0">
                <a:pos x="0" y="30474"/>
              </a:cxn>
              <a:cxn ang="0">
                <a:pos x="43656" y="117541"/>
              </a:cxn>
              <a:cxn ang="0">
                <a:pos x="100410" y="204608"/>
              </a:cxn>
              <a:cxn ang="0">
                <a:pos x="117872" y="78361"/>
              </a:cxn>
              <a:cxn ang="0">
                <a:pos x="139700" y="0"/>
              </a:cxn>
            </a:cxnLst>
            <a:rect l="txL" t="txT" r="txR" b="txB"/>
            <a:pathLst>
              <a:path w="138676" h="210182">
                <a:moveTo>
                  <a:pt x="0" y="30336"/>
                </a:moveTo>
                <a:cubicBezTo>
                  <a:pt x="13362" y="59227"/>
                  <a:pt x="26724" y="88118"/>
                  <a:pt x="43336" y="117009"/>
                </a:cubicBezTo>
                <a:cubicBezTo>
                  <a:pt x="59948" y="145900"/>
                  <a:pt x="87395" y="210182"/>
                  <a:pt x="99674" y="203682"/>
                </a:cubicBezTo>
                <a:cubicBezTo>
                  <a:pt x="111953" y="197182"/>
                  <a:pt x="110508" y="111953"/>
                  <a:pt x="117008" y="78006"/>
                </a:cubicBezTo>
                <a:cubicBezTo>
                  <a:pt x="123508" y="44059"/>
                  <a:pt x="131092" y="22029"/>
                  <a:pt x="138676" y="0"/>
                </a:cubicBezTo>
              </a:path>
            </a:pathLst>
          </a:custGeom>
          <a:noFill/>
          <a:ln w="25400" cap="flat" cmpd="sng">
            <a:solidFill>
              <a:schemeClr val="bg1"/>
            </a:solidFill>
            <a:prstDash val="solid"/>
            <a:miter/>
            <a:headEnd type="none" w="med" len="med"/>
            <a:tailEnd type="none" w="med" len="med"/>
          </a:ln>
        </p:spPr>
        <p:txBody>
          <a:bodyPr anchor="ctr"/>
          <a:lstStyle/>
          <a:p>
            <a:pPr lvl="0" algn="ctr" eaLnBrk="1" hangingPunct="1"/>
            <a:endParaRPr lang="zh-CN" altLang="en-US" dirty="0">
              <a:latin typeface="Calibri" pitchFamily="2" charset="0"/>
              <a:ea typeface="宋体" charset="-122"/>
            </a:endParaRPr>
          </a:p>
        </p:txBody>
      </p:sp>
      <p:sp>
        <p:nvSpPr>
          <p:cNvPr id="13" name="TextBox 18"/>
          <p:cNvSpPr txBox="1"/>
          <p:nvPr/>
        </p:nvSpPr>
        <p:spPr>
          <a:xfrm>
            <a:off x="642910" y="1928802"/>
            <a:ext cx="5429288" cy="3416320"/>
          </a:xfrm>
          <a:prstGeom prst="rect">
            <a:avLst/>
          </a:prstGeom>
          <a:noFill/>
          <a:ln w="9525">
            <a:noFill/>
            <a:miter/>
          </a:ln>
        </p:spPr>
        <p:txBody>
          <a:bodyPr wrap="square">
            <a:spAutoFit/>
          </a:bodyPr>
          <a:lstStyle/>
          <a:p>
            <a:pPr lvl="0" indent="457200">
              <a:lnSpc>
                <a:spcPct val="150000"/>
              </a:lnSpc>
            </a:pPr>
            <a:r>
              <a:rPr lang="zh-CN" altLang="en-US" sz="3600" dirty="0" smtClean="0">
                <a:solidFill>
                  <a:schemeClr val="bg1"/>
                </a:solidFill>
                <a:latin typeface="微软雅黑" pitchFamily="2" charset="-122"/>
                <a:ea typeface="微软雅黑" pitchFamily="2" charset="-122"/>
              </a:rPr>
              <a:t>课堂上的倾听关系既包括</a:t>
            </a:r>
            <a:r>
              <a:rPr lang="zh-CN" altLang="en-US" sz="3600" dirty="0" smtClean="0">
                <a:solidFill>
                  <a:srgbClr val="00B050"/>
                </a:solidFill>
                <a:latin typeface="微软雅黑" pitchFamily="2" charset="-122"/>
                <a:ea typeface="微软雅黑" pitchFamily="2" charset="-122"/>
              </a:rPr>
              <a:t>教师与学生</a:t>
            </a:r>
            <a:r>
              <a:rPr lang="zh-CN" altLang="en-US" sz="3600" dirty="0" smtClean="0">
                <a:solidFill>
                  <a:schemeClr val="bg1"/>
                </a:solidFill>
                <a:latin typeface="微软雅黑" pitchFamily="2" charset="-122"/>
                <a:ea typeface="微软雅黑" pitchFamily="2" charset="-122"/>
              </a:rPr>
              <a:t>的互相倾听，也包括</a:t>
            </a:r>
            <a:r>
              <a:rPr lang="zh-CN" altLang="en-US" sz="3600" dirty="0" smtClean="0">
                <a:solidFill>
                  <a:srgbClr val="00B050"/>
                </a:solidFill>
                <a:latin typeface="微软雅黑" pitchFamily="2" charset="-122"/>
                <a:ea typeface="微软雅黑" pitchFamily="2" charset="-122"/>
              </a:rPr>
              <a:t>学生之间</a:t>
            </a:r>
            <a:r>
              <a:rPr lang="zh-CN" altLang="en-US" sz="3600" dirty="0" smtClean="0">
                <a:solidFill>
                  <a:schemeClr val="bg1"/>
                </a:solidFill>
                <a:latin typeface="微软雅黑" pitchFamily="2" charset="-122"/>
                <a:ea typeface="微软雅黑" pitchFamily="2" charset="-122"/>
              </a:rPr>
              <a:t>的互相倾听。</a:t>
            </a:r>
            <a:endParaRPr lang="zh-CN" altLang="en-US" sz="3600" dirty="0">
              <a:solidFill>
                <a:schemeClr val="bg1"/>
              </a:solidFill>
              <a:latin typeface="微软雅黑" pitchFamily="2" charset="-122"/>
              <a:ea typeface="微软雅黑" pitchFamily="2" charset="-122"/>
            </a:endParaRPr>
          </a:p>
        </p:txBody>
      </p:sp>
    </p:spTree>
  </p:cSld>
  <p:clrMapOvr>
    <a:masterClrMapping/>
  </p:clrMapOvr>
  <p:transition>
    <p:cover dir="l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up)">
                                      <p:cBhvr>
                                        <p:cTn id="7" dur="500"/>
                                        <p:tgtEl>
                                          <p:spTgt spid="7"/>
                                        </p:tgtEl>
                                      </p:cBhvr>
                                    </p:animEffect>
                                  </p:childTnLst>
                                </p:cTn>
                              </p:par>
                              <p:par>
                                <p:cTn id="8" presetID="22" presetClass="entr" presetSubtype="1" fill="hold" grpId="0"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wipe(up)">
                                      <p:cBhvr>
                                        <p:cTn id="10" dur="3000"/>
                                        <p:tgtEl>
                                          <p:spTgt spid="8"/>
                                        </p:tgtEl>
                                      </p:cBhvr>
                                    </p:animEffect>
                                  </p:childTnLst>
                                </p:cTn>
                              </p:par>
                              <p:par>
                                <p:cTn id="11" presetID="22" presetClass="entr" presetSubtype="1" fill="hold" grpId="0" nodeType="withEffect">
                                  <p:stCondLst>
                                    <p:cond delay="500"/>
                                  </p:stCondLst>
                                  <p:childTnLst>
                                    <p:set>
                                      <p:cBhvr>
                                        <p:cTn id="12" dur="1" fill="hold">
                                          <p:stCondLst>
                                            <p:cond delay="0"/>
                                          </p:stCondLst>
                                        </p:cTn>
                                        <p:tgtEl>
                                          <p:spTgt spid="6"/>
                                        </p:tgtEl>
                                        <p:attrNameLst>
                                          <p:attrName>style.visibility</p:attrName>
                                        </p:attrNameLst>
                                      </p:cBhvr>
                                      <p:to>
                                        <p:strVal val="visible"/>
                                      </p:to>
                                    </p:set>
                                    <p:animEffect transition="in" filter="wipe(up)">
                                      <p:cBhvr>
                                        <p:cTn id="13" dur="500"/>
                                        <p:tgtEl>
                                          <p:spTgt spid="6"/>
                                        </p:tgtEl>
                                      </p:cBhvr>
                                    </p:animEffect>
                                  </p:childTnLst>
                                </p:cTn>
                              </p:par>
                              <p:par>
                                <p:cTn id="14" presetID="22" presetClass="entr" presetSubtype="2" fill="hold" grpId="0" nodeType="withEffect">
                                  <p:stCondLst>
                                    <p:cond delay="1000"/>
                                  </p:stCondLst>
                                  <p:childTnLst>
                                    <p:set>
                                      <p:cBhvr>
                                        <p:cTn id="15" dur="1" fill="hold">
                                          <p:stCondLst>
                                            <p:cond delay="0"/>
                                          </p:stCondLst>
                                        </p:cTn>
                                        <p:tgtEl>
                                          <p:spTgt spid="12"/>
                                        </p:tgtEl>
                                        <p:attrNameLst>
                                          <p:attrName>style.visibility</p:attrName>
                                        </p:attrNameLst>
                                      </p:cBhvr>
                                      <p:to>
                                        <p:strVal val="visible"/>
                                      </p:to>
                                    </p:set>
                                    <p:animEffect transition="in" filter="wipe(right)">
                                      <p:cBhvr>
                                        <p:cTn id="16" dur="500"/>
                                        <p:tgtEl>
                                          <p:spTgt spid="12"/>
                                        </p:tgtEl>
                                      </p:cBhvr>
                                    </p:animEffect>
                                  </p:childTnLst>
                                </p:cTn>
                              </p:par>
                              <p:par>
                                <p:cTn id="17" presetID="22" presetClass="entr" presetSubtype="2" fill="hold" grpId="0" nodeType="withEffect">
                                  <p:stCondLst>
                                    <p:cond delay="1500"/>
                                  </p:stCondLst>
                                  <p:childTnLst>
                                    <p:set>
                                      <p:cBhvr>
                                        <p:cTn id="18" dur="1" fill="hold">
                                          <p:stCondLst>
                                            <p:cond delay="0"/>
                                          </p:stCondLst>
                                        </p:cTn>
                                        <p:tgtEl>
                                          <p:spTgt spid="5"/>
                                        </p:tgtEl>
                                        <p:attrNameLst>
                                          <p:attrName>style.visibility</p:attrName>
                                        </p:attrNameLst>
                                      </p:cBhvr>
                                      <p:to>
                                        <p:strVal val="visible"/>
                                      </p:to>
                                    </p:set>
                                    <p:animEffect transition="in" filter="wipe(right)">
                                      <p:cBhvr>
                                        <p:cTn id="19" dur="500"/>
                                        <p:tgtEl>
                                          <p:spTgt spid="5"/>
                                        </p:tgtEl>
                                      </p:cBhvr>
                                    </p:animEffect>
                                  </p:childTnLst>
                                </p:cTn>
                              </p:par>
                              <p:par>
                                <p:cTn id="20" presetID="22" presetClass="entr" presetSubtype="1" fill="hold" grpId="0" nodeType="withEffect">
                                  <p:stCondLst>
                                    <p:cond delay="2000"/>
                                  </p:stCondLst>
                                  <p:childTnLst>
                                    <p:set>
                                      <p:cBhvr>
                                        <p:cTn id="21" dur="1" fill="hold">
                                          <p:stCondLst>
                                            <p:cond delay="0"/>
                                          </p:stCondLst>
                                        </p:cTn>
                                        <p:tgtEl>
                                          <p:spTgt spid="4"/>
                                        </p:tgtEl>
                                        <p:attrNameLst>
                                          <p:attrName>style.visibility</p:attrName>
                                        </p:attrNameLst>
                                      </p:cBhvr>
                                      <p:to>
                                        <p:strVal val="visible"/>
                                      </p:to>
                                    </p:set>
                                    <p:animEffect transition="in" filter="wipe(up)">
                                      <p:cBhvr>
                                        <p:cTn id="22" dur="1000"/>
                                        <p:tgtEl>
                                          <p:spTgt spid="4"/>
                                        </p:tgtEl>
                                      </p:cBhvr>
                                    </p:animEffect>
                                  </p:childTnLst>
                                </p:cTn>
                              </p:par>
                              <p:par>
                                <p:cTn id="23" presetID="22" presetClass="entr" presetSubtype="1" fill="hold" grpId="0" nodeType="withEffect">
                                  <p:stCondLst>
                                    <p:cond delay="3200"/>
                                  </p:stCondLst>
                                  <p:childTnLst>
                                    <p:set>
                                      <p:cBhvr>
                                        <p:cTn id="24" dur="1" fill="hold">
                                          <p:stCondLst>
                                            <p:cond delay="0"/>
                                          </p:stCondLst>
                                        </p:cTn>
                                        <p:tgtEl>
                                          <p:spTgt spid="3"/>
                                        </p:tgtEl>
                                        <p:attrNameLst>
                                          <p:attrName>style.visibility</p:attrName>
                                        </p:attrNameLst>
                                      </p:cBhvr>
                                      <p:to>
                                        <p:strVal val="visible"/>
                                      </p:to>
                                    </p:set>
                                    <p:animEffect transition="in" filter="wipe(up)">
                                      <p:cBhvr>
                                        <p:cTn id="25" dur="2000"/>
                                        <p:tgtEl>
                                          <p:spTgt spid="3"/>
                                        </p:tgtEl>
                                      </p:cBhvr>
                                    </p:animEffect>
                                  </p:childTnLst>
                                </p:cTn>
                              </p:par>
                              <p:par>
                                <p:cTn id="26" presetID="22" presetClass="entr" presetSubtype="1" fill="hold" grpId="0" nodeType="withEffect">
                                  <p:stCondLst>
                                    <p:cond delay="2900"/>
                                  </p:stCondLst>
                                  <p:childTnLst>
                                    <p:set>
                                      <p:cBhvr>
                                        <p:cTn id="27" dur="1" fill="hold">
                                          <p:stCondLst>
                                            <p:cond delay="0"/>
                                          </p:stCondLst>
                                        </p:cTn>
                                        <p:tgtEl>
                                          <p:spTgt spid="9"/>
                                        </p:tgtEl>
                                        <p:attrNameLst>
                                          <p:attrName>style.visibility</p:attrName>
                                        </p:attrNameLst>
                                      </p:cBhvr>
                                      <p:to>
                                        <p:strVal val="visible"/>
                                      </p:to>
                                    </p:set>
                                    <p:animEffect transition="in" filter="wipe(up)">
                                      <p:cBhvr>
                                        <p:cTn id="28" dur="2000"/>
                                        <p:tgtEl>
                                          <p:spTgt spid="9"/>
                                        </p:tgtEl>
                                      </p:cBhvr>
                                    </p:animEffect>
                                  </p:childTnLst>
                                </p:cTn>
                              </p:par>
                            </p:childTnLst>
                          </p:cTn>
                        </p:par>
                        <p:par>
                          <p:cTn id="29" fill="hold">
                            <p:stCondLst>
                              <p:cond delay="5200"/>
                            </p:stCondLst>
                            <p:childTnLst>
                              <p:par>
                                <p:cTn id="30" presetID="22" presetClass="entr" presetSubtype="4" fill="hold" grpId="0" nodeType="afterEffect">
                                  <p:stCondLst>
                                    <p:cond delay="0"/>
                                  </p:stCondLst>
                                  <p:childTnLst>
                                    <p:set>
                                      <p:cBhvr>
                                        <p:cTn id="31" dur="1" fill="hold">
                                          <p:stCondLst>
                                            <p:cond delay="0"/>
                                          </p:stCondLst>
                                        </p:cTn>
                                        <p:tgtEl>
                                          <p:spTgt spid="11"/>
                                        </p:tgtEl>
                                        <p:attrNameLst>
                                          <p:attrName>style.visibility</p:attrName>
                                        </p:attrNameLst>
                                      </p:cBhvr>
                                      <p:to>
                                        <p:strVal val="visible"/>
                                      </p:to>
                                    </p:set>
                                    <p:animEffect transition="in" filter="wipe(down)">
                                      <p:cBhvr>
                                        <p:cTn id="32" dur="500"/>
                                        <p:tgtEl>
                                          <p:spTgt spid="11"/>
                                        </p:tgtEl>
                                      </p:cBhvr>
                                    </p:animEffect>
                                  </p:childTnLst>
                                </p:cTn>
                              </p:par>
                              <p:par>
                                <p:cTn id="33" presetID="22" presetClass="entr" presetSubtype="4" fill="hold" grpId="0" nodeType="withEffect">
                                  <p:stCondLst>
                                    <p:cond delay="0"/>
                                  </p:stCondLst>
                                  <p:childTnLst>
                                    <p:set>
                                      <p:cBhvr>
                                        <p:cTn id="34" dur="1" fill="hold">
                                          <p:stCondLst>
                                            <p:cond delay="0"/>
                                          </p:stCondLst>
                                        </p:cTn>
                                        <p:tgtEl>
                                          <p:spTgt spid="10"/>
                                        </p:tgtEl>
                                        <p:attrNameLst>
                                          <p:attrName>style.visibility</p:attrName>
                                        </p:attrNameLst>
                                      </p:cBhvr>
                                      <p:to>
                                        <p:strVal val="visible"/>
                                      </p:to>
                                    </p:set>
                                    <p:animEffect transition="in" filter="wipe(down)">
                                      <p:cBhvr>
                                        <p:cTn id="35" dur="500"/>
                                        <p:tgtEl>
                                          <p:spTgt spid="10"/>
                                        </p:tgtEl>
                                      </p:cBhvr>
                                    </p:animEffect>
                                  </p:childTnLst>
                                </p:cTn>
                              </p:par>
                            </p:childTnLst>
                          </p:cTn>
                        </p:par>
                        <p:par>
                          <p:cTn id="36" fill="hold">
                            <p:stCondLst>
                              <p:cond delay="5700"/>
                            </p:stCondLst>
                            <p:childTnLst>
                              <p:par>
                                <p:cTn id="37" presetID="41" presetClass="entr" presetSubtype="0" fill="hold" grpId="0" nodeType="afterEffect">
                                  <p:stCondLst>
                                    <p:cond delay="500"/>
                                  </p:stCondLst>
                                  <p:iterate type="lt">
                                    <p:tmPct val="10000"/>
                                  </p:iterate>
                                  <p:childTnLst>
                                    <p:set>
                                      <p:cBhvr>
                                        <p:cTn id="38" dur="1" fill="hold">
                                          <p:stCondLst>
                                            <p:cond delay="0"/>
                                          </p:stCondLst>
                                        </p:cTn>
                                        <p:tgtEl>
                                          <p:spTgt spid="13"/>
                                        </p:tgtEl>
                                        <p:attrNameLst>
                                          <p:attrName>style.visibility</p:attrName>
                                        </p:attrNameLst>
                                      </p:cBhvr>
                                      <p:to>
                                        <p:strVal val="visible"/>
                                      </p:to>
                                    </p:set>
                                    <p:anim calcmode="lin" valueType="num">
                                      <p:cBhvr>
                                        <p:cTn id="39" dur="1000" fill="hold"/>
                                        <p:tgtEl>
                                          <p:spTgt spid="13"/>
                                        </p:tgtEl>
                                        <p:attrNameLst>
                                          <p:attrName>ppt_x</p:attrName>
                                        </p:attrNameLst>
                                      </p:cBhvr>
                                      <p:tavLst>
                                        <p:tav tm="0">
                                          <p:val>
                                            <p:strVal val="#ppt_x"/>
                                          </p:val>
                                        </p:tav>
                                        <p:tav tm="50000">
                                          <p:val>
                                            <p:strVal val="#ppt_x+.1"/>
                                          </p:val>
                                        </p:tav>
                                        <p:tav tm="100000">
                                          <p:val>
                                            <p:strVal val="#ppt_x"/>
                                          </p:val>
                                        </p:tav>
                                      </p:tavLst>
                                    </p:anim>
                                    <p:anim calcmode="lin" valueType="num">
                                      <p:cBhvr>
                                        <p:cTn id="40" dur="1000" fill="hold"/>
                                        <p:tgtEl>
                                          <p:spTgt spid="13"/>
                                        </p:tgtEl>
                                        <p:attrNameLst>
                                          <p:attrName>ppt_y</p:attrName>
                                        </p:attrNameLst>
                                      </p:cBhvr>
                                      <p:tavLst>
                                        <p:tav tm="0">
                                          <p:val>
                                            <p:strVal val="#ppt_y"/>
                                          </p:val>
                                        </p:tav>
                                        <p:tav tm="100000">
                                          <p:val>
                                            <p:strVal val="#ppt_y"/>
                                          </p:val>
                                        </p:tav>
                                      </p:tavLst>
                                    </p:anim>
                                    <p:anim calcmode="lin" valueType="num">
                                      <p:cBhvr>
                                        <p:cTn id="41" dur="1000" fill="hold"/>
                                        <p:tgtEl>
                                          <p:spTgt spid="13"/>
                                        </p:tgtEl>
                                        <p:attrNameLst>
                                          <p:attrName>ppt_h</p:attrName>
                                        </p:attrNameLst>
                                      </p:cBhvr>
                                      <p:tavLst>
                                        <p:tav tm="0">
                                          <p:val>
                                            <p:strVal val="#ppt_h/10"/>
                                          </p:val>
                                        </p:tav>
                                        <p:tav tm="50000">
                                          <p:val>
                                            <p:strVal val="#ppt_h+.01"/>
                                          </p:val>
                                        </p:tav>
                                        <p:tav tm="100000">
                                          <p:val>
                                            <p:strVal val="#ppt_h"/>
                                          </p:val>
                                        </p:tav>
                                      </p:tavLst>
                                    </p:anim>
                                    <p:anim calcmode="lin" valueType="num">
                                      <p:cBhvr>
                                        <p:cTn id="42" dur="1000" fill="hold"/>
                                        <p:tgtEl>
                                          <p:spTgt spid="13"/>
                                        </p:tgtEl>
                                        <p:attrNameLst>
                                          <p:attrName>ppt_w</p:attrName>
                                        </p:attrNameLst>
                                      </p:cBhvr>
                                      <p:tavLst>
                                        <p:tav tm="0">
                                          <p:val>
                                            <p:strVal val="#ppt_w/10"/>
                                          </p:val>
                                        </p:tav>
                                        <p:tav tm="50000">
                                          <p:val>
                                            <p:strVal val="#ppt_w+.01"/>
                                          </p:val>
                                        </p:tav>
                                        <p:tav tm="100000">
                                          <p:val>
                                            <p:strVal val="#ppt_w"/>
                                          </p:val>
                                        </p:tav>
                                      </p:tavLst>
                                    </p:anim>
                                    <p:animEffect transition="in" filter="fade">
                                      <p:cBhvr>
                                        <p:cTn id="43" dur="1000" tmFilter="0,0; .5, 1; 1, 1"/>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animBg="1"/>
      <p:bldP spid="7" grpId="0" animBg="1"/>
      <p:bldP spid="8" grpId="0" animBg="1"/>
      <p:bldP spid="9" grpId="0" animBg="1"/>
      <p:bldP spid="10" grpId="0" animBg="1"/>
      <p:bldP spid="11" grpId="0" animBg="1"/>
      <p:bldP spid="12" grpId="0" animBg="1"/>
      <p:bldP spid="13"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7688263" y="1855788"/>
            <a:ext cx="1241425" cy="5008562"/>
          </a:xfrm>
          <a:custGeom>
            <a:avLst/>
            <a:gdLst>
              <a:gd name="txL" fmla="*/ 0 w 1241947"/>
              <a:gd name="txT" fmla="*/ 0 h 5008728"/>
              <a:gd name="txR" fmla="*/ 1241947 w 1241947"/>
              <a:gd name="txB" fmla="*/ 5008728 h 5008728"/>
            </a:gdLst>
            <a:ahLst/>
            <a:cxnLst>
              <a:cxn ang="0">
                <a:pos x="0" y="0"/>
              </a:cxn>
              <a:cxn ang="0">
                <a:pos x="245557" y="40942"/>
              </a:cxn>
              <a:cxn ang="0">
                <a:pos x="477471" y="204709"/>
              </a:cxn>
              <a:cxn ang="0">
                <a:pos x="627533" y="327535"/>
              </a:cxn>
              <a:cxn ang="0">
                <a:pos x="709386" y="504950"/>
              </a:cxn>
              <a:cxn ang="0">
                <a:pos x="736670" y="682365"/>
              </a:cxn>
              <a:cxn ang="0">
                <a:pos x="763954" y="996253"/>
              </a:cxn>
              <a:cxn ang="0">
                <a:pos x="763954" y="1064490"/>
              </a:cxn>
              <a:cxn ang="0">
                <a:pos x="777596" y="1392025"/>
              </a:cxn>
              <a:cxn ang="0">
                <a:pos x="709386" y="1705913"/>
              </a:cxn>
              <a:cxn ang="0">
                <a:pos x="586607" y="1951564"/>
              </a:cxn>
              <a:cxn ang="0">
                <a:pos x="572965" y="2047096"/>
              </a:cxn>
              <a:cxn ang="0">
                <a:pos x="723028" y="2224510"/>
              </a:cxn>
              <a:cxn ang="0">
                <a:pos x="900374" y="2415572"/>
              </a:cxn>
              <a:cxn ang="0">
                <a:pos x="1023153" y="2743109"/>
              </a:cxn>
              <a:cxn ang="0">
                <a:pos x="1105004" y="3302648"/>
              </a:cxn>
              <a:cxn ang="0">
                <a:pos x="982226" y="3834892"/>
              </a:cxn>
              <a:cxn ang="0">
                <a:pos x="1050436" y="4025954"/>
              </a:cxn>
              <a:cxn ang="0">
                <a:pos x="1023153" y="4107839"/>
              </a:cxn>
              <a:cxn ang="0">
                <a:pos x="1091362" y="4217017"/>
              </a:cxn>
              <a:cxn ang="0">
                <a:pos x="1050436" y="4285254"/>
              </a:cxn>
              <a:cxn ang="0">
                <a:pos x="1105004" y="4421726"/>
              </a:cxn>
              <a:cxn ang="0">
                <a:pos x="1105004" y="4503611"/>
              </a:cxn>
              <a:cxn ang="0">
                <a:pos x="1132289" y="4558201"/>
              </a:cxn>
              <a:cxn ang="0">
                <a:pos x="1132289" y="4708320"/>
              </a:cxn>
              <a:cxn ang="0">
                <a:pos x="1227783" y="4858439"/>
              </a:cxn>
              <a:cxn ang="0">
                <a:pos x="1214140" y="4967619"/>
              </a:cxn>
              <a:cxn ang="0">
                <a:pos x="1214140" y="5008562"/>
              </a:cxn>
            </a:cxnLst>
            <a:rect l="txL" t="txT" r="txR" b="txB"/>
            <a:pathLst>
              <a:path w="1241947" h="5008728">
                <a:moveTo>
                  <a:pt x="0" y="0"/>
                </a:moveTo>
                <a:cubicBezTo>
                  <a:pt x="83024" y="3412"/>
                  <a:pt x="166048" y="6824"/>
                  <a:pt x="245660" y="40943"/>
                </a:cubicBezTo>
                <a:cubicBezTo>
                  <a:pt x="325272" y="75062"/>
                  <a:pt x="413983" y="156949"/>
                  <a:pt x="477672" y="204716"/>
                </a:cubicBezTo>
                <a:cubicBezTo>
                  <a:pt x="541362" y="252483"/>
                  <a:pt x="589128" y="277504"/>
                  <a:pt x="627797" y="327546"/>
                </a:cubicBezTo>
                <a:cubicBezTo>
                  <a:pt x="666466" y="377588"/>
                  <a:pt x="691487" y="445827"/>
                  <a:pt x="709684" y="504967"/>
                </a:cubicBezTo>
                <a:cubicBezTo>
                  <a:pt x="727881" y="564107"/>
                  <a:pt x="727882" y="600502"/>
                  <a:pt x="736980" y="682388"/>
                </a:cubicBezTo>
                <a:cubicBezTo>
                  <a:pt x="746079" y="764275"/>
                  <a:pt x="759726" y="932597"/>
                  <a:pt x="764275" y="996286"/>
                </a:cubicBezTo>
                <a:cubicBezTo>
                  <a:pt x="768824" y="1059975"/>
                  <a:pt x="762000" y="998561"/>
                  <a:pt x="764275" y="1064525"/>
                </a:cubicBezTo>
                <a:cubicBezTo>
                  <a:pt x="766550" y="1130489"/>
                  <a:pt x="787021" y="1285164"/>
                  <a:pt x="777923" y="1392071"/>
                </a:cubicBezTo>
                <a:cubicBezTo>
                  <a:pt x="768825" y="1498978"/>
                  <a:pt x="741529" y="1612710"/>
                  <a:pt x="709684" y="1705970"/>
                </a:cubicBezTo>
                <a:cubicBezTo>
                  <a:pt x="677839" y="1799230"/>
                  <a:pt x="609600" y="1894763"/>
                  <a:pt x="586854" y="1951629"/>
                </a:cubicBezTo>
                <a:cubicBezTo>
                  <a:pt x="564108" y="2008495"/>
                  <a:pt x="550460" y="2001671"/>
                  <a:pt x="573206" y="2047164"/>
                </a:cubicBezTo>
                <a:cubicBezTo>
                  <a:pt x="595952" y="2092657"/>
                  <a:pt x="668741" y="2163170"/>
                  <a:pt x="723332" y="2224585"/>
                </a:cubicBezTo>
                <a:cubicBezTo>
                  <a:pt x="777923" y="2286000"/>
                  <a:pt x="850711" y="2329217"/>
                  <a:pt x="900753" y="2415653"/>
                </a:cubicBezTo>
                <a:cubicBezTo>
                  <a:pt x="950795" y="2502089"/>
                  <a:pt x="989464" y="2595349"/>
                  <a:pt x="1023583" y="2743200"/>
                </a:cubicBezTo>
                <a:cubicBezTo>
                  <a:pt x="1057702" y="2891051"/>
                  <a:pt x="1112293" y="3120788"/>
                  <a:pt x="1105469" y="3302758"/>
                </a:cubicBezTo>
                <a:cubicBezTo>
                  <a:pt x="1098645" y="3484728"/>
                  <a:pt x="991738" y="3714465"/>
                  <a:pt x="982639" y="3835020"/>
                </a:cubicBezTo>
                <a:cubicBezTo>
                  <a:pt x="973541" y="3955575"/>
                  <a:pt x="1044054" y="3980596"/>
                  <a:pt x="1050878" y="4026089"/>
                </a:cubicBezTo>
                <a:cubicBezTo>
                  <a:pt x="1057702" y="4071582"/>
                  <a:pt x="1016759" y="4076131"/>
                  <a:pt x="1023583" y="4107976"/>
                </a:cubicBezTo>
                <a:cubicBezTo>
                  <a:pt x="1030407" y="4139821"/>
                  <a:pt x="1087272" y="4187588"/>
                  <a:pt x="1091821" y="4217158"/>
                </a:cubicBezTo>
                <a:cubicBezTo>
                  <a:pt x="1096370" y="4246728"/>
                  <a:pt x="1048603" y="4251278"/>
                  <a:pt x="1050878" y="4285397"/>
                </a:cubicBezTo>
                <a:cubicBezTo>
                  <a:pt x="1053153" y="4319516"/>
                  <a:pt x="1096371" y="4385480"/>
                  <a:pt x="1105469" y="4421874"/>
                </a:cubicBezTo>
                <a:cubicBezTo>
                  <a:pt x="1114567" y="4458268"/>
                  <a:pt x="1100920" y="4481015"/>
                  <a:pt x="1105469" y="4503761"/>
                </a:cubicBezTo>
                <a:cubicBezTo>
                  <a:pt x="1110018" y="4526507"/>
                  <a:pt x="1128216" y="4524233"/>
                  <a:pt x="1132765" y="4558352"/>
                </a:cubicBezTo>
                <a:cubicBezTo>
                  <a:pt x="1137314" y="4592471"/>
                  <a:pt x="1116843" y="4658435"/>
                  <a:pt x="1132765" y="4708477"/>
                </a:cubicBezTo>
                <a:cubicBezTo>
                  <a:pt x="1148687" y="4758519"/>
                  <a:pt x="1214651" y="4815385"/>
                  <a:pt x="1228299" y="4858603"/>
                </a:cubicBezTo>
                <a:cubicBezTo>
                  <a:pt x="1241947" y="4901821"/>
                  <a:pt x="1216926" y="4942764"/>
                  <a:pt x="1214651" y="4967785"/>
                </a:cubicBezTo>
                <a:cubicBezTo>
                  <a:pt x="1212376" y="4992806"/>
                  <a:pt x="1214651" y="5008728"/>
                  <a:pt x="1214651" y="5008728"/>
                </a:cubicBezTo>
              </a:path>
            </a:pathLst>
          </a:custGeom>
          <a:noFill/>
          <a:ln w="38100" cap="flat" cmpd="sng">
            <a:solidFill>
              <a:schemeClr val="bg1"/>
            </a:solidFill>
            <a:prstDash val="solid"/>
            <a:miter/>
            <a:headEnd type="none" w="med" len="med"/>
            <a:tailEnd type="none" w="med" len="med"/>
          </a:ln>
        </p:spPr>
        <p:txBody>
          <a:bodyPr anchor="ctr"/>
          <a:lstStyle/>
          <a:p>
            <a:pPr lvl="0" algn="ctr" eaLnBrk="1" hangingPunct="1"/>
            <a:endParaRPr lang="zh-CN" altLang="en-US" dirty="0">
              <a:latin typeface="Calibri" pitchFamily="2" charset="0"/>
              <a:ea typeface="宋体" charset="-122"/>
            </a:endParaRPr>
          </a:p>
        </p:txBody>
      </p:sp>
      <p:sp>
        <p:nvSpPr>
          <p:cNvPr id="4" name="任意多边形 3"/>
          <p:cNvSpPr/>
          <p:nvPr/>
        </p:nvSpPr>
        <p:spPr>
          <a:xfrm>
            <a:off x="5476875" y="1870075"/>
            <a:ext cx="2251075" cy="3349625"/>
          </a:xfrm>
          <a:custGeom>
            <a:avLst/>
            <a:gdLst>
              <a:gd name="txL" fmla="*/ 0 w 2251881"/>
              <a:gd name="txT" fmla="*/ 0 h 3350526"/>
              <a:gd name="txR" fmla="*/ 2251881 w 2251881"/>
              <a:gd name="txB" fmla="*/ 3350526 h 3350526"/>
            </a:gdLst>
            <a:ahLst/>
            <a:cxnLst>
              <a:cxn ang="0">
                <a:pos x="2251075" y="0"/>
              </a:cxn>
              <a:cxn ang="0">
                <a:pos x="2114646" y="27289"/>
              </a:cxn>
              <a:cxn ang="0">
                <a:pos x="1787218" y="163729"/>
              </a:cxn>
              <a:cxn ang="0">
                <a:pos x="1555289" y="559408"/>
              </a:cxn>
              <a:cxn ang="0">
                <a:pos x="1596217" y="1050596"/>
              </a:cxn>
              <a:cxn ang="0">
                <a:pos x="1555289" y="1077883"/>
              </a:cxn>
              <a:cxn ang="0">
                <a:pos x="1541646" y="1227969"/>
              </a:cxn>
              <a:cxn ang="0">
                <a:pos x="1637146" y="1446274"/>
              </a:cxn>
              <a:cxn ang="0">
                <a:pos x="1705360" y="1555427"/>
              </a:cxn>
              <a:cxn ang="0">
                <a:pos x="1787218" y="1569071"/>
              </a:cxn>
              <a:cxn ang="0">
                <a:pos x="1855432" y="1760088"/>
              </a:cxn>
              <a:cxn ang="0">
                <a:pos x="1746289" y="1992037"/>
              </a:cxn>
              <a:cxn ang="0">
                <a:pos x="1705360" y="1978394"/>
              </a:cxn>
              <a:cxn ang="0">
                <a:pos x="1418859" y="2142122"/>
              </a:cxn>
              <a:cxn ang="0">
                <a:pos x="1255145" y="2210344"/>
              </a:cxn>
              <a:cxn ang="0">
                <a:pos x="1146002" y="2223986"/>
              </a:cxn>
              <a:cxn ang="0">
                <a:pos x="955001" y="2333139"/>
              </a:cxn>
              <a:cxn ang="0">
                <a:pos x="804930" y="2578733"/>
              </a:cxn>
              <a:cxn ang="0">
                <a:pos x="764002" y="2715174"/>
              </a:cxn>
              <a:cxn ang="0">
                <a:pos x="709430" y="2851615"/>
              </a:cxn>
              <a:cxn ang="0">
                <a:pos x="586644" y="2974412"/>
              </a:cxn>
              <a:cxn ang="0">
                <a:pos x="477501" y="3069920"/>
              </a:cxn>
              <a:cxn ang="0">
                <a:pos x="259215" y="3138140"/>
              </a:cxn>
              <a:cxn ang="0">
                <a:pos x="150072" y="3315514"/>
              </a:cxn>
              <a:cxn ang="0">
                <a:pos x="0" y="3342803"/>
              </a:cxn>
            </a:cxnLst>
            <a:rect l="txL" t="txT" r="txR" b="txB"/>
            <a:pathLst>
              <a:path w="2251881" h="3350526">
                <a:moveTo>
                  <a:pt x="2251881" y="0"/>
                </a:moveTo>
                <a:cubicBezTo>
                  <a:pt x="2222310" y="0"/>
                  <a:pt x="2192740" y="1"/>
                  <a:pt x="2115403" y="27296"/>
                </a:cubicBezTo>
                <a:cubicBezTo>
                  <a:pt x="2038066" y="54591"/>
                  <a:pt x="1881117" y="75063"/>
                  <a:pt x="1787857" y="163773"/>
                </a:cubicBezTo>
                <a:cubicBezTo>
                  <a:pt x="1694597" y="252483"/>
                  <a:pt x="1587690" y="411707"/>
                  <a:pt x="1555845" y="559558"/>
                </a:cubicBezTo>
                <a:cubicBezTo>
                  <a:pt x="1524000" y="707409"/>
                  <a:pt x="1596788" y="964442"/>
                  <a:pt x="1596788" y="1050878"/>
                </a:cubicBezTo>
                <a:cubicBezTo>
                  <a:pt x="1596788" y="1137314"/>
                  <a:pt x="1564943" y="1048603"/>
                  <a:pt x="1555845" y="1078173"/>
                </a:cubicBezTo>
                <a:cubicBezTo>
                  <a:pt x="1546747" y="1107743"/>
                  <a:pt x="1528549" y="1166884"/>
                  <a:pt x="1542197" y="1228299"/>
                </a:cubicBezTo>
                <a:cubicBezTo>
                  <a:pt x="1555845" y="1289714"/>
                  <a:pt x="1610437" y="1392072"/>
                  <a:pt x="1637732" y="1446663"/>
                </a:cubicBezTo>
                <a:cubicBezTo>
                  <a:pt x="1665027" y="1501254"/>
                  <a:pt x="1680949" y="1535373"/>
                  <a:pt x="1705970" y="1555845"/>
                </a:cubicBezTo>
                <a:cubicBezTo>
                  <a:pt x="1730991" y="1576317"/>
                  <a:pt x="1762836" y="1535374"/>
                  <a:pt x="1787857" y="1569493"/>
                </a:cubicBezTo>
                <a:cubicBezTo>
                  <a:pt x="1812878" y="1603612"/>
                  <a:pt x="1862920" y="1690048"/>
                  <a:pt x="1856096" y="1760561"/>
                </a:cubicBezTo>
                <a:cubicBezTo>
                  <a:pt x="1849272" y="1831074"/>
                  <a:pt x="1771935" y="1956179"/>
                  <a:pt x="1746914" y="1992573"/>
                </a:cubicBezTo>
                <a:cubicBezTo>
                  <a:pt x="1721893" y="2028967"/>
                  <a:pt x="1760561" y="1953905"/>
                  <a:pt x="1705970" y="1978926"/>
                </a:cubicBezTo>
                <a:cubicBezTo>
                  <a:pt x="1651379" y="2003947"/>
                  <a:pt x="1494430" y="2104030"/>
                  <a:pt x="1419367" y="2142699"/>
                </a:cubicBezTo>
                <a:cubicBezTo>
                  <a:pt x="1344304" y="2181368"/>
                  <a:pt x="1301087" y="2197290"/>
                  <a:pt x="1255594" y="2210938"/>
                </a:cubicBezTo>
                <a:cubicBezTo>
                  <a:pt x="1210102" y="2224586"/>
                  <a:pt x="1196454" y="2204114"/>
                  <a:pt x="1146412" y="2224585"/>
                </a:cubicBezTo>
                <a:cubicBezTo>
                  <a:pt x="1096370" y="2245057"/>
                  <a:pt x="1012209" y="2274627"/>
                  <a:pt x="955343" y="2333767"/>
                </a:cubicBezTo>
                <a:cubicBezTo>
                  <a:pt x="898477" y="2392907"/>
                  <a:pt x="837063" y="2515737"/>
                  <a:pt x="805218" y="2579427"/>
                </a:cubicBezTo>
                <a:cubicBezTo>
                  <a:pt x="773373" y="2643117"/>
                  <a:pt x="780197" y="2670413"/>
                  <a:pt x="764275" y="2715905"/>
                </a:cubicBezTo>
                <a:cubicBezTo>
                  <a:pt x="748353" y="2761397"/>
                  <a:pt x="739254" y="2809164"/>
                  <a:pt x="709684" y="2852382"/>
                </a:cubicBezTo>
                <a:cubicBezTo>
                  <a:pt x="680114" y="2895600"/>
                  <a:pt x="625523" y="2938818"/>
                  <a:pt x="586854" y="2975212"/>
                </a:cubicBezTo>
                <a:cubicBezTo>
                  <a:pt x="548185" y="3011606"/>
                  <a:pt x="532263" y="3043452"/>
                  <a:pt x="477672" y="3070747"/>
                </a:cubicBezTo>
                <a:cubicBezTo>
                  <a:pt x="423081" y="3098042"/>
                  <a:pt x="313899" y="3098042"/>
                  <a:pt x="259308" y="3138985"/>
                </a:cubicBezTo>
                <a:cubicBezTo>
                  <a:pt x="204717" y="3179928"/>
                  <a:pt x="193344" y="3282287"/>
                  <a:pt x="150126" y="3316406"/>
                </a:cubicBezTo>
                <a:cubicBezTo>
                  <a:pt x="106908" y="3350526"/>
                  <a:pt x="53454" y="3347114"/>
                  <a:pt x="0" y="3343702"/>
                </a:cubicBezTo>
              </a:path>
            </a:pathLst>
          </a:custGeom>
          <a:noFill/>
          <a:ln w="38100" cap="flat" cmpd="sng">
            <a:solidFill>
              <a:schemeClr val="bg1"/>
            </a:solidFill>
            <a:prstDash val="solid"/>
            <a:miter/>
            <a:headEnd type="none" w="med" len="med"/>
            <a:tailEnd type="none" w="med" len="med"/>
          </a:ln>
        </p:spPr>
        <p:txBody>
          <a:bodyPr anchor="ctr"/>
          <a:lstStyle/>
          <a:p>
            <a:pPr lvl="0" algn="ctr" eaLnBrk="1" hangingPunct="1"/>
            <a:endParaRPr lang="zh-CN" altLang="en-US" dirty="0">
              <a:latin typeface="Calibri" pitchFamily="2" charset="0"/>
              <a:ea typeface="宋体" charset="-122"/>
            </a:endParaRPr>
          </a:p>
        </p:txBody>
      </p:sp>
      <p:sp>
        <p:nvSpPr>
          <p:cNvPr id="5" name="任意多边形 4"/>
          <p:cNvSpPr/>
          <p:nvPr/>
        </p:nvSpPr>
        <p:spPr>
          <a:xfrm>
            <a:off x="4699000" y="1249363"/>
            <a:ext cx="1189038" cy="3978275"/>
          </a:xfrm>
          <a:custGeom>
            <a:avLst/>
            <a:gdLst>
              <a:gd name="txL" fmla="*/ 0 w 1189630"/>
              <a:gd name="txT" fmla="*/ 0 h 3978323"/>
              <a:gd name="txR" fmla="*/ 1189630 w 1189630"/>
              <a:gd name="txB" fmla="*/ 3978323 h 3978323"/>
            </a:gdLst>
            <a:ahLst/>
            <a:cxnLst>
              <a:cxn ang="0">
                <a:pos x="791176" y="3978275"/>
              </a:cxn>
              <a:cxn ang="0">
                <a:pos x="709330" y="3555200"/>
              </a:cxn>
              <a:cxn ang="0">
                <a:pos x="886662" y="3295895"/>
              </a:cxn>
              <a:cxn ang="0">
                <a:pos x="1077637" y="2995649"/>
              </a:cxn>
              <a:cxn ang="0">
                <a:pos x="1186764" y="2627163"/>
              </a:cxn>
              <a:cxn ang="0">
                <a:pos x="1063995" y="2081259"/>
              </a:cxn>
              <a:cxn ang="0">
                <a:pos x="818457" y="2040316"/>
              </a:cxn>
              <a:cxn ang="0">
                <a:pos x="763894" y="1862898"/>
              </a:cxn>
              <a:cxn ang="0">
                <a:pos x="491074" y="1412526"/>
              </a:cxn>
              <a:cxn ang="0">
                <a:pos x="422869" y="812032"/>
              </a:cxn>
              <a:cxn ang="0">
                <a:pos x="300102" y="293424"/>
              </a:cxn>
              <a:cxn ang="0">
                <a:pos x="122769" y="47766"/>
              </a:cxn>
              <a:cxn ang="0">
                <a:pos x="0" y="6824"/>
              </a:cxn>
            </a:cxnLst>
            <a:rect l="txL" t="txT" r="txR" b="txB"/>
            <a:pathLst>
              <a:path w="1189630" h="3978323">
                <a:moveTo>
                  <a:pt x="791570" y="3978323"/>
                </a:moveTo>
                <a:cubicBezTo>
                  <a:pt x="742665" y="3823648"/>
                  <a:pt x="693761" y="3668973"/>
                  <a:pt x="709683" y="3555242"/>
                </a:cubicBezTo>
                <a:cubicBezTo>
                  <a:pt x="725605" y="3441511"/>
                  <a:pt x="825689" y="3389194"/>
                  <a:pt x="887104" y="3295934"/>
                </a:cubicBezTo>
                <a:cubicBezTo>
                  <a:pt x="948519" y="3202674"/>
                  <a:pt x="1028131" y="3107141"/>
                  <a:pt x="1078173" y="2995684"/>
                </a:cubicBezTo>
                <a:cubicBezTo>
                  <a:pt x="1128215" y="2884227"/>
                  <a:pt x="1189630" y="2779594"/>
                  <a:pt x="1187355" y="2627194"/>
                </a:cubicBezTo>
                <a:cubicBezTo>
                  <a:pt x="1185080" y="2474794"/>
                  <a:pt x="1125940" y="2179093"/>
                  <a:pt x="1064525" y="2081284"/>
                </a:cubicBezTo>
                <a:cubicBezTo>
                  <a:pt x="1003110" y="1983475"/>
                  <a:pt x="868907" y="2076734"/>
                  <a:pt x="818865" y="2040340"/>
                </a:cubicBezTo>
                <a:cubicBezTo>
                  <a:pt x="768823" y="2003946"/>
                  <a:pt x="818865" y="1967553"/>
                  <a:pt x="764274" y="1862920"/>
                </a:cubicBezTo>
                <a:cubicBezTo>
                  <a:pt x="709683" y="1758287"/>
                  <a:pt x="548185" y="1587689"/>
                  <a:pt x="491319" y="1412543"/>
                </a:cubicBezTo>
                <a:cubicBezTo>
                  <a:pt x="434453" y="1237397"/>
                  <a:pt x="454925" y="998561"/>
                  <a:pt x="423080" y="812042"/>
                </a:cubicBezTo>
                <a:cubicBezTo>
                  <a:pt x="391235" y="625523"/>
                  <a:pt x="350293" y="420806"/>
                  <a:pt x="300251" y="293427"/>
                </a:cubicBezTo>
                <a:cubicBezTo>
                  <a:pt x="250209" y="166048"/>
                  <a:pt x="172872" y="95534"/>
                  <a:pt x="122830" y="47767"/>
                </a:cubicBezTo>
                <a:cubicBezTo>
                  <a:pt x="72788" y="0"/>
                  <a:pt x="36394" y="3412"/>
                  <a:pt x="0" y="6824"/>
                </a:cubicBezTo>
              </a:path>
            </a:pathLst>
          </a:custGeom>
          <a:noFill/>
          <a:ln w="38100" cap="flat" cmpd="sng">
            <a:solidFill>
              <a:schemeClr val="bg1"/>
            </a:solidFill>
            <a:prstDash val="solid"/>
            <a:miter/>
            <a:headEnd type="none" w="med" len="med"/>
            <a:tailEnd type="none" w="med" len="med"/>
          </a:ln>
        </p:spPr>
        <p:txBody>
          <a:bodyPr anchor="ctr"/>
          <a:lstStyle/>
          <a:p>
            <a:pPr lvl="0" algn="ctr" eaLnBrk="1" hangingPunct="1"/>
            <a:endParaRPr lang="zh-CN" altLang="en-US" dirty="0">
              <a:latin typeface="Calibri" pitchFamily="2" charset="0"/>
              <a:ea typeface="宋体" charset="-122"/>
            </a:endParaRPr>
          </a:p>
        </p:txBody>
      </p:sp>
      <p:sp>
        <p:nvSpPr>
          <p:cNvPr id="6" name="任意多边形 5"/>
          <p:cNvSpPr/>
          <p:nvPr/>
        </p:nvSpPr>
        <p:spPr>
          <a:xfrm>
            <a:off x="4011613" y="1236663"/>
            <a:ext cx="809625" cy="5407025"/>
          </a:xfrm>
          <a:custGeom>
            <a:avLst/>
            <a:gdLst>
              <a:gd name="txL" fmla="*/ 0 w 809768"/>
              <a:gd name="txT" fmla="*/ 0 h 5406787"/>
              <a:gd name="txR" fmla="*/ 809768 w 809768"/>
              <a:gd name="txB" fmla="*/ 5406787 h 5406787"/>
            </a:gdLst>
            <a:ahLst/>
            <a:cxnLst>
              <a:cxn ang="0">
                <a:pos x="714107" y="4548"/>
              </a:cxn>
              <a:cxn ang="0">
                <a:pos x="618590" y="45494"/>
              </a:cxn>
              <a:cxn ang="0">
                <a:pos x="645880" y="277515"/>
              </a:cxn>
              <a:cxn ang="0">
                <a:pos x="714107" y="659670"/>
              </a:cxn>
              <a:cxn ang="0">
                <a:pos x="741398" y="1314792"/>
              </a:cxn>
              <a:cxn ang="0">
                <a:pos x="741398" y="1396682"/>
              </a:cxn>
              <a:cxn ang="0">
                <a:pos x="632235" y="1478572"/>
              </a:cxn>
              <a:cxn ang="0">
                <a:pos x="495781" y="1765188"/>
              </a:cxn>
              <a:cxn ang="0">
                <a:pos x="400264" y="1874375"/>
              </a:cxn>
              <a:cxn ang="0">
                <a:pos x="332037" y="2024507"/>
              </a:cxn>
              <a:cxn ang="0">
                <a:pos x="209229" y="2079100"/>
              </a:cxn>
              <a:cxn ang="0">
                <a:pos x="154648" y="2270177"/>
              </a:cxn>
              <a:cxn ang="0">
                <a:pos x="31839" y="2379364"/>
              </a:cxn>
              <a:cxn ang="0">
                <a:pos x="18194" y="2652332"/>
              </a:cxn>
              <a:cxn ang="0">
                <a:pos x="141002" y="3061782"/>
              </a:cxn>
              <a:cxn ang="0">
                <a:pos x="359329" y="3498530"/>
              </a:cxn>
              <a:cxn ang="0">
                <a:pos x="332037" y="3621365"/>
              </a:cxn>
              <a:cxn ang="0">
                <a:pos x="263810" y="3812444"/>
              </a:cxn>
              <a:cxn ang="0">
                <a:pos x="168293" y="4044466"/>
              </a:cxn>
              <a:cxn ang="0">
                <a:pos x="113712" y="4508509"/>
              </a:cxn>
              <a:cxn ang="0">
                <a:pos x="86421" y="4604050"/>
              </a:cxn>
              <a:cxn ang="0">
                <a:pos x="127357" y="4767829"/>
              </a:cxn>
              <a:cxn ang="0">
                <a:pos x="181939" y="4836072"/>
              </a:cxn>
              <a:cxn ang="0">
                <a:pos x="222875" y="4958905"/>
              </a:cxn>
              <a:cxn ang="0">
                <a:pos x="386619" y="5013500"/>
              </a:cxn>
              <a:cxn ang="0">
                <a:pos x="536717" y="5245522"/>
              </a:cxn>
              <a:cxn ang="0">
                <a:pos x="714107" y="5382004"/>
              </a:cxn>
              <a:cxn ang="0">
                <a:pos x="809625" y="5395652"/>
              </a:cxn>
            </a:cxnLst>
            <a:rect l="txL" t="txT" r="txR" b="txB"/>
            <a:pathLst>
              <a:path w="809768" h="5406787">
                <a:moveTo>
                  <a:pt x="714233" y="4548"/>
                </a:moveTo>
                <a:cubicBezTo>
                  <a:pt x="672152" y="2274"/>
                  <a:pt x="630072" y="0"/>
                  <a:pt x="618699" y="45492"/>
                </a:cubicBezTo>
                <a:cubicBezTo>
                  <a:pt x="607326" y="90984"/>
                  <a:pt x="630072" y="175145"/>
                  <a:pt x="645994" y="277503"/>
                </a:cubicBezTo>
                <a:cubicBezTo>
                  <a:pt x="661916" y="379861"/>
                  <a:pt x="698311" y="486769"/>
                  <a:pt x="714233" y="659641"/>
                </a:cubicBezTo>
                <a:cubicBezTo>
                  <a:pt x="730156" y="832513"/>
                  <a:pt x="736980" y="1191903"/>
                  <a:pt x="741529" y="1314733"/>
                </a:cubicBezTo>
                <a:cubicBezTo>
                  <a:pt x="746078" y="1437563"/>
                  <a:pt x="759726" y="1369325"/>
                  <a:pt x="741529" y="1396620"/>
                </a:cubicBezTo>
                <a:cubicBezTo>
                  <a:pt x="723332" y="1423915"/>
                  <a:pt x="673290" y="1417091"/>
                  <a:pt x="632347" y="1478506"/>
                </a:cubicBezTo>
                <a:cubicBezTo>
                  <a:pt x="591404" y="1539921"/>
                  <a:pt x="534538" y="1699145"/>
                  <a:pt x="495869" y="1765109"/>
                </a:cubicBezTo>
                <a:cubicBezTo>
                  <a:pt x="457200" y="1831073"/>
                  <a:pt x="427630" y="1831074"/>
                  <a:pt x="400335" y="1874292"/>
                </a:cubicBezTo>
                <a:cubicBezTo>
                  <a:pt x="373040" y="1917510"/>
                  <a:pt x="363941" y="1990298"/>
                  <a:pt x="332096" y="2024417"/>
                </a:cubicBezTo>
                <a:cubicBezTo>
                  <a:pt x="300251" y="2058536"/>
                  <a:pt x="238836" y="2038065"/>
                  <a:pt x="209266" y="2079008"/>
                </a:cubicBezTo>
                <a:cubicBezTo>
                  <a:pt x="179696" y="2119951"/>
                  <a:pt x="184245" y="2220035"/>
                  <a:pt x="154675" y="2270077"/>
                </a:cubicBezTo>
                <a:cubicBezTo>
                  <a:pt x="125105" y="2320119"/>
                  <a:pt x="54591" y="2315570"/>
                  <a:pt x="31845" y="2379259"/>
                </a:cubicBezTo>
                <a:cubicBezTo>
                  <a:pt x="9099" y="2442948"/>
                  <a:pt x="0" y="2538483"/>
                  <a:pt x="18197" y="2652214"/>
                </a:cubicBezTo>
                <a:cubicBezTo>
                  <a:pt x="36394" y="2765945"/>
                  <a:pt x="84161" y="2920620"/>
                  <a:pt x="141027" y="3061647"/>
                </a:cubicBezTo>
                <a:cubicBezTo>
                  <a:pt x="197893" y="3202674"/>
                  <a:pt x="327547" y="3405115"/>
                  <a:pt x="359392" y="3498375"/>
                </a:cubicBezTo>
                <a:cubicBezTo>
                  <a:pt x="391237" y="3591635"/>
                  <a:pt x="348018" y="3568889"/>
                  <a:pt x="332096" y="3621205"/>
                </a:cubicBezTo>
                <a:cubicBezTo>
                  <a:pt x="316174" y="3673521"/>
                  <a:pt x="291152" y="3741761"/>
                  <a:pt x="263857" y="3812274"/>
                </a:cubicBezTo>
                <a:cubicBezTo>
                  <a:pt x="236562" y="3882787"/>
                  <a:pt x="193344" y="3928280"/>
                  <a:pt x="168323" y="4044286"/>
                </a:cubicBezTo>
                <a:cubicBezTo>
                  <a:pt x="143302" y="4160292"/>
                  <a:pt x="127380" y="4415049"/>
                  <a:pt x="113732" y="4508309"/>
                </a:cubicBezTo>
                <a:cubicBezTo>
                  <a:pt x="100084" y="4601569"/>
                  <a:pt x="84161" y="4560626"/>
                  <a:pt x="86436" y="4603844"/>
                </a:cubicBezTo>
                <a:cubicBezTo>
                  <a:pt x="88711" y="4647062"/>
                  <a:pt x="111458" y="4728948"/>
                  <a:pt x="127380" y="4767617"/>
                </a:cubicBezTo>
                <a:cubicBezTo>
                  <a:pt x="143302" y="4806286"/>
                  <a:pt x="166049" y="4804011"/>
                  <a:pt x="181971" y="4835856"/>
                </a:cubicBezTo>
                <a:cubicBezTo>
                  <a:pt x="197893" y="4867701"/>
                  <a:pt x="188795" y="4929116"/>
                  <a:pt x="222914" y="4958686"/>
                </a:cubicBezTo>
                <a:cubicBezTo>
                  <a:pt x="257033" y="4988256"/>
                  <a:pt x="334371" y="4965510"/>
                  <a:pt x="386687" y="5013277"/>
                </a:cubicBezTo>
                <a:cubicBezTo>
                  <a:pt x="439003" y="5061044"/>
                  <a:pt x="482221" y="5183874"/>
                  <a:pt x="536812" y="5245289"/>
                </a:cubicBezTo>
                <a:cubicBezTo>
                  <a:pt x="591403" y="5306704"/>
                  <a:pt x="668740" y="5356745"/>
                  <a:pt x="714233" y="5381766"/>
                </a:cubicBezTo>
                <a:cubicBezTo>
                  <a:pt x="759726" y="5406787"/>
                  <a:pt x="784747" y="5401100"/>
                  <a:pt x="809768" y="5395414"/>
                </a:cubicBezTo>
              </a:path>
            </a:pathLst>
          </a:custGeom>
          <a:noFill/>
          <a:ln w="38100" cap="flat" cmpd="sng">
            <a:solidFill>
              <a:schemeClr val="bg1"/>
            </a:solidFill>
            <a:prstDash val="solid"/>
            <a:miter/>
            <a:headEnd type="none" w="med" len="med"/>
            <a:tailEnd type="none" w="med" len="med"/>
          </a:ln>
        </p:spPr>
        <p:txBody>
          <a:bodyPr anchor="ctr"/>
          <a:lstStyle/>
          <a:p>
            <a:pPr lvl="0" algn="ctr" eaLnBrk="1" hangingPunct="1"/>
            <a:endParaRPr lang="zh-CN" altLang="en-US" dirty="0">
              <a:latin typeface="Calibri" pitchFamily="2" charset="0"/>
              <a:ea typeface="宋体" charset="-122"/>
            </a:endParaRPr>
          </a:p>
        </p:txBody>
      </p:sp>
      <p:sp>
        <p:nvSpPr>
          <p:cNvPr id="7" name="任意多边形 6"/>
          <p:cNvSpPr/>
          <p:nvPr/>
        </p:nvSpPr>
        <p:spPr>
          <a:xfrm>
            <a:off x="4808538" y="5692775"/>
            <a:ext cx="1652587" cy="954088"/>
          </a:xfrm>
          <a:custGeom>
            <a:avLst/>
            <a:gdLst>
              <a:gd name="txL" fmla="*/ 0 w 1653653"/>
              <a:gd name="txT" fmla="*/ 0 h 953069"/>
              <a:gd name="txR" fmla="*/ 1653653 w 1653653"/>
              <a:gd name="txB" fmla="*/ 953069 h 953069"/>
            </a:gdLst>
            <a:ahLst/>
            <a:cxnLst>
              <a:cxn ang="0">
                <a:pos x="0" y="954088"/>
              </a:cxn>
              <a:cxn ang="0">
                <a:pos x="286418" y="913100"/>
              </a:cxn>
              <a:cxn ang="0">
                <a:pos x="572837" y="885776"/>
              </a:cxn>
              <a:cxn ang="0">
                <a:pos x="927450" y="557880"/>
              </a:cxn>
              <a:cxn ang="0">
                <a:pos x="1036561" y="489568"/>
              </a:cxn>
              <a:cxn ang="0">
                <a:pos x="1118395" y="366607"/>
              </a:cxn>
              <a:cxn ang="0">
                <a:pos x="1295701" y="270970"/>
              </a:cxn>
              <a:cxn ang="0">
                <a:pos x="1459369" y="38710"/>
              </a:cxn>
              <a:cxn ang="0">
                <a:pos x="1623036" y="38710"/>
              </a:cxn>
              <a:cxn ang="0">
                <a:pos x="1636675" y="11385"/>
              </a:cxn>
            </a:cxnLst>
            <a:rect l="txL" t="txT" r="txR" b="txB"/>
            <a:pathLst>
              <a:path w="1653653" h="953069">
                <a:moveTo>
                  <a:pt x="0" y="953069"/>
                </a:moveTo>
                <a:cubicBezTo>
                  <a:pt x="95534" y="938283"/>
                  <a:pt x="191069" y="923498"/>
                  <a:pt x="286603" y="912125"/>
                </a:cubicBezTo>
                <a:cubicBezTo>
                  <a:pt x="382137" y="900752"/>
                  <a:pt x="466299" y="943970"/>
                  <a:pt x="573206" y="884830"/>
                </a:cubicBezTo>
                <a:cubicBezTo>
                  <a:pt x="680113" y="825690"/>
                  <a:pt x="850711" y="623248"/>
                  <a:pt x="928048" y="557284"/>
                </a:cubicBezTo>
                <a:cubicBezTo>
                  <a:pt x="1005385" y="491320"/>
                  <a:pt x="1005385" y="520890"/>
                  <a:pt x="1037230" y="489045"/>
                </a:cubicBezTo>
                <a:cubicBezTo>
                  <a:pt x="1069075" y="457200"/>
                  <a:pt x="1075898" y="402609"/>
                  <a:pt x="1119116" y="366215"/>
                </a:cubicBezTo>
                <a:cubicBezTo>
                  <a:pt x="1162334" y="329821"/>
                  <a:pt x="1239671" y="325272"/>
                  <a:pt x="1296537" y="270681"/>
                </a:cubicBezTo>
                <a:cubicBezTo>
                  <a:pt x="1353403" y="216090"/>
                  <a:pt x="1405719" y="77338"/>
                  <a:pt x="1460310" y="38669"/>
                </a:cubicBezTo>
                <a:cubicBezTo>
                  <a:pt x="1514901" y="0"/>
                  <a:pt x="1594513" y="43218"/>
                  <a:pt x="1624083" y="38669"/>
                </a:cubicBezTo>
                <a:cubicBezTo>
                  <a:pt x="1653653" y="34120"/>
                  <a:pt x="1645692" y="22746"/>
                  <a:pt x="1637731" y="11373"/>
                </a:cubicBezTo>
              </a:path>
            </a:pathLst>
          </a:custGeom>
          <a:noFill/>
          <a:ln w="38100" cap="flat" cmpd="sng">
            <a:solidFill>
              <a:schemeClr val="bg1"/>
            </a:solidFill>
            <a:prstDash val="solid"/>
            <a:miter/>
            <a:headEnd type="none" w="med" len="med"/>
            <a:tailEnd type="none" w="med" len="med"/>
          </a:ln>
        </p:spPr>
        <p:txBody>
          <a:bodyPr anchor="ctr"/>
          <a:lstStyle/>
          <a:p>
            <a:pPr lvl="0" algn="ctr" eaLnBrk="1" hangingPunct="1"/>
            <a:endParaRPr lang="zh-CN" altLang="en-US" dirty="0">
              <a:latin typeface="Calibri" pitchFamily="2" charset="0"/>
              <a:ea typeface="宋体" charset="-122"/>
            </a:endParaRPr>
          </a:p>
        </p:txBody>
      </p:sp>
      <p:sp>
        <p:nvSpPr>
          <p:cNvPr id="8" name="任意多边形 7"/>
          <p:cNvSpPr/>
          <p:nvPr/>
        </p:nvSpPr>
        <p:spPr>
          <a:xfrm>
            <a:off x="6318250" y="5745163"/>
            <a:ext cx="234950" cy="1119187"/>
          </a:xfrm>
          <a:custGeom>
            <a:avLst/>
            <a:gdLst>
              <a:gd name="txL" fmla="*/ 0 w 234287"/>
              <a:gd name="txT" fmla="*/ 0 h 1119117"/>
              <a:gd name="txR" fmla="*/ 234287 w 234287"/>
              <a:gd name="txB" fmla="*/ 1119117 h 1119117"/>
            </a:gdLst>
            <a:ahLst/>
            <a:cxnLst>
              <a:cxn ang="0">
                <a:pos x="127739" y="0"/>
              </a:cxn>
              <a:cxn ang="0">
                <a:pos x="182485" y="40947"/>
              </a:cxn>
              <a:cxn ang="0">
                <a:pos x="155113" y="163784"/>
              </a:cxn>
              <a:cxn ang="0">
                <a:pos x="196172" y="232026"/>
              </a:cxn>
              <a:cxn ang="0">
                <a:pos x="223545" y="423107"/>
              </a:cxn>
              <a:cxn ang="0">
                <a:pos x="182485" y="573242"/>
              </a:cxn>
              <a:cxn ang="0">
                <a:pos x="209858" y="668783"/>
              </a:cxn>
              <a:cxn ang="0">
                <a:pos x="31935" y="969052"/>
              </a:cxn>
              <a:cxn ang="0">
                <a:pos x="18248" y="1009998"/>
              </a:cxn>
              <a:cxn ang="0">
                <a:pos x="127739" y="1119187"/>
              </a:cxn>
            </a:cxnLst>
            <a:rect l="txL" t="txT" r="txR" b="txB"/>
            <a:pathLst>
              <a:path w="234287" h="1119117">
                <a:moveTo>
                  <a:pt x="127379" y="0"/>
                </a:moveTo>
                <a:cubicBezTo>
                  <a:pt x="152400" y="6824"/>
                  <a:pt x="177421" y="13648"/>
                  <a:pt x="181970" y="40944"/>
                </a:cubicBezTo>
                <a:cubicBezTo>
                  <a:pt x="186519" y="68240"/>
                  <a:pt x="152400" y="131929"/>
                  <a:pt x="154675" y="163774"/>
                </a:cubicBezTo>
                <a:cubicBezTo>
                  <a:pt x="156950" y="195619"/>
                  <a:pt x="184245" y="188794"/>
                  <a:pt x="195618" y="232012"/>
                </a:cubicBezTo>
                <a:cubicBezTo>
                  <a:pt x="206991" y="275230"/>
                  <a:pt x="225189" y="366216"/>
                  <a:pt x="222914" y="423081"/>
                </a:cubicBezTo>
                <a:cubicBezTo>
                  <a:pt x="220639" y="479946"/>
                  <a:pt x="184245" y="532263"/>
                  <a:pt x="181970" y="573206"/>
                </a:cubicBezTo>
                <a:cubicBezTo>
                  <a:pt x="179695" y="614149"/>
                  <a:pt x="234287" y="602777"/>
                  <a:pt x="209266" y="668741"/>
                </a:cubicBezTo>
                <a:cubicBezTo>
                  <a:pt x="184245" y="734705"/>
                  <a:pt x="63690" y="912126"/>
                  <a:pt x="31845" y="968992"/>
                </a:cubicBezTo>
                <a:cubicBezTo>
                  <a:pt x="0" y="1025858"/>
                  <a:pt x="2275" y="984914"/>
                  <a:pt x="18197" y="1009935"/>
                </a:cubicBezTo>
                <a:cubicBezTo>
                  <a:pt x="34119" y="1034956"/>
                  <a:pt x="80749" y="1077036"/>
                  <a:pt x="127379" y="1119117"/>
                </a:cubicBezTo>
              </a:path>
            </a:pathLst>
          </a:custGeom>
          <a:noFill/>
          <a:ln w="38100" cap="flat" cmpd="sng">
            <a:solidFill>
              <a:schemeClr val="bg1"/>
            </a:solidFill>
            <a:prstDash val="solid"/>
            <a:miter/>
            <a:headEnd type="none" w="med" len="med"/>
            <a:tailEnd type="none" w="med" len="med"/>
          </a:ln>
        </p:spPr>
        <p:txBody>
          <a:bodyPr anchor="ctr"/>
          <a:lstStyle/>
          <a:p>
            <a:pPr lvl="0" algn="ctr" eaLnBrk="1" hangingPunct="1"/>
            <a:endParaRPr lang="zh-CN" altLang="en-US" dirty="0">
              <a:latin typeface="Calibri" pitchFamily="2" charset="0"/>
              <a:ea typeface="宋体" charset="-122"/>
            </a:endParaRPr>
          </a:p>
        </p:txBody>
      </p:sp>
      <p:sp>
        <p:nvSpPr>
          <p:cNvPr id="10" name="TextBox 9"/>
          <p:cNvSpPr txBox="1"/>
          <p:nvPr/>
        </p:nvSpPr>
        <p:spPr>
          <a:xfrm>
            <a:off x="428596" y="1285860"/>
            <a:ext cx="3714750" cy="4437305"/>
          </a:xfrm>
          <a:prstGeom prst="rect">
            <a:avLst/>
          </a:prstGeom>
          <a:noFill/>
          <a:ln w="9525">
            <a:noFill/>
            <a:miter/>
          </a:ln>
        </p:spPr>
        <p:txBody>
          <a:bodyPr>
            <a:spAutoFit/>
          </a:bodyPr>
          <a:lstStyle/>
          <a:p>
            <a:pPr lvl="0" indent="457200">
              <a:lnSpc>
                <a:spcPct val="150000"/>
              </a:lnSpc>
            </a:pPr>
            <a:r>
              <a:rPr lang="zh-CN" altLang="en-US" sz="3200" dirty="0" smtClean="0">
                <a:solidFill>
                  <a:schemeClr val="bg1"/>
                </a:solidFill>
                <a:latin typeface="微软雅黑" pitchFamily="2" charset="-122"/>
                <a:ea typeface="微软雅黑" pitchFamily="2" charset="-122"/>
              </a:rPr>
              <a:t>佐藤学的看法是：在儿童中培育互相倾听关系的第一个要件就是教师自身悉心倾听每一个儿童的心声。</a:t>
            </a:r>
            <a:endParaRPr lang="zh-CN" altLang="en-US" sz="3200" dirty="0">
              <a:solidFill>
                <a:schemeClr val="bg1"/>
              </a:solidFill>
              <a:latin typeface="微软雅黑" pitchFamily="2" charset="-122"/>
              <a:ea typeface="微软雅黑" pitchFamily="2" charset="-122"/>
            </a:endParaRPr>
          </a:p>
        </p:txBody>
      </p:sp>
    </p:spTree>
  </p:cSld>
  <p:clrMapOvr>
    <a:masterClrMapping/>
  </p:clrMapOvr>
  <p:transition>
    <p:cover dir="l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500"/>
                                  </p:stCondLst>
                                  <p:childTnLst>
                                    <p:set>
                                      <p:cBhvr>
                                        <p:cTn id="6" dur="1" fill="hold">
                                          <p:stCondLst>
                                            <p:cond delay="0"/>
                                          </p:stCondLst>
                                        </p:cTn>
                                        <p:tgtEl>
                                          <p:spTgt spid="8"/>
                                        </p:tgtEl>
                                        <p:attrNameLst>
                                          <p:attrName>style.visibility</p:attrName>
                                        </p:attrNameLst>
                                      </p:cBhvr>
                                      <p:to>
                                        <p:strVal val="visible"/>
                                      </p:to>
                                    </p:set>
                                    <p:animEffect transition="in" filter="wipe(down)">
                                      <p:cBhvr>
                                        <p:cTn id="7" dur="500"/>
                                        <p:tgtEl>
                                          <p:spTgt spid="8"/>
                                        </p:tgtEl>
                                      </p:cBhvr>
                                    </p:animEffect>
                                  </p:childTnLst>
                                </p:cTn>
                              </p:par>
                            </p:childTnLst>
                          </p:cTn>
                        </p:par>
                        <p:par>
                          <p:cTn id="8" fill="hold">
                            <p:stCondLst>
                              <p:cond delay="1000"/>
                            </p:stCondLst>
                            <p:childTnLst>
                              <p:par>
                                <p:cTn id="9" presetID="22" presetClass="entr" presetSubtype="2"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wipe(right)">
                                      <p:cBhvr>
                                        <p:cTn id="11" dur="500"/>
                                        <p:tgtEl>
                                          <p:spTgt spid="7"/>
                                        </p:tgtEl>
                                      </p:cBhvr>
                                    </p:animEffect>
                                  </p:childTnLst>
                                </p:cTn>
                              </p:par>
                            </p:childTnLst>
                          </p:cTn>
                        </p:par>
                        <p:par>
                          <p:cTn id="12" fill="hold">
                            <p:stCondLst>
                              <p:cond delay="1500"/>
                            </p:stCondLst>
                            <p:childTnLst>
                              <p:par>
                                <p:cTn id="13" presetID="22" presetClass="entr" presetSubtype="4"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ipe(down)">
                                      <p:cBhvr>
                                        <p:cTn id="15" dur="500"/>
                                        <p:tgtEl>
                                          <p:spTgt spid="6"/>
                                        </p:tgtEl>
                                      </p:cBhvr>
                                    </p:animEffect>
                                  </p:childTnLst>
                                </p:cTn>
                              </p:par>
                            </p:childTnLst>
                          </p:cTn>
                        </p:par>
                        <p:par>
                          <p:cTn id="16" fill="hold">
                            <p:stCondLst>
                              <p:cond delay="2000"/>
                            </p:stCondLst>
                            <p:childTnLst>
                              <p:par>
                                <p:cTn id="17" presetID="22" presetClass="entr" presetSubtype="1" fill="hold" grpId="0" nodeType="after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wipe(up)">
                                      <p:cBhvr>
                                        <p:cTn id="19" dur="500"/>
                                        <p:tgtEl>
                                          <p:spTgt spid="5"/>
                                        </p:tgtEl>
                                      </p:cBhvr>
                                    </p:animEffect>
                                  </p:childTnLst>
                                </p:cTn>
                              </p:par>
                            </p:childTnLst>
                          </p:cTn>
                        </p:par>
                        <p:par>
                          <p:cTn id="20" fill="hold">
                            <p:stCondLst>
                              <p:cond delay="2500"/>
                            </p:stCondLst>
                            <p:childTnLst>
                              <p:par>
                                <p:cTn id="21" presetID="22" presetClass="entr" presetSubtype="4" fill="hold" grpId="0" nodeType="afterEffect">
                                  <p:stCondLst>
                                    <p:cond delay="0"/>
                                  </p:stCondLst>
                                  <p:childTnLst>
                                    <p:set>
                                      <p:cBhvr>
                                        <p:cTn id="22" dur="1" fill="hold">
                                          <p:stCondLst>
                                            <p:cond delay="0"/>
                                          </p:stCondLst>
                                        </p:cTn>
                                        <p:tgtEl>
                                          <p:spTgt spid="4"/>
                                        </p:tgtEl>
                                        <p:attrNameLst>
                                          <p:attrName>style.visibility</p:attrName>
                                        </p:attrNameLst>
                                      </p:cBhvr>
                                      <p:to>
                                        <p:strVal val="visible"/>
                                      </p:to>
                                    </p:set>
                                    <p:animEffect transition="in" filter="wipe(down)">
                                      <p:cBhvr>
                                        <p:cTn id="23" dur="500"/>
                                        <p:tgtEl>
                                          <p:spTgt spid="4"/>
                                        </p:tgtEl>
                                      </p:cBhvr>
                                    </p:animEffect>
                                  </p:childTnLst>
                                </p:cTn>
                              </p:par>
                            </p:childTnLst>
                          </p:cTn>
                        </p:par>
                        <p:par>
                          <p:cTn id="24" fill="hold">
                            <p:stCondLst>
                              <p:cond delay="3000"/>
                            </p:stCondLst>
                            <p:childTnLst>
                              <p:par>
                                <p:cTn id="25" presetID="22" presetClass="entr" presetSubtype="1" fill="hold" grpId="0" nodeType="afterEffect">
                                  <p:stCondLst>
                                    <p:cond delay="0"/>
                                  </p:stCondLst>
                                  <p:childTnLst>
                                    <p:set>
                                      <p:cBhvr>
                                        <p:cTn id="26" dur="1" fill="hold">
                                          <p:stCondLst>
                                            <p:cond delay="0"/>
                                          </p:stCondLst>
                                        </p:cTn>
                                        <p:tgtEl>
                                          <p:spTgt spid="3"/>
                                        </p:tgtEl>
                                        <p:attrNameLst>
                                          <p:attrName>style.visibility</p:attrName>
                                        </p:attrNameLst>
                                      </p:cBhvr>
                                      <p:to>
                                        <p:strVal val="visible"/>
                                      </p:to>
                                    </p:set>
                                    <p:animEffect transition="in" filter="wipe(up)">
                                      <p:cBhvr>
                                        <p:cTn id="27" dur="500"/>
                                        <p:tgtEl>
                                          <p:spTgt spid="3"/>
                                        </p:tgtEl>
                                      </p:cBhvr>
                                    </p:animEffect>
                                  </p:childTnLst>
                                </p:cTn>
                              </p:par>
                            </p:childTnLst>
                          </p:cTn>
                        </p:par>
                        <p:par>
                          <p:cTn id="28" fill="hold">
                            <p:stCondLst>
                              <p:cond delay="3500"/>
                            </p:stCondLst>
                            <p:childTnLst>
                              <p:par>
                                <p:cTn id="29" presetID="41" presetClass="entr" presetSubtype="0" fill="hold" grpId="0" nodeType="afterEffect">
                                  <p:stCondLst>
                                    <p:cond delay="500"/>
                                  </p:stCondLst>
                                  <p:iterate type="lt">
                                    <p:tmPct val="10000"/>
                                  </p:iterate>
                                  <p:childTnLst>
                                    <p:set>
                                      <p:cBhvr>
                                        <p:cTn id="30" dur="1" fill="hold">
                                          <p:stCondLst>
                                            <p:cond delay="0"/>
                                          </p:stCondLst>
                                        </p:cTn>
                                        <p:tgtEl>
                                          <p:spTgt spid="10"/>
                                        </p:tgtEl>
                                        <p:attrNameLst>
                                          <p:attrName>style.visibility</p:attrName>
                                        </p:attrNameLst>
                                      </p:cBhvr>
                                      <p:to>
                                        <p:strVal val="visible"/>
                                      </p:to>
                                    </p:set>
                                    <p:anim calcmode="lin" valueType="num">
                                      <p:cBhvr>
                                        <p:cTn id="31" dur="1000" fill="hold"/>
                                        <p:tgtEl>
                                          <p:spTgt spid="10"/>
                                        </p:tgtEl>
                                        <p:attrNameLst>
                                          <p:attrName>ppt_x</p:attrName>
                                        </p:attrNameLst>
                                      </p:cBhvr>
                                      <p:tavLst>
                                        <p:tav tm="0">
                                          <p:val>
                                            <p:strVal val="#ppt_x"/>
                                          </p:val>
                                        </p:tav>
                                        <p:tav tm="50000">
                                          <p:val>
                                            <p:strVal val="#ppt_x+.1"/>
                                          </p:val>
                                        </p:tav>
                                        <p:tav tm="100000">
                                          <p:val>
                                            <p:strVal val="#ppt_x"/>
                                          </p:val>
                                        </p:tav>
                                      </p:tavLst>
                                    </p:anim>
                                    <p:anim calcmode="lin" valueType="num">
                                      <p:cBhvr>
                                        <p:cTn id="32" dur="1000" fill="hold"/>
                                        <p:tgtEl>
                                          <p:spTgt spid="10"/>
                                        </p:tgtEl>
                                        <p:attrNameLst>
                                          <p:attrName>ppt_y</p:attrName>
                                        </p:attrNameLst>
                                      </p:cBhvr>
                                      <p:tavLst>
                                        <p:tav tm="0">
                                          <p:val>
                                            <p:strVal val="#ppt_y"/>
                                          </p:val>
                                        </p:tav>
                                        <p:tav tm="100000">
                                          <p:val>
                                            <p:strVal val="#ppt_y"/>
                                          </p:val>
                                        </p:tav>
                                      </p:tavLst>
                                    </p:anim>
                                    <p:anim calcmode="lin" valueType="num">
                                      <p:cBhvr>
                                        <p:cTn id="33" dur="1000" fill="hold"/>
                                        <p:tgtEl>
                                          <p:spTgt spid="10"/>
                                        </p:tgtEl>
                                        <p:attrNameLst>
                                          <p:attrName>ppt_h</p:attrName>
                                        </p:attrNameLst>
                                      </p:cBhvr>
                                      <p:tavLst>
                                        <p:tav tm="0">
                                          <p:val>
                                            <p:strVal val="#ppt_h/10"/>
                                          </p:val>
                                        </p:tav>
                                        <p:tav tm="50000">
                                          <p:val>
                                            <p:strVal val="#ppt_h+.01"/>
                                          </p:val>
                                        </p:tav>
                                        <p:tav tm="100000">
                                          <p:val>
                                            <p:strVal val="#ppt_h"/>
                                          </p:val>
                                        </p:tav>
                                      </p:tavLst>
                                    </p:anim>
                                    <p:anim calcmode="lin" valueType="num">
                                      <p:cBhvr>
                                        <p:cTn id="34" dur="1000" fill="hold"/>
                                        <p:tgtEl>
                                          <p:spTgt spid="10"/>
                                        </p:tgtEl>
                                        <p:attrNameLst>
                                          <p:attrName>ppt_w</p:attrName>
                                        </p:attrNameLst>
                                      </p:cBhvr>
                                      <p:tavLst>
                                        <p:tav tm="0">
                                          <p:val>
                                            <p:strVal val="#ppt_w/10"/>
                                          </p:val>
                                        </p:tav>
                                        <p:tav tm="50000">
                                          <p:val>
                                            <p:strVal val="#ppt_w+.01"/>
                                          </p:val>
                                        </p:tav>
                                        <p:tav tm="100000">
                                          <p:val>
                                            <p:strVal val="#ppt_w"/>
                                          </p:val>
                                        </p:tav>
                                      </p:tavLst>
                                    </p:anim>
                                    <p:animEffect transition="in" filter="fade">
                                      <p:cBhvr>
                                        <p:cTn id="35" dur="1000" tmFilter="0,0; .5, 1; 1, 1"/>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animBg="1"/>
      <p:bldP spid="7" grpId="0" animBg="1"/>
      <p:bldP spid="8" grpId="0" animBg="1"/>
      <p:bldP spid="10"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直接连接符 3"/>
          <p:cNvCxnSpPr/>
          <p:nvPr/>
        </p:nvCxnSpPr>
        <p:spPr>
          <a:xfrm rot="5400000" flipH="1" flipV="1">
            <a:off x="-1365250" y="3857625"/>
            <a:ext cx="3357563" cy="1588"/>
          </a:xfrm>
          <a:prstGeom prst="line">
            <a:avLst/>
          </a:prstGeom>
          <a:ln w="19050" cap="flat" cmpd="sng">
            <a:solidFill>
              <a:schemeClr val="bg1"/>
            </a:solidFill>
            <a:prstDash val="solid"/>
            <a:headEnd type="none" w="med" len="med"/>
            <a:tailEnd type="none" w="med" len="med"/>
          </a:ln>
        </p:spPr>
      </p:cxnSp>
      <p:sp>
        <p:nvSpPr>
          <p:cNvPr id="4" name="任意多边形 10"/>
          <p:cNvSpPr/>
          <p:nvPr/>
        </p:nvSpPr>
        <p:spPr>
          <a:xfrm>
            <a:off x="312738" y="1085850"/>
            <a:ext cx="1514475" cy="1123950"/>
          </a:xfrm>
          <a:custGeom>
            <a:avLst/>
            <a:gdLst>
              <a:gd name="txL" fmla="*/ 0 w 1514475"/>
              <a:gd name="txT" fmla="*/ 0 h 1123950"/>
              <a:gd name="txR" fmla="*/ 1514475 w 1514475"/>
              <a:gd name="txB" fmla="*/ 1123950 h 1123950"/>
            </a:gdLst>
            <a:ahLst/>
            <a:cxnLst>
              <a:cxn ang="0">
                <a:pos x="0" y="1123950"/>
              </a:cxn>
              <a:cxn ang="0">
                <a:pos x="19050" y="971550"/>
              </a:cxn>
              <a:cxn ang="0">
                <a:pos x="57150" y="828675"/>
              </a:cxn>
              <a:cxn ang="0">
                <a:pos x="114300" y="676275"/>
              </a:cxn>
              <a:cxn ang="0">
                <a:pos x="276225" y="438150"/>
              </a:cxn>
              <a:cxn ang="0">
                <a:pos x="504825" y="247650"/>
              </a:cxn>
              <a:cxn ang="0">
                <a:pos x="695325" y="142875"/>
              </a:cxn>
              <a:cxn ang="0">
                <a:pos x="914400" y="66675"/>
              </a:cxn>
              <a:cxn ang="0">
                <a:pos x="1114425" y="28575"/>
              </a:cxn>
              <a:cxn ang="0">
                <a:pos x="1181100" y="19050"/>
              </a:cxn>
              <a:cxn ang="0">
                <a:pos x="1514475" y="0"/>
              </a:cxn>
            </a:cxnLst>
            <a:rect l="txL" t="txT" r="txR" b="txB"/>
            <a:pathLst>
              <a:path w="1514475" h="1123950">
                <a:moveTo>
                  <a:pt x="0" y="1123950"/>
                </a:moveTo>
                <a:cubicBezTo>
                  <a:pt x="4762" y="1072356"/>
                  <a:pt x="9525" y="1020763"/>
                  <a:pt x="19050" y="971550"/>
                </a:cubicBezTo>
                <a:cubicBezTo>
                  <a:pt x="28575" y="922337"/>
                  <a:pt x="41275" y="877887"/>
                  <a:pt x="57150" y="828675"/>
                </a:cubicBezTo>
                <a:cubicBezTo>
                  <a:pt x="73025" y="779463"/>
                  <a:pt x="77787" y="741363"/>
                  <a:pt x="114300" y="676275"/>
                </a:cubicBezTo>
                <a:cubicBezTo>
                  <a:pt x="150813" y="611187"/>
                  <a:pt x="211138" y="509588"/>
                  <a:pt x="276225" y="438150"/>
                </a:cubicBezTo>
                <a:cubicBezTo>
                  <a:pt x="341313" y="366713"/>
                  <a:pt x="434975" y="296862"/>
                  <a:pt x="504825" y="247650"/>
                </a:cubicBezTo>
                <a:cubicBezTo>
                  <a:pt x="574675" y="198438"/>
                  <a:pt x="627063" y="173037"/>
                  <a:pt x="695325" y="142875"/>
                </a:cubicBezTo>
                <a:cubicBezTo>
                  <a:pt x="763587" y="112713"/>
                  <a:pt x="844550" y="85725"/>
                  <a:pt x="914400" y="66675"/>
                </a:cubicBezTo>
                <a:cubicBezTo>
                  <a:pt x="984250" y="47625"/>
                  <a:pt x="1069975" y="36512"/>
                  <a:pt x="1114425" y="28575"/>
                </a:cubicBezTo>
                <a:cubicBezTo>
                  <a:pt x="1158875" y="20638"/>
                  <a:pt x="1114425" y="23813"/>
                  <a:pt x="1181100" y="19050"/>
                </a:cubicBezTo>
                <a:cubicBezTo>
                  <a:pt x="1247775" y="14288"/>
                  <a:pt x="1381125" y="7144"/>
                  <a:pt x="1514475" y="0"/>
                </a:cubicBezTo>
              </a:path>
            </a:pathLst>
          </a:custGeom>
          <a:noFill/>
          <a:ln w="19050" cap="flat" cmpd="sng">
            <a:solidFill>
              <a:srgbClr val="FFFFFF"/>
            </a:solidFill>
            <a:prstDash val="solid"/>
            <a:miter/>
            <a:headEnd type="none" w="med" len="med"/>
            <a:tailEnd type="none" w="med" len="med"/>
          </a:ln>
        </p:spPr>
        <p:txBody>
          <a:bodyPr anchor="ctr"/>
          <a:lstStyle/>
          <a:p>
            <a:pPr lvl="0" algn="ctr" eaLnBrk="1" hangingPunct="1"/>
            <a:endParaRPr lang="zh-CN" altLang="en-US" dirty="0">
              <a:latin typeface="Calibri" pitchFamily="2" charset="0"/>
              <a:ea typeface="宋体" charset="-122"/>
            </a:endParaRPr>
          </a:p>
        </p:txBody>
      </p:sp>
      <p:cxnSp>
        <p:nvCxnSpPr>
          <p:cNvPr id="5" name="直接连接符 12"/>
          <p:cNvCxnSpPr/>
          <p:nvPr/>
        </p:nvCxnSpPr>
        <p:spPr>
          <a:xfrm>
            <a:off x="1793875" y="1090613"/>
            <a:ext cx="2160588" cy="1587"/>
          </a:xfrm>
          <a:prstGeom prst="line">
            <a:avLst/>
          </a:prstGeom>
          <a:ln w="19050" cap="flat" cmpd="sng">
            <a:solidFill>
              <a:srgbClr val="FFFFFF"/>
            </a:solidFill>
            <a:prstDash val="solid"/>
            <a:headEnd type="none" w="med" len="med"/>
            <a:tailEnd type="none" w="med" len="med"/>
          </a:ln>
        </p:spPr>
      </p:cxnSp>
      <p:cxnSp>
        <p:nvCxnSpPr>
          <p:cNvPr id="6" name="直接连接符 14"/>
          <p:cNvCxnSpPr/>
          <p:nvPr/>
        </p:nvCxnSpPr>
        <p:spPr>
          <a:xfrm rot="21300000">
            <a:off x="3938588" y="1073150"/>
            <a:ext cx="395287" cy="214313"/>
          </a:xfrm>
          <a:prstGeom prst="line">
            <a:avLst/>
          </a:prstGeom>
          <a:ln w="19050" cap="flat" cmpd="sng">
            <a:solidFill>
              <a:srgbClr val="FFFFFF"/>
            </a:solidFill>
            <a:prstDash val="solid"/>
            <a:headEnd type="none" w="med" len="med"/>
            <a:tailEnd type="none" w="med" len="med"/>
          </a:ln>
        </p:spPr>
      </p:cxnSp>
      <p:cxnSp>
        <p:nvCxnSpPr>
          <p:cNvPr id="7" name="直接连接符 17"/>
          <p:cNvCxnSpPr/>
          <p:nvPr/>
        </p:nvCxnSpPr>
        <p:spPr>
          <a:xfrm rot="-5280000" flipH="1">
            <a:off x="3783013" y="1774825"/>
            <a:ext cx="1079500" cy="26988"/>
          </a:xfrm>
          <a:prstGeom prst="line">
            <a:avLst/>
          </a:prstGeom>
          <a:ln w="19050" cap="flat" cmpd="sng">
            <a:solidFill>
              <a:srgbClr val="FFFFFF"/>
            </a:solidFill>
            <a:prstDash val="solid"/>
            <a:headEnd type="none" w="med" len="med"/>
            <a:tailEnd type="none" w="med" len="med"/>
          </a:ln>
        </p:spPr>
      </p:cxnSp>
      <p:cxnSp>
        <p:nvCxnSpPr>
          <p:cNvPr id="8" name="直接连接符 22"/>
          <p:cNvCxnSpPr/>
          <p:nvPr/>
        </p:nvCxnSpPr>
        <p:spPr>
          <a:xfrm rot="10740000">
            <a:off x="2108200" y="1285875"/>
            <a:ext cx="2214563" cy="1588"/>
          </a:xfrm>
          <a:prstGeom prst="line">
            <a:avLst/>
          </a:prstGeom>
          <a:ln w="19050" cap="flat" cmpd="sng">
            <a:solidFill>
              <a:srgbClr val="FFFFFF"/>
            </a:solidFill>
            <a:prstDash val="solid"/>
            <a:headEnd type="none" w="med" len="med"/>
            <a:tailEnd type="none" w="med" len="med"/>
          </a:ln>
        </p:spPr>
      </p:cxnSp>
      <p:sp>
        <p:nvSpPr>
          <p:cNvPr id="9" name="任意多边形 24"/>
          <p:cNvSpPr/>
          <p:nvPr/>
        </p:nvSpPr>
        <p:spPr>
          <a:xfrm>
            <a:off x="817563" y="1304925"/>
            <a:ext cx="1304925" cy="1276350"/>
          </a:xfrm>
          <a:custGeom>
            <a:avLst/>
            <a:gdLst>
              <a:gd name="txL" fmla="*/ 0 w 1304925"/>
              <a:gd name="txT" fmla="*/ 0 h 1276350"/>
              <a:gd name="txR" fmla="*/ 1304925 w 1304925"/>
              <a:gd name="txB" fmla="*/ 1276350 h 1276350"/>
            </a:gdLst>
            <a:ahLst/>
            <a:cxnLst>
              <a:cxn ang="0">
                <a:pos x="1304925" y="0"/>
              </a:cxn>
              <a:cxn ang="0">
                <a:pos x="1114425" y="19050"/>
              </a:cxn>
              <a:cxn ang="0">
                <a:pos x="904875" y="57150"/>
              </a:cxn>
              <a:cxn ang="0">
                <a:pos x="695325" y="142875"/>
              </a:cxn>
              <a:cxn ang="0">
                <a:pos x="485775" y="285750"/>
              </a:cxn>
              <a:cxn ang="0">
                <a:pos x="314325" y="447675"/>
              </a:cxn>
              <a:cxn ang="0">
                <a:pos x="152400" y="666750"/>
              </a:cxn>
              <a:cxn ang="0">
                <a:pos x="28575" y="962025"/>
              </a:cxn>
              <a:cxn ang="0">
                <a:pos x="0" y="1276350"/>
              </a:cxn>
            </a:cxnLst>
            <a:rect l="txL" t="txT" r="txR" b="txB"/>
            <a:pathLst>
              <a:path w="1304925" h="1276350">
                <a:moveTo>
                  <a:pt x="1304925" y="0"/>
                </a:moveTo>
                <a:cubicBezTo>
                  <a:pt x="1243012" y="4762"/>
                  <a:pt x="1181100" y="9525"/>
                  <a:pt x="1114425" y="19050"/>
                </a:cubicBezTo>
                <a:cubicBezTo>
                  <a:pt x="1047750" y="28575"/>
                  <a:pt x="974725" y="36513"/>
                  <a:pt x="904875" y="57150"/>
                </a:cubicBezTo>
                <a:cubicBezTo>
                  <a:pt x="835025" y="77787"/>
                  <a:pt x="765175" y="104775"/>
                  <a:pt x="695325" y="142875"/>
                </a:cubicBezTo>
                <a:cubicBezTo>
                  <a:pt x="625475" y="180975"/>
                  <a:pt x="549275" y="234950"/>
                  <a:pt x="485775" y="285750"/>
                </a:cubicBezTo>
                <a:cubicBezTo>
                  <a:pt x="422275" y="336550"/>
                  <a:pt x="369887" y="384175"/>
                  <a:pt x="314325" y="447675"/>
                </a:cubicBezTo>
                <a:cubicBezTo>
                  <a:pt x="258763" y="511175"/>
                  <a:pt x="200025" y="581025"/>
                  <a:pt x="152400" y="666750"/>
                </a:cubicBezTo>
                <a:cubicBezTo>
                  <a:pt x="104775" y="752475"/>
                  <a:pt x="53975" y="860425"/>
                  <a:pt x="28575" y="962025"/>
                </a:cubicBezTo>
                <a:cubicBezTo>
                  <a:pt x="3175" y="1063625"/>
                  <a:pt x="1587" y="1169987"/>
                  <a:pt x="0" y="1276350"/>
                </a:cubicBezTo>
              </a:path>
            </a:pathLst>
          </a:custGeom>
          <a:noFill/>
          <a:ln w="19050" cap="flat" cmpd="sng">
            <a:solidFill>
              <a:srgbClr val="FFFFFF"/>
            </a:solidFill>
            <a:prstDash val="solid"/>
            <a:miter/>
            <a:headEnd type="none" w="med" len="med"/>
            <a:tailEnd type="none" w="med" len="med"/>
          </a:ln>
        </p:spPr>
        <p:txBody>
          <a:bodyPr anchor="ctr"/>
          <a:lstStyle/>
          <a:p>
            <a:pPr lvl="0" algn="ctr" eaLnBrk="1" hangingPunct="1"/>
            <a:endParaRPr lang="zh-CN" altLang="en-US" dirty="0">
              <a:latin typeface="Calibri" pitchFamily="2" charset="0"/>
              <a:ea typeface="宋体" charset="-122"/>
            </a:endParaRPr>
          </a:p>
        </p:txBody>
      </p:sp>
      <p:cxnSp>
        <p:nvCxnSpPr>
          <p:cNvPr id="10" name="直接连接符 26"/>
          <p:cNvCxnSpPr/>
          <p:nvPr/>
        </p:nvCxnSpPr>
        <p:spPr>
          <a:xfrm rot="5340000" flipH="1" flipV="1">
            <a:off x="-768350" y="4171950"/>
            <a:ext cx="3205163" cy="23813"/>
          </a:xfrm>
          <a:prstGeom prst="line">
            <a:avLst/>
          </a:prstGeom>
          <a:ln w="19050" cap="flat" cmpd="sng">
            <a:solidFill>
              <a:srgbClr val="FFFFFF"/>
            </a:solidFill>
            <a:prstDash val="solid"/>
            <a:headEnd type="none" w="med" len="med"/>
            <a:tailEnd type="none" w="med" len="med"/>
          </a:ln>
        </p:spPr>
      </p:cxnSp>
      <p:cxnSp>
        <p:nvCxnSpPr>
          <p:cNvPr id="11" name="直接连接符 31"/>
          <p:cNvCxnSpPr/>
          <p:nvPr/>
        </p:nvCxnSpPr>
        <p:spPr>
          <a:xfrm rot="300000">
            <a:off x="293688" y="5553075"/>
            <a:ext cx="571500" cy="214313"/>
          </a:xfrm>
          <a:prstGeom prst="line">
            <a:avLst/>
          </a:prstGeom>
          <a:ln w="19050" cap="flat" cmpd="sng">
            <a:solidFill>
              <a:srgbClr val="FFFFFF"/>
            </a:solidFill>
            <a:prstDash val="solid"/>
            <a:headEnd type="none" w="med" len="med"/>
            <a:tailEnd type="none" w="med" len="med"/>
          </a:ln>
        </p:spPr>
      </p:cxnSp>
      <p:cxnSp>
        <p:nvCxnSpPr>
          <p:cNvPr id="12" name="直接连接符 33"/>
          <p:cNvCxnSpPr/>
          <p:nvPr/>
        </p:nvCxnSpPr>
        <p:spPr>
          <a:xfrm flipV="1">
            <a:off x="855663" y="5572125"/>
            <a:ext cx="928687" cy="214313"/>
          </a:xfrm>
          <a:prstGeom prst="line">
            <a:avLst/>
          </a:prstGeom>
          <a:ln w="19050" cap="flat" cmpd="sng">
            <a:solidFill>
              <a:srgbClr val="FFFFFF"/>
            </a:solidFill>
            <a:prstDash val="solid"/>
            <a:headEnd type="none" w="med" len="med"/>
            <a:tailEnd type="none" w="med" len="med"/>
          </a:ln>
        </p:spPr>
      </p:cxnSp>
      <p:cxnSp>
        <p:nvCxnSpPr>
          <p:cNvPr id="13" name="直接连接符 35"/>
          <p:cNvCxnSpPr/>
          <p:nvPr/>
        </p:nvCxnSpPr>
        <p:spPr>
          <a:xfrm rot="60000">
            <a:off x="1598613" y="2295525"/>
            <a:ext cx="3214687" cy="1588"/>
          </a:xfrm>
          <a:prstGeom prst="line">
            <a:avLst/>
          </a:prstGeom>
          <a:ln w="19050" cap="flat" cmpd="sng">
            <a:solidFill>
              <a:srgbClr val="FFFFFF"/>
            </a:solidFill>
            <a:prstDash val="solid"/>
            <a:headEnd type="none" w="med" len="med"/>
            <a:tailEnd type="none" w="med" len="med"/>
          </a:ln>
        </p:spPr>
      </p:cxnSp>
      <p:cxnSp>
        <p:nvCxnSpPr>
          <p:cNvPr id="14" name="直接连接符 37"/>
          <p:cNvCxnSpPr/>
          <p:nvPr/>
        </p:nvCxnSpPr>
        <p:spPr>
          <a:xfrm rot="-5400000" flipH="1">
            <a:off x="11113" y="3860800"/>
            <a:ext cx="3378200" cy="185738"/>
          </a:xfrm>
          <a:prstGeom prst="line">
            <a:avLst/>
          </a:prstGeom>
          <a:ln w="19050" cap="flat" cmpd="sng">
            <a:solidFill>
              <a:srgbClr val="FFFFFF"/>
            </a:solidFill>
            <a:prstDash val="solid"/>
            <a:headEnd type="none" w="med" len="med"/>
            <a:tailEnd type="none" w="med" len="med"/>
          </a:ln>
        </p:spPr>
      </p:cxnSp>
      <p:cxnSp>
        <p:nvCxnSpPr>
          <p:cNvPr id="15" name="直接连接符 42"/>
          <p:cNvCxnSpPr/>
          <p:nvPr/>
        </p:nvCxnSpPr>
        <p:spPr>
          <a:xfrm flipV="1">
            <a:off x="1793875" y="5000625"/>
            <a:ext cx="3071813" cy="642938"/>
          </a:xfrm>
          <a:prstGeom prst="line">
            <a:avLst/>
          </a:prstGeom>
          <a:ln w="19050" cap="flat" cmpd="sng">
            <a:solidFill>
              <a:srgbClr val="FFFFFF"/>
            </a:solidFill>
            <a:prstDash val="solid"/>
            <a:headEnd type="none" w="med" len="med"/>
            <a:tailEnd type="none" w="med" len="med"/>
          </a:ln>
        </p:spPr>
      </p:cxnSp>
      <p:cxnSp>
        <p:nvCxnSpPr>
          <p:cNvPr id="16" name="直接连接符 44"/>
          <p:cNvCxnSpPr/>
          <p:nvPr/>
        </p:nvCxnSpPr>
        <p:spPr>
          <a:xfrm rot="-5400000" flipH="1">
            <a:off x="3479800" y="3624263"/>
            <a:ext cx="2700338" cy="71437"/>
          </a:xfrm>
          <a:prstGeom prst="line">
            <a:avLst/>
          </a:prstGeom>
          <a:ln w="19050" cap="flat" cmpd="sng">
            <a:solidFill>
              <a:srgbClr val="FFFFFF"/>
            </a:solidFill>
            <a:prstDash val="solid"/>
            <a:headEnd type="none" w="med" len="med"/>
            <a:tailEnd type="none" w="med" len="med"/>
          </a:ln>
        </p:spPr>
      </p:cxnSp>
      <p:sp>
        <p:nvSpPr>
          <p:cNvPr id="17" name="任意多边形 47"/>
          <p:cNvSpPr/>
          <p:nvPr/>
        </p:nvSpPr>
        <p:spPr>
          <a:xfrm>
            <a:off x="4160838" y="1390650"/>
            <a:ext cx="114300" cy="923925"/>
          </a:xfrm>
          <a:custGeom>
            <a:avLst/>
            <a:gdLst>
              <a:gd name="txL" fmla="*/ 0 w 114300"/>
              <a:gd name="txT" fmla="*/ 0 h 923925"/>
              <a:gd name="txR" fmla="*/ 114300 w 114300"/>
              <a:gd name="txB" fmla="*/ 923925 h 923925"/>
            </a:gdLst>
            <a:ahLst/>
            <a:cxnLst>
              <a:cxn ang="0">
                <a:pos x="0" y="923925"/>
              </a:cxn>
              <a:cxn ang="0">
                <a:pos x="85725" y="914400"/>
              </a:cxn>
              <a:cxn ang="0">
                <a:pos x="114300" y="0"/>
              </a:cxn>
              <a:cxn ang="0">
                <a:pos x="28575" y="76200"/>
              </a:cxn>
              <a:cxn ang="0">
                <a:pos x="0" y="923925"/>
              </a:cxn>
            </a:cxnLst>
            <a:rect l="txL" t="txT" r="txR" b="txB"/>
            <a:pathLst>
              <a:path w="114300" h="923925">
                <a:moveTo>
                  <a:pt x="0" y="923925"/>
                </a:moveTo>
                <a:lnTo>
                  <a:pt x="85725" y="914400"/>
                </a:lnTo>
                <a:lnTo>
                  <a:pt x="114300" y="0"/>
                </a:lnTo>
                <a:lnTo>
                  <a:pt x="28575" y="76200"/>
                </a:lnTo>
                <a:lnTo>
                  <a:pt x="0" y="923925"/>
                </a:lnTo>
                <a:close/>
              </a:path>
            </a:pathLst>
          </a:custGeom>
          <a:solidFill>
            <a:srgbClr val="FFFFFF"/>
          </a:solidFill>
          <a:ln w="9525">
            <a:noFill/>
            <a:miter/>
          </a:ln>
        </p:spPr>
        <p:txBody>
          <a:bodyPr anchor="ctr"/>
          <a:lstStyle/>
          <a:p>
            <a:pPr lvl="0" algn="ctr" eaLnBrk="1" hangingPunct="1"/>
            <a:endParaRPr lang="zh-CN" altLang="en-US" dirty="0">
              <a:solidFill>
                <a:srgbClr val="FFFFFF"/>
              </a:solidFill>
              <a:latin typeface="Calibri" pitchFamily="2" charset="0"/>
              <a:ea typeface="宋体" charset="-122"/>
            </a:endParaRPr>
          </a:p>
        </p:txBody>
      </p:sp>
      <p:sp>
        <p:nvSpPr>
          <p:cNvPr id="18" name="任意多边形 48"/>
          <p:cNvSpPr/>
          <p:nvPr/>
        </p:nvSpPr>
        <p:spPr>
          <a:xfrm>
            <a:off x="874713" y="1355725"/>
            <a:ext cx="3413125" cy="1503363"/>
          </a:xfrm>
          <a:custGeom>
            <a:avLst/>
            <a:gdLst>
              <a:gd name="txL" fmla="*/ 0 w 3413125"/>
              <a:gd name="txT" fmla="*/ 0 h 1503362"/>
              <a:gd name="txR" fmla="*/ 3413125 w 3413125"/>
              <a:gd name="txB" fmla="*/ 1503362 h 1503362"/>
            </a:gdLst>
            <a:ahLst/>
            <a:cxnLst>
              <a:cxn ang="0">
                <a:pos x="3409951" y="111125"/>
              </a:cxn>
              <a:cxn ang="0">
                <a:pos x="3162301" y="111125"/>
              </a:cxn>
              <a:cxn ang="0">
                <a:pos x="1657351" y="149225"/>
              </a:cxn>
              <a:cxn ang="0">
                <a:pos x="1104901" y="187325"/>
              </a:cxn>
              <a:cxn ang="0">
                <a:pos x="704850" y="330200"/>
              </a:cxn>
              <a:cxn ang="0">
                <a:pos x="352425" y="663575"/>
              </a:cxn>
              <a:cxn ang="0">
                <a:pos x="171450" y="1130301"/>
              </a:cxn>
              <a:cxn ang="0">
                <a:pos x="142875" y="1444626"/>
              </a:cxn>
              <a:cxn ang="0">
                <a:pos x="133350" y="1482726"/>
              </a:cxn>
              <a:cxn ang="0">
                <a:pos x="19050" y="1482726"/>
              </a:cxn>
              <a:cxn ang="0">
                <a:pos x="19050" y="1444626"/>
              </a:cxn>
              <a:cxn ang="0">
                <a:pos x="28575" y="1225551"/>
              </a:cxn>
              <a:cxn ang="0">
                <a:pos x="85725" y="930276"/>
              </a:cxn>
              <a:cxn ang="0">
                <a:pos x="238125" y="615950"/>
              </a:cxn>
              <a:cxn ang="0">
                <a:pos x="485775" y="339725"/>
              </a:cxn>
              <a:cxn ang="0">
                <a:pos x="762000" y="158750"/>
              </a:cxn>
              <a:cxn ang="0">
                <a:pos x="1095376" y="63500"/>
              </a:cxn>
              <a:cxn ang="0">
                <a:pos x="1638301" y="34925"/>
              </a:cxn>
              <a:cxn ang="0">
                <a:pos x="3076575" y="15875"/>
              </a:cxn>
              <a:cxn ang="0">
                <a:pos x="3324225" y="6350"/>
              </a:cxn>
              <a:cxn ang="0">
                <a:pos x="3400425" y="53975"/>
              </a:cxn>
              <a:cxn ang="0">
                <a:pos x="3409951" y="111125"/>
              </a:cxn>
            </a:cxnLst>
            <a:rect l="txL" t="txT" r="txR" b="txB"/>
            <a:pathLst>
              <a:path w="3413125" h="1503362">
                <a:moveTo>
                  <a:pt x="3409950" y="111125"/>
                </a:moveTo>
                <a:lnTo>
                  <a:pt x="3162300" y="111125"/>
                </a:lnTo>
                <a:lnTo>
                  <a:pt x="1657350" y="149225"/>
                </a:lnTo>
                <a:cubicBezTo>
                  <a:pt x="1314450" y="161925"/>
                  <a:pt x="1263650" y="157162"/>
                  <a:pt x="1104900" y="187325"/>
                </a:cubicBezTo>
                <a:cubicBezTo>
                  <a:pt x="946150" y="217488"/>
                  <a:pt x="830262" y="250825"/>
                  <a:pt x="704850" y="330200"/>
                </a:cubicBezTo>
                <a:cubicBezTo>
                  <a:pt x="579438" y="409575"/>
                  <a:pt x="441325" y="530225"/>
                  <a:pt x="352425" y="663575"/>
                </a:cubicBezTo>
                <a:cubicBezTo>
                  <a:pt x="263525" y="796925"/>
                  <a:pt x="206375" y="1000125"/>
                  <a:pt x="171450" y="1130300"/>
                </a:cubicBezTo>
                <a:cubicBezTo>
                  <a:pt x="136525" y="1260475"/>
                  <a:pt x="149225" y="1385888"/>
                  <a:pt x="142875" y="1444625"/>
                </a:cubicBezTo>
                <a:cubicBezTo>
                  <a:pt x="136525" y="1503362"/>
                  <a:pt x="153987" y="1476375"/>
                  <a:pt x="133350" y="1482725"/>
                </a:cubicBezTo>
                <a:cubicBezTo>
                  <a:pt x="112713" y="1489075"/>
                  <a:pt x="38100" y="1489075"/>
                  <a:pt x="19050" y="1482725"/>
                </a:cubicBezTo>
                <a:cubicBezTo>
                  <a:pt x="0" y="1476375"/>
                  <a:pt x="17463" y="1487487"/>
                  <a:pt x="19050" y="1444625"/>
                </a:cubicBezTo>
                <a:cubicBezTo>
                  <a:pt x="20637" y="1401763"/>
                  <a:pt x="17463" y="1311275"/>
                  <a:pt x="28575" y="1225550"/>
                </a:cubicBezTo>
                <a:cubicBezTo>
                  <a:pt x="39687" y="1139825"/>
                  <a:pt x="50800" y="1031875"/>
                  <a:pt x="85725" y="930275"/>
                </a:cubicBezTo>
                <a:cubicBezTo>
                  <a:pt x="120650" y="828675"/>
                  <a:pt x="171450" y="714375"/>
                  <a:pt x="238125" y="615950"/>
                </a:cubicBezTo>
                <a:cubicBezTo>
                  <a:pt x="304800" y="517525"/>
                  <a:pt x="398463" y="415925"/>
                  <a:pt x="485775" y="339725"/>
                </a:cubicBezTo>
                <a:cubicBezTo>
                  <a:pt x="573087" y="263525"/>
                  <a:pt x="660400" y="204787"/>
                  <a:pt x="762000" y="158750"/>
                </a:cubicBezTo>
                <a:cubicBezTo>
                  <a:pt x="863600" y="112713"/>
                  <a:pt x="949325" y="84138"/>
                  <a:pt x="1095375" y="63500"/>
                </a:cubicBezTo>
                <a:cubicBezTo>
                  <a:pt x="1241425" y="42863"/>
                  <a:pt x="1308100" y="42863"/>
                  <a:pt x="1638300" y="34925"/>
                </a:cubicBezTo>
                <a:cubicBezTo>
                  <a:pt x="1968500" y="26987"/>
                  <a:pt x="2795588" y="20637"/>
                  <a:pt x="3076575" y="15875"/>
                </a:cubicBezTo>
                <a:cubicBezTo>
                  <a:pt x="3357562" y="11113"/>
                  <a:pt x="3270250" y="0"/>
                  <a:pt x="3324225" y="6350"/>
                </a:cubicBezTo>
                <a:cubicBezTo>
                  <a:pt x="3378200" y="12700"/>
                  <a:pt x="3387725" y="36513"/>
                  <a:pt x="3400425" y="53975"/>
                </a:cubicBezTo>
                <a:cubicBezTo>
                  <a:pt x="3413125" y="71438"/>
                  <a:pt x="3406775" y="91281"/>
                  <a:pt x="3409950" y="111125"/>
                </a:cubicBezTo>
                <a:close/>
              </a:path>
            </a:pathLst>
          </a:custGeom>
          <a:solidFill>
            <a:srgbClr val="FFFFFF"/>
          </a:solidFill>
          <a:ln w="9525">
            <a:noFill/>
            <a:miter/>
          </a:ln>
        </p:spPr>
        <p:txBody>
          <a:bodyPr anchor="ctr"/>
          <a:lstStyle/>
          <a:p>
            <a:pPr lvl="0" algn="ctr" eaLnBrk="1" hangingPunct="1"/>
            <a:endParaRPr lang="zh-CN" altLang="en-US" dirty="0">
              <a:solidFill>
                <a:srgbClr val="FFFFFF"/>
              </a:solidFill>
              <a:latin typeface="Calibri" pitchFamily="2" charset="0"/>
              <a:ea typeface="宋体" charset="-122"/>
            </a:endParaRPr>
          </a:p>
        </p:txBody>
      </p:sp>
      <p:sp>
        <p:nvSpPr>
          <p:cNvPr id="19" name="任意多边形 49"/>
          <p:cNvSpPr/>
          <p:nvPr/>
        </p:nvSpPr>
        <p:spPr>
          <a:xfrm>
            <a:off x="893763" y="2762250"/>
            <a:ext cx="152400" cy="2895600"/>
          </a:xfrm>
          <a:custGeom>
            <a:avLst/>
            <a:gdLst>
              <a:gd name="txL" fmla="*/ 0 w 152400"/>
              <a:gd name="txT" fmla="*/ 0 h 2895600"/>
              <a:gd name="txR" fmla="*/ 152400 w 152400"/>
              <a:gd name="txB" fmla="*/ 2895600 h 2895600"/>
            </a:gdLst>
            <a:ahLst/>
            <a:cxnLst>
              <a:cxn ang="0">
                <a:pos x="0" y="19050"/>
              </a:cxn>
              <a:cxn ang="0">
                <a:pos x="38100" y="2886074"/>
              </a:cxn>
              <a:cxn ang="0">
                <a:pos x="114300" y="2895600"/>
              </a:cxn>
              <a:cxn ang="0">
                <a:pos x="152400" y="2886074"/>
              </a:cxn>
              <a:cxn ang="0">
                <a:pos x="133350" y="2438400"/>
              </a:cxn>
              <a:cxn ang="0">
                <a:pos x="123825" y="76200"/>
              </a:cxn>
              <a:cxn ang="0">
                <a:pos x="133350" y="0"/>
              </a:cxn>
              <a:cxn ang="0">
                <a:pos x="0" y="19050"/>
              </a:cxn>
            </a:cxnLst>
            <a:rect l="txL" t="txT" r="txR" b="txB"/>
            <a:pathLst>
              <a:path w="152400" h="2895600">
                <a:moveTo>
                  <a:pt x="0" y="19050"/>
                </a:moveTo>
                <a:lnTo>
                  <a:pt x="38100" y="2886075"/>
                </a:lnTo>
                <a:lnTo>
                  <a:pt x="114300" y="2895600"/>
                </a:lnTo>
                <a:lnTo>
                  <a:pt x="152400" y="2886075"/>
                </a:lnTo>
                <a:lnTo>
                  <a:pt x="133350" y="2438400"/>
                </a:lnTo>
                <a:lnTo>
                  <a:pt x="123825" y="76200"/>
                </a:lnTo>
                <a:lnTo>
                  <a:pt x="133350" y="0"/>
                </a:lnTo>
                <a:lnTo>
                  <a:pt x="0" y="19050"/>
                </a:lnTo>
                <a:close/>
              </a:path>
            </a:pathLst>
          </a:custGeom>
          <a:solidFill>
            <a:srgbClr val="FFFFFF"/>
          </a:solidFill>
          <a:ln w="9525">
            <a:noFill/>
            <a:miter/>
          </a:ln>
        </p:spPr>
        <p:txBody>
          <a:bodyPr anchor="ctr"/>
          <a:lstStyle/>
          <a:p>
            <a:pPr lvl="0" algn="ctr" eaLnBrk="1" hangingPunct="1"/>
            <a:endParaRPr lang="zh-CN" altLang="en-US" dirty="0">
              <a:solidFill>
                <a:srgbClr val="FFFFFF"/>
              </a:solidFill>
              <a:latin typeface="Calibri" pitchFamily="2" charset="0"/>
              <a:ea typeface="宋体" charset="-122"/>
            </a:endParaRPr>
          </a:p>
        </p:txBody>
      </p:sp>
      <p:sp>
        <p:nvSpPr>
          <p:cNvPr id="20" name="任意多边形 50"/>
          <p:cNvSpPr/>
          <p:nvPr/>
        </p:nvSpPr>
        <p:spPr>
          <a:xfrm>
            <a:off x="1017588" y="5362575"/>
            <a:ext cx="771525" cy="295275"/>
          </a:xfrm>
          <a:custGeom>
            <a:avLst/>
            <a:gdLst>
              <a:gd name="txL" fmla="*/ 0 w 771525"/>
              <a:gd name="txT" fmla="*/ 0 h 295275"/>
              <a:gd name="txR" fmla="*/ 771525 w 771525"/>
              <a:gd name="txB" fmla="*/ 295275 h 295275"/>
            </a:gdLst>
            <a:ahLst/>
            <a:cxnLst>
              <a:cxn ang="0">
                <a:pos x="9525" y="171450"/>
              </a:cxn>
              <a:cxn ang="0">
                <a:pos x="762000" y="0"/>
              </a:cxn>
              <a:cxn ang="0">
                <a:pos x="771525" y="123825"/>
              </a:cxn>
              <a:cxn ang="0">
                <a:pos x="0" y="295275"/>
              </a:cxn>
              <a:cxn ang="0">
                <a:pos x="9525" y="171450"/>
              </a:cxn>
            </a:cxnLst>
            <a:rect l="txL" t="txT" r="txR" b="txB"/>
            <a:pathLst>
              <a:path w="771525" h="295275">
                <a:moveTo>
                  <a:pt x="9525" y="171450"/>
                </a:moveTo>
                <a:lnTo>
                  <a:pt x="762000" y="0"/>
                </a:lnTo>
                <a:lnTo>
                  <a:pt x="771525" y="123825"/>
                </a:lnTo>
                <a:lnTo>
                  <a:pt x="0" y="295275"/>
                </a:lnTo>
                <a:lnTo>
                  <a:pt x="9525" y="171450"/>
                </a:lnTo>
                <a:close/>
              </a:path>
            </a:pathLst>
          </a:custGeom>
          <a:solidFill>
            <a:srgbClr val="FFFFFF"/>
          </a:solidFill>
          <a:ln w="9525">
            <a:noFill/>
            <a:miter/>
          </a:ln>
        </p:spPr>
        <p:txBody>
          <a:bodyPr anchor="ctr"/>
          <a:lstStyle/>
          <a:p>
            <a:pPr lvl="0" algn="ctr" eaLnBrk="1" hangingPunct="1"/>
            <a:endParaRPr lang="zh-CN" altLang="en-US" dirty="0">
              <a:solidFill>
                <a:srgbClr val="FFFFFF"/>
              </a:solidFill>
              <a:latin typeface="Calibri" pitchFamily="2" charset="0"/>
              <a:ea typeface="宋体" charset="-122"/>
            </a:endParaRPr>
          </a:p>
        </p:txBody>
      </p:sp>
      <p:cxnSp>
        <p:nvCxnSpPr>
          <p:cNvPr id="21" name="直接连接符 52"/>
          <p:cNvCxnSpPr/>
          <p:nvPr/>
        </p:nvCxnSpPr>
        <p:spPr>
          <a:xfrm flipV="1">
            <a:off x="1812925" y="2571750"/>
            <a:ext cx="2857500" cy="25400"/>
          </a:xfrm>
          <a:prstGeom prst="line">
            <a:avLst/>
          </a:prstGeom>
          <a:ln w="19050" cap="flat" cmpd="sng">
            <a:solidFill>
              <a:schemeClr val="bg1"/>
            </a:solidFill>
            <a:prstDash val="solid"/>
            <a:headEnd type="none" w="med" len="med"/>
            <a:tailEnd type="none" w="med" len="med"/>
          </a:ln>
        </p:spPr>
      </p:cxnSp>
      <p:cxnSp>
        <p:nvCxnSpPr>
          <p:cNvPr id="22" name="直接连接符 57"/>
          <p:cNvCxnSpPr/>
          <p:nvPr/>
        </p:nvCxnSpPr>
        <p:spPr>
          <a:xfrm rot="-5400000" flipH="1">
            <a:off x="3562350" y="3678238"/>
            <a:ext cx="2286000" cy="71437"/>
          </a:xfrm>
          <a:prstGeom prst="line">
            <a:avLst/>
          </a:prstGeom>
          <a:ln w="19050" cap="flat" cmpd="sng">
            <a:solidFill>
              <a:schemeClr val="bg1"/>
            </a:solidFill>
            <a:prstDash val="solid"/>
            <a:headEnd type="none" w="med" len="med"/>
            <a:tailEnd type="none" w="med" len="med"/>
          </a:ln>
        </p:spPr>
      </p:cxnSp>
      <p:cxnSp>
        <p:nvCxnSpPr>
          <p:cNvPr id="23" name="直接连接符 60"/>
          <p:cNvCxnSpPr/>
          <p:nvPr/>
        </p:nvCxnSpPr>
        <p:spPr>
          <a:xfrm rot="-5400000" flipH="1">
            <a:off x="561975" y="3830638"/>
            <a:ext cx="2714625" cy="214312"/>
          </a:xfrm>
          <a:prstGeom prst="line">
            <a:avLst/>
          </a:prstGeom>
          <a:ln w="19050" cap="flat" cmpd="sng">
            <a:solidFill>
              <a:schemeClr val="bg1"/>
            </a:solidFill>
            <a:prstDash val="solid"/>
            <a:headEnd type="none" w="med" len="med"/>
            <a:tailEnd type="none" w="med" len="med"/>
          </a:ln>
        </p:spPr>
      </p:cxnSp>
      <p:cxnSp>
        <p:nvCxnSpPr>
          <p:cNvPr id="24" name="直接连接符 62"/>
          <p:cNvCxnSpPr/>
          <p:nvPr/>
        </p:nvCxnSpPr>
        <p:spPr>
          <a:xfrm flipV="1">
            <a:off x="2008188" y="4857750"/>
            <a:ext cx="2736850" cy="428625"/>
          </a:xfrm>
          <a:prstGeom prst="line">
            <a:avLst/>
          </a:prstGeom>
          <a:ln w="19050" cap="flat" cmpd="sng">
            <a:solidFill>
              <a:schemeClr val="bg1"/>
            </a:solidFill>
            <a:prstDash val="solid"/>
            <a:headEnd type="none" w="med" len="med"/>
            <a:tailEnd type="none" w="med" len="med"/>
          </a:ln>
        </p:spPr>
      </p:cxnSp>
      <p:sp>
        <p:nvSpPr>
          <p:cNvPr id="25" name="任意多边形 67"/>
          <p:cNvSpPr/>
          <p:nvPr/>
        </p:nvSpPr>
        <p:spPr>
          <a:xfrm>
            <a:off x="1998663" y="3219450"/>
            <a:ext cx="1304925" cy="323850"/>
          </a:xfrm>
          <a:custGeom>
            <a:avLst/>
            <a:gdLst>
              <a:gd name="txL" fmla="*/ 0 w 1304925"/>
              <a:gd name="txT" fmla="*/ 0 h 323850"/>
              <a:gd name="txR" fmla="*/ 1304925 w 1304925"/>
              <a:gd name="txB" fmla="*/ 323850 h 323850"/>
            </a:gdLst>
            <a:ahLst/>
            <a:cxnLst>
              <a:cxn ang="0">
                <a:pos x="0" y="47625"/>
              </a:cxn>
              <a:cxn ang="0">
                <a:pos x="1285875" y="0"/>
              </a:cxn>
              <a:cxn ang="0">
                <a:pos x="1304925" y="257175"/>
              </a:cxn>
              <a:cxn ang="0">
                <a:pos x="38100" y="323850"/>
              </a:cxn>
              <a:cxn ang="0">
                <a:pos x="19050" y="304800"/>
              </a:cxn>
              <a:cxn ang="0">
                <a:pos x="0" y="47625"/>
              </a:cxn>
            </a:cxnLst>
            <a:rect l="txL" t="txT" r="txR" b="txB"/>
            <a:pathLst>
              <a:path w="1304925" h="323850">
                <a:moveTo>
                  <a:pt x="0" y="47625"/>
                </a:moveTo>
                <a:lnTo>
                  <a:pt x="1285875" y="0"/>
                </a:lnTo>
                <a:lnTo>
                  <a:pt x="1304925" y="257175"/>
                </a:lnTo>
                <a:lnTo>
                  <a:pt x="38100" y="323850"/>
                </a:lnTo>
                <a:lnTo>
                  <a:pt x="19050" y="304800"/>
                </a:lnTo>
                <a:lnTo>
                  <a:pt x="0" y="47625"/>
                </a:lnTo>
                <a:close/>
              </a:path>
            </a:pathLst>
          </a:custGeom>
          <a:solidFill>
            <a:srgbClr val="FFFFFF"/>
          </a:solidFill>
          <a:ln w="9525">
            <a:noFill/>
            <a:miter/>
          </a:ln>
        </p:spPr>
        <p:txBody>
          <a:bodyPr anchor="ctr"/>
          <a:lstStyle/>
          <a:p>
            <a:pPr lvl="0" algn="ctr" eaLnBrk="1" hangingPunct="1"/>
            <a:endParaRPr lang="zh-CN" altLang="en-US" dirty="0">
              <a:solidFill>
                <a:srgbClr val="FFFFFF"/>
              </a:solidFill>
              <a:latin typeface="Calibri" pitchFamily="2" charset="0"/>
              <a:ea typeface="宋体" charset="-122"/>
            </a:endParaRPr>
          </a:p>
        </p:txBody>
      </p:sp>
      <p:sp>
        <p:nvSpPr>
          <p:cNvPr id="26" name="任意多边形 68"/>
          <p:cNvSpPr/>
          <p:nvPr/>
        </p:nvSpPr>
        <p:spPr>
          <a:xfrm>
            <a:off x="2036763" y="3705225"/>
            <a:ext cx="1276350" cy="361950"/>
          </a:xfrm>
          <a:custGeom>
            <a:avLst/>
            <a:gdLst>
              <a:gd name="txL" fmla="*/ 0 w 1276350"/>
              <a:gd name="txT" fmla="*/ 0 h 361950"/>
              <a:gd name="txR" fmla="*/ 1276350 w 1276350"/>
              <a:gd name="txB" fmla="*/ 361950 h 361950"/>
            </a:gdLst>
            <a:ahLst/>
            <a:cxnLst>
              <a:cxn ang="0">
                <a:pos x="0" y="95250"/>
              </a:cxn>
              <a:cxn ang="0">
                <a:pos x="1266825" y="0"/>
              </a:cxn>
              <a:cxn ang="0">
                <a:pos x="1276350" y="247650"/>
              </a:cxn>
              <a:cxn ang="0">
                <a:pos x="28575" y="361950"/>
              </a:cxn>
              <a:cxn ang="0">
                <a:pos x="0" y="95250"/>
              </a:cxn>
            </a:cxnLst>
            <a:rect l="txL" t="txT" r="txR" b="txB"/>
            <a:pathLst>
              <a:path w="1276350" h="361950">
                <a:moveTo>
                  <a:pt x="0" y="95250"/>
                </a:moveTo>
                <a:lnTo>
                  <a:pt x="1266825" y="0"/>
                </a:lnTo>
                <a:lnTo>
                  <a:pt x="1276350" y="247650"/>
                </a:lnTo>
                <a:lnTo>
                  <a:pt x="28575" y="361950"/>
                </a:lnTo>
                <a:lnTo>
                  <a:pt x="0" y="95250"/>
                </a:lnTo>
                <a:close/>
              </a:path>
            </a:pathLst>
          </a:custGeom>
          <a:solidFill>
            <a:srgbClr val="FFFFFF"/>
          </a:solidFill>
          <a:ln w="9525">
            <a:noFill/>
            <a:miter/>
          </a:ln>
        </p:spPr>
        <p:txBody>
          <a:bodyPr anchor="ctr"/>
          <a:lstStyle/>
          <a:p>
            <a:pPr lvl="0" algn="ctr" eaLnBrk="1" hangingPunct="1"/>
            <a:endParaRPr lang="zh-CN" altLang="en-US" dirty="0">
              <a:solidFill>
                <a:srgbClr val="FFFFFF"/>
              </a:solidFill>
              <a:latin typeface="Calibri" pitchFamily="2" charset="0"/>
              <a:ea typeface="宋体" charset="-122"/>
            </a:endParaRPr>
          </a:p>
        </p:txBody>
      </p:sp>
      <p:sp>
        <p:nvSpPr>
          <p:cNvPr id="27" name="任意多边形 69"/>
          <p:cNvSpPr/>
          <p:nvPr/>
        </p:nvSpPr>
        <p:spPr>
          <a:xfrm>
            <a:off x="2065338" y="4162425"/>
            <a:ext cx="1266825" cy="419100"/>
          </a:xfrm>
          <a:custGeom>
            <a:avLst/>
            <a:gdLst>
              <a:gd name="txL" fmla="*/ 0 w 1266825"/>
              <a:gd name="txT" fmla="*/ 0 h 419100"/>
              <a:gd name="txR" fmla="*/ 1266825 w 1266825"/>
              <a:gd name="txB" fmla="*/ 419100 h 419100"/>
            </a:gdLst>
            <a:ahLst/>
            <a:cxnLst>
              <a:cxn ang="0">
                <a:pos x="0" y="133350"/>
              </a:cxn>
              <a:cxn ang="0">
                <a:pos x="1266825" y="0"/>
              </a:cxn>
              <a:cxn ang="0">
                <a:pos x="1266825" y="238125"/>
              </a:cxn>
              <a:cxn ang="0">
                <a:pos x="19050" y="419100"/>
              </a:cxn>
              <a:cxn ang="0">
                <a:pos x="0" y="133350"/>
              </a:cxn>
            </a:cxnLst>
            <a:rect l="txL" t="txT" r="txR" b="txB"/>
            <a:pathLst>
              <a:path w="1266825" h="419100">
                <a:moveTo>
                  <a:pt x="0" y="133350"/>
                </a:moveTo>
                <a:lnTo>
                  <a:pt x="1266825" y="0"/>
                </a:lnTo>
                <a:lnTo>
                  <a:pt x="1266825" y="238125"/>
                </a:lnTo>
                <a:lnTo>
                  <a:pt x="19050" y="419100"/>
                </a:lnTo>
                <a:lnTo>
                  <a:pt x="0" y="133350"/>
                </a:lnTo>
                <a:close/>
              </a:path>
            </a:pathLst>
          </a:custGeom>
          <a:solidFill>
            <a:srgbClr val="FFFFFF"/>
          </a:solidFill>
          <a:ln w="9525">
            <a:noFill/>
            <a:miter/>
          </a:ln>
        </p:spPr>
        <p:txBody>
          <a:bodyPr anchor="ctr"/>
          <a:lstStyle/>
          <a:p>
            <a:pPr lvl="0" algn="ctr" eaLnBrk="1" hangingPunct="1"/>
            <a:endParaRPr lang="zh-CN" altLang="en-US" dirty="0">
              <a:solidFill>
                <a:srgbClr val="FFFFFF"/>
              </a:solidFill>
              <a:latin typeface="Calibri" pitchFamily="2" charset="0"/>
              <a:ea typeface="宋体" charset="-122"/>
            </a:endParaRPr>
          </a:p>
        </p:txBody>
      </p:sp>
      <p:sp>
        <p:nvSpPr>
          <p:cNvPr id="28" name="椭圆 73"/>
          <p:cNvSpPr/>
          <p:nvPr/>
        </p:nvSpPr>
        <p:spPr>
          <a:xfrm>
            <a:off x="3508375" y="2971800"/>
            <a:ext cx="1071563" cy="1547813"/>
          </a:xfrm>
          <a:prstGeom prst="ellipse">
            <a:avLst/>
          </a:prstGeom>
          <a:noFill/>
          <a:ln w="25400" cap="flat" cmpd="sng">
            <a:solidFill>
              <a:srgbClr val="FFFFFF"/>
            </a:solidFill>
            <a:prstDash val="solid"/>
            <a:headEnd type="none" w="med" len="med"/>
            <a:tailEnd type="none" w="med" len="med"/>
          </a:ln>
        </p:spPr>
        <p:txBody>
          <a:bodyPr anchor="ctr"/>
          <a:lstStyle/>
          <a:p>
            <a:pPr lvl="0" algn="ctr" eaLnBrk="1" hangingPunct="1"/>
            <a:endParaRPr lang="zh-CN" altLang="en-US" dirty="0">
              <a:solidFill>
                <a:srgbClr val="FFFFFF"/>
              </a:solidFill>
              <a:latin typeface="Calibri" pitchFamily="2" charset="0"/>
              <a:ea typeface="宋体" charset="-122"/>
            </a:endParaRPr>
          </a:p>
        </p:txBody>
      </p:sp>
      <p:sp>
        <p:nvSpPr>
          <p:cNvPr id="29" name="弧形 76"/>
          <p:cNvSpPr/>
          <p:nvPr/>
        </p:nvSpPr>
        <p:spPr>
          <a:xfrm>
            <a:off x="3865563" y="3214688"/>
            <a:ext cx="642937" cy="1000125"/>
          </a:xfrm>
          <a:custGeom>
            <a:avLst/>
            <a:gdLst>
              <a:gd name="txL" fmla="*/ 498909 w 642937"/>
              <a:gd name="txT" fmla="*/ 83078 h 1000125"/>
              <a:gd name="txR" fmla="*/ 642937 w 642937"/>
              <a:gd name="txB" fmla="*/ 562310 h 1000125"/>
            </a:gdLst>
            <a:ahLst/>
            <a:cxnLst>
              <a:cxn ang="11796480">
                <a:pos x="498909" y="83078"/>
              </a:cxn>
              <a:cxn ang="11796480">
                <a:pos x="321469" y="500063"/>
              </a:cxn>
              <a:cxn ang="5898240">
                <a:pos x="640437" y="562310"/>
              </a:cxn>
            </a:cxnLst>
            <a:rect l="txL" t="txT" r="txR" b="txB"/>
            <a:pathLst>
              <a:path w="642937" h="1000125" stroke="0">
                <a:moveTo>
                  <a:pt x="498909" y="83078"/>
                </a:moveTo>
                <a:arcTo wR="321469" hR="500063" stAng="-4016918" swAng="4679490"/>
                <a:lnTo>
                  <a:pt x="321469" y="500063"/>
                </a:lnTo>
                <a:close/>
              </a:path>
              <a:path w="642937" h="1000125" fill="none">
                <a:moveTo>
                  <a:pt x="498909" y="83078"/>
                </a:moveTo>
                <a:arcTo wR="321469" hR="500063" stAng="-4016918" swAng="4679490"/>
              </a:path>
            </a:pathLst>
          </a:custGeom>
          <a:noFill/>
          <a:ln w="19050" cap="flat" cmpd="sng">
            <a:solidFill>
              <a:schemeClr val="bg1"/>
            </a:solidFill>
            <a:prstDash val="solid"/>
            <a:miter/>
            <a:headEnd type="none" w="med" len="med"/>
            <a:tailEnd type="none" w="med" len="med"/>
          </a:ln>
        </p:spPr>
        <p:txBody>
          <a:bodyPr anchor="ctr"/>
          <a:lstStyle/>
          <a:p>
            <a:pPr lvl="0" algn="ctr" eaLnBrk="1" hangingPunct="1"/>
            <a:endParaRPr lang="zh-CN" altLang="en-US" dirty="0">
              <a:latin typeface="Calibri" pitchFamily="2" charset="0"/>
              <a:ea typeface="宋体" charset="-122"/>
            </a:endParaRPr>
          </a:p>
        </p:txBody>
      </p:sp>
      <p:cxnSp>
        <p:nvCxnSpPr>
          <p:cNvPr id="30" name="直接连接符 78"/>
          <p:cNvCxnSpPr/>
          <p:nvPr/>
        </p:nvCxnSpPr>
        <p:spPr>
          <a:xfrm rot="-10800000" flipV="1">
            <a:off x="4017963" y="3306763"/>
            <a:ext cx="355600" cy="488950"/>
          </a:xfrm>
          <a:prstGeom prst="line">
            <a:avLst/>
          </a:prstGeom>
          <a:ln w="19050" cap="flat" cmpd="sng">
            <a:solidFill>
              <a:srgbClr val="FFFFFF"/>
            </a:solidFill>
            <a:prstDash val="solid"/>
            <a:headEnd type="none" w="med" len="med"/>
            <a:tailEnd type="none" w="med" len="med"/>
          </a:ln>
        </p:spPr>
      </p:cxnSp>
      <p:cxnSp>
        <p:nvCxnSpPr>
          <p:cNvPr id="31" name="直接连接符 81"/>
          <p:cNvCxnSpPr/>
          <p:nvPr/>
        </p:nvCxnSpPr>
        <p:spPr>
          <a:xfrm flipV="1">
            <a:off x="4017963" y="3767138"/>
            <a:ext cx="498475" cy="9525"/>
          </a:xfrm>
          <a:prstGeom prst="line">
            <a:avLst/>
          </a:prstGeom>
          <a:ln w="19050" cap="flat" cmpd="sng">
            <a:solidFill>
              <a:srgbClr val="FFFFFF"/>
            </a:solidFill>
            <a:prstDash val="solid"/>
            <a:headEnd type="none" w="med" len="med"/>
            <a:tailEnd type="none" w="med" len="med"/>
          </a:ln>
        </p:spPr>
      </p:cxnSp>
      <p:sp>
        <p:nvSpPr>
          <p:cNvPr id="32" name="TextBox 85"/>
          <p:cNvSpPr txBox="1"/>
          <p:nvPr/>
        </p:nvSpPr>
        <p:spPr>
          <a:xfrm>
            <a:off x="5286380" y="813899"/>
            <a:ext cx="3500437" cy="5186869"/>
          </a:xfrm>
          <a:prstGeom prst="rect">
            <a:avLst/>
          </a:prstGeom>
          <a:noFill/>
          <a:ln w="9525">
            <a:noFill/>
            <a:miter/>
          </a:ln>
        </p:spPr>
        <p:txBody>
          <a:bodyPr>
            <a:spAutoFit/>
          </a:bodyPr>
          <a:lstStyle/>
          <a:p>
            <a:pPr lvl="0" indent="457200">
              <a:lnSpc>
                <a:spcPct val="150000"/>
              </a:lnSpc>
            </a:pPr>
            <a:r>
              <a:rPr lang="zh-CN" altLang="en-US" sz="2800" dirty="0" smtClean="0">
                <a:solidFill>
                  <a:schemeClr val="bg1"/>
                </a:solidFill>
                <a:latin typeface="微软雅黑" pitchFamily="2" charset="-122"/>
                <a:ea typeface="微软雅黑" pitchFamily="2" charset="-122"/>
              </a:rPr>
              <a:t>佐藤学仔细观察过善于倾听的教师：他们多数会通过坐下来、俯下身等动作，降低自己的高度，在与学生平行的视线范围内开关注他们的动作和发言。</a:t>
            </a:r>
            <a:endParaRPr lang="zh-CN" altLang="en-US" sz="2800" dirty="0">
              <a:solidFill>
                <a:schemeClr val="bg1"/>
              </a:solidFill>
              <a:latin typeface="微软雅黑" pitchFamily="2" charset="-122"/>
              <a:ea typeface="微软雅黑" pitchFamily="2" charset="-122"/>
            </a:endParaRPr>
          </a:p>
        </p:txBody>
      </p:sp>
    </p:spTree>
  </p:cSld>
  <p:clrMapOvr>
    <a:masterClrMapping/>
  </p:clrMapOvr>
  <p:transition>
    <p:cover dir="l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withEffect">
                                  <p:stCondLst>
                                    <p:cond delay="500"/>
                                  </p:stCondLst>
                                  <p:childTnLst>
                                    <p:set>
                                      <p:cBhvr>
                                        <p:cTn id="6" dur="1" fill="hold">
                                          <p:stCondLst>
                                            <p:cond delay="0"/>
                                          </p:stCondLst>
                                        </p:cTn>
                                        <p:tgtEl>
                                          <p:spTgt spid="6"/>
                                        </p:tgtEl>
                                        <p:attrNameLst>
                                          <p:attrName>style.visibility</p:attrName>
                                        </p:attrNameLst>
                                      </p:cBhvr>
                                      <p:to>
                                        <p:strVal val="visible"/>
                                      </p:to>
                                    </p:set>
                                    <p:animEffect transition="in" filter="wipe(down)">
                                      <p:cBhvr>
                                        <p:cTn id="7" dur="300"/>
                                        <p:tgtEl>
                                          <p:spTgt spid="6"/>
                                        </p:tgtEl>
                                      </p:cBhvr>
                                    </p:animEffect>
                                  </p:childTnLst>
                                </p:cTn>
                              </p:par>
                            </p:childTnLst>
                          </p:cTn>
                        </p:par>
                        <p:par>
                          <p:cTn id="8" fill="hold">
                            <p:stCondLst>
                              <p:cond delay="4250"/>
                            </p:stCondLst>
                            <p:childTnLst>
                              <p:par>
                                <p:cTn id="9" presetID="22" presetClass="entr" presetSubtype="2"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ipe(right)">
                                      <p:cBhvr>
                                        <p:cTn id="11" dur="300"/>
                                        <p:tgtEl>
                                          <p:spTgt spid="5"/>
                                        </p:tgtEl>
                                      </p:cBhvr>
                                    </p:animEffect>
                                  </p:childTnLst>
                                </p:cTn>
                              </p:par>
                            </p:childTnLst>
                          </p:cTn>
                        </p:par>
                        <p:par>
                          <p:cTn id="12" fill="hold">
                            <p:stCondLst>
                              <p:cond delay="4550"/>
                            </p:stCondLst>
                            <p:childTnLst>
                              <p:par>
                                <p:cTn id="13" presetID="22" presetClass="entr" presetSubtype="2" fill="hold" grpId="0" nodeType="after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wipe(right)">
                                      <p:cBhvr>
                                        <p:cTn id="15" dur="300"/>
                                        <p:tgtEl>
                                          <p:spTgt spid="4"/>
                                        </p:tgtEl>
                                      </p:cBhvr>
                                    </p:animEffect>
                                  </p:childTnLst>
                                </p:cTn>
                              </p:par>
                            </p:childTnLst>
                          </p:cTn>
                        </p:par>
                        <p:par>
                          <p:cTn id="16" fill="hold">
                            <p:stCondLst>
                              <p:cond delay="4850"/>
                            </p:stCondLst>
                            <p:childTnLst>
                              <p:par>
                                <p:cTn id="17" presetID="22" presetClass="entr" presetSubtype="1" fill="hold" nodeType="afterEffect">
                                  <p:stCondLst>
                                    <p:cond delay="0"/>
                                  </p:stCondLst>
                                  <p:childTnLst>
                                    <p:set>
                                      <p:cBhvr>
                                        <p:cTn id="18" dur="1" fill="hold">
                                          <p:stCondLst>
                                            <p:cond delay="0"/>
                                          </p:stCondLst>
                                        </p:cTn>
                                        <p:tgtEl>
                                          <p:spTgt spid="3"/>
                                        </p:tgtEl>
                                        <p:attrNameLst>
                                          <p:attrName>style.visibility</p:attrName>
                                        </p:attrNameLst>
                                      </p:cBhvr>
                                      <p:to>
                                        <p:strVal val="visible"/>
                                      </p:to>
                                    </p:set>
                                    <p:animEffect transition="in" filter="wipe(up)">
                                      <p:cBhvr>
                                        <p:cTn id="19" dur="300"/>
                                        <p:tgtEl>
                                          <p:spTgt spid="3"/>
                                        </p:tgtEl>
                                      </p:cBhvr>
                                    </p:animEffect>
                                  </p:childTnLst>
                                </p:cTn>
                              </p:par>
                            </p:childTnLst>
                          </p:cTn>
                        </p:par>
                        <p:par>
                          <p:cTn id="20" fill="hold">
                            <p:stCondLst>
                              <p:cond delay="5150"/>
                            </p:stCondLst>
                            <p:childTnLst>
                              <p:par>
                                <p:cTn id="21" presetID="22" presetClass="entr" presetSubtype="8" fill="hold" nodeType="afterEffect">
                                  <p:stCondLst>
                                    <p:cond delay="0"/>
                                  </p:stCondLst>
                                  <p:childTnLst>
                                    <p:set>
                                      <p:cBhvr>
                                        <p:cTn id="22" dur="1" fill="hold">
                                          <p:stCondLst>
                                            <p:cond delay="0"/>
                                          </p:stCondLst>
                                        </p:cTn>
                                        <p:tgtEl>
                                          <p:spTgt spid="11"/>
                                        </p:tgtEl>
                                        <p:attrNameLst>
                                          <p:attrName>style.visibility</p:attrName>
                                        </p:attrNameLst>
                                      </p:cBhvr>
                                      <p:to>
                                        <p:strVal val="visible"/>
                                      </p:to>
                                    </p:set>
                                    <p:animEffect transition="in" filter="wipe(left)">
                                      <p:cBhvr>
                                        <p:cTn id="23" dur="300"/>
                                        <p:tgtEl>
                                          <p:spTgt spid="11"/>
                                        </p:tgtEl>
                                      </p:cBhvr>
                                    </p:animEffect>
                                  </p:childTnLst>
                                </p:cTn>
                              </p:par>
                            </p:childTnLst>
                          </p:cTn>
                        </p:par>
                        <p:par>
                          <p:cTn id="24" fill="hold">
                            <p:stCondLst>
                              <p:cond delay="5450"/>
                            </p:stCondLst>
                            <p:childTnLst>
                              <p:par>
                                <p:cTn id="25" presetID="22" presetClass="entr" presetSubtype="2" fill="hold" nodeType="after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wipe(right)">
                                      <p:cBhvr>
                                        <p:cTn id="27" dur="300"/>
                                        <p:tgtEl>
                                          <p:spTgt spid="8"/>
                                        </p:tgtEl>
                                      </p:cBhvr>
                                    </p:animEffect>
                                  </p:childTnLst>
                                </p:cTn>
                              </p:par>
                            </p:childTnLst>
                          </p:cTn>
                        </p:par>
                        <p:par>
                          <p:cTn id="28" fill="hold">
                            <p:stCondLst>
                              <p:cond delay="5750"/>
                            </p:stCondLst>
                            <p:childTnLst>
                              <p:par>
                                <p:cTn id="29" presetID="22" presetClass="entr" presetSubtype="2" fill="hold" grpId="0" nodeType="afterEffect">
                                  <p:stCondLst>
                                    <p:cond delay="0"/>
                                  </p:stCondLst>
                                  <p:childTnLst>
                                    <p:set>
                                      <p:cBhvr>
                                        <p:cTn id="30" dur="1" fill="hold">
                                          <p:stCondLst>
                                            <p:cond delay="0"/>
                                          </p:stCondLst>
                                        </p:cTn>
                                        <p:tgtEl>
                                          <p:spTgt spid="9"/>
                                        </p:tgtEl>
                                        <p:attrNameLst>
                                          <p:attrName>style.visibility</p:attrName>
                                        </p:attrNameLst>
                                      </p:cBhvr>
                                      <p:to>
                                        <p:strVal val="visible"/>
                                      </p:to>
                                    </p:set>
                                    <p:animEffect transition="in" filter="wipe(right)">
                                      <p:cBhvr>
                                        <p:cTn id="31" dur="300"/>
                                        <p:tgtEl>
                                          <p:spTgt spid="9"/>
                                        </p:tgtEl>
                                      </p:cBhvr>
                                    </p:animEffect>
                                  </p:childTnLst>
                                </p:cTn>
                              </p:par>
                            </p:childTnLst>
                          </p:cTn>
                        </p:par>
                        <p:par>
                          <p:cTn id="32" fill="hold">
                            <p:stCondLst>
                              <p:cond delay="6050"/>
                            </p:stCondLst>
                            <p:childTnLst>
                              <p:par>
                                <p:cTn id="33" presetID="22" presetClass="entr" presetSubtype="1" fill="hold" nodeType="afterEffect">
                                  <p:stCondLst>
                                    <p:cond delay="0"/>
                                  </p:stCondLst>
                                  <p:childTnLst>
                                    <p:set>
                                      <p:cBhvr>
                                        <p:cTn id="34" dur="1" fill="hold">
                                          <p:stCondLst>
                                            <p:cond delay="0"/>
                                          </p:stCondLst>
                                        </p:cTn>
                                        <p:tgtEl>
                                          <p:spTgt spid="10"/>
                                        </p:tgtEl>
                                        <p:attrNameLst>
                                          <p:attrName>style.visibility</p:attrName>
                                        </p:attrNameLst>
                                      </p:cBhvr>
                                      <p:to>
                                        <p:strVal val="visible"/>
                                      </p:to>
                                    </p:set>
                                    <p:animEffect transition="in" filter="wipe(up)">
                                      <p:cBhvr>
                                        <p:cTn id="35" dur="300"/>
                                        <p:tgtEl>
                                          <p:spTgt spid="10"/>
                                        </p:tgtEl>
                                      </p:cBhvr>
                                    </p:animEffect>
                                  </p:childTnLst>
                                </p:cTn>
                              </p:par>
                            </p:childTnLst>
                          </p:cTn>
                        </p:par>
                        <p:par>
                          <p:cTn id="36" fill="hold">
                            <p:stCondLst>
                              <p:cond delay="6350"/>
                            </p:stCondLst>
                            <p:childTnLst>
                              <p:par>
                                <p:cTn id="37" presetID="22" presetClass="entr" presetSubtype="1" fill="hold" nodeType="afterEffect">
                                  <p:stCondLst>
                                    <p:cond delay="0"/>
                                  </p:stCondLst>
                                  <p:childTnLst>
                                    <p:set>
                                      <p:cBhvr>
                                        <p:cTn id="38" dur="1" fill="hold">
                                          <p:stCondLst>
                                            <p:cond delay="0"/>
                                          </p:stCondLst>
                                        </p:cTn>
                                        <p:tgtEl>
                                          <p:spTgt spid="7"/>
                                        </p:tgtEl>
                                        <p:attrNameLst>
                                          <p:attrName>style.visibility</p:attrName>
                                        </p:attrNameLst>
                                      </p:cBhvr>
                                      <p:to>
                                        <p:strVal val="visible"/>
                                      </p:to>
                                    </p:set>
                                    <p:animEffect transition="in" filter="wipe(up)">
                                      <p:cBhvr>
                                        <p:cTn id="39" dur="300"/>
                                        <p:tgtEl>
                                          <p:spTgt spid="7"/>
                                        </p:tgtEl>
                                      </p:cBhvr>
                                    </p:animEffect>
                                  </p:childTnLst>
                                </p:cTn>
                              </p:par>
                              <p:par>
                                <p:cTn id="40" presetID="22" presetClass="entr" presetSubtype="8" fill="hold" nodeType="withEffect">
                                  <p:stCondLst>
                                    <p:cond delay="0"/>
                                  </p:stCondLst>
                                  <p:childTnLst>
                                    <p:set>
                                      <p:cBhvr>
                                        <p:cTn id="41" dur="1" fill="hold">
                                          <p:stCondLst>
                                            <p:cond delay="0"/>
                                          </p:stCondLst>
                                        </p:cTn>
                                        <p:tgtEl>
                                          <p:spTgt spid="12"/>
                                        </p:tgtEl>
                                        <p:attrNameLst>
                                          <p:attrName>style.visibility</p:attrName>
                                        </p:attrNameLst>
                                      </p:cBhvr>
                                      <p:to>
                                        <p:strVal val="visible"/>
                                      </p:to>
                                    </p:set>
                                    <p:animEffect transition="in" filter="wipe(left)">
                                      <p:cBhvr>
                                        <p:cTn id="42" dur="300"/>
                                        <p:tgtEl>
                                          <p:spTgt spid="12"/>
                                        </p:tgtEl>
                                      </p:cBhvr>
                                    </p:animEffect>
                                  </p:childTnLst>
                                </p:cTn>
                              </p:par>
                            </p:childTnLst>
                          </p:cTn>
                        </p:par>
                        <p:par>
                          <p:cTn id="43" fill="hold">
                            <p:stCondLst>
                              <p:cond delay="6650"/>
                            </p:stCondLst>
                            <p:childTnLst>
                              <p:par>
                                <p:cTn id="44" presetID="22" presetClass="entr" presetSubtype="2" fill="hold" nodeType="afterEffect">
                                  <p:stCondLst>
                                    <p:cond delay="0"/>
                                  </p:stCondLst>
                                  <p:childTnLst>
                                    <p:set>
                                      <p:cBhvr>
                                        <p:cTn id="45" dur="1" fill="hold">
                                          <p:stCondLst>
                                            <p:cond delay="0"/>
                                          </p:stCondLst>
                                        </p:cTn>
                                        <p:tgtEl>
                                          <p:spTgt spid="13"/>
                                        </p:tgtEl>
                                        <p:attrNameLst>
                                          <p:attrName>style.visibility</p:attrName>
                                        </p:attrNameLst>
                                      </p:cBhvr>
                                      <p:to>
                                        <p:strVal val="visible"/>
                                      </p:to>
                                    </p:set>
                                    <p:animEffect transition="in" filter="wipe(right)">
                                      <p:cBhvr>
                                        <p:cTn id="46" dur="300"/>
                                        <p:tgtEl>
                                          <p:spTgt spid="13"/>
                                        </p:tgtEl>
                                      </p:cBhvr>
                                    </p:animEffect>
                                  </p:childTnLst>
                                </p:cTn>
                              </p:par>
                            </p:childTnLst>
                          </p:cTn>
                        </p:par>
                        <p:par>
                          <p:cTn id="47" fill="hold">
                            <p:stCondLst>
                              <p:cond delay="6950"/>
                            </p:stCondLst>
                            <p:childTnLst>
                              <p:par>
                                <p:cTn id="48" presetID="22" presetClass="entr" presetSubtype="1" fill="hold" nodeType="afterEffect">
                                  <p:stCondLst>
                                    <p:cond delay="0"/>
                                  </p:stCondLst>
                                  <p:childTnLst>
                                    <p:set>
                                      <p:cBhvr>
                                        <p:cTn id="49" dur="1" fill="hold">
                                          <p:stCondLst>
                                            <p:cond delay="0"/>
                                          </p:stCondLst>
                                        </p:cTn>
                                        <p:tgtEl>
                                          <p:spTgt spid="14"/>
                                        </p:tgtEl>
                                        <p:attrNameLst>
                                          <p:attrName>style.visibility</p:attrName>
                                        </p:attrNameLst>
                                      </p:cBhvr>
                                      <p:to>
                                        <p:strVal val="visible"/>
                                      </p:to>
                                    </p:set>
                                    <p:animEffect transition="in" filter="wipe(up)">
                                      <p:cBhvr>
                                        <p:cTn id="50" dur="300"/>
                                        <p:tgtEl>
                                          <p:spTgt spid="14"/>
                                        </p:tgtEl>
                                      </p:cBhvr>
                                    </p:animEffect>
                                  </p:childTnLst>
                                </p:cTn>
                              </p:par>
                            </p:childTnLst>
                          </p:cTn>
                        </p:par>
                        <p:par>
                          <p:cTn id="51" fill="hold">
                            <p:stCondLst>
                              <p:cond delay="7250"/>
                            </p:stCondLst>
                            <p:childTnLst>
                              <p:par>
                                <p:cTn id="52" presetID="22" presetClass="entr" presetSubtype="8" fill="hold" nodeType="afterEffect">
                                  <p:stCondLst>
                                    <p:cond delay="0"/>
                                  </p:stCondLst>
                                  <p:childTnLst>
                                    <p:set>
                                      <p:cBhvr>
                                        <p:cTn id="53" dur="1" fill="hold">
                                          <p:stCondLst>
                                            <p:cond delay="0"/>
                                          </p:stCondLst>
                                        </p:cTn>
                                        <p:tgtEl>
                                          <p:spTgt spid="15"/>
                                        </p:tgtEl>
                                        <p:attrNameLst>
                                          <p:attrName>style.visibility</p:attrName>
                                        </p:attrNameLst>
                                      </p:cBhvr>
                                      <p:to>
                                        <p:strVal val="visible"/>
                                      </p:to>
                                    </p:set>
                                    <p:animEffect transition="in" filter="wipe(left)">
                                      <p:cBhvr>
                                        <p:cTn id="54" dur="300"/>
                                        <p:tgtEl>
                                          <p:spTgt spid="15"/>
                                        </p:tgtEl>
                                      </p:cBhvr>
                                    </p:animEffect>
                                  </p:childTnLst>
                                </p:cTn>
                              </p:par>
                            </p:childTnLst>
                          </p:cTn>
                        </p:par>
                        <p:par>
                          <p:cTn id="55" fill="hold">
                            <p:stCondLst>
                              <p:cond delay="7550"/>
                            </p:stCondLst>
                            <p:childTnLst>
                              <p:par>
                                <p:cTn id="56" presetID="22" presetClass="entr" presetSubtype="4" fill="hold" nodeType="afterEffect">
                                  <p:stCondLst>
                                    <p:cond delay="0"/>
                                  </p:stCondLst>
                                  <p:childTnLst>
                                    <p:set>
                                      <p:cBhvr>
                                        <p:cTn id="57" dur="1" fill="hold">
                                          <p:stCondLst>
                                            <p:cond delay="0"/>
                                          </p:stCondLst>
                                        </p:cTn>
                                        <p:tgtEl>
                                          <p:spTgt spid="16"/>
                                        </p:tgtEl>
                                        <p:attrNameLst>
                                          <p:attrName>style.visibility</p:attrName>
                                        </p:attrNameLst>
                                      </p:cBhvr>
                                      <p:to>
                                        <p:strVal val="visible"/>
                                      </p:to>
                                    </p:set>
                                    <p:animEffect transition="in" filter="wipe(down)">
                                      <p:cBhvr>
                                        <p:cTn id="58" dur="300"/>
                                        <p:tgtEl>
                                          <p:spTgt spid="16"/>
                                        </p:tgtEl>
                                      </p:cBhvr>
                                    </p:animEffect>
                                  </p:childTnLst>
                                </p:cTn>
                              </p:par>
                            </p:childTnLst>
                          </p:cTn>
                        </p:par>
                        <p:par>
                          <p:cTn id="59" fill="hold">
                            <p:stCondLst>
                              <p:cond delay="7850"/>
                            </p:stCondLst>
                            <p:childTnLst>
                              <p:par>
                                <p:cTn id="60" presetID="22" presetClass="entr" presetSubtype="4" fill="hold" grpId="0" nodeType="afterEffect">
                                  <p:stCondLst>
                                    <p:cond delay="0"/>
                                  </p:stCondLst>
                                  <p:childTnLst>
                                    <p:set>
                                      <p:cBhvr>
                                        <p:cTn id="61" dur="1" fill="hold">
                                          <p:stCondLst>
                                            <p:cond delay="0"/>
                                          </p:stCondLst>
                                        </p:cTn>
                                        <p:tgtEl>
                                          <p:spTgt spid="17"/>
                                        </p:tgtEl>
                                        <p:attrNameLst>
                                          <p:attrName>style.visibility</p:attrName>
                                        </p:attrNameLst>
                                      </p:cBhvr>
                                      <p:to>
                                        <p:strVal val="visible"/>
                                      </p:to>
                                    </p:set>
                                    <p:animEffect transition="in" filter="wipe(down)">
                                      <p:cBhvr>
                                        <p:cTn id="62" dur="300"/>
                                        <p:tgtEl>
                                          <p:spTgt spid="17"/>
                                        </p:tgtEl>
                                      </p:cBhvr>
                                    </p:animEffect>
                                  </p:childTnLst>
                                </p:cTn>
                              </p:par>
                            </p:childTnLst>
                          </p:cTn>
                        </p:par>
                        <p:par>
                          <p:cTn id="63" fill="hold">
                            <p:stCondLst>
                              <p:cond delay="8150"/>
                            </p:stCondLst>
                            <p:childTnLst>
                              <p:par>
                                <p:cTn id="64" presetID="22" presetClass="entr" presetSubtype="2" fill="hold" grpId="0" nodeType="afterEffect">
                                  <p:stCondLst>
                                    <p:cond delay="0"/>
                                  </p:stCondLst>
                                  <p:childTnLst>
                                    <p:set>
                                      <p:cBhvr>
                                        <p:cTn id="65" dur="1" fill="hold">
                                          <p:stCondLst>
                                            <p:cond delay="0"/>
                                          </p:stCondLst>
                                        </p:cTn>
                                        <p:tgtEl>
                                          <p:spTgt spid="18"/>
                                        </p:tgtEl>
                                        <p:attrNameLst>
                                          <p:attrName>style.visibility</p:attrName>
                                        </p:attrNameLst>
                                      </p:cBhvr>
                                      <p:to>
                                        <p:strVal val="visible"/>
                                      </p:to>
                                    </p:set>
                                    <p:animEffect transition="in" filter="wipe(right)">
                                      <p:cBhvr>
                                        <p:cTn id="66" dur="300"/>
                                        <p:tgtEl>
                                          <p:spTgt spid="18"/>
                                        </p:tgtEl>
                                      </p:cBhvr>
                                    </p:animEffect>
                                  </p:childTnLst>
                                </p:cTn>
                              </p:par>
                            </p:childTnLst>
                          </p:cTn>
                        </p:par>
                        <p:par>
                          <p:cTn id="67" fill="hold">
                            <p:stCondLst>
                              <p:cond delay="8450"/>
                            </p:stCondLst>
                            <p:childTnLst>
                              <p:par>
                                <p:cTn id="68" presetID="22" presetClass="entr" presetSubtype="1" fill="hold" grpId="0" nodeType="afterEffect">
                                  <p:stCondLst>
                                    <p:cond delay="0"/>
                                  </p:stCondLst>
                                  <p:childTnLst>
                                    <p:set>
                                      <p:cBhvr>
                                        <p:cTn id="69" dur="1" fill="hold">
                                          <p:stCondLst>
                                            <p:cond delay="0"/>
                                          </p:stCondLst>
                                        </p:cTn>
                                        <p:tgtEl>
                                          <p:spTgt spid="19"/>
                                        </p:tgtEl>
                                        <p:attrNameLst>
                                          <p:attrName>style.visibility</p:attrName>
                                        </p:attrNameLst>
                                      </p:cBhvr>
                                      <p:to>
                                        <p:strVal val="visible"/>
                                      </p:to>
                                    </p:set>
                                    <p:animEffect transition="in" filter="wipe(up)">
                                      <p:cBhvr>
                                        <p:cTn id="70" dur="300"/>
                                        <p:tgtEl>
                                          <p:spTgt spid="19"/>
                                        </p:tgtEl>
                                      </p:cBhvr>
                                    </p:animEffect>
                                  </p:childTnLst>
                                </p:cTn>
                              </p:par>
                            </p:childTnLst>
                          </p:cTn>
                        </p:par>
                        <p:par>
                          <p:cTn id="71" fill="hold">
                            <p:stCondLst>
                              <p:cond delay="8750"/>
                            </p:stCondLst>
                            <p:childTnLst>
                              <p:par>
                                <p:cTn id="72" presetID="22" presetClass="entr" presetSubtype="8" fill="hold" grpId="0" nodeType="afterEffect">
                                  <p:stCondLst>
                                    <p:cond delay="0"/>
                                  </p:stCondLst>
                                  <p:childTnLst>
                                    <p:set>
                                      <p:cBhvr>
                                        <p:cTn id="73" dur="1" fill="hold">
                                          <p:stCondLst>
                                            <p:cond delay="0"/>
                                          </p:stCondLst>
                                        </p:cTn>
                                        <p:tgtEl>
                                          <p:spTgt spid="20"/>
                                        </p:tgtEl>
                                        <p:attrNameLst>
                                          <p:attrName>style.visibility</p:attrName>
                                        </p:attrNameLst>
                                      </p:cBhvr>
                                      <p:to>
                                        <p:strVal val="visible"/>
                                      </p:to>
                                    </p:set>
                                    <p:animEffect transition="in" filter="wipe(left)">
                                      <p:cBhvr>
                                        <p:cTn id="74" dur="300"/>
                                        <p:tgtEl>
                                          <p:spTgt spid="20"/>
                                        </p:tgtEl>
                                      </p:cBhvr>
                                    </p:animEffect>
                                  </p:childTnLst>
                                </p:cTn>
                              </p:par>
                            </p:childTnLst>
                          </p:cTn>
                        </p:par>
                        <p:par>
                          <p:cTn id="75" fill="hold">
                            <p:stCondLst>
                              <p:cond delay="9050"/>
                            </p:stCondLst>
                            <p:childTnLst>
                              <p:par>
                                <p:cTn id="76" presetID="10" presetClass="entr" presetSubtype="0" fill="hold" grpId="0" nodeType="afterEffect">
                                  <p:stCondLst>
                                    <p:cond delay="0"/>
                                  </p:stCondLst>
                                  <p:childTnLst>
                                    <p:set>
                                      <p:cBhvr>
                                        <p:cTn id="77" dur="1" fill="hold">
                                          <p:stCondLst>
                                            <p:cond delay="0"/>
                                          </p:stCondLst>
                                        </p:cTn>
                                        <p:tgtEl>
                                          <p:spTgt spid="25"/>
                                        </p:tgtEl>
                                        <p:attrNameLst>
                                          <p:attrName>style.visibility</p:attrName>
                                        </p:attrNameLst>
                                      </p:cBhvr>
                                      <p:to>
                                        <p:strVal val="visible"/>
                                      </p:to>
                                    </p:set>
                                    <p:animEffect transition="in" filter="fade">
                                      <p:cBhvr>
                                        <p:cTn id="78" dur="300"/>
                                        <p:tgtEl>
                                          <p:spTgt spid="25"/>
                                        </p:tgtEl>
                                      </p:cBhvr>
                                    </p:animEffect>
                                  </p:childTnLst>
                                </p:cTn>
                              </p:par>
                            </p:childTnLst>
                          </p:cTn>
                        </p:par>
                        <p:par>
                          <p:cTn id="79" fill="hold">
                            <p:stCondLst>
                              <p:cond delay="9350"/>
                            </p:stCondLst>
                            <p:childTnLst>
                              <p:par>
                                <p:cTn id="80" presetID="10" presetClass="entr" presetSubtype="0" fill="hold" grpId="0" nodeType="afterEffect">
                                  <p:stCondLst>
                                    <p:cond delay="0"/>
                                  </p:stCondLst>
                                  <p:childTnLst>
                                    <p:set>
                                      <p:cBhvr>
                                        <p:cTn id="81" dur="1" fill="hold">
                                          <p:stCondLst>
                                            <p:cond delay="0"/>
                                          </p:stCondLst>
                                        </p:cTn>
                                        <p:tgtEl>
                                          <p:spTgt spid="26"/>
                                        </p:tgtEl>
                                        <p:attrNameLst>
                                          <p:attrName>style.visibility</p:attrName>
                                        </p:attrNameLst>
                                      </p:cBhvr>
                                      <p:to>
                                        <p:strVal val="visible"/>
                                      </p:to>
                                    </p:set>
                                    <p:animEffect transition="in" filter="fade">
                                      <p:cBhvr>
                                        <p:cTn id="82" dur="300"/>
                                        <p:tgtEl>
                                          <p:spTgt spid="26"/>
                                        </p:tgtEl>
                                      </p:cBhvr>
                                    </p:animEffect>
                                  </p:childTnLst>
                                </p:cTn>
                              </p:par>
                            </p:childTnLst>
                          </p:cTn>
                        </p:par>
                        <p:par>
                          <p:cTn id="83" fill="hold">
                            <p:stCondLst>
                              <p:cond delay="9650"/>
                            </p:stCondLst>
                            <p:childTnLst>
                              <p:par>
                                <p:cTn id="84" presetID="10" presetClass="entr" presetSubtype="0" fill="hold" grpId="0" nodeType="afterEffect">
                                  <p:stCondLst>
                                    <p:cond delay="0"/>
                                  </p:stCondLst>
                                  <p:childTnLst>
                                    <p:set>
                                      <p:cBhvr>
                                        <p:cTn id="85" dur="1" fill="hold">
                                          <p:stCondLst>
                                            <p:cond delay="0"/>
                                          </p:stCondLst>
                                        </p:cTn>
                                        <p:tgtEl>
                                          <p:spTgt spid="27"/>
                                        </p:tgtEl>
                                        <p:attrNameLst>
                                          <p:attrName>style.visibility</p:attrName>
                                        </p:attrNameLst>
                                      </p:cBhvr>
                                      <p:to>
                                        <p:strVal val="visible"/>
                                      </p:to>
                                    </p:set>
                                    <p:animEffect transition="in" filter="fade">
                                      <p:cBhvr>
                                        <p:cTn id="86" dur="300"/>
                                        <p:tgtEl>
                                          <p:spTgt spid="27"/>
                                        </p:tgtEl>
                                      </p:cBhvr>
                                    </p:animEffect>
                                  </p:childTnLst>
                                </p:cTn>
                              </p:par>
                            </p:childTnLst>
                          </p:cTn>
                        </p:par>
                        <p:par>
                          <p:cTn id="87" fill="hold">
                            <p:stCondLst>
                              <p:cond delay="9950"/>
                            </p:stCondLst>
                            <p:childTnLst>
                              <p:par>
                                <p:cTn id="88" presetID="21" presetClass="entr" presetSubtype="1" fill="hold" grpId="0" nodeType="afterEffect">
                                  <p:stCondLst>
                                    <p:cond delay="0"/>
                                  </p:stCondLst>
                                  <p:childTnLst>
                                    <p:set>
                                      <p:cBhvr>
                                        <p:cTn id="89" dur="1" fill="hold">
                                          <p:stCondLst>
                                            <p:cond delay="0"/>
                                          </p:stCondLst>
                                        </p:cTn>
                                        <p:tgtEl>
                                          <p:spTgt spid="28"/>
                                        </p:tgtEl>
                                        <p:attrNameLst>
                                          <p:attrName>style.visibility</p:attrName>
                                        </p:attrNameLst>
                                      </p:cBhvr>
                                      <p:to>
                                        <p:strVal val="visible"/>
                                      </p:to>
                                    </p:set>
                                    <p:animEffect transition="in" filter="wheel(1)">
                                      <p:cBhvr>
                                        <p:cTn id="90" dur="500"/>
                                        <p:tgtEl>
                                          <p:spTgt spid="28"/>
                                        </p:tgtEl>
                                      </p:cBhvr>
                                    </p:animEffect>
                                  </p:childTnLst>
                                </p:cTn>
                              </p:par>
                            </p:childTnLst>
                          </p:cTn>
                        </p:par>
                        <p:par>
                          <p:cTn id="91" fill="hold">
                            <p:stCondLst>
                              <p:cond delay="10450"/>
                            </p:stCondLst>
                            <p:childTnLst>
                              <p:par>
                                <p:cTn id="92" presetID="22" presetClass="entr" presetSubtype="8" fill="hold" nodeType="afterEffect">
                                  <p:stCondLst>
                                    <p:cond delay="0"/>
                                  </p:stCondLst>
                                  <p:childTnLst>
                                    <p:set>
                                      <p:cBhvr>
                                        <p:cTn id="93" dur="1" fill="hold">
                                          <p:stCondLst>
                                            <p:cond delay="0"/>
                                          </p:stCondLst>
                                        </p:cTn>
                                        <p:tgtEl>
                                          <p:spTgt spid="30"/>
                                        </p:tgtEl>
                                        <p:attrNameLst>
                                          <p:attrName>style.visibility</p:attrName>
                                        </p:attrNameLst>
                                      </p:cBhvr>
                                      <p:to>
                                        <p:strVal val="visible"/>
                                      </p:to>
                                    </p:set>
                                    <p:animEffect transition="in" filter="wipe(left)">
                                      <p:cBhvr>
                                        <p:cTn id="94" dur="300"/>
                                        <p:tgtEl>
                                          <p:spTgt spid="30"/>
                                        </p:tgtEl>
                                      </p:cBhvr>
                                    </p:animEffect>
                                  </p:childTnLst>
                                </p:cTn>
                              </p:par>
                              <p:par>
                                <p:cTn id="95" presetID="22" presetClass="entr" presetSubtype="8" fill="hold" nodeType="withEffect">
                                  <p:stCondLst>
                                    <p:cond delay="0"/>
                                  </p:stCondLst>
                                  <p:childTnLst>
                                    <p:set>
                                      <p:cBhvr>
                                        <p:cTn id="96" dur="1" fill="hold">
                                          <p:stCondLst>
                                            <p:cond delay="0"/>
                                          </p:stCondLst>
                                        </p:cTn>
                                        <p:tgtEl>
                                          <p:spTgt spid="31"/>
                                        </p:tgtEl>
                                        <p:attrNameLst>
                                          <p:attrName>style.visibility</p:attrName>
                                        </p:attrNameLst>
                                      </p:cBhvr>
                                      <p:to>
                                        <p:strVal val="visible"/>
                                      </p:to>
                                    </p:set>
                                    <p:animEffect transition="in" filter="wipe(left)">
                                      <p:cBhvr>
                                        <p:cTn id="97" dur="300"/>
                                        <p:tgtEl>
                                          <p:spTgt spid="31"/>
                                        </p:tgtEl>
                                      </p:cBhvr>
                                    </p:animEffect>
                                  </p:childTnLst>
                                </p:cTn>
                              </p:par>
                            </p:childTnLst>
                          </p:cTn>
                        </p:par>
                        <p:par>
                          <p:cTn id="98" fill="hold">
                            <p:stCondLst>
                              <p:cond delay="10750"/>
                            </p:stCondLst>
                            <p:childTnLst>
                              <p:par>
                                <p:cTn id="99" presetID="22" presetClass="entr" presetSubtype="4" fill="hold" grpId="0" nodeType="afterEffect">
                                  <p:stCondLst>
                                    <p:cond delay="0"/>
                                  </p:stCondLst>
                                  <p:childTnLst>
                                    <p:set>
                                      <p:cBhvr>
                                        <p:cTn id="100" dur="1" fill="hold">
                                          <p:stCondLst>
                                            <p:cond delay="0"/>
                                          </p:stCondLst>
                                        </p:cTn>
                                        <p:tgtEl>
                                          <p:spTgt spid="29"/>
                                        </p:tgtEl>
                                        <p:attrNameLst>
                                          <p:attrName>style.visibility</p:attrName>
                                        </p:attrNameLst>
                                      </p:cBhvr>
                                      <p:to>
                                        <p:strVal val="visible"/>
                                      </p:to>
                                    </p:set>
                                    <p:animEffect transition="in" filter="wipe(down)">
                                      <p:cBhvr>
                                        <p:cTn id="101" dur="300"/>
                                        <p:tgtEl>
                                          <p:spTgt spid="29"/>
                                        </p:tgtEl>
                                      </p:cBhvr>
                                    </p:animEffect>
                                  </p:childTnLst>
                                </p:cTn>
                              </p:par>
                            </p:childTnLst>
                          </p:cTn>
                        </p:par>
                        <p:par>
                          <p:cTn id="102" fill="hold">
                            <p:stCondLst>
                              <p:cond delay="11050"/>
                            </p:stCondLst>
                            <p:childTnLst>
                              <p:par>
                                <p:cTn id="103" presetID="22" presetClass="entr" presetSubtype="8" fill="hold" nodeType="afterEffect">
                                  <p:stCondLst>
                                    <p:cond delay="0"/>
                                  </p:stCondLst>
                                  <p:childTnLst>
                                    <p:set>
                                      <p:cBhvr>
                                        <p:cTn id="104" dur="1" fill="hold">
                                          <p:stCondLst>
                                            <p:cond delay="0"/>
                                          </p:stCondLst>
                                        </p:cTn>
                                        <p:tgtEl>
                                          <p:spTgt spid="21"/>
                                        </p:tgtEl>
                                        <p:attrNameLst>
                                          <p:attrName>style.visibility</p:attrName>
                                        </p:attrNameLst>
                                      </p:cBhvr>
                                      <p:to>
                                        <p:strVal val="visible"/>
                                      </p:to>
                                    </p:set>
                                    <p:animEffect transition="in" filter="wipe(left)">
                                      <p:cBhvr>
                                        <p:cTn id="105" dur="300"/>
                                        <p:tgtEl>
                                          <p:spTgt spid="21"/>
                                        </p:tgtEl>
                                      </p:cBhvr>
                                    </p:animEffect>
                                  </p:childTnLst>
                                </p:cTn>
                              </p:par>
                              <p:par>
                                <p:cTn id="106" presetID="22" presetClass="entr" presetSubtype="1" fill="hold" nodeType="withEffect">
                                  <p:stCondLst>
                                    <p:cond delay="0"/>
                                  </p:stCondLst>
                                  <p:childTnLst>
                                    <p:set>
                                      <p:cBhvr>
                                        <p:cTn id="107" dur="1" fill="hold">
                                          <p:stCondLst>
                                            <p:cond delay="0"/>
                                          </p:stCondLst>
                                        </p:cTn>
                                        <p:tgtEl>
                                          <p:spTgt spid="23"/>
                                        </p:tgtEl>
                                        <p:attrNameLst>
                                          <p:attrName>style.visibility</p:attrName>
                                        </p:attrNameLst>
                                      </p:cBhvr>
                                      <p:to>
                                        <p:strVal val="visible"/>
                                      </p:to>
                                    </p:set>
                                    <p:animEffect transition="in" filter="wipe(up)">
                                      <p:cBhvr>
                                        <p:cTn id="108" dur="300"/>
                                        <p:tgtEl>
                                          <p:spTgt spid="23"/>
                                        </p:tgtEl>
                                      </p:cBhvr>
                                    </p:animEffect>
                                  </p:childTnLst>
                                </p:cTn>
                              </p:par>
                              <p:par>
                                <p:cTn id="109" presetID="22" presetClass="entr" presetSubtype="4" fill="hold" nodeType="withEffect">
                                  <p:stCondLst>
                                    <p:cond delay="0"/>
                                  </p:stCondLst>
                                  <p:childTnLst>
                                    <p:set>
                                      <p:cBhvr>
                                        <p:cTn id="110" dur="1" fill="hold">
                                          <p:stCondLst>
                                            <p:cond delay="0"/>
                                          </p:stCondLst>
                                        </p:cTn>
                                        <p:tgtEl>
                                          <p:spTgt spid="22"/>
                                        </p:tgtEl>
                                        <p:attrNameLst>
                                          <p:attrName>style.visibility</p:attrName>
                                        </p:attrNameLst>
                                      </p:cBhvr>
                                      <p:to>
                                        <p:strVal val="visible"/>
                                      </p:to>
                                    </p:set>
                                    <p:animEffect transition="in" filter="wipe(down)">
                                      <p:cBhvr>
                                        <p:cTn id="111" dur="300"/>
                                        <p:tgtEl>
                                          <p:spTgt spid="22"/>
                                        </p:tgtEl>
                                      </p:cBhvr>
                                    </p:animEffect>
                                  </p:childTnLst>
                                </p:cTn>
                              </p:par>
                              <p:par>
                                <p:cTn id="112" presetID="22" presetClass="entr" presetSubtype="2" fill="hold" nodeType="withEffect">
                                  <p:stCondLst>
                                    <p:cond delay="0"/>
                                  </p:stCondLst>
                                  <p:childTnLst>
                                    <p:set>
                                      <p:cBhvr>
                                        <p:cTn id="113" dur="1" fill="hold">
                                          <p:stCondLst>
                                            <p:cond delay="0"/>
                                          </p:stCondLst>
                                        </p:cTn>
                                        <p:tgtEl>
                                          <p:spTgt spid="24"/>
                                        </p:tgtEl>
                                        <p:attrNameLst>
                                          <p:attrName>style.visibility</p:attrName>
                                        </p:attrNameLst>
                                      </p:cBhvr>
                                      <p:to>
                                        <p:strVal val="visible"/>
                                      </p:to>
                                    </p:set>
                                    <p:animEffect transition="in" filter="wipe(right)">
                                      <p:cBhvr>
                                        <p:cTn id="114" dur="300"/>
                                        <p:tgtEl>
                                          <p:spTgt spid="24"/>
                                        </p:tgtEl>
                                      </p:cBhvr>
                                    </p:animEffect>
                                  </p:childTnLst>
                                </p:cTn>
                              </p:par>
                              <p:par>
                                <p:cTn id="115" presetID="56" presetClass="entr" presetSubtype="0" fill="hold" grpId="0" nodeType="withEffect">
                                  <p:stCondLst>
                                    <p:cond delay="0"/>
                                  </p:stCondLst>
                                  <p:iterate type="lt">
                                    <p:tmPct val="10000"/>
                                  </p:iterate>
                                  <p:childTnLst>
                                    <p:set>
                                      <p:cBhvr>
                                        <p:cTn id="116" dur="1" fill="hold">
                                          <p:stCondLst>
                                            <p:cond delay="0"/>
                                          </p:stCondLst>
                                        </p:cTn>
                                        <p:tgtEl>
                                          <p:spTgt spid="32"/>
                                        </p:tgtEl>
                                        <p:attrNameLst>
                                          <p:attrName>style.visibility</p:attrName>
                                        </p:attrNameLst>
                                      </p:cBhvr>
                                      <p:to>
                                        <p:strVal val="visible"/>
                                      </p:to>
                                    </p:set>
                                    <p:anim by="(-#ppt_w*2)" calcmode="lin" valueType="num">
                                      <p:cBhvr rctx="PPT">
                                        <p:cTn id="117" dur="500" autoRev="1" fill="hold">
                                          <p:stCondLst>
                                            <p:cond delay="0"/>
                                          </p:stCondLst>
                                        </p:cTn>
                                        <p:tgtEl>
                                          <p:spTgt spid="32"/>
                                        </p:tgtEl>
                                        <p:attrNameLst>
                                          <p:attrName>ppt_w</p:attrName>
                                        </p:attrNameLst>
                                      </p:cBhvr>
                                    </p:anim>
                                    <p:anim by="(#ppt_w*0.50)" calcmode="lin" valueType="num">
                                      <p:cBhvr>
                                        <p:cTn id="118" dur="500" decel="50000" autoRev="1" fill="hold">
                                          <p:stCondLst>
                                            <p:cond delay="0"/>
                                          </p:stCondLst>
                                        </p:cTn>
                                        <p:tgtEl>
                                          <p:spTgt spid="32"/>
                                        </p:tgtEl>
                                        <p:attrNameLst>
                                          <p:attrName>ppt_x</p:attrName>
                                        </p:attrNameLst>
                                      </p:cBhvr>
                                    </p:anim>
                                    <p:anim from="(-#ppt_h/2)" to="(#ppt_y)" calcmode="lin" valueType="num">
                                      <p:cBhvr>
                                        <p:cTn id="119" dur="1000" fill="hold">
                                          <p:stCondLst>
                                            <p:cond delay="0"/>
                                          </p:stCondLst>
                                        </p:cTn>
                                        <p:tgtEl>
                                          <p:spTgt spid="32"/>
                                        </p:tgtEl>
                                        <p:attrNameLst>
                                          <p:attrName>ppt_y</p:attrName>
                                        </p:attrNameLst>
                                      </p:cBhvr>
                                    </p:anim>
                                    <p:animRot by="21600000">
                                      <p:cBhvr>
                                        <p:cTn id="120" dur="1000" fill="hold">
                                          <p:stCondLst>
                                            <p:cond delay="0"/>
                                          </p:stCondLst>
                                        </p:cTn>
                                        <p:tgtEl>
                                          <p:spTgt spid="32"/>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9" grpId="0" animBg="1"/>
      <p:bldP spid="17" grpId="0" animBg="1"/>
      <p:bldP spid="18" grpId="0" animBg="1"/>
      <p:bldP spid="19" grpId="0" animBg="1"/>
      <p:bldP spid="20" grpId="0" animBg="1"/>
      <p:bldP spid="25" grpId="0" animBg="1"/>
      <p:bldP spid="26" grpId="0" animBg="1"/>
      <p:bldP spid="27" grpId="0" animBg="1"/>
      <p:bldP spid="28" grpId="0" animBg="1"/>
      <p:bldP spid="29" grpId="0" animBg="1"/>
      <p:bldP spid="32"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reeform 4"/>
          <p:cNvSpPr/>
          <p:nvPr/>
        </p:nvSpPr>
        <p:spPr>
          <a:xfrm flipH="1">
            <a:off x="1700213" y="1835150"/>
            <a:ext cx="1419225" cy="1516063"/>
          </a:xfrm>
          <a:custGeom>
            <a:avLst/>
            <a:gdLst/>
            <a:ahLst/>
            <a:cxnLst>
              <a:cxn ang="0">
                <a:pos x="2147483647" y="0"/>
              </a:cxn>
              <a:cxn ang="0">
                <a:pos x="0" y="2147483647"/>
              </a:cxn>
            </a:cxnLst>
            <a:rect l="0" t="0" r="0" b="0"/>
            <a:pathLst>
              <a:path w="321" h="342">
                <a:moveTo>
                  <a:pt x="321" y="0"/>
                </a:moveTo>
                <a:cubicBezTo>
                  <a:pt x="214" y="114"/>
                  <a:pt x="107" y="228"/>
                  <a:pt x="0" y="342"/>
                </a:cubicBezTo>
              </a:path>
            </a:pathLst>
          </a:custGeom>
          <a:noFill/>
          <a:ln w="28575" cap="rnd" cmpd="sng">
            <a:solidFill>
              <a:schemeClr val="bg1"/>
            </a:solidFill>
            <a:prstDash val="solid"/>
            <a:bevel/>
            <a:headEnd type="none" w="med" len="med"/>
            <a:tailEnd type="none" w="med" len="med"/>
          </a:ln>
        </p:spPr>
        <p:txBody>
          <a:bodyPr/>
          <a:lstStyle/>
          <a:p>
            <a:endParaRPr lang="zh-CN" altLang="en-US"/>
          </a:p>
        </p:txBody>
      </p:sp>
      <p:sp>
        <p:nvSpPr>
          <p:cNvPr id="4" name="Freeform 5"/>
          <p:cNvSpPr/>
          <p:nvPr/>
        </p:nvSpPr>
        <p:spPr>
          <a:xfrm flipH="1">
            <a:off x="1628775" y="1430338"/>
            <a:ext cx="215900" cy="404812"/>
          </a:xfrm>
          <a:custGeom>
            <a:avLst/>
            <a:gdLst/>
            <a:ahLst/>
            <a:cxnLst>
              <a:cxn ang="0">
                <a:pos x="0" y="0"/>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Lst>
            <a:rect l="0" t="0" r="0" b="0"/>
            <a:pathLst>
              <a:path w="49" h="92">
                <a:moveTo>
                  <a:pt x="0" y="0"/>
                </a:moveTo>
                <a:cubicBezTo>
                  <a:pt x="2" y="1"/>
                  <a:pt x="4" y="1"/>
                  <a:pt x="5" y="1"/>
                </a:cubicBezTo>
                <a:cubicBezTo>
                  <a:pt x="10" y="2"/>
                  <a:pt x="15" y="4"/>
                  <a:pt x="20" y="7"/>
                </a:cubicBezTo>
                <a:cubicBezTo>
                  <a:pt x="27" y="11"/>
                  <a:pt x="32" y="15"/>
                  <a:pt x="37" y="21"/>
                </a:cubicBezTo>
                <a:cubicBezTo>
                  <a:pt x="41" y="26"/>
                  <a:pt x="44" y="32"/>
                  <a:pt x="46" y="39"/>
                </a:cubicBezTo>
                <a:cubicBezTo>
                  <a:pt x="48" y="45"/>
                  <a:pt x="49" y="52"/>
                  <a:pt x="49" y="58"/>
                </a:cubicBezTo>
                <a:cubicBezTo>
                  <a:pt x="48" y="65"/>
                  <a:pt x="47" y="72"/>
                  <a:pt x="43" y="78"/>
                </a:cubicBezTo>
                <a:cubicBezTo>
                  <a:pt x="43" y="79"/>
                  <a:pt x="42" y="80"/>
                  <a:pt x="42" y="81"/>
                </a:cubicBezTo>
                <a:cubicBezTo>
                  <a:pt x="41" y="81"/>
                  <a:pt x="41" y="82"/>
                  <a:pt x="40" y="83"/>
                </a:cubicBezTo>
                <a:cubicBezTo>
                  <a:pt x="39" y="84"/>
                  <a:pt x="39" y="85"/>
                  <a:pt x="38" y="86"/>
                </a:cubicBezTo>
                <a:cubicBezTo>
                  <a:pt x="38" y="86"/>
                  <a:pt x="37" y="87"/>
                  <a:pt x="36" y="88"/>
                </a:cubicBezTo>
                <a:cubicBezTo>
                  <a:pt x="35" y="89"/>
                  <a:pt x="34" y="90"/>
                  <a:pt x="33" y="92"/>
                </a:cubicBezTo>
              </a:path>
            </a:pathLst>
          </a:custGeom>
          <a:noFill/>
          <a:ln w="28575" cap="flat" cmpd="sng">
            <a:solidFill>
              <a:schemeClr val="bg1"/>
            </a:solidFill>
            <a:prstDash val="solid"/>
            <a:headEnd type="none" w="med" len="med"/>
            <a:tailEnd type="none" w="med" len="med"/>
          </a:ln>
        </p:spPr>
        <p:txBody>
          <a:bodyPr/>
          <a:lstStyle/>
          <a:p>
            <a:endParaRPr lang="zh-CN" altLang="en-US"/>
          </a:p>
        </p:txBody>
      </p:sp>
      <p:sp>
        <p:nvSpPr>
          <p:cNvPr id="5" name="Freeform 6"/>
          <p:cNvSpPr/>
          <p:nvPr/>
        </p:nvSpPr>
        <p:spPr>
          <a:xfrm flipH="1">
            <a:off x="1844675" y="1430338"/>
            <a:ext cx="1787525" cy="1427162"/>
          </a:xfrm>
          <a:custGeom>
            <a:avLst/>
            <a:gdLst/>
            <a:ahLst/>
            <a:cxnLst>
              <a:cxn ang="0">
                <a:pos x="0" y="2147483647"/>
              </a:cxn>
              <a:cxn ang="0">
                <a:pos x="2147483647" y="2147483647"/>
              </a:cxn>
              <a:cxn ang="0">
                <a:pos x="2147483647" y="2147483647"/>
              </a:cxn>
              <a:cxn ang="0">
                <a:pos x="2147483647" y="0"/>
              </a:cxn>
              <a:cxn ang="0">
                <a:pos x="2147483647" y="0"/>
              </a:cxn>
            </a:cxnLst>
            <a:rect l="0" t="0" r="0" b="0"/>
            <a:pathLst>
              <a:path w="404" h="323">
                <a:moveTo>
                  <a:pt x="0" y="323"/>
                </a:moveTo>
                <a:cubicBezTo>
                  <a:pt x="122" y="219"/>
                  <a:pt x="245" y="115"/>
                  <a:pt x="367" y="11"/>
                </a:cubicBezTo>
                <a:cubicBezTo>
                  <a:pt x="371" y="8"/>
                  <a:pt x="375" y="6"/>
                  <a:pt x="380" y="4"/>
                </a:cubicBezTo>
                <a:cubicBezTo>
                  <a:pt x="384" y="2"/>
                  <a:pt x="389" y="1"/>
                  <a:pt x="394" y="0"/>
                </a:cubicBezTo>
                <a:cubicBezTo>
                  <a:pt x="397" y="0"/>
                  <a:pt x="401" y="0"/>
                  <a:pt x="404" y="0"/>
                </a:cubicBezTo>
              </a:path>
            </a:pathLst>
          </a:custGeom>
          <a:noFill/>
          <a:ln w="28575" cap="rnd" cmpd="sng">
            <a:solidFill>
              <a:schemeClr val="bg1"/>
            </a:solidFill>
            <a:prstDash val="solid"/>
            <a:bevel/>
            <a:headEnd type="none" w="med" len="med"/>
            <a:tailEnd type="none" w="med" len="med"/>
          </a:ln>
        </p:spPr>
        <p:txBody>
          <a:bodyPr/>
          <a:lstStyle/>
          <a:p>
            <a:endParaRPr lang="zh-CN" altLang="en-US"/>
          </a:p>
        </p:txBody>
      </p:sp>
      <p:sp>
        <p:nvSpPr>
          <p:cNvPr id="6" name="Freeform 7"/>
          <p:cNvSpPr/>
          <p:nvPr/>
        </p:nvSpPr>
        <p:spPr>
          <a:xfrm flipH="1">
            <a:off x="2903538" y="3965575"/>
            <a:ext cx="277812" cy="1687513"/>
          </a:xfrm>
          <a:custGeom>
            <a:avLst/>
            <a:gdLst/>
            <a:ahLst/>
            <a:cxnLst>
              <a:cxn ang="0">
                <a:pos x="0" y="0"/>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0" y="2147483647"/>
              </a:cxn>
            </a:cxnLst>
            <a:rect l="0" t="0" r="0" b="0"/>
            <a:pathLst>
              <a:path w="63" h="382">
                <a:moveTo>
                  <a:pt x="0" y="0"/>
                </a:moveTo>
                <a:cubicBezTo>
                  <a:pt x="9" y="14"/>
                  <a:pt x="16" y="29"/>
                  <a:pt x="23" y="44"/>
                </a:cubicBezTo>
                <a:cubicBezTo>
                  <a:pt x="34" y="67"/>
                  <a:pt x="43" y="91"/>
                  <a:pt x="50" y="116"/>
                </a:cubicBezTo>
                <a:cubicBezTo>
                  <a:pt x="56" y="141"/>
                  <a:pt x="60" y="166"/>
                  <a:pt x="62" y="191"/>
                </a:cubicBezTo>
                <a:cubicBezTo>
                  <a:pt x="63" y="212"/>
                  <a:pt x="62" y="231"/>
                  <a:pt x="59" y="250"/>
                </a:cubicBezTo>
                <a:cubicBezTo>
                  <a:pt x="57" y="270"/>
                  <a:pt x="52" y="288"/>
                  <a:pt x="46" y="306"/>
                </a:cubicBezTo>
                <a:cubicBezTo>
                  <a:pt x="39" y="324"/>
                  <a:pt x="31" y="341"/>
                  <a:pt x="21" y="357"/>
                </a:cubicBezTo>
                <a:cubicBezTo>
                  <a:pt x="15" y="367"/>
                  <a:pt x="8" y="372"/>
                  <a:pt x="0" y="382"/>
                </a:cubicBezTo>
              </a:path>
            </a:pathLst>
          </a:custGeom>
          <a:noFill/>
          <a:ln w="19050" cap="rnd" cmpd="sng">
            <a:solidFill>
              <a:schemeClr val="bg1"/>
            </a:solidFill>
            <a:prstDash val="solid"/>
            <a:bevel/>
            <a:headEnd type="none" w="med" len="med"/>
            <a:tailEnd type="none" w="med" len="med"/>
          </a:ln>
        </p:spPr>
        <p:txBody>
          <a:bodyPr/>
          <a:lstStyle/>
          <a:p>
            <a:endParaRPr lang="zh-CN" altLang="en-US"/>
          </a:p>
        </p:txBody>
      </p:sp>
      <p:sp>
        <p:nvSpPr>
          <p:cNvPr id="7" name="Freeform 8"/>
          <p:cNvSpPr/>
          <p:nvPr/>
        </p:nvSpPr>
        <p:spPr>
          <a:xfrm flipH="1">
            <a:off x="3181350" y="2565400"/>
            <a:ext cx="3843338" cy="1400175"/>
          </a:xfrm>
          <a:custGeom>
            <a:avLst/>
            <a:gdLst/>
            <a:ahLst/>
            <a:cxnLst>
              <a:cxn ang="0">
                <a:pos x="0"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Lst>
            <a:rect l="0" t="0" r="0" b="0"/>
            <a:pathLst>
              <a:path w="869" h="316">
                <a:moveTo>
                  <a:pt x="0" y="180"/>
                </a:moveTo>
                <a:cubicBezTo>
                  <a:pt x="9" y="158"/>
                  <a:pt x="21" y="138"/>
                  <a:pt x="35" y="121"/>
                </a:cubicBezTo>
                <a:cubicBezTo>
                  <a:pt x="49" y="102"/>
                  <a:pt x="67" y="85"/>
                  <a:pt x="86" y="71"/>
                </a:cubicBezTo>
                <a:cubicBezTo>
                  <a:pt x="105" y="57"/>
                  <a:pt x="126" y="45"/>
                  <a:pt x="148" y="35"/>
                </a:cubicBezTo>
                <a:cubicBezTo>
                  <a:pt x="170" y="25"/>
                  <a:pt x="193" y="18"/>
                  <a:pt x="217" y="12"/>
                </a:cubicBezTo>
                <a:cubicBezTo>
                  <a:pt x="241" y="7"/>
                  <a:pt x="266" y="3"/>
                  <a:pt x="292" y="2"/>
                </a:cubicBezTo>
                <a:cubicBezTo>
                  <a:pt x="317" y="0"/>
                  <a:pt x="343" y="1"/>
                  <a:pt x="370" y="3"/>
                </a:cubicBezTo>
                <a:cubicBezTo>
                  <a:pt x="396" y="6"/>
                  <a:pt x="423" y="10"/>
                  <a:pt x="450" y="17"/>
                </a:cubicBezTo>
                <a:cubicBezTo>
                  <a:pt x="477" y="23"/>
                  <a:pt x="504" y="31"/>
                  <a:pt x="532" y="42"/>
                </a:cubicBezTo>
                <a:cubicBezTo>
                  <a:pt x="559" y="52"/>
                  <a:pt x="586" y="64"/>
                  <a:pt x="611" y="77"/>
                </a:cubicBezTo>
                <a:cubicBezTo>
                  <a:pt x="636" y="91"/>
                  <a:pt x="660" y="105"/>
                  <a:pt x="683" y="121"/>
                </a:cubicBezTo>
                <a:cubicBezTo>
                  <a:pt x="706" y="137"/>
                  <a:pt x="728" y="154"/>
                  <a:pt x="748" y="172"/>
                </a:cubicBezTo>
                <a:cubicBezTo>
                  <a:pt x="768" y="190"/>
                  <a:pt x="788" y="209"/>
                  <a:pt x="805" y="229"/>
                </a:cubicBezTo>
                <a:cubicBezTo>
                  <a:pt x="823" y="249"/>
                  <a:pt x="839" y="270"/>
                  <a:pt x="854" y="292"/>
                </a:cubicBezTo>
                <a:cubicBezTo>
                  <a:pt x="859" y="300"/>
                  <a:pt x="864" y="308"/>
                  <a:pt x="869" y="316"/>
                </a:cubicBezTo>
              </a:path>
            </a:pathLst>
          </a:custGeom>
          <a:noFill/>
          <a:ln w="19050" cap="rnd" cmpd="sng">
            <a:solidFill>
              <a:schemeClr val="bg1"/>
            </a:solidFill>
            <a:prstDash val="solid"/>
            <a:bevel/>
            <a:headEnd type="none" w="med" len="med"/>
            <a:tailEnd type="none" w="med" len="med"/>
          </a:ln>
        </p:spPr>
        <p:txBody>
          <a:bodyPr/>
          <a:lstStyle/>
          <a:p>
            <a:endParaRPr lang="zh-CN" altLang="en-US"/>
          </a:p>
        </p:txBody>
      </p:sp>
      <p:sp>
        <p:nvSpPr>
          <p:cNvPr id="8" name="Freeform 9"/>
          <p:cNvSpPr/>
          <p:nvPr/>
        </p:nvSpPr>
        <p:spPr>
          <a:xfrm flipH="1">
            <a:off x="2940050" y="3178175"/>
            <a:ext cx="4275138" cy="3109913"/>
          </a:xfrm>
          <a:custGeom>
            <a:avLst/>
            <a:gdLst/>
            <a:ahLst/>
            <a:cxnLst>
              <a:cxn ang="0">
                <a:pos x="2147483647" y="0"/>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Lst>
            <a:rect l="0" t="0" r="0" b="0"/>
            <a:pathLst>
              <a:path w="1509" h="1098">
                <a:moveTo>
                  <a:pt x="38" y="0"/>
                </a:moveTo>
                <a:cubicBezTo>
                  <a:pt x="29" y="34"/>
                  <a:pt x="28" y="80"/>
                  <a:pt x="19" y="112"/>
                </a:cubicBezTo>
                <a:cubicBezTo>
                  <a:pt x="11" y="138"/>
                  <a:pt x="6" y="163"/>
                  <a:pt x="3" y="191"/>
                </a:cubicBezTo>
                <a:cubicBezTo>
                  <a:pt x="2" y="218"/>
                  <a:pt x="0" y="246"/>
                  <a:pt x="2" y="274"/>
                </a:cubicBezTo>
                <a:cubicBezTo>
                  <a:pt x="3" y="302"/>
                  <a:pt x="8" y="331"/>
                  <a:pt x="14" y="360"/>
                </a:cubicBezTo>
                <a:cubicBezTo>
                  <a:pt x="20" y="390"/>
                  <a:pt x="28" y="420"/>
                  <a:pt x="39" y="449"/>
                </a:cubicBezTo>
                <a:cubicBezTo>
                  <a:pt x="42" y="459"/>
                  <a:pt x="47" y="468"/>
                  <a:pt x="50" y="477"/>
                </a:cubicBezTo>
                <a:cubicBezTo>
                  <a:pt x="55" y="487"/>
                  <a:pt x="58" y="498"/>
                  <a:pt x="62" y="507"/>
                </a:cubicBezTo>
                <a:cubicBezTo>
                  <a:pt x="67" y="517"/>
                  <a:pt x="72" y="526"/>
                  <a:pt x="77" y="535"/>
                </a:cubicBezTo>
                <a:cubicBezTo>
                  <a:pt x="81" y="545"/>
                  <a:pt x="87" y="554"/>
                  <a:pt x="92" y="565"/>
                </a:cubicBezTo>
                <a:cubicBezTo>
                  <a:pt x="95" y="568"/>
                  <a:pt x="97" y="573"/>
                  <a:pt x="100" y="578"/>
                </a:cubicBezTo>
                <a:cubicBezTo>
                  <a:pt x="103" y="582"/>
                  <a:pt x="105" y="585"/>
                  <a:pt x="108" y="590"/>
                </a:cubicBezTo>
                <a:cubicBezTo>
                  <a:pt x="111" y="595"/>
                  <a:pt x="112" y="599"/>
                  <a:pt x="116" y="604"/>
                </a:cubicBezTo>
                <a:cubicBezTo>
                  <a:pt x="119" y="607"/>
                  <a:pt x="122" y="612"/>
                  <a:pt x="123" y="617"/>
                </a:cubicBezTo>
                <a:cubicBezTo>
                  <a:pt x="137" y="637"/>
                  <a:pt x="153" y="657"/>
                  <a:pt x="169" y="678"/>
                </a:cubicBezTo>
                <a:cubicBezTo>
                  <a:pt x="184" y="699"/>
                  <a:pt x="201" y="718"/>
                  <a:pt x="219" y="739"/>
                </a:cubicBezTo>
                <a:cubicBezTo>
                  <a:pt x="237" y="757"/>
                  <a:pt x="256" y="778"/>
                  <a:pt x="276" y="796"/>
                </a:cubicBezTo>
                <a:cubicBezTo>
                  <a:pt x="295" y="815"/>
                  <a:pt x="317" y="832"/>
                  <a:pt x="337" y="849"/>
                </a:cubicBezTo>
                <a:cubicBezTo>
                  <a:pt x="365" y="873"/>
                  <a:pt x="395" y="895"/>
                  <a:pt x="426" y="915"/>
                </a:cubicBezTo>
                <a:cubicBezTo>
                  <a:pt x="456" y="935"/>
                  <a:pt x="489" y="954"/>
                  <a:pt x="522" y="971"/>
                </a:cubicBezTo>
                <a:cubicBezTo>
                  <a:pt x="554" y="989"/>
                  <a:pt x="589" y="1004"/>
                  <a:pt x="623" y="1018"/>
                </a:cubicBezTo>
                <a:cubicBezTo>
                  <a:pt x="658" y="1032"/>
                  <a:pt x="693" y="1045"/>
                  <a:pt x="729" y="1056"/>
                </a:cubicBezTo>
                <a:cubicBezTo>
                  <a:pt x="756" y="1064"/>
                  <a:pt x="784" y="1071"/>
                  <a:pt x="811" y="1076"/>
                </a:cubicBezTo>
                <a:cubicBezTo>
                  <a:pt x="837" y="1082"/>
                  <a:pt x="864" y="1087"/>
                  <a:pt x="890" y="1090"/>
                </a:cubicBezTo>
                <a:cubicBezTo>
                  <a:pt x="917" y="1093"/>
                  <a:pt x="942" y="1095"/>
                  <a:pt x="967" y="1096"/>
                </a:cubicBezTo>
                <a:cubicBezTo>
                  <a:pt x="992" y="1098"/>
                  <a:pt x="1017" y="1098"/>
                  <a:pt x="1040" y="1096"/>
                </a:cubicBezTo>
                <a:cubicBezTo>
                  <a:pt x="1059" y="1095"/>
                  <a:pt x="1076" y="1093"/>
                  <a:pt x="1095" y="1092"/>
                </a:cubicBezTo>
                <a:cubicBezTo>
                  <a:pt x="1112" y="1090"/>
                  <a:pt x="1129" y="1087"/>
                  <a:pt x="1145" y="1084"/>
                </a:cubicBezTo>
                <a:cubicBezTo>
                  <a:pt x="1162" y="1081"/>
                  <a:pt x="1178" y="1076"/>
                  <a:pt x="1193" y="1073"/>
                </a:cubicBezTo>
                <a:cubicBezTo>
                  <a:pt x="1210" y="1068"/>
                  <a:pt x="1225" y="1064"/>
                  <a:pt x="1240" y="1057"/>
                </a:cubicBezTo>
                <a:cubicBezTo>
                  <a:pt x="1251" y="1054"/>
                  <a:pt x="1260" y="1050"/>
                  <a:pt x="1271" y="1046"/>
                </a:cubicBezTo>
                <a:cubicBezTo>
                  <a:pt x="1281" y="1042"/>
                  <a:pt x="1292" y="1037"/>
                  <a:pt x="1301" y="1032"/>
                </a:cubicBezTo>
                <a:cubicBezTo>
                  <a:pt x="1310" y="1028"/>
                  <a:pt x="1320" y="1023"/>
                  <a:pt x="1329" y="1017"/>
                </a:cubicBezTo>
                <a:cubicBezTo>
                  <a:pt x="1339" y="1012"/>
                  <a:pt x="1348" y="1006"/>
                  <a:pt x="1356" y="1001"/>
                </a:cubicBezTo>
                <a:cubicBezTo>
                  <a:pt x="1364" y="996"/>
                  <a:pt x="1370" y="992"/>
                  <a:pt x="1376" y="987"/>
                </a:cubicBezTo>
                <a:cubicBezTo>
                  <a:pt x="1384" y="982"/>
                  <a:pt x="1390" y="976"/>
                  <a:pt x="1396" y="971"/>
                </a:cubicBezTo>
                <a:cubicBezTo>
                  <a:pt x="1403" y="967"/>
                  <a:pt x="1409" y="962"/>
                  <a:pt x="1414" y="956"/>
                </a:cubicBezTo>
                <a:cubicBezTo>
                  <a:pt x="1420" y="951"/>
                  <a:pt x="1426" y="945"/>
                  <a:pt x="1431" y="940"/>
                </a:cubicBezTo>
                <a:cubicBezTo>
                  <a:pt x="1501" y="868"/>
                  <a:pt x="1509" y="854"/>
                  <a:pt x="1509" y="854"/>
                </a:cubicBezTo>
              </a:path>
            </a:pathLst>
          </a:custGeom>
          <a:noFill/>
          <a:ln w="28575" cap="flat" cmpd="sng">
            <a:solidFill>
              <a:schemeClr val="bg1"/>
            </a:solidFill>
            <a:prstDash val="solid"/>
            <a:headEnd type="none" w="med" len="med"/>
            <a:tailEnd type="none" w="med" len="med"/>
          </a:ln>
        </p:spPr>
        <p:txBody>
          <a:bodyPr/>
          <a:lstStyle/>
          <a:p>
            <a:endParaRPr lang="zh-CN" altLang="en-US"/>
          </a:p>
        </p:txBody>
      </p:sp>
      <p:sp>
        <p:nvSpPr>
          <p:cNvPr id="9" name="Freeform 10"/>
          <p:cNvSpPr/>
          <p:nvPr/>
        </p:nvSpPr>
        <p:spPr>
          <a:xfrm flipH="1">
            <a:off x="3636963" y="2163763"/>
            <a:ext cx="2314575" cy="700087"/>
          </a:xfrm>
          <a:custGeom>
            <a:avLst/>
            <a:gdLst/>
            <a:ahLst/>
            <a:cxnLst>
              <a:cxn ang="0">
                <a:pos x="0"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Lst>
            <a:rect l="0" t="0" r="0" b="0"/>
            <a:pathLst>
              <a:path w="523" h="158">
                <a:moveTo>
                  <a:pt x="0" y="8"/>
                </a:moveTo>
                <a:cubicBezTo>
                  <a:pt x="23" y="4"/>
                  <a:pt x="47" y="2"/>
                  <a:pt x="72" y="1"/>
                </a:cubicBezTo>
                <a:cubicBezTo>
                  <a:pt x="99" y="0"/>
                  <a:pt x="127" y="2"/>
                  <a:pt x="155" y="5"/>
                </a:cubicBezTo>
                <a:cubicBezTo>
                  <a:pt x="183" y="8"/>
                  <a:pt x="212" y="14"/>
                  <a:pt x="241" y="21"/>
                </a:cubicBezTo>
                <a:cubicBezTo>
                  <a:pt x="270" y="28"/>
                  <a:pt x="299" y="37"/>
                  <a:pt x="328" y="49"/>
                </a:cubicBezTo>
                <a:cubicBezTo>
                  <a:pt x="358" y="60"/>
                  <a:pt x="386" y="73"/>
                  <a:pt x="413" y="87"/>
                </a:cubicBezTo>
                <a:cubicBezTo>
                  <a:pt x="440" y="102"/>
                  <a:pt x="466" y="117"/>
                  <a:pt x="490" y="134"/>
                </a:cubicBezTo>
                <a:cubicBezTo>
                  <a:pt x="501" y="142"/>
                  <a:pt x="512" y="150"/>
                  <a:pt x="523" y="158"/>
                </a:cubicBezTo>
              </a:path>
            </a:pathLst>
          </a:custGeom>
          <a:noFill/>
          <a:ln w="28575" cap="rnd" cmpd="sng">
            <a:solidFill>
              <a:schemeClr val="bg1"/>
            </a:solidFill>
            <a:prstDash val="solid"/>
            <a:bevel/>
            <a:headEnd type="none" w="med" len="med"/>
            <a:tailEnd type="none" w="med" len="med"/>
          </a:ln>
        </p:spPr>
        <p:txBody>
          <a:bodyPr/>
          <a:lstStyle/>
          <a:p>
            <a:endParaRPr lang="zh-CN" altLang="en-US"/>
          </a:p>
        </p:txBody>
      </p:sp>
      <p:sp>
        <p:nvSpPr>
          <p:cNvPr id="10" name="Freeform 11"/>
          <p:cNvSpPr/>
          <p:nvPr/>
        </p:nvSpPr>
        <p:spPr>
          <a:xfrm flipH="1">
            <a:off x="5951538" y="2198688"/>
            <a:ext cx="1155700" cy="1012825"/>
          </a:xfrm>
          <a:custGeom>
            <a:avLst/>
            <a:gdLst/>
            <a:ahLst/>
            <a:cxnLst>
              <a:cxn ang="0">
                <a:pos x="0" y="2147483647"/>
              </a:cxn>
              <a:cxn ang="0">
                <a:pos x="2147483647" y="2147483647"/>
              </a:cxn>
              <a:cxn ang="0">
                <a:pos x="2147483647" y="2147483647"/>
              </a:cxn>
              <a:cxn ang="0">
                <a:pos x="2147483647" y="2147483647"/>
              </a:cxn>
              <a:cxn ang="0">
                <a:pos x="2147483647" y="2147483647"/>
              </a:cxn>
              <a:cxn ang="0">
                <a:pos x="2147483647" y="2147483647"/>
              </a:cxn>
              <a:cxn ang="0">
                <a:pos x="2147483647" y="0"/>
              </a:cxn>
            </a:cxnLst>
            <a:rect l="0" t="0" r="0" b="0"/>
            <a:pathLst>
              <a:path w="261" h="229">
                <a:moveTo>
                  <a:pt x="0" y="229"/>
                </a:moveTo>
                <a:cubicBezTo>
                  <a:pt x="3" y="211"/>
                  <a:pt x="9" y="194"/>
                  <a:pt x="16" y="177"/>
                </a:cubicBezTo>
                <a:cubicBezTo>
                  <a:pt x="26" y="152"/>
                  <a:pt x="40" y="130"/>
                  <a:pt x="57" y="110"/>
                </a:cubicBezTo>
                <a:cubicBezTo>
                  <a:pt x="73" y="91"/>
                  <a:pt x="91" y="74"/>
                  <a:pt x="112" y="59"/>
                </a:cubicBezTo>
                <a:cubicBezTo>
                  <a:pt x="133" y="45"/>
                  <a:pt x="155" y="33"/>
                  <a:pt x="179" y="23"/>
                </a:cubicBezTo>
                <a:cubicBezTo>
                  <a:pt x="202" y="14"/>
                  <a:pt x="227" y="7"/>
                  <a:pt x="253" y="2"/>
                </a:cubicBezTo>
                <a:cubicBezTo>
                  <a:pt x="256" y="1"/>
                  <a:pt x="258" y="1"/>
                  <a:pt x="261" y="0"/>
                </a:cubicBezTo>
              </a:path>
            </a:pathLst>
          </a:custGeom>
          <a:noFill/>
          <a:ln w="28575" cap="flat" cmpd="sng">
            <a:solidFill>
              <a:schemeClr val="bg1"/>
            </a:solidFill>
            <a:prstDash val="solid"/>
            <a:headEnd type="none" w="med" len="med"/>
            <a:tailEnd type="none" w="med" len="med"/>
          </a:ln>
        </p:spPr>
        <p:txBody>
          <a:bodyPr/>
          <a:lstStyle/>
          <a:p>
            <a:endParaRPr lang="zh-CN" altLang="en-US"/>
          </a:p>
        </p:txBody>
      </p:sp>
      <p:sp>
        <p:nvSpPr>
          <p:cNvPr id="11" name="Freeform 12"/>
          <p:cNvSpPr/>
          <p:nvPr/>
        </p:nvSpPr>
        <p:spPr>
          <a:xfrm flipH="1">
            <a:off x="2622550" y="2209800"/>
            <a:ext cx="4440238" cy="3724275"/>
          </a:xfrm>
          <a:custGeom>
            <a:avLst/>
            <a:gdLst/>
            <a:ahLst/>
            <a:cxnLst>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Lst>
            <a:rect l="0" t="0" r="0" b="0"/>
            <a:pathLst>
              <a:path w="1003" h="842">
                <a:moveTo>
                  <a:pt x="477" y="809"/>
                </a:moveTo>
                <a:cubicBezTo>
                  <a:pt x="558" y="834"/>
                  <a:pt x="635" y="842"/>
                  <a:pt x="704" y="836"/>
                </a:cubicBezTo>
                <a:cubicBezTo>
                  <a:pt x="770" y="830"/>
                  <a:pt x="828" y="811"/>
                  <a:pt x="875" y="781"/>
                </a:cubicBezTo>
                <a:cubicBezTo>
                  <a:pt x="919" y="753"/>
                  <a:pt x="953" y="715"/>
                  <a:pt x="974" y="671"/>
                </a:cubicBezTo>
                <a:cubicBezTo>
                  <a:pt x="995" y="628"/>
                  <a:pt x="1003" y="579"/>
                  <a:pt x="999" y="526"/>
                </a:cubicBezTo>
                <a:cubicBezTo>
                  <a:pt x="995" y="475"/>
                  <a:pt x="980" y="424"/>
                  <a:pt x="955" y="376"/>
                </a:cubicBezTo>
                <a:cubicBezTo>
                  <a:pt x="932" y="329"/>
                  <a:pt x="901" y="284"/>
                  <a:pt x="863" y="242"/>
                </a:cubicBezTo>
                <a:cubicBezTo>
                  <a:pt x="826" y="201"/>
                  <a:pt x="783" y="164"/>
                  <a:pt x="735" y="131"/>
                </a:cubicBezTo>
                <a:cubicBezTo>
                  <a:pt x="687" y="99"/>
                  <a:pt x="635" y="70"/>
                  <a:pt x="578" y="48"/>
                </a:cubicBezTo>
                <a:cubicBezTo>
                  <a:pt x="521" y="26"/>
                  <a:pt x="464" y="12"/>
                  <a:pt x="410" y="6"/>
                </a:cubicBezTo>
                <a:cubicBezTo>
                  <a:pt x="355" y="0"/>
                  <a:pt x="301" y="2"/>
                  <a:pt x="253" y="11"/>
                </a:cubicBezTo>
                <a:cubicBezTo>
                  <a:pt x="202" y="22"/>
                  <a:pt x="156" y="40"/>
                  <a:pt x="117" y="68"/>
                </a:cubicBezTo>
                <a:cubicBezTo>
                  <a:pt x="77" y="96"/>
                  <a:pt x="45" y="134"/>
                  <a:pt x="25" y="182"/>
                </a:cubicBezTo>
                <a:cubicBezTo>
                  <a:pt x="5" y="232"/>
                  <a:pt x="0" y="288"/>
                  <a:pt x="10" y="346"/>
                </a:cubicBezTo>
                <a:cubicBezTo>
                  <a:pt x="21" y="407"/>
                  <a:pt x="47" y="469"/>
                  <a:pt x="87" y="528"/>
                </a:cubicBezTo>
                <a:cubicBezTo>
                  <a:pt x="129" y="589"/>
                  <a:pt x="184" y="646"/>
                  <a:pt x="251" y="695"/>
                </a:cubicBezTo>
                <a:cubicBezTo>
                  <a:pt x="318" y="744"/>
                  <a:pt x="395" y="784"/>
                  <a:pt x="477" y="809"/>
                </a:cubicBezTo>
              </a:path>
            </a:pathLst>
          </a:custGeom>
          <a:noFill/>
          <a:ln w="19050" cap="rnd" cmpd="sng">
            <a:solidFill>
              <a:schemeClr val="bg1"/>
            </a:solidFill>
            <a:prstDash val="solid"/>
            <a:bevel/>
            <a:headEnd type="none" w="med" len="med"/>
            <a:tailEnd type="none" w="med" len="med"/>
          </a:ln>
        </p:spPr>
        <p:txBody>
          <a:bodyPr/>
          <a:lstStyle/>
          <a:p>
            <a:endParaRPr lang="zh-CN" altLang="en-US"/>
          </a:p>
        </p:txBody>
      </p:sp>
      <p:grpSp>
        <p:nvGrpSpPr>
          <p:cNvPr id="12" name="组合 11"/>
          <p:cNvGrpSpPr/>
          <p:nvPr/>
        </p:nvGrpSpPr>
        <p:grpSpPr>
          <a:xfrm flipH="1">
            <a:off x="2792413" y="2359025"/>
            <a:ext cx="4087812" cy="3419475"/>
            <a:chOff x="0" y="0"/>
            <a:chExt cx="1443" cy="1207"/>
          </a:xfrm>
        </p:grpSpPr>
        <p:sp>
          <p:nvSpPr>
            <p:cNvPr id="13" name="Freeform 14"/>
            <p:cNvSpPr/>
            <p:nvPr/>
          </p:nvSpPr>
          <p:spPr>
            <a:xfrm>
              <a:off x="830" y="645"/>
              <a:ext cx="613" cy="562"/>
            </a:xfrm>
            <a:custGeom>
              <a:avLst/>
              <a:gdLst/>
              <a:ahLst/>
              <a:cxnLst>
                <a:cxn ang="0">
                  <a:pos x="477892" y="88437"/>
                </a:cxn>
                <a:cxn ang="0">
                  <a:pos x="461272" y="0"/>
                </a:cxn>
                <a:cxn ang="0">
                  <a:pos x="465279" y="32769"/>
                </a:cxn>
                <a:cxn ang="0">
                  <a:pos x="431742" y="221720"/>
                </a:cxn>
                <a:cxn ang="0">
                  <a:pos x="298295" y="365992"/>
                </a:cxn>
                <a:cxn ang="0">
                  <a:pos x="70096" y="436540"/>
                </a:cxn>
                <a:cxn ang="0">
                  <a:pos x="0" y="439381"/>
                </a:cxn>
                <a:cxn ang="0">
                  <a:pos x="142260" y="444188"/>
                </a:cxn>
                <a:cxn ang="0">
                  <a:pos x="336116" y="381966"/>
                </a:cxn>
                <a:cxn ang="0">
                  <a:pos x="449672" y="255382"/>
                </a:cxn>
                <a:cxn ang="0">
                  <a:pos x="477892" y="88437"/>
                </a:cxn>
              </a:cxnLst>
              <a:rect l="0" t="0" r="0" b="0"/>
              <a:pathLst>
                <a:path w="393" h="360">
                  <a:moveTo>
                    <a:pt x="389" y="71"/>
                  </a:moveTo>
                  <a:cubicBezTo>
                    <a:pt x="387" y="47"/>
                    <a:pt x="383" y="23"/>
                    <a:pt x="376" y="0"/>
                  </a:cubicBezTo>
                  <a:cubicBezTo>
                    <a:pt x="377" y="9"/>
                    <a:pt x="378" y="17"/>
                    <a:pt x="379" y="26"/>
                  </a:cubicBezTo>
                  <a:cubicBezTo>
                    <a:pt x="384" y="82"/>
                    <a:pt x="374" y="133"/>
                    <a:pt x="352" y="178"/>
                  </a:cubicBezTo>
                  <a:cubicBezTo>
                    <a:pt x="329" y="225"/>
                    <a:pt x="292" y="264"/>
                    <a:pt x="243" y="294"/>
                  </a:cubicBezTo>
                  <a:cubicBezTo>
                    <a:pt x="193" y="325"/>
                    <a:pt x="130" y="345"/>
                    <a:pt x="57" y="351"/>
                  </a:cubicBezTo>
                  <a:cubicBezTo>
                    <a:pt x="38" y="353"/>
                    <a:pt x="19" y="353"/>
                    <a:pt x="0" y="353"/>
                  </a:cubicBezTo>
                  <a:cubicBezTo>
                    <a:pt x="41" y="359"/>
                    <a:pt x="80" y="360"/>
                    <a:pt x="116" y="357"/>
                  </a:cubicBezTo>
                  <a:cubicBezTo>
                    <a:pt x="178" y="351"/>
                    <a:pt x="231" y="334"/>
                    <a:pt x="274" y="307"/>
                  </a:cubicBezTo>
                  <a:cubicBezTo>
                    <a:pt x="316" y="281"/>
                    <a:pt x="347" y="246"/>
                    <a:pt x="366" y="205"/>
                  </a:cubicBezTo>
                  <a:cubicBezTo>
                    <a:pt x="385" y="165"/>
                    <a:pt x="393" y="120"/>
                    <a:pt x="389" y="71"/>
                  </a:cubicBezTo>
                  <a:close/>
                </a:path>
              </a:pathLst>
            </a:custGeom>
            <a:solidFill>
              <a:schemeClr val="bg1">
                <a:alpha val="100000"/>
              </a:schemeClr>
            </a:solidFill>
            <a:ln w="9525" cap="flat" cmpd="sng">
              <a:solidFill>
                <a:schemeClr val="bg1"/>
              </a:solidFill>
              <a:prstDash val="solid"/>
              <a:headEnd type="none" w="med" len="med"/>
              <a:tailEnd type="none" w="med" len="med"/>
            </a:ln>
          </p:spPr>
          <p:txBody>
            <a:bodyPr/>
            <a:lstStyle/>
            <a:p>
              <a:endParaRPr lang="zh-CN" altLang="en-US"/>
            </a:p>
          </p:txBody>
        </p:sp>
        <p:sp>
          <p:nvSpPr>
            <p:cNvPr id="14" name="Freeform 15"/>
            <p:cNvSpPr/>
            <p:nvPr/>
          </p:nvSpPr>
          <p:spPr>
            <a:xfrm>
              <a:off x="0" y="0"/>
              <a:ext cx="850" cy="509"/>
            </a:xfrm>
            <a:custGeom>
              <a:avLst/>
              <a:gdLst/>
              <a:ahLst/>
              <a:cxnLst>
                <a:cxn ang="0">
                  <a:pos x="40427" y="271533"/>
                </a:cxn>
                <a:cxn ang="0">
                  <a:pos x="163753" y="119673"/>
                </a:cxn>
                <a:cxn ang="0">
                  <a:pos x="347458" y="44495"/>
                </a:cxn>
                <a:cxn ang="0">
                  <a:pos x="558764" y="38495"/>
                </a:cxn>
                <a:cxn ang="0">
                  <a:pos x="686616" y="62301"/>
                </a:cxn>
                <a:cxn ang="0">
                  <a:pos x="670572" y="55622"/>
                </a:cxn>
                <a:cxn ang="0">
                  <a:pos x="475850" y="7174"/>
                </a:cxn>
                <a:cxn ang="0">
                  <a:pos x="293184" y="13854"/>
                </a:cxn>
                <a:cxn ang="0">
                  <a:pos x="136616" y="77324"/>
                </a:cxn>
                <a:cxn ang="0">
                  <a:pos x="29309" y="209513"/>
                </a:cxn>
                <a:cxn ang="0">
                  <a:pos x="11253" y="397078"/>
                </a:cxn>
                <a:cxn ang="0">
                  <a:pos x="14019" y="406800"/>
                </a:cxn>
                <a:cxn ang="0">
                  <a:pos x="40427" y="271533"/>
                </a:cxn>
              </a:cxnLst>
              <a:rect l="0" t="0" r="0" b="0"/>
              <a:pathLst>
                <a:path w="544" h="326">
                  <a:moveTo>
                    <a:pt x="32" y="218"/>
                  </a:moveTo>
                  <a:cubicBezTo>
                    <a:pt x="53" y="167"/>
                    <a:pt x="87" y="126"/>
                    <a:pt x="130" y="96"/>
                  </a:cubicBezTo>
                  <a:cubicBezTo>
                    <a:pt x="171" y="67"/>
                    <a:pt x="221" y="47"/>
                    <a:pt x="275" y="36"/>
                  </a:cubicBezTo>
                  <a:cubicBezTo>
                    <a:pt x="327" y="26"/>
                    <a:pt x="384" y="24"/>
                    <a:pt x="443" y="31"/>
                  </a:cubicBezTo>
                  <a:cubicBezTo>
                    <a:pt x="476" y="34"/>
                    <a:pt x="510" y="41"/>
                    <a:pt x="544" y="50"/>
                  </a:cubicBezTo>
                  <a:cubicBezTo>
                    <a:pt x="540" y="48"/>
                    <a:pt x="535" y="46"/>
                    <a:pt x="531" y="45"/>
                  </a:cubicBezTo>
                  <a:cubicBezTo>
                    <a:pt x="478" y="24"/>
                    <a:pt x="426" y="12"/>
                    <a:pt x="377" y="6"/>
                  </a:cubicBezTo>
                  <a:cubicBezTo>
                    <a:pt x="326" y="0"/>
                    <a:pt x="277" y="2"/>
                    <a:pt x="232" y="11"/>
                  </a:cubicBezTo>
                  <a:cubicBezTo>
                    <a:pt x="185" y="20"/>
                    <a:pt x="143" y="37"/>
                    <a:pt x="108" y="62"/>
                  </a:cubicBezTo>
                  <a:cubicBezTo>
                    <a:pt x="71" y="89"/>
                    <a:pt x="41" y="124"/>
                    <a:pt x="23" y="168"/>
                  </a:cubicBezTo>
                  <a:cubicBezTo>
                    <a:pt x="4" y="214"/>
                    <a:pt x="0" y="265"/>
                    <a:pt x="9" y="318"/>
                  </a:cubicBezTo>
                  <a:cubicBezTo>
                    <a:pt x="10" y="321"/>
                    <a:pt x="10" y="324"/>
                    <a:pt x="11" y="326"/>
                  </a:cubicBezTo>
                  <a:cubicBezTo>
                    <a:pt x="11" y="288"/>
                    <a:pt x="19" y="252"/>
                    <a:pt x="32" y="218"/>
                  </a:cubicBezTo>
                  <a:close/>
                </a:path>
              </a:pathLst>
            </a:custGeom>
            <a:solidFill>
              <a:schemeClr val="bg1">
                <a:alpha val="100000"/>
              </a:schemeClr>
            </a:solidFill>
            <a:ln w="9525" cap="flat" cmpd="sng">
              <a:solidFill>
                <a:schemeClr val="bg1"/>
              </a:solidFill>
              <a:prstDash val="solid"/>
              <a:headEnd type="none" w="med" len="med"/>
              <a:tailEnd type="none" w="med" len="med"/>
            </a:ln>
          </p:spPr>
          <p:txBody>
            <a:bodyPr/>
            <a:lstStyle/>
            <a:p>
              <a:endParaRPr lang="zh-CN" altLang="en-US"/>
            </a:p>
          </p:txBody>
        </p:sp>
      </p:grpSp>
      <p:sp>
        <p:nvSpPr>
          <p:cNvPr id="15" name="Freeform 22"/>
          <p:cNvSpPr/>
          <p:nvPr/>
        </p:nvSpPr>
        <p:spPr>
          <a:xfrm flipH="1">
            <a:off x="2990850" y="3211513"/>
            <a:ext cx="4151313" cy="2795587"/>
          </a:xfrm>
          <a:custGeom>
            <a:avLst/>
            <a:gdLst/>
            <a:ahLst/>
            <a:cxnLst>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0"/>
              </a:cxn>
            </a:cxnLst>
            <a:rect l="0" t="0" r="0" b="0"/>
            <a:pathLst>
              <a:path w="938" h="632">
                <a:moveTo>
                  <a:pt x="938" y="548"/>
                </a:moveTo>
                <a:cubicBezTo>
                  <a:pt x="928" y="556"/>
                  <a:pt x="918" y="564"/>
                  <a:pt x="907" y="571"/>
                </a:cubicBezTo>
                <a:cubicBezTo>
                  <a:pt x="883" y="586"/>
                  <a:pt x="856" y="599"/>
                  <a:pt x="827" y="609"/>
                </a:cubicBezTo>
                <a:cubicBezTo>
                  <a:pt x="797" y="619"/>
                  <a:pt x="764" y="626"/>
                  <a:pt x="729" y="629"/>
                </a:cubicBezTo>
                <a:cubicBezTo>
                  <a:pt x="694" y="632"/>
                  <a:pt x="656" y="632"/>
                  <a:pt x="616" y="627"/>
                </a:cubicBezTo>
                <a:cubicBezTo>
                  <a:pt x="576" y="623"/>
                  <a:pt x="535" y="615"/>
                  <a:pt x="492" y="602"/>
                </a:cubicBezTo>
                <a:cubicBezTo>
                  <a:pt x="450" y="589"/>
                  <a:pt x="408" y="572"/>
                  <a:pt x="368" y="552"/>
                </a:cubicBezTo>
                <a:cubicBezTo>
                  <a:pt x="329" y="532"/>
                  <a:pt x="291" y="509"/>
                  <a:pt x="256" y="483"/>
                </a:cubicBezTo>
                <a:cubicBezTo>
                  <a:pt x="221" y="458"/>
                  <a:pt x="189" y="430"/>
                  <a:pt x="161" y="400"/>
                </a:cubicBezTo>
                <a:cubicBezTo>
                  <a:pt x="132" y="371"/>
                  <a:pt x="107" y="340"/>
                  <a:pt x="86" y="308"/>
                </a:cubicBezTo>
                <a:cubicBezTo>
                  <a:pt x="65" y="277"/>
                  <a:pt x="47" y="245"/>
                  <a:pt x="34" y="213"/>
                </a:cubicBezTo>
                <a:cubicBezTo>
                  <a:pt x="21" y="181"/>
                  <a:pt x="12" y="150"/>
                  <a:pt x="6" y="119"/>
                </a:cubicBezTo>
                <a:cubicBezTo>
                  <a:pt x="1" y="88"/>
                  <a:pt x="0" y="58"/>
                  <a:pt x="3" y="29"/>
                </a:cubicBezTo>
                <a:cubicBezTo>
                  <a:pt x="4" y="19"/>
                  <a:pt x="6" y="10"/>
                  <a:pt x="8" y="0"/>
                </a:cubicBezTo>
              </a:path>
            </a:pathLst>
          </a:custGeom>
          <a:noFill/>
          <a:ln w="28575" cap="flat" cmpd="sng">
            <a:solidFill>
              <a:schemeClr val="bg1"/>
            </a:solidFill>
            <a:prstDash val="solid"/>
            <a:headEnd type="none" w="med" len="med"/>
            <a:tailEnd type="none" w="med" len="med"/>
          </a:ln>
        </p:spPr>
        <p:txBody>
          <a:bodyPr/>
          <a:lstStyle/>
          <a:p>
            <a:endParaRPr lang="zh-CN" altLang="en-US"/>
          </a:p>
        </p:txBody>
      </p:sp>
      <p:sp>
        <p:nvSpPr>
          <p:cNvPr id="16" name="Freeform 23"/>
          <p:cNvSpPr/>
          <p:nvPr/>
        </p:nvSpPr>
        <p:spPr>
          <a:xfrm flipH="1">
            <a:off x="2557463" y="3351213"/>
            <a:ext cx="561975" cy="2286000"/>
          </a:xfrm>
          <a:custGeom>
            <a:avLst/>
            <a:gdLst/>
            <a:ahLst/>
            <a:cxnLst>
              <a:cxn ang="0">
                <a:pos x="0" y="0"/>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Lst>
            <a:rect l="0" t="0" r="0" b="0"/>
            <a:pathLst>
              <a:path w="127" h="517">
                <a:moveTo>
                  <a:pt x="0" y="0"/>
                </a:moveTo>
                <a:cubicBezTo>
                  <a:pt x="12" y="15"/>
                  <a:pt x="24" y="31"/>
                  <a:pt x="35" y="47"/>
                </a:cubicBezTo>
                <a:cubicBezTo>
                  <a:pt x="52" y="70"/>
                  <a:pt x="66" y="94"/>
                  <a:pt x="78" y="118"/>
                </a:cubicBezTo>
                <a:cubicBezTo>
                  <a:pt x="91" y="143"/>
                  <a:pt x="101" y="168"/>
                  <a:pt x="109" y="194"/>
                </a:cubicBezTo>
                <a:cubicBezTo>
                  <a:pt x="117" y="220"/>
                  <a:pt x="122" y="247"/>
                  <a:pt x="124" y="274"/>
                </a:cubicBezTo>
                <a:cubicBezTo>
                  <a:pt x="127" y="301"/>
                  <a:pt x="126" y="327"/>
                  <a:pt x="122" y="352"/>
                </a:cubicBezTo>
                <a:cubicBezTo>
                  <a:pt x="118" y="378"/>
                  <a:pt x="110" y="402"/>
                  <a:pt x="100" y="424"/>
                </a:cubicBezTo>
                <a:cubicBezTo>
                  <a:pt x="89" y="447"/>
                  <a:pt x="75" y="469"/>
                  <a:pt x="58" y="488"/>
                </a:cubicBezTo>
                <a:cubicBezTo>
                  <a:pt x="49" y="498"/>
                  <a:pt x="40" y="508"/>
                  <a:pt x="29" y="517"/>
                </a:cubicBezTo>
              </a:path>
            </a:pathLst>
          </a:custGeom>
          <a:noFill/>
          <a:ln w="28575" cap="rnd" cmpd="sng">
            <a:solidFill>
              <a:schemeClr val="bg1"/>
            </a:solidFill>
            <a:prstDash val="solid"/>
            <a:bevel/>
            <a:headEnd type="none" w="med" len="med"/>
            <a:tailEnd type="none" w="med" len="med"/>
          </a:ln>
        </p:spPr>
        <p:txBody>
          <a:bodyPr/>
          <a:lstStyle/>
          <a:p>
            <a:endParaRPr lang="zh-CN" altLang="en-US"/>
          </a:p>
        </p:txBody>
      </p:sp>
      <p:sp>
        <p:nvSpPr>
          <p:cNvPr id="17" name="Line 28"/>
          <p:cNvSpPr/>
          <p:nvPr/>
        </p:nvSpPr>
        <p:spPr>
          <a:xfrm flipH="1">
            <a:off x="6583363" y="5273675"/>
            <a:ext cx="2560637" cy="0"/>
          </a:xfrm>
          <a:prstGeom prst="line">
            <a:avLst/>
          </a:prstGeom>
          <a:ln w="33338" cap="flat" cmpd="sng">
            <a:solidFill>
              <a:srgbClr val="FFFFFF"/>
            </a:solidFill>
            <a:prstDash val="solid"/>
            <a:headEnd type="none" w="med" len="med"/>
            <a:tailEnd type="none" w="med" len="med"/>
          </a:ln>
        </p:spPr>
        <p:txBody>
          <a:bodyPr/>
          <a:lstStyle/>
          <a:p>
            <a:endParaRPr lang="zh-CN" altLang="en-US"/>
          </a:p>
        </p:txBody>
      </p:sp>
      <p:sp>
        <p:nvSpPr>
          <p:cNvPr id="18" name="TextBox 1"/>
          <p:cNvSpPr txBox="1"/>
          <p:nvPr/>
        </p:nvSpPr>
        <p:spPr>
          <a:xfrm>
            <a:off x="3571868" y="2987946"/>
            <a:ext cx="2943240" cy="2369880"/>
          </a:xfrm>
          <a:prstGeom prst="rect">
            <a:avLst/>
          </a:prstGeom>
          <a:noFill/>
          <a:ln w="9525">
            <a:noFill/>
            <a:miter/>
          </a:ln>
        </p:spPr>
        <p:txBody>
          <a:bodyPr wrap="square">
            <a:spAutoFit/>
          </a:bodyPr>
          <a:lstStyle/>
          <a:p>
            <a:pPr lvl="0"/>
            <a:r>
              <a:rPr lang="zh-CN" altLang="en-US" sz="3600" b="1" dirty="0" smtClean="0">
                <a:solidFill>
                  <a:schemeClr val="bg1"/>
                </a:solidFill>
                <a:latin typeface="Arial" charset="0"/>
                <a:ea typeface="宋体" charset="-122"/>
              </a:rPr>
              <a:t>佐藤学一再强调：</a:t>
            </a:r>
            <a:r>
              <a:rPr lang="zh-CN" altLang="en-US" sz="3600" b="1" dirty="0" smtClean="0">
                <a:solidFill>
                  <a:srgbClr val="C00000"/>
                </a:solidFill>
                <a:effectLst>
                  <a:outerShdw blurRad="38100" dist="38100" dir="2700000" algn="tl">
                    <a:srgbClr val="000000">
                      <a:alpha val="43137"/>
                    </a:srgbClr>
                  </a:outerShdw>
                </a:effectLst>
                <a:latin typeface="Arial" charset="0"/>
                <a:ea typeface="宋体" charset="-122"/>
              </a:rPr>
              <a:t>“倾听”</a:t>
            </a:r>
            <a:r>
              <a:rPr lang="zh-CN" altLang="en-US" sz="3600" b="1" dirty="0" smtClean="0">
                <a:solidFill>
                  <a:schemeClr val="bg1"/>
                </a:solidFill>
                <a:latin typeface="Arial" charset="0"/>
                <a:ea typeface="宋体" charset="-122"/>
              </a:rPr>
              <a:t>正是教学中教师活动的核心</a:t>
            </a:r>
            <a:r>
              <a:rPr lang="zh-CN" altLang="en-US" sz="4000" b="1" dirty="0" smtClean="0">
                <a:solidFill>
                  <a:schemeClr val="bg1"/>
                </a:solidFill>
                <a:latin typeface="Arial" charset="0"/>
                <a:ea typeface="宋体" charset="-122"/>
              </a:rPr>
              <a:t>。</a:t>
            </a:r>
            <a:endParaRPr lang="zh-CN" altLang="en-US" sz="4000" b="1" dirty="0">
              <a:solidFill>
                <a:schemeClr val="bg1"/>
              </a:solidFill>
              <a:latin typeface="Arial" charset="0"/>
              <a:ea typeface="宋体" charset="-122"/>
            </a:endParaRPr>
          </a:p>
        </p:txBody>
      </p:sp>
    </p:spTree>
  </p:cSld>
  <p:clrMapOvr>
    <a:masterClrMapping/>
  </p:clrMapOvr>
  <p:transition>
    <p:cover dir="l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9"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strips(upLeft)">
                                      <p:cBhvr>
                                        <p:cTn id="7" dur="400"/>
                                        <p:tgtEl>
                                          <p:spTgt spid="3"/>
                                        </p:tgtEl>
                                      </p:cBhvr>
                                    </p:animEffect>
                                  </p:childTnLst>
                                </p:cTn>
                              </p:par>
                              <p:par>
                                <p:cTn id="8" presetID="18" presetClass="entr" presetSubtype="3" fill="hold" nodeType="withEffect">
                                  <p:stCondLst>
                                    <p:cond delay="400"/>
                                  </p:stCondLst>
                                  <p:childTnLst>
                                    <p:set>
                                      <p:cBhvr>
                                        <p:cTn id="9" dur="1" fill="hold">
                                          <p:stCondLst>
                                            <p:cond delay="0"/>
                                          </p:stCondLst>
                                        </p:cTn>
                                        <p:tgtEl>
                                          <p:spTgt spid="4"/>
                                        </p:tgtEl>
                                        <p:attrNameLst>
                                          <p:attrName>style.visibility</p:attrName>
                                        </p:attrNameLst>
                                      </p:cBhvr>
                                      <p:to>
                                        <p:strVal val="visible"/>
                                      </p:to>
                                    </p:set>
                                    <p:animEffect transition="in" filter="strips(upRight)">
                                      <p:cBhvr>
                                        <p:cTn id="10" dur="100"/>
                                        <p:tgtEl>
                                          <p:spTgt spid="4"/>
                                        </p:tgtEl>
                                      </p:cBhvr>
                                    </p:animEffect>
                                  </p:childTnLst>
                                </p:cTn>
                              </p:par>
                              <p:par>
                                <p:cTn id="11" presetID="18" presetClass="entr" presetSubtype="6" fill="hold" nodeType="withEffect">
                                  <p:stCondLst>
                                    <p:cond delay="500"/>
                                  </p:stCondLst>
                                  <p:childTnLst>
                                    <p:set>
                                      <p:cBhvr>
                                        <p:cTn id="12" dur="1" fill="hold">
                                          <p:stCondLst>
                                            <p:cond delay="0"/>
                                          </p:stCondLst>
                                        </p:cTn>
                                        <p:tgtEl>
                                          <p:spTgt spid="5"/>
                                        </p:tgtEl>
                                        <p:attrNameLst>
                                          <p:attrName>style.visibility</p:attrName>
                                        </p:attrNameLst>
                                      </p:cBhvr>
                                      <p:to>
                                        <p:strVal val="visible"/>
                                      </p:to>
                                    </p:set>
                                    <p:animEffect transition="in" filter="strips(downRight)">
                                      <p:cBhvr>
                                        <p:cTn id="13" dur="300"/>
                                        <p:tgtEl>
                                          <p:spTgt spid="5"/>
                                        </p:tgtEl>
                                      </p:cBhvr>
                                    </p:animEffect>
                                  </p:childTnLst>
                                </p:cTn>
                              </p:par>
                              <p:par>
                                <p:cTn id="14" presetID="18" presetClass="entr" presetSubtype="3" fill="hold" nodeType="withEffect">
                                  <p:stCondLst>
                                    <p:cond delay="800"/>
                                  </p:stCondLst>
                                  <p:childTnLst>
                                    <p:set>
                                      <p:cBhvr>
                                        <p:cTn id="15" dur="1" fill="hold">
                                          <p:stCondLst>
                                            <p:cond delay="0"/>
                                          </p:stCondLst>
                                        </p:cTn>
                                        <p:tgtEl>
                                          <p:spTgt spid="9"/>
                                        </p:tgtEl>
                                        <p:attrNameLst>
                                          <p:attrName>style.visibility</p:attrName>
                                        </p:attrNameLst>
                                      </p:cBhvr>
                                      <p:to>
                                        <p:strVal val="visible"/>
                                      </p:to>
                                    </p:set>
                                    <p:animEffect transition="in" filter="strips(upRight)">
                                      <p:cBhvr>
                                        <p:cTn id="16" dur="300"/>
                                        <p:tgtEl>
                                          <p:spTgt spid="9"/>
                                        </p:tgtEl>
                                      </p:cBhvr>
                                    </p:animEffect>
                                  </p:childTnLst>
                                </p:cTn>
                              </p:par>
                              <p:par>
                                <p:cTn id="17" presetID="18" presetClass="entr" presetSubtype="6" fill="hold" nodeType="withEffect">
                                  <p:stCondLst>
                                    <p:cond delay="1100"/>
                                  </p:stCondLst>
                                  <p:childTnLst>
                                    <p:set>
                                      <p:cBhvr>
                                        <p:cTn id="18" dur="1" fill="hold">
                                          <p:stCondLst>
                                            <p:cond delay="0"/>
                                          </p:stCondLst>
                                        </p:cTn>
                                        <p:tgtEl>
                                          <p:spTgt spid="10"/>
                                        </p:tgtEl>
                                        <p:attrNameLst>
                                          <p:attrName>style.visibility</p:attrName>
                                        </p:attrNameLst>
                                      </p:cBhvr>
                                      <p:to>
                                        <p:strVal val="visible"/>
                                      </p:to>
                                    </p:set>
                                    <p:animEffect transition="in" filter="strips(downRight)">
                                      <p:cBhvr>
                                        <p:cTn id="19" dur="300"/>
                                        <p:tgtEl>
                                          <p:spTgt spid="10"/>
                                        </p:tgtEl>
                                      </p:cBhvr>
                                    </p:animEffect>
                                  </p:childTnLst>
                                </p:cTn>
                              </p:par>
                              <p:par>
                                <p:cTn id="20" presetID="18" presetClass="entr" presetSubtype="12" fill="hold" nodeType="withEffect">
                                  <p:stCondLst>
                                    <p:cond delay="1400"/>
                                  </p:stCondLst>
                                  <p:childTnLst>
                                    <p:set>
                                      <p:cBhvr>
                                        <p:cTn id="21" dur="1" fill="hold">
                                          <p:stCondLst>
                                            <p:cond delay="0"/>
                                          </p:stCondLst>
                                        </p:cTn>
                                        <p:tgtEl>
                                          <p:spTgt spid="8"/>
                                        </p:tgtEl>
                                        <p:attrNameLst>
                                          <p:attrName>style.visibility</p:attrName>
                                        </p:attrNameLst>
                                      </p:cBhvr>
                                      <p:to>
                                        <p:strVal val="visible"/>
                                      </p:to>
                                    </p:set>
                                    <p:animEffect transition="in" filter="strips(downLeft)">
                                      <p:cBhvr>
                                        <p:cTn id="22" dur="500"/>
                                        <p:tgtEl>
                                          <p:spTgt spid="8"/>
                                        </p:tgtEl>
                                      </p:cBhvr>
                                    </p:animEffect>
                                  </p:childTnLst>
                                </p:cTn>
                              </p:par>
                              <p:par>
                                <p:cTn id="23" presetID="22" presetClass="entr" presetSubtype="4" fill="hold" nodeType="withEffect">
                                  <p:stCondLst>
                                    <p:cond delay="1900"/>
                                  </p:stCondLst>
                                  <p:childTnLst>
                                    <p:set>
                                      <p:cBhvr>
                                        <p:cTn id="24" dur="1" fill="hold">
                                          <p:stCondLst>
                                            <p:cond delay="0"/>
                                          </p:stCondLst>
                                        </p:cTn>
                                        <p:tgtEl>
                                          <p:spTgt spid="16"/>
                                        </p:tgtEl>
                                        <p:attrNameLst>
                                          <p:attrName>style.visibility</p:attrName>
                                        </p:attrNameLst>
                                      </p:cBhvr>
                                      <p:to>
                                        <p:strVal val="visible"/>
                                      </p:to>
                                    </p:set>
                                    <p:animEffect transition="in" filter="wipe(down)">
                                      <p:cBhvr>
                                        <p:cTn id="25" dur="400"/>
                                        <p:tgtEl>
                                          <p:spTgt spid="16"/>
                                        </p:tgtEl>
                                      </p:cBhvr>
                                    </p:animEffect>
                                  </p:childTnLst>
                                </p:cTn>
                              </p:par>
                              <p:par>
                                <p:cTn id="26" presetID="20" presetClass="entr" presetSubtype="0" fill="hold" nodeType="withEffect">
                                  <p:stCondLst>
                                    <p:cond delay="2300"/>
                                  </p:stCondLst>
                                  <p:childTnLst>
                                    <p:set>
                                      <p:cBhvr>
                                        <p:cTn id="27" dur="1" fill="hold">
                                          <p:stCondLst>
                                            <p:cond delay="0"/>
                                          </p:stCondLst>
                                        </p:cTn>
                                        <p:tgtEl>
                                          <p:spTgt spid="11"/>
                                        </p:tgtEl>
                                        <p:attrNameLst>
                                          <p:attrName>style.visibility</p:attrName>
                                        </p:attrNameLst>
                                      </p:cBhvr>
                                      <p:to>
                                        <p:strVal val="visible"/>
                                      </p:to>
                                    </p:set>
                                    <p:animEffect transition="in" filter="wedge">
                                      <p:cBhvr>
                                        <p:cTn id="28" dur="500"/>
                                        <p:tgtEl>
                                          <p:spTgt spid="11"/>
                                        </p:tgtEl>
                                      </p:cBhvr>
                                    </p:animEffect>
                                  </p:childTnLst>
                                </p:cTn>
                              </p:par>
                              <p:par>
                                <p:cTn id="29" presetID="18" presetClass="entr" presetSubtype="12" fill="hold" nodeType="withEffect">
                                  <p:stCondLst>
                                    <p:cond delay="2300"/>
                                  </p:stCondLst>
                                  <p:childTnLst>
                                    <p:set>
                                      <p:cBhvr>
                                        <p:cTn id="30" dur="1" fill="hold">
                                          <p:stCondLst>
                                            <p:cond delay="0"/>
                                          </p:stCondLst>
                                        </p:cTn>
                                        <p:tgtEl>
                                          <p:spTgt spid="15"/>
                                        </p:tgtEl>
                                        <p:attrNameLst>
                                          <p:attrName>style.visibility</p:attrName>
                                        </p:attrNameLst>
                                      </p:cBhvr>
                                      <p:to>
                                        <p:strVal val="visible"/>
                                      </p:to>
                                    </p:set>
                                    <p:animEffect transition="in" filter="strips(downLeft)">
                                      <p:cBhvr>
                                        <p:cTn id="31" dur="500"/>
                                        <p:tgtEl>
                                          <p:spTgt spid="15"/>
                                        </p:tgtEl>
                                      </p:cBhvr>
                                    </p:animEffect>
                                  </p:childTnLst>
                                </p:cTn>
                              </p:par>
                              <p:par>
                                <p:cTn id="32" presetID="22" presetClass="entr" presetSubtype="2" fill="hold" nodeType="withEffect">
                                  <p:stCondLst>
                                    <p:cond delay="2800"/>
                                  </p:stCondLst>
                                  <p:childTnLst>
                                    <p:set>
                                      <p:cBhvr>
                                        <p:cTn id="33" dur="1" fill="hold">
                                          <p:stCondLst>
                                            <p:cond delay="0"/>
                                          </p:stCondLst>
                                        </p:cTn>
                                        <p:tgtEl>
                                          <p:spTgt spid="7"/>
                                        </p:tgtEl>
                                        <p:attrNameLst>
                                          <p:attrName>style.visibility</p:attrName>
                                        </p:attrNameLst>
                                      </p:cBhvr>
                                      <p:to>
                                        <p:strVal val="visible"/>
                                      </p:to>
                                    </p:set>
                                    <p:animEffect transition="in" filter="wipe(right)">
                                      <p:cBhvr>
                                        <p:cTn id="34" dur="400"/>
                                        <p:tgtEl>
                                          <p:spTgt spid="7"/>
                                        </p:tgtEl>
                                      </p:cBhvr>
                                    </p:animEffect>
                                  </p:childTnLst>
                                </p:cTn>
                              </p:par>
                              <p:par>
                                <p:cTn id="35" presetID="22" presetClass="entr" presetSubtype="1" fill="hold" nodeType="withEffect">
                                  <p:stCondLst>
                                    <p:cond delay="3200"/>
                                  </p:stCondLst>
                                  <p:childTnLst>
                                    <p:set>
                                      <p:cBhvr>
                                        <p:cTn id="36" dur="1" fill="hold">
                                          <p:stCondLst>
                                            <p:cond delay="0"/>
                                          </p:stCondLst>
                                        </p:cTn>
                                        <p:tgtEl>
                                          <p:spTgt spid="6"/>
                                        </p:tgtEl>
                                        <p:attrNameLst>
                                          <p:attrName>style.visibility</p:attrName>
                                        </p:attrNameLst>
                                      </p:cBhvr>
                                      <p:to>
                                        <p:strVal val="visible"/>
                                      </p:to>
                                    </p:set>
                                    <p:animEffect transition="in" filter="wipe(up)">
                                      <p:cBhvr>
                                        <p:cTn id="37" dur="300"/>
                                        <p:tgtEl>
                                          <p:spTgt spid="6"/>
                                        </p:tgtEl>
                                      </p:cBhvr>
                                    </p:animEffect>
                                  </p:childTnLst>
                                </p:cTn>
                              </p:par>
                              <p:par>
                                <p:cTn id="38" presetID="10" presetClass="entr" presetSubtype="0" fill="hold" nodeType="withEffect">
                                  <p:stCondLst>
                                    <p:cond delay="3200"/>
                                  </p:stCondLst>
                                  <p:childTnLst>
                                    <p:set>
                                      <p:cBhvr>
                                        <p:cTn id="39" dur="1" fill="hold">
                                          <p:stCondLst>
                                            <p:cond delay="0"/>
                                          </p:stCondLst>
                                        </p:cTn>
                                        <p:tgtEl>
                                          <p:spTgt spid="12"/>
                                        </p:tgtEl>
                                        <p:attrNameLst>
                                          <p:attrName>style.visibility</p:attrName>
                                        </p:attrNameLst>
                                      </p:cBhvr>
                                      <p:to>
                                        <p:strVal val="visible"/>
                                      </p:to>
                                    </p:set>
                                    <p:animEffect transition="in" filter="fade">
                                      <p:cBhvr>
                                        <p:cTn id="40" dur="1000"/>
                                        <p:tgtEl>
                                          <p:spTgt spid="12"/>
                                        </p:tgtEl>
                                      </p:cBhvr>
                                    </p:animEffect>
                                  </p:childTnLst>
                                </p:cTn>
                              </p:par>
                            </p:childTnLst>
                          </p:cTn>
                        </p:par>
                        <p:par>
                          <p:cTn id="41" fill="hold">
                            <p:stCondLst>
                              <p:cond delay="4200"/>
                            </p:stCondLst>
                            <p:childTnLst>
                              <p:par>
                                <p:cTn id="42" presetID="22" presetClass="entr" presetSubtype="8" fill="hold" nodeType="afterEffect">
                                  <p:stCondLst>
                                    <p:cond delay="900"/>
                                  </p:stCondLst>
                                  <p:childTnLst>
                                    <p:set>
                                      <p:cBhvr>
                                        <p:cTn id="43" dur="1" fill="hold">
                                          <p:stCondLst>
                                            <p:cond delay="0"/>
                                          </p:stCondLst>
                                        </p:cTn>
                                        <p:tgtEl>
                                          <p:spTgt spid="17"/>
                                        </p:tgtEl>
                                        <p:attrNameLst>
                                          <p:attrName>style.visibility</p:attrName>
                                        </p:attrNameLst>
                                      </p:cBhvr>
                                      <p:to>
                                        <p:strVal val="visible"/>
                                      </p:to>
                                    </p:set>
                                    <p:animEffect transition="in" filter="wipe(left)">
                                      <p:cBhvr>
                                        <p:cTn id="44" dur="500"/>
                                        <p:tgtEl>
                                          <p:spTgt spid="17"/>
                                        </p:tgtEl>
                                      </p:cBhvr>
                                    </p:animEffect>
                                  </p:childTnLst>
                                </p:cTn>
                              </p:par>
                            </p:childTnLst>
                          </p:cTn>
                        </p:par>
                        <p:par>
                          <p:cTn id="45" fill="hold">
                            <p:stCondLst>
                              <p:cond delay="5600"/>
                            </p:stCondLst>
                            <p:childTnLst>
                              <p:par>
                                <p:cTn id="46" presetID="2" presetClass="entr" presetSubtype="4" fill="hold" nodeType="afterEffect">
                                  <p:stCondLst>
                                    <p:cond delay="0"/>
                                  </p:stCondLst>
                                  <p:childTnLst>
                                    <p:set>
                                      <p:cBhvr>
                                        <p:cTn id="47" dur="1" fill="hold">
                                          <p:stCondLst>
                                            <p:cond delay="0"/>
                                          </p:stCondLst>
                                        </p:cTn>
                                        <p:tgtEl>
                                          <p:spTgt spid="18">
                                            <p:txEl>
                                              <p:pRg st="0" end="0"/>
                                            </p:txEl>
                                          </p:spTgt>
                                        </p:tgtEl>
                                        <p:attrNameLst>
                                          <p:attrName>style.visibility</p:attrName>
                                        </p:attrNameLst>
                                      </p:cBhvr>
                                      <p:to>
                                        <p:strVal val="visible"/>
                                      </p:to>
                                    </p:set>
                                    <p:anim calcmode="lin" valueType="num">
                                      <p:cBhvr additive="base">
                                        <p:cTn id="48" dur="500" fill="hold"/>
                                        <p:tgtEl>
                                          <p:spTgt spid="18">
                                            <p:txEl>
                                              <p:pRg st="0" end="0"/>
                                            </p:txEl>
                                          </p:spTgt>
                                        </p:tgtEl>
                                        <p:attrNameLst>
                                          <p:attrName>ppt_x</p:attrName>
                                        </p:attrNameLst>
                                      </p:cBhvr>
                                      <p:tavLst>
                                        <p:tav tm="0">
                                          <p:val>
                                            <p:strVal val="#ppt_x"/>
                                          </p:val>
                                        </p:tav>
                                        <p:tav tm="100000">
                                          <p:val>
                                            <p:strVal val="#ppt_x"/>
                                          </p:val>
                                        </p:tav>
                                      </p:tavLst>
                                    </p:anim>
                                    <p:anim calcmode="lin" valueType="num">
                                      <p:cBhvr additive="base">
                                        <p:cTn id="49" dur="500" fill="hold"/>
                                        <p:tgtEl>
                                          <p:spTgt spid="18">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任意多边形 2"/>
          <p:cNvSpPr/>
          <p:nvPr/>
        </p:nvSpPr>
        <p:spPr>
          <a:xfrm>
            <a:off x="500063" y="1323975"/>
            <a:ext cx="814387" cy="5213350"/>
          </a:xfrm>
          <a:custGeom>
            <a:avLst/>
            <a:gdLst>
              <a:gd name="txL" fmla="*/ 0 w 814316"/>
              <a:gd name="txT" fmla="*/ 0 h 5213445"/>
              <a:gd name="txR" fmla="*/ 814316 w 814316"/>
              <a:gd name="txB" fmla="*/ 5213445 h 5213445"/>
            </a:gdLst>
            <a:ahLst/>
            <a:cxnLst>
              <a:cxn ang="0">
                <a:pos x="814387" y="0"/>
              </a:cxn>
              <a:cxn ang="0">
                <a:pos x="609653" y="68238"/>
              </a:cxn>
              <a:cxn ang="0">
                <a:pos x="445866" y="218360"/>
              </a:cxn>
              <a:cxn ang="0">
                <a:pos x="377621" y="409426"/>
              </a:cxn>
              <a:cxn ang="0">
                <a:pos x="377621" y="641433"/>
              </a:cxn>
              <a:cxn ang="0">
                <a:pos x="391270" y="955326"/>
              </a:cxn>
              <a:cxn ang="0">
                <a:pos x="445866" y="1214629"/>
              </a:cxn>
              <a:cxn ang="0">
                <a:pos x="486812" y="1337456"/>
              </a:cxn>
              <a:cxn ang="0">
                <a:pos x="295727" y="1364751"/>
              </a:cxn>
              <a:cxn ang="0">
                <a:pos x="131940" y="1487579"/>
              </a:cxn>
              <a:cxn ang="0">
                <a:pos x="22748" y="1719587"/>
              </a:cxn>
              <a:cxn ang="0">
                <a:pos x="9099" y="1992537"/>
              </a:cxn>
              <a:cxn ang="0">
                <a:pos x="77344" y="2238192"/>
              </a:cxn>
              <a:cxn ang="0">
                <a:pos x="90993" y="2429256"/>
              </a:cxn>
              <a:cxn ang="0">
                <a:pos x="118290" y="2538436"/>
              </a:cxn>
              <a:cxn ang="0">
                <a:pos x="159238" y="2893272"/>
              </a:cxn>
              <a:cxn ang="0">
                <a:pos x="200184" y="3029747"/>
              </a:cxn>
              <a:cxn ang="0">
                <a:pos x="241131" y="3220812"/>
              </a:cxn>
              <a:cxn ang="0">
                <a:pos x="268429" y="3329994"/>
              </a:cxn>
              <a:cxn ang="0">
                <a:pos x="309376" y="3507410"/>
              </a:cxn>
              <a:cxn ang="0">
                <a:pos x="363972" y="3575647"/>
              </a:cxn>
              <a:cxn ang="0">
                <a:pos x="404918" y="3957778"/>
              </a:cxn>
              <a:cxn ang="0">
                <a:pos x="473163" y="4326262"/>
              </a:cxn>
              <a:cxn ang="0">
                <a:pos x="677898" y="4612857"/>
              </a:cxn>
              <a:cxn ang="0">
                <a:pos x="636951" y="4681096"/>
              </a:cxn>
              <a:cxn ang="0">
                <a:pos x="636951" y="4831217"/>
              </a:cxn>
              <a:cxn ang="0">
                <a:pos x="541408" y="4899456"/>
              </a:cxn>
              <a:cxn ang="0">
                <a:pos x="445866" y="5213350"/>
              </a:cxn>
            </a:cxnLst>
            <a:rect l="txL" t="txT" r="txR" b="txB"/>
            <a:pathLst>
              <a:path w="814316" h="5213445">
                <a:moveTo>
                  <a:pt x="814316" y="0"/>
                </a:moveTo>
                <a:cubicBezTo>
                  <a:pt x="742665" y="15922"/>
                  <a:pt x="671015" y="31845"/>
                  <a:pt x="609600" y="68239"/>
                </a:cubicBezTo>
                <a:cubicBezTo>
                  <a:pt x="548185" y="104633"/>
                  <a:pt x="484496" y="161498"/>
                  <a:pt x="445827" y="218364"/>
                </a:cubicBezTo>
                <a:cubicBezTo>
                  <a:pt x="407158" y="275230"/>
                  <a:pt x="388961" y="338920"/>
                  <a:pt x="377588" y="409433"/>
                </a:cubicBezTo>
                <a:cubicBezTo>
                  <a:pt x="366215" y="479946"/>
                  <a:pt x="375313" y="550460"/>
                  <a:pt x="377588" y="641445"/>
                </a:cubicBezTo>
                <a:cubicBezTo>
                  <a:pt x="379863" y="732430"/>
                  <a:pt x="379863" y="859809"/>
                  <a:pt x="391236" y="955343"/>
                </a:cubicBezTo>
                <a:cubicBezTo>
                  <a:pt x="402609" y="1050877"/>
                  <a:pt x="429905" y="1150962"/>
                  <a:pt x="445827" y="1214651"/>
                </a:cubicBezTo>
                <a:cubicBezTo>
                  <a:pt x="461749" y="1278341"/>
                  <a:pt x="511791" y="1312459"/>
                  <a:pt x="486770" y="1337480"/>
                </a:cubicBezTo>
                <a:cubicBezTo>
                  <a:pt x="461749" y="1362501"/>
                  <a:pt x="354841" y="1339755"/>
                  <a:pt x="295701" y="1364776"/>
                </a:cubicBezTo>
                <a:cubicBezTo>
                  <a:pt x="236561" y="1389797"/>
                  <a:pt x="177421" y="1428466"/>
                  <a:pt x="131928" y="1487606"/>
                </a:cubicBezTo>
                <a:cubicBezTo>
                  <a:pt x="86436" y="1546746"/>
                  <a:pt x="43218" y="1635457"/>
                  <a:pt x="22746" y="1719618"/>
                </a:cubicBezTo>
                <a:cubicBezTo>
                  <a:pt x="2274" y="1803779"/>
                  <a:pt x="0" y="1906137"/>
                  <a:pt x="9098" y="1992573"/>
                </a:cubicBezTo>
                <a:cubicBezTo>
                  <a:pt x="18196" y="2079009"/>
                  <a:pt x="63689" y="2165445"/>
                  <a:pt x="77337" y="2238233"/>
                </a:cubicBezTo>
                <a:cubicBezTo>
                  <a:pt x="90985" y="2311021"/>
                  <a:pt x="84161" y="2379259"/>
                  <a:pt x="90985" y="2429301"/>
                </a:cubicBezTo>
                <a:cubicBezTo>
                  <a:pt x="97809" y="2479343"/>
                  <a:pt x="106907" y="2461146"/>
                  <a:pt x="118280" y="2538483"/>
                </a:cubicBezTo>
                <a:cubicBezTo>
                  <a:pt x="129653" y="2615820"/>
                  <a:pt x="145576" y="2811438"/>
                  <a:pt x="159224" y="2893325"/>
                </a:cubicBezTo>
                <a:cubicBezTo>
                  <a:pt x="172872" y="2975212"/>
                  <a:pt x="186519" y="2975212"/>
                  <a:pt x="200167" y="3029803"/>
                </a:cubicBezTo>
                <a:cubicBezTo>
                  <a:pt x="213815" y="3084394"/>
                  <a:pt x="229737" y="3170829"/>
                  <a:pt x="241110" y="3220871"/>
                </a:cubicBezTo>
                <a:cubicBezTo>
                  <a:pt x="252483" y="3270913"/>
                  <a:pt x="257033" y="3282287"/>
                  <a:pt x="268406" y="3330054"/>
                </a:cubicBezTo>
                <a:cubicBezTo>
                  <a:pt x="279779" y="3377821"/>
                  <a:pt x="293427" y="3466531"/>
                  <a:pt x="309349" y="3507474"/>
                </a:cubicBezTo>
                <a:cubicBezTo>
                  <a:pt x="325271" y="3548417"/>
                  <a:pt x="348018" y="3500650"/>
                  <a:pt x="363940" y="3575713"/>
                </a:cubicBezTo>
                <a:cubicBezTo>
                  <a:pt x="379862" y="3650776"/>
                  <a:pt x="386686" y="3832747"/>
                  <a:pt x="404883" y="3957851"/>
                </a:cubicBezTo>
                <a:cubicBezTo>
                  <a:pt x="423080" y="4082955"/>
                  <a:pt x="427629" y="4217158"/>
                  <a:pt x="473122" y="4326340"/>
                </a:cubicBezTo>
                <a:cubicBezTo>
                  <a:pt x="518615" y="4435522"/>
                  <a:pt x="650544" y="4553803"/>
                  <a:pt x="677839" y="4612943"/>
                </a:cubicBezTo>
                <a:cubicBezTo>
                  <a:pt x="705135" y="4672083"/>
                  <a:pt x="643719" y="4644788"/>
                  <a:pt x="636895" y="4681182"/>
                </a:cubicBezTo>
                <a:cubicBezTo>
                  <a:pt x="630071" y="4717576"/>
                  <a:pt x="652817" y="4794913"/>
                  <a:pt x="636895" y="4831307"/>
                </a:cubicBezTo>
                <a:cubicBezTo>
                  <a:pt x="620973" y="4867701"/>
                  <a:pt x="573206" y="4835856"/>
                  <a:pt x="541361" y="4899546"/>
                </a:cubicBezTo>
                <a:cubicBezTo>
                  <a:pt x="509516" y="4963236"/>
                  <a:pt x="355131" y="5135045"/>
                  <a:pt x="445827" y="5213445"/>
                </a:cubicBezTo>
              </a:path>
            </a:pathLst>
          </a:custGeom>
          <a:noFill/>
          <a:ln w="38100" cap="flat" cmpd="sng">
            <a:solidFill>
              <a:srgbClr val="FFFFFF"/>
            </a:solidFill>
            <a:prstDash val="solid"/>
            <a:miter/>
            <a:headEnd type="none" w="med" len="med"/>
            <a:tailEnd type="none" w="med" len="med"/>
          </a:ln>
        </p:spPr>
        <p:txBody>
          <a:bodyPr anchor="ctr"/>
          <a:lstStyle/>
          <a:p>
            <a:pPr lvl="0" algn="ctr" eaLnBrk="1" hangingPunct="1"/>
            <a:endParaRPr lang="zh-CN" altLang="en-US" dirty="0">
              <a:latin typeface="Calibri" pitchFamily="2" charset="0"/>
              <a:ea typeface="宋体" charset="-122"/>
            </a:endParaRPr>
          </a:p>
        </p:txBody>
      </p:sp>
      <p:sp>
        <p:nvSpPr>
          <p:cNvPr id="5" name="任意多边形 3"/>
          <p:cNvSpPr/>
          <p:nvPr/>
        </p:nvSpPr>
        <p:spPr>
          <a:xfrm>
            <a:off x="904875" y="5527675"/>
            <a:ext cx="728663" cy="1079500"/>
          </a:xfrm>
          <a:custGeom>
            <a:avLst/>
            <a:gdLst>
              <a:gd name="txL" fmla="*/ 0 w 727881"/>
              <a:gd name="txT" fmla="*/ 0 h 1080448"/>
              <a:gd name="txR" fmla="*/ 727881 w 727881"/>
              <a:gd name="txB" fmla="*/ 1080448 h 1080448"/>
            </a:gdLst>
            <a:ahLst/>
            <a:cxnLst>
              <a:cxn ang="0">
                <a:pos x="0" y="995413"/>
              </a:cxn>
              <a:cxn ang="0">
                <a:pos x="177612" y="1036320"/>
              </a:cxn>
              <a:cxn ang="0">
                <a:pos x="464522" y="736332"/>
              </a:cxn>
              <a:cxn ang="0">
                <a:pos x="642134" y="627246"/>
              </a:cxn>
              <a:cxn ang="0">
                <a:pos x="724109" y="395438"/>
              </a:cxn>
              <a:cxn ang="0">
                <a:pos x="669459" y="245444"/>
              </a:cxn>
              <a:cxn ang="0">
                <a:pos x="669459" y="0"/>
              </a:cxn>
            </a:cxnLst>
            <a:rect l="txL" t="txT" r="txR" b="txB"/>
            <a:pathLst>
              <a:path w="727881" h="1080448">
                <a:moveTo>
                  <a:pt x="0" y="996287"/>
                </a:moveTo>
                <a:cubicBezTo>
                  <a:pt x="50042" y="1038367"/>
                  <a:pt x="100084" y="1080448"/>
                  <a:pt x="177421" y="1037230"/>
                </a:cubicBezTo>
                <a:cubicBezTo>
                  <a:pt x="254758" y="994012"/>
                  <a:pt x="386687" y="805218"/>
                  <a:pt x="464024" y="736979"/>
                </a:cubicBezTo>
                <a:cubicBezTo>
                  <a:pt x="541361" y="668740"/>
                  <a:pt x="598227" y="684663"/>
                  <a:pt x="641445" y="627797"/>
                </a:cubicBezTo>
                <a:cubicBezTo>
                  <a:pt x="684663" y="570931"/>
                  <a:pt x="718783" y="459474"/>
                  <a:pt x="723332" y="395785"/>
                </a:cubicBezTo>
                <a:cubicBezTo>
                  <a:pt x="727881" y="332096"/>
                  <a:pt x="677839" y="311624"/>
                  <a:pt x="668741" y="245660"/>
                </a:cubicBezTo>
                <a:cubicBezTo>
                  <a:pt x="659643" y="179696"/>
                  <a:pt x="664192" y="89848"/>
                  <a:pt x="668741" y="0"/>
                </a:cubicBezTo>
              </a:path>
            </a:pathLst>
          </a:custGeom>
          <a:noFill/>
          <a:ln w="38100" cap="flat" cmpd="sng">
            <a:solidFill>
              <a:srgbClr val="FFFFFF"/>
            </a:solidFill>
            <a:prstDash val="solid"/>
            <a:miter/>
            <a:headEnd type="none" w="med" len="med"/>
            <a:tailEnd type="none" w="med" len="med"/>
          </a:ln>
        </p:spPr>
        <p:txBody>
          <a:bodyPr anchor="ctr"/>
          <a:lstStyle/>
          <a:p>
            <a:pPr lvl="0" algn="ctr" eaLnBrk="1" hangingPunct="1"/>
            <a:endParaRPr lang="zh-CN" altLang="en-US" dirty="0">
              <a:latin typeface="Calibri" pitchFamily="2" charset="0"/>
              <a:ea typeface="宋体" charset="-122"/>
            </a:endParaRPr>
          </a:p>
        </p:txBody>
      </p:sp>
      <p:sp>
        <p:nvSpPr>
          <p:cNvPr id="6" name="任意多边形 4"/>
          <p:cNvSpPr/>
          <p:nvPr/>
        </p:nvSpPr>
        <p:spPr>
          <a:xfrm>
            <a:off x="1546225" y="5513388"/>
            <a:ext cx="519113" cy="1023937"/>
          </a:xfrm>
          <a:custGeom>
            <a:avLst/>
            <a:gdLst>
              <a:gd name="txL" fmla="*/ 0 w 518615"/>
              <a:gd name="txT" fmla="*/ 0 h 1023582"/>
              <a:gd name="txR" fmla="*/ 518615 w 518615"/>
              <a:gd name="txB" fmla="*/ 1023582 h 1023582"/>
            </a:gdLst>
            <a:ahLst/>
            <a:cxnLst>
              <a:cxn ang="0">
                <a:pos x="0" y="0"/>
              </a:cxn>
              <a:cxn ang="0">
                <a:pos x="191252" y="191134"/>
              </a:cxn>
              <a:cxn ang="0">
                <a:pos x="177591" y="436879"/>
              </a:cxn>
              <a:cxn ang="0">
                <a:pos x="245896" y="532447"/>
              </a:cxn>
              <a:cxn ang="0">
                <a:pos x="327862" y="628015"/>
              </a:cxn>
              <a:cxn ang="0">
                <a:pos x="355183" y="928369"/>
              </a:cxn>
              <a:cxn ang="0">
                <a:pos x="519113" y="1023937"/>
              </a:cxn>
              <a:cxn ang="0">
                <a:pos x="519113" y="1023937"/>
              </a:cxn>
            </a:cxnLst>
            <a:rect l="txL" t="txT" r="txR" b="txB"/>
            <a:pathLst>
              <a:path w="518615" h="1023582">
                <a:moveTo>
                  <a:pt x="0" y="0"/>
                </a:moveTo>
                <a:cubicBezTo>
                  <a:pt x="80749" y="59140"/>
                  <a:pt x="161499" y="118280"/>
                  <a:pt x="191069" y="191068"/>
                </a:cubicBezTo>
                <a:cubicBezTo>
                  <a:pt x="220639" y="263856"/>
                  <a:pt x="168323" y="379862"/>
                  <a:pt x="177421" y="436728"/>
                </a:cubicBezTo>
                <a:cubicBezTo>
                  <a:pt x="186519" y="493594"/>
                  <a:pt x="220639" y="500417"/>
                  <a:pt x="245660" y="532262"/>
                </a:cubicBezTo>
                <a:cubicBezTo>
                  <a:pt x="270681" y="564107"/>
                  <a:pt x="309350" y="561833"/>
                  <a:pt x="327547" y="627797"/>
                </a:cubicBezTo>
                <a:cubicBezTo>
                  <a:pt x="345744" y="693761"/>
                  <a:pt x="322997" y="862083"/>
                  <a:pt x="354842" y="928047"/>
                </a:cubicBezTo>
                <a:cubicBezTo>
                  <a:pt x="386687" y="994011"/>
                  <a:pt x="518615" y="1023582"/>
                  <a:pt x="518615" y="1023582"/>
                </a:cubicBezTo>
                <a:lnTo>
                  <a:pt x="518615" y="1023582"/>
                </a:lnTo>
              </a:path>
            </a:pathLst>
          </a:custGeom>
          <a:noFill/>
          <a:ln w="38100" cap="flat" cmpd="sng">
            <a:solidFill>
              <a:srgbClr val="FFFFFF"/>
            </a:solidFill>
            <a:prstDash val="solid"/>
            <a:miter/>
            <a:headEnd type="none" w="med" len="med"/>
            <a:tailEnd type="none" w="med" len="med"/>
          </a:ln>
        </p:spPr>
        <p:txBody>
          <a:bodyPr anchor="ctr"/>
          <a:lstStyle/>
          <a:p>
            <a:pPr lvl="0" algn="ctr" eaLnBrk="1" hangingPunct="1"/>
            <a:endParaRPr lang="zh-CN" altLang="en-US" dirty="0">
              <a:latin typeface="Calibri" pitchFamily="2" charset="0"/>
              <a:ea typeface="宋体" charset="-122"/>
            </a:endParaRPr>
          </a:p>
        </p:txBody>
      </p:sp>
      <p:sp>
        <p:nvSpPr>
          <p:cNvPr id="7" name="任意多边形 5"/>
          <p:cNvSpPr/>
          <p:nvPr/>
        </p:nvSpPr>
        <p:spPr>
          <a:xfrm>
            <a:off x="2065338" y="873125"/>
            <a:ext cx="1835150" cy="5649913"/>
          </a:xfrm>
          <a:custGeom>
            <a:avLst/>
            <a:gdLst>
              <a:gd name="txL" fmla="*/ 0 w 1835623"/>
              <a:gd name="txT" fmla="*/ 0 h 5650174"/>
              <a:gd name="txR" fmla="*/ 1835623 w 1835623"/>
              <a:gd name="txB" fmla="*/ 5650174 h 5650174"/>
            </a:gdLst>
            <a:ahLst/>
            <a:cxnLst>
              <a:cxn ang="0">
                <a:pos x="0" y="5649913"/>
              </a:cxn>
              <a:cxn ang="0">
                <a:pos x="68221" y="5527091"/>
              </a:cxn>
              <a:cxn ang="0">
                <a:pos x="13644" y="5213205"/>
              </a:cxn>
              <a:cxn ang="0">
                <a:pos x="95510" y="4981204"/>
              </a:cxn>
              <a:cxn ang="0">
                <a:pos x="54577" y="4803792"/>
              </a:cxn>
              <a:cxn ang="0">
                <a:pos x="68221" y="4680966"/>
              </a:cxn>
              <a:cxn ang="0">
                <a:pos x="163731" y="4558143"/>
              </a:cxn>
              <a:cxn ang="0">
                <a:pos x="136443" y="4421670"/>
              </a:cxn>
              <a:cxn ang="0">
                <a:pos x="204664" y="4162377"/>
              </a:cxn>
              <a:cxn ang="0">
                <a:pos x="95510" y="3657432"/>
              </a:cxn>
              <a:cxn ang="0">
                <a:pos x="163731" y="3343549"/>
              </a:cxn>
              <a:cxn ang="0">
                <a:pos x="231952" y="3179782"/>
              </a:cxn>
              <a:cxn ang="0">
                <a:pos x="272885" y="2988723"/>
              </a:cxn>
              <a:cxn ang="0">
                <a:pos x="382039" y="2988723"/>
              </a:cxn>
              <a:cxn ang="0">
                <a:pos x="573058" y="3043310"/>
              </a:cxn>
              <a:cxn ang="0">
                <a:pos x="791366" y="2988723"/>
              </a:cxn>
              <a:cxn ang="0">
                <a:pos x="1023318" y="2988723"/>
              </a:cxn>
              <a:cxn ang="0">
                <a:pos x="1255271" y="2838604"/>
              </a:cxn>
              <a:cxn ang="0">
                <a:pos x="1419001" y="2784016"/>
              </a:cxn>
              <a:cxn ang="0">
                <a:pos x="1582732" y="2524720"/>
              </a:cxn>
              <a:cxn ang="0">
                <a:pos x="1691887" y="2388249"/>
              </a:cxn>
              <a:cxn ang="0">
                <a:pos x="1814684" y="2265424"/>
              </a:cxn>
              <a:cxn ang="0">
                <a:pos x="1814684" y="2142600"/>
              </a:cxn>
              <a:cxn ang="0">
                <a:pos x="1773752" y="2019776"/>
              </a:cxn>
              <a:cxn ang="0">
                <a:pos x="1787396" y="1787775"/>
              </a:cxn>
              <a:cxn ang="0">
                <a:pos x="1746464" y="1637657"/>
              </a:cxn>
              <a:cxn ang="0">
                <a:pos x="1678242" y="1432950"/>
              </a:cxn>
              <a:cxn ang="0">
                <a:pos x="1664598" y="1255537"/>
              </a:cxn>
              <a:cxn ang="0">
                <a:pos x="1487223" y="1023536"/>
              </a:cxn>
              <a:cxn ang="0">
                <a:pos x="1405358" y="982595"/>
              </a:cxn>
              <a:cxn ang="0">
                <a:pos x="1323492" y="846123"/>
              </a:cxn>
              <a:cxn ang="0">
                <a:pos x="1214338" y="614122"/>
              </a:cxn>
              <a:cxn ang="0">
                <a:pos x="1200694" y="177414"/>
              </a:cxn>
              <a:cxn ang="0">
                <a:pos x="1132472" y="27295"/>
              </a:cxn>
              <a:cxn ang="0">
                <a:pos x="1077895" y="13647"/>
              </a:cxn>
            </a:cxnLst>
            <a:rect l="txL" t="txT" r="txR" b="txB"/>
            <a:pathLst>
              <a:path w="1835623" h="5650174">
                <a:moveTo>
                  <a:pt x="0" y="5650174"/>
                </a:moveTo>
                <a:cubicBezTo>
                  <a:pt x="32982" y="5625153"/>
                  <a:pt x="65964" y="5600132"/>
                  <a:pt x="68239" y="5527344"/>
                </a:cubicBezTo>
                <a:cubicBezTo>
                  <a:pt x="70514" y="5454556"/>
                  <a:pt x="9099" y="5304430"/>
                  <a:pt x="13648" y="5213445"/>
                </a:cubicBezTo>
                <a:cubicBezTo>
                  <a:pt x="18197" y="5122460"/>
                  <a:pt x="88711" y="5049673"/>
                  <a:pt x="95535" y="4981434"/>
                </a:cubicBezTo>
                <a:cubicBezTo>
                  <a:pt x="102359" y="4913195"/>
                  <a:pt x="59140" y="4854055"/>
                  <a:pt x="54591" y="4804013"/>
                </a:cubicBezTo>
                <a:cubicBezTo>
                  <a:pt x="50042" y="4753971"/>
                  <a:pt x="50042" y="4722126"/>
                  <a:pt x="68239" y="4681183"/>
                </a:cubicBezTo>
                <a:cubicBezTo>
                  <a:pt x="86436" y="4640240"/>
                  <a:pt x="152400" y="4601571"/>
                  <a:pt x="163773" y="4558353"/>
                </a:cubicBezTo>
                <a:cubicBezTo>
                  <a:pt x="175146" y="4515135"/>
                  <a:pt x="129654" y="4487839"/>
                  <a:pt x="136478" y="4421875"/>
                </a:cubicBezTo>
                <a:cubicBezTo>
                  <a:pt x="143302" y="4355911"/>
                  <a:pt x="211541" y="4289947"/>
                  <a:pt x="204717" y="4162568"/>
                </a:cubicBezTo>
                <a:cubicBezTo>
                  <a:pt x="197893" y="4035189"/>
                  <a:pt x="102359" y="3794079"/>
                  <a:pt x="95535" y="3657601"/>
                </a:cubicBezTo>
                <a:cubicBezTo>
                  <a:pt x="88711" y="3521123"/>
                  <a:pt x="141027" y="3423314"/>
                  <a:pt x="163773" y="3343702"/>
                </a:cubicBezTo>
                <a:cubicBezTo>
                  <a:pt x="186519" y="3264090"/>
                  <a:pt x="213815" y="3239069"/>
                  <a:pt x="232012" y="3179929"/>
                </a:cubicBezTo>
                <a:cubicBezTo>
                  <a:pt x="250209" y="3120789"/>
                  <a:pt x="247934" y="3020705"/>
                  <a:pt x="272955" y="2988860"/>
                </a:cubicBezTo>
                <a:cubicBezTo>
                  <a:pt x="297976" y="2957015"/>
                  <a:pt x="332095" y="2979762"/>
                  <a:pt x="382137" y="2988860"/>
                </a:cubicBezTo>
                <a:cubicBezTo>
                  <a:pt x="432179" y="2997959"/>
                  <a:pt x="504967" y="3043451"/>
                  <a:pt x="573206" y="3043451"/>
                </a:cubicBezTo>
                <a:cubicBezTo>
                  <a:pt x="641445" y="3043451"/>
                  <a:pt x="716507" y="2997959"/>
                  <a:pt x="791570" y="2988860"/>
                </a:cubicBezTo>
                <a:cubicBezTo>
                  <a:pt x="866633" y="2979762"/>
                  <a:pt x="946245" y="3013881"/>
                  <a:pt x="1023582" y="2988860"/>
                </a:cubicBezTo>
                <a:cubicBezTo>
                  <a:pt x="1100919" y="2963839"/>
                  <a:pt x="1189630" y="2872854"/>
                  <a:pt x="1255594" y="2838735"/>
                </a:cubicBezTo>
                <a:cubicBezTo>
                  <a:pt x="1321558" y="2804616"/>
                  <a:pt x="1364776" y="2836460"/>
                  <a:pt x="1419367" y="2784144"/>
                </a:cubicBezTo>
                <a:cubicBezTo>
                  <a:pt x="1473958" y="2731828"/>
                  <a:pt x="1537647" y="2590801"/>
                  <a:pt x="1583140" y="2524837"/>
                </a:cubicBezTo>
                <a:cubicBezTo>
                  <a:pt x="1628633" y="2458873"/>
                  <a:pt x="1653654" y="2431577"/>
                  <a:pt x="1692323" y="2388359"/>
                </a:cubicBezTo>
                <a:cubicBezTo>
                  <a:pt x="1730992" y="2345141"/>
                  <a:pt x="1794681" y="2306472"/>
                  <a:pt x="1815152" y="2265529"/>
                </a:cubicBezTo>
                <a:cubicBezTo>
                  <a:pt x="1835623" y="2224586"/>
                  <a:pt x="1821976" y="2183642"/>
                  <a:pt x="1815152" y="2142699"/>
                </a:cubicBezTo>
                <a:cubicBezTo>
                  <a:pt x="1808328" y="2101756"/>
                  <a:pt x="1778758" y="2079009"/>
                  <a:pt x="1774209" y="2019869"/>
                </a:cubicBezTo>
                <a:cubicBezTo>
                  <a:pt x="1769660" y="1960729"/>
                  <a:pt x="1792406" y="1851546"/>
                  <a:pt x="1787857" y="1787857"/>
                </a:cubicBezTo>
                <a:cubicBezTo>
                  <a:pt x="1783308" y="1724168"/>
                  <a:pt x="1765111" y="1696872"/>
                  <a:pt x="1746914" y="1637732"/>
                </a:cubicBezTo>
                <a:cubicBezTo>
                  <a:pt x="1728717" y="1578592"/>
                  <a:pt x="1692323" y="1496706"/>
                  <a:pt x="1678675" y="1433016"/>
                </a:cubicBezTo>
                <a:cubicBezTo>
                  <a:pt x="1665027" y="1369326"/>
                  <a:pt x="1696872" y="1323834"/>
                  <a:pt x="1665027" y="1255595"/>
                </a:cubicBezTo>
                <a:cubicBezTo>
                  <a:pt x="1633182" y="1187356"/>
                  <a:pt x="1530824" y="1069076"/>
                  <a:pt x="1487606" y="1023583"/>
                </a:cubicBezTo>
                <a:cubicBezTo>
                  <a:pt x="1444388" y="978091"/>
                  <a:pt x="1433015" y="1012210"/>
                  <a:pt x="1405720" y="982640"/>
                </a:cubicBezTo>
                <a:cubicBezTo>
                  <a:pt x="1378425" y="953070"/>
                  <a:pt x="1355678" y="907577"/>
                  <a:pt x="1323833" y="846162"/>
                </a:cubicBezTo>
                <a:cubicBezTo>
                  <a:pt x="1291988" y="784747"/>
                  <a:pt x="1235123" y="725607"/>
                  <a:pt x="1214651" y="614150"/>
                </a:cubicBezTo>
                <a:cubicBezTo>
                  <a:pt x="1194179" y="502693"/>
                  <a:pt x="1214651" y="275231"/>
                  <a:pt x="1201003" y="177422"/>
                </a:cubicBezTo>
                <a:cubicBezTo>
                  <a:pt x="1187355" y="79613"/>
                  <a:pt x="1153236" y="54592"/>
                  <a:pt x="1132764" y="27296"/>
                </a:cubicBezTo>
                <a:cubicBezTo>
                  <a:pt x="1112292" y="0"/>
                  <a:pt x="1095232" y="6824"/>
                  <a:pt x="1078173" y="13648"/>
                </a:cubicBezTo>
              </a:path>
            </a:pathLst>
          </a:custGeom>
          <a:noFill/>
          <a:ln w="38100" cap="flat" cmpd="sng">
            <a:solidFill>
              <a:srgbClr val="FFFFFF"/>
            </a:solidFill>
            <a:prstDash val="solid"/>
            <a:miter/>
            <a:headEnd type="none" w="med" len="med"/>
            <a:tailEnd type="none" w="med" len="med"/>
          </a:ln>
        </p:spPr>
        <p:txBody>
          <a:bodyPr anchor="ctr"/>
          <a:lstStyle/>
          <a:p>
            <a:pPr lvl="0" algn="ctr" eaLnBrk="1" hangingPunct="1"/>
            <a:endParaRPr lang="zh-CN" altLang="en-US" dirty="0">
              <a:latin typeface="Calibri" pitchFamily="2" charset="0"/>
              <a:ea typeface="宋体" charset="-122"/>
            </a:endParaRPr>
          </a:p>
        </p:txBody>
      </p:sp>
      <p:sp>
        <p:nvSpPr>
          <p:cNvPr id="8" name="任意多边形 8"/>
          <p:cNvSpPr/>
          <p:nvPr/>
        </p:nvSpPr>
        <p:spPr>
          <a:xfrm>
            <a:off x="2543175" y="877888"/>
            <a:ext cx="627063" cy="2154237"/>
          </a:xfrm>
          <a:custGeom>
            <a:avLst/>
            <a:gdLst>
              <a:gd name="txL" fmla="*/ 0 w 627797"/>
              <a:gd name="txT" fmla="*/ 0 h 2154071"/>
              <a:gd name="txR" fmla="*/ 627797 w 627797"/>
              <a:gd name="txB" fmla="*/ 2154071 h 2154071"/>
            </a:gdLst>
            <a:ahLst/>
            <a:cxnLst>
              <a:cxn ang="0">
                <a:pos x="627063" y="9099"/>
              </a:cxn>
              <a:cxn ang="0">
                <a:pos x="490744" y="63695"/>
              </a:cxn>
              <a:cxn ang="0">
                <a:pos x="381690" y="391266"/>
              </a:cxn>
              <a:cxn ang="0">
                <a:pos x="463481" y="705189"/>
              </a:cxn>
              <a:cxn ang="0">
                <a:pos x="518009" y="1005463"/>
              </a:cxn>
              <a:cxn ang="0">
                <a:pos x="449849" y="1046409"/>
              </a:cxn>
              <a:cxn ang="0">
                <a:pos x="122686" y="1141951"/>
              </a:cxn>
              <a:cxn ang="0">
                <a:pos x="13632" y="1333034"/>
              </a:cxn>
              <a:cxn ang="0">
                <a:pos x="95422" y="1483172"/>
              </a:cxn>
              <a:cxn ang="0">
                <a:pos x="13632" y="1633308"/>
              </a:cxn>
              <a:cxn ang="0">
                <a:pos x="13632" y="1769797"/>
              </a:cxn>
              <a:cxn ang="0">
                <a:pos x="95422" y="1865338"/>
              </a:cxn>
              <a:cxn ang="0">
                <a:pos x="27263" y="1933582"/>
              </a:cxn>
              <a:cxn ang="0">
                <a:pos x="54527" y="2124665"/>
              </a:cxn>
              <a:cxn ang="0">
                <a:pos x="54527" y="2111018"/>
              </a:cxn>
            </a:cxnLst>
            <a:rect l="txL" t="txT" r="txR" b="txB"/>
            <a:pathLst>
              <a:path w="627797" h="2154071">
                <a:moveTo>
                  <a:pt x="627797" y="9098"/>
                </a:moveTo>
                <a:cubicBezTo>
                  <a:pt x="580029" y="4549"/>
                  <a:pt x="532262" y="0"/>
                  <a:pt x="491319" y="63690"/>
                </a:cubicBezTo>
                <a:cubicBezTo>
                  <a:pt x="450376" y="127380"/>
                  <a:pt x="386686" y="284329"/>
                  <a:pt x="382137" y="391236"/>
                </a:cubicBezTo>
                <a:cubicBezTo>
                  <a:pt x="377588" y="498143"/>
                  <a:pt x="441278" y="602776"/>
                  <a:pt x="464024" y="705134"/>
                </a:cubicBezTo>
                <a:cubicBezTo>
                  <a:pt x="486770" y="807492"/>
                  <a:pt x="520890" y="948520"/>
                  <a:pt x="518615" y="1005385"/>
                </a:cubicBezTo>
                <a:cubicBezTo>
                  <a:pt x="516340" y="1062250"/>
                  <a:pt x="516340" y="1023582"/>
                  <a:pt x="450376" y="1046328"/>
                </a:cubicBezTo>
                <a:cubicBezTo>
                  <a:pt x="384412" y="1069074"/>
                  <a:pt x="195618" y="1094096"/>
                  <a:pt x="122830" y="1141863"/>
                </a:cubicBezTo>
                <a:cubicBezTo>
                  <a:pt x="50042" y="1189630"/>
                  <a:pt x="18197" y="1276065"/>
                  <a:pt x="13648" y="1332931"/>
                </a:cubicBezTo>
                <a:cubicBezTo>
                  <a:pt x="9099" y="1389797"/>
                  <a:pt x="95534" y="1433015"/>
                  <a:pt x="95534" y="1483057"/>
                </a:cubicBezTo>
                <a:cubicBezTo>
                  <a:pt x="95534" y="1533099"/>
                  <a:pt x="27296" y="1585415"/>
                  <a:pt x="13648" y="1633182"/>
                </a:cubicBezTo>
                <a:cubicBezTo>
                  <a:pt x="0" y="1680949"/>
                  <a:pt x="0" y="1730991"/>
                  <a:pt x="13648" y="1769660"/>
                </a:cubicBezTo>
                <a:cubicBezTo>
                  <a:pt x="27296" y="1808329"/>
                  <a:pt x="93260" y="1837899"/>
                  <a:pt x="95534" y="1865194"/>
                </a:cubicBezTo>
                <a:cubicBezTo>
                  <a:pt x="97809" y="1892490"/>
                  <a:pt x="34119" y="1890215"/>
                  <a:pt x="27295" y="1933433"/>
                </a:cubicBezTo>
                <a:cubicBezTo>
                  <a:pt x="20471" y="1976651"/>
                  <a:pt x="50042" y="2094931"/>
                  <a:pt x="54591" y="2124501"/>
                </a:cubicBezTo>
                <a:cubicBezTo>
                  <a:pt x="59140" y="2154071"/>
                  <a:pt x="56865" y="2132462"/>
                  <a:pt x="54591" y="2110854"/>
                </a:cubicBezTo>
              </a:path>
            </a:pathLst>
          </a:custGeom>
          <a:noFill/>
          <a:ln w="38100" cap="flat" cmpd="sng">
            <a:solidFill>
              <a:srgbClr val="FFFFFF"/>
            </a:solidFill>
            <a:prstDash val="solid"/>
            <a:miter/>
            <a:headEnd type="none" w="med" len="med"/>
            <a:tailEnd type="none" w="med" len="med"/>
          </a:ln>
        </p:spPr>
        <p:txBody>
          <a:bodyPr anchor="ctr"/>
          <a:lstStyle/>
          <a:p>
            <a:pPr lvl="0" algn="ctr" eaLnBrk="1" hangingPunct="1"/>
            <a:endParaRPr lang="zh-CN" altLang="en-US" dirty="0">
              <a:latin typeface="Calibri" pitchFamily="2" charset="0"/>
              <a:ea typeface="宋体" charset="-122"/>
            </a:endParaRPr>
          </a:p>
        </p:txBody>
      </p:sp>
      <p:sp>
        <p:nvSpPr>
          <p:cNvPr id="9" name="任意多边形 9"/>
          <p:cNvSpPr/>
          <p:nvPr/>
        </p:nvSpPr>
        <p:spPr>
          <a:xfrm>
            <a:off x="1287463" y="1323975"/>
            <a:ext cx="1309687" cy="1712913"/>
          </a:xfrm>
          <a:custGeom>
            <a:avLst/>
            <a:gdLst>
              <a:gd name="txL" fmla="*/ 0 w 1310185"/>
              <a:gd name="txT" fmla="*/ 0 h 1712794"/>
              <a:gd name="txR" fmla="*/ 1310185 w 1310185"/>
              <a:gd name="txB" fmla="*/ 1712794 h 1712794"/>
            </a:gdLst>
            <a:ahLst/>
            <a:cxnLst>
              <a:cxn ang="0">
                <a:pos x="1309687" y="1678791"/>
              </a:cxn>
              <a:cxn ang="0">
                <a:pos x="1255117" y="1706089"/>
              </a:cxn>
              <a:cxn ang="0">
                <a:pos x="1186904" y="1637845"/>
              </a:cxn>
              <a:cxn ang="0">
                <a:pos x="1077763" y="1515006"/>
              </a:cxn>
              <a:cxn ang="0">
                <a:pos x="954980" y="1446764"/>
              </a:cxn>
              <a:cxn ang="0">
                <a:pos x="859482" y="1419466"/>
              </a:cxn>
              <a:cxn ang="0">
                <a:pos x="777626" y="1337573"/>
              </a:cxn>
              <a:cxn ang="0">
                <a:pos x="518418" y="1310276"/>
              </a:cxn>
              <a:cxn ang="0">
                <a:pos x="409277" y="1269330"/>
              </a:cxn>
              <a:cxn ang="0">
                <a:pos x="395635" y="1242032"/>
              </a:cxn>
              <a:cxn ang="0">
                <a:pos x="436562" y="1037302"/>
              </a:cxn>
              <a:cxn ang="0">
                <a:pos x="518418" y="1010004"/>
              </a:cxn>
              <a:cxn ang="0">
                <a:pos x="559345" y="900815"/>
              </a:cxn>
              <a:cxn ang="0">
                <a:pos x="600273" y="764327"/>
              </a:cxn>
              <a:cxn ang="0">
                <a:pos x="559345" y="655138"/>
              </a:cxn>
              <a:cxn ang="0">
                <a:pos x="545703" y="655138"/>
              </a:cxn>
              <a:cxn ang="0">
                <a:pos x="545703" y="423109"/>
              </a:cxn>
              <a:cxn ang="0">
                <a:pos x="381992" y="136487"/>
              </a:cxn>
              <a:cxn ang="0">
                <a:pos x="0" y="0"/>
              </a:cxn>
            </a:cxnLst>
            <a:rect l="txL" t="txT" r="txR" b="txB"/>
            <a:pathLst>
              <a:path w="1310185" h="1712794">
                <a:moveTo>
                  <a:pt x="1310185" y="1678674"/>
                </a:moveTo>
                <a:cubicBezTo>
                  <a:pt x="1293125" y="1695734"/>
                  <a:pt x="1276066" y="1712794"/>
                  <a:pt x="1255594" y="1705970"/>
                </a:cubicBezTo>
                <a:cubicBezTo>
                  <a:pt x="1235122" y="1699146"/>
                  <a:pt x="1216925" y="1669576"/>
                  <a:pt x="1187355" y="1637731"/>
                </a:cubicBezTo>
                <a:cubicBezTo>
                  <a:pt x="1157785" y="1605886"/>
                  <a:pt x="1116842" y="1546746"/>
                  <a:pt x="1078173" y="1514901"/>
                </a:cubicBezTo>
                <a:cubicBezTo>
                  <a:pt x="1039504" y="1483056"/>
                  <a:pt x="991737" y="1462585"/>
                  <a:pt x="955343" y="1446663"/>
                </a:cubicBezTo>
                <a:cubicBezTo>
                  <a:pt x="918949" y="1430741"/>
                  <a:pt x="889379" y="1437564"/>
                  <a:pt x="859809" y="1419367"/>
                </a:cubicBezTo>
                <a:cubicBezTo>
                  <a:pt x="830239" y="1401170"/>
                  <a:pt x="834788" y="1355677"/>
                  <a:pt x="777922" y="1337480"/>
                </a:cubicBezTo>
                <a:cubicBezTo>
                  <a:pt x="721056" y="1319283"/>
                  <a:pt x="580030" y="1321558"/>
                  <a:pt x="518615" y="1310185"/>
                </a:cubicBezTo>
                <a:cubicBezTo>
                  <a:pt x="457200" y="1298812"/>
                  <a:pt x="429905" y="1280615"/>
                  <a:pt x="409433" y="1269242"/>
                </a:cubicBezTo>
                <a:cubicBezTo>
                  <a:pt x="388961" y="1257869"/>
                  <a:pt x="391236" y="1280615"/>
                  <a:pt x="395785" y="1241946"/>
                </a:cubicBezTo>
                <a:cubicBezTo>
                  <a:pt x="400334" y="1203277"/>
                  <a:pt x="416256" y="1075899"/>
                  <a:pt x="436728" y="1037230"/>
                </a:cubicBezTo>
                <a:cubicBezTo>
                  <a:pt x="457200" y="998561"/>
                  <a:pt x="498143" y="1032680"/>
                  <a:pt x="518615" y="1009934"/>
                </a:cubicBezTo>
                <a:cubicBezTo>
                  <a:pt x="539087" y="987188"/>
                  <a:pt x="545910" y="941695"/>
                  <a:pt x="559558" y="900752"/>
                </a:cubicBezTo>
                <a:cubicBezTo>
                  <a:pt x="573206" y="859809"/>
                  <a:pt x="600501" y="805217"/>
                  <a:pt x="600501" y="764274"/>
                </a:cubicBezTo>
                <a:cubicBezTo>
                  <a:pt x="600501" y="723331"/>
                  <a:pt x="568657" y="673289"/>
                  <a:pt x="559558" y="655092"/>
                </a:cubicBezTo>
                <a:cubicBezTo>
                  <a:pt x="550460" y="636895"/>
                  <a:pt x="548185" y="693761"/>
                  <a:pt x="545910" y="655092"/>
                </a:cubicBezTo>
                <a:cubicBezTo>
                  <a:pt x="543635" y="616423"/>
                  <a:pt x="573206" y="509516"/>
                  <a:pt x="545910" y="423080"/>
                </a:cubicBezTo>
                <a:cubicBezTo>
                  <a:pt x="518615" y="336644"/>
                  <a:pt x="473122" y="206990"/>
                  <a:pt x="382137" y="136477"/>
                </a:cubicBezTo>
                <a:cubicBezTo>
                  <a:pt x="291152" y="65964"/>
                  <a:pt x="145576" y="32982"/>
                  <a:pt x="0" y="0"/>
                </a:cubicBezTo>
              </a:path>
            </a:pathLst>
          </a:custGeom>
          <a:noFill/>
          <a:ln w="38100" cap="flat" cmpd="sng">
            <a:solidFill>
              <a:srgbClr val="FFFFFF"/>
            </a:solidFill>
            <a:prstDash val="solid"/>
            <a:miter/>
            <a:headEnd type="none" w="med" len="med"/>
            <a:tailEnd type="none" w="med" len="med"/>
          </a:ln>
        </p:spPr>
        <p:txBody>
          <a:bodyPr anchor="ctr"/>
          <a:lstStyle/>
          <a:p>
            <a:pPr lvl="0" algn="ctr" eaLnBrk="1" hangingPunct="1"/>
            <a:endParaRPr lang="zh-CN" altLang="en-US" dirty="0">
              <a:latin typeface="Calibri" pitchFamily="2" charset="0"/>
              <a:ea typeface="宋体" charset="-122"/>
            </a:endParaRPr>
          </a:p>
        </p:txBody>
      </p:sp>
      <p:sp>
        <p:nvSpPr>
          <p:cNvPr id="11" name="矩形 10"/>
          <p:cNvSpPr/>
          <p:nvPr/>
        </p:nvSpPr>
        <p:spPr>
          <a:xfrm>
            <a:off x="4071935" y="1285860"/>
            <a:ext cx="4786346" cy="1077218"/>
          </a:xfrm>
          <a:prstGeom prst="rect">
            <a:avLst/>
          </a:prstGeom>
          <a:noFill/>
          <a:ln w="9525">
            <a:noFill/>
            <a:miter/>
          </a:ln>
        </p:spPr>
        <p:txBody>
          <a:bodyPr wrap="square">
            <a:spAutoFit/>
          </a:bodyPr>
          <a:lstStyle/>
          <a:p>
            <a:pPr lvl="0"/>
            <a:r>
              <a:rPr lang="zh-CN" altLang="en-US" sz="3200" b="1" dirty="0" smtClean="0">
                <a:solidFill>
                  <a:srgbClr val="C00000"/>
                </a:solidFill>
                <a:effectLst>
                  <a:outerShdw blurRad="38100" dist="38100" dir="2700000" algn="tl">
                    <a:srgbClr val="000000">
                      <a:alpha val="43137"/>
                    </a:srgbClr>
                  </a:outerShdw>
                </a:effectLst>
                <a:latin typeface="微软雅黑" pitchFamily="2" charset="-122"/>
                <a:ea typeface="微软雅黑" pitchFamily="2" charset="-122"/>
              </a:rPr>
              <a:t>“每一位学生的理解和心得都是无法替代的”</a:t>
            </a:r>
            <a:endParaRPr lang="zh-CN" altLang="en-US" sz="3200" b="1" dirty="0">
              <a:solidFill>
                <a:srgbClr val="C00000"/>
              </a:solidFill>
              <a:effectLst>
                <a:outerShdw blurRad="38100" dist="38100" dir="2700000" algn="tl">
                  <a:srgbClr val="000000">
                    <a:alpha val="43137"/>
                  </a:srgbClr>
                </a:outerShdw>
              </a:effectLst>
              <a:latin typeface="微软雅黑" pitchFamily="2" charset="-122"/>
              <a:ea typeface="微软雅黑" pitchFamily="2" charset="-122"/>
            </a:endParaRPr>
          </a:p>
        </p:txBody>
      </p:sp>
      <p:sp>
        <p:nvSpPr>
          <p:cNvPr id="14" name="TextBox 13"/>
          <p:cNvSpPr txBox="1"/>
          <p:nvPr/>
        </p:nvSpPr>
        <p:spPr>
          <a:xfrm>
            <a:off x="3643306" y="3406692"/>
            <a:ext cx="5357819" cy="2308324"/>
          </a:xfrm>
          <a:prstGeom prst="rect">
            <a:avLst/>
          </a:prstGeom>
          <a:noFill/>
          <a:ln w="9525">
            <a:noFill/>
            <a:miter/>
          </a:ln>
        </p:spPr>
        <p:txBody>
          <a:bodyPr wrap="square">
            <a:spAutoFit/>
          </a:bodyPr>
          <a:lstStyle/>
          <a:p>
            <a:pPr lvl="0" indent="457200">
              <a:lnSpc>
                <a:spcPct val="150000"/>
              </a:lnSpc>
            </a:pPr>
            <a:r>
              <a:rPr lang="zh-CN" altLang="en-US" sz="3200" dirty="0" smtClean="0">
                <a:solidFill>
                  <a:schemeClr val="bg1"/>
                </a:solidFill>
                <a:latin typeface="微软雅黑" pitchFamily="2" charset="-122"/>
                <a:ea typeface="微软雅黑" pitchFamily="2" charset="-122"/>
              </a:rPr>
              <a:t>教师要像采撷珠宝一样珍视每一个学生的发言，才能创造快乐教学的新天地</a:t>
            </a:r>
            <a:r>
              <a:rPr lang="zh-CN" altLang="en-US" sz="2800" dirty="0" smtClean="0">
                <a:solidFill>
                  <a:schemeClr val="bg1"/>
                </a:solidFill>
                <a:latin typeface="微软雅黑" pitchFamily="2" charset="-122"/>
                <a:ea typeface="微软雅黑" pitchFamily="2" charset="-122"/>
              </a:rPr>
              <a:t>。</a:t>
            </a:r>
            <a:endParaRPr lang="zh-CN" altLang="en-US" sz="2800" dirty="0">
              <a:solidFill>
                <a:schemeClr val="bg1"/>
              </a:solidFill>
              <a:latin typeface="微软雅黑" pitchFamily="2" charset="-122"/>
              <a:ea typeface="微软雅黑" pitchFamily="2" charset="-122"/>
            </a:endParaRPr>
          </a:p>
        </p:txBody>
      </p:sp>
    </p:spTree>
  </p:cSld>
  <p:clrMapOvr>
    <a:masterClrMapping/>
  </p:clrMapOvr>
  <p:transition>
    <p:cover dir="l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500"/>
                                  </p:stCondLst>
                                  <p:childTnLst>
                                    <p:set>
                                      <p:cBhvr>
                                        <p:cTn id="6" dur="1" fill="hold">
                                          <p:stCondLst>
                                            <p:cond delay="0"/>
                                          </p:stCondLst>
                                        </p:cTn>
                                        <p:tgtEl>
                                          <p:spTgt spid="11"/>
                                        </p:tgtEl>
                                        <p:attrNameLst>
                                          <p:attrName>style.visibility</p:attrName>
                                        </p:attrNameLst>
                                      </p:cBhvr>
                                      <p:to>
                                        <p:strVal val="visible"/>
                                      </p:to>
                                    </p:set>
                                    <p:animEffect transition="in" filter="wipe(left)">
                                      <p:cBhvr>
                                        <p:cTn id="7" dur="1000"/>
                                        <p:tgtEl>
                                          <p:spTgt spid="11"/>
                                        </p:tgtEl>
                                      </p:cBhvr>
                                    </p:animEffect>
                                  </p:childTnLst>
                                </p:cTn>
                              </p:par>
                            </p:childTnLst>
                          </p:cTn>
                        </p:par>
                        <p:par>
                          <p:cTn id="8" fill="hold">
                            <p:stCondLst>
                              <p:cond delay="1500"/>
                            </p:stCondLst>
                            <p:childTnLst>
                              <p:par>
                                <p:cTn id="9" presetID="10" presetClass="entr" presetSubtype="0" fill="hold" grpId="0" nodeType="afterEffect">
                                  <p:stCondLst>
                                    <p:cond delay="500"/>
                                  </p:stCondLst>
                                  <p:childTnLst>
                                    <p:set>
                                      <p:cBhvr>
                                        <p:cTn id="10" dur="1" fill="hold">
                                          <p:stCondLst>
                                            <p:cond delay="0"/>
                                          </p:stCondLst>
                                        </p:cTn>
                                        <p:tgtEl>
                                          <p:spTgt spid="14"/>
                                        </p:tgtEl>
                                        <p:attrNameLst>
                                          <p:attrName>style.visibility</p:attrName>
                                        </p:attrNameLst>
                                      </p:cBhvr>
                                      <p:to>
                                        <p:strVal val="visible"/>
                                      </p:to>
                                    </p:set>
                                    <p:animEffect transition="in" filter="fade">
                                      <p:cBhvr>
                                        <p:cTn id="11" dur="1000"/>
                                        <p:tgtEl>
                                          <p:spTgt spid="14"/>
                                        </p:tgtEl>
                                      </p:cBhvr>
                                    </p:animEffect>
                                  </p:childTnLst>
                                </p:cTn>
                              </p:par>
                            </p:childTnLst>
                          </p:cTn>
                        </p:par>
                        <p:par>
                          <p:cTn id="12" fill="hold">
                            <p:stCondLst>
                              <p:cond delay="3000"/>
                            </p:stCondLst>
                            <p:childTnLst>
                              <p:par>
                                <p:cTn id="13" presetID="22" presetClass="entr" presetSubtype="1" fill="hold" grpId="0" nodeType="afterEffect">
                                  <p:stCondLst>
                                    <p:cond delay="500"/>
                                  </p:stCondLst>
                                  <p:childTnLst>
                                    <p:set>
                                      <p:cBhvr>
                                        <p:cTn id="14" dur="1" fill="hold">
                                          <p:stCondLst>
                                            <p:cond delay="0"/>
                                          </p:stCondLst>
                                        </p:cTn>
                                        <p:tgtEl>
                                          <p:spTgt spid="9"/>
                                        </p:tgtEl>
                                        <p:attrNameLst>
                                          <p:attrName>style.visibility</p:attrName>
                                        </p:attrNameLst>
                                      </p:cBhvr>
                                      <p:to>
                                        <p:strVal val="visible"/>
                                      </p:to>
                                    </p:set>
                                    <p:animEffect transition="in" filter="wipe(up)">
                                      <p:cBhvr>
                                        <p:cTn id="15" dur="500"/>
                                        <p:tgtEl>
                                          <p:spTgt spid="9"/>
                                        </p:tgtEl>
                                      </p:cBhvr>
                                    </p:animEffect>
                                  </p:childTnLst>
                                </p:cTn>
                              </p:par>
                              <p:par>
                                <p:cTn id="16" presetID="22" presetClass="entr" presetSubtype="4" fill="hold" grpId="0" nodeType="withEffect">
                                  <p:stCondLst>
                                    <p:cond delay="1000"/>
                                  </p:stCondLst>
                                  <p:childTnLst>
                                    <p:set>
                                      <p:cBhvr>
                                        <p:cTn id="17" dur="1" fill="hold">
                                          <p:stCondLst>
                                            <p:cond delay="0"/>
                                          </p:stCondLst>
                                        </p:cTn>
                                        <p:tgtEl>
                                          <p:spTgt spid="8"/>
                                        </p:tgtEl>
                                        <p:attrNameLst>
                                          <p:attrName>style.visibility</p:attrName>
                                        </p:attrNameLst>
                                      </p:cBhvr>
                                      <p:to>
                                        <p:strVal val="visible"/>
                                      </p:to>
                                    </p:set>
                                    <p:animEffect transition="in" filter="wipe(down)">
                                      <p:cBhvr>
                                        <p:cTn id="18" dur="500"/>
                                        <p:tgtEl>
                                          <p:spTgt spid="8"/>
                                        </p:tgtEl>
                                      </p:cBhvr>
                                    </p:animEffect>
                                  </p:childTnLst>
                                </p:cTn>
                              </p:par>
                              <p:par>
                                <p:cTn id="19" presetID="22" presetClass="entr" presetSubtype="1" fill="hold" grpId="0" nodeType="withEffect">
                                  <p:stCondLst>
                                    <p:cond delay="1500"/>
                                  </p:stCondLst>
                                  <p:childTnLst>
                                    <p:set>
                                      <p:cBhvr>
                                        <p:cTn id="20" dur="1" fill="hold">
                                          <p:stCondLst>
                                            <p:cond delay="0"/>
                                          </p:stCondLst>
                                        </p:cTn>
                                        <p:tgtEl>
                                          <p:spTgt spid="7"/>
                                        </p:tgtEl>
                                        <p:attrNameLst>
                                          <p:attrName>style.visibility</p:attrName>
                                        </p:attrNameLst>
                                      </p:cBhvr>
                                      <p:to>
                                        <p:strVal val="visible"/>
                                      </p:to>
                                    </p:set>
                                    <p:animEffect transition="in" filter="wipe(up)">
                                      <p:cBhvr>
                                        <p:cTn id="21" dur="2000"/>
                                        <p:tgtEl>
                                          <p:spTgt spid="7"/>
                                        </p:tgtEl>
                                      </p:cBhvr>
                                    </p:animEffect>
                                  </p:childTnLst>
                                </p:cTn>
                              </p:par>
                              <p:par>
                                <p:cTn id="22" presetID="22" presetClass="entr" presetSubtype="1" fill="hold" grpId="0" nodeType="withEffect">
                                  <p:stCondLst>
                                    <p:cond delay="500"/>
                                  </p:stCondLst>
                                  <p:childTnLst>
                                    <p:set>
                                      <p:cBhvr>
                                        <p:cTn id="23" dur="1" fill="hold">
                                          <p:stCondLst>
                                            <p:cond delay="0"/>
                                          </p:stCondLst>
                                        </p:cTn>
                                        <p:tgtEl>
                                          <p:spTgt spid="4"/>
                                        </p:tgtEl>
                                        <p:attrNameLst>
                                          <p:attrName>style.visibility</p:attrName>
                                        </p:attrNameLst>
                                      </p:cBhvr>
                                      <p:to>
                                        <p:strVal val="visible"/>
                                      </p:to>
                                    </p:set>
                                    <p:animEffect transition="in" filter="wipe(up)">
                                      <p:cBhvr>
                                        <p:cTn id="24" dur="3000"/>
                                        <p:tgtEl>
                                          <p:spTgt spid="4"/>
                                        </p:tgtEl>
                                      </p:cBhvr>
                                    </p:animEffect>
                                  </p:childTnLst>
                                </p:cTn>
                              </p:par>
                            </p:childTnLst>
                          </p:cTn>
                        </p:par>
                        <p:par>
                          <p:cTn id="25" fill="hold">
                            <p:stCondLst>
                              <p:cond delay="6500"/>
                            </p:stCondLst>
                            <p:childTnLst>
                              <p:par>
                                <p:cTn id="26" presetID="22" presetClass="entr" presetSubtype="4" fill="hold" grpId="0" nodeType="afterEffect">
                                  <p:stCondLst>
                                    <p:cond delay="0"/>
                                  </p:stCondLst>
                                  <p:childTnLst>
                                    <p:set>
                                      <p:cBhvr>
                                        <p:cTn id="27" dur="1" fill="hold">
                                          <p:stCondLst>
                                            <p:cond delay="0"/>
                                          </p:stCondLst>
                                        </p:cTn>
                                        <p:tgtEl>
                                          <p:spTgt spid="5"/>
                                        </p:tgtEl>
                                        <p:attrNameLst>
                                          <p:attrName>style.visibility</p:attrName>
                                        </p:attrNameLst>
                                      </p:cBhvr>
                                      <p:to>
                                        <p:strVal val="visible"/>
                                      </p:to>
                                    </p:set>
                                    <p:animEffect transition="in" filter="wipe(down)">
                                      <p:cBhvr>
                                        <p:cTn id="28" dur="500"/>
                                        <p:tgtEl>
                                          <p:spTgt spid="5"/>
                                        </p:tgtEl>
                                      </p:cBhvr>
                                    </p:animEffect>
                                  </p:childTnLst>
                                </p:cTn>
                              </p:par>
                              <p:par>
                                <p:cTn id="29" presetID="22" presetClass="entr" presetSubtype="4" fill="hold" grpId="0" nodeType="withEffect">
                                  <p:stCondLst>
                                    <p:cond delay="0"/>
                                  </p:stCondLst>
                                  <p:childTnLst>
                                    <p:set>
                                      <p:cBhvr>
                                        <p:cTn id="30" dur="1" fill="hold">
                                          <p:stCondLst>
                                            <p:cond delay="0"/>
                                          </p:stCondLst>
                                        </p:cTn>
                                        <p:tgtEl>
                                          <p:spTgt spid="6"/>
                                        </p:tgtEl>
                                        <p:attrNameLst>
                                          <p:attrName>style.visibility</p:attrName>
                                        </p:attrNameLst>
                                      </p:cBhvr>
                                      <p:to>
                                        <p:strVal val="visible"/>
                                      </p:to>
                                    </p:set>
                                    <p:animEffect transition="in" filter="wipe(down)">
                                      <p:cBhvr>
                                        <p:cTn id="31"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1" grpId="0"/>
      <p:bldP spid="14"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3"/>
          <p:cNvSpPr/>
          <p:nvPr/>
        </p:nvSpPr>
        <p:spPr>
          <a:xfrm>
            <a:off x="6775450" y="2814638"/>
            <a:ext cx="407988" cy="3768725"/>
          </a:xfrm>
          <a:custGeom>
            <a:avLst/>
            <a:gdLst>
              <a:gd name="txL" fmla="*/ 0 w 408167"/>
              <a:gd name="txT" fmla="*/ 0 h 3768918"/>
              <a:gd name="txR" fmla="*/ 408167 w 408167"/>
              <a:gd name="txB" fmla="*/ 3768918 h 3768918"/>
            </a:gdLst>
            <a:ahLst/>
            <a:cxnLst>
              <a:cxn ang="0">
                <a:pos x="401365" y="3768725"/>
              </a:cxn>
              <a:cxn ang="0">
                <a:pos x="321887" y="3752822"/>
              </a:cxn>
              <a:cxn ang="0">
                <a:pos x="305991" y="3697167"/>
              </a:cxn>
              <a:cxn ang="0">
                <a:pos x="313939" y="3625608"/>
              </a:cxn>
              <a:cxn ang="0">
                <a:pos x="401365" y="3546098"/>
              </a:cxn>
              <a:cxn ang="0">
                <a:pos x="274200" y="3546098"/>
              </a:cxn>
              <a:cxn ang="0">
                <a:pos x="274200" y="3490443"/>
              </a:cxn>
              <a:cxn ang="0">
                <a:pos x="274200" y="3212162"/>
              </a:cxn>
              <a:cxn ang="0">
                <a:pos x="258304" y="2774862"/>
              </a:cxn>
              <a:cxn ang="0">
                <a:pos x="234461" y="2472728"/>
              </a:cxn>
              <a:cxn ang="0">
                <a:pos x="218565" y="2106987"/>
              </a:cxn>
              <a:cxn ang="0">
                <a:pos x="178826" y="1773050"/>
              </a:cxn>
              <a:cxn ang="0">
                <a:pos x="147035" y="1462965"/>
              </a:cxn>
              <a:cxn ang="0">
                <a:pos x="67556" y="1136978"/>
              </a:cxn>
              <a:cxn ang="0">
                <a:pos x="35765" y="922304"/>
              </a:cxn>
              <a:cxn ang="0">
                <a:pos x="35765" y="731483"/>
              </a:cxn>
              <a:cxn ang="0">
                <a:pos x="59609" y="612219"/>
              </a:cxn>
              <a:cxn ang="0">
                <a:pos x="3974" y="580415"/>
              </a:cxn>
              <a:cxn ang="0">
                <a:pos x="35765" y="548612"/>
              </a:cxn>
              <a:cxn ang="0">
                <a:pos x="83452" y="437299"/>
              </a:cxn>
              <a:cxn ang="0">
                <a:pos x="210618" y="166968"/>
              </a:cxn>
              <a:cxn ang="0">
                <a:pos x="250356" y="127214"/>
              </a:cxn>
              <a:cxn ang="0">
                <a:pos x="258304" y="103362"/>
              </a:cxn>
              <a:cxn ang="0">
                <a:pos x="210618" y="103362"/>
              </a:cxn>
              <a:cxn ang="0">
                <a:pos x="139087" y="0"/>
              </a:cxn>
              <a:cxn ang="0">
                <a:pos x="139087" y="0"/>
              </a:cxn>
            </a:cxnLst>
            <a:rect l="txL" t="txT" r="txR" b="txB"/>
            <a:pathLst>
              <a:path w="408167" h="3768918">
                <a:moveTo>
                  <a:pt x="401541" y="3768918"/>
                </a:moveTo>
                <a:cubicBezTo>
                  <a:pt x="369736" y="3766930"/>
                  <a:pt x="337931" y="3764942"/>
                  <a:pt x="322028" y="3753015"/>
                </a:cubicBezTo>
                <a:cubicBezTo>
                  <a:pt x="306125" y="3741088"/>
                  <a:pt x="307450" y="3718559"/>
                  <a:pt x="306125" y="3697356"/>
                </a:cubicBezTo>
                <a:cubicBezTo>
                  <a:pt x="304800" y="3676153"/>
                  <a:pt x="298174" y="3650974"/>
                  <a:pt x="314077" y="3625795"/>
                </a:cubicBezTo>
                <a:cubicBezTo>
                  <a:pt x="329980" y="3600616"/>
                  <a:pt x="408167" y="3559533"/>
                  <a:pt x="401541" y="3546281"/>
                </a:cubicBezTo>
                <a:cubicBezTo>
                  <a:pt x="394915" y="3533029"/>
                  <a:pt x="295523" y="3555557"/>
                  <a:pt x="274320" y="3546281"/>
                </a:cubicBezTo>
                <a:cubicBezTo>
                  <a:pt x="253117" y="3537005"/>
                  <a:pt x="274320" y="3490622"/>
                  <a:pt x="274320" y="3490622"/>
                </a:cubicBezTo>
                <a:cubicBezTo>
                  <a:pt x="274320" y="3434963"/>
                  <a:pt x="276970" y="3331596"/>
                  <a:pt x="274320" y="3212327"/>
                </a:cubicBezTo>
                <a:cubicBezTo>
                  <a:pt x="271670" y="3093058"/>
                  <a:pt x="265043" y="2898250"/>
                  <a:pt x="258417" y="2775005"/>
                </a:cubicBezTo>
                <a:cubicBezTo>
                  <a:pt x="251791" y="2651760"/>
                  <a:pt x="241190" y="2584173"/>
                  <a:pt x="234564" y="2472855"/>
                </a:cubicBezTo>
                <a:cubicBezTo>
                  <a:pt x="227938" y="2361537"/>
                  <a:pt x="227938" y="2223714"/>
                  <a:pt x="218661" y="2107095"/>
                </a:cubicBezTo>
                <a:cubicBezTo>
                  <a:pt x="209384" y="1990476"/>
                  <a:pt x="190831" y="1880483"/>
                  <a:pt x="178904" y="1773141"/>
                </a:cubicBezTo>
                <a:cubicBezTo>
                  <a:pt x="166977" y="1665799"/>
                  <a:pt x="165652" y="1569057"/>
                  <a:pt x="147099" y="1463040"/>
                </a:cubicBezTo>
                <a:cubicBezTo>
                  <a:pt x="128546" y="1357023"/>
                  <a:pt x="86139" y="1227151"/>
                  <a:pt x="67586" y="1137036"/>
                </a:cubicBezTo>
                <a:cubicBezTo>
                  <a:pt x="49033" y="1046921"/>
                  <a:pt x="41082" y="989937"/>
                  <a:pt x="35781" y="922351"/>
                </a:cubicBezTo>
                <a:cubicBezTo>
                  <a:pt x="30480" y="854765"/>
                  <a:pt x="31805" y="783204"/>
                  <a:pt x="35781" y="731520"/>
                </a:cubicBezTo>
                <a:cubicBezTo>
                  <a:pt x="39757" y="679836"/>
                  <a:pt x="64936" y="637429"/>
                  <a:pt x="59635" y="612250"/>
                </a:cubicBezTo>
                <a:cubicBezTo>
                  <a:pt x="54334" y="587071"/>
                  <a:pt x="7952" y="591047"/>
                  <a:pt x="3976" y="580445"/>
                </a:cubicBezTo>
                <a:cubicBezTo>
                  <a:pt x="0" y="569843"/>
                  <a:pt x="22529" y="572494"/>
                  <a:pt x="35781" y="548640"/>
                </a:cubicBezTo>
                <a:cubicBezTo>
                  <a:pt x="49033" y="524786"/>
                  <a:pt x="54334" y="500931"/>
                  <a:pt x="83489" y="437321"/>
                </a:cubicBezTo>
                <a:cubicBezTo>
                  <a:pt x="112644" y="373711"/>
                  <a:pt x="182881" y="218660"/>
                  <a:pt x="210710" y="166977"/>
                </a:cubicBezTo>
                <a:cubicBezTo>
                  <a:pt x="238539" y="115294"/>
                  <a:pt x="242515" y="137823"/>
                  <a:pt x="250466" y="127221"/>
                </a:cubicBezTo>
                <a:cubicBezTo>
                  <a:pt x="258417" y="116619"/>
                  <a:pt x="265043" y="107343"/>
                  <a:pt x="258417" y="103367"/>
                </a:cubicBezTo>
                <a:cubicBezTo>
                  <a:pt x="251791" y="99391"/>
                  <a:pt x="230588" y="120595"/>
                  <a:pt x="210710" y="103367"/>
                </a:cubicBezTo>
                <a:cubicBezTo>
                  <a:pt x="190832" y="86139"/>
                  <a:pt x="139148" y="0"/>
                  <a:pt x="139148" y="0"/>
                </a:cubicBezTo>
                <a:lnTo>
                  <a:pt x="139148" y="0"/>
                </a:lnTo>
              </a:path>
            </a:pathLst>
          </a:custGeom>
          <a:noFill/>
          <a:ln w="25400" cap="flat" cmpd="sng">
            <a:solidFill>
              <a:schemeClr val="bg1"/>
            </a:solidFill>
            <a:prstDash val="solid"/>
            <a:miter/>
            <a:headEnd type="none" w="med" len="med"/>
            <a:tailEnd type="none" w="med" len="med"/>
          </a:ln>
        </p:spPr>
        <p:txBody>
          <a:bodyPr anchor="ctr"/>
          <a:lstStyle/>
          <a:p>
            <a:pPr lvl="0" algn="ctr" eaLnBrk="1" hangingPunct="1"/>
            <a:endParaRPr lang="zh-CN" altLang="en-US" dirty="0">
              <a:latin typeface="Calibri" pitchFamily="2" charset="0"/>
              <a:ea typeface="宋体" charset="-122"/>
            </a:endParaRPr>
          </a:p>
        </p:txBody>
      </p:sp>
      <p:sp>
        <p:nvSpPr>
          <p:cNvPr id="4" name="任意多边形 4"/>
          <p:cNvSpPr/>
          <p:nvPr/>
        </p:nvSpPr>
        <p:spPr>
          <a:xfrm>
            <a:off x="6240463" y="1701800"/>
            <a:ext cx="674687" cy="1120775"/>
          </a:xfrm>
          <a:custGeom>
            <a:avLst/>
            <a:gdLst>
              <a:gd name="txL" fmla="*/ 0 w 674536"/>
              <a:gd name="txT" fmla="*/ 0 h 1121134"/>
              <a:gd name="txR" fmla="*/ 674536 w 674536"/>
              <a:gd name="txB" fmla="*/ 1121134 h 1121134"/>
            </a:gdLst>
            <a:ahLst/>
            <a:cxnLst>
              <a:cxn ang="0">
                <a:pos x="674687" y="1120775"/>
              </a:cxn>
              <a:cxn ang="0">
                <a:pos x="626968" y="1041287"/>
              </a:cxn>
              <a:cxn ang="0">
                <a:pos x="547438" y="937953"/>
              </a:cxn>
              <a:cxn ang="0">
                <a:pos x="475859" y="691542"/>
              </a:cxn>
              <a:cxn ang="0">
                <a:pos x="420188" y="612055"/>
              </a:cxn>
              <a:cxn ang="0">
                <a:pos x="452000" y="476925"/>
              </a:cxn>
              <a:cxn ang="0">
                <a:pos x="412235" y="357694"/>
              </a:cxn>
              <a:cxn ang="0">
                <a:pos x="340657" y="294104"/>
              </a:cxn>
              <a:cxn ang="0">
                <a:pos x="213408" y="222566"/>
              </a:cxn>
              <a:cxn ang="0">
                <a:pos x="54346" y="79488"/>
              </a:cxn>
              <a:cxn ang="0">
                <a:pos x="6627" y="31795"/>
              </a:cxn>
              <a:cxn ang="0">
                <a:pos x="14581" y="0"/>
              </a:cxn>
              <a:cxn ang="0">
                <a:pos x="14581" y="0"/>
              </a:cxn>
            </a:cxnLst>
            <a:rect l="txL" t="txT" r="txR" b="txB"/>
            <a:pathLst>
              <a:path w="674536" h="1121134">
                <a:moveTo>
                  <a:pt x="674536" y="1121134"/>
                </a:moveTo>
                <a:cubicBezTo>
                  <a:pt x="661283" y="1096617"/>
                  <a:pt x="648031" y="1072101"/>
                  <a:pt x="626828" y="1041621"/>
                </a:cubicBezTo>
                <a:cubicBezTo>
                  <a:pt x="605625" y="1011141"/>
                  <a:pt x="572494" y="996564"/>
                  <a:pt x="547315" y="938254"/>
                </a:cubicBezTo>
                <a:cubicBezTo>
                  <a:pt x="522136" y="879944"/>
                  <a:pt x="496956" y="746098"/>
                  <a:pt x="475753" y="691764"/>
                </a:cubicBezTo>
                <a:cubicBezTo>
                  <a:pt x="454550" y="637430"/>
                  <a:pt x="424070" y="648032"/>
                  <a:pt x="420094" y="612251"/>
                </a:cubicBezTo>
                <a:cubicBezTo>
                  <a:pt x="416118" y="576470"/>
                  <a:pt x="453224" y="519485"/>
                  <a:pt x="451899" y="477078"/>
                </a:cubicBezTo>
                <a:cubicBezTo>
                  <a:pt x="450574" y="434671"/>
                  <a:pt x="430696" y="388289"/>
                  <a:pt x="412143" y="357809"/>
                </a:cubicBezTo>
                <a:cubicBezTo>
                  <a:pt x="393590" y="327329"/>
                  <a:pt x="373712" y="316727"/>
                  <a:pt x="340581" y="294198"/>
                </a:cubicBezTo>
                <a:cubicBezTo>
                  <a:pt x="307451" y="271669"/>
                  <a:pt x="261068" y="258418"/>
                  <a:pt x="213360" y="222637"/>
                </a:cubicBezTo>
                <a:cubicBezTo>
                  <a:pt x="165652" y="186856"/>
                  <a:pt x="88790" y="111318"/>
                  <a:pt x="54334" y="79513"/>
                </a:cubicBezTo>
                <a:cubicBezTo>
                  <a:pt x="19878" y="47708"/>
                  <a:pt x="13252" y="45057"/>
                  <a:pt x="6626" y="31805"/>
                </a:cubicBezTo>
                <a:cubicBezTo>
                  <a:pt x="0" y="18553"/>
                  <a:pt x="14578" y="0"/>
                  <a:pt x="14578" y="0"/>
                </a:cubicBezTo>
                <a:lnTo>
                  <a:pt x="14578" y="0"/>
                </a:lnTo>
              </a:path>
            </a:pathLst>
          </a:custGeom>
          <a:noFill/>
          <a:ln w="25400" cap="flat" cmpd="sng">
            <a:solidFill>
              <a:schemeClr val="bg1"/>
            </a:solidFill>
            <a:prstDash val="solid"/>
            <a:miter/>
            <a:headEnd type="none" w="med" len="med"/>
            <a:tailEnd type="none" w="med" len="med"/>
          </a:ln>
        </p:spPr>
        <p:txBody>
          <a:bodyPr anchor="ctr"/>
          <a:lstStyle/>
          <a:p>
            <a:pPr lvl="0" algn="ctr" eaLnBrk="1" hangingPunct="1"/>
            <a:endParaRPr lang="zh-CN" altLang="en-US" dirty="0">
              <a:latin typeface="Calibri" pitchFamily="2" charset="0"/>
              <a:ea typeface="宋体" charset="-122"/>
            </a:endParaRPr>
          </a:p>
        </p:txBody>
      </p:sp>
      <p:sp>
        <p:nvSpPr>
          <p:cNvPr id="5" name="任意多边形 5"/>
          <p:cNvSpPr/>
          <p:nvPr/>
        </p:nvSpPr>
        <p:spPr>
          <a:xfrm>
            <a:off x="6246813" y="1701800"/>
            <a:ext cx="684212" cy="596900"/>
          </a:xfrm>
          <a:custGeom>
            <a:avLst/>
            <a:gdLst>
              <a:gd name="txL" fmla="*/ 0 w 683812"/>
              <a:gd name="txT" fmla="*/ 0 h 596348"/>
              <a:gd name="txR" fmla="*/ 683812 w 683812"/>
              <a:gd name="txB" fmla="*/ 596348 h 596348"/>
            </a:gdLst>
            <a:ahLst/>
            <a:cxnLst>
              <a:cxn ang="0">
                <a:pos x="0" y="0"/>
              </a:cxn>
              <a:cxn ang="0">
                <a:pos x="71604" y="23876"/>
              </a:cxn>
              <a:cxn ang="0">
                <a:pos x="87516" y="23876"/>
              </a:cxn>
              <a:cxn ang="0">
                <a:pos x="151163" y="39794"/>
              </a:cxn>
              <a:cxn ang="0">
                <a:pos x="222767" y="103463"/>
              </a:cxn>
              <a:cxn ang="0">
                <a:pos x="270503" y="127339"/>
              </a:cxn>
              <a:cxn ang="0">
                <a:pos x="326195" y="159173"/>
              </a:cxn>
              <a:cxn ang="0">
                <a:pos x="310282" y="135297"/>
              </a:cxn>
              <a:cxn ang="0">
                <a:pos x="238679" y="79587"/>
              </a:cxn>
              <a:cxn ang="0">
                <a:pos x="214812" y="31834"/>
              </a:cxn>
              <a:cxn ang="0">
                <a:pos x="222767" y="23876"/>
              </a:cxn>
              <a:cxn ang="0">
                <a:pos x="246635" y="23876"/>
              </a:cxn>
              <a:cxn ang="0">
                <a:pos x="302327" y="55711"/>
              </a:cxn>
              <a:cxn ang="0">
                <a:pos x="381886" y="103463"/>
              </a:cxn>
              <a:cxn ang="0">
                <a:pos x="437578" y="127339"/>
              </a:cxn>
              <a:cxn ang="0">
                <a:pos x="509182" y="191008"/>
              </a:cxn>
              <a:cxn ang="0">
                <a:pos x="596697" y="437727"/>
              </a:cxn>
              <a:cxn ang="0">
                <a:pos x="612609" y="437727"/>
              </a:cxn>
              <a:cxn ang="0">
                <a:pos x="684212" y="596900"/>
              </a:cxn>
              <a:cxn ang="0">
                <a:pos x="684212" y="596900"/>
              </a:cxn>
            </a:cxnLst>
            <a:rect l="txL" t="txT" r="txR" b="txB"/>
            <a:pathLst>
              <a:path w="683812" h="596348">
                <a:moveTo>
                  <a:pt x="0" y="0"/>
                </a:moveTo>
                <a:cubicBezTo>
                  <a:pt x="28492" y="9939"/>
                  <a:pt x="56985" y="19878"/>
                  <a:pt x="71562" y="23854"/>
                </a:cubicBezTo>
                <a:cubicBezTo>
                  <a:pt x="86140" y="27830"/>
                  <a:pt x="74213" y="21204"/>
                  <a:pt x="87465" y="23854"/>
                </a:cubicBezTo>
                <a:cubicBezTo>
                  <a:pt x="100717" y="26504"/>
                  <a:pt x="128546" y="26505"/>
                  <a:pt x="151075" y="39757"/>
                </a:cubicBezTo>
                <a:cubicBezTo>
                  <a:pt x="173604" y="53009"/>
                  <a:pt x="202759" y="88790"/>
                  <a:pt x="222637" y="103367"/>
                </a:cubicBezTo>
                <a:cubicBezTo>
                  <a:pt x="242515" y="117944"/>
                  <a:pt x="253117" y="117945"/>
                  <a:pt x="270345" y="127221"/>
                </a:cubicBezTo>
                <a:cubicBezTo>
                  <a:pt x="287573" y="136498"/>
                  <a:pt x="319378" y="157701"/>
                  <a:pt x="326004" y="159026"/>
                </a:cubicBezTo>
                <a:cubicBezTo>
                  <a:pt x="332630" y="160351"/>
                  <a:pt x="324678" y="148424"/>
                  <a:pt x="310101" y="135172"/>
                </a:cubicBezTo>
                <a:cubicBezTo>
                  <a:pt x="295524" y="121920"/>
                  <a:pt x="254441" y="96741"/>
                  <a:pt x="238539" y="79513"/>
                </a:cubicBezTo>
                <a:cubicBezTo>
                  <a:pt x="222637" y="62285"/>
                  <a:pt x="217336" y="41081"/>
                  <a:pt x="214686" y="31805"/>
                </a:cubicBezTo>
                <a:cubicBezTo>
                  <a:pt x="212036" y="22529"/>
                  <a:pt x="217336" y="25179"/>
                  <a:pt x="222637" y="23854"/>
                </a:cubicBezTo>
                <a:cubicBezTo>
                  <a:pt x="227938" y="22529"/>
                  <a:pt x="233239" y="18553"/>
                  <a:pt x="246491" y="23854"/>
                </a:cubicBezTo>
                <a:cubicBezTo>
                  <a:pt x="259743" y="29155"/>
                  <a:pt x="279621" y="42407"/>
                  <a:pt x="302150" y="55659"/>
                </a:cubicBezTo>
                <a:cubicBezTo>
                  <a:pt x="324679" y="68911"/>
                  <a:pt x="359135" y="91440"/>
                  <a:pt x="381663" y="103367"/>
                </a:cubicBezTo>
                <a:cubicBezTo>
                  <a:pt x="404191" y="115294"/>
                  <a:pt x="416118" y="112644"/>
                  <a:pt x="437322" y="127221"/>
                </a:cubicBezTo>
                <a:cubicBezTo>
                  <a:pt x="458526" y="141798"/>
                  <a:pt x="482380" y="139148"/>
                  <a:pt x="508884" y="190831"/>
                </a:cubicBezTo>
                <a:cubicBezTo>
                  <a:pt x="535388" y="242515"/>
                  <a:pt x="579120" y="396240"/>
                  <a:pt x="596348" y="437322"/>
                </a:cubicBezTo>
                <a:cubicBezTo>
                  <a:pt x="613576" y="478404"/>
                  <a:pt x="597674" y="410818"/>
                  <a:pt x="612251" y="437322"/>
                </a:cubicBezTo>
                <a:cubicBezTo>
                  <a:pt x="626828" y="463826"/>
                  <a:pt x="683812" y="596348"/>
                  <a:pt x="683812" y="596348"/>
                </a:cubicBezTo>
                <a:lnTo>
                  <a:pt x="683812" y="596348"/>
                </a:lnTo>
              </a:path>
            </a:pathLst>
          </a:custGeom>
          <a:noFill/>
          <a:ln w="25400" cap="flat" cmpd="sng">
            <a:solidFill>
              <a:schemeClr val="bg1"/>
            </a:solidFill>
            <a:prstDash val="solid"/>
            <a:miter/>
            <a:headEnd type="none" w="med" len="med"/>
            <a:tailEnd type="none" w="med" len="med"/>
          </a:ln>
        </p:spPr>
        <p:txBody>
          <a:bodyPr anchor="ctr"/>
          <a:lstStyle/>
          <a:p>
            <a:pPr lvl="0" algn="ctr" eaLnBrk="1" hangingPunct="1"/>
            <a:endParaRPr lang="zh-CN" altLang="en-US" dirty="0">
              <a:latin typeface="Calibri" pitchFamily="2" charset="0"/>
              <a:ea typeface="宋体" charset="-122"/>
            </a:endParaRPr>
          </a:p>
        </p:txBody>
      </p:sp>
      <p:sp>
        <p:nvSpPr>
          <p:cNvPr id="6" name="任意多边形 6"/>
          <p:cNvSpPr/>
          <p:nvPr/>
        </p:nvSpPr>
        <p:spPr>
          <a:xfrm>
            <a:off x="7058025" y="1733550"/>
            <a:ext cx="436563" cy="531813"/>
          </a:xfrm>
          <a:custGeom>
            <a:avLst/>
            <a:gdLst>
              <a:gd name="txL" fmla="*/ 0 w 435996"/>
              <a:gd name="txT" fmla="*/ 0 h 532738"/>
              <a:gd name="txR" fmla="*/ 435996 w 435996"/>
              <a:gd name="txB" fmla="*/ 532738 h 532738"/>
            </a:gdLst>
            <a:ahLst/>
            <a:cxnLst>
              <a:cxn ang="0">
                <a:pos x="0" y="531813"/>
              </a:cxn>
              <a:cxn ang="0">
                <a:pos x="55731" y="460375"/>
              </a:cxn>
              <a:cxn ang="0">
                <a:pos x="47770" y="365125"/>
              </a:cxn>
              <a:cxn ang="0">
                <a:pos x="47770" y="349250"/>
              </a:cxn>
              <a:cxn ang="0">
                <a:pos x="63694" y="349250"/>
              </a:cxn>
              <a:cxn ang="0">
                <a:pos x="63694" y="301625"/>
              </a:cxn>
              <a:cxn ang="0">
                <a:pos x="103501" y="277813"/>
              </a:cxn>
              <a:cxn ang="0">
                <a:pos x="151271" y="214313"/>
              </a:cxn>
              <a:cxn ang="0">
                <a:pos x="262734" y="182562"/>
              </a:cxn>
              <a:cxn ang="0">
                <a:pos x="326428" y="127000"/>
              </a:cxn>
              <a:cxn ang="0">
                <a:pos x="421967" y="39688"/>
              </a:cxn>
              <a:cxn ang="0">
                <a:pos x="414006" y="0"/>
              </a:cxn>
            </a:cxnLst>
            <a:rect l="txL" t="txT" r="txR" b="txB"/>
            <a:pathLst>
              <a:path w="435996" h="532738">
                <a:moveTo>
                  <a:pt x="0" y="532738"/>
                </a:moveTo>
                <a:cubicBezTo>
                  <a:pt x="23854" y="510872"/>
                  <a:pt x="47708" y="489006"/>
                  <a:pt x="55659" y="461176"/>
                </a:cubicBezTo>
                <a:cubicBezTo>
                  <a:pt x="63610" y="433346"/>
                  <a:pt x="49033" y="384313"/>
                  <a:pt x="47708" y="365760"/>
                </a:cubicBezTo>
                <a:cubicBezTo>
                  <a:pt x="46383" y="347207"/>
                  <a:pt x="45058" y="352508"/>
                  <a:pt x="47708" y="349858"/>
                </a:cubicBezTo>
                <a:cubicBezTo>
                  <a:pt x="50359" y="347208"/>
                  <a:pt x="60961" y="357809"/>
                  <a:pt x="63611" y="349858"/>
                </a:cubicBezTo>
                <a:cubicBezTo>
                  <a:pt x="66261" y="341907"/>
                  <a:pt x="56985" y="314077"/>
                  <a:pt x="63611" y="302150"/>
                </a:cubicBezTo>
                <a:cubicBezTo>
                  <a:pt x="70237" y="290223"/>
                  <a:pt x="88790" y="292873"/>
                  <a:pt x="103367" y="278296"/>
                </a:cubicBezTo>
                <a:cubicBezTo>
                  <a:pt x="117944" y="263719"/>
                  <a:pt x="124571" y="230589"/>
                  <a:pt x="151075" y="214686"/>
                </a:cubicBezTo>
                <a:cubicBezTo>
                  <a:pt x="177579" y="198783"/>
                  <a:pt x="233238" y="197458"/>
                  <a:pt x="262393" y="182880"/>
                </a:cubicBezTo>
                <a:cubicBezTo>
                  <a:pt x="291548" y="168303"/>
                  <a:pt x="299500" y="151075"/>
                  <a:pt x="326004" y="127221"/>
                </a:cubicBezTo>
                <a:cubicBezTo>
                  <a:pt x="352508" y="103367"/>
                  <a:pt x="406842" y="60961"/>
                  <a:pt x="421419" y="39757"/>
                </a:cubicBezTo>
                <a:cubicBezTo>
                  <a:pt x="435996" y="18553"/>
                  <a:pt x="424732" y="9276"/>
                  <a:pt x="413468" y="0"/>
                </a:cubicBezTo>
              </a:path>
            </a:pathLst>
          </a:custGeom>
          <a:noFill/>
          <a:ln w="25400" cap="flat" cmpd="sng">
            <a:solidFill>
              <a:schemeClr val="bg1"/>
            </a:solidFill>
            <a:prstDash val="solid"/>
            <a:miter/>
            <a:headEnd type="none" w="med" len="med"/>
            <a:tailEnd type="none" w="med" len="med"/>
          </a:ln>
        </p:spPr>
        <p:txBody>
          <a:bodyPr anchor="ctr"/>
          <a:lstStyle/>
          <a:p>
            <a:pPr lvl="0" algn="ctr" eaLnBrk="1" hangingPunct="1"/>
            <a:endParaRPr lang="zh-CN" altLang="en-US" dirty="0">
              <a:latin typeface="Calibri" pitchFamily="2" charset="0"/>
              <a:ea typeface="宋体" charset="-122"/>
            </a:endParaRPr>
          </a:p>
        </p:txBody>
      </p:sp>
      <p:sp>
        <p:nvSpPr>
          <p:cNvPr id="7" name="任意多边形 10"/>
          <p:cNvSpPr/>
          <p:nvPr/>
        </p:nvSpPr>
        <p:spPr>
          <a:xfrm>
            <a:off x="7151688" y="898525"/>
            <a:ext cx="328612" cy="869950"/>
          </a:xfrm>
          <a:custGeom>
            <a:avLst/>
            <a:gdLst>
              <a:gd name="txL" fmla="*/ 0 w 327328"/>
              <a:gd name="txT" fmla="*/ 0 h 870668"/>
              <a:gd name="txR" fmla="*/ 327328 w 327328"/>
              <a:gd name="txB" fmla="*/ 870668 h 870668"/>
            </a:gdLst>
            <a:ahLst/>
            <a:cxnLst>
              <a:cxn ang="0">
                <a:pos x="304665" y="0"/>
              </a:cxn>
              <a:cxn ang="0">
                <a:pos x="176945" y="39724"/>
              </a:cxn>
              <a:cxn ang="0">
                <a:pos x="49225" y="230398"/>
              </a:cxn>
              <a:cxn ang="0">
                <a:pos x="9312" y="429017"/>
              </a:cxn>
              <a:cxn ang="0">
                <a:pos x="105103" y="683249"/>
              </a:cxn>
              <a:cxn ang="0">
                <a:pos x="105103" y="746807"/>
              </a:cxn>
              <a:cxn ang="0">
                <a:pos x="129050" y="699138"/>
              </a:cxn>
              <a:cxn ang="0">
                <a:pos x="121068" y="810364"/>
              </a:cxn>
              <a:cxn ang="0">
                <a:pos x="81155" y="842144"/>
              </a:cxn>
              <a:cxn ang="0">
                <a:pos x="168962" y="810364"/>
              </a:cxn>
              <a:cxn ang="0">
                <a:pos x="216857" y="778585"/>
              </a:cxn>
              <a:cxn ang="0">
                <a:pos x="168962" y="865978"/>
              </a:cxn>
              <a:cxn ang="0">
                <a:pos x="232823" y="786531"/>
              </a:cxn>
              <a:cxn ang="0">
                <a:pos x="216857" y="865978"/>
              </a:cxn>
              <a:cxn ang="0">
                <a:pos x="248787" y="810364"/>
              </a:cxn>
              <a:cxn ang="0">
                <a:pos x="328612" y="842144"/>
              </a:cxn>
            </a:cxnLst>
            <a:rect l="txL" t="txT" r="txR" b="txB"/>
            <a:pathLst>
              <a:path w="327328" h="870668">
                <a:moveTo>
                  <a:pt x="303475" y="0"/>
                </a:moveTo>
                <a:cubicBezTo>
                  <a:pt x="261068" y="663"/>
                  <a:pt x="218661" y="1326"/>
                  <a:pt x="176254" y="39757"/>
                </a:cubicBezTo>
                <a:cubicBezTo>
                  <a:pt x="133847" y="78188"/>
                  <a:pt x="76863" y="165652"/>
                  <a:pt x="49033" y="230588"/>
                </a:cubicBezTo>
                <a:cubicBezTo>
                  <a:pt x="21203" y="295524"/>
                  <a:pt x="0" y="353834"/>
                  <a:pt x="9276" y="429371"/>
                </a:cubicBezTo>
                <a:cubicBezTo>
                  <a:pt x="18552" y="504908"/>
                  <a:pt x="88789" y="630804"/>
                  <a:pt x="104692" y="683813"/>
                </a:cubicBezTo>
                <a:cubicBezTo>
                  <a:pt x="120595" y="736822"/>
                  <a:pt x="100716" y="744773"/>
                  <a:pt x="104692" y="747423"/>
                </a:cubicBezTo>
                <a:cubicBezTo>
                  <a:pt x="108668" y="750073"/>
                  <a:pt x="125896" y="689113"/>
                  <a:pt x="128546" y="699715"/>
                </a:cubicBezTo>
                <a:cubicBezTo>
                  <a:pt x="131196" y="710317"/>
                  <a:pt x="128546" y="787179"/>
                  <a:pt x="120595" y="811033"/>
                </a:cubicBezTo>
                <a:cubicBezTo>
                  <a:pt x="112644" y="834887"/>
                  <a:pt x="72887" y="842839"/>
                  <a:pt x="80838" y="842839"/>
                </a:cubicBezTo>
                <a:cubicBezTo>
                  <a:pt x="88789" y="842839"/>
                  <a:pt x="145773" y="821635"/>
                  <a:pt x="168302" y="811033"/>
                </a:cubicBezTo>
                <a:cubicBezTo>
                  <a:pt x="190831" y="800431"/>
                  <a:pt x="216010" y="769951"/>
                  <a:pt x="216010" y="779228"/>
                </a:cubicBezTo>
                <a:cubicBezTo>
                  <a:pt x="216010" y="788505"/>
                  <a:pt x="165652" y="865368"/>
                  <a:pt x="168302" y="866693"/>
                </a:cubicBezTo>
                <a:cubicBezTo>
                  <a:pt x="170952" y="868018"/>
                  <a:pt x="223962" y="787180"/>
                  <a:pt x="231913" y="787180"/>
                </a:cubicBezTo>
                <a:cubicBezTo>
                  <a:pt x="239864" y="787180"/>
                  <a:pt x="213360" y="862718"/>
                  <a:pt x="216010" y="866693"/>
                </a:cubicBezTo>
                <a:cubicBezTo>
                  <a:pt x="218660" y="870668"/>
                  <a:pt x="229262" y="815009"/>
                  <a:pt x="247815" y="811033"/>
                </a:cubicBezTo>
                <a:cubicBezTo>
                  <a:pt x="266368" y="807057"/>
                  <a:pt x="296848" y="824948"/>
                  <a:pt x="327328" y="842839"/>
                </a:cubicBezTo>
              </a:path>
            </a:pathLst>
          </a:custGeom>
          <a:noFill/>
          <a:ln w="25400" cap="flat" cmpd="sng">
            <a:solidFill>
              <a:schemeClr val="bg1"/>
            </a:solidFill>
            <a:prstDash val="solid"/>
            <a:miter/>
            <a:headEnd type="none" w="med" len="med"/>
            <a:tailEnd type="none" w="med" len="med"/>
          </a:ln>
        </p:spPr>
        <p:txBody>
          <a:bodyPr anchor="ctr"/>
          <a:lstStyle/>
          <a:p>
            <a:pPr lvl="0" algn="ctr" eaLnBrk="1" hangingPunct="1"/>
            <a:endParaRPr lang="zh-CN" altLang="en-US" dirty="0">
              <a:latin typeface="Calibri" pitchFamily="2" charset="0"/>
              <a:ea typeface="宋体" charset="-122"/>
            </a:endParaRPr>
          </a:p>
        </p:txBody>
      </p:sp>
      <p:sp>
        <p:nvSpPr>
          <p:cNvPr id="8" name="任意多边形 12"/>
          <p:cNvSpPr/>
          <p:nvPr/>
        </p:nvSpPr>
        <p:spPr>
          <a:xfrm>
            <a:off x="7440613" y="896938"/>
            <a:ext cx="846137" cy="3038475"/>
          </a:xfrm>
          <a:custGeom>
            <a:avLst/>
            <a:gdLst>
              <a:gd name="txL" fmla="*/ 0 w 846814"/>
              <a:gd name="txT" fmla="*/ 0 h 3038724"/>
              <a:gd name="txR" fmla="*/ 846814 w 846814"/>
              <a:gd name="txB" fmla="*/ 3038724 h 3038724"/>
            </a:gdLst>
            <a:ahLst/>
            <a:cxnLst>
              <a:cxn ang="0">
                <a:pos x="0" y="1325"/>
              </a:cxn>
              <a:cxn ang="0">
                <a:pos x="87394" y="1325"/>
              </a:cxn>
              <a:cxn ang="0">
                <a:pos x="158899" y="9276"/>
              </a:cxn>
              <a:cxn ang="0">
                <a:pos x="230404" y="25177"/>
              </a:cxn>
              <a:cxn ang="0">
                <a:pos x="349577" y="136487"/>
              </a:cxn>
              <a:cxn ang="0">
                <a:pos x="436972" y="390907"/>
              </a:cxn>
              <a:cxn ang="0">
                <a:pos x="436972" y="581723"/>
              </a:cxn>
              <a:cxn ang="0">
                <a:pos x="389303" y="724835"/>
              </a:cxn>
              <a:cxn ang="0">
                <a:pos x="452862" y="764588"/>
              </a:cxn>
              <a:cxn ang="0">
                <a:pos x="484642" y="788440"/>
              </a:cxn>
              <a:cxn ang="0">
                <a:pos x="635596" y="804341"/>
              </a:cxn>
              <a:cxn ang="0">
                <a:pos x="762715" y="836143"/>
              </a:cxn>
              <a:cxn ang="0">
                <a:pos x="802440" y="899749"/>
              </a:cxn>
              <a:cxn ang="0">
                <a:pos x="826275" y="1026960"/>
              </a:cxn>
              <a:cxn ang="0">
                <a:pos x="842164" y="1122367"/>
              </a:cxn>
              <a:cxn ang="0">
                <a:pos x="802440" y="1511949"/>
              </a:cxn>
              <a:cxn ang="0">
                <a:pos x="715045" y="1853827"/>
              </a:cxn>
              <a:cxn ang="0">
                <a:pos x="635596" y="2012840"/>
              </a:cxn>
              <a:cxn ang="0">
                <a:pos x="492587" y="2028742"/>
              </a:cxn>
              <a:cxn ang="0">
                <a:pos x="484642" y="2084396"/>
              </a:cxn>
              <a:cxn ang="0">
                <a:pos x="508476" y="2283163"/>
              </a:cxn>
              <a:cxn ang="0">
                <a:pos x="508476" y="2553485"/>
              </a:cxn>
              <a:cxn ang="0">
                <a:pos x="540257" y="2617090"/>
              </a:cxn>
              <a:cxn ang="0">
                <a:pos x="492587" y="2625041"/>
              </a:cxn>
              <a:cxn ang="0">
                <a:pos x="444917" y="2640942"/>
              </a:cxn>
              <a:cxn ang="0">
                <a:pos x="460807" y="2696597"/>
              </a:cxn>
              <a:cxn ang="0">
                <a:pos x="444917" y="2744299"/>
              </a:cxn>
              <a:cxn ang="0">
                <a:pos x="444917" y="2784054"/>
              </a:cxn>
              <a:cxn ang="0">
                <a:pos x="444917" y="2887411"/>
              </a:cxn>
              <a:cxn ang="0">
                <a:pos x="436972" y="3038475"/>
              </a:cxn>
            </a:cxnLst>
            <a:rect l="txL" t="txT" r="txR" b="txB"/>
            <a:pathLst>
              <a:path w="846814" h="3038724">
                <a:moveTo>
                  <a:pt x="0" y="1325"/>
                </a:moveTo>
                <a:cubicBezTo>
                  <a:pt x="31142" y="1325"/>
                  <a:pt x="60960" y="0"/>
                  <a:pt x="87464" y="1325"/>
                </a:cubicBezTo>
                <a:cubicBezTo>
                  <a:pt x="113968" y="2650"/>
                  <a:pt x="135172" y="5301"/>
                  <a:pt x="159026" y="9277"/>
                </a:cubicBezTo>
                <a:cubicBezTo>
                  <a:pt x="182880" y="13253"/>
                  <a:pt x="198783" y="3976"/>
                  <a:pt x="230588" y="25179"/>
                </a:cubicBezTo>
                <a:cubicBezTo>
                  <a:pt x="262393" y="46382"/>
                  <a:pt x="315401" y="75538"/>
                  <a:pt x="349857" y="136498"/>
                </a:cubicBezTo>
                <a:cubicBezTo>
                  <a:pt x="384313" y="197458"/>
                  <a:pt x="422744" y="316727"/>
                  <a:pt x="437322" y="390939"/>
                </a:cubicBezTo>
                <a:cubicBezTo>
                  <a:pt x="451900" y="465151"/>
                  <a:pt x="445273" y="526112"/>
                  <a:pt x="437322" y="581771"/>
                </a:cubicBezTo>
                <a:cubicBezTo>
                  <a:pt x="429371" y="637430"/>
                  <a:pt x="386964" y="694414"/>
                  <a:pt x="389614" y="724894"/>
                </a:cubicBezTo>
                <a:cubicBezTo>
                  <a:pt x="392264" y="755374"/>
                  <a:pt x="437321" y="754049"/>
                  <a:pt x="453224" y="764651"/>
                </a:cubicBezTo>
                <a:cubicBezTo>
                  <a:pt x="469127" y="775253"/>
                  <a:pt x="454550" y="781879"/>
                  <a:pt x="485030" y="788505"/>
                </a:cubicBezTo>
                <a:cubicBezTo>
                  <a:pt x="515510" y="795131"/>
                  <a:pt x="589722" y="796456"/>
                  <a:pt x="636104" y="804407"/>
                </a:cubicBezTo>
                <a:cubicBezTo>
                  <a:pt x="682486" y="812358"/>
                  <a:pt x="735495" y="820309"/>
                  <a:pt x="763325" y="836212"/>
                </a:cubicBezTo>
                <a:cubicBezTo>
                  <a:pt x="791155" y="852115"/>
                  <a:pt x="792480" y="868018"/>
                  <a:pt x="803082" y="899823"/>
                </a:cubicBezTo>
                <a:cubicBezTo>
                  <a:pt x="813684" y="931628"/>
                  <a:pt x="820310" y="989938"/>
                  <a:pt x="826936" y="1027044"/>
                </a:cubicBezTo>
                <a:cubicBezTo>
                  <a:pt x="833562" y="1064150"/>
                  <a:pt x="846814" y="1041621"/>
                  <a:pt x="842838" y="1122459"/>
                </a:cubicBezTo>
                <a:cubicBezTo>
                  <a:pt x="838862" y="1203297"/>
                  <a:pt x="824286" y="1390153"/>
                  <a:pt x="803082" y="1512073"/>
                </a:cubicBezTo>
                <a:cubicBezTo>
                  <a:pt x="781879" y="1633993"/>
                  <a:pt x="743447" y="1770490"/>
                  <a:pt x="715617" y="1853979"/>
                </a:cubicBezTo>
                <a:cubicBezTo>
                  <a:pt x="687787" y="1937468"/>
                  <a:pt x="673210" y="1983850"/>
                  <a:pt x="636104" y="2013005"/>
                </a:cubicBezTo>
                <a:cubicBezTo>
                  <a:pt x="598998" y="2042160"/>
                  <a:pt x="518160" y="2016981"/>
                  <a:pt x="492981" y="2028908"/>
                </a:cubicBezTo>
                <a:cubicBezTo>
                  <a:pt x="467802" y="2040835"/>
                  <a:pt x="482380" y="2042160"/>
                  <a:pt x="485030" y="2084567"/>
                </a:cubicBezTo>
                <a:cubicBezTo>
                  <a:pt x="487680" y="2126974"/>
                  <a:pt x="504908" y="2205162"/>
                  <a:pt x="508883" y="2283350"/>
                </a:cubicBezTo>
                <a:cubicBezTo>
                  <a:pt x="512858" y="2361538"/>
                  <a:pt x="503582" y="2498035"/>
                  <a:pt x="508883" y="2553694"/>
                </a:cubicBezTo>
                <a:cubicBezTo>
                  <a:pt x="514184" y="2609353"/>
                  <a:pt x="543339" y="2605378"/>
                  <a:pt x="540689" y="2617305"/>
                </a:cubicBezTo>
                <a:cubicBezTo>
                  <a:pt x="538039" y="2629232"/>
                  <a:pt x="508884" y="2621281"/>
                  <a:pt x="492981" y="2625256"/>
                </a:cubicBezTo>
                <a:cubicBezTo>
                  <a:pt x="477078" y="2629231"/>
                  <a:pt x="450574" y="2629231"/>
                  <a:pt x="445273" y="2641158"/>
                </a:cubicBezTo>
                <a:cubicBezTo>
                  <a:pt x="439972" y="2653085"/>
                  <a:pt x="461176" y="2679590"/>
                  <a:pt x="461176" y="2696818"/>
                </a:cubicBezTo>
                <a:cubicBezTo>
                  <a:pt x="461176" y="2714046"/>
                  <a:pt x="447924" y="2729948"/>
                  <a:pt x="445273" y="2744525"/>
                </a:cubicBezTo>
                <a:cubicBezTo>
                  <a:pt x="442622" y="2759102"/>
                  <a:pt x="445273" y="2784282"/>
                  <a:pt x="445273" y="2784282"/>
                </a:cubicBezTo>
                <a:cubicBezTo>
                  <a:pt x="445273" y="2808136"/>
                  <a:pt x="446598" y="2845242"/>
                  <a:pt x="445273" y="2887649"/>
                </a:cubicBezTo>
                <a:cubicBezTo>
                  <a:pt x="443948" y="2930056"/>
                  <a:pt x="440635" y="2984390"/>
                  <a:pt x="437322" y="3038724"/>
                </a:cubicBezTo>
              </a:path>
            </a:pathLst>
          </a:custGeom>
          <a:noFill/>
          <a:ln w="25400" cap="flat" cmpd="sng">
            <a:solidFill>
              <a:schemeClr val="bg1"/>
            </a:solidFill>
            <a:prstDash val="solid"/>
            <a:miter/>
            <a:headEnd type="none" w="med" len="med"/>
            <a:tailEnd type="none" w="med" len="med"/>
          </a:ln>
        </p:spPr>
        <p:txBody>
          <a:bodyPr anchor="ctr"/>
          <a:lstStyle/>
          <a:p>
            <a:pPr lvl="0" algn="ctr" eaLnBrk="1" hangingPunct="1"/>
            <a:endParaRPr lang="zh-CN" altLang="en-US" dirty="0">
              <a:latin typeface="Calibri" pitchFamily="2" charset="0"/>
              <a:ea typeface="宋体" charset="-122"/>
            </a:endParaRPr>
          </a:p>
        </p:txBody>
      </p:sp>
      <p:sp>
        <p:nvSpPr>
          <p:cNvPr id="9" name="任意多边形 13"/>
          <p:cNvSpPr/>
          <p:nvPr/>
        </p:nvSpPr>
        <p:spPr>
          <a:xfrm>
            <a:off x="7740650" y="3903663"/>
            <a:ext cx="358775" cy="2647950"/>
          </a:xfrm>
          <a:custGeom>
            <a:avLst/>
            <a:gdLst>
              <a:gd name="txL" fmla="*/ 0 w 359133"/>
              <a:gd name="txT" fmla="*/ 0 h 2647785"/>
              <a:gd name="txR" fmla="*/ 359133 w 359133"/>
              <a:gd name="txB" fmla="*/ 2647785 h 2647785"/>
            </a:gdLst>
            <a:ahLst/>
            <a:cxnLst>
              <a:cxn ang="0">
                <a:pos x="144304" y="0"/>
              </a:cxn>
              <a:cxn ang="0">
                <a:pos x="128417" y="135181"/>
              </a:cxn>
              <a:cxn ang="0">
                <a:pos x="41040" y="500964"/>
              </a:cxn>
              <a:cxn ang="0">
                <a:pos x="41040" y="580482"/>
              </a:cxn>
              <a:cxn ang="0">
                <a:pos x="33097" y="628192"/>
              </a:cxn>
              <a:cxn ang="0">
                <a:pos x="1324" y="707711"/>
              </a:cxn>
              <a:cxn ang="0">
                <a:pos x="25153" y="763374"/>
              </a:cxn>
              <a:cxn ang="0">
                <a:pos x="1324" y="787229"/>
              </a:cxn>
              <a:cxn ang="0">
                <a:pos x="25153" y="914457"/>
              </a:cxn>
              <a:cxn ang="0">
                <a:pos x="41040" y="962168"/>
              </a:cxn>
              <a:cxn ang="0">
                <a:pos x="9267" y="1009879"/>
              </a:cxn>
              <a:cxn ang="0">
                <a:pos x="41040" y="1129157"/>
              </a:cxn>
              <a:cxn ang="0">
                <a:pos x="48983" y="1200722"/>
              </a:cxn>
              <a:cxn ang="0">
                <a:pos x="33097" y="1240482"/>
              </a:cxn>
              <a:cxn ang="0">
                <a:pos x="48983" y="1320000"/>
              </a:cxn>
              <a:cxn ang="0">
                <a:pos x="64870" y="1749397"/>
              </a:cxn>
              <a:cxn ang="0">
                <a:pos x="41040" y="1940240"/>
              </a:cxn>
              <a:cxn ang="0">
                <a:pos x="112531" y="2186745"/>
              </a:cxn>
              <a:cxn ang="0">
                <a:pos x="184021" y="2425300"/>
              </a:cxn>
              <a:cxn ang="0">
                <a:pos x="184021" y="2512770"/>
              </a:cxn>
              <a:cxn ang="0">
                <a:pos x="239625" y="2552528"/>
              </a:cxn>
              <a:cxn ang="0">
                <a:pos x="358775" y="2647950"/>
              </a:cxn>
            </a:cxnLst>
            <a:rect l="txL" t="txT" r="txR" b="txB"/>
            <a:pathLst>
              <a:path w="359133" h="2647785">
                <a:moveTo>
                  <a:pt x="144448" y="0"/>
                </a:moveTo>
                <a:cubicBezTo>
                  <a:pt x="145110" y="25842"/>
                  <a:pt x="145773" y="51684"/>
                  <a:pt x="128545" y="135173"/>
                </a:cubicBezTo>
                <a:cubicBezTo>
                  <a:pt x="111317" y="218662"/>
                  <a:pt x="55658" y="426721"/>
                  <a:pt x="41081" y="500933"/>
                </a:cubicBezTo>
                <a:cubicBezTo>
                  <a:pt x="26504" y="575145"/>
                  <a:pt x="42406" y="559243"/>
                  <a:pt x="41081" y="580446"/>
                </a:cubicBezTo>
                <a:cubicBezTo>
                  <a:pt x="39756" y="601649"/>
                  <a:pt x="39756" y="606950"/>
                  <a:pt x="33130" y="628153"/>
                </a:cubicBezTo>
                <a:cubicBezTo>
                  <a:pt x="26504" y="649356"/>
                  <a:pt x="2650" y="685138"/>
                  <a:pt x="1325" y="707667"/>
                </a:cubicBezTo>
                <a:cubicBezTo>
                  <a:pt x="0" y="730196"/>
                  <a:pt x="25178" y="750074"/>
                  <a:pt x="25178" y="763326"/>
                </a:cubicBezTo>
                <a:cubicBezTo>
                  <a:pt x="25178" y="776578"/>
                  <a:pt x="1325" y="762001"/>
                  <a:pt x="1325" y="787180"/>
                </a:cubicBezTo>
                <a:cubicBezTo>
                  <a:pt x="1325" y="812359"/>
                  <a:pt x="18552" y="885245"/>
                  <a:pt x="25178" y="914400"/>
                </a:cubicBezTo>
                <a:cubicBezTo>
                  <a:pt x="31804" y="943555"/>
                  <a:pt x="43731" y="946205"/>
                  <a:pt x="41081" y="962108"/>
                </a:cubicBezTo>
                <a:cubicBezTo>
                  <a:pt x="38431" y="978011"/>
                  <a:pt x="9276" y="981986"/>
                  <a:pt x="9276" y="1009816"/>
                </a:cubicBezTo>
                <a:cubicBezTo>
                  <a:pt x="9276" y="1037646"/>
                  <a:pt x="34455" y="1097281"/>
                  <a:pt x="41081" y="1129086"/>
                </a:cubicBezTo>
                <a:cubicBezTo>
                  <a:pt x="47707" y="1160891"/>
                  <a:pt x="50357" y="1182094"/>
                  <a:pt x="49032" y="1200647"/>
                </a:cubicBezTo>
                <a:cubicBezTo>
                  <a:pt x="47707" y="1219200"/>
                  <a:pt x="33130" y="1220526"/>
                  <a:pt x="33130" y="1240404"/>
                </a:cubicBezTo>
                <a:cubicBezTo>
                  <a:pt x="33130" y="1260282"/>
                  <a:pt x="43731" y="1235103"/>
                  <a:pt x="49032" y="1319917"/>
                </a:cubicBezTo>
                <a:cubicBezTo>
                  <a:pt x="54333" y="1404731"/>
                  <a:pt x="66260" y="1645920"/>
                  <a:pt x="64935" y="1749287"/>
                </a:cubicBezTo>
                <a:cubicBezTo>
                  <a:pt x="63610" y="1852654"/>
                  <a:pt x="33130" y="1867232"/>
                  <a:pt x="41081" y="1940119"/>
                </a:cubicBezTo>
                <a:cubicBezTo>
                  <a:pt x="49032" y="2013006"/>
                  <a:pt x="88789" y="2105771"/>
                  <a:pt x="112643" y="2186609"/>
                </a:cubicBezTo>
                <a:cubicBezTo>
                  <a:pt x="136497" y="2267447"/>
                  <a:pt x="172278" y="2370814"/>
                  <a:pt x="184205" y="2425148"/>
                </a:cubicBezTo>
                <a:cubicBezTo>
                  <a:pt x="196132" y="2479482"/>
                  <a:pt x="174929" y="2491410"/>
                  <a:pt x="184205" y="2512613"/>
                </a:cubicBezTo>
                <a:cubicBezTo>
                  <a:pt x="193481" y="2533816"/>
                  <a:pt x="210709" y="2529840"/>
                  <a:pt x="239864" y="2552369"/>
                </a:cubicBezTo>
                <a:cubicBezTo>
                  <a:pt x="269019" y="2574898"/>
                  <a:pt x="314076" y="2611341"/>
                  <a:pt x="359133" y="2647785"/>
                </a:cubicBezTo>
              </a:path>
            </a:pathLst>
          </a:custGeom>
          <a:noFill/>
          <a:ln w="25400" cap="flat" cmpd="sng">
            <a:solidFill>
              <a:schemeClr val="bg1"/>
            </a:solidFill>
            <a:prstDash val="solid"/>
            <a:miter/>
            <a:headEnd type="none" w="med" len="med"/>
            <a:tailEnd type="none" w="med" len="med"/>
          </a:ln>
        </p:spPr>
        <p:txBody>
          <a:bodyPr anchor="ctr"/>
          <a:lstStyle/>
          <a:p>
            <a:pPr lvl="0" algn="ctr" eaLnBrk="1" hangingPunct="1"/>
            <a:endParaRPr lang="zh-CN" altLang="en-US" dirty="0">
              <a:latin typeface="Calibri" pitchFamily="2" charset="0"/>
              <a:ea typeface="宋体" charset="-122"/>
            </a:endParaRPr>
          </a:p>
        </p:txBody>
      </p:sp>
      <p:sp>
        <p:nvSpPr>
          <p:cNvPr id="10" name="任意多边形 15"/>
          <p:cNvSpPr/>
          <p:nvPr/>
        </p:nvSpPr>
        <p:spPr>
          <a:xfrm>
            <a:off x="7440613" y="5764213"/>
            <a:ext cx="658812" cy="838200"/>
          </a:xfrm>
          <a:custGeom>
            <a:avLst/>
            <a:gdLst>
              <a:gd name="txL" fmla="*/ 0 w 659958"/>
              <a:gd name="txT" fmla="*/ 0 h 837537"/>
              <a:gd name="txR" fmla="*/ 659958 w 659958"/>
              <a:gd name="txB" fmla="*/ 837537 h 837537"/>
            </a:gdLst>
            <a:ahLst/>
            <a:cxnLst>
              <a:cxn ang="0">
                <a:pos x="0" y="0"/>
              </a:cxn>
              <a:cxn ang="0">
                <a:pos x="31750" y="119363"/>
              </a:cxn>
              <a:cxn ang="0">
                <a:pos x="31750" y="389922"/>
              </a:cxn>
              <a:cxn ang="0">
                <a:pos x="47625" y="580905"/>
              </a:cxn>
              <a:cxn ang="0">
                <a:pos x="142874" y="676396"/>
              </a:cxn>
              <a:cxn ang="0">
                <a:pos x="142874" y="724141"/>
              </a:cxn>
              <a:cxn ang="0">
                <a:pos x="174625" y="724141"/>
              </a:cxn>
              <a:cxn ang="0">
                <a:pos x="182562" y="708226"/>
              </a:cxn>
              <a:cxn ang="0">
                <a:pos x="238125" y="724141"/>
              </a:cxn>
              <a:cxn ang="0">
                <a:pos x="285750" y="724141"/>
              </a:cxn>
              <a:cxn ang="0">
                <a:pos x="357188" y="811675"/>
              </a:cxn>
              <a:cxn ang="0">
                <a:pos x="563563" y="835548"/>
              </a:cxn>
              <a:cxn ang="0">
                <a:pos x="634999" y="827590"/>
              </a:cxn>
              <a:cxn ang="0">
                <a:pos x="658812" y="795759"/>
              </a:cxn>
            </a:cxnLst>
            <a:rect l="txL" t="txT" r="txR" b="txB"/>
            <a:pathLst>
              <a:path w="659958" h="837537">
                <a:moveTo>
                  <a:pt x="0" y="0"/>
                </a:moveTo>
                <a:cubicBezTo>
                  <a:pt x="13252" y="27166"/>
                  <a:pt x="26504" y="54333"/>
                  <a:pt x="31805" y="119269"/>
                </a:cubicBezTo>
                <a:cubicBezTo>
                  <a:pt x="37106" y="184205"/>
                  <a:pt x="29155" y="312751"/>
                  <a:pt x="31805" y="389614"/>
                </a:cubicBezTo>
                <a:cubicBezTo>
                  <a:pt x="34456" y="466477"/>
                  <a:pt x="29155" y="532737"/>
                  <a:pt x="47708" y="580445"/>
                </a:cubicBezTo>
                <a:cubicBezTo>
                  <a:pt x="66261" y="628153"/>
                  <a:pt x="127221" y="652007"/>
                  <a:pt x="143123" y="675861"/>
                </a:cubicBezTo>
                <a:cubicBezTo>
                  <a:pt x="159025" y="699715"/>
                  <a:pt x="137822" y="715617"/>
                  <a:pt x="143123" y="723568"/>
                </a:cubicBezTo>
                <a:cubicBezTo>
                  <a:pt x="148424" y="731519"/>
                  <a:pt x="168303" y="726218"/>
                  <a:pt x="174929" y="723568"/>
                </a:cubicBezTo>
                <a:cubicBezTo>
                  <a:pt x="181555" y="720918"/>
                  <a:pt x="172278" y="707666"/>
                  <a:pt x="182880" y="707666"/>
                </a:cubicBezTo>
                <a:cubicBezTo>
                  <a:pt x="193482" y="707666"/>
                  <a:pt x="221311" y="720918"/>
                  <a:pt x="238539" y="723568"/>
                </a:cubicBezTo>
                <a:cubicBezTo>
                  <a:pt x="255767" y="726218"/>
                  <a:pt x="266369" y="708991"/>
                  <a:pt x="286247" y="723568"/>
                </a:cubicBezTo>
                <a:cubicBezTo>
                  <a:pt x="306125" y="738146"/>
                  <a:pt x="311426" y="792480"/>
                  <a:pt x="357809" y="811033"/>
                </a:cubicBezTo>
                <a:cubicBezTo>
                  <a:pt x="404192" y="829586"/>
                  <a:pt x="518161" y="832237"/>
                  <a:pt x="564543" y="834887"/>
                </a:cubicBezTo>
                <a:cubicBezTo>
                  <a:pt x="610925" y="837537"/>
                  <a:pt x="620202" y="833561"/>
                  <a:pt x="636104" y="826935"/>
                </a:cubicBezTo>
                <a:cubicBezTo>
                  <a:pt x="652006" y="820309"/>
                  <a:pt x="655982" y="807719"/>
                  <a:pt x="659958" y="795130"/>
                </a:cubicBezTo>
              </a:path>
            </a:pathLst>
          </a:custGeom>
          <a:noFill/>
          <a:ln w="25400" cap="flat" cmpd="sng">
            <a:solidFill>
              <a:schemeClr val="bg1"/>
            </a:solidFill>
            <a:prstDash val="solid"/>
            <a:miter/>
            <a:headEnd type="none" w="med" len="med"/>
            <a:tailEnd type="none" w="med" len="med"/>
          </a:ln>
        </p:spPr>
        <p:txBody>
          <a:bodyPr anchor="ctr"/>
          <a:lstStyle/>
          <a:p>
            <a:pPr lvl="0" algn="ctr" eaLnBrk="1" hangingPunct="1"/>
            <a:endParaRPr lang="zh-CN" altLang="en-US" dirty="0">
              <a:latin typeface="Calibri" pitchFamily="2" charset="0"/>
              <a:ea typeface="宋体" charset="-122"/>
            </a:endParaRPr>
          </a:p>
        </p:txBody>
      </p:sp>
      <p:sp>
        <p:nvSpPr>
          <p:cNvPr id="11" name="任意多边形 16"/>
          <p:cNvSpPr/>
          <p:nvPr/>
        </p:nvSpPr>
        <p:spPr>
          <a:xfrm>
            <a:off x="7169150" y="5756275"/>
            <a:ext cx="290513" cy="835025"/>
          </a:xfrm>
          <a:custGeom>
            <a:avLst/>
            <a:gdLst>
              <a:gd name="txL" fmla="*/ 0 w 290223"/>
              <a:gd name="txT" fmla="*/ 0 h 834887"/>
              <a:gd name="txR" fmla="*/ 290223 w 290223"/>
              <a:gd name="txB" fmla="*/ 834887 h 834887"/>
            </a:gdLst>
            <a:ahLst/>
            <a:cxnLst>
              <a:cxn ang="0">
                <a:pos x="278573" y="0"/>
              </a:cxn>
              <a:cxn ang="0">
                <a:pos x="262655" y="198816"/>
              </a:cxn>
              <a:cxn ang="0">
                <a:pos x="254695" y="341963"/>
              </a:cxn>
              <a:cxn ang="0">
                <a:pos x="278573" y="516920"/>
              </a:cxn>
              <a:cxn ang="0">
                <a:pos x="286533" y="588494"/>
              </a:cxn>
              <a:cxn ang="0">
                <a:pos x="254695" y="596447"/>
              </a:cxn>
              <a:cxn ang="0">
                <a:pos x="230817" y="660068"/>
              </a:cxn>
              <a:cxn ang="0">
                <a:pos x="230817" y="683926"/>
              </a:cxn>
              <a:cxn ang="0">
                <a:pos x="214899" y="683926"/>
              </a:cxn>
              <a:cxn ang="0">
                <a:pos x="198981" y="675973"/>
              </a:cxn>
              <a:cxn ang="0">
                <a:pos x="191022" y="779357"/>
              </a:cxn>
              <a:cxn ang="0">
                <a:pos x="79592" y="827073"/>
              </a:cxn>
              <a:cxn ang="0">
                <a:pos x="0" y="827073"/>
              </a:cxn>
            </a:cxnLst>
            <a:rect l="txL" t="txT" r="txR" b="txB"/>
            <a:pathLst>
              <a:path w="290223" h="834887">
                <a:moveTo>
                  <a:pt x="278295" y="0"/>
                </a:moveTo>
                <a:cubicBezTo>
                  <a:pt x="272332" y="70899"/>
                  <a:pt x="266369" y="141799"/>
                  <a:pt x="262393" y="198783"/>
                </a:cubicBezTo>
                <a:cubicBezTo>
                  <a:pt x="258417" y="255767"/>
                  <a:pt x="251791" y="288897"/>
                  <a:pt x="254441" y="341906"/>
                </a:cubicBezTo>
                <a:cubicBezTo>
                  <a:pt x="257091" y="394915"/>
                  <a:pt x="272994" y="475753"/>
                  <a:pt x="278295" y="516835"/>
                </a:cubicBezTo>
                <a:cubicBezTo>
                  <a:pt x="283596" y="557917"/>
                  <a:pt x="290223" y="575145"/>
                  <a:pt x="286247" y="588397"/>
                </a:cubicBezTo>
                <a:cubicBezTo>
                  <a:pt x="282271" y="601649"/>
                  <a:pt x="263718" y="584421"/>
                  <a:pt x="254441" y="596348"/>
                </a:cubicBezTo>
                <a:cubicBezTo>
                  <a:pt x="245164" y="608275"/>
                  <a:pt x="234563" y="645382"/>
                  <a:pt x="230587" y="659959"/>
                </a:cubicBezTo>
                <a:cubicBezTo>
                  <a:pt x="226611" y="674537"/>
                  <a:pt x="233237" y="679837"/>
                  <a:pt x="230587" y="683813"/>
                </a:cubicBezTo>
                <a:cubicBezTo>
                  <a:pt x="227937" y="687789"/>
                  <a:pt x="219986" y="685138"/>
                  <a:pt x="214685" y="683813"/>
                </a:cubicBezTo>
                <a:cubicBezTo>
                  <a:pt x="209384" y="682488"/>
                  <a:pt x="202758" y="659959"/>
                  <a:pt x="198782" y="675861"/>
                </a:cubicBezTo>
                <a:cubicBezTo>
                  <a:pt x="194806" y="691763"/>
                  <a:pt x="210709" y="754049"/>
                  <a:pt x="190831" y="779228"/>
                </a:cubicBezTo>
                <a:cubicBezTo>
                  <a:pt x="170953" y="804407"/>
                  <a:pt x="111318" y="818985"/>
                  <a:pt x="79513" y="826936"/>
                </a:cubicBezTo>
                <a:cubicBezTo>
                  <a:pt x="47708" y="834887"/>
                  <a:pt x="23854" y="830911"/>
                  <a:pt x="0" y="826936"/>
                </a:cubicBezTo>
              </a:path>
            </a:pathLst>
          </a:custGeom>
          <a:noFill/>
          <a:ln w="25400" cap="flat" cmpd="sng">
            <a:solidFill>
              <a:schemeClr val="bg1"/>
            </a:solidFill>
            <a:prstDash val="solid"/>
            <a:miter/>
            <a:headEnd type="none" w="med" len="med"/>
            <a:tailEnd type="none" w="med" len="med"/>
          </a:ln>
        </p:spPr>
        <p:txBody>
          <a:bodyPr anchor="ctr"/>
          <a:lstStyle/>
          <a:p>
            <a:pPr lvl="0" algn="ctr" eaLnBrk="1" hangingPunct="1"/>
            <a:endParaRPr lang="zh-CN" altLang="en-US" dirty="0">
              <a:latin typeface="Calibri" pitchFamily="2" charset="0"/>
              <a:ea typeface="宋体" charset="-122"/>
            </a:endParaRPr>
          </a:p>
        </p:txBody>
      </p:sp>
      <p:sp>
        <p:nvSpPr>
          <p:cNvPr id="12" name="任意多边形 30"/>
          <p:cNvSpPr/>
          <p:nvPr/>
        </p:nvSpPr>
        <p:spPr>
          <a:xfrm>
            <a:off x="6927850" y="2257425"/>
            <a:ext cx="139700" cy="211138"/>
          </a:xfrm>
          <a:custGeom>
            <a:avLst/>
            <a:gdLst>
              <a:gd name="txL" fmla="*/ 0 w 138676"/>
              <a:gd name="txT" fmla="*/ 0 h 210182"/>
              <a:gd name="txR" fmla="*/ 138676 w 138676"/>
              <a:gd name="txB" fmla="*/ 210182 h 210182"/>
            </a:gdLst>
            <a:ahLst/>
            <a:cxnLst>
              <a:cxn ang="0">
                <a:pos x="0" y="30474"/>
              </a:cxn>
              <a:cxn ang="0">
                <a:pos x="43656" y="117541"/>
              </a:cxn>
              <a:cxn ang="0">
                <a:pos x="100410" y="204608"/>
              </a:cxn>
              <a:cxn ang="0">
                <a:pos x="117872" y="78361"/>
              </a:cxn>
              <a:cxn ang="0">
                <a:pos x="139700" y="0"/>
              </a:cxn>
            </a:cxnLst>
            <a:rect l="txL" t="txT" r="txR" b="txB"/>
            <a:pathLst>
              <a:path w="138676" h="210182">
                <a:moveTo>
                  <a:pt x="0" y="30336"/>
                </a:moveTo>
                <a:cubicBezTo>
                  <a:pt x="13362" y="59227"/>
                  <a:pt x="26724" y="88118"/>
                  <a:pt x="43336" y="117009"/>
                </a:cubicBezTo>
                <a:cubicBezTo>
                  <a:pt x="59948" y="145900"/>
                  <a:pt x="87395" y="210182"/>
                  <a:pt x="99674" y="203682"/>
                </a:cubicBezTo>
                <a:cubicBezTo>
                  <a:pt x="111953" y="197182"/>
                  <a:pt x="110508" y="111953"/>
                  <a:pt x="117008" y="78006"/>
                </a:cubicBezTo>
                <a:cubicBezTo>
                  <a:pt x="123508" y="44059"/>
                  <a:pt x="131092" y="22029"/>
                  <a:pt x="138676" y="0"/>
                </a:cubicBezTo>
              </a:path>
            </a:pathLst>
          </a:custGeom>
          <a:noFill/>
          <a:ln w="25400" cap="flat" cmpd="sng">
            <a:solidFill>
              <a:schemeClr val="bg1"/>
            </a:solidFill>
            <a:prstDash val="solid"/>
            <a:miter/>
            <a:headEnd type="none" w="med" len="med"/>
            <a:tailEnd type="none" w="med" len="med"/>
          </a:ln>
        </p:spPr>
        <p:txBody>
          <a:bodyPr anchor="ctr"/>
          <a:lstStyle/>
          <a:p>
            <a:pPr lvl="0" algn="ctr" eaLnBrk="1" hangingPunct="1"/>
            <a:endParaRPr lang="zh-CN" altLang="en-US" dirty="0">
              <a:latin typeface="Calibri" pitchFamily="2" charset="0"/>
              <a:ea typeface="宋体" charset="-122"/>
            </a:endParaRPr>
          </a:p>
        </p:txBody>
      </p:sp>
      <p:sp>
        <p:nvSpPr>
          <p:cNvPr id="13" name="TextBox 18"/>
          <p:cNvSpPr txBox="1"/>
          <p:nvPr/>
        </p:nvSpPr>
        <p:spPr>
          <a:xfrm>
            <a:off x="285720" y="1142984"/>
            <a:ext cx="6858000" cy="1308884"/>
          </a:xfrm>
          <a:prstGeom prst="rect">
            <a:avLst/>
          </a:prstGeom>
          <a:noFill/>
          <a:ln w="9525">
            <a:noFill/>
            <a:miter/>
          </a:ln>
        </p:spPr>
        <p:txBody>
          <a:bodyPr>
            <a:spAutoFit/>
          </a:bodyPr>
          <a:lstStyle/>
          <a:p>
            <a:pPr lvl="0">
              <a:lnSpc>
                <a:spcPct val="150000"/>
              </a:lnSpc>
            </a:pPr>
            <a:r>
              <a:rPr lang="zh-CN" altLang="en-US" sz="2800" dirty="0" smtClean="0">
                <a:solidFill>
                  <a:schemeClr val="bg1"/>
                </a:solidFill>
                <a:latin typeface="微软雅黑" pitchFamily="2" charset="-122"/>
                <a:ea typeface="微软雅黑" pitchFamily="2" charset="-122"/>
              </a:rPr>
              <a:t>教师们日复一日、年复一年，奔走在课堂、办公室之间</a:t>
            </a:r>
            <a:endParaRPr lang="zh-CN" altLang="en-US" sz="2800" dirty="0">
              <a:solidFill>
                <a:schemeClr val="bg1"/>
              </a:solidFill>
              <a:latin typeface="微软雅黑" pitchFamily="2" charset="-122"/>
              <a:ea typeface="微软雅黑" pitchFamily="2" charset="-122"/>
            </a:endParaRPr>
          </a:p>
        </p:txBody>
      </p:sp>
      <p:sp>
        <p:nvSpPr>
          <p:cNvPr id="16" name="TextBox 23"/>
          <p:cNvSpPr txBox="1"/>
          <p:nvPr/>
        </p:nvSpPr>
        <p:spPr>
          <a:xfrm>
            <a:off x="1285852" y="3143248"/>
            <a:ext cx="4286250" cy="1107996"/>
          </a:xfrm>
          <a:prstGeom prst="rect">
            <a:avLst/>
          </a:prstGeom>
          <a:noFill/>
          <a:ln w="9525">
            <a:noFill/>
            <a:miter/>
          </a:ln>
        </p:spPr>
        <p:txBody>
          <a:bodyPr>
            <a:spAutoFit/>
          </a:bodyPr>
          <a:lstStyle/>
          <a:p>
            <a:pPr lvl="0"/>
            <a:r>
              <a:rPr lang="zh-CN" altLang="en-US" sz="6600" dirty="0" smtClean="0">
                <a:solidFill>
                  <a:schemeClr val="bg1"/>
                </a:solidFill>
                <a:latin typeface="微软雅黑" pitchFamily="2" charset="-122"/>
                <a:ea typeface="微软雅黑" pitchFamily="2" charset="-122"/>
              </a:rPr>
              <a:t>为什么呢？</a:t>
            </a:r>
            <a:endParaRPr lang="zh-CN" altLang="en-US" sz="6600" dirty="0">
              <a:solidFill>
                <a:schemeClr val="bg1"/>
              </a:solidFill>
              <a:latin typeface="微软雅黑" pitchFamily="2" charset="-122"/>
              <a:ea typeface="微软雅黑" pitchFamily="2" charset="-122"/>
            </a:endParaRPr>
          </a:p>
        </p:txBody>
      </p:sp>
    </p:spTree>
  </p:cSld>
  <p:clrMapOvr>
    <a:masterClrMapping/>
  </p:clrMapOvr>
  <p:transition>
    <p:cover dir="l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up)">
                                      <p:cBhvr>
                                        <p:cTn id="7" dur="500"/>
                                        <p:tgtEl>
                                          <p:spTgt spid="7"/>
                                        </p:tgtEl>
                                      </p:cBhvr>
                                    </p:animEffect>
                                  </p:childTnLst>
                                </p:cTn>
                              </p:par>
                              <p:par>
                                <p:cTn id="8" presetID="22" presetClass="entr" presetSubtype="1" fill="hold" grpId="0"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wipe(up)">
                                      <p:cBhvr>
                                        <p:cTn id="10" dur="3000"/>
                                        <p:tgtEl>
                                          <p:spTgt spid="8"/>
                                        </p:tgtEl>
                                      </p:cBhvr>
                                    </p:animEffect>
                                  </p:childTnLst>
                                </p:cTn>
                              </p:par>
                              <p:par>
                                <p:cTn id="11" presetID="22" presetClass="entr" presetSubtype="1" fill="hold" grpId="0" nodeType="withEffect">
                                  <p:stCondLst>
                                    <p:cond delay="500"/>
                                  </p:stCondLst>
                                  <p:childTnLst>
                                    <p:set>
                                      <p:cBhvr>
                                        <p:cTn id="12" dur="1" fill="hold">
                                          <p:stCondLst>
                                            <p:cond delay="0"/>
                                          </p:stCondLst>
                                        </p:cTn>
                                        <p:tgtEl>
                                          <p:spTgt spid="6"/>
                                        </p:tgtEl>
                                        <p:attrNameLst>
                                          <p:attrName>style.visibility</p:attrName>
                                        </p:attrNameLst>
                                      </p:cBhvr>
                                      <p:to>
                                        <p:strVal val="visible"/>
                                      </p:to>
                                    </p:set>
                                    <p:animEffect transition="in" filter="wipe(up)">
                                      <p:cBhvr>
                                        <p:cTn id="13" dur="500"/>
                                        <p:tgtEl>
                                          <p:spTgt spid="6"/>
                                        </p:tgtEl>
                                      </p:cBhvr>
                                    </p:animEffect>
                                  </p:childTnLst>
                                </p:cTn>
                              </p:par>
                              <p:par>
                                <p:cTn id="14" presetID="22" presetClass="entr" presetSubtype="2" fill="hold" grpId="0" nodeType="withEffect">
                                  <p:stCondLst>
                                    <p:cond delay="1000"/>
                                  </p:stCondLst>
                                  <p:childTnLst>
                                    <p:set>
                                      <p:cBhvr>
                                        <p:cTn id="15" dur="1" fill="hold">
                                          <p:stCondLst>
                                            <p:cond delay="0"/>
                                          </p:stCondLst>
                                        </p:cTn>
                                        <p:tgtEl>
                                          <p:spTgt spid="12"/>
                                        </p:tgtEl>
                                        <p:attrNameLst>
                                          <p:attrName>style.visibility</p:attrName>
                                        </p:attrNameLst>
                                      </p:cBhvr>
                                      <p:to>
                                        <p:strVal val="visible"/>
                                      </p:to>
                                    </p:set>
                                    <p:animEffect transition="in" filter="wipe(right)">
                                      <p:cBhvr>
                                        <p:cTn id="16" dur="500"/>
                                        <p:tgtEl>
                                          <p:spTgt spid="12"/>
                                        </p:tgtEl>
                                      </p:cBhvr>
                                    </p:animEffect>
                                  </p:childTnLst>
                                </p:cTn>
                              </p:par>
                              <p:par>
                                <p:cTn id="17" presetID="22" presetClass="entr" presetSubtype="2" fill="hold" grpId="0" nodeType="withEffect">
                                  <p:stCondLst>
                                    <p:cond delay="1500"/>
                                  </p:stCondLst>
                                  <p:childTnLst>
                                    <p:set>
                                      <p:cBhvr>
                                        <p:cTn id="18" dur="1" fill="hold">
                                          <p:stCondLst>
                                            <p:cond delay="0"/>
                                          </p:stCondLst>
                                        </p:cTn>
                                        <p:tgtEl>
                                          <p:spTgt spid="5"/>
                                        </p:tgtEl>
                                        <p:attrNameLst>
                                          <p:attrName>style.visibility</p:attrName>
                                        </p:attrNameLst>
                                      </p:cBhvr>
                                      <p:to>
                                        <p:strVal val="visible"/>
                                      </p:to>
                                    </p:set>
                                    <p:animEffect transition="in" filter="wipe(right)">
                                      <p:cBhvr>
                                        <p:cTn id="19" dur="500"/>
                                        <p:tgtEl>
                                          <p:spTgt spid="5"/>
                                        </p:tgtEl>
                                      </p:cBhvr>
                                    </p:animEffect>
                                  </p:childTnLst>
                                </p:cTn>
                              </p:par>
                              <p:par>
                                <p:cTn id="20" presetID="22" presetClass="entr" presetSubtype="1" fill="hold" grpId="0" nodeType="withEffect">
                                  <p:stCondLst>
                                    <p:cond delay="2000"/>
                                  </p:stCondLst>
                                  <p:childTnLst>
                                    <p:set>
                                      <p:cBhvr>
                                        <p:cTn id="21" dur="1" fill="hold">
                                          <p:stCondLst>
                                            <p:cond delay="0"/>
                                          </p:stCondLst>
                                        </p:cTn>
                                        <p:tgtEl>
                                          <p:spTgt spid="4"/>
                                        </p:tgtEl>
                                        <p:attrNameLst>
                                          <p:attrName>style.visibility</p:attrName>
                                        </p:attrNameLst>
                                      </p:cBhvr>
                                      <p:to>
                                        <p:strVal val="visible"/>
                                      </p:to>
                                    </p:set>
                                    <p:animEffect transition="in" filter="wipe(up)">
                                      <p:cBhvr>
                                        <p:cTn id="22" dur="1000"/>
                                        <p:tgtEl>
                                          <p:spTgt spid="4"/>
                                        </p:tgtEl>
                                      </p:cBhvr>
                                    </p:animEffect>
                                  </p:childTnLst>
                                </p:cTn>
                              </p:par>
                              <p:par>
                                <p:cTn id="23" presetID="22" presetClass="entr" presetSubtype="1" fill="hold" grpId="0" nodeType="withEffect">
                                  <p:stCondLst>
                                    <p:cond delay="3200"/>
                                  </p:stCondLst>
                                  <p:childTnLst>
                                    <p:set>
                                      <p:cBhvr>
                                        <p:cTn id="24" dur="1" fill="hold">
                                          <p:stCondLst>
                                            <p:cond delay="0"/>
                                          </p:stCondLst>
                                        </p:cTn>
                                        <p:tgtEl>
                                          <p:spTgt spid="3"/>
                                        </p:tgtEl>
                                        <p:attrNameLst>
                                          <p:attrName>style.visibility</p:attrName>
                                        </p:attrNameLst>
                                      </p:cBhvr>
                                      <p:to>
                                        <p:strVal val="visible"/>
                                      </p:to>
                                    </p:set>
                                    <p:animEffect transition="in" filter="wipe(up)">
                                      <p:cBhvr>
                                        <p:cTn id="25" dur="2000"/>
                                        <p:tgtEl>
                                          <p:spTgt spid="3"/>
                                        </p:tgtEl>
                                      </p:cBhvr>
                                    </p:animEffect>
                                  </p:childTnLst>
                                </p:cTn>
                              </p:par>
                              <p:par>
                                <p:cTn id="26" presetID="22" presetClass="entr" presetSubtype="1" fill="hold" grpId="0" nodeType="withEffect">
                                  <p:stCondLst>
                                    <p:cond delay="2900"/>
                                  </p:stCondLst>
                                  <p:childTnLst>
                                    <p:set>
                                      <p:cBhvr>
                                        <p:cTn id="27" dur="1" fill="hold">
                                          <p:stCondLst>
                                            <p:cond delay="0"/>
                                          </p:stCondLst>
                                        </p:cTn>
                                        <p:tgtEl>
                                          <p:spTgt spid="9"/>
                                        </p:tgtEl>
                                        <p:attrNameLst>
                                          <p:attrName>style.visibility</p:attrName>
                                        </p:attrNameLst>
                                      </p:cBhvr>
                                      <p:to>
                                        <p:strVal val="visible"/>
                                      </p:to>
                                    </p:set>
                                    <p:animEffect transition="in" filter="wipe(up)">
                                      <p:cBhvr>
                                        <p:cTn id="28" dur="2000"/>
                                        <p:tgtEl>
                                          <p:spTgt spid="9"/>
                                        </p:tgtEl>
                                      </p:cBhvr>
                                    </p:animEffect>
                                  </p:childTnLst>
                                </p:cTn>
                              </p:par>
                            </p:childTnLst>
                          </p:cTn>
                        </p:par>
                        <p:par>
                          <p:cTn id="29" fill="hold">
                            <p:stCondLst>
                              <p:cond delay="5200"/>
                            </p:stCondLst>
                            <p:childTnLst>
                              <p:par>
                                <p:cTn id="30" presetID="22" presetClass="entr" presetSubtype="4" fill="hold" grpId="0" nodeType="afterEffect">
                                  <p:stCondLst>
                                    <p:cond delay="0"/>
                                  </p:stCondLst>
                                  <p:childTnLst>
                                    <p:set>
                                      <p:cBhvr>
                                        <p:cTn id="31" dur="1" fill="hold">
                                          <p:stCondLst>
                                            <p:cond delay="0"/>
                                          </p:stCondLst>
                                        </p:cTn>
                                        <p:tgtEl>
                                          <p:spTgt spid="11"/>
                                        </p:tgtEl>
                                        <p:attrNameLst>
                                          <p:attrName>style.visibility</p:attrName>
                                        </p:attrNameLst>
                                      </p:cBhvr>
                                      <p:to>
                                        <p:strVal val="visible"/>
                                      </p:to>
                                    </p:set>
                                    <p:animEffect transition="in" filter="wipe(down)">
                                      <p:cBhvr>
                                        <p:cTn id="32" dur="500"/>
                                        <p:tgtEl>
                                          <p:spTgt spid="11"/>
                                        </p:tgtEl>
                                      </p:cBhvr>
                                    </p:animEffect>
                                  </p:childTnLst>
                                </p:cTn>
                              </p:par>
                              <p:par>
                                <p:cTn id="33" presetID="22" presetClass="entr" presetSubtype="4" fill="hold" grpId="0" nodeType="withEffect">
                                  <p:stCondLst>
                                    <p:cond delay="0"/>
                                  </p:stCondLst>
                                  <p:childTnLst>
                                    <p:set>
                                      <p:cBhvr>
                                        <p:cTn id="34" dur="1" fill="hold">
                                          <p:stCondLst>
                                            <p:cond delay="0"/>
                                          </p:stCondLst>
                                        </p:cTn>
                                        <p:tgtEl>
                                          <p:spTgt spid="10"/>
                                        </p:tgtEl>
                                        <p:attrNameLst>
                                          <p:attrName>style.visibility</p:attrName>
                                        </p:attrNameLst>
                                      </p:cBhvr>
                                      <p:to>
                                        <p:strVal val="visible"/>
                                      </p:to>
                                    </p:set>
                                    <p:animEffect transition="in" filter="wipe(down)">
                                      <p:cBhvr>
                                        <p:cTn id="35" dur="500"/>
                                        <p:tgtEl>
                                          <p:spTgt spid="10"/>
                                        </p:tgtEl>
                                      </p:cBhvr>
                                    </p:animEffect>
                                  </p:childTnLst>
                                </p:cTn>
                              </p:par>
                            </p:childTnLst>
                          </p:cTn>
                        </p:par>
                        <p:par>
                          <p:cTn id="36" fill="hold">
                            <p:stCondLst>
                              <p:cond delay="5700"/>
                            </p:stCondLst>
                            <p:childTnLst>
                              <p:par>
                                <p:cTn id="37" presetID="42" presetClass="entr" presetSubtype="0" fill="hold" grpId="0" nodeType="afterEffect">
                                  <p:stCondLst>
                                    <p:cond delay="500"/>
                                  </p:stCondLst>
                                  <p:childTnLst>
                                    <p:set>
                                      <p:cBhvr>
                                        <p:cTn id="38" dur="1" fill="hold">
                                          <p:stCondLst>
                                            <p:cond delay="0"/>
                                          </p:stCondLst>
                                        </p:cTn>
                                        <p:tgtEl>
                                          <p:spTgt spid="13"/>
                                        </p:tgtEl>
                                        <p:attrNameLst>
                                          <p:attrName>style.visibility</p:attrName>
                                        </p:attrNameLst>
                                      </p:cBhvr>
                                      <p:to>
                                        <p:strVal val="visible"/>
                                      </p:to>
                                    </p:set>
                                    <p:animEffect transition="in" filter="fade">
                                      <p:cBhvr>
                                        <p:cTn id="39" dur="1000"/>
                                        <p:tgtEl>
                                          <p:spTgt spid="13"/>
                                        </p:tgtEl>
                                      </p:cBhvr>
                                    </p:animEffect>
                                    <p:anim calcmode="lin" valueType="num">
                                      <p:cBhvr>
                                        <p:cTn id="40" dur="1000" fill="hold"/>
                                        <p:tgtEl>
                                          <p:spTgt spid="13"/>
                                        </p:tgtEl>
                                        <p:attrNameLst>
                                          <p:attrName>ppt_x</p:attrName>
                                        </p:attrNameLst>
                                      </p:cBhvr>
                                      <p:tavLst>
                                        <p:tav tm="0">
                                          <p:val>
                                            <p:strVal val="#ppt_x"/>
                                          </p:val>
                                        </p:tav>
                                        <p:tav tm="100000">
                                          <p:val>
                                            <p:strVal val="#ppt_x"/>
                                          </p:val>
                                        </p:tav>
                                      </p:tavLst>
                                    </p:anim>
                                    <p:anim calcmode="lin" valueType="num">
                                      <p:cBhvr>
                                        <p:cTn id="41" dur="1000" fill="hold"/>
                                        <p:tgtEl>
                                          <p:spTgt spid="13"/>
                                        </p:tgtEl>
                                        <p:attrNameLst>
                                          <p:attrName>ppt_y</p:attrName>
                                        </p:attrNameLst>
                                      </p:cBhvr>
                                      <p:tavLst>
                                        <p:tav tm="0">
                                          <p:val>
                                            <p:strVal val="#ppt_y+.1"/>
                                          </p:val>
                                        </p:tav>
                                        <p:tav tm="100000">
                                          <p:val>
                                            <p:strVal val="#ppt_y"/>
                                          </p:val>
                                        </p:tav>
                                      </p:tavLst>
                                    </p:anim>
                                  </p:childTnLst>
                                </p:cTn>
                              </p:par>
                            </p:childTnLst>
                          </p:cTn>
                        </p:par>
                        <p:par>
                          <p:cTn id="42" fill="hold">
                            <p:stCondLst>
                              <p:cond delay="7200"/>
                            </p:stCondLst>
                            <p:childTnLst>
                              <p:par>
                                <p:cTn id="43" presetID="10" presetClass="exit" presetSubtype="0" fill="hold" grpId="1" nodeType="afterEffect">
                                  <p:stCondLst>
                                    <p:cond delay="1500"/>
                                  </p:stCondLst>
                                  <p:childTnLst>
                                    <p:animEffect transition="out" filter="fade">
                                      <p:cBhvr>
                                        <p:cTn id="44" dur="500"/>
                                        <p:tgtEl>
                                          <p:spTgt spid="13"/>
                                        </p:tgtEl>
                                      </p:cBhvr>
                                    </p:animEffect>
                                    <p:set>
                                      <p:cBhvr>
                                        <p:cTn id="45" dur="1" fill="hold">
                                          <p:stCondLst>
                                            <p:cond delay="499"/>
                                          </p:stCondLst>
                                        </p:cTn>
                                        <p:tgtEl>
                                          <p:spTgt spid="13"/>
                                        </p:tgtEl>
                                        <p:attrNameLst>
                                          <p:attrName>style.visibility</p:attrName>
                                        </p:attrNameLst>
                                      </p:cBhvr>
                                      <p:to>
                                        <p:strVal val="hidden"/>
                                      </p:to>
                                    </p:set>
                                  </p:childTnLst>
                                </p:cTn>
                              </p:par>
                            </p:childTnLst>
                          </p:cTn>
                        </p:par>
                        <p:par>
                          <p:cTn id="46" fill="hold">
                            <p:stCondLst>
                              <p:cond delay="9200"/>
                            </p:stCondLst>
                            <p:childTnLst>
                              <p:par>
                                <p:cTn id="47" presetID="10" presetClass="entr" presetSubtype="0" fill="hold" grpId="0" nodeType="afterEffect">
                                  <p:stCondLst>
                                    <p:cond delay="0"/>
                                  </p:stCondLst>
                                  <p:childTnLst>
                                    <p:set>
                                      <p:cBhvr>
                                        <p:cTn id="48" dur="1" fill="hold">
                                          <p:stCondLst>
                                            <p:cond delay="0"/>
                                          </p:stCondLst>
                                        </p:cTn>
                                        <p:tgtEl>
                                          <p:spTgt spid="16"/>
                                        </p:tgtEl>
                                        <p:attrNameLst>
                                          <p:attrName>style.visibility</p:attrName>
                                        </p:attrNameLst>
                                      </p:cBhvr>
                                      <p:to>
                                        <p:strVal val="visible"/>
                                      </p:to>
                                    </p:set>
                                    <p:animEffect transition="in" filter="fade">
                                      <p:cBhvr>
                                        <p:cTn id="49" dur="20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animBg="1"/>
      <p:bldP spid="7" grpId="0" animBg="1"/>
      <p:bldP spid="8" grpId="0" animBg="1"/>
      <p:bldP spid="9" grpId="0" animBg="1"/>
      <p:bldP spid="10" grpId="0" animBg="1"/>
      <p:bldP spid="11" grpId="0" animBg="1"/>
      <p:bldP spid="12" grpId="0" animBg="1"/>
      <p:bldP spid="13" grpId="0"/>
      <p:bldP spid="13" grpId="1"/>
      <p:bldP spid="16"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Box 3"/>
          <p:cNvSpPr txBox="1">
            <a:spLocks noChangeArrowheads="1"/>
          </p:cNvSpPr>
          <p:nvPr/>
        </p:nvSpPr>
        <p:spPr bwMode="auto">
          <a:xfrm>
            <a:off x="2214546" y="4929198"/>
            <a:ext cx="6858048" cy="1323439"/>
          </a:xfrm>
          <a:prstGeom prst="rect">
            <a:avLst/>
          </a:prstGeom>
          <a:noFill/>
          <a:ln w="9525">
            <a:noFill/>
            <a:miter lim="800000"/>
            <a:headEnd/>
            <a:tailEnd/>
          </a:ln>
          <a:effectLst/>
        </p:spPr>
        <p:txBody>
          <a:bodyPr wrap="square">
            <a:spAutoFit/>
          </a:bodyPr>
          <a:lstStyle/>
          <a:p>
            <a:pPr algn="ctr"/>
            <a:r>
              <a:rPr lang="zh-CN" altLang="en-US" sz="2400" dirty="0" smtClean="0">
                <a:solidFill>
                  <a:schemeClr val="bg1"/>
                </a:solidFill>
                <a:latin typeface="方正静蕾简体" charset="-122"/>
                <a:ea typeface="方正静蕾简体" charset="-122"/>
              </a:rPr>
              <a:t>这些答案都有其价值和合理性，但只说出了其中一部分，那么教学的意义到底在哪里呢？</a:t>
            </a:r>
          </a:p>
          <a:p>
            <a:pPr algn="ctr"/>
            <a:endParaRPr lang="zh-CN" altLang="en-US" sz="3200" dirty="0">
              <a:solidFill>
                <a:schemeClr val="bg1"/>
              </a:solidFill>
              <a:latin typeface="方正静蕾简体" charset="-122"/>
              <a:ea typeface="方正静蕾简体" charset="-122"/>
            </a:endParaRPr>
          </a:p>
        </p:txBody>
      </p:sp>
      <p:sp>
        <p:nvSpPr>
          <p:cNvPr id="4" name="Rectangle 4"/>
          <p:cNvSpPr>
            <a:spLocks noChangeArrowheads="1"/>
          </p:cNvSpPr>
          <p:nvPr/>
        </p:nvSpPr>
        <p:spPr bwMode="auto">
          <a:xfrm>
            <a:off x="2286000" y="5734050"/>
            <a:ext cx="4670425" cy="107950"/>
          </a:xfrm>
          <a:prstGeom prst="rect">
            <a:avLst/>
          </a:prstGeom>
          <a:solidFill>
            <a:schemeClr val="bg1"/>
          </a:solidFill>
          <a:ln w="9525">
            <a:noFill/>
            <a:miter lim="800000"/>
            <a:headEnd/>
            <a:tailEnd/>
          </a:ln>
          <a:effectLst/>
        </p:spPr>
        <p:txBody>
          <a:bodyPr wrap="none" anchor="ctr"/>
          <a:lstStyle/>
          <a:p>
            <a:pPr algn="ctr"/>
            <a:endParaRPr lang="zh-CN" altLang="en-US" sz="2400">
              <a:solidFill>
                <a:srgbClr val="3399FF"/>
              </a:solidFill>
            </a:endParaRPr>
          </a:p>
        </p:txBody>
      </p:sp>
      <p:sp>
        <p:nvSpPr>
          <p:cNvPr id="5" name="Text Box 5"/>
          <p:cNvSpPr txBox="1">
            <a:spLocks noChangeArrowheads="1"/>
          </p:cNvSpPr>
          <p:nvPr/>
        </p:nvSpPr>
        <p:spPr bwMode="auto">
          <a:xfrm>
            <a:off x="-428660" y="3913535"/>
            <a:ext cx="7715304" cy="1015663"/>
          </a:xfrm>
          <a:prstGeom prst="rect">
            <a:avLst/>
          </a:prstGeom>
          <a:noFill/>
          <a:ln w="9525">
            <a:noFill/>
            <a:miter lim="800000"/>
            <a:headEnd/>
            <a:tailEnd/>
          </a:ln>
          <a:effectLst/>
        </p:spPr>
        <p:txBody>
          <a:bodyPr wrap="square">
            <a:spAutoFit/>
          </a:bodyPr>
          <a:lstStyle/>
          <a:p>
            <a:pPr algn="ctr"/>
            <a:r>
              <a:rPr lang="zh-CN" altLang="en-US" sz="2800" dirty="0" smtClean="0">
                <a:solidFill>
                  <a:schemeClr val="bg1"/>
                </a:solidFill>
                <a:latin typeface="方正静蕾简体" charset="-122"/>
                <a:ea typeface="方正静蕾简体" charset="-122"/>
              </a:rPr>
              <a:t>是让学生能够正确地作出所有的题目吗？</a:t>
            </a:r>
          </a:p>
          <a:p>
            <a:pPr algn="ctr"/>
            <a:endParaRPr lang="zh-CN" altLang="en-US" sz="3200" dirty="0">
              <a:solidFill>
                <a:schemeClr val="bg1"/>
              </a:solidFill>
              <a:latin typeface="方正静蕾简体" charset="-122"/>
              <a:ea typeface="方正静蕾简体" charset="-122"/>
            </a:endParaRPr>
          </a:p>
        </p:txBody>
      </p:sp>
      <p:sp>
        <p:nvSpPr>
          <p:cNvPr id="6" name="Rectangle 6"/>
          <p:cNvSpPr>
            <a:spLocks noChangeArrowheads="1"/>
          </p:cNvSpPr>
          <p:nvPr/>
        </p:nvSpPr>
        <p:spPr bwMode="auto">
          <a:xfrm>
            <a:off x="2286000" y="4421188"/>
            <a:ext cx="4687888" cy="107950"/>
          </a:xfrm>
          <a:prstGeom prst="rect">
            <a:avLst/>
          </a:prstGeom>
          <a:solidFill>
            <a:schemeClr val="bg1"/>
          </a:solidFill>
          <a:ln w="9525">
            <a:noFill/>
            <a:miter lim="800000"/>
            <a:headEnd/>
            <a:tailEnd/>
          </a:ln>
          <a:effectLst/>
        </p:spPr>
        <p:txBody>
          <a:bodyPr wrap="none" anchor="ctr"/>
          <a:lstStyle/>
          <a:p>
            <a:pPr algn="ctr"/>
            <a:endParaRPr lang="zh-CN" altLang="en-US" sz="2400">
              <a:solidFill>
                <a:srgbClr val="3399FF"/>
              </a:solidFill>
            </a:endParaRPr>
          </a:p>
        </p:txBody>
      </p:sp>
      <p:sp>
        <p:nvSpPr>
          <p:cNvPr id="7" name="Rectangle 7"/>
          <p:cNvSpPr>
            <a:spLocks noChangeArrowheads="1"/>
          </p:cNvSpPr>
          <p:nvPr/>
        </p:nvSpPr>
        <p:spPr bwMode="auto">
          <a:xfrm rot="16200000">
            <a:off x="1674019" y="5068094"/>
            <a:ext cx="1331912" cy="107950"/>
          </a:xfrm>
          <a:prstGeom prst="rect">
            <a:avLst/>
          </a:prstGeom>
          <a:solidFill>
            <a:schemeClr val="bg1"/>
          </a:solidFill>
          <a:ln w="9525">
            <a:noFill/>
            <a:miter lim="800000"/>
            <a:headEnd/>
            <a:tailEnd/>
          </a:ln>
          <a:effectLst/>
        </p:spPr>
        <p:txBody>
          <a:bodyPr anchor="ctr"/>
          <a:lstStyle/>
          <a:p>
            <a:endParaRPr lang="zh-CN" altLang="en-US"/>
          </a:p>
        </p:txBody>
      </p:sp>
      <p:sp>
        <p:nvSpPr>
          <p:cNvPr id="8" name="Oval 8"/>
          <p:cNvSpPr>
            <a:spLocks noChangeArrowheads="1"/>
          </p:cNvSpPr>
          <p:nvPr/>
        </p:nvSpPr>
        <p:spPr bwMode="auto">
          <a:xfrm>
            <a:off x="2079625" y="5483225"/>
            <a:ext cx="720725" cy="717550"/>
          </a:xfrm>
          <a:prstGeom prst="ellipse">
            <a:avLst/>
          </a:prstGeom>
          <a:solidFill>
            <a:schemeClr val="bg1"/>
          </a:solidFill>
          <a:ln w="9525">
            <a:noFill/>
            <a:round/>
            <a:headEnd/>
            <a:tailEnd/>
          </a:ln>
          <a:effectLst/>
        </p:spPr>
        <p:txBody>
          <a:bodyPr wrap="none" anchor="ctr"/>
          <a:lstStyle/>
          <a:p>
            <a:pPr algn="ctr"/>
            <a:endParaRPr lang="zh-CN" altLang="en-US" sz="6000">
              <a:solidFill>
                <a:srgbClr val="3399FF"/>
              </a:solidFill>
              <a:latin typeface="Comic Sans MS" pitchFamily="66" charset="0"/>
            </a:endParaRPr>
          </a:p>
        </p:txBody>
      </p:sp>
      <p:sp>
        <p:nvSpPr>
          <p:cNvPr id="9" name="Text Box 9"/>
          <p:cNvSpPr txBox="1">
            <a:spLocks noChangeArrowheads="1"/>
          </p:cNvSpPr>
          <p:nvPr/>
        </p:nvSpPr>
        <p:spPr bwMode="auto">
          <a:xfrm>
            <a:off x="-357222" y="1142984"/>
            <a:ext cx="7715304" cy="1077218"/>
          </a:xfrm>
          <a:prstGeom prst="rect">
            <a:avLst/>
          </a:prstGeom>
          <a:noFill/>
          <a:ln w="9525">
            <a:noFill/>
            <a:miter lim="800000"/>
            <a:headEnd/>
            <a:tailEnd/>
          </a:ln>
          <a:effectLst/>
        </p:spPr>
        <p:txBody>
          <a:bodyPr wrap="square">
            <a:spAutoFit/>
          </a:bodyPr>
          <a:lstStyle/>
          <a:p>
            <a:pPr algn="ctr"/>
            <a:r>
              <a:rPr lang="zh-CN" altLang="en-US" sz="3200" dirty="0" smtClean="0">
                <a:solidFill>
                  <a:schemeClr val="bg1"/>
                </a:solidFill>
                <a:ea typeface="方正静蕾简体" charset="-122"/>
              </a:rPr>
              <a:t>是认认真真完成</a:t>
            </a:r>
            <a:r>
              <a:rPr lang="en-US" altLang="zh-CN" sz="3200" dirty="0" smtClean="0">
                <a:solidFill>
                  <a:schemeClr val="bg1"/>
                </a:solidFill>
                <a:ea typeface="方正静蕾简体" charset="-122"/>
              </a:rPr>
              <a:t>45</a:t>
            </a:r>
            <a:r>
              <a:rPr lang="zh-CN" altLang="en-US" sz="3200" dirty="0" smtClean="0">
                <a:solidFill>
                  <a:schemeClr val="bg1"/>
                </a:solidFill>
                <a:ea typeface="方正静蕾简体" charset="-122"/>
              </a:rPr>
              <a:t>分钟的工作量吗？</a:t>
            </a:r>
          </a:p>
          <a:p>
            <a:pPr algn="ctr"/>
            <a:endParaRPr lang="zh-CN" altLang="en-US" sz="3200" dirty="0">
              <a:solidFill>
                <a:schemeClr val="bg1"/>
              </a:solidFill>
              <a:ea typeface="方正静蕾简体" charset="-122"/>
            </a:endParaRPr>
          </a:p>
        </p:txBody>
      </p:sp>
      <p:sp>
        <p:nvSpPr>
          <p:cNvPr id="10" name="Text Box 10"/>
          <p:cNvSpPr txBox="1">
            <a:spLocks noChangeArrowheads="1"/>
          </p:cNvSpPr>
          <p:nvPr/>
        </p:nvSpPr>
        <p:spPr bwMode="auto">
          <a:xfrm>
            <a:off x="2285984" y="2357430"/>
            <a:ext cx="7000924" cy="1077218"/>
          </a:xfrm>
          <a:prstGeom prst="rect">
            <a:avLst/>
          </a:prstGeom>
          <a:noFill/>
          <a:ln w="9525">
            <a:noFill/>
            <a:miter lim="800000"/>
            <a:headEnd/>
            <a:tailEnd/>
          </a:ln>
          <a:effectLst/>
        </p:spPr>
        <p:txBody>
          <a:bodyPr wrap="square">
            <a:spAutoFit/>
          </a:bodyPr>
          <a:lstStyle/>
          <a:p>
            <a:pPr algn="ctr"/>
            <a:r>
              <a:rPr lang="zh-CN" altLang="en-US" sz="3200" dirty="0" smtClean="0">
                <a:solidFill>
                  <a:schemeClr val="bg1"/>
                </a:solidFill>
                <a:ea typeface="方正静蕾简体" charset="-122"/>
              </a:rPr>
              <a:t>是让学生能够流畅地背诵佳作名篇吗？</a:t>
            </a:r>
          </a:p>
          <a:p>
            <a:pPr algn="ctr"/>
            <a:endParaRPr lang="zh-CN" altLang="en-US" sz="3200" dirty="0">
              <a:solidFill>
                <a:schemeClr val="bg1"/>
              </a:solidFill>
              <a:ea typeface="方正静蕾简体" charset="-122"/>
            </a:endParaRPr>
          </a:p>
        </p:txBody>
      </p:sp>
      <p:sp>
        <p:nvSpPr>
          <p:cNvPr id="11" name="Rectangle 11"/>
          <p:cNvSpPr>
            <a:spLocks noChangeArrowheads="1"/>
          </p:cNvSpPr>
          <p:nvPr/>
        </p:nvSpPr>
        <p:spPr bwMode="auto">
          <a:xfrm>
            <a:off x="2190750" y="3089275"/>
            <a:ext cx="4783138" cy="122238"/>
          </a:xfrm>
          <a:prstGeom prst="rect">
            <a:avLst/>
          </a:prstGeom>
          <a:solidFill>
            <a:schemeClr val="bg1"/>
          </a:solidFill>
          <a:ln w="9525">
            <a:noFill/>
            <a:miter lim="800000"/>
            <a:headEnd/>
            <a:tailEnd/>
          </a:ln>
          <a:effectLst/>
        </p:spPr>
        <p:txBody>
          <a:bodyPr wrap="none" anchor="ctr"/>
          <a:lstStyle/>
          <a:p>
            <a:pPr algn="ctr"/>
            <a:endParaRPr lang="zh-CN" altLang="en-US" sz="2400">
              <a:solidFill>
                <a:srgbClr val="3399FF"/>
              </a:solidFill>
            </a:endParaRPr>
          </a:p>
        </p:txBody>
      </p:sp>
      <p:sp>
        <p:nvSpPr>
          <p:cNvPr id="12" name="Rectangle 12"/>
          <p:cNvSpPr>
            <a:spLocks noChangeArrowheads="1"/>
          </p:cNvSpPr>
          <p:nvPr/>
        </p:nvSpPr>
        <p:spPr bwMode="auto">
          <a:xfrm rot="16200000">
            <a:off x="1561306" y="2386807"/>
            <a:ext cx="1366837" cy="107950"/>
          </a:xfrm>
          <a:prstGeom prst="rect">
            <a:avLst/>
          </a:prstGeom>
          <a:solidFill>
            <a:schemeClr val="bg1"/>
          </a:solidFill>
          <a:ln w="9525">
            <a:noFill/>
            <a:miter lim="800000"/>
            <a:headEnd/>
            <a:tailEnd/>
          </a:ln>
          <a:effectLst/>
        </p:spPr>
        <p:txBody>
          <a:bodyPr anchor="ctr"/>
          <a:lstStyle/>
          <a:p>
            <a:endParaRPr lang="zh-CN" altLang="en-US"/>
          </a:p>
        </p:txBody>
      </p:sp>
      <p:sp>
        <p:nvSpPr>
          <p:cNvPr id="13" name="Rectangle 13"/>
          <p:cNvSpPr>
            <a:spLocks noChangeArrowheads="1"/>
          </p:cNvSpPr>
          <p:nvPr/>
        </p:nvSpPr>
        <p:spPr bwMode="auto">
          <a:xfrm rot="16200000">
            <a:off x="6215856" y="3772694"/>
            <a:ext cx="1404938" cy="107950"/>
          </a:xfrm>
          <a:prstGeom prst="rect">
            <a:avLst/>
          </a:prstGeom>
          <a:solidFill>
            <a:schemeClr val="bg1"/>
          </a:solidFill>
          <a:ln w="9525">
            <a:noFill/>
            <a:miter lim="800000"/>
            <a:headEnd/>
            <a:tailEnd/>
          </a:ln>
          <a:effectLst/>
        </p:spPr>
        <p:txBody>
          <a:bodyPr anchor="ctr"/>
          <a:lstStyle/>
          <a:p>
            <a:endParaRPr lang="zh-CN" altLang="en-US"/>
          </a:p>
        </p:txBody>
      </p:sp>
      <p:sp>
        <p:nvSpPr>
          <p:cNvPr id="14" name="Oval 14"/>
          <p:cNvSpPr>
            <a:spLocks noChangeArrowheads="1"/>
          </p:cNvSpPr>
          <p:nvPr/>
        </p:nvSpPr>
        <p:spPr bwMode="auto">
          <a:xfrm>
            <a:off x="6505575" y="4095750"/>
            <a:ext cx="720725" cy="720725"/>
          </a:xfrm>
          <a:prstGeom prst="ellipse">
            <a:avLst/>
          </a:prstGeom>
          <a:solidFill>
            <a:schemeClr val="bg1"/>
          </a:solidFill>
          <a:ln w="9525">
            <a:noFill/>
            <a:round/>
            <a:headEnd/>
            <a:tailEnd/>
          </a:ln>
          <a:effectLst/>
        </p:spPr>
        <p:txBody>
          <a:bodyPr wrap="none" anchor="ctr"/>
          <a:lstStyle/>
          <a:p>
            <a:pPr algn="ctr"/>
            <a:endParaRPr lang="zh-CN" altLang="en-US" sz="6000">
              <a:solidFill>
                <a:srgbClr val="3399FF"/>
              </a:solidFill>
              <a:latin typeface="Comic Sans MS" pitchFamily="66" charset="0"/>
            </a:endParaRPr>
          </a:p>
        </p:txBody>
      </p:sp>
      <p:sp>
        <p:nvSpPr>
          <p:cNvPr id="15" name="Oval 15"/>
          <p:cNvSpPr>
            <a:spLocks noChangeArrowheads="1"/>
          </p:cNvSpPr>
          <p:nvPr/>
        </p:nvSpPr>
        <p:spPr bwMode="auto">
          <a:xfrm>
            <a:off x="2033588" y="2851150"/>
            <a:ext cx="720725" cy="720725"/>
          </a:xfrm>
          <a:prstGeom prst="ellipse">
            <a:avLst/>
          </a:prstGeom>
          <a:solidFill>
            <a:schemeClr val="bg1"/>
          </a:solidFill>
          <a:ln w="9525">
            <a:noFill/>
            <a:round/>
            <a:headEnd/>
            <a:tailEnd/>
          </a:ln>
          <a:effectLst/>
        </p:spPr>
        <p:txBody>
          <a:bodyPr wrap="none" anchor="ctr"/>
          <a:lstStyle/>
          <a:p>
            <a:pPr algn="ctr"/>
            <a:endParaRPr lang="zh-CN" altLang="en-US" sz="6000">
              <a:solidFill>
                <a:srgbClr val="3399FF"/>
              </a:solidFill>
              <a:latin typeface="Comic Sans MS" pitchFamily="66" charset="0"/>
            </a:endParaRPr>
          </a:p>
        </p:txBody>
      </p:sp>
      <p:sp>
        <p:nvSpPr>
          <p:cNvPr id="16" name="Oval 16"/>
          <p:cNvSpPr>
            <a:spLocks noChangeArrowheads="1"/>
          </p:cNvSpPr>
          <p:nvPr/>
        </p:nvSpPr>
        <p:spPr bwMode="auto">
          <a:xfrm>
            <a:off x="6554788" y="1501775"/>
            <a:ext cx="719137" cy="720725"/>
          </a:xfrm>
          <a:prstGeom prst="ellipse">
            <a:avLst/>
          </a:prstGeom>
          <a:solidFill>
            <a:schemeClr val="bg1"/>
          </a:solidFill>
          <a:ln w="9525">
            <a:noFill/>
            <a:round/>
            <a:headEnd/>
            <a:tailEnd/>
          </a:ln>
          <a:effectLst/>
        </p:spPr>
        <p:txBody>
          <a:bodyPr anchor="ctr"/>
          <a:lstStyle/>
          <a:p>
            <a:endParaRPr lang="zh-CN" altLang="en-US"/>
          </a:p>
        </p:txBody>
      </p:sp>
      <p:sp>
        <p:nvSpPr>
          <p:cNvPr id="17" name="Rectangle 17"/>
          <p:cNvSpPr>
            <a:spLocks noChangeArrowheads="1"/>
          </p:cNvSpPr>
          <p:nvPr/>
        </p:nvSpPr>
        <p:spPr bwMode="auto">
          <a:xfrm>
            <a:off x="2190750" y="1757363"/>
            <a:ext cx="4567238" cy="107950"/>
          </a:xfrm>
          <a:prstGeom prst="rect">
            <a:avLst/>
          </a:prstGeom>
          <a:solidFill>
            <a:schemeClr val="bg1"/>
          </a:solidFill>
          <a:ln w="9525">
            <a:noFill/>
            <a:miter lim="800000"/>
            <a:headEnd/>
            <a:tailEnd/>
          </a:ln>
          <a:effectLst/>
        </p:spPr>
        <p:txBody>
          <a:bodyPr wrap="none" anchor="ctr"/>
          <a:lstStyle/>
          <a:p>
            <a:pPr algn="ctr"/>
            <a:endParaRPr lang="zh-CN" altLang="en-US" sz="2400">
              <a:solidFill>
                <a:srgbClr val="3399FF"/>
              </a:solidFill>
            </a:endParaRPr>
          </a:p>
        </p:txBody>
      </p:sp>
      <p:sp>
        <p:nvSpPr>
          <p:cNvPr id="18" name="Oval 18"/>
          <p:cNvSpPr>
            <a:spLocks noChangeArrowheads="1"/>
          </p:cNvSpPr>
          <p:nvPr/>
        </p:nvSpPr>
        <p:spPr bwMode="auto">
          <a:xfrm>
            <a:off x="6559550" y="1501775"/>
            <a:ext cx="720725" cy="720725"/>
          </a:xfrm>
          <a:prstGeom prst="ellipse">
            <a:avLst/>
          </a:prstGeom>
          <a:solidFill>
            <a:schemeClr val="bg1"/>
          </a:solidFill>
          <a:ln w="9525">
            <a:noFill/>
            <a:round/>
            <a:headEnd/>
            <a:tailEnd/>
          </a:ln>
          <a:effectLst/>
        </p:spPr>
        <p:txBody>
          <a:bodyPr wrap="none" anchor="ctr"/>
          <a:lstStyle/>
          <a:p>
            <a:pPr algn="ctr"/>
            <a:endParaRPr lang="zh-CN" altLang="en-US" sz="6000">
              <a:solidFill>
                <a:srgbClr val="3399FF"/>
              </a:solidFill>
              <a:latin typeface="Comic Sans MS" pitchFamily="66" charset="0"/>
            </a:endParaRPr>
          </a:p>
        </p:txBody>
      </p:sp>
      <p:sp>
        <p:nvSpPr>
          <p:cNvPr id="19" name="直接连接符 2"/>
          <p:cNvSpPr>
            <a:spLocks noChangeShapeType="1"/>
          </p:cNvSpPr>
          <p:nvPr/>
        </p:nvSpPr>
        <p:spPr bwMode="auto">
          <a:xfrm rot="5400000" flipV="1">
            <a:off x="84931" y="359569"/>
            <a:ext cx="720725" cy="1588"/>
          </a:xfrm>
          <a:prstGeom prst="line">
            <a:avLst/>
          </a:prstGeom>
          <a:noFill/>
          <a:ln w="38100" cap="flat" cmpd="sng">
            <a:solidFill>
              <a:srgbClr val="FFFFFF"/>
            </a:solidFill>
            <a:round/>
            <a:headEnd/>
            <a:tailEnd/>
          </a:ln>
          <a:effectLst/>
        </p:spPr>
        <p:txBody>
          <a:bodyPr/>
          <a:lstStyle/>
          <a:p>
            <a:endParaRPr lang="zh-CN" altLang="en-US"/>
          </a:p>
        </p:txBody>
      </p:sp>
      <p:sp>
        <p:nvSpPr>
          <p:cNvPr id="20" name="直接连接符 3"/>
          <p:cNvSpPr>
            <a:spLocks noChangeShapeType="1"/>
          </p:cNvSpPr>
          <p:nvPr/>
        </p:nvSpPr>
        <p:spPr bwMode="auto">
          <a:xfrm rot="5400000">
            <a:off x="327025" y="180975"/>
            <a:ext cx="361950" cy="0"/>
          </a:xfrm>
          <a:prstGeom prst="line">
            <a:avLst/>
          </a:prstGeom>
          <a:noFill/>
          <a:ln w="28575" cap="flat" cmpd="sng">
            <a:solidFill>
              <a:srgbClr val="FFFFFF"/>
            </a:solidFill>
            <a:round/>
            <a:headEnd/>
            <a:tailEnd/>
          </a:ln>
          <a:effectLst/>
        </p:spPr>
        <p:txBody>
          <a:bodyPr/>
          <a:lstStyle/>
          <a:p>
            <a:endParaRPr lang="zh-CN" altLang="en-US"/>
          </a:p>
        </p:txBody>
      </p:sp>
      <p:sp>
        <p:nvSpPr>
          <p:cNvPr id="21" name="AutoShape 21"/>
          <p:cNvSpPr>
            <a:spLocks noChangeArrowheads="1"/>
          </p:cNvSpPr>
          <p:nvPr/>
        </p:nvSpPr>
        <p:spPr bwMode="auto">
          <a:xfrm>
            <a:off x="8245475" y="146050"/>
            <a:ext cx="792163" cy="1393825"/>
          </a:xfrm>
          <a:prstGeom prst="star4">
            <a:avLst>
              <a:gd name="adj" fmla="val 12500"/>
            </a:avLst>
          </a:prstGeom>
          <a:solidFill>
            <a:schemeClr val="bg1"/>
          </a:solidFill>
          <a:ln w="9525">
            <a:noFill/>
            <a:miter lim="800000"/>
            <a:headEnd/>
            <a:tailEnd/>
          </a:ln>
          <a:effectLst/>
        </p:spPr>
        <p:txBody>
          <a:bodyPr anchor="ctr"/>
          <a:lstStyle/>
          <a:p>
            <a:endParaRPr lang="zh-CN" altLang="en-US"/>
          </a:p>
        </p:txBody>
      </p:sp>
      <p:sp>
        <p:nvSpPr>
          <p:cNvPr id="22" name="AutoShape 22"/>
          <p:cNvSpPr>
            <a:spLocks noChangeArrowheads="1"/>
          </p:cNvSpPr>
          <p:nvPr/>
        </p:nvSpPr>
        <p:spPr bwMode="auto">
          <a:xfrm>
            <a:off x="7524750" y="842963"/>
            <a:ext cx="576263" cy="582612"/>
          </a:xfrm>
          <a:prstGeom prst="star4">
            <a:avLst>
              <a:gd name="adj" fmla="val 12500"/>
            </a:avLst>
          </a:prstGeom>
          <a:solidFill>
            <a:schemeClr val="bg1"/>
          </a:solidFill>
          <a:ln w="9525">
            <a:noFill/>
            <a:miter lim="800000"/>
            <a:headEnd/>
            <a:tailEnd/>
          </a:ln>
          <a:effectLst/>
        </p:spPr>
        <p:txBody>
          <a:bodyPr anchor="ctr"/>
          <a:lstStyle/>
          <a:p>
            <a:endParaRPr lang="zh-CN" altLang="en-US"/>
          </a:p>
        </p:txBody>
      </p:sp>
      <p:sp>
        <p:nvSpPr>
          <p:cNvPr id="23" name="AutoShape 23"/>
          <p:cNvSpPr>
            <a:spLocks noChangeArrowheads="1"/>
          </p:cNvSpPr>
          <p:nvPr/>
        </p:nvSpPr>
        <p:spPr bwMode="auto">
          <a:xfrm>
            <a:off x="8101013" y="1384300"/>
            <a:ext cx="288925" cy="481013"/>
          </a:xfrm>
          <a:prstGeom prst="star4">
            <a:avLst>
              <a:gd name="adj" fmla="val 12500"/>
            </a:avLst>
          </a:prstGeom>
          <a:solidFill>
            <a:schemeClr val="bg1"/>
          </a:solidFill>
          <a:ln w="9525">
            <a:noFill/>
            <a:miter lim="800000"/>
            <a:headEnd/>
            <a:tailEnd/>
          </a:ln>
          <a:effectLst/>
        </p:spPr>
        <p:txBody>
          <a:bodyPr anchor="ctr"/>
          <a:lstStyle/>
          <a:p>
            <a:endParaRPr lang="zh-CN" altLang="en-US"/>
          </a:p>
        </p:txBody>
      </p:sp>
      <p:sp>
        <p:nvSpPr>
          <p:cNvPr id="24" name="AutoShape 24"/>
          <p:cNvSpPr>
            <a:spLocks noChangeArrowheads="1"/>
          </p:cNvSpPr>
          <p:nvPr/>
        </p:nvSpPr>
        <p:spPr bwMode="auto">
          <a:xfrm>
            <a:off x="8101013" y="146050"/>
            <a:ext cx="144462" cy="215900"/>
          </a:xfrm>
          <a:prstGeom prst="star4">
            <a:avLst>
              <a:gd name="adj" fmla="val 12500"/>
            </a:avLst>
          </a:prstGeom>
          <a:solidFill>
            <a:schemeClr val="bg1"/>
          </a:solidFill>
          <a:ln w="9525">
            <a:noFill/>
            <a:miter lim="800000"/>
            <a:headEnd/>
            <a:tailEnd/>
          </a:ln>
          <a:effectLst/>
        </p:spPr>
        <p:txBody>
          <a:bodyPr anchor="ctr"/>
          <a:lstStyle/>
          <a:p>
            <a:endParaRPr lang="zh-CN" altLang="en-US"/>
          </a:p>
        </p:txBody>
      </p:sp>
      <p:sp>
        <p:nvSpPr>
          <p:cNvPr id="25" name="AutoShape 25"/>
          <p:cNvSpPr>
            <a:spLocks noChangeArrowheads="1"/>
          </p:cNvSpPr>
          <p:nvPr/>
        </p:nvSpPr>
        <p:spPr bwMode="auto">
          <a:xfrm flipH="1">
            <a:off x="8748713" y="1757363"/>
            <a:ext cx="288925" cy="339725"/>
          </a:xfrm>
          <a:prstGeom prst="star4">
            <a:avLst>
              <a:gd name="adj" fmla="val 12500"/>
            </a:avLst>
          </a:prstGeom>
          <a:solidFill>
            <a:schemeClr val="bg1"/>
          </a:solidFill>
          <a:ln w="9525">
            <a:noFill/>
            <a:miter lim="800000"/>
            <a:headEnd/>
            <a:tailEnd/>
          </a:ln>
          <a:effectLst/>
        </p:spPr>
        <p:txBody>
          <a:bodyPr anchor="ctr"/>
          <a:lstStyle/>
          <a:p>
            <a:endParaRPr lang="zh-CN" altLang="en-US"/>
          </a:p>
        </p:txBody>
      </p:sp>
    </p:spTree>
  </p:cSld>
  <p:clrMapOvr>
    <a:masterClrMapping/>
  </p:clrMapOvr>
  <p:transition>
    <p:cover dir="l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wipe(up)">
                                      <p:cBhvr>
                                        <p:cTn id="7" dur="500"/>
                                        <p:tgtEl>
                                          <p:spTgt spid="19"/>
                                        </p:tgtEl>
                                      </p:cBhvr>
                                    </p:animEffect>
                                  </p:childTnLst>
                                </p:cTn>
                              </p:par>
                              <p:par>
                                <p:cTn id="8" presetID="22" presetClass="entr" presetSubtype="1" fill="hold" grpId="0" nodeType="withEffect">
                                  <p:stCondLst>
                                    <p:cond delay="0"/>
                                  </p:stCondLst>
                                  <p:childTnLst>
                                    <p:set>
                                      <p:cBhvr>
                                        <p:cTn id="9" dur="1" fill="hold">
                                          <p:stCondLst>
                                            <p:cond delay="0"/>
                                          </p:stCondLst>
                                        </p:cTn>
                                        <p:tgtEl>
                                          <p:spTgt spid="20"/>
                                        </p:tgtEl>
                                        <p:attrNameLst>
                                          <p:attrName>style.visibility</p:attrName>
                                        </p:attrNameLst>
                                      </p:cBhvr>
                                      <p:to>
                                        <p:strVal val="visible"/>
                                      </p:to>
                                    </p:set>
                                    <p:animEffect transition="in" filter="wipe(up)">
                                      <p:cBhvr>
                                        <p:cTn id="10" dur="500"/>
                                        <p:tgtEl>
                                          <p:spTgt spid="20"/>
                                        </p:tgtEl>
                                      </p:cBhvr>
                                    </p:animEffect>
                                  </p:childTnLst>
                                </p:cTn>
                              </p:par>
                            </p:childTnLst>
                          </p:cTn>
                        </p:par>
                        <p:par>
                          <p:cTn id="11" fill="hold">
                            <p:stCondLst>
                              <p:cond delay="500"/>
                            </p:stCondLst>
                            <p:childTnLst>
                              <p:par>
                                <p:cTn id="12" presetID="1" presetClass="entr" presetSubtype="0" fill="hold" grpId="0" nodeType="afterEffect">
                                  <p:stCondLst>
                                    <p:cond delay="0"/>
                                  </p:stCondLst>
                                  <p:childTnLst>
                                    <p:set>
                                      <p:cBhvr>
                                        <p:cTn id="13" dur="1" fill="hold">
                                          <p:stCondLst>
                                            <p:cond delay="0"/>
                                          </p:stCondLst>
                                        </p:cTn>
                                        <p:tgtEl>
                                          <p:spTgt spid="18"/>
                                        </p:tgtEl>
                                        <p:attrNameLst>
                                          <p:attrName>style.visibility</p:attrName>
                                        </p:attrNameLst>
                                      </p:cBhvr>
                                      <p:to>
                                        <p:strVal val="visible"/>
                                      </p:to>
                                    </p:set>
                                  </p:childTnLst>
                                </p:cTn>
                              </p:par>
                            </p:childTnLst>
                          </p:cTn>
                        </p:par>
                        <p:par>
                          <p:cTn id="14" fill="hold">
                            <p:stCondLst>
                              <p:cond delay="500"/>
                            </p:stCondLst>
                            <p:childTnLst>
                              <p:par>
                                <p:cTn id="15" presetID="22" presetClass="entr" presetSubtype="2" fill="hold" grpId="0" nodeType="afterEffect">
                                  <p:stCondLst>
                                    <p:cond delay="0"/>
                                  </p:stCondLst>
                                  <p:childTnLst>
                                    <p:set>
                                      <p:cBhvr>
                                        <p:cTn id="16" dur="1" fill="hold">
                                          <p:stCondLst>
                                            <p:cond delay="0"/>
                                          </p:stCondLst>
                                        </p:cTn>
                                        <p:tgtEl>
                                          <p:spTgt spid="17"/>
                                        </p:tgtEl>
                                        <p:attrNameLst>
                                          <p:attrName>style.visibility</p:attrName>
                                        </p:attrNameLst>
                                      </p:cBhvr>
                                      <p:to>
                                        <p:strVal val="visible"/>
                                      </p:to>
                                    </p:set>
                                    <p:animEffect transition="in" filter="wipe(right)">
                                      <p:cBhvr>
                                        <p:cTn id="17" dur="500"/>
                                        <p:tgtEl>
                                          <p:spTgt spid="17"/>
                                        </p:tgtEl>
                                      </p:cBhvr>
                                    </p:animEffect>
                                  </p:childTnLst>
                                </p:cTn>
                              </p:par>
                            </p:childTnLst>
                          </p:cTn>
                        </p:par>
                        <p:par>
                          <p:cTn id="18" fill="hold">
                            <p:stCondLst>
                              <p:cond delay="1000"/>
                            </p:stCondLst>
                            <p:childTnLst>
                              <p:par>
                                <p:cTn id="19" presetID="22" presetClass="entr" presetSubtype="1" fill="hold" grpId="0" nodeType="afterEffect">
                                  <p:stCondLst>
                                    <p:cond delay="0"/>
                                  </p:stCondLst>
                                  <p:childTnLst>
                                    <p:set>
                                      <p:cBhvr>
                                        <p:cTn id="20" dur="1" fill="hold">
                                          <p:stCondLst>
                                            <p:cond delay="0"/>
                                          </p:stCondLst>
                                        </p:cTn>
                                        <p:tgtEl>
                                          <p:spTgt spid="12"/>
                                        </p:tgtEl>
                                        <p:attrNameLst>
                                          <p:attrName>style.visibility</p:attrName>
                                        </p:attrNameLst>
                                      </p:cBhvr>
                                      <p:to>
                                        <p:strVal val="visible"/>
                                      </p:to>
                                    </p:set>
                                    <p:animEffect transition="in" filter="wipe(up)">
                                      <p:cBhvr>
                                        <p:cTn id="21" dur="500"/>
                                        <p:tgtEl>
                                          <p:spTgt spid="12"/>
                                        </p:tgtEl>
                                      </p:cBhvr>
                                    </p:animEffect>
                                  </p:childTnLst>
                                </p:cTn>
                              </p:par>
                            </p:childTnLst>
                          </p:cTn>
                        </p:par>
                        <p:par>
                          <p:cTn id="22" fill="hold">
                            <p:stCondLst>
                              <p:cond delay="1500"/>
                            </p:stCondLst>
                            <p:childTnLst>
                              <p:par>
                                <p:cTn id="23" presetID="22" presetClass="entr" presetSubtype="8" fill="hold" grpId="0" nodeType="afterEffect">
                                  <p:stCondLst>
                                    <p:cond delay="0"/>
                                  </p:stCondLst>
                                  <p:childTnLst>
                                    <p:set>
                                      <p:cBhvr>
                                        <p:cTn id="24" dur="1" fill="hold">
                                          <p:stCondLst>
                                            <p:cond delay="0"/>
                                          </p:stCondLst>
                                        </p:cTn>
                                        <p:tgtEl>
                                          <p:spTgt spid="11"/>
                                        </p:tgtEl>
                                        <p:attrNameLst>
                                          <p:attrName>style.visibility</p:attrName>
                                        </p:attrNameLst>
                                      </p:cBhvr>
                                      <p:to>
                                        <p:strVal val="visible"/>
                                      </p:to>
                                    </p:set>
                                    <p:animEffect transition="in" filter="wipe(left)">
                                      <p:cBhvr>
                                        <p:cTn id="25" dur="500"/>
                                        <p:tgtEl>
                                          <p:spTgt spid="11"/>
                                        </p:tgtEl>
                                      </p:cBhvr>
                                    </p:animEffect>
                                  </p:childTnLst>
                                </p:cTn>
                              </p:par>
                            </p:childTnLst>
                          </p:cTn>
                        </p:par>
                        <p:par>
                          <p:cTn id="26" fill="hold">
                            <p:stCondLst>
                              <p:cond delay="2000"/>
                            </p:stCondLst>
                            <p:childTnLst>
                              <p:par>
                                <p:cTn id="27" presetID="22" presetClass="entr" presetSubtype="1" fill="hold" grpId="0" nodeType="afterEffect">
                                  <p:stCondLst>
                                    <p:cond delay="0"/>
                                  </p:stCondLst>
                                  <p:childTnLst>
                                    <p:set>
                                      <p:cBhvr>
                                        <p:cTn id="28" dur="1" fill="hold">
                                          <p:stCondLst>
                                            <p:cond delay="0"/>
                                          </p:stCondLst>
                                        </p:cTn>
                                        <p:tgtEl>
                                          <p:spTgt spid="13"/>
                                        </p:tgtEl>
                                        <p:attrNameLst>
                                          <p:attrName>style.visibility</p:attrName>
                                        </p:attrNameLst>
                                      </p:cBhvr>
                                      <p:to>
                                        <p:strVal val="visible"/>
                                      </p:to>
                                    </p:set>
                                    <p:animEffect transition="in" filter="wipe(up)">
                                      <p:cBhvr>
                                        <p:cTn id="29" dur="500"/>
                                        <p:tgtEl>
                                          <p:spTgt spid="13"/>
                                        </p:tgtEl>
                                      </p:cBhvr>
                                    </p:animEffect>
                                  </p:childTnLst>
                                </p:cTn>
                              </p:par>
                            </p:childTnLst>
                          </p:cTn>
                        </p:par>
                        <p:par>
                          <p:cTn id="30" fill="hold">
                            <p:stCondLst>
                              <p:cond delay="2500"/>
                            </p:stCondLst>
                            <p:childTnLst>
                              <p:par>
                                <p:cTn id="31" presetID="22" presetClass="entr" presetSubtype="2" fill="hold" grpId="0" nodeType="afterEffect">
                                  <p:stCondLst>
                                    <p:cond delay="0"/>
                                  </p:stCondLst>
                                  <p:childTnLst>
                                    <p:set>
                                      <p:cBhvr>
                                        <p:cTn id="32" dur="1" fill="hold">
                                          <p:stCondLst>
                                            <p:cond delay="0"/>
                                          </p:stCondLst>
                                        </p:cTn>
                                        <p:tgtEl>
                                          <p:spTgt spid="6"/>
                                        </p:tgtEl>
                                        <p:attrNameLst>
                                          <p:attrName>style.visibility</p:attrName>
                                        </p:attrNameLst>
                                      </p:cBhvr>
                                      <p:to>
                                        <p:strVal val="visible"/>
                                      </p:to>
                                    </p:set>
                                    <p:animEffect transition="in" filter="wipe(right)">
                                      <p:cBhvr>
                                        <p:cTn id="33" dur="500"/>
                                        <p:tgtEl>
                                          <p:spTgt spid="6"/>
                                        </p:tgtEl>
                                      </p:cBhvr>
                                    </p:animEffect>
                                  </p:childTnLst>
                                </p:cTn>
                              </p:par>
                            </p:childTnLst>
                          </p:cTn>
                        </p:par>
                        <p:par>
                          <p:cTn id="34" fill="hold">
                            <p:stCondLst>
                              <p:cond delay="3000"/>
                            </p:stCondLst>
                            <p:childTnLst>
                              <p:par>
                                <p:cTn id="35" presetID="22" presetClass="entr" presetSubtype="1" fill="hold" grpId="0" nodeType="afterEffect">
                                  <p:stCondLst>
                                    <p:cond delay="0"/>
                                  </p:stCondLst>
                                  <p:childTnLst>
                                    <p:set>
                                      <p:cBhvr>
                                        <p:cTn id="36" dur="1" fill="hold">
                                          <p:stCondLst>
                                            <p:cond delay="0"/>
                                          </p:stCondLst>
                                        </p:cTn>
                                        <p:tgtEl>
                                          <p:spTgt spid="7"/>
                                        </p:tgtEl>
                                        <p:attrNameLst>
                                          <p:attrName>style.visibility</p:attrName>
                                        </p:attrNameLst>
                                      </p:cBhvr>
                                      <p:to>
                                        <p:strVal val="visible"/>
                                      </p:to>
                                    </p:set>
                                    <p:animEffect transition="in" filter="wipe(up)">
                                      <p:cBhvr>
                                        <p:cTn id="37" dur="500"/>
                                        <p:tgtEl>
                                          <p:spTgt spid="7"/>
                                        </p:tgtEl>
                                      </p:cBhvr>
                                    </p:animEffect>
                                  </p:childTnLst>
                                </p:cTn>
                              </p:par>
                            </p:childTnLst>
                          </p:cTn>
                        </p:par>
                        <p:par>
                          <p:cTn id="38" fill="hold">
                            <p:stCondLst>
                              <p:cond delay="3500"/>
                            </p:stCondLst>
                            <p:childTnLst>
                              <p:par>
                                <p:cTn id="39" presetID="22" presetClass="entr" presetSubtype="8" fill="hold" grpId="0" nodeType="afterEffect">
                                  <p:stCondLst>
                                    <p:cond delay="0"/>
                                  </p:stCondLst>
                                  <p:childTnLst>
                                    <p:set>
                                      <p:cBhvr>
                                        <p:cTn id="40" dur="1" fill="hold">
                                          <p:stCondLst>
                                            <p:cond delay="0"/>
                                          </p:stCondLst>
                                        </p:cTn>
                                        <p:tgtEl>
                                          <p:spTgt spid="4"/>
                                        </p:tgtEl>
                                        <p:attrNameLst>
                                          <p:attrName>style.visibility</p:attrName>
                                        </p:attrNameLst>
                                      </p:cBhvr>
                                      <p:to>
                                        <p:strVal val="visible"/>
                                      </p:to>
                                    </p:set>
                                    <p:animEffect transition="in" filter="wipe(left)">
                                      <p:cBhvr>
                                        <p:cTn id="41" dur="500"/>
                                        <p:tgtEl>
                                          <p:spTgt spid="4"/>
                                        </p:tgtEl>
                                      </p:cBhvr>
                                    </p:animEffect>
                                  </p:childTnLst>
                                </p:cTn>
                              </p:par>
                            </p:childTnLst>
                          </p:cTn>
                        </p:par>
                        <p:par>
                          <p:cTn id="42" fill="hold">
                            <p:stCondLst>
                              <p:cond delay="4000"/>
                            </p:stCondLst>
                            <p:childTnLst>
                              <p:par>
                                <p:cTn id="43" presetID="1" presetClass="entr" presetSubtype="0" fill="hold" grpId="0" nodeType="afterEffect">
                                  <p:stCondLst>
                                    <p:cond delay="0"/>
                                  </p:stCondLst>
                                  <p:childTnLst>
                                    <p:set>
                                      <p:cBhvr>
                                        <p:cTn id="44" dur="1" fill="hold">
                                          <p:stCondLst>
                                            <p:cond delay="0"/>
                                          </p:stCondLst>
                                        </p:cTn>
                                        <p:tgtEl>
                                          <p:spTgt spid="16"/>
                                        </p:tgtEl>
                                        <p:attrNameLst>
                                          <p:attrName>style.visibility</p:attrName>
                                        </p:attrNameLst>
                                      </p:cBhvr>
                                      <p:to>
                                        <p:strVal val="visible"/>
                                      </p:to>
                                    </p:set>
                                  </p:childTnLst>
                                </p:cTn>
                              </p:par>
                              <p:par>
                                <p:cTn id="45" presetID="63" presetClass="path" presetSubtype="0" accel="50000" decel="50000" fill="hold" grpId="1" nodeType="withEffect">
                                  <p:stCondLst>
                                    <p:cond delay="0"/>
                                  </p:stCondLst>
                                  <p:childTnLst>
                                    <p:animMotion origin="layout" path="M -0.004097 -0.002963 L -0.492361 -0.002963 " pathEditMode="relative" rAng="0" ptsTypes="">
                                      <p:cBhvr>
                                        <p:cTn id="46" dur="1000" fill="hold"/>
                                        <p:tgtEl>
                                          <p:spTgt spid="16"/>
                                        </p:tgtEl>
                                        <p:attrNameLst>
                                          <p:attrName>ppt_x,ppt_y</p:attrName>
                                        </p:attrNameLst>
                                      </p:cBhvr>
                                      <p:rCtr x="-682" y="0"/>
                                    </p:animMotion>
                                  </p:childTnLst>
                                </p:cTn>
                              </p:par>
                            </p:childTnLst>
                          </p:cTn>
                        </p:par>
                        <p:par>
                          <p:cTn id="47" fill="hold">
                            <p:stCondLst>
                              <p:cond delay="5000"/>
                            </p:stCondLst>
                            <p:childTnLst>
                              <p:par>
                                <p:cTn id="48" presetID="22" presetClass="entr" presetSubtype="2" fill="hold" grpId="0" nodeType="afterEffect">
                                  <p:stCondLst>
                                    <p:cond delay="0"/>
                                  </p:stCondLst>
                                  <p:childTnLst>
                                    <p:set>
                                      <p:cBhvr>
                                        <p:cTn id="49" dur="1" fill="hold">
                                          <p:stCondLst>
                                            <p:cond delay="0"/>
                                          </p:stCondLst>
                                        </p:cTn>
                                        <p:tgtEl>
                                          <p:spTgt spid="9"/>
                                        </p:tgtEl>
                                        <p:attrNameLst>
                                          <p:attrName>style.visibility</p:attrName>
                                        </p:attrNameLst>
                                      </p:cBhvr>
                                      <p:to>
                                        <p:strVal val="visible"/>
                                      </p:to>
                                    </p:set>
                                    <p:animEffect transition="in" filter="wipe(right)">
                                      <p:cBhvr>
                                        <p:cTn id="50" dur="500"/>
                                        <p:tgtEl>
                                          <p:spTgt spid="9"/>
                                        </p:tgtEl>
                                      </p:cBhvr>
                                    </p:animEffect>
                                  </p:childTnLst>
                                </p:cTn>
                              </p:par>
                            </p:childTnLst>
                          </p:cTn>
                        </p:par>
                        <p:par>
                          <p:cTn id="51" fill="hold">
                            <p:stCondLst>
                              <p:cond delay="5500"/>
                            </p:stCondLst>
                            <p:childTnLst>
                              <p:par>
                                <p:cTn id="52" presetID="42" presetClass="path" presetSubtype="0" accel="50000" decel="50000" fill="hold" grpId="2" nodeType="afterEffect">
                                  <p:stCondLst>
                                    <p:cond delay="0"/>
                                  </p:stCondLst>
                                  <p:childTnLst>
                                    <p:animMotion origin="layout" path="M -0.492361 -0.002963 L -0.492361 0.196481 " pathEditMode="relative" rAng="0" ptsTypes="">
                                      <p:cBhvr>
                                        <p:cTn id="53" dur="1000" fill="hold"/>
                                        <p:tgtEl>
                                          <p:spTgt spid="16"/>
                                        </p:tgtEl>
                                        <p:attrNameLst>
                                          <p:attrName>ppt_x,ppt_y</p:attrName>
                                        </p:attrNameLst>
                                      </p:cBhvr>
                                      <p:rCtr x="0" y="100"/>
                                    </p:animMotion>
                                  </p:childTnLst>
                                </p:cTn>
                              </p:par>
                            </p:childTnLst>
                          </p:cTn>
                        </p:par>
                        <p:par>
                          <p:cTn id="54" fill="hold">
                            <p:stCondLst>
                              <p:cond delay="6500"/>
                            </p:stCondLst>
                            <p:childTnLst>
                              <p:par>
                                <p:cTn id="55" presetID="1" presetClass="entr" presetSubtype="0" fill="hold" grpId="0" nodeType="afterEffect">
                                  <p:stCondLst>
                                    <p:cond delay="0"/>
                                  </p:stCondLst>
                                  <p:childTnLst>
                                    <p:set>
                                      <p:cBhvr>
                                        <p:cTn id="56" dur="1" fill="hold">
                                          <p:stCondLst>
                                            <p:cond delay="0"/>
                                          </p:stCondLst>
                                        </p:cTn>
                                        <p:tgtEl>
                                          <p:spTgt spid="15"/>
                                        </p:tgtEl>
                                        <p:attrNameLst>
                                          <p:attrName>style.visibility</p:attrName>
                                        </p:attrNameLst>
                                      </p:cBhvr>
                                      <p:to>
                                        <p:strVal val="visible"/>
                                      </p:to>
                                    </p:set>
                                  </p:childTnLst>
                                </p:cTn>
                              </p:par>
                            </p:childTnLst>
                          </p:cTn>
                        </p:par>
                        <p:par>
                          <p:cTn id="57" fill="hold">
                            <p:stCondLst>
                              <p:cond delay="6500"/>
                            </p:stCondLst>
                            <p:childTnLst>
                              <p:par>
                                <p:cTn id="58" presetID="63" presetClass="path" presetSubtype="0" accel="50000" decel="50000" fill="hold" grpId="3" nodeType="afterEffect">
                                  <p:stCondLst>
                                    <p:cond delay="0"/>
                                  </p:stCondLst>
                                  <p:childTnLst>
                                    <p:animMotion origin="layout" path="M -0.492361 0.196574 L -0.004097 0.196481 " pathEditMode="relative" rAng="0" ptsTypes="">
                                      <p:cBhvr>
                                        <p:cTn id="59" dur="1000" fill="hold"/>
                                        <p:tgtEl>
                                          <p:spTgt spid="16"/>
                                        </p:tgtEl>
                                        <p:attrNameLst>
                                          <p:attrName>ppt_x,ppt_y</p:attrName>
                                        </p:attrNameLst>
                                      </p:cBhvr>
                                      <p:rCtr x="244" y="0"/>
                                    </p:animMotion>
                                  </p:childTnLst>
                                </p:cTn>
                              </p:par>
                            </p:childTnLst>
                          </p:cTn>
                        </p:par>
                        <p:par>
                          <p:cTn id="60" fill="hold">
                            <p:stCondLst>
                              <p:cond delay="7500"/>
                            </p:stCondLst>
                            <p:childTnLst>
                              <p:par>
                                <p:cTn id="61" presetID="22" presetClass="entr" presetSubtype="8" fill="hold" grpId="0" nodeType="afterEffect">
                                  <p:stCondLst>
                                    <p:cond delay="0"/>
                                  </p:stCondLst>
                                  <p:childTnLst>
                                    <p:set>
                                      <p:cBhvr>
                                        <p:cTn id="62" dur="1" fill="hold">
                                          <p:stCondLst>
                                            <p:cond delay="0"/>
                                          </p:stCondLst>
                                        </p:cTn>
                                        <p:tgtEl>
                                          <p:spTgt spid="10"/>
                                        </p:tgtEl>
                                        <p:attrNameLst>
                                          <p:attrName>style.visibility</p:attrName>
                                        </p:attrNameLst>
                                      </p:cBhvr>
                                      <p:to>
                                        <p:strVal val="visible"/>
                                      </p:to>
                                    </p:set>
                                    <p:animEffect transition="in" filter="wipe(left)">
                                      <p:cBhvr>
                                        <p:cTn id="63" dur="500"/>
                                        <p:tgtEl>
                                          <p:spTgt spid="10"/>
                                        </p:tgtEl>
                                      </p:cBhvr>
                                    </p:animEffect>
                                  </p:childTnLst>
                                </p:cTn>
                              </p:par>
                            </p:childTnLst>
                          </p:cTn>
                        </p:par>
                        <p:par>
                          <p:cTn id="64" fill="hold">
                            <p:stCondLst>
                              <p:cond delay="8000"/>
                            </p:stCondLst>
                            <p:childTnLst>
                              <p:par>
                                <p:cTn id="65" presetID="42" presetClass="path" presetSubtype="0" accel="50000" decel="50000" fill="hold" grpId="4" nodeType="afterEffect">
                                  <p:stCondLst>
                                    <p:cond delay="0"/>
                                  </p:stCondLst>
                                  <p:childTnLst>
                                    <p:animMotion origin="layout" path="M -0.004097 0.196481 L -0.004097 0.385556 " pathEditMode="relative" rAng="0" ptsTypes="">
                                      <p:cBhvr>
                                        <p:cTn id="66" dur="1000" fill="hold"/>
                                        <p:tgtEl>
                                          <p:spTgt spid="16"/>
                                        </p:tgtEl>
                                        <p:attrNameLst>
                                          <p:attrName>ppt_x,ppt_y</p:attrName>
                                        </p:attrNameLst>
                                      </p:cBhvr>
                                      <p:rCtr x="0" y="95"/>
                                    </p:animMotion>
                                  </p:childTnLst>
                                </p:cTn>
                              </p:par>
                            </p:childTnLst>
                          </p:cTn>
                        </p:par>
                        <p:par>
                          <p:cTn id="67" fill="hold">
                            <p:stCondLst>
                              <p:cond delay="9000"/>
                            </p:stCondLst>
                            <p:childTnLst>
                              <p:par>
                                <p:cTn id="68" presetID="1" presetClass="entr" presetSubtype="0" fill="hold" grpId="0" nodeType="afterEffect">
                                  <p:stCondLst>
                                    <p:cond delay="0"/>
                                  </p:stCondLst>
                                  <p:childTnLst>
                                    <p:set>
                                      <p:cBhvr>
                                        <p:cTn id="69" dur="1" fill="hold">
                                          <p:stCondLst>
                                            <p:cond delay="0"/>
                                          </p:stCondLst>
                                        </p:cTn>
                                        <p:tgtEl>
                                          <p:spTgt spid="14"/>
                                        </p:tgtEl>
                                        <p:attrNameLst>
                                          <p:attrName>style.visibility</p:attrName>
                                        </p:attrNameLst>
                                      </p:cBhvr>
                                      <p:to>
                                        <p:strVal val="visible"/>
                                      </p:to>
                                    </p:set>
                                  </p:childTnLst>
                                </p:cTn>
                              </p:par>
                            </p:childTnLst>
                          </p:cTn>
                        </p:par>
                        <p:par>
                          <p:cTn id="70" fill="hold">
                            <p:stCondLst>
                              <p:cond delay="9000"/>
                            </p:stCondLst>
                            <p:childTnLst>
                              <p:par>
                                <p:cTn id="71" presetID="35" presetClass="path" presetSubtype="0" accel="50000" decel="50000" fill="hold" grpId="5" nodeType="afterEffect">
                                  <p:stCondLst>
                                    <p:cond delay="0"/>
                                  </p:stCondLst>
                                  <p:childTnLst>
                                    <p:animMotion origin="layout" path="M -0.006042 0.385556 L -0.492361 0.385556 " pathEditMode="relative" rAng="0" ptsTypes="">
                                      <p:cBhvr>
                                        <p:cTn id="72" dur="1000" fill="hold"/>
                                        <p:tgtEl>
                                          <p:spTgt spid="16"/>
                                        </p:tgtEl>
                                        <p:attrNameLst>
                                          <p:attrName>ppt_x,ppt_y</p:attrName>
                                        </p:attrNameLst>
                                      </p:cBhvr>
                                      <p:rCtr x="-236" y="0"/>
                                    </p:animMotion>
                                  </p:childTnLst>
                                </p:cTn>
                              </p:par>
                            </p:childTnLst>
                          </p:cTn>
                        </p:par>
                        <p:par>
                          <p:cTn id="73" fill="hold">
                            <p:stCondLst>
                              <p:cond delay="10000"/>
                            </p:stCondLst>
                            <p:childTnLst>
                              <p:par>
                                <p:cTn id="74" presetID="22" presetClass="entr" presetSubtype="2" fill="hold" grpId="0" nodeType="afterEffect">
                                  <p:stCondLst>
                                    <p:cond delay="0"/>
                                  </p:stCondLst>
                                  <p:childTnLst>
                                    <p:set>
                                      <p:cBhvr>
                                        <p:cTn id="75" dur="1" fill="hold">
                                          <p:stCondLst>
                                            <p:cond delay="0"/>
                                          </p:stCondLst>
                                        </p:cTn>
                                        <p:tgtEl>
                                          <p:spTgt spid="5"/>
                                        </p:tgtEl>
                                        <p:attrNameLst>
                                          <p:attrName>style.visibility</p:attrName>
                                        </p:attrNameLst>
                                      </p:cBhvr>
                                      <p:to>
                                        <p:strVal val="visible"/>
                                      </p:to>
                                    </p:set>
                                    <p:animEffect transition="in" filter="wipe(right)">
                                      <p:cBhvr>
                                        <p:cTn id="76" dur="500"/>
                                        <p:tgtEl>
                                          <p:spTgt spid="5"/>
                                        </p:tgtEl>
                                      </p:cBhvr>
                                    </p:animEffect>
                                  </p:childTnLst>
                                </p:cTn>
                              </p:par>
                            </p:childTnLst>
                          </p:cTn>
                        </p:par>
                        <p:par>
                          <p:cTn id="77" fill="hold">
                            <p:stCondLst>
                              <p:cond delay="10500"/>
                            </p:stCondLst>
                            <p:childTnLst>
                              <p:par>
                                <p:cTn id="78" presetID="42" presetClass="path" presetSubtype="0" accel="50000" decel="50000" fill="hold" grpId="6" nodeType="afterEffect">
                                  <p:stCondLst>
                                    <p:cond delay="0"/>
                                  </p:stCondLst>
                                  <p:childTnLst>
                                    <p:animMotion origin="layout" path="M -0.492361 0.385648 L -0.492361 0.585000 " pathEditMode="relative" rAng="0" ptsTypes="">
                                      <p:cBhvr>
                                        <p:cTn id="79" dur="1000" fill="hold"/>
                                        <p:tgtEl>
                                          <p:spTgt spid="16"/>
                                        </p:tgtEl>
                                        <p:attrNameLst>
                                          <p:attrName>ppt_x,ppt_y</p:attrName>
                                        </p:attrNameLst>
                                      </p:cBhvr>
                                      <p:rCtr x="0" y="100"/>
                                    </p:animMotion>
                                  </p:childTnLst>
                                </p:cTn>
                              </p:par>
                            </p:childTnLst>
                          </p:cTn>
                        </p:par>
                        <p:par>
                          <p:cTn id="80" fill="hold">
                            <p:stCondLst>
                              <p:cond delay="11500"/>
                            </p:stCondLst>
                            <p:childTnLst>
                              <p:par>
                                <p:cTn id="81" presetID="1" presetClass="entr" presetSubtype="0" fill="hold" grpId="0" nodeType="afterEffect">
                                  <p:stCondLst>
                                    <p:cond delay="0"/>
                                  </p:stCondLst>
                                  <p:childTnLst>
                                    <p:set>
                                      <p:cBhvr>
                                        <p:cTn id="82" dur="1" fill="hold">
                                          <p:stCondLst>
                                            <p:cond delay="0"/>
                                          </p:stCondLst>
                                        </p:cTn>
                                        <p:tgtEl>
                                          <p:spTgt spid="8"/>
                                        </p:tgtEl>
                                        <p:attrNameLst>
                                          <p:attrName>style.visibility</p:attrName>
                                        </p:attrNameLst>
                                      </p:cBhvr>
                                      <p:to>
                                        <p:strVal val="visible"/>
                                      </p:to>
                                    </p:set>
                                  </p:childTnLst>
                                </p:cTn>
                              </p:par>
                            </p:childTnLst>
                          </p:cTn>
                        </p:par>
                        <p:par>
                          <p:cTn id="83" fill="hold">
                            <p:stCondLst>
                              <p:cond delay="11500"/>
                            </p:stCondLst>
                            <p:childTnLst>
                              <p:par>
                                <p:cTn id="84" presetID="63" presetClass="path" presetSubtype="0" accel="50000" decel="50000" fill="hold" grpId="7" nodeType="afterEffect">
                                  <p:stCondLst>
                                    <p:cond delay="0"/>
                                  </p:stCondLst>
                                  <p:childTnLst>
                                    <p:animMotion origin="layout" path="M -0.492361 0.585000 L 0.003750 0.585000 " pathEditMode="relative" rAng="0" ptsTypes="">
                                      <p:cBhvr>
                                        <p:cTn id="85" dur="1000" fill="hold"/>
                                        <p:tgtEl>
                                          <p:spTgt spid="16"/>
                                        </p:tgtEl>
                                        <p:attrNameLst>
                                          <p:attrName>ppt_x,ppt_y</p:attrName>
                                        </p:attrNameLst>
                                      </p:cBhvr>
                                      <p:rCtr x="248" y="0"/>
                                    </p:animMotion>
                                  </p:childTnLst>
                                </p:cTn>
                              </p:par>
                            </p:childTnLst>
                          </p:cTn>
                        </p:par>
                        <p:par>
                          <p:cTn id="86" fill="hold">
                            <p:stCondLst>
                              <p:cond delay="12500"/>
                            </p:stCondLst>
                            <p:childTnLst>
                              <p:par>
                                <p:cTn id="87" presetID="22" presetClass="entr" presetSubtype="8" fill="hold" grpId="0" nodeType="afterEffect">
                                  <p:stCondLst>
                                    <p:cond delay="0"/>
                                  </p:stCondLst>
                                  <p:childTnLst>
                                    <p:set>
                                      <p:cBhvr>
                                        <p:cTn id="88" dur="1" fill="hold">
                                          <p:stCondLst>
                                            <p:cond delay="0"/>
                                          </p:stCondLst>
                                        </p:cTn>
                                        <p:tgtEl>
                                          <p:spTgt spid="3"/>
                                        </p:tgtEl>
                                        <p:attrNameLst>
                                          <p:attrName>style.visibility</p:attrName>
                                        </p:attrNameLst>
                                      </p:cBhvr>
                                      <p:to>
                                        <p:strVal val="visible"/>
                                      </p:to>
                                    </p:set>
                                    <p:animEffect transition="in" filter="wipe(left)">
                                      <p:cBhvr>
                                        <p:cTn id="89" dur="500"/>
                                        <p:tgtEl>
                                          <p:spTgt spid="3"/>
                                        </p:tgtEl>
                                      </p:cBhvr>
                                    </p:animEffect>
                                  </p:childTnLst>
                                </p:cTn>
                              </p:par>
                            </p:childTnLst>
                          </p:cTn>
                        </p:par>
                        <p:par>
                          <p:cTn id="90" fill="hold">
                            <p:stCondLst>
                              <p:cond delay="13000"/>
                            </p:stCondLst>
                            <p:childTnLst>
                              <p:par>
                                <p:cTn id="91" presetID="10" presetClass="entr" presetSubtype="0" fill="hold" grpId="0" nodeType="afterEffect">
                                  <p:stCondLst>
                                    <p:cond delay="0"/>
                                  </p:stCondLst>
                                  <p:childTnLst>
                                    <p:set>
                                      <p:cBhvr>
                                        <p:cTn id="92" dur="1" fill="hold">
                                          <p:stCondLst>
                                            <p:cond delay="0"/>
                                          </p:stCondLst>
                                        </p:cTn>
                                        <p:tgtEl>
                                          <p:spTgt spid="21"/>
                                        </p:tgtEl>
                                        <p:attrNameLst>
                                          <p:attrName>style.visibility</p:attrName>
                                        </p:attrNameLst>
                                      </p:cBhvr>
                                      <p:to>
                                        <p:strVal val="visible"/>
                                      </p:to>
                                    </p:set>
                                    <p:animEffect transition="in" filter="fade">
                                      <p:cBhvr>
                                        <p:cTn id="93" dur="2000"/>
                                        <p:tgtEl>
                                          <p:spTgt spid="21"/>
                                        </p:tgtEl>
                                      </p:cBhvr>
                                    </p:animEffect>
                                  </p:childTnLst>
                                </p:cTn>
                              </p:par>
                              <p:par>
                                <p:cTn id="94" presetID="10" presetClass="entr" presetSubtype="0" fill="hold" grpId="0" nodeType="withEffect">
                                  <p:stCondLst>
                                    <p:cond delay="0"/>
                                  </p:stCondLst>
                                  <p:childTnLst>
                                    <p:set>
                                      <p:cBhvr>
                                        <p:cTn id="95" dur="1" fill="hold">
                                          <p:stCondLst>
                                            <p:cond delay="0"/>
                                          </p:stCondLst>
                                        </p:cTn>
                                        <p:tgtEl>
                                          <p:spTgt spid="24"/>
                                        </p:tgtEl>
                                        <p:attrNameLst>
                                          <p:attrName>style.visibility</p:attrName>
                                        </p:attrNameLst>
                                      </p:cBhvr>
                                      <p:to>
                                        <p:strVal val="visible"/>
                                      </p:to>
                                    </p:set>
                                    <p:animEffect transition="in" filter="fade">
                                      <p:cBhvr>
                                        <p:cTn id="96" dur="2000"/>
                                        <p:tgtEl>
                                          <p:spTgt spid="24"/>
                                        </p:tgtEl>
                                      </p:cBhvr>
                                    </p:animEffect>
                                  </p:childTnLst>
                                </p:cTn>
                              </p:par>
                            </p:childTnLst>
                          </p:cTn>
                        </p:par>
                        <p:par>
                          <p:cTn id="97" fill="hold">
                            <p:stCondLst>
                              <p:cond delay="15000"/>
                            </p:stCondLst>
                            <p:childTnLst>
                              <p:par>
                                <p:cTn id="98" presetID="10" presetClass="entr" presetSubtype="0" fill="hold" grpId="0" nodeType="afterEffect">
                                  <p:stCondLst>
                                    <p:cond delay="0"/>
                                  </p:stCondLst>
                                  <p:childTnLst>
                                    <p:set>
                                      <p:cBhvr>
                                        <p:cTn id="99" dur="1" fill="hold">
                                          <p:stCondLst>
                                            <p:cond delay="0"/>
                                          </p:stCondLst>
                                        </p:cTn>
                                        <p:tgtEl>
                                          <p:spTgt spid="22"/>
                                        </p:tgtEl>
                                        <p:attrNameLst>
                                          <p:attrName>style.visibility</p:attrName>
                                        </p:attrNameLst>
                                      </p:cBhvr>
                                      <p:to>
                                        <p:strVal val="visible"/>
                                      </p:to>
                                    </p:set>
                                    <p:animEffect transition="in" filter="fade">
                                      <p:cBhvr>
                                        <p:cTn id="100" dur="2000"/>
                                        <p:tgtEl>
                                          <p:spTgt spid="22"/>
                                        </p:tgtEl>
                                      </p:cBhvr>
                                    </p:animEffect>
                                  </p:childTnLst>
                                </p:cTn>
                              </p:par>
                            </p:childTnLst>
                          </p:cTn>
                        </p:par>
                        <p:par>
                          <p:cTn id="101" fill="hold">
                            <p:stCondLst>
                              <p:cond delay="17000"/>
                            </p:stCondLst>
                            <p:childTnLst>
                              <p:par>
                                <p:cTn id="102" presetID="10" presetClass="entr" presetSubtype="0" fill="hold" grpId="0" nodeType="afterEffect">
                                  <p:stCondLst>
                                    <p:cond delay="0"/>
                                  </p:stCondLst>
                                  <p:childTnLst>
                                    <p:set>
                                      <p:cBhvr>
                                        <p:cTn id="103" dur="1" fill="hold">
                                          <p:stCondLst>
                                            <p:cond delay="0"/>
                                          </p:stCondLst>
                                        </p:cTn>
                                        <p:tgtEl>
                                          <p:spTgt spid="23"/>
                                        </p:tgtEl>
                                        <p:attrNameLst>
                                          <p:attrName>style.visibility</p:attrName>
                                        </p:attrNameLst>
                                      </p:cBhvr>
                                      <p:to>
                                        <p:strVal val="visible"/>
                                      </p:to>
                                    </p:set>
                                    <p:animEffect transition="in" filter="fade">
                                      <p:cBhvr>
                                        <p:cTn id="104" dur="2000"/>
                                        <p:tgtEl>
                                          <p:spTgt spid="23"/>
                                        </p:tgtEl>
                                      </p:cBhvr>
                                    </p:animEffect>
                                  </p:childTnLst>
                                </p:cTn>
                              </p:par>
                              <p:par>
                                <p:cTn id="105" presetID="10" presetClass="entr" presetSubtype="0" fill="hold" grpId="0" nodeType="withEffect">
                                  <p:stCondLst>
                                    <p:cond delay="0"/>
                                  </p:stCondLst>
                                  <p:childTnLst>
                                    <p:set>
                                      <p:cBhvr>
                                        <p:cTn id="106" dur="1" fill="hold">
                                          <p:stCondLst>
                                            <p:cond delay="0"/>
                                          </p:stCondLst>
                                        </p:cTn>
                                        <p:tgtEl>
                                          <p:spTgt spid="25"/>
                                        </p:tgtEl>
                                        <p:attrNameLst>
                                          <p:attrName>style.visibility</p:attrName>
                                        </p:attrNameLst>
                                      </p:cBhvr>
                                      <p:to>
                                        <p:strVal val="visible"/>
                                      </p:to>
                                    </p:set>
                                    <p:animEffect transition="in" filter="fade">
                                      <p:cBhvr>
                                        <p:cTn id="107" dur="20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ldLvl="0" autoUpdateAnimBg="0"/>
      <p:bldP spid="4" grpId="0" bldLvl="0" animBg="1" autoUpdateAnimBg="0"/>
      <p:bldP spid="5" grpId="0" bldLvl="0" autoUpdateAnimBg="0"/>
      <p:bldP spid="6" grpId="0" bldLvl="0" animBg="1" autoUpdateAnimBg="0"/>
      <p:bldP spid="7" grpId="0" animBg="1"/>
      <p:bldP spid="8" grpId="0" bldLvl="0" animBg="1" autoUpdateAnimBg="0"/>
      <p:bldP spid="9" grpId="0" bldLvl="0" autoUpdateAnimBg="0"/>
      <p:bldP spid="10" grpId="0" bldLvl="0" autoUpdateAnimBg="0"/>
      <p:bldP spid="11" grpId="0" bldLvl="0" animBg="1" autoUpdateAnimBg="0"/>
      <p:bldP spid="12" grpId="0" animBg="1"/>
      <p:bldP spid="13" grpId="0" animBg="1"/>
      <p:bldP spid="14" grpId="0" bldLvl="0" animBg="1" autoUpdateAnimBg="0"/>
      <p:bldP spid="15" grpId="0" bldLvl="0" animBg="1" autoUpdateAnimBg="0"/>
      <p:bldP spid="16" grpId="0" animBg="1"/>
      <p:bldP spid="16" grpId="1" animBg="1"/>
      <p:bldP spid="16" grpId="2" animBg="1"/>
      <p:bldP spid="16" grpId="3" animBg="1"/>
      <p:bldP spid="16" grpId="4" animBg="1"/>
      <p:bldP spid="16" grpId="5" animBg="1"/>
      <p:bldP spid="16" grpId="6" animBg="1"/>
      <p:bldP spid="16" grpId="7" animBg="1"/>
      <p:bldP spid="17" grpId="0" bldLvl="0" animBg="1" autoUpdateAnimBg="0"/>
      <p:bldP spid="18" grpId="0" bldLvl="0" animBg="1" autoUpdateAnimBg="0"/>
      <p:bldP spid="19" grpId="0" animBg="1"/>
      <p:bldP spid="20" grpId="0" animBg="1"/>
      <p:bldP spid="21" grpId="0" animBg="1"/>
      <p:bldP spid="22" grpId="0" animBg="1"/>
      <p:bldP spid="23" grpId="0" animBg="1"/>
      <p:bldP spid="24" grpId="0" animBg="1"/>
      <p:bldP spid="25"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任意多边形 2"/>
          <p:cNvSpPr/>
          <p:nvPr/>
        </p:nvSpPr>
        <p:spPr>
          <a:xfrm>
            <a:off x="7688263" y="1855788"/>
            <a:ext cx="1241425" cy="5008562"/>
          </a:xfrm>
          <a:custGeom>
            <a:avLst/>
            <a:gdLst>
              <a:gd name="txL" fmla="*/ 0 w 1241947"/>
              <a:gd name="txT" fmla="*/ 0 h 5008728"/>
              <a:gd name="txR" fmla="*/ 1241947 w 1241947"/>
              <a:gd name="txB" fmla="*/ 5008728 h 5008728"/>
            </a:gdLst>
            <a:ahLst/>
            <a:cxnLst>
              <a:cxn ang="0">
                <a:pos x="0" y="0"/>
              </a:cxn>
              <a:cxn ang="0">
                <a:pos x="245557" y="40942"/>
              </a:cxn>
              <a:cxn ang="0">
                <a:pos x="477471" y="204709"/>
              </a:cxn>
              <a:cxn ang="0">
                <a:pos x="627533" y="327535"/>
              </a:cxn>
              <a:cxn ang="0">
                <a:pos x="709386" y="504950"/>
              </a:cxn>
              <a:cxn ang="0">
                <a:pos x="736670" y="682365"/>
              </a:cxn>
              <a:cxn ang="0">
                <a:pos x="763954" y="996253"/>
              </a:cxn>
              <a:cxn ang="0">
                <a:pos x="763954" y="1064490"/>
              </a:cxn>
              <a:cxn ang="0">
                <a:pos x="777596" y="1392025"/>
              </a:cxn>
              <a:cxn ang="0">
                <a:pos x="709386" y="1705913"/>
              </a:cxn>
              <a:cxn ang="0">
                <a:pos x="586607" y="1951564"/>
              </a:cxn>
              <a:cxn ang="0">
                <a:pos x="572965" y="2047096"/>
              </a:cxn>
              <a:cxn ang="0">
                <a:pos x="723028" y="2224510"/>
              </a:cxn>
              <a:cxn ang="0">
                <a:pos x="900374" y="2415572"/>
              </a:cxn>
              <a:cxn ang="0">
                <a:pos x="1023153" y="2743109"/>
              </a:cxn>
              <a:cxn ang="0">
                <a:pos x="1105004" y="3302648"/>
              </a:cxn>
              <a:cxn ang="0">
                <a:pos x="982226" y="3834892"/>
              </a:cxn>
              <a:cxn ang="0">
                <a:pos x="1050436" y="4025954"/>
              </a:cxn>
              <a:cxn ang="0">
                <a:pos x="1023153" y="4107839"/>
              </a:cxn>
              <a:cxn ang="0">
                <a:pos x="1091362" y="4217017"/>
              </a:cxn>
              <a:cxn ang="0">
                <a:pos x="1050436" y="4285254"/>
              </a:cxn>
              <a:cxn ang="0">
                <a:pos x="1105004" y="4421726"/>
              </a:cxn>
              <a:cxn ang="0">
                <a:pos x="1105004" y="4503611"/>
              </a:cxn>
              <a:cxn ang="0">
                <a:pos x="1132289" y="4558201"/>
              </a:cxn>
              <a:cxn ang="0">
                <a:pos x="1132289" y="4708320"/>
              </a:cxn>
              <a:cxn ang="0">
                <a:pos x="1227783" y="4858439"/>
              </a:cxn>
              <a:cxn ang="0">
                <a:pos x="1214140" y="4967619"/>
              </a:cxn>
              <a:cxn ang="0">
                <a:pos x="1214140" y="5008562"/>
              </a:cxn>
            </a:cxnLst>
            <a:rect l="txL" t="txT" r="txR" b="txB"/>
            <a:pathLst>
              <a:path w="1241947" h="5008728">
                <a:moveTo>
                  <a:pt x="0" y="0"/>
                </a:moveTo>
                <a:cubicBezTo>
                  <a:pt x="83024" y="3412"/>
                  <a:pt x="166048" y="6824"/>
                  <a:pt x="245660" y="40943"/>
                </a:cubicBezTo>
                <a:cubicBezTo>
                  <a:pt x="325272" y="75062"/>
                  <a:pt x="413983" y="156949"/>
                  <a:pt x="477672" y="204716"/>
                </a:cubicBezTo>
                <a:cubicBezTo>
                  <a:pt x="541362" y="252483"/>
                  <a:pt x="589128" y="277504"/>
                  <a:pt x="627797" y="327546"/>
                </a:cubicBezTo>
                <a:cubicBezTo>
                  <a:pt x="666466" y="377588"/>
                  <a:pt x="691487" y="445827"/>
                  <a:pt x="709684" y="504967"/>
                </a:cubicBezTo>
                <a:cubicBezTo>
                  <a:pt x="727881" y="564107"/>
                  <a:pt x="727882" y="600502"/>
                  <a:pt x="736980" y="682388"/>
                </a:cubicBezTo>
                <a:cubicBezTo>
                  <a:pt x="746079" y="764275"/>
                  <a:pt x="759726" y="932597"/>
                  <a:pt x="764275" y="996286"/>
                </a:cubicBezTo>
                <a:cubicBezTo>
                  <a:pt x="768824" y="1059975"/>
                  <a:pt x="762000" y="998561"/>
                  <a:pt x="764275" y="1064525"/>
                </a:cubicBezTo>
                <a:cubicBezTo>
                  <a:pt x="766550" y="1130489"/>
                  <a:pt x="787021" y="1285164"/>
                  <a:pt x="777923" y="1392071"/>
                </a:cubicBezTo>
                <a:cubicBezTo>
                  <a:pt x="768825" y="1498978"/>
                  <a:pt x="741529" y="1612710"/>
                  <a:pt x="709684" y="1705970"/>
                </a:cubicBezTo>
                <a:cubicBezTo>
                  <a:pt x="677839" y="1799230"/>
                  <a:pt x="609600" y="1894763"/>
                  <a:pt x="586854" y="1951629"/>
                </a:cubicBezTo>
                <a:cubicBezTo>
                  <a:pt x="564108" y="2008495"/>
                  <a:pt x="550460" y="2001671"/>
                  <a:pt x="573206" y="2047164"/>
                </a:cubicBezTo>
                <a:cubicBezTo>
                  <a:pt x="595952" y="2092657"/>
                  <a:pt x="668741" y="2163170"/>
                  <a:pt x="723332" y="2224585"/>
                </a:cubicBezTo>
                <a:cubicBezTo>
                  <a:pt x="777923" y="2286000"/>
                  <a:pt x="850711" y="2329217"/>
                  <a:pt x="900753" y="2415653"/>
                </a:cubicBezTo>
                <a:cubicBezTo>
                  <a:pt x="950795" y="2502089"/>
                  <a:pt x="989464" y="2595349"/>
                  <a:pt x="1023583" y="2743200"/>
                </a:cubicBezTo>
                <a:cubicBezTo>
                  <a:pt x="1057702" y="2891051"/>
                  <a:pt x="1112293" y="3120788"/>
                  <a:pt x="1105469" y="3302758"/>
                </a:cubicBezTo>
                <a:cubicBezTo>
                  <a:pt x="1098645" y="3484728"/>
                  <a:pt x="991738" y="3714465"/>
                  <a:pt x="982639" y="3835020"/>
                </a:cubicBezTo>
                <a:cubicBezTo>
                  <a:pt x="973541" y="3955575"/>
                  <a:pt x="1044054" y="3980596"/>
                  <a:pt x="1050878" y="4026089"/>
                </a:cubicBezTo>
                <a:cubicBezTo>
                  <a:pt x="1057702" y="4071582"/>
                  <a:pt x="1016759" y="4076131"/>
                  <a:pt x="1023583" y="4107976"/>
                </a:cubicBezTo>
                <a:cubicBezTo>
                  <a:pt x="1030407" y="4139821"/>
                  <a:pt x="1087272" y="4187588"/>
                  <a:pt x="1091821" y="4217158"/>
                </a:cubicBezTo>
                <a:cubicBezTo>
                  <a:pt x="1096370" y="4246728"/>
                  <a:pt x="1048603" y="4251278"/>
                  <a:pt x="1050878" y="4285397"/>
                </a:cubicBezTo>
                <a:cubicBezTo>
                  <a:pt x="1053153" y="4319516"/>
                  <a:pt x="1096371" y="4385480"/>
                  <a:pt x="1105469" y="4421874"/>
                </a:cubicBezTo>
                <a:cubicBezTo>
                  <a:pt x="1114567" y="4458268"/>
                  <a:pt x="1100920" y="4481015"/>
                  <a:pt x="1105469" y="4503761"/>
                </a:cubicBezTo>
                <a:cubicBezTo>
                  <a:pt x="1110018" y="4526507"/>
                  <a:pt x="1128216" y="4524233"/>
                  <a:pt x="1132765" y="4558352"/>
                </a:cubicBezTo>
                <a:cubicBezTo>
                  <a:pt x="1137314" y="4592471"/>
                  <a:pt x="1116843" y="4658435"/>
                  <a:pt x="1132765" y="4708477"/>
                </a:cubicBezTo>
                <a:cubicBezTo>
                  <a:pt x="1148687" y="4758519"/>
                  <a:pt x="1214651" y="4815385"/>
                  <a:pt x="1228299" y="4858603"/>
                </a:cubicBezTo>
                <a:cubicBezTo>
                  <a:pt x="1241947" y="4901821"/>
                  <a:pt x="1216926" y="4942764"/>
                  <a:pt x="1214651" y="4967785"/>
                </a:cubicBezTo>
                <a:cubicBezTo>
                  <a:pt x="1212376" y="4992806"/>
                  <a:pt x="1214651" y="5008728"/>
                  <a:pt x="1214651" y="5008728"/>
                </a:cubicBezTo>
              </a:path>
            </a:pathLst>
          </a:custGeom>
          <a:noFill/>
          <a:ln w="38100" cap="flat" cmpd="sng">
            <a:solidFill>
              <a:schemeClr val="bg1"/>
            </a:solidFill>
            <a:prstDash val="solid"/>
            <a:miter/>
            <a:headEnd type="none" w="med" len="med"/>
            <a:tailEnd type="none" w="med" len="med"/>
          </a:ln>
        </p:spPr>
        <p:txBody>
          <a:bodyPr anchor="ctr"/>
          <a:lstStyle/>
          <a:p>
            <a:pPr lvl="0" algn="ctr" eaLnBrk="1" hangingPunct="1"/>
            <a:endParaRPr lang="zh-CN" altLang="en-US" dirty="0">
              <a:latin typeface="Calibri" pitchFamily="2" charset="0"/>
              <a:ea typeface="宋体" charset="-122"/>
            </a:endParaRPr>
          </a:p>
        </p:txBody>
      </p:sp>
      <p:sp>
        <p:nvSpPr>
          <p:cNvPr id="3" name="任意多边形 3"/>
          <p:cNvSpPr/>
          <p:nvPr/>
        </p:nvSpPr>
        <p:spPr>
          <a:xfrm>
            <a:off x="5476875" y="1870075"/>
            <a:ext cx="2251075" cy="3349625"/>
          </a:xfrm>
          <a:custGeom>
            <a:avLst/>
            <a:gdLst>
              <a:gd name="txL" fmla="*/ 0 w 2251881"/>
              <a:gd name="txT" fmla="*/ 0 h 3350526"/>
              <a:gd name="txR" fmla="*/ 2251881 w 2251881"/>
              <a:gd name="txB" fmla="*/ 3350526 h 3350526"/>
            </a:gdLst>
            <a:ahLst/>
            <a:cxnLst>
              <a:cxn ang="0">
                <a:pos x="2251075" y="0"/>
              </a:cxn>
              <a:cxn ang="0">
                <a:pos x="2114646" y="27289"/>
              </a:cxn>
              <a:cxn ang="0">
                <a:pos x="1787218" y="163729"/>
              </a:cxn>
              <a:cxn ang="0">
                <a:pos x="1555289" y="559408"/>
              </a:cxn>
              <a:cxn ang="0">
                <a:pos x="1596217" y="1050596"/>
              </a:cxn>
              <a:cxn ang="0">
                <a:pos x="1555289" y="1077883"/>
              </a:cxn>
              <a:cxn ang="0">
                <a:pos x="1541646" y="1227969"/>
              </a:cxn>
              <a:cxn ang="0">
                <a:pos x="1637146" y="1446274"/>
              </a:cxn>
              <a:cxn ang="0">
                <a:pos x="1705360" y="1555427"/>
              </a:cxn>
              <a:cxn ang="0">
                <a:pos x="1787218" y="1569071"/>
              </a:cxn>
              <a:cxn ang="0">
                <a:pos x="1855432" y="1760088"/>
              </a:cxn>
              <a:cxn ang="0">
                <a:pos x="1746289" y="1992037"/>
              </a:cxn>
              <a:cxn ang="0">
                <a:pos x="1705360" y="1978394"/>
              </a:cxn>
              <a:cxn ang="0">
                <a:pos x="1418859" y="2142122"/>
              </a:cxn>
              <a:cxn ang="0">
                <a:pos x="1255145" y="2210344"/>
              </a:cxn>
              <a:cxn ang="0">
                <a:pos x="1146002" y="2223986"/>
              </a:cxn>
              <a:cxn ang="0">
                <a:pos x="955001" y="2333139"/>
              </a:cxn>
              <a:cxn ang="0">
                <a:pos x="804930" y="2578733"/>
              </a:cxn>
              <a:cxn ang="0">
                <a:pos x="764002" y="2715174"/>
              </a:cxn>
              <a:cxn ang="0">
                <a:pos x="709430" y="2851615"/>
              </a:cxn>
              <a:cxn ang="0">
                <a:pos x="586644" y="2974412"/>
              </a:cxn>
              <a:cxn ang="0">
                <a:pos x="477501" y="3069920"/>
              </a:cxn>
              <a:cxn ang="0">
                <a:pos x="259215" y="3138140"/>
              </a:cxn>
              <a:cxn ang="0">
                <a:pos x="150072" y="3315514"/>
              </a:cxn>
              <a:cxn ang="0">
                <a:pos x="0" y="3342803"/>
              </a:cxn>
            </a:cxnLst>
            <a:rect l="txL" t="txT" r="txR" b="txB"/>
            <a:pathLst>
              <a:path w="2251881" h="3350526">
                <a:moveTo>
                  <a:pt x="2251881" y="0"/>
                </a:moveTo>
                <a:cubicBezTo>
                  <a:pt x="2222310" y="0"/>
                  <a:pt x="2192740" y="1"/>
                  <a:pt x="2115403" y="27296"/>
                </a:cubicBezTo>
                <a:cubicBezTo>
                  <a:pt x="2038066" y="54591"/>
                  <a:pt x="1881117" y="75063"/>
                  <a:pt x="1787857" y="163773"/>
                </a:cubicBezTo>
                <a:cubicBezTo>
                  <a:pt x="1694597" y="252483"/>
                  <a:pt x="1587690" y="411707"/>
                  <a:pt x="1555845" y="559558"/>
                </a:cubicBezTo>
                <a:cubicBezTo>
                  <a:pt x="1524000" y="707409"/>
                  <a:pt x="1596788" y="964442"/>
                  <a:pt x="1596788" y="1050878"/>
                </a:cubicBezTo>
                <a:cubicBezTo>
                  <a:pt x="1596788" y="1137314"/>
                  <a:pt x="1564943" y="1048603"/>
                  <a:pt x="1555845" y="1078173"/>
                </a:cubicBezTo>
                <a:cubicBezTo>
                  <a:pt x="1546747" y="1107743"/>
                  <a:pt x="1528549" y="1166884"/>
                  <a:pt x="1542197" y="1228299"/>
                </a:cubicBezTo>
                <a:cubicBezTo>
                  <a:pt x="1555845" y="1289714"/>
                  <a:pt x="1610437" y="1392072"/>
                  <a:pt x="1637732" y="1446663"/>
                </a:cubicBezTo>
                <a:cubicBezTo>
                  <a:pt x="1665027" y="1501254"/>
                  <a:pt x="1680949" y="1535373"/>
                  <a:pt x="1705970" y="1555845"/>
                </a:cubicBezTo>
                <a:cubicBezTo>
                  <a:pt x="1730991" y="1576317"/>
                  <a:pt x="1762836" y="1535374"/>
                  <a:pt x="1787857" y="1569493"/>
                </a:cubicBezTo>
                <a:cubicBezTo>
                  <a:pt x="1812878" y="1603612"/>
                  <a:pt x="1862920" y="1690048"/>
                  <a:pt x="1856096" y="1760561"/>
                </a:cubicBezTo>
                <a:cubicBezTo>
                  <a:pt x="1849272" y="1831074"/>
                  <a:pt x="1771935" y="1956179"/>
                  <a:pt x="1746914" y="1992573"/>
                </a:cubicBezTo>
                <a:cubicBezTo>
                  <a:pt x="1721893" y="2028967"/>
                  <a:pt x="1760561" y="1953905"/>
                  <a:pt x="1705970" y="1978926"/>
                </a:cubicBezTo>
                <a:cubicBezTo>
                  <a:pt x="1651379" y="2003947"/>
                  <a:pt x="1494430" y="2104030"/>
                  <a:pt x="1419367" y="2142699"/>
                </a:cubicBezTo>
                <a:cubicBezTo>
                  <a:pt x="1344304" y="2181368"/>
                  <a:pt x="1301087" y="2197290"/>
                  <a:pt x="1255594" y="2210938"/>
                </a:cubicBezTo>
                <a:cubicBezTo>
                  <a:pt x="1210102" y="2224586"/>
                  <a:pt x="1196454" y="2204114"/>
                  <a:pt x="1146412" y="2224585"/>
                </a:cubicBezTo>
                <a:cubicBezTo>
                  <a:pt x="1096370" y="2245057"/>
                  <a:pt x="1012209" y="2274627"/>
                  <a:pt x="955343" y="2333767"/>
                </a:cubicBezTo>
                <a:cubicBezTo>
                  <a:pt x="898477" y="2392907"/>
                  <a:pt x="837063" y="2515737"/>
                  <a:pt x="805218" y="2579427"/>
                </a:cubicBezTo>
                <a:cubicBezTo>
                  <a:pt x="773373" y="2643117"/>
                  <a:pt x="780197" y="2670413"/>
                  <a:pt x="764275" y="2715905"/>
                </a:cubicBezTo>
                <a:cubicBezTo>
                  <a:pt x="748353" y="2761397"/>
                  <a:pt x="739254" y="2809164"/>
                  <a:pt x="709684" y="2852382"/>
                </a:cubicBezTo>
                <a:cubicBezTo>
                  <a:pt x="680114" y="2895600"/>
                  <a:pt x="625523" y="2938818"/>
                  <a:pt x="586854" y="2975212"/>
                </a:cubicBezTo>
                <a:cubicBezTo>
                  <a:pt x="548185" y="3011606"/>
                  <a:pt x="532263" y="3043452"/>
                  <a:pt x="477672" y="3070747"/>
                </a:cubicBezTo>
                <a:cubicBezTo>
                  <a:pt x="423081" y="3098042"/>
                  <a:pt x="313899" y="3098042"/>
                  <a:pt x="259308" y="3138985"/>
                </a:cubicBezTo>
                <a:cubicBezTo>
                  <a:pt x="204717" y="3179928"/>
                  <a:pt x="193344" y="3282287"/>
                  <a:pt x="150126" y="3316406"/>
                </a:cubicBezTo>
                <a:cubicBezTo>
                  <a:pt x="106908" y="3350526"/>
                  <a:pt x="53454" y="3347114"/>
                  <a:pt x="0" y="3343702"/>
                </a:cubicBezTo>
              </a:path>
            </a:pathLst>
          </a:custGeom>
          <a:noFill/>
          <a:ln w="38100" cap="flat" cmpd="sng">
            <a:solidFill>
              <a:schemeClr val="bg1"/>
            </a:solidFill>
            <a:prstDash val="solid"/>
            <a:miter/>
            <a:headEnd type="none" w="med" len="med"/>
            <a:tailEnd type="none" w="med" len="med"/>
          </a:ln>
        </p:spPr>
        <p:txBody>
          <a:bodyPr anchor="ctr"/>
          <a:lstStyle/>
          <a:p>
            <a:pPr lvl="0" algn="ctr" eaLnBrk="1" hangingPunct="1"/>
            <a:endParaRPr lang="zh-CN" altLang="en-US" dirty="0">
              <a:latin typeface="Calibri" pitchFamily="2" charset="0"/>
              <a:ea typeface="宋体" charset="-122"/>
            </a:endParaRPr>
          </a:p>
        </p:txBody>
      </p:sp>
      <p:sp>
        <p:nvSpPr>
          <p:cNvPr id="4" name="任意多边形 4"/>
          <p:cNvSpPr/>
          <p:nvPr/>
        </p:nvSpPr>
        <p:spPr>
          <a:xfrm>
            <a:off x="4699000" y="1249363"/>
            <a:ext cx="1189038" cy="3978275"/>
          </a:xfrm>
          <a:custGeom>
            <a:avLst/>
            <a:gdLst>
              <a:gd name="txL" fmla="*/ 0 w 1189630"/>
              <a:gd name="txT" fmla="*/ 0 h 3978323"/>
              <a:gd name="txR" fmla="*/ 1189630 w 1189630"/>
              <a:gd name="txB" fmla="*/ 3978323 h 3978323"/>
            </a:gdLst>
            <a:ahLst/>
            <a:cxnLst>
              <a:cxn ang="0">
                <a:pos x="791176" y="3978275"/>
              </a:cxn>
              <a:cxn ang="0">
                <a:pos x="709330" y="3555200"/>
              </a:cxn>
              <a:cxn ang="0">
                <a:pos x="886662" y="3295895"/>
              </a:cxn>
              <a:cxn ang="0">
                <a:pos x="1077637" y="2995649"/>
              </a:cxn>
              <a:cxn ang="0">
                <a:pos x="1186764" y="2627163"/>
              </a:cxn>
              <a:cxn ang="0">
                <a:pos x="1063995" y="2081259"/>
              </a:cxn>
              <a:cxn ang="0">
                <a:pos x="818457" y="2040316"/>
              </a:cxn>
              <a:cxn ang="0">
                <a:pos x="763894" y="1862898"/>
              </a:cxn>
              <a:cxn ang="0">
                <a:pos x="491074" y="1412526"/>
              </a:cxn>
              <a:cxn ang="0">
                <a:pos x="422869" y="812032"/>
              </a:cxn>
              <a:cxn ang="0">
                <a:pos x="300102" y="293424"/>
              </a:cxn>
              <a:cxn ang="0">
                <a:pos x="122769" y="47766"/>
              </a:cxn>
              <a:cxn ang="0">
                <a:pos x="0" y="6824"/>
              </a:cxn>
            </a:cxnLst>
            <a:rect l="txL" t="txT" r="txR" b="txB"/>
            <a:pathLst>
              <a:path w="1189630" h="3978323">
                <a:moveTo>
                  <a:pt x="791570" y="3978323"/>
                </a:moveTo>
                <a:cubicBezTo>
                  <a:pt x="742665" y="3823648"/>
                  <a:pt x="693761" y="3668973"/>
                  <a:pt x="709683" y="3555242"/>
                </a:cubicBezTo>
                <a:cubicBezTo>
                  <a:pt x="725605" y="3441511"/>
                  <a:pt x="825689" y="3389194"/>
                  <a:pt x="887104" y="3295934"/>
                </a:cubicBezTo>
                <a:cubicBezTo>
                  <a:pt x="948519" y="3202674"/>
                  <a:pt x="1028131" y="3107141"/>
                  <a:pt x="1078173" y="2995684"/>
                </a:cubicBezTo>
                <a:cubicBezTo>
                  <a:pt x="1128215" y="2884227"/>
                  <a:pt x="1189630" y="2779594"/>
                  <a:pt x="1187355" y="2627194"/>
                </a:cubicBezTo>
                <a:cubicBezTo>
                  <a:pt x="1185080" y="2474794"/>
                  <a:pt x="1125940" y="2179093"/>
                  <a:pt x="1064525" y="2081284"/>
                </a:cubicBezTo>
                <a:cubicBezTo>
                  <a:pt x="1003110" y="1983475"/>
                  <a:pt x="868907" y="2076734"/>
                  <a:pt x="818865" y="2040340"/>
                </a:cubicBezTo>
                <a:cubicBezTo>
                  <a:pt x="768823" y="2003946"/>
                  <a:pt x="818865" y="1967553"/>
                  <a:pt x="764274" y="1862920"/>
                </a:cubicBezTo>
                <a:cubicBezTo>
                  <a:pt x="709683" y="1758287"/>
                  <a:pt x="548185" y="1587689"/>
                  <a:pt x="491319" y="1412543"/>
                </a:cubicBezTo>
                <a:cubicBezTo>
                  <a:pt x="434453" y="1237397"/>
                  <a:pt x="454925" y="998561"/>
                  <a:pt x="423080" y="812042"/>
                </a:cubicBezTo>
                <a:cubicBezTo>
                  <a:pt x="391235" y="625523"/>
                  <a:pt x="350293" y="420806"/>
                  <a:pt x="300251" y="293427"/>
                </a:cubicBezTo>
                <a:cubicBezTo>
                  <a:pt x="250209" y="166048"/>
                  <a:pt x="172872" y="95534"/>
                  <a:pt x="122830" y="47767"/>
                </a:cubicBezTo>
                <a:cubicBezTo>
                  <a:pt x="72788" y="0"/>
                  <a:pt x="36394" y="3412"/>
                  <a:pt x="0" y="6824"/>
                </a:cubicBezTo>
              </a:path>
            </a:pathLst>
          </a:custGeom>
          <a:noFill/>
          <a:ln w="38100" cap="flat" cmpd="sng">
            <a:solidFill>
              <a:schemeClr val="bg1"/>
            </a:solidFill>
            <a:prstDash val="solid"/>
            <a:miter/>
            <a:headEnd type="none" w="med" len="med"/>
            <a:tailEnd type="none" w="med" len="med"/>
          </a:ln>
        </p:spPr>
        <p:txBody>
          <a:bodyPr anchor="ctr"/>
          <a:lstStyle/>
          <a:p>
            <a:pPr lvl="0" algn="ctr" eaLnBrk="1" hangingPunct="1"/>
            <a:endParaRPr lang="zh-CN" altLang="en-US" dirty="0">
              <a:latin typeface="Calibri" pitchFamily="2" charset="0"/>
              <a:ea typeface="宋体" charset="-122"/>
            </a:endParaRPr>
          </a:p>
        </p:txBody>
      </p:sp>
      <p:sp>
        <p:nvSpPr>
          <p:cNvPr id="5" name="任意多边形 5"/>
          <p:cNvSpPr/>
          <p:nvPr/>
        </p:nvSpPr>
        <p:spPr>
          <a:xfrm>
            <a:off x="4011613" y="1236663"/>
            <a:ext cx="809625" cy="5407025"/>
          </a:xfrm>
          <a:custGeom>
            <a:avLst/>
            <a:gdLst>
              <a:gd name="txL" fmla="*/ 0 w 809768"/>
              <a:gd name="txT" fmla="*/ 0 h 5406787"/>
              <a:gd name="txR" fmla="*/ 809768 w 809768"/>
              <a:gd name="txB" fmla="*/ 5406787 h 5406787"/>
            </a:gdLst>
            <a:ahLst/>
            <a:cxnLst>
              <a:cxn ang="0">
                <a:pos x="714107" y="4548"/>
              </a:cxn>
              <a:cxn ang="0">
                <a:pos x="618590" y="45494"/>
              </a:cxn>
              <a:cxn ang="0">
                <a:pos x="645880" y="277515"/>
              </a:cxn>
              <a:cxn ang="0">
                <a:pos x="714107" y="659670"/>
              </a:cxn>
              <a:cxn ang="0">
                <a:pos x="741398" y="1314792"/>
              </a:cxn>
              <a:cxn ang="0">
                <a:pos x="741398" y="1396682"/>
              </a:cxn>
              <a:cxn ang="0">
                <a:pos x="632235" y="1478572"/>
              </a:cxn>
              <a:cxn ang="0">
                <a:pos x="495781" y="1765188"/>
              </a:cxn>
              <a:cxn ang="0">
                <a:pos x="400264" y="1874375"/>
              </a:cxn>
              <a:cxn ang="0">
                <a:pos x="332037" y="2024507"/>
              </a:cxn>
              <a:cxn ang="0">
                <a:pos x="209229" y="2079100"/>
              </a:cxn>
              <a:cxn ang="0">
                <a:pos x="154648" y="2270177"/>
              </a:cxn>
              <a:cxn ang="0">
                <a:pos x="31839" y="2379364"/>
              </a:cxn>
              <a:cxn ang="0">
                <a:pos x="18194" y="2652332"/>
              </a:cxn>
              <a:cxn ang="0">
                <a:pos x="141002" y="3061782"/>
              </a:cxn>
              <a:cxn ang="0">
                <a:pos x="359329" y="3498530"/>
              </a:cxn>
              <a:cxn ang="0">
                <a:pos x="332037" y="3621365"/>
              </a:cxn>
              <a:cxn ang="0">
                <a:pos x="263810" y="3812444"/>
              </a:cxn>
              <a:cxn ang="0">
                <a:pos x="168293" y="4044466"/>
              </a:cxn>
              <a:cxn ang="0">
                <a:pos x="113712" y="4508509"/>
              </a:cxn>
              <a:cxn ang="0">
                <a:pos x="86421" y="4604050"/>
              </a:cxn>
              <a:cxn ang="0">
                <a:pos x="127357" y="4767829"/>
              </a:cxn>
              <a:cxn ang="0">
                <a:pos x="181939" y="4836072"/>
              </a:cxn>
              <a:cxn ang="0">
                <a:pos x="222875" y="4958905"/>
              </a:cxn>
              <a:cxn ang="0">
                <a:pos x="386619" y="5013500"/>
              </a:cxn>
              <a:cxn ang="0">
                <a:pos x="536717" y="5245522"/>
              </a:cxn>
              <a:cxn ang="0">
                <a:pos x="714107" y="5382004"/>
              </a:cxn>
              <a:cxn ang="0">
                <a:pos x="809625" y="5395652"/>
              </a:cxn>
            </a:cxnLst>
            <a:rect l="txL" t="txT" r="txR" b="txB"/>
            <a:pathLst>
              <a:path w="809768" h="5406787">
                <a:moveTo>
                  <a:pt x="714233" y="4548"/>
                </a:moveTo>
                <a:cubicBezTo>
                  <a:pt x="672152" y="2274"/>
                  <a:pt x="630072" y="0"/>
                  <a:pt x="618699" y="45492"/>
                </a:cubicBezTo>
                <a:cubicBezTo>
                  <a:pt x="607326" y="90984"/>
                  <a:pt x="630072" y="175145"/>
                  <a:pt x="645994" y="277503"/>
                </a:cubicBezTo>
                <a:cubicBezTo>
                  <a:pt x="661916" y="379861"/>
                  <a:pt x="698311" y="486769"/>
                  <a:pt x="714233" y="659641"/>
                </a:cubicBezTo>
                <a:cubicBezTo>
                  <a:pt x="730156" y="832513"/>
                  <a:pt x="736980" y="1191903"/>
                  <a:pt x="741529" y="1314733"/>
                </a:cubicBezTo>
                <a:cubicBezTo>
                  <a:pt x="746078" y="1437563"/>
                  <a:pt x="759726" y="1369325"/>
                  <a:pt x="741529" y="1396620"/>
                </a:cubicBezTo>
                <a:cubicBezTo>
                  <a:pt x="723332" y="1423915"/>
                  <a:pt x="673290" y="1417091"/>
                  <a:pt x="632347" y="1478506"/>
                </a:cubicBezTo>
                <a:cubicBezTo>
                  <a:pt x="591404" y="1539921"/>
                  <a:pt x="534538" y="1699145"/>
                  <a:pt x="495869" y="1765109"/>
                </a:cubicBezTo>
                <a:cubicBezTo>
                  <a:pt x="457200" y="1831073"/>
                  <a:pt x="427630" y="1831074"/>
                  <a:pt x="400335" y="1874292"/>
                </a:cubicBezTo>
                <a:cubicBezTo>
                  <a:pt x="373040" y="1917510"/>
                  <a:pt x="363941" y="1990298"/>
                  <a:pt x="332096" y="2024417"/>
                </a:cubicBezTo>
                <a:cubicBezTo>
                  <a:pt x="300251" y="2058536"/>
                  <a:pt x="238836" y="2038065"/>
                  <a:pt x="209266" y="2079008"/>
                </a:cubicBezTo>
                <a:cubicBezTo>
                  <a:pt x="179696" y="2119951"/>
                  <a:pt x="184245" y="2220035"/>
                  <a:pt x="154675" y="2270077"/>
                </a:cubicBezTo>
                <a:cubicBezTo>
                  <a:pt x="125105" y="2320119"/>
                  <a:pt x="54591" y="2315570"/>
                  <a:pt x="31845" y="2379259"/>
                </a:cubicBezTo>
                <a:cubicBezTo>
                  <a:pt x="9099" y="2442948"/>
                  <a:pt x="0" y="2538483"/>
                  <a:pt x="18197" y="2652214"/>
                </a:cubicBezTo>
                <a:cubicBezTo>
                  <a:pt x="36394" y="2765945"/>
                  <a:pt x="84161" y="2920620"/>
                  <a:pt x="141027" y="3061647"/>
                </a:cubicBezTo>
                <a:cubicBezTo>
                  <a:pt x="197893" y="3202674"/>
                  <a:pt x="327547" y="3405115"/>
                  <a:pt x="359392" y="3498375"/>
                </a:cubicBezTo>
                <a:cubicBezTo>
                  <a:pt x="391237" y="3591635"/>
                  <a:pt x="348018" y="3568889"/>
                  <a:pt x="332096" y="3621205"/>
                </a:cubicBezTo>
                <a:cubicBezTo>
                  <a:pt x="316174" y="3673521"/>
                  <a:pt x="291152" y="3741761"/>
                  <a:pt x="263857" y="3812274"/>
                </a:cubicBezTo>
                <a:cubicBezTo>
                  <a:pt x="236562" y="3882787"/>
                  <a:pt x="193344" y="3928280"/>
                  <a:pt x="168323" y="4044286"/>
                </a:cubicBezTo>
                <a:cubicBezTo>
                  <a:pt x="143302" y="4160292"/>
                  <a:pt x="127380" y="4415049"/>
                  <a:pt x="113732" y="4508309"/>
                </a:cubicBezTo>
                <a:cubicBezTo>
                  <a:pt x="100084" y="4601569"/>
                  <a:pt x="84161" y="4560626"/>
                  <a:pt x="86436" y="4603844"/>
                </a:cubicBezTo>
                <a:cubicBezTo>
                  <a:pt x="88711" y="4647062"/>
                  <a:pt x="111458" y="4728948"/>
                  <a:pt x="127380" y="4767617"/>
                </a:cubicBezTo>
                <a:cubicBezTo>
                  <a:pt x="143302" y="4806286"/>
                  <a:pt x="166049" y="4804011"/>
                  <a:pt x="181971" y="4835856"/>
                </a:cubicBezTo>
                <a:cubicBezTo>
                  <a:pt x="197893" y="4867701"/>
                  <a:pt x="188795" y="4929116"/>
                  <a:pt x="222914" y="4958686"/>
                </a:cubicBezTo>
                <a:cubicBezTo>
                  <a:pt x="257033" y="4988256"/>
                  <a:pt x="334371" y="4965510"/>
                  <a:pt x="386687" y="5013277"/>
                </a:cubicBezTo>
                <a:cubicBezTo>
                  <a:pt x="439003" y="5061044"/>
                  <a:pt x="482221" y="5183874"/>
                  <a:pt x="536812" y="5245289"/>
                </a:cubicBezTo>
                <a:cubicBezTo>
                  <a:pt x="591403" y="5306704"/>
                  <a:pt x="668740" y="5356745"/>
                  <a:pt x="714233" y="5381766"/>
                </a:cubicBezTo>
                <a:cubicBezTo>
                  <a:pt x="759726" y="5406787"/>
                  <a:pt x="784747" y="5401100"/>
                  <a:pt x="809768" y="5395414"/>
                </a:cubicBezTo>
              </a:path>
            </a:pathLst>
          </a:custGeom>
          <a:noFill/>
          <a:ln w="38100" cap="flat" cmpd="sng">
            <a:solidFill>
              <a:schemeClr val="bg1"/>
            </a:solidFill>
            <a:prstDash val="solid"/>
            <a:miter/>
            <a:headEnd type="none" w="med" len="med"/>
            <a:tailEnd type="none" w="med" len="med"/>
          </a:ln>
        </p:spPr>
        <p:txBody>
          <a:bodyPr anchor="ctr"/>
          <a:lstStyle/>
          <a:p>
            <a:pPr lvl="0" algn="ctr" eaLnBrk="1" hangingPunct="1"/>
            <a:endParaRPr lang="zh-CN" altLang="en-US" dirty="0">
              <a:latin typeface="Calibri" pitchFamily="2" charset="0"/>
              <a:ea typeface="宋体" charset="-122"/>
            </a:endParaRPr>
          </a:p>
        </p:txBody>
      </p:sp>
      <p:sp>
        <p:nvSpPr>
          <p:cNvPr id="6" name="任意多边形 6"/>
          <p:cNvSpPr/>
          <p:nvPr/>
        </p:nvSpPr>
        <p:spPr>
          <a:xfrm>
            <a:off x="4808538" y="5692775"/>
            <a:ext cx="1652587" cy="954088"/>
          </a:xfrm>
          <a:custGeom>
            <a:avLst/>
            <a:gdLst>
              <a:gd name="txL" fmla="*/ 0 w 1653653"/>
              <a:gd name="txT" fmla="*/ 0 h 953069"/>
              <a:gd name="txR" fmla="*/ 1653653 w 1653653"/>
              <a:gd name="txB" fmla="*/ 953069 h 953069"/>
            </a:gdLst>
            <a:ahLst/>
            <a:cxnLst>
              <a:cxn ang="0">
                <a:pos x="0" y="954088"/>
              </a:cxn>
              <a:cxn ang="0">
                <a:pos x="286418" y="913100"/>
              </a:cxn>
              <a:cxn ang="0">
                <a:pos x="572837" y="885776"/>
              </a:cxn>
              <a:cxn ang="0">
                <a:pos x="927450" y="557880"/>
              </a:cxn>
              <a:cxn ang="0">
                <a:pos x="1036561" y="489568"/>
              </a:cxn>
              <a:cxn ang="0">
                <a:pos x="1118395" y="366607"/>
              </a:cxn>
              <a:cxn ang="0">
                <a:pos x="1295701" y="270970"/>
              </a:cxn>
              <a:cxn ang="0">
                <a:pos x="1459369" y="38710"/>
              </a:cxn>
              <a:cxn ang="0">
                <a:pos x="1623036" y="38710"/>
              </a:cxn>
              <a:cxn ang="0">
                <a:pos x="1636675" y="11385"/>
              </a:cxn>
            </a:cxnLst>
            <a:rect l="txL" t="txT" r="txR" b="txB"/>
            <a:pathLst>
              <a:path w="1653653" h="953069">
                <a:moveTo>
                  <a:pt x="0" y="953069"/>
                </a:moveTo>
                <a:cubicBezTo>
                  <a:pt x="95534" y="938283"/>
                  <a:pt x="191069" y="923498"/>
                  <a:pt x="286603" y="912125"/>
                </a:cubicBezTo>
                <a:cubicBezTo>
                  <a:pt x="382137" y="900752"/>
                  <a:pt x="466299" y="943970"/>
                  <a:pt x="573206" y="884830"/>
                </a:cubicBezTo>
                <a:cubicBezTo>
                  <a:pt x="680113" y="825690"/>
                  <a:pt x="850711" y="623248"/>
                  <a:pt x="928048" y="557284"/>
                </a:cubicBezTo>
                <a:cubicBezTo>
                  <a:pt x="1005385" y="491320"/>
                  <a:pt x="1005385" y="520890"/>
                  <a:pt x="1037230" y="489045"/>
                </a:cubicBezTo>
                <a:cubicBezTo>
                  <a:pt x="1069075" y="457200"/>
                  <a:pt x="1075898" y="402609"/>
                  <a:pt x="1119116" y="366215"/>
                </a:cubicBezTo>
                <a:cubicBezTo>
                  <a:pt x="1162334" y="329821"/>
                  <a:pt x="1239671" y="325272"/>
                  <a:pt x="1296537" y="270681"/>
                </a:cubicBezTo>
                <a:cubicBezTo>
                  <a:pt x="1353403" y="216090"/>
                  <a:pt x="1405719" y="77338"/>
                  <a:pt x="1460310" y="38669"/>
                </a:cubicBezTo>
                <a:cubicBezTo>
                  <a:pt x="1514901" y="0"/>
                  <a:pt x="1594513" y="43218"/>
                  <a:pt x="1624083" y="38669"/>
                </a:cubicBezTo>
                <a:cubicBezTo>
                  <a:pt x="1653653" y="34120"/>
                  <a:pt x="1645692" y="22746"/>
                  <a:pt x="1637731" y="11373"/>
                </a:cubicBezTo>
              </a:path>
            </a:pathLst>
          </a:custGeom>
          <a:noFill/>
          <a:ln w="38100" cap="flat" cmpd="sng">
            <a:solidFill>
              <a:schemeClr val="bg1"/>
            </a:solidFill>
            <a:prstDash val="solid"/>
            <a:miter/>
            <a:headEnd type="none" w="med" len="med"/>
            <a:tailEnd type="none" w="med" len="med"/>
          </a:ln>
        </p:spPr>
        <p:txBody>
          <a:bodyPr anchor="ctr"/>
          <a:lstStyle/>
          <a:p>
            <a:pPr lvl="0" algn="ctr" eaLnBrk="1" hangingPunct="1"/>
            <a:endParaRPr lang="zh-CN" altLang="en-US" dirty="0">
              <a:latin typeface="Calibri" pitchFamily="2" charset="0"/>
              <a:ea typeface="宋体" charset="-122"/>
            </a:endParaRPr>
          </a:p>
        </p:txBody>
      </p:sp>
      <p:sp>
        <p:nvSpPr>
          <p:cNvPr id="7" name="任意多边形 7"/>
          <p:cNvSpPr/>
          <p:nvPr/>
        </p:nvSpPr>
        <p:spPr>
          <a:xfrm>
            <a:off x="6318250" y="5745163"/>
            <a:ext cx="234950" cy="1119187"/>
          </a:xfrm>
          <a:custGeom>
            <a:avLst/>
            <a:gdLst>
              <a:gd name="txL" fmla="*/ 0 w 234287"/>
              <a:gd name="txT" fmla="*/ 0 h 1119117"/>
              <a:gd name="txR" fmla="*/ 234287 w 234287"/>
              <a:gd name="txB" fmla="*/ 1119117 h 1119117"/>
            </a:gdLst>
            <a:ahLst/>
            <a:cxnLst>
              <a:cxn ang="0">
                <a:pos x="127739" y="0"/>
              </a:cxn>
              <a:cxn ang="0">
                <a:pos x="182485" y="40947"/>
              </a:cxn>
              <a:cxn ang="0">
                <a:pos x="155113" y="163784"/>
              </a:cxn>
              <a:cxn ang="0">
                <a:pos x="196172" y="232026"/>
              </a:cxn>
              <a:cxn ang="0">
                <a:pos x="223545" y="423107"/>
              </a:cxn>
              <a:cxn ang="0">
                <a:pos x="182485" y="573242"/>
              </a:cxn>
              <a:cxn ang="0">
                <a:pos x="209858" y="668783"/>
              </a:cxn>
              <a:cxn ang="0">
                <a:pos x="31935" y="969052"/>
              </a:cxn>
              <a:cxn ang="0">
                <a:pos x="18248" y="1009998"/>
              </a:cxn>
              <a:cxn ang="0">
                <a:pos x="127739" y="1119187"/>
              </a:cxn>
            </a:cxnLst>
            <a:rect l="txL" t="txT" r="txR" b="txB"/>
            <a:pathLst>
              <a:path w="234287" h="1119117">
                <a:moveTo>
                  <a:pt x="127379" y="0"/>
                </a:moveTo>
                <a:cubicBezTo>
                  <a:pt x="152400" y="6824"/>
                  <a:pt x="177421" y="13648"/>
                  <a:pt x="181970" y="40944"/>
                </a:cubicBezTo>
                <a:cubicBezTo>
                  <a:pt x="186519" y="68240"/>
                  <a:pt x="152400" y="131929"/>
                  <a:pt x="154675" y="163774"/>
                </a:cubicBezTo>
                <a:cubicBezTo>
                  <a:pt x="156950" y="195619"/>
                  <a:pt x="184245" y="188794"/>
                  <a:pt x="195618" y="232012"/>
                </a:cubicBezTo>
                <a:cubicBezTo>
                  <a:pt x="206991" y="275230"/>
                  <a:pt x="225189" y="366216"/>
                  <a:pt x="222914" y="423081"/>
                </a:cubicBezTo>
                <a:cubicBezTo>
                  <a:pt x="220639" y="479946"/>
                  <a:pt x="184245" y="532263"/>
                  <a:pt x="181970" y="573206"/>
                </a:cubicBezTo>
                <a:cubicBezTo>
                  <a:pt x="179695" y="614149"/>
                  <a:pt x="234287" y="602777"/>
                  <a:pt x="209266" y="668741"/>
                </a:cubicBezTo>
                <a:cubicBezTo>
                  <a:pt x="184245" y="734705"/>
                  <a:pt x="63690" y="912126"/>
                  <a:pt x="31845" y="968992"/>
                </a:cubicBezTo>
                <a:cubicBezTo>
                  <a:pt x="0" y="1025858"/>
                  <a:pt x="2275" y="984914"/>
                  <a:pt x="18197" y="1009935"/>
                </a:cubicBezTo>
                <a:cubicBezTo>
                  <a:pt x="34119" y="1034956"/>
                  <a:pt x="80749" y="1077036"/>
                  <a:pt x="127379" y="1119117"/>
                </a:cubicBezTo>
              </a:path>
            </a:pathLst>
          </a:custGeom>
          <a:noFill/>
          <a:ln w="38100" cap="flat" cmpd="sng">
            <a:solidFill>
              <a:schemeClr val="bg1"/>
            </a:solidFill>
            <a:prstDash val="solid"/>
            <a:miter/>
            <a:headEnd type="none" w="med" len="med"/>
            <a:tailEnd type="none" w="med" len="med"/>
          </a:ln>
        </p:spPr>
        <p:txBody>
          <a:bodyPr anchor="ctr"/>
          <a:lstStyle/>
          <a:p>
            <a:pPr lvl="0" algn="ctr" eaLnBrk="1" hangingPunct="1"/>
            <a:endParaRPr lang="zh-CN" altLang="en-US" dirty="0">
              <a:latin typeface="Calibri" pitchFamily="2" charset="0"/>
              <a:ea typeface="宋体" charset="-122"/>
            </a:endParaRPr>
          </a:p>
        </p:txBody>
      </p:sp>
      <p:sp>
        <p:nvSpPr>
          <p:cNvPr id="8" name="TextBox 8"/>
          <p:cNvSpPr txBox="1"/>
          <p:nvPr/>
        </p:nvSpPr>
        <p:spPr>
          <a:xfrm>
            <a:off x="357158" y="589028"/>
            <a:ext cx="7929590" cy="1482650"/>
          </a:xfrm>
          <a:prstGeom prst="rect">
            <a:avLst/>
          </a:prstGeom>
          <a:noFill/>
          <a:ln w="9525">
            <a:noFill/>
            <a:miter/>
          </a:ln>
        </p:spPr>
        <p:txBody>
          <a:bodyPr wrap="square">
            <a:spAutoFit/>
          </a:bodyPr>
          <a:lstStyle/>
          <a:p>
            <a:pPr lvl="0" indent="457200">
              <a:lnSpc>
                <a:spcPct val="150000"/>
              </a:lnSpc>
            </a:pPr>
            <a:r>
              <a:rPr lang="zh-CN" altLang="en-US" sz="3200" dirty="0" smtClean="0">
                <a:solidFill>
                  <a:schemeClr val="bg1"/>
                </a:solidFill>
                <a:latin typeface="微软雅黑" pitchFamily="2" charset="-122"/>
                <a:ea typeface="微软雅黑" pitchFamily="2" charset="-122"/>
              </a:rPr>
              <a:t>佐藤学给出的答案：教学的意义在于促进学生真正的学习。</a:t>
            </a:r>
            <a:endParaRPr lang="zh-CN" altLang="en-US" sz="3200" dirty="0">
              <a:solidFill>
                <a:schemeClr val="bg1"/>
              </a:solidFill>
              <a:latin typeface="微软雅黑" pitchFamily="2" charset="-122"/>
              <a:ea typeface="微软雅黑" pitchFamily="2" charset="-122"/>
            </a:endParaRPr>
          </a:p>
        </p:txBody>
      </p:sp>
      <p:sp>
        <p:nvSpPr>
          <p:cNvPr id="9" name="TextBox 9"/>
          <p:cNvSpPr txBox="1"/>
          <p:nvPr/>
        </p:nvSpPr>
        <p:spPr>
          <a:xfrm>
            <a:off x="142844" y="3714752"/>
            <a:ext cx="3929090" cy="2308324"/>
          </a:xfrm>
          <a:prstGeom prst="rect">
            <a:avLst/>
          </a:prstGeom>
          <a:noFill/>
          <a:ln w="9525">
            <a:noFill/>
            <a:miter/>
          </a:ln>
        </p:spPr>
        <p:txBody>
          <a:bodyPr wrap="square">
            <a:spAutoFit/>
          </a:bodyPr>
          <a:lstStyle/>
          <a:p>
            <a:pPr lvl="0" indent="457200">
              <a:lnSpc>
                <a:spcPct val="150000"/>
              </a:lnSpc>
            </a:pPr>
            <a:r>
              <a:rPr lang="zh-CN" altLang="en-US" sz="3200" dirty="0" smtClean="0">
                <a:solidFill>
                  <a:schemeClr val="bg1"/>
                </a:solidFill>
                <a:latin typeface="微软雅黑" pitchFamily="2" charset="-122"/>
                <a:ea typeface="微软雅黑" pitchFamily="2" charset="-122"/>
              </a:rPr>
              <a:t>为了促进学生的学习，我在教学上应该作哪些努力呢？</a:t>
            </a:r>
            <a:endParaRPr lang="zh-CN" altLang="en-US" sz="3200" dirty="0">
              <a:solidFill>
                <a:schemeClr val="bg1"/>
              </a:solidFill>
              <a:latin typeface="微软雅黑" pitchFamily="2" charset="-122"/>
              <a:ea typeface="微软雅黑" pitchFamily="2" charset="-122"/>
            </a:endParaRPr>
          </a:p>
        </p:txBody>
      </p:sp>
    </p:spTree>
  </p:cSld>
  <p:clrMapOvr>
    <a:masterClrMapping/>
  </p:clrMapOvr>
  <p:transition>
    <p:cover dir="l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500"/>
                                  </p:stCondLst>
                                  <p:childTnLst>
                                    <p:set>
                                      <p:cBhvr>
                                        <p:cTn id="6" dur="1" fill="hold">
                                          <p:stCondLst>
                                            <p:cond delay="0"/>
                                          </p:stCondLst>
                                        </p:cTn>
                                        <p:tgtEl>
                                          <p:spTgt spid="7"/>
                                        </p:tgtEl>
                                        <p:attrNameLst>
                                          <p:attrName>style.visibility</p:attrName>
                                        </p:attrNameLst>
                                      </p:cBhvr>
                                      <p:to>
                                        <p:strVal val="visible"/>
                                      </p:to>
                                    </p:set>
                                    <p:animEffect transition="in" filter="wipe(down)">
                                      <p:cBhvr>
                                        <p:cTn id="7" dur="500"/>
                                        <p:tgtEl>
                                          <p:spTgt spid="7"/>
                                        </p:tgtEl>
                                      </p:cBhvr>
                                    </p:animEffect>
                                  </p:childTnLst>
                                </p:cTn>
                              </p:par>
                            </p:childTnLst>
                          </p:cTn>
                        </p:par>
                        <p:par>
                          <p:cTn id="8" fill="hold">
                            <p:stCondLst>
                              <p:cond delay="1000"/>
                            </p:stCondLst>
                            <p:childTnLst>
                              <p:par>
                                <p:cTn id="9" presetID="22" presetClass="entr" presetSubtype="2"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wipe(right)">
                                      <p:cBhvr>
                                        <p:cTn id="11" dur="500"/>
                                        <p:tgtEl>
                                          <p:spTgt spid="6"/>
                                        </p:tgtEl>
                                      </p:cBhvr>
                                    </p:animEffect>
                                  </p:childTnLst>
                                </p:cTn>
                              </p:par>
                            </p:childTnLst>
                          </p:cTn>
                        </p:par>
                        <p:par>
                          <p:cTn id="12" fill="hold">
                            <p:stCondLst>
                              <p:cond delay="1500"/>
                            </p:stCondLst>
                            <p:childTnLst>
                              <p:par>
                                <p:cTn id="13" presetID="22" presetClass="entr" presetSubtype="4" fill="hold" grpId="0" nodeType="after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wipe(down)">
                                      <p:cBhvr>
                                        <p:cTn id="15" dur="500"/>
                                        <p:tgtEl>
                                          <p:spTgt spid="5"/>
                                        </p:tgtEl>
                                      </p:cBhvr>
                                    </p:animEffect>
                                  </p:childTnLst>
                                </p:cTn>
                              </p:par>
                            </p:childTnLst>
                          </p:cTn>
                        </p:par>
                        <p:par>
                          <p:cTn id="16" fill="hold">
                            <p:stCondLst>
                              <p:cond delay="2000"/>
                            </p:stCondLst>
                            <p:childTnLst>
                              <p:par>
                                <p:cTn id="17" presetID="22" presetClass="entr" presetSubtype="1" fill="hold" grpId="0" nodeType="after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wipe(up)">
                                      <p:cBhvr>
                                        <p:cTn id="19" dur="500"/>
                                        <p:tgtEl>
                                          <p:spTgt spid="4"/>
                                        </p:tgtEl>
                                      </p:cBhvr>
                                    </p:animEffect>
                                  </p:childTnLst>
                                </p:cTn>
                              </p:par>
                            </p:childTnLst>
                          </p:cTn>
                        </p:par>
                        <p:par>
                          <p:cTn id="20" fill="hold">
                            <p:stCondLst>
                              <p:cond delay="2500"/>
                            </p:stCondLst>
                            <p:childTnLst>
                              <p:par>
                                <p:cTn id="21" presetID="22" presetClass="entr" presetSubtype="4" fill="hold" grpId="0" nodeType="afterEffect">
                                  <p:stCondLst>
                                    <p:cond delay="0"/>
                                  </p:stCondLst>
                                  <p:childTnLst>
                                    <p:set>
                                      <p:cBhvr>
                                        <p:cTn id="22" dur="1" fill="hold">
                                          <p:stCondLst>
                                            <p:cond delay="0"/>
                                          </p:stCondLst>
                                        </p:cTn>
                                        <p:tgtEl>
                                          <p:spTgt spid="3"/>
                                        </p:tgtEl>
                                        <p:attrNameLst>
                                          <p:attrName>style.visibility</p:attrName>
                                        </p:attrNameLst>
                                      </p:cBhvr>
                                      <p:to>
                                        <p:strVal val="visible"/>
                                      </p:to>
                                    </p:set>
                                    <p:animEffect transition="in" filter="wipe(down)">
                                      <p:cBhvr>
                                        <p:cTn id="23" dur="500"/>
                                        <p:tgtEl>
                                          <p:spTgt spid="3"/>
                                        </p:tgtEl>
                                      </p:cBhvr>
                                    </p:animEffect>
                                  </p:childTnLst>
                                </p:cTn>
                              </p:par>
                            </p:childTnLst>
                          </p:cTn>
                        </p:par>
                        <p:par>
                          <p:cTn id="24" fill="hold">
                            <p:stCondLst>
                              <p:cond delay="3000"/>
                            </p:stCondLst>
                            <p:childTnLst>
                              <p:par>
                                <p:cTn id="25" presetID="22" presetClass="entr" presetSubtype="1" fill="hold" grpId="0" nodeType="afterEffect">
                                  <p:stCondLst>
                                    <p:cond delay="0"/>
                                  </p:stCondLst>
                                  <p:childTnLst>
                                    <p:set>
                                      <p:cBhvr>
                                        <p:cTn id="26" dur="1" fill="hold">
                                          <p:stCondLst>
                                            <p:cond delay="0"/>
                                          </p:stCondLst>
                                        </p:cTn>
                                        <p:tgtEl>
                                          <p:spTgt spid="2"/>
                                        </p:tgtEl>
                                        <p:attrNameLst>
                                          <p:attrName>style.visibility</p:attrName>
                                        </p:attrNameLst>
                                      </p:cBhvr>
                                      <p:to>
                                        <p:strVal val="visible"/>
                                      </p:to>
                                    </p:set>
                                    <p:animEffect transition="in" filter="wipe(up)">
                                      <p:cBhvr>
                                        <p:cTn id="27" dur="500"/>
                                        <p:tgtEl>
                                          <p:spTgt spid="2"/>
                                        </p:tgtEl>
                                      </p:cBhvr>
                                    </p:animEffect>
                                  </p:childTnLst>
                                </p:cTn>
                              </p:par>
                            </p:childTnLst>
                          </p:cTn>
                        </p:par>
                        <p:par>
                          <p:cTn id="28" fill="hold">
                            <p:stCondLst>
                              <p:cond delay="3500"/>
                            </p:stCondLst>
                            <p:childTnLst>
                              <p:par>
                                <p:cTn id="29" presetID="10" presetClass="entr" presetSubtype="0" fill="hold" grpId="0" nodeType="afterEffect">
                                  <p:stCondLst>
                                    <p:cond delay="500"/>
                                  </p:stCondLst>
                                  <p:childTnLst>
                                    <p:set>
                                      <p:cBhvr>
                                        <p:cTn id="30" dur="1" fill="hold">
                                          <p:stCondLst>
                                            <p:cond delay="0"/>
                                          </p:stCondLst>
                                        </p:cTn>
                                        <p:tgtEl>
                                          <p:spTgt spid="8"/>
                                        </p:tgtEl>
                                        <p:attrNameLst>
                                          <p:attrName>style.visibility</p:attrName>
                                        </p:attrNameLst>
                                      </p:cBhvr>
                                      <p:to>
                                        <p:strVal val="visible"/>
                                      </p:to>
                                    </p:set>
                                    <p:animEffect transition="in" filter="fade">
                                      <p:cBhvr>
                                        <p:cTn id="31" dur="1500"/>
                                        <p:tgtEl>
                                          <p:spTgt spid="8"/>
                                        </p:tgtEl>
                                      </p:cBhvr>
                                    </p:animEffect>
                                  </p:childTnLst>
                                </p:cTn>
                              </p:par>
                            </p:childTnLst>
                          </p:cTn>
                        </p:par>
                        <p:par>
                          <p:cTn id="32" fill="hold">
                            <p:stCondLst>
                              <p:cond delay="5500"/>
                            </p:stCondLst>
                            <p:childTnLst>
                              <p:par>
                                <p:cTn id="33" presetID="53" presetClass="entr" presetSubtype="16" fill="hold" grpId="0" nodeType="afterEffect">
                                  <p:stCondLst>
                                    <p:cond delay="500"/>
                                  </p:stCondLst>
                                  <p:childTnLst>
                                    <p:set>
                                      <p:cBhvr>
                                        <p:cTn id="34" dur="1" fill="hold">
                                          <p:stCondLst>
                                            <p:cond delay="0"/>
                                          </p:stCondLst>
                                        </p:cTn>
                                        <p:tgtEl>
                                          <p:spTgt spid="9"/>
                                        </p:tgtEl>
                                        <p:attrNameLst>
                                          <p:attrName>style.visibility</p:attrName>
                                        </p:attrNameLst>
                                      </p:cBhvr>
                                      <p:to>
                                        <p:strVal val="visible"/>
                                      </p:to>
                                    </p:set>
                                    <p:anim calcmode="lin" valueType="num">
                                      <p:cBhvr>
                                        <p:cTn id="35" dur="500" fill="hold"/>
                                        <p:tgtEl>
                                          <p:spTgt spid="9"/>
                                        </p:tgtEl>
                                        <p:attrNameLst>
                                          <p:attrName>ppt_w</p:attrName>
                                        </p:attrNameLst>
                                      </p:cBhvr>
                                      <p:tavLst>
                                        <p:tav tm="0">
                                          <p:val>
                                            <p:fltVal val="0"/>
                                          </p:val>
                                        </p:tav>
                                        <p:tav tm="100000">
                                          <p:val>
                                            <p:strVal val="#ppt_w"/>
                                          </p:val>
                                        </p:tav>
                                      </p:tavLst>
                                    </p:anim>
                                    <p:anim calcmode="lin" valueType="num">
                                      <p:cBhvr>
                                        <p:cTn id="36" dur="500" fill="hold"/>
                                        <p:tgtEl>
                                          <p:spTgt spid="9"/>
                                        </p:tgtEl>
                                        <p:attrNameLst>
                                          <p:attrName>ppt_h</p:attrName>
                                        </p:attrNameLst>
                                      </p:cBhvr>
                                      <p:tavLst>
                                        <p:tav tm="0">
                                          <p:val>
                                            <p:fltVal val="0"/>
                                          </p:val>
                                        </p:tav>
                                        <p:tav tm="100000">
                                          <p:val>
                                            <p:strVal val="#ppt_h"/>
                                          </p:val>
                                        </p:tav>
                                      </p:tavLst>
                                    </p:anim>
                                    <p:animEffect transition="in" filter="fade">
                                      <p:cBhvr>
                                        <p:cTn id="3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animBg="1"/>
      <p:bldP spid="7" grpId="0" animBg="1"/>
      <p:bldP spid="8" grpId="0"/>
      <p:bldP spid="9"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 name="矩形 75"/>
          <p:cNvSpPr/>
          <p:nvPr/>
        </p:nvSpPr>
        <p:spPr>
          <a:xfrm>
            <a:off x="0" y="0"/>
            <a:ext cx="9144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dirty="0" smtClean="0"/>
              <a:t>倾听所有学生内心的声音，让教学成为学生话语的交响乐。</a:t>
            </a:r>
            <a:endParaRPr lang="zh-CN" altLang="en-US" dirty="0"/>
          </a:p>
        </p:txBody>
      </p:sp>
      <p:sp>
        <p:nvSpPr>
          <p:cNvPr id="77" name="矩形 50"/>
          <p:cNvSpPr>
            <a:spLocks noChangeArrowheads="1"/>
          </p:cNvSpPr>
          <p:nvPr/>
        </p:nvSpPr>
        <p:spPr bwMode="auto">
          <a:xfrm>
            <a:off x="3803681" y="3960836"/>
            <a:ext cx="3273425" cy="377825"/>
          </a:xfrm>
          <a:prstGeom prst="rect">
            <a:avLst/>
          </a:prstGeom>
          <a:solidFill>
            <a:srgbClr val="262626"/>
          </a:solidFill>
          <a:ln w="9525">
            <a:noFill/>
            <a:miter lim="800000"/>
            <a:headEnd/>
            <a:tailEnd/>
          </a:ln>
        </p:spPr>
        <p:txBody>
          <a:bodyPr anchor="ctr"/>
          <a:lstStyle/>
          <a:p>
            <a:pPr algn="ctr"/>
            <a:endParaRPr lang="zh-CN" altLang="zh-CN">
              <a:solidFill>
                <a:srgbClr val="FFFFFF"/>
              </a:solidFill>
              <a:latin typeface="宋体" pitchFamily="2" charset="-122"/>
              <a:sym typeface="宋体" pitchFamily="2" charset="-122"/>
            </a:endParaRPr>
          </a:p>
        </p:txBody>
      </p:sp>
      <p:sp>
        <p:nvSpPr>
          <p:cNvPr id="78" name="矩形 51"/>
          <p:cNvSpPr>
            <a:spLocks noChangeArrowheads="1"/>
          </p:cNvSpPr>
          <p:nvPr/>
        </p:nvSpPr>
        <p:spPr bwMode="auto">
          <a:xfrm>
            <a:off x="3803681" y="4321198"/>
            <a:ext cx="2740025" cy="2465388"/>
          </a:xfrm>
          <a:prstGeom prst="rect">
            <a:avLst/>
          </a:prstGeom>
          <a:solidFill>
            <a:srgbClr val="262626"/>
          </a:solidFill>
          <a:ln w="9525">
            <a:noFill/>
            <a:miter lim="800000"/>
            <a:headEnd/>
            <a:tailEnd/>
          </a:ln>
        </p:spPr>
        <p:txBody>
          <a:bodyPr anchor="ctr"/>
          <a:lstStyle/>
          <a:p>
            <a:pPr algn="ctr"/>
            <a:endParaRPr lang="zh-CN" altLang="zh-CN">
              <a:solidFill>
                <a:srgbClr val="FFFFFF"/>
              </a:solidFill>
              <a:latin typeface="宋体" pitchFamily="2" charset="-122"/>
              <a:sym typeface="宋体" pitchFamily="2" charset="-122"/>
            </a:endParaRPr>
          </a:p>
        </p:txBody>
      </p:sp>
      <p:sp>
        <p:nvSpPr>
          <p:cNvPr id="83" name="任意多边形 65"/>
          <p:cNvSpPr>
            <a:spLocks noChangeArrowheads="1"/>
          </p:cNvSpPr>
          <p:nvPr/>
        </p:nvSpPr>
        <p:spPr bwMode="auto">
          <a:xfrm>
            <a:off x="3960844" y="3875111"/>
            <a:ext cx="846137" cy="90487"/>
          </a:xfrm>
          <a:custGeom>
            <a:avLst/>
            <a:gdLst>
              <a:gd name="T0" fmla="*/ 0 w 846257"/>
              <a:gd name="T1" fmla="*/ 44785 h 89572"/>
              <a:gd name="T2" fmla="*/ 0 w 846257"/>
              <a:gd name="T3" fmla="*/ 44786 h 89572"/>
              <a:gd name="T4" fmla="*/ 0 w 846257"/>
              <a:gd name="T5" fmla="*/ 44786 h 89572"/>
              <a:gd name="T6" fmla="*/ 44786 w 846257"/>
              <a:gd name="T7" fmla="*/ 0 h 89572"/>
              <a:gd name="T8" fmla="*/ 846257 w 846257"/>
              <a:gd name="T9" fmla="*/ 0 h 89572"/>
              <a:gd name="T10" fmla="*/ 846257 w 846257"/>
              <a:gd name="T11" fmla="*/ 89572 h 89572"/>
              <a:gd name="T12" fmla="*/ 44786 w 846257"/>
              <a:gd name="T13" fmla="*/ 89571 h 89572"/>
              <a:gd name="T14" fmla="*/ 13118 w 846257"/>
              <a:gd name="T15" fmla="*/ 76454 h 89572"/>
              <a:gd name="T16" fmla="*/ 0 w 846257"/>
              <a:gd name="T17" fmla="*/ 44786 h 89572"/>
              <a:gd name="T18" fmla="*/ 13118 w 846257"/>
              <a:gd name="T19" fmla="*/ 13117 h 89572"/>
              <a:gd name="T20" fmla="*/ 44786 w 846257"/>
              <a:gd name="T21" fmla="*/ 0 h 89572"/>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846257"/>
              <a:gd name="T34" fmla="*/ 0 h 89572"/>
              <a:gd name="T35" fmla="*/ 846257 w 846257"/>
              <a:gd name="T36" fmla="*/ 89572 h 89572"/>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846257" h="89572">
                <a:moveTo>
                  <a:pt x="0" y="44785"/>
                </a:moveTo>
                <a:lnTo>
                  <a:pt x="0" y="44786"/>
                </a:lnTo>
                <a:lnTo>
                  <a:pt x="0" y="44786"/>
                </a:lnTo>
                <a:close/>
                <a:moveTo>
                  <a:pt x="44786" y="0"/>
                </a:moveTo>
                <a:lnTo>
                  <a:pt x="846257" y="0"/>
                </a:lnTo>
                <a:lnTo>
                  <a:pt x="846257" y="89572"/>
                </a:lnTo>
                <a:lnTo>
                  <a:pt x="44786" y="89571"/>
                </a:lnTo>
                <a:cubicBezTo>
                  <a:pt x="32419" y="89571"/>
                  <a:pt x="21222" y="84558"/>
                  <a:pt x="13118" y="76454"/>
                </a:cubicBezTo>
                <a:lnTo>
                  <a:pt x="0" y="44786"/>
                </a:lnTo>
                <a:lnTo>
                  <a:pt x="13118" y="13117"/>
                </a:lnTo>
                <a:cubicBezTo>
                  <a:pt x="21222" y="5013"/>
                  <a:pt x="32419" y="0"/>
                  <a:pt x="44786" y="0"/>
                </a:cubicBezTo>
                <a:close/>
              </a:path>
            </a:pathLst>
          </a:custGeom>
          <a:solidFill>
            <a:srgbClr val="262626"/>
          </a:solidFill>
          <a:ln w="9525">
            <a:noFill/>
            <a:miter lim="800000"/>
            <a:headEnd/>
            <a:tailEnd/>
          </a:ln>
        </p:spPr>
        <p:txBody>
          <a:bodyPr anchor="ctr"/>
          <a:lstStyle/>
          <a:p>
            <a:pPr algn="ctr"/>
            <a:endParaRPr lang="zh-CN" altLang="zh-CN">
              <a:solidFill>
                <a:srgbClr val="FFFFFF"/>
              </a:solidFill>
              <a:latin typeface="宋体" pitchFamily="2" charset="-122"/>
              <a:sym typeface="宋体" pitchFamily="2" charset="-122"/>
            </a:endParaRPr>
          </a:p>
        </p:txBody>
      </p:sp>
      <p:sp>
        <p:nvSpPr>
          <p:cNvPr id="84" name="任意多边形 66"/>
          <p:cNvSpPr>
            <a:spLocks noChangeArrowheads="1"/>
          </p:cNvSpPr>
          <p:nvPr/>
        </p:nvSpPr>
        <p:spPr bwMode="auto">
          <a:xfrm>
            <a:off x="3994181" y="3771923"/>
            <a:ext cx="846138" cy="90488"/>
          </a:xfrm>
          <a:custGeom>
            <a:avLst/>
            <a:gdLst>
              <a:gd name="T0" fmla="*/ 0 w 846257"/>
              <a:gd name="T1" fmla="*/ 44785 h 89572"/>
              <a:gd name="T2" fmla="*/ 0 w 846257"/>
              <a:gd name="T3" fmla="*/ 44786 h 89572"/>
              <a:gd name="T4" fmla="*/ 0 w 846257"/>
              <a:gd name="T5" fmla="*/ 44786 h 89572"/>
              <a:gd name="T6" fmla="*/ 44786 w 846257"/>
              <a:gd name="T7" fmla="*/ 0 h 89572"/>
              <a:gd name="T8" fmla="*/ 846257 w 846257"/>
              <a:gd name="T9" fmla="*/ 0 h 89572"/>
              <a:gd name="T10" fmla="*/ 846257 w 846257"/>
              <a:gd name="T11" fmla="*/ 89572 h 89572"/>
              <a:gd name="T12" fmla="*/ 44786 w 846257"/>
              <a:gd name="T13" fmla="*/ 89571 h 89572"/>
              <a:gd name="T14" fmla="*/ 13118 w 846257"/>
              <a:gd name="T15" fmla="*/ 76454 h 89572"/>
              <a:gd name="T16" fmla="*/ 0 w 846257"/>
              <a:gd name="T17" fmla="*/ 44786 h 89572"/>
              <a:gd name="T18" fmla="*/ 13118 w 846257"/>
              <a:gd name="T19" fmla="*/ 13117 h 89572"/>
              <a:gd name="T20" fmla="*/ 44786 w 846257"/>
              <a:gd name="T21" fmla="*/ 0 h 89572"/>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846257"/>
              <a:gd name="T34" fmla="*/ 0 h 89572"/>
              <a:gd name="T35" fmla="*/ 846257 w 846257"/>
              <a:gd name="T36" fmla="*/ 89572 h 89572"/>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846257" h="89572">
                <a:moveTo>
                  <a:pt x="0" y="44785"/>
                </a:moveTo>
                <a:lnTo>
                  <a:pt x="0" y="44786"/>
                </a:lnTo>
                <a:lnTo>
                  <a:pt x="0" y="44786"/>
                </a:lnTo>
                <a:close/>
                <a:moveTo>
                  <a:pt x="44786" y="0"/>
                </a:moveTo>
                <a:lnTo>
                  <a:pt x="846257" y="0"/>
                </a:lnTo>
                <a:lnTo>
                  <a:pt x="846257" y="89572"/>
                </a:lnTo>
                <a:lnTo>
                  <a:pt x="44786" y="89571"/>
                </a:lnTo>
                <a:cubicBezTo>
                  <a:pt x="32419" y="89571"/>
                  <a:pt x="21222" y="84558"/>
                  <a:pt x="13118" y="76454"/>
                </a:cubicBezTo>
                <a:lnTo>
                  <a:pt x="0" y="44786"/>
                </a:lnTo>
                <a:lnTo>
                  <a:pt x="13118" y="13117"/>
                </a:lnTo>
                <a:cubicBezTo>
                  <a:pt x="21222" y="5013"/>
                  <a:pt x="32419" y="0"/>
                  <a:pt x="44786" y="0"/>
                </a:cubicBezTo>
                <a:close/>
              </a:path>
            </a:pathLst>
          </a:custGeom>
          <a:solidFill>
            <a:srgbClr val="262626"/>
          </a:solidFill>
          <a:ln w="9525">
            <a:noFill/>
            <a:miter lim="800000"/>
            <a:headEnd/>
            <a:tailEnd/>
          </a:ln>
        </p:spPr>
        <p:txBody>
          <a:bodyPr anchor="ctr"/>
          <a:lstStyle/>
          <a:p>
            <a:pPr algn="ctr"/>
            <a:endParaRPr lang="zh-CN" altLang="zh-CN">
              <a:solidFill>
                <a:srgbClr val="FFFFFF"/>
              </a:solidFill>
              <a:latin typeface="宋体" pitchFamily="2" charset="-122"/>
              <a:sym typeface="宋体" pitchFamily="2" charset="-122"/>
            </a:endParaRPr>
          </a:p>
        </p:txBody>
      </p:sp>
      <p:sp>
        <p:nvSpPr>
          <p:cNvPr id="85" name="任意多边形 67"/>
          <p:cNvSpPr>
            <a:spLocks noChangeArrowheads="1"/>
          </p:cNvSpPr>
          <p:nvPr/>
        </p:nvSpPr>
        <p:spPr bwMode="auto">
          <a:xfrm>
            <a:off x="3979894" y="3670323"/>
            <a:ext cx="846137" cy="88900"/>
          </a:xfrm>
          <a:custGeom>
            <a:avLst/>
            <a:gdLst>
              <a:gd name="T0" fmla="*/ 0 w 846257"/>
              <a:gd name="T1" fmla="*/ 44785 h 89572"/>
              <a:gd name="T2" fmla="*/ 0 w 846257"/>
              <a:gd name="T3" fmla="*/ 44786 h 89572"/>
              <a:gd name="T4" fmla="*/ 0 w 846257"/>
              <a:gd name="T5" fmla="*/ 44786 h 89572"/>
              <a:gd name="T6" fmla="*/ 44786 w 846257"/>
              <a:gd name="T7" fmla="*/ 0 h 89572"/>
              <a:gd name="T8" fmla="*/ 846257 w 846257"/>
              <a:gd name="T9" fmla="*/ 0 h 89572"/>
              <a:gd name="T10" fmla="*/ 846257 w 846257"/>
              <a:gd name="T11" fmla="*/ 89572 h 89572"/>
              <a:gd name="T12" fmla="*/ 44786 w 846257"/>
              <a:gd name="T13" fmla="*/ 89571 h 89572"/>
              <a:gd name="T14" fmla="*/ 13118 w 846257"/>
              <a:gd name="T15" fmla="*/ 76454 h 89572"/>
              <a:gd name="T16" fmla="*/ 0 w 846257"/>
              <a:gd name="T17" fmla="*/ 44786 h 89572"/>
              <a:gd name="T18" fmla="*/ 13118 w 846257"/>
              <a:gd name="T19" fmla="*/ 13117 h 89572"/>
              <a:gd name="T20" fmla="*/ 44786 w 846257"/>
              <a:gd name="T21" fmla="*/ 0 h 89572"/>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846257"/>
              <a:gd name="T34" fmla="*/ 0 h 89572"/>
              <a:gd name="T35" fmla="*/ 846257 w 846257"/>
              <a:gd name="T36" fmla="*/ 89572 h 89572"/>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846257" h="89572">
                <a:moveTo>
                  <a:pt x="0" y="44785"/>
                </a:moveTo>
                <a:lnTo>
                  <a:pt x="0" y="44786"/>
                </a:lnTo>
                <a:lnTo>
                  <a:pt x="0" y="44786"/>
                </a:lnTo>
                <a:close/>
                <a:moveTo>
                  <a:pt x="44786" y="0"/>
                </a:moveTo>
                <a:lnTo>
                  <a:pt x="846257" y="0"/>
                </a:lnTo>
                <a:lnTo>
                  <a:pt x="846257" y="89572"/>
                </a:lnTo>
                <a:lnTo>
                  <a:pt x="44786" y="89571"/>
                </a:lnTo>
                <a:cubicBezTo>
                  <a:pt x="32419" y="89571"/>
                  <a:pt x="21222" y="84558"/>
                  <a:pt x="13118" y="76454"/>
                </a:cubicBezTo>
                <a:lnTo>
                  <a:pt x="0" y="44786"/>
                </a:lnTo>
                <a:lnTo>
                  <a:pt x="13118" y="13117"/>
                </a:lnTo>
                <a:cubicBezTo>
                  <a:pt x="21222" y="5013"/>
                  <a:pt x="32419" y="0"/>
                  <a:pt x="44786" y="0"/>
                </a:cubicBezTo>
                <a:close/>
              </a:path>
            </a:pathLst>
          </a:custGeom>
          <a:solidFill>
            <a:srgbClr val="262626"/>
          </a:solidFill>
          <a:ln w="9525">
            <a:noFill/>
            <a:miter lim="800000"/>
            <a:headEnd/>
            <a:tailEnd/>
          </a:ln>
        </p:spPr>
        <p:txBody>
          <a:bodyPr anchor="ctr"/>
          <a:lstStyle/>
          <a:p>
            <a:pPr algn="ctr"/>
            <a:endParaRPr lang="zh-CN" altLang="zh-CN">
              <a:solidFill>
                <a:srgbClr val="FFFFFF"/>
              </a:solidFill>
              <a:latin typeface="宋体" pitchFamily="2" charset="-122"/>
              <a:sym typeface="宋体" pitchFamily="2" charset="-122"/>
            </a:endParaRPr>
          </a:p>
        </p:txBody>
      </p:sp>
      <p:sp>
        <p:nvSpPr>
          <p:cNvPr id="86" name="任意多边形 68"/>
          <p:cNvSpPr>
            <a:spLocks noChangeArrowheads="1"/>
          </p:cNvSpPr>
          <p:nvPr/>
        </p:nvSpPr>
        <p:spPr bwMode="auto">
          <a:xfrm>
            <a:off x="4041806" y="3567136"/>
            <a:ext cx="846138" cy="90487"/>
          </a:xfrm>
          <a:custGeom>
            <a:avLst/>
            <a:gdLst>
              <a:gd name="T0" fmla="*/ 0 w 846257"/>
              <a:gd name="T1" fmla="*/ 44785 h 89572"/>
              <a:gd name="T2" fmla="*/ 0 w 846257"/>
              <a:gd name="T3" fmla="*/ 44786 h 89572"/>
              <a:gd name="T4" fmla="*/ 0 w 846257"/>
              <a:gd name="T5" fmla="*/ 44786 h 89572"/>
              <a:gd name="T6" fmla="*/ 44786 w 846257"/>
              <a:gd name="T7" fmla="*/ 0 h 89572"/>
              <a:gd name="T8" fmla="*/ 846257 w 846257"/>
              <a:gd name="T9" fmla="*/ 0 h 89572"/>
              <a:gd name="T10" fmla="*/ 846257 w 846257"/>
              <a:gd name="T11" fmla="*/ 89572 h 89572"/>
              <a:gd name="T12" fmla="*/ 44786 w 846257"/>
              <a:gd name="T13" fmla="*/ 89571 h 89572"/>
              <a:gd name="T14" fmla="*/ 13118 w 846257"/>
              <a:gd name="T15" fmla="*/ 76454 h 89572"/>
              <a:gd name="T16" fmla="*/ 0 w 846257"/>
              <a:gd name="T17" fmla="*/ 44786 h 89572"/>
              <a:gd name="T18" fmla="*/ 13118 w 846257"/>
              <a:gd name="T19" fmla="*/ 13117 h 89572"/>
              <a:gd name="T20" fmla="*/ 44786 w 846257"/>
              <a:gd name="T21" fmla="*/ 0 h 89572"/>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846257"/>
              <a:gd name="T34" fmla="*/ 0 h 89572"/>
              <a:gd name="T35" fmla="*/ 846257 w 846257"/>
              <a:gd name="T36" fmla="*/ 89572 h 89572"/>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846257" h="89572">
                <a:moveTo>
                  <a:pt x="0" y="44785"/>
                </a:moveTo>
                <a:lnTo>
                  <a:pt x="0" y="44786"/>
                </a:lnTo>
                <a:lnTo>
                  <a:pt x="0" y="44786"/>
                </a:lnTo>
                <a:close/>
                <a:moveTo>
                  <a:pt x="44786" y="0"/>
                </a:moveTo>
                <a:lnTo>
                  <a:pt x="846257" y="0"/>
                </a:lnTo>
                <a:lnTo>
                  <a:pt x="846257" y="89572"/>
                </a:lnTo>
                <a:lnTo>
                  <a:pt x="44786" y="89571"/>
                </a:lnTo>
                <a:cubicBezTo>
                  <a:pt x="32419" y="89571"/>
                  <a:pt x="21222" y="84558"/>
                  <a:pt x="13118" y="76454"/>
                </a:cubicBezTo>
                <a:lnTo>
                  <a:pt x="0" y="44786"/>
                </a:lnTo>
                <a:lnTo>
                  <a:pt x="13118" y="13117"/>
                </a:lnTo>
                <a:cubicBezTo>
                  <a:pt x="21222" y="5013"/>
                  <a:pt x="32419" y="0"/>
                  <a:pt x="44786" y="0"/>
                </a:cubicBezTo>
                <a:close/>
              </a:path>
            </a:pathLst>
          </a:custGeom>
          <a:solidFill>
            <a:srgbClr val="262626"/>
          </a:solidFill>
          <a:ln w="9525">
            <a:noFill/>
            <a:miter lim="800000"/>
            <a:headEnd/>
            <a:tailEnd/>
          </a:ln>
        </p:spPr>
        <p:txBody>
          <a:bodyPr anchor="ctr"/>
          <a:lstStyle/>
          <a:p>
            <a:pPr algn="ctr"/>
            <a:endParaRPr lang="zh-CN" altLang="zh-CN">
              <a:solidFill>
                <a:srgbClr val="FFFFFF"/>
              </a:solidFill>
              <a:latin typeface="宋体" pitchFamily="2" charset="-122"/>
              <a:sym typeface="宋体" pitchFamily="2" charset="-122"/>
            </a:endParaRPr>
          </a:p>
        </p:txBody>
      </p:sp>
      <p:sp>
        <p:nvSpPr>
          <p:cNvPr id="87" name="任意多边形 69"/>
          <p:cNvSpPr>
            <a:spLocks noChangeArrowheads="1"/>
          </p:cNvSpPr>
          <p:nvPr/>
        </p:nvSpPr>
        <p:spPr bwMode="auto">
          <a:xfrm>
            <a:off x="3995769" y="3463948"/>
            <a:ext cx="846137" cy="90488"/>
          </a:xfrm>
          <a:custGeom>
            <a:avLst/>
            <a:gdLst>
              <a:gd name="T0" fmla="*/ 0 w 846257"/>
              <a:gd name="T1" fmla="*/ 44785 h 89572"/>
              <a:gd name="T2" fmla="*/ 0 w 846257"/>
              <a:gd name="T3" fmla="*/ 44786 h 89572"/>
              <a:gd name="T4" fmla="*/ 0 w 846257"/>
              <a:gd name="T5" fmla="*/ 44786 h 89572"/>
              <a:gd name="T6" fmla="*/ 44786 w 846257"/>
              <a:gd name="T7" fmla="*/ 0 h 89572"/>
              <a:gd name="T8" fmla="*/ 846257 w 846257"/>
              <a:gd name="T9" fmla="*/ 0 h 89572"/>
              <a:gd name="T10" fmla="*/ 846257 w 846257"/>
              <a:gd name="T11" fmla="*/ 89572 h 89572"/>
              <a:gd name="T12" fmla="*/ 44786 w 846257"/>
              <a:gd name="T13" fmla="*/ 89571 h 89572"/>
              <a:gd name="T14" fmla="*/ 13118 w 846257"/>
              <a:gd name="T15" fmla="*/ 76454 h 89572"/>
              <a:gd name="T16" fmla="*/ 0 w 846257"/>
              <a:gd name="T17" fmla="*/ 44786 h 89572"/>
              <a:gd name="T18" fmla="*/ 13118 w 846257"/>
              <a:gd name="T19" fmla="*/ 13117 h 89572"/>
              <a:gd name="T20" fmla="*/ 44786 w 846257"/>
              <a:gd name="T21" fmla="*/ 0 h 89572"/>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846257"/>
              <a:gd name="T34" fmla="*/ 0 h 89572"/>
              <a:gd name="T35" fmla="*/ 846257 w 846257"/>
              <a:gd name="T36" fmla="*/ 89572 h 89572"/>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846257" h="89572">
                <a:moveTo>
                  <a:pt x="0" y="44785"/>
                </a:moveTo>
                <a:lnTo>
                  <a:pt x="0" y="44786"/>
                </a:lnTo>
                <a:lnTo>
                  <a:pt x="0" y="44786"/>
                </a:lnTo>
                <a:close/>
                <a:moveTo>
                  <a:pt x="44786" y="0"/>
                </a:moveTo>
                <a:lnTo>
                  <a:pt x="846257" y="0"/>
                </a:lnTo>
                <a:lnTo>
                  <a:pt x="846257" y="89572"/>
                </a:lnTo>
                <a:lnTo>
                  <a:pt x="44786" y="89571"/>
                </a:lnTo>
                <a:cubicBezTo>
                  <a:pt x="32419" y="89571"/>
                  <a:pt x="21222" y="84558"/>
                  <a:pt x="13118" y="76454"/>
                </a:cubicBezTo>
                <a:lnTo>
                  <a:pt x="0" y="44786"/>
                </a:lnTo>
                <a:lnTo>
                  <a:pt x="13118" y="13117"/>
                </a:lnTo>
                <a:cubicBezTo>
                  <a:pt x="21222" y="5013"/>
                  <a:pt x="32419" y="0"/>
                  <a:pt x="44786" y="0"/>
                </a:cubicBezTo>
                <a:close/>
              </a:path>
            </a:pathLst>
          </a:custGeom>
          <a:solidFill>
            <a:srgbClr val="262626"/>
          </a:solidFill>
          <a:ln w="9525">
            <a:noFill/>
            <a:miter lim="800000"/>
            <a:headEnd/>
            <a:tailEnd/>
          </a:ln>
        </p:spPr>
        <p:txBody>
          <a:bodyPr anchor="ctr"/>
          <a:lstStyle/>
          <a:p>
            <a:pPr algn="ctr"/>
            <a:endParaRPr lang="zh-CN" altLang="zh-CN">
              <a:solidFill>
                <a:srgbClr val="FFFFFF"/>
              </a:solidFill>
              <a:latin typeface="宋体" pitchFamily="2" charset="-122"/>
              <a:sym typeface="宋体" pitchFamily="2" charset="-122"/>
            </a:endParaRPr>
          </a:p>
        </p:txBody>
      </p:sp>
      <p:sp>
        <p:nvSpPr>
          <p:cNvPr id="88" name="任意多边形 70"/>
          <p:cNvSpPr>
            <a:spLocks noChangeArrowheads="1"/>
          </p:cNvSpPr>
          <p:nvPr/>
        </p:nvSpPr>
        <p:spPr bwMode="auto">
          <a:xfrm>
            <a:off x="4102131" y="3362348"/>
            <a:ext cx="846138" cy="88900"/>
          </a:xfrm>
          <a:custGeom>
            <a:avLst/>
            <a:gdLst>
              <a:gd name="T0" fmla="*/ 0 w 846257"/>
              <a:gd name="T1" fmla="*/ 44785 h 89572"/>
              <a:gd name="T2" fmla="*/ 0 w 846257"/>
              <a:gd name="T3" fmla="*/ 44786 h 89572"/>
              <a:gd name="T4" fmla="*/ 0 w 846257"/>
              <a:gd name="T5" fmla="*/ 44786 h 89572"/>
              <a:gd name="T6" fmla="*/ 44786 w 846257"/>
              <a:gd name="T7" fmla="*/ 0 h 89572"/>
              <a:gd name="T8" fmla="*/ 846257 w 846257"/>
              <a:gd name="T9" fmla="*/ 0 h 89572"/>
              <a:gd name="T10" fmla="*/ 846257 w 846257"/>
              <a:gd name="T11" fmla="*/ 89572 h 89572"/>
              <a:gd name="T12" fmla="*/ 44786 w 846257"/>
              <a:gd name="T13" fmla="*/ 89571 h 89572"/>
              <a:gd name="T14" fmla="*/ 13118 w 846257"/>
              <a:gd name="T15" fmla="*/ 76454 h 89572"/>
              <a:gd name="T16" fmla="*/ 0 w 846257"/>
              <a:gd name="T17" fmla="*/ 44786 h 89572"/>
              <a:gd name="T18" fmla="*/ 13118 w 846257"/>
              <a:gd name="T19" fmla="*/ 13117 h 89572"/>
              <a:gd name="T20" fmla="*/ 44786 w 846257"/>
              <a:gd name="T21" fmla="*/ 0 h 89572"/>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846257"/>
              <a:gd name="T34" fmla="*/ 0 h 89572"/>
              <a:gd name="T35" fmla="*/ 846257 w 846257"/>
              <a:gd name="T36" fmla="*/ 89572 h 89572"/>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846257" h="89572">
                <a:moveTo>
                  <a:pt x="0" y="44785"/>
                </a:moveTo>
                <a:lnTo>
                  <a:pt x="0" y="44786"/>
                </a:lnTo>
                <a:lnTo>
                  <a:pt x="0" y="44786"/>
                </a:lnTo>
                <a:close/>
                <a:moveTo>
                  <a:pt x="44786" y="0"/>
                </a:moveTo>
                <a:lnTo>
                  <a:pt x="846257" y="0"/>
                </a:lnTo>
                <a:lnTo>
                  <a:pt x="846257" y="89572"/>
                </a:lnTo>
                <a:lnTo>
                  <a:pt x="44786" y="89571"/>
                </a:lnTo>
                <a:cubicBezTo>
                  <a:pt x="32419" y="89571"/>
                  <a:pt x="21222" y="84558"/>
                  <a:pt x="13118" y="76454"/>
                </a:cubicBezTo>
                <a:lnTo>
                  <a:pt x="0" y="44786"/>
                </a:lnTo>
                <a:lnTo>
                  <a:pt x="13118" y="13117"/>
                </a:lnTo>
                <a:cubicBezTo>
                  <a:pt x="21222" y="5013"/>
                  <a:pt x="32419" y="0"/>
                  <a:pt x="44786" y="0"/>
                </a:cubicBezTo>
                <a:close/>
              </a:path>
            </a:pathLst>
          </a:custGeom>
          <a:solidFill>
            <a:srgbClr val="262626"/>
          </a:solidFill>
          <a:ln w="9525">
            <a:noFill/>
            <a:miter lim="800000"/>
            <a:headEnd/>
            <a:tailEnd/>
          </a:ln>
        </p:spPr>
        <p:txBody>
          <a:bodyPr anchor="ctr"/>
          <a:lstStyle/>
          <a:p>
            <a:pPr algn="ctr"/>
            <a:endParaRPr lang="zh-CN" altLang="zh-CN">
              <a:solidFill>
                <a:srgbClr val="FFFFFF"/>
              </a:solidFill>
              <a:latin typeface="宋体" pitchFamily="2" charset="-122"/>
              <a:sym typeface="宋体" pitchFamily="2" charset="-122"/>
            </a:endParaRPr>
          </a:p>
        </p:txBody>
      </p:sp>
      <p:sp>
        <p:nvSpPr>
          <p:cNvPr id="89" name="任意多边形 71"/>
          <p:cNvSpPr>
            <a:spLocks noChangeArrowheads="1"/>
          </p:cNvSpPr>
          <p:nvPr/>
        </p:nvSpPr>
        <p:spPr bwMode="auto">
          <a:xfrm>
            <a:off x="4024344" y="3259161"/>
            <a:ext cx="846137" cy="88900"/>
          </a:xfrm>
          <a:custGeom>
            <a:avLst/>
            <a:gdLst>
              <a:gd name="T0" fmla="*/ 0 w 846257"/>
              <a:gd name="T1" fmla="*/ 44785 h 89572"/>
              <a:gd name="T2" fmla="*/ 0 w 846257"/>
              <a:gd name="T3" fmla="*/ 44786 h 89572"/>
              <a:gd name="T4" fmla="*/ 0 w 846257"/>
              <a:gd name="T5" fmla="*/ 44786 h 89572"/>
              <a:gd name="T6" fmla="*/ 44786 w 846257"/>
              <a:gd name="T7" fmla="*/ 0 h 89572"/>
              <a:gd name="T8" fmla="*/ 846257 w 846257"/>
              <a:gd name="T9" fmla="*/ 0 h 89572"/>
              <a:gd name="T10" fmla="*/ 846257 w 846257"/>
              <a:gd name="T11" fmla="*/ 89572 h 89572"/>
              <a:gd name="T12" fmla="*/ 44786 w 846257"/>
              <a:gd name="T13" fmla="*/ 89571 h 89572"/>
              <a:gd name="T14" fmla="*/ 13118 w 846257"/>
              <a:gd name="T15" fmla="*/ 76454 h 89572"/>
              <a:gd name="T16" fmla="*/ 0 w 846257"/>
              <a:gd name="T17" fmla="*/ 44786 h 89572"/>
              <a:gd name="T18" fmla="*/ 13118 w 846257"/>
              <a:gd name="T19" fmla="*/ 13117 h 89572"/>
              <a:gd name="T20" fmla="*/ 44786 w 846257"/>
              <a:gd name="T21" fmla="*/ 0 h 89572"/>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846257"/>
              <a:gd name="T34" fmla="*/ 0 h 89572"/>
              <a:gd name="T35" fmla="*/ 846257 w 846257"/>
              <a:gd name="T36" fmla="*/ 89572 h 89572"/>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846257" h="89572">
                <a:moveTo>
                  <a:pt x="0" y="44785"/>
                </a:moveTo>
                <a:lnTo>
                  <a:pt x="0" y="44786"/>
                </a:lnTo>
                <a:lnTo>
                  <a:pt x="0" y="44786"/>
                </a:lnTo>
                <a:close/>
                <a:moveTo>
                  <a:pt x="44786" y="0"/>
                </a:moveTo>
                <a:lnTo>
                  <a:pt x="846257" y="0"/>
                </a:lnTo>
                <a:lnTo>
                  <a:pt x="846257" y="89572"/>
                </a:lnTo>
                <a:lnTo>
                  <a:pt x="44786" y="89571"/>
                </a:lnTo>
                <a:cubicBezTo>
                  <a:pt x="32419" y="89571"/>
                  <a:pt x="21222" y="84558"/>
                  <a:pt x="13118" y="76454"/>
                </a:cubicBezTo>
                <a:lnTo>
                  <a:pt x="0" y="44786"/>
                </a:lnTo>
                <a:lnTo>
                  <a:pt x="13118" y="13117"/>
                </a:lnTo>
                <a:cubicBezTo>
                  <a:pt x="21222" y="5013"/>
                  <a:pt x="32419" y="0"/>
                  <a:pt x="44786" y="0"/>
                </a:cubicBezTo>
                <a:close/>
              </a:path>
            </a:pathLst>
          </a:custGeom>
          <a:solidFill>
            <a:srgbClr val="262626"/>
          </a:solidFill>
          <a:ln w="9525">
            <a:noFill/>
            <a:miter lim="800000"/>
            <a:headEnd/>
            <a:tailEnd/>
          </a:ln>
        </p:spPr>
        <p:txBody>
          <a:bodyPr anchor="ctr"/>
          <a:lstStyle/>
          <a:p>
            <a:pPr algn="ctr"/>
            <a:endParaRPr lang="zh-CN" altLang="zh-CN">
              <a:solidFill>
                <a:srgbClr val="FFFFFF"/>
              </a:solidFill>
              <a:latin typeface="宋体" pitchFamily="2" charset="-122"/>
              <a:sym typeface="宋体" pitchFamily="2" charset="-122"/>
            </a:endParaRPr>
          </a:p>
        </p:txBody>
      </p:sp>
      <p:sp>
        <p:nvSpPr>
          <p:cNvPr id="90" name="任意多边形 72"/>
          <p:cNvSpPr>
            <a:spLocks noChangeArrowheads="1"/>
          </p:cNvSpPr>
          <p:nvPr/>
        </p:nvSpPr>
        <p:spPr bwMode="auto">
          <a:xfrm>
            <a:off x="4168806" y="3155973"/>
            <a:ext cx="846138" cy="90488"/>
          </a:xfrm>
          <a:custGeom>
            <a:avLst/>
            <a:gdLst>
              <a:gd name="T0" fmla="*/ 0 w 846257"/>
              <a:gd name="T1" fmla="*/ 44785 h 89572"/>
              <a:gd name="T2" fmla="*/ 0 w 846257"/>
              <a:gd name="T3" fmla="*/ 44786 h 89572"/>
              <a:gd name="T4" fmla="*/ 0 w 846257"/>
              <a:gd name="T5" fmla="*/ 44786 h 89572"/>
              <a:gd name="T6" fmla="*/ 44786 w 846257"/>
              <a:gd name="T7" fmla="*/ 0 h 89572"/>
              <a:gd name="T8" fmla="*/ 846257 w 846257"/>
              <a:gd name="T9" fmla="*/ 0 h 89572"/>
              <a:gd name="T10" fmla="*/ 846257 w 846257"/>
              <a:gd name="T11" fmla="*/ 89572 h 89572"/>
              <a:gd name="T12" fmla="*/ 44786 w 846257"/>
              <a:gd name="T13" fmla="*/ 89571 h 89572"/>
              <a:gd name="T14" fmla="*/ 13118 w 846257"/>
              <a:gd name="T15" fmla="*/ 76454 h 89572"/>
              <a:gd name="T16" fmla="*/ 0 w 846257"/>
              <a:gd name="T17" fmla="*/ 44786 h 89572"/>
              <a:gd name="T18" fmla="*/ 13118 w 846257"/>
              <a:gd name="T19" fmla="*/ 13117 h 89572"/>
              <a:gd name="T20" fmla="*/ 44786 w 846257"/>
              <a:gd name="T21" fmla="*/ 0 h 89572"/>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846257"/>
              <a:gd name="T34" fmla="*/ 0 h 89572"/>
              <a:gd name="T35" fmla="*/ 846257 w 846257"/>
              <a:gd name="T36" fmla="*/ 89572 h 89572"/>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846257" h="89572">
                <a:moveTo>
                  <a:pt x="0" y="44785"/>
                </a:moveTo>
                <a:lnTo>
                  <a:pt x="0" y="44786"/>
                </a:lnTo>
                <a:lnTo>
                  <a:pt x="0" y="44786"/>
                </a:lnTo>
                <a:close/>
                <a:moveTo>
                  <a:pt x="44786" y="0"/>
                </a:moveTo>
                <a:lnTo>
                  <a:pt x="846257" y="0"/>
                </a:lnTo>
                <a:lnTo>
                  <a:pt x="846257" y="89572"/>
                </a:lnTo>
                <a:lnTo>
                  <a:pt x="44786" y="89571"/>
                </a:lnTo>
                <a:cubicBezTo>
                  <a:pt x="32419" y="89571"/>
                  <a:pt x="21222" y="84558"/>
                  <a:pt x="13118" y="76454"/>
                </a:cubicBezTo>
                <a:lnTo>
                  <a:pt x="0" y="44786"/>
                </a:lnTo>
                <a:lnTo>
                  <a:pt x="13118" y="13117"/>
                </a:lnTo>
                <a:cubicBezTo>
                  <a:pt x="21222" y="5013"/>
                  <a:pt x="32419" y="0"/>
                  <a:pt x="44786" y="0"/>
                </a:cubicBezTo>
                <a:close/>
              </a:path>
            </a:pathLst>
          </a:custGeom>
          <a:solidFill>
            <a:srgbClr val="262626"/>
          </a:solidFill>
          <a:ln w="9525">
            <a:noFill/>
            <a:miter lim="800000"/>
            <a:headEnd/>
            <a:tailEnd/>
          </a:ln>
        </p:spPr>
        <p:txBody>
          <a:bodyPr anchor="ctr"/>
          <a:lstStyle/>
          <a:p>
            <a:pPr algn="ctr"/>
            <a:endParaRPr lang="zh-CN" altLang="zh-CN">
              <a:solidFill>
                <a:srgbClr val="FFFFFF"/>
              </a:solidFill>
              <a:latin typeface="宋体" pitchFamily="2" charset="-122"/>
              <a:sym typeface="宋体" pitchFamily="2" charset="-122"/>
            </a:endParaRPr>
          </a:p>
        </p:txBody>
      </p:sp>
      <p:sp>
        <p:nvSpPr>
          <p:cNvPr id="91" name="任意多边形 73"/>
          <p:cNvSpPr>
            <a:spLocks noChangeArrowheads="1"/>
          </p:cNvSpPr>
          <p:nvPr/>
        </p:nvSpPr>
        <p:spPr bwMode="auto">
          <a:xfrm>
            <a:off x="4044981" y="3054373"/>
            <a:ext cx="847725" cy="88900"/>
          </a:xfrm>
          <a:custGeom>
            <a:avLst/>
            <a:gdLst>
              <a:gd name="T0" fmla="*/ 0 w 846257"/>
              <a:gd name="T1" fmla="*/ 44785 h 89572"/>
              <a:gd name="T2" fmla="*/ 0 w 846257"/>
              <a:gd name="T3" fmla="*/ 44786 h 89572"/>
              <a:gd name="T4" fmla="*/ 0 w 846257"/>
              <a:gd name="T5" fmla="*/ 44786 h 89572"/>
              <a:gd name="T6" fmla="*/ 44786 w 846257"/>
              <a:gd name="T7" fmla="*/ 0 h 89572"/>
              <a:gd name="T8" fmla="*/ 846257 w 846257"/>
              <a:gd name="T9" fmla="*/ 0 h 89572"/>
              <a:gd name="T10" fmla="*/ 846257 w 846257"/>
              <a:gd name="T11" fmla="*/ 89572 h 89572"/>
              <a:gd name="T12" fmla="*/ 44786 w 846257"/>
              <a:gd name="T13" fmla="*/ 89571 h 89572"/>
              <a:gd name="T14" fmla="*/ 13118 w 846257"/>
              <a:gd name="T15" fmla="*/ 76454 h 89572"/>
              <a:gd name="T16" fmla="*/ 0 w 846257"/>
              <a:gd name="T17" fmla="*/ 44786 h 89572"/>
              <a:gd name="T18" fmla="*/ 13118 w 846257"/>
              <a:gd name="T19" fmla="*/ 13117 h 89572"/>
              <a:gd name="T20" fmla="*/ 44786 w 846257"/>
              <a:gd name="T21" fmla="*/ 0 h 89572"/>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846257"/>
              <a:gd name="T34" fmla="*/ 0 h 89572"/>
              <a:gd name="T35" fmla="*/ 846257 w 846257"/>
              <a:gd name="T36" fmla="*/ 89572 h 89572"/>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846257" h="89572">
                <a:moveTo>
                  <a:pt x="0" y="44785"/>
                </a:moveTo>
                <a:lnTo>
                  <a:pt x="0" y="44786"/>
                </a:lnTo>
                <a:lnTo>
                  <a:pt x="0" y="44786"/>
                </a:lnTo>
                <a:close/>
                <a:moveTo>
                  <a:pt x="44786" y="0"/>
                </a:moveTo>
                <a:lnTo>
                  <a:pt x="846257" y="0"/>
                </a:lnTo>
                <a:lnTo>
                  <a:pt x="846257" y="89572"/>
                </a:lnTo>
                <a:lnTo>
                  <a:pt x="44786" y="89571"/>
                </a:lnTo>
                <a:cubicBezTo>
                  <a:pt x="32419" y="89571"/>
                  <a:pt x="21222" y="84558"/>
                  <a:pt x="13118" y="76454"/>
                </a:cubicBezTo>
                <a:lnTo>
                  <a:pt x="0" y="44786"/>
                </a:lnTo>
                <a:lnTo>
                  <a:pt x="13118" y="13117"/>
                </a:lnTo>
                <a:cubicBezTo>
                  <a:pt x="21222" y="5013"/>
                  <a:pt x="32419" y="0"/>
                  <a:pt x="44786" y="0"/>
                </a:cubicBezTo>
                <a:close/>
              </a:path>
            </a:pathLst>
          </a:custGeom>
          <a:solidFill>
            <a:srgbClr val="262626"/>
          </a:solidFill>
          <a:ln w="9525">
            <a:noFill/>
            <a:miter lim="800000"/>
            <a:headEnd/>
            <a:tailEnd/>
          </a:ln>
        </p:spPr>
        <p:txBody>
          <a:bodyPr anchor="ctr"/>
          <a:lstStyle/>
          <a:p>
            <a:pPr algn="ctr"/>
            <a:endParaRPr lang="zh-CN" altLang="zh-CN">
              <a:solidFill>
                <a:srgbClr val="FFFFFF"/>
              </a:solidFill>
              <a:latin typeface="宋体" pitchFamily="2" charset="-122"/>
              <a:sym typeface="宋体" pitchFamily="2" charset="-122"/>
            </a:endParaRPr>
          </a:p>
        </p:txBody>
      </p:sp>
      <p:sp>
        <p:nvSpPr>
          <p:cNvPr id="92" name="矩形 74"/>
          <p:cNvSpPr>
            <a:spLocks noChangeArrowheads="1"/>
          </p:cNvSpPr>
          <p:nvPr/>
        </p:nvSpPr>
        <p:spPr bwMode="auto">
          <a:xfrm>
            <a:off x="5294344" y="3543323"/>
            <a:ext cx="325437" cy="436563"/>
          </a:xfrm>
          <a:prstGeom prst="rect">
            <a:avLst/>
          </a:prstGeom>
          <a:solidFill>
            <a:srgbClr val="262626"/>
          </a:solidFill>
          <a:ln w="9525">
            <a:noFill/>
            <a:miter lim="800000"/>
            <a:headEnd/>
            <a:tailEnd/>
          </a:ln>
        </p:spPr>
        <p:txBody>
          <a:bodyPr anchor="ctr"/>
          <a:lstStyle/>
          <a:p>
            <a:pPr algn="ctr"/>
            <a:endParaRPr lang="zh-CN" altLang="zh-CN">
              <a:solidFill>
                <a:srgbClr val="FFFFFF"/>
              </a:solidFill>
              <a:latin typeface="宋体" pitchFamily="2" charset="-122"/>
              <a:sym typeface="宋体" pitchFamily="2" charset="-122"/>
            </a:endParaRPr>
          </a:p>
        </p:txBody>
      </p:sp>
      <p:sp>
        <p:nvSpPr>
          <p:cNvPr id="93" name="矩形 75"/>
          <p:cNvSpPr>
            <a:spLocks noChangeArrowheads="1"/>
          </p:cNvSpPr>
          <p:nvPr/>
        </p:nvSpPr>
        <p:spPr bwMode="auto">
          <a:xfrm rot="20921199">
            <a:off x="5341969" y="3281386"/>
            <a:ext cx="46037" cy="454025"/>
          </a:xfrm>
          <a:prstGeom prst="rect">
            <a:avLst/>
          </a:prstGeom>
          <a:solidFill>
            <a:srgbClr val="262626"/>
          </a:solidFill>
          <a:ln w="9525">
            <a:noFill/>
            <a:miter lim="800000"/>
            <a:headEnd/>
            <a:tailEnd/>
          </a:ln>
        </p:spPr>
        <p:txBody>
          <a:bodyPr anchor="ctr"/>
          <a:lstStyle/>
          <a:p>
            <a:pPr algn="ctr"/>
            <a:endParaRPr lang="zh-CN" altLang="zh-CN">
              <a:solidFill>
                <a:srgbClr val="FFFFFF"/>
              </a:solidFill>
              <a:latin typeface="宋体" pitchFamily="2" charset="-122"/>
              <a:sym typeface="宋体" pitchFamily="2" charset="-122"/>
            </a:endParaRPr>
          </a:p>
        </p:txBody>
      </p:sp>
      <p:sp>
        <p:nvSpPr>
          <p:cNvPr id="94" name="矩形 76"/>
          <p:cNvSpPr>
            <a:spLocks noChangeArrowheads="1"/>
          </p:cNvSpPr>
          <p:nvPr/>
        </p:nvSpPr>
        <p:spPr bwMode="auto">
          <a:xfrm rot="1124671">
            <a:off x="5399119" y="3344886"/>
            <a:ext cx="65087" cy="454025"/>
          </a:xfrm>
          <a:prstGeom prst="rect">
            <a:avLst/>
          </a:prstGeom>
          <a:solidFill>
            <a:srgbClr val="262626"/>
          </a:solidFill>
          <a:ln w="9525">
            <a:noFill/>
            <a:miter lim="800000"/>
            <a:headEnd/>
            <a:tailEnd/>
          </a:ln>
        </p:spPr>
        <p:txBody>
          <a:bodyPr anchor="ctr"/>
          <a:lstStyle/>
          <a:p>
            <a:pPr algn="ctr"/>
            <a:endParaRPr lang="zh-CN" altLang="zh-CN">
              <a:solidFill>
                <a:srgbClr val="FFFFFF"/>
              </a:solidFill>
              <a:latin typeface="宋体" pitchFamily="2" charset="-122"/>
              <a:sym typeface="宋体" pitchFamily="2" charset="-122"/>
            </a:endParaRPr>
          </a:p>
        </p:txBody>
      </p:sp>
      <p:sp>
        <p:nvSpPr>
          <p:cNvPr id="95" name="矩形 77"/>
          <p:cNvSpPr>
            <a:spLocks noChangeArrowheads="1"/>
          </p:cNvSpPr>
          <p:nvPr/>
        </p:nvSpPr>
        <p:spPr bwMode="auto">
          <a:xfrm rot="216879">
            <a:off x="5540406" y="3348061"/>
            <a:ext cx="44450" cy="454025"/>
          </a:xfrm>
          <a:prstGeom prst="rect">
            <a:avLst/>
          </a:prstGeom>
          <a:solidFill>
            <a:srgbClr val="262626"/>
          </a:solidFill>
          <a:ln w="9525">
            <a:noFill/>
            <a:miter lim="800000"/>
            <a:headEnd/>
            <a:tailEnd/>
          </a:ln>
        </p:spPr>
        <p:txBody>
          <a:bodyPr anchor="ctr"/>
          <a:lstStyle/>
          <a:p>
            <a:pPr algn="ctr"/>
            <a:endParaRPr lang="zh-CN" altLang="zh-CN">
              <a:solidFill>
                <a:srgbClr val="FFFFFF"/>
              </a:solidFill>
              <a:latin typeface="宋体" pitchFamily="2" charset="-122"/>
              <a:sym typeface="宋体" pitchFamily="2" charset="-122"/>
            </a:endParaRPr>
          </a:p>
        </p:txBody>
      </p:sp>
      <p:sp>
        <p:nvSpPr>
          <p:cNvPr id="114" name="任意多边形 35"/>
          <p:cNvSpPr>
            <a:spLocks noChangeArrowheads="1"/>
          </p:cNvSpPr>
          <p:nvPr/>
        </p:nvSpPr>
        <p:spPr bwMode="auto">
          <a:xfrm flipH="1">
            <a:off x="7340632" y="2740048"/>
            <a:ext cx="1479550" cy="2066925"/>
          </a:xfrm>
          <a:custGeom>
            <a:avLst/>
            <a:gdLst>
              <a:gd name="T0" fmla="*/ 868111 w 1736222"/>
              <a:gd name="T1" fmla="*/ 0 h 2206483"/>
              <a:gd name="T2" fmla="*/ 1736222 w 1736222"/>
              <a:gd name="T3" fmla="*/ 1902525 h 2206483"/>
              <a:gd name="T4" fmla="*/ 1731740 w 1736222"/>
              <a:gd name="T5" fmla="*/ 2097048 h 2206483"/>
              <a:gd name="T6" fmla="*/ 1724119 w 1736222"/>
              <a:gd name="T7" fmla="*/ 2206483 h 2206483"/>
              <a:gd name="T8" fmla="*/ 12103 w 1736222"/>
              <a:gd name="T9" fmla="*/ 2206483 h 2206483"/>
              <a:gd name="T10" fmla="*/ 4482 w 1736222"/>
              <a:gd name="T11" fmla="*/ 2097048 h 2206483"/>
              <a:gd name="T12" fmla="*/ 0 w 1736222"/>
              <a:gd name="T13" fmla="*/ 1902525 h 2206483"/>
              <a:gd name="T14" fmla="*/ 868111 w 1736222"/>
              <a:gd name="T15" fmla="*/ 0 h 2206483"/>
              <a:gd name="T16" fmla="*/ 0 60000 65536"/>
              <a:gd name="T17" fmla="*/ 0 60000 65536"/>
              <a:gd name="T18" fmla="*/ 0 60000 65536"/>
              <a:gd name="T19" fmla="*/ 0 60000 65536"/>
              <a:gd name="T20" fmla="*/ 0 60000 65536"/>
              <a:gd name="T21" fmla="*/ 0 60000 65536"/>
              <a:gd name="T22" fmla="*/ 0 60000 65536"/>
              <a:gd name="T23" fmla="*/ 0 60000 65536"/>
              <a:gd name="T24" fmla="*/ 0 w 1736222"/>
              <a:gd name="T25" fmla="*/ 0 h 2206483"/>
              <a:gd name="T26" fmla="*/ 1736222 w 1736222"/>
              <a:gd name="T27" fmla="*/ 2206483 h 2206483"/>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736222" h="2206483">
                <a:moveTo>
                  <a:pt x="868111" y="0"/>
                </a:moveTo>
                <a:cubicBezTo>
                  <a:pt x="1347555" y="0"/>
                  <a:pt x="1736222" y="851789"/>
                  <a:pt x="1736222" y="1902525"/>
                </a:cubicBezTo>
                <a:cubicBezTo>
                  <a:pt x="1736222" y="1968196"/>
                  <a:pt x="1734704" y="2033090"/>
                  <a:pt x="1731740" y="2097048"/>
                </a:cubicBezTo>
                <a:lnTo>
                  <a:pt x="1724119" y="2206483"/>
                </a:lnTo>
                <a:lnTo>
                  <a:pt x="12103" y="2206483"/>
                </a:lnTo>
                <a:lnTo>
                  <a:pt x="4482" y="2097048"/>
                </a:lnTo>
                <a:cubicBezTo>
                  <a:pt x="1518" y="2033090"/>
                  <a:pt x="0" y="1968196"/>
                  <a:pt x="0" y="1902525"/>
                </a:cubicBezTo>
                <a:cubicBezTo>
                  <a:pt x="0" y="851789"/>
                  <a:pt x="388667" y="0"/>
                  <a:pt x="868111" y="0"/>
                </a:cubicBezTo>
                <a:close/>
              </a:path>
            </a:pathLst>
          </a:custGeom>
          <a:solidFill>
            <a:srgbClr val="262626"/>
          </a:solidFill>
          <a:ln w="9525">
            <a:noFill/>
            <a:miter lim="800000"/>
            <a:headEnd/>
            <a:tailEnd/>
          </a:ln>
        </p:spPr>
        <p:txBody>
          <a:bodyPr anchor="ctr"/>
          <a:lstStyle/>
          <a:p>
            <a:pPr algn="ctr"/>
            <a:endParaRPr lang="zh-CN" altLang="zh-CN">
              <a:solidFill>
                <a:srgbClr val="FFFFFF"/>
              </a:solidFill>
              <a:latin typeface="宋体" pitchFamily="2" charset="-122"/>
              <a:sym typeface="宋体" pitchFamily="2" charset="-122"/>
            </a:endParaRPr>
          </a:p>
        </p:txBody>
      </p:sp>
      <p:grpSp>
        <p:nvGrpSpPr>
          <p:cNvPr id="115" name="Group 20"/>
          <p:cNvGrpSpPr>
            <a:grpSpLocks/>
          </p:cNvGrpSpPr>
          <p:nvPr/>
        </p:nvGrpSpPr>
        <p:grpSpPr bwMode="auto">
          <a:xfrm flipH="1">
            <a:off x="7372382" y="4594248"/>
            <a:ext cx="1460500" cy="2192338"/>
            <a:chOff x="0" y="0"/>
            <a:chExt cx="833344" cy="1767144"/>
          </a:xfrm>
        </p:grpSpPr>
        <p:sp>
          <p:nvSpPr>
            <p:cNvPr id="116" name="梯形 37"/>
            <p:cNvSpPr>
              <a:spLocks noChangeArrowheads="1"/>
            </p:cNvSpPr>
            <p:nvPr/>
          </p:nvSpPr>
          <p:spPr bwMode="auto">
            <a:xfrm>
              <a:off x="0" y="0"/>
              <a:ext cx="449449" cy="1767144"/>
            </a:xfrm>
            <a:custGeom>
              <a:avLst/>
              <a:gdLst>
                <a:gd name="G0" fmla="+- 5400 0 0"/>
                <a:gd name="G1" fmla="+- 21600 0 5400"/>
                <a:gd name="G2" fmla="*/ 5400 1 2"/>
                <a:gd name="G3" fmla="+- 21600 0 G2"/>
                <a:gd name="G4" fmla="+/ 5400 21600 2"/>
                <a:gd name="G5" fmla="+/ G1 0 2"/>
                <a:gd name="G6" fmla="*/ 21600 21600 5400"/>
                <a:gd name="G7" fmla="*/ G6 1 2"/>
                <a:gd name="G8" fmla="+- 21600 0 G7"/>
                <a:gd name="G9" fmla="*/ 21600 1 2"/>
                <a:gd name="G10" fmla="+- 5400 0 G9"/>
                <a:gd name="G11" fmla="?: G10 G8 0"/>
                <a:gd name="G12" fmla="?: G10 G7 21600"/>
                <a:gd name="T0" fmla="*/ 18900 w 21600"/>
                <a:gd name="T1" fmla="*/ 10800 h 21600"/>
                <a:gd name="T2" fmla="*/ 10800 w 21600"/>
                <a:gd name="T3" fmla="*/ 21600 h 21600"/>
                <a:gd name="T4" fmla="*/ 2700 w 21600"/>
                <a:gd name="T5" fmla="*/ 10800 h 21600"/>
                <a:gd name="T6" fmla="*/ 10800 w 21600"/>
                <a:gd name="T7" fmla="*/ 0 h 21600"/>
                <a:gd name="T8" fmla="*/ 4500 w 21600"/>
                <a:gd name="T9" fmla="*/ 4500 h 21600"/>
                <a:gd name="T10" fmla="*/ 17100 w 21600"/>
                <a:gd name="T11" fmla="*/ 17100 h 21600"/>
              </a:gdLst>
              <a:ahLst/>
              <a:cxnLst>
                <a:cxn ang="0">
                  <a:pos x="T0" y="T1"/>
                </a:cxn>
                <a:cxn ang="0">
                  <a:pos x="T2" y="T3"/>
                </a:cxn>
                <a:cxn ang="0">
                  <a:pos x="T4" y="T5"/>
                </a:cxn>
                <a:cxn ang="0">
                  <a:pos x="T6" y="T7"/>
                </a:cxn>
              </a:cxnLst>
              <a:rect l="T8" t="T9" r="T10" b="T11"/>
              <a:pathLst>
                <a:path w="21600" h="21600">
                  <a:moveTo>
                    <a:pt x="0" y="0"/>
                  </a:moveTo>
                  <a:lnTo>
                    <a:pt x="5400" y="21600"/>
                  </a:lnTo>
                  <a:lnTo>
                    <a:pt x="16200" y="21600"/>
                  </a:lnTo>
                  <a:lnTo>
                    <a:pt x="21600" y="0"/>
                  </a:lnTo>
                  <a:close/>
                </a:path>
              </a:pathLst>
            </a:custGeom>
            <a:solidFill>
              <a:srgbClr val="262626"/>
            </a:solidFill>
            <a:ln w="9525">
              <a:noFill/>
              <a:miter lim="800000"/>
              <a:headEnd/>
              <a:tailEnd/>
            </a:ln>
          </p:spPr>
          <p:txBody>
            <a:bodyPr anchor="ctr"/>
            <a:lstStyle/>
            <a:p>
              <a:pPr algn="ctr"/>
              <a:endParaRPr lang="zh-CN" altLang="zh-CN">
                <a:solidFill>
                  <a:srgbClr val="FFFFFF"/>
                </a:solidFill>
                <a:latin typeface="宋体" pitchFamily="2" charset="-122"/>
                <a:sym typeface="宋体" pitchFamily="2" charset="-122"/>
              </a:endParaRPr>
            </a:p>
          </p:txBody>
        </p:sp>
        <p:sp>
          <p:nvSpPr>
            <p:cNvPr id="117" name="梯形 38"/>
            <p:cNvSpPr>
              <a:spLocks noChangeArrowheads="1"/>
            </p:cNvSpPr>
            <p:nvPr/>
          </p:nvSpPr>
          <p:spPr bwMode="auto">
            <a:xfrm>
              <a:off x="383895" y="0"/>
              <a:ext cx="449449" cy="1767144"/>
            </a:xfrm>
            <a:custGeom>
              <a:avLst/>
              <a:gdLst>
                <a:gd name="G0" fmla="+- 5400 0 0"/>
                <a:gd name="G1" fmla="+- 21600 0 5400"/>
                <a:gd name="G2" fmla="*/ 5400 1 2"/>
                <a:gd name="G3" fmla="+- 21600 0 G2"/>
                <a:gd name="G4" fmla="+/ 5400 21600 2"/>
                <a:gd name="G5" fmla="+/ G1 0 2"/>
                <a:gd name="G6" fmla="*/ 21600 21600 5400"/>
                <a:gd name="G7" fmla="*/ G6 1 2"/>
                <a:gd name="G8" fmla="+- 21600 0 G7"/>
                <a:gd name="G9" fmla="*/ 21600 1 2"/>
                <a:gd name="G10" fmla="+- 5400 0 G9"/>
                <a:gd name="G11" fmla="?: G10 G8 0"/>
                <a:gd name="G12" fmla="?: G10 G7 21600"/>
                <a:gd name="T0" fmla="*/ 18900 w 21600"/>
                <a:gd name="T1" fmla="*/ 10800 h 21600"/>
                <a:gd name="T2" fmla="*/ 10800 w 21600"/>
                <a:gd name="T3" fmla="*/ 21600 h 21600"/>
                <a:gd name="T4" fmla="*/ 2700 w 21600"/>
                <a:gd name="T5" fmla="*/ 10800 h 21600"/>
                <a:gd name="T6" fmla="*/ 10800 w 21600"/>
                <a:gd name="T7" fmla="*/ 0 h 21600"/>
                <a:gd name="T8" fmla="*/ 4500 w 21600"/>
                <a:gd name="T9" fmla="*/ 4500 h 21600"/>
                <a:gd name="T10" fmla="*/ 17100 w 21600"/>
                <a:gd name="T11" fmla="*/ 17100 h 21600"/>
              </a:gdLst>
              <a:ahLst/>
              <a:cxnLst>
                <a:cxn ang="0">
                  <a:pos x="T0" y="T1"/>
                </a:cxn>
                <a:cxn ang="0">
                  <a:pos x="T2" y="T3"/>
                </a:cxn>
                <a:cxn ang="0">
                  <a:pos x="T4" y="T5"/>
                </a:cxn>
                <a:cxn ang="0">
                  <a:pos x="T6" y="T7"/>
                </a:cxn>
              </a:cxnLst>
              <a:rect l="T8" t="T9" r="T10" b="T11"/>
              <a:pathLst>
                <a:path w="21600" h="21600">
                  <a:moveTo>
                    <a:pt x="0" y="0"/>
                  </a:moveTo>
                  <a:lnTo>
                    <a:pt x="5400" y="21600"/>
                  </a:lnTo>
                  <a:lnTo>
                    <a:pt x="16200" y="21600"/>
                  </a:lnTo>
                  <a:lnTo>
                    <a:pt x="21600" y="0"/>
                  </a:lnTo>
                  <a:close/>
                </a:path>
              </a:pathLst>
            </a:custGeom>
            <a:solidFill>
              <a:srgbClr val="262626"/>
            </a:solidFill>
            <a:ln w="9525">
              <a:noFill/>
              <a:miter lim="800000"/>
              <a:headEnd/>
              <a:tailEnd/>
            </a:ln>
          </p:spPr>
          <p:txBody>
            <a:bodyPr anchor="ctr"/>
            <a:lstStyle/>
            <a:p>
              <a:pPr algn="ctr"/>
              <a:endParaRPr lang="zh-CN" altLang="zh-CN">
                <a:solidFill>
                  <a:srgbClr val="FFFFFF"/>
                </a:solidFill>
                <a:latin typeface="宋体" pitchFamily="2" charset="-122"/>
                <a:sym typeface="宋体" pitchFamily="2" charset="-122"/>
              </a:endParaRPr>
            </a:p>
          </p:txBody>
        </p:sp>
      </p:grpSp>
      <p:sp>
        <p:nvSpPr>
          <p:cNvPr id="118" name="椭圆 39"/>
          <p:cNvSpPr>
            <a:spLocks noChangeArrowheads="1"/>
          </p:cNvSpPr>
          <p:nvPr/>
        </p:nvSpPr>
        <p:spPr bwMode="auto">
          <a:xfrm flipH="1">
            <a:off x="7693057" y="4216423"/>
            <a:ext cx="754063" cy="754063"/>
          </a:xfrm>
          <a:prstGeom prst="ellipse">
            <a:avLst/>
          </a:prstGeom>
          <a:solidFill>
            <a:srgbClr val="262626"/>
          </a:solidFill>
          <a:ln w="9525">
            <a:noFill/>
            <a:round/>
            <a:headEnd/>
            <a:tailEnd/>
          </a:ln>
        </p:spPr>
        <p:txBody>
          <a:bodyPr anchor="ctr"/>
          <a:lstStyle/>
          <a:p>
            <a:pPr algn="ctr"/>
            <a:endParaRPr lang="zh-CN" altLang="zh-CN">
              <a:solidFill>
                <a:srgbClr val="FFFFFF"/>
              </a:solidFill>
              <a:latin typeface="宋体" pitchFamily="2" charset="-122"/>
              <a:sym typeface="宋体" pitchFamily="2" charset="-122"/>
            </a:endParaRPr>
          </a:p>
        </p:txBody>
      </p:sp>
      <p:sp>
        <p:nvSpPr>
          <p:cNvPr id="119" name="任意多边形 40"/>
          <p:cNvSpPr>
            <a:spLocks noChangeArrowheads="1"/>
          </p:cNvSpPr>
          <p:nvPr/>
        </p:nvSpPr>
        <p:spPr bwMode="auto">
          <a:xfrm flipH="1">
            <a:off x="8880507" y="3748111"/>
            <a:ext cx="334963" cy="327025"/>
          </a:xfrm>
          <a:custGeom>
            <a:avLst/>
            <a:gdLst>
              <a:gd name="T0" fmla="*/ 310348 w 392582"/>
              <a:gd name="T1" fmla="*/ 107 h 477099"/>
              <a:gd name="T2" fmla="*/ 156112 w 392582"/>
              <a:gd name="T3" fmla="*/ 88242 h 477099"/>
              <a:gd name="T4" fmla="*/ 1876 w 392582"/>
              <a:gd name="T5" fmla="*/ 176377 h 477099"/>
              <a:gd name="T6" fmla="*/ 266280 w 392582"/>
              <a:gd name="T7" fmla="*/ 385697 h 477099"/>
              <a:gd name="T8" fmla="*/ 376449 w 392582"/>
              <a:gd name="T9" fmla="*/ 462815 h 477099"/>
              <a:gd name="T10" fmla="*/ 387466 w 392582"/>
              <a:gd name="T11" fmla="*/ 110276 h 477099"/>
              <a:gd name="T12" fmla="*/ 310348 w 392582"/>
              <a:gd name="T13" fmla="*/ 107 h 477099"/>
              <a:gd name="T14" fmla="*/ 0 60000 65536"/>
              <a:gd name="T15" fmla="*/ 0 60000 65536"/>
              <a:gd name="T16" fmla="*/ 0 60000 65536"/>
              <a:gd name="T17" fmla="*/ 0 60000 65536"/>
              <a:gd name="T18" fmla="*/ 0 60000 65536"/>
              <a:gd name="T19" fmla="*/ 0 60000 65536"/>
              <a:gd name="T20" fmla="*/ 0 60000 65536"/>
              <a:gd name="T21" fmla="*/ 0 w 392582"/>
              <a:gd name="T22" fmla="*/ 0 h 477099"/>
              <a:gd name="T23" fmla="*/ 392582 w 392582"/>
              <a:gd name="T24" fmla="*/ 477099 h 4770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92582" h="477099">
                <a:moveTo>
                  <a:pt x="310348" y="107"/>
                </a:moveTo>
                <a:cubicBezTo>
                  <a:pt x="271789" y="-3565"/>
                  <a:pt x="156112" y="88242"/>
                  <a:pt x="156112" y="88242"/>
                </a:cubicBezTo>
                <a:cubicBezTo>
                  <a:pt x="104700" y="117620"/>
                  <a:pt x="-16485" y="126801"/>
                  <a:pt x="1876" y="176377"/>
                </a:cubicBezTo>
                <a:cubicBezTo>
                  <a:pt x="20237" y="225953"/>
                  <a:pt x="203851" y="337957"/>
                  <a:pt x="266280" y="385697"/>
                </a:cubicBezTo>
                <a:cubicBezTo>
                  <a:pt x="328709" y="433437"/>
                  <a:pt x="356251" y="508718"/>
                  <a:pt x="376449" y="462815"/>
                </a:cubicBezTo>
                <a:cubicBezTo>
                  <a:pt x="396647" y="416912"/>
                  <a:pt x="394810" y="185558"/>
                  <a:pt x="387466" y="110276"/>
                </a:cubicBezTo>
                <a:cubicBezTo>
                  <a:pt x="380122" y="34994"/>
                  <a:pt x="348907" y="3779"/>
                  <a:pt x="310348" y="107"/>
                </a:cubicBezTo>
                <a:close/>
              </a:path>
            </a:pathLst>
          </a:custGeom>
          <a:solidFill>
            <a:schemeClr val="bg1"/>
          </a:solidFill>
          <a:ln w="9525">
            <a:noFill/>
            <a:miter lim="800000"/>
            <a:headEnd/>
            <a:tailEnd/>
          </a:ln>
        </p:spPr>
        <p:txBody>
          <a:bodyPr anchor="ctr"/>
          <a:lstStyle/>
          <a:p>
            <a:pPr algn="ctr"/>
            <a:endParaRPr lang="zh-CN" altLang="zh-CN">
              <a:solidFill>
                <a:srgbClr val="FFFFFF"/>
              </a:solidFill>
              <a:latin typeface="宋体" pitchFamily="2" charset="-122"/>
              <a:sym typeface="宋体" pitchFamily="2" charset="-122"/>
            </a:endParaRPr>
          </a:p>
        </p:txBody>
      </p:sp>
      <p:grpSp>
        <p:nvGrpSpPr>
          <p:cNvPr id="120" name="Group 45"/>
          <p:cNvGrpSpPr>
            <a:grpSpLocks/>
          </p:cNvGrpSpPr>
          <p:nvPr/>
        </p:nvGrpSpPr>
        <p:grpSpPr bwMode="auto">
          <a:xfrm flipH="1">
            <a:off x="7458107" y="1362098"/>
            <a:ext cx="1303338" cy="1412875"/>
            <a:chOff x="0" y="0"/>
            <a:chExt cx="1303842" cy="1414009"/>
          </a:xfrm>
        </p:grpSpPr>
        <p:grpSp>
          <p:nvGrpSpPr>
            <p:cNvPr id="121" name="Group 46"/>
            <p:cNvGrpSpPr>
              <a:grpSpLocks/>
            </p:cNvGrpSpPr>
            <p:nvPr/>
          </p:nvGrpSpPr>
          <p:grpSpPr bwMode="auto">
            <a:xfrm>
              <a:off x="81579" y="8703"/>
              <a:ext cx="1222263" cy="1405306"/>
              <a:chOff x="0" y="0"/>
              <a:chExt cx="1972470" cy="2131559"/>
            </a:xfrm>
          </p:grpSpPr>
          <p:sp>
            <p:nvSpPr>
              <p:cNvPr id="128" name="椭圆 86"/>
              <p:cNvSpPr>
                <a:spLocks noChangeArrowheads="1"/>
              </p:cNvSpPr>
              <p:nvPr/>
            </p:nvSpPr>
            <p:spPr bwMode="auto">
              <a:xfrm>
                <a:off x="89292" y="47731"/>
                <a:ext cx="1883178" cy="2083828"/>
              </a:xfrm>
              <a:custGeom>
                <a:avLst/>
                <a:gdLst>
                  <a:gd name="T0" fmla="*/ 0 w 1883177"/>
                  <a:gd name="T1" fmla="*/ 1085978 h 2083827"/>
                  <a:gd name="T2" fmla="*/ 930058 w 1883177"/>
                  <a:gd name="T3" fmla="*/ 88129 h 2083827"/>
                  <a:gd name="T4" fmla="*/ 1565694 w 1883177"/>
                  <a:gd name="T5" fmla="*/ 162697 h 2083827"/>
                  <a:gd name="T6" fmla="*/ 1860116 w 1883177"/>
                  <a:gd name="T7" fmla="*/ 1085978 h 2083827"/>
                  <a:gd name="T8" fmla="*/ 930058 w 1883177"/>
                  <a:gd name="T9" fmla="*/ 2083827 h 2083827"/>
                  <a:gd name="T10" fmla="*/ 0 w 1883177"/>
                  <a:gd name="T11" fmla="*/ 1085978 h 2083827"/>
                  <a:gd name="T12" fmla="*/ 0 60000 65536"/>
                  <a:gd name="T13" fmla="*/ 0 60000 65536"/>
                  <a:gd name="T14" fmla="*/ 0 60000 65536"/>
                  <a:gd name="T15" fmla="*/ 0 60000 65536"/>
                  <a:gd name="T16" fmla="*/ 0 60000 65536"/>
                  <a:gd name="T17" fmla="*/ 0 60000 65536"/>
                  <a:gd name="T18" fmla="*/ 0 w 1883177"/>
                  <a:gd name="T19" fmla="*/ 0 h 2083827"/>
                  <a:gd name="T20" fmla="*/ 1883177 w 1883177"/>
                  <a:gd name="T21" fmla="*/ 2083827 h 2083827"/>
                </a:gdLst>
                <a:ahLst/>
                <a:cxnLst>
                  <a:cxn ang="T12">
                    <a:pos x="T0" y="T1"/>
                  </a:cxn>
                  <a:cxn ang="T13">
                    <a:pos x="T2" y="T3"/>
                  </a:cxn>
                  <a:cxn ang="T14">
                    <a:pos x="T4" y="T5"/>
                  </a:cxn>
                  <a:cxn ang="T15">
                    <a:pos x="T6" y="T7"/>
                  </a:cxn>
                  <a:cxn ang="T16">
                    <a:pos x="T8" y="T9"/>
                  </a:cxn>
                  <a:cxn ang="T17">
                    <a:pos x="T10" y="T11"/>
                  </a:cxn>
                </a:cxnLst>
                <a:rect l="T18" t="T19" r="T20" b="T21"/>
                <a:pathLst>
                  <a:path w="1883177" h="2083827">
                    <a:moveTo>
                      <a:pt x="0" y="1085978"/>
                    </a:moveTo>
                    <a:cubicBezTo>
                      <a:pt x="0" y="534881"/>
                      <a:pt x="669109" y="242009"/>
                      <a:pt x="930058" y="88129"/>
                    </a:cubicBezTo>
                    <a:cubicBezTo>
                      <a:pt x="1191007" y="-65751"/>
                      <a:pt x="1410684" y="-3611"/>
                      <a:pt x="1565694" y="162697"/>
                    </a:cubicBezTo>
                    <a:cubicBezTo>
                      <a:pt x="1720704" y="329005"/>
                      <a:pt x="1958306" y="786454"/>
                      <a:pt x="1860116" y="1085978"/>
                    </a:cubicBezTo>
                    <a:cubicBezTo>
                      <a:pt x="1761926" y="1385502"/>
                      <a:pt x="1443715" y="2083827"/>
                      <a:pt x="930058" y="2083827"/>
                    </a:cubicBezTo>
                    <a:cubicBezTo>
                      <a:pt x="416401" y="2083827"/>
                      <a:pt x="0" y="1637075"/>
                      <a:pt x="0" y="1085978"/>
                    </a:cubicBezTo>
                    <a:close/>
                  </a:path>
                </a:pathLst>
              </a:custGeom>
              <a:solidFill>
                <a:srgbClr val="262626"/>
              </a:solidFill>
              <a:ln w="9525">
                <a:noFill/>
                <a:miter lim="800000"/>
                <a:headEnd/>
                <a:tailEnd/>
              </a:ln>
            </p:spPr>
            <p:txBody>
              <a:bodyPr anchor="ctr"/>
              <a:lstStyle/>
              <a:p>
                <a:pPr algn="ctr"/>
                <a:endParaRPr lang="zh-CN" altLang="zh-CN">
                  <a:solidFill>
                    <a:srgbClr val="FFFFFF"/>
                  </a:solidFill>
                  <a:latin typeface="宋体" pitchFamily="2" charset="-122"/>
                  <a:sym typeface="宋体" pitchFamily="2" charset="-122"/>
                </a:endParaRPr>
              </a:p>
            </p:txBody>
          </p:sp>
          <p:sp>
            <p:nvSpPr>
              <p:cNvPr id="129" name="椭圆 34"/>
              <p:cNvSpPr>
                <a:spLocks noChangeArrowheads="1"/>
              </p:cNvSpPr>
              <p:nvPr/>
            </p:nvSpPr>
            <p:spPr bwMode="auto">
              <a:xfrm>
                <a:off x="0" y="0"/>
                <a:ext cx="1736118" cy="1995699"/>
              </a:xfrm>
              <a:prstGeom prst="ellipse">
                <a:avLst/>
              </a:prstGeom>
              <a:solidFill>
                <a:srgbClr val="262626"/>
              </a:solidFill>
              <a:ln w="9525">
                <a:noFill/>
                <a:round/>
                <a:headEnd/>
                <a:tailEnd/>
              </a:ln>
            </p:spPr>
            <p:txBody>
              <a:bodyPr anchor="ctr"/>
              <a:lstStyle/>
              <a:p>
                <a:pPr algn="ctr"/>
                <a:endParaRPr lang="zh-CN" altLang="zh-CN">
                  <a:solidFill>
                    <a:srgbClr val="FFFFFF"/>
                  </a:solidFill>
                  <a:latin typeface="宋体" pitchFamily="2" charset="-122"/>
                  <a:sym typeface="宋体" pitchFamily="2" charset="-122"/>
                </a:endParaRPr>
              </a:p>
            </p:txBody>
          </p:sp>
        </p:grpSp>
        <p:grpSp>
          <p:nvGrpSpPr>
            <p:cNvPr id="122" name="Group 49"/>
            <p:cNvGrpSpPr>
              <a:grpSpLocks/>
            </p:cNvGrpSpPr>
            <p:nvPr/>
          </p:nvGrpSpPr>
          <p:grpSpPr bwMode="auto">
            <a:xfrm>
              <a:off x="0" y="0"/>
              <a:ext cx="1261510" cy="1391127"/>
              <a:chOff x="0" y="0"/>
              <a:chExt cx="1314853" cy="1449950"/>
            </a:xfrm>
          </p:grpSpPr>
          <p:sp>
            <p:nvSpPr>
              <p:cNvPr id="123" name="椭圆 28"/>
              <p:cNvSpPr>
                <a:spLocks noChangeArrowheads="1"/>
              </p:cNvSpPr>
              <p:nvPr/>
            </p:nvSpPr>
            <p:spPr bwMode="auto">
              <a:xfrm>
                <a:off x="0" y="0"/>
                <a:ext cx="1314853" cy="1249252"/>
              </a:xfrm>
              <a:prstGeom prst="ellipse">
                <a:avLst/>
              </a:prstGeom>
              <a:solidFill>
                <a:srgbClr val="262626"/>
              </a:solidFill>
              <a:ln w="9525">
                <a:noFill/>
                <a:round/>
                <a:headEnd/>
                <a:tailEnd/>
              </a:ln>
            </p:spPr>
            <p:txBody>
              <a:bodyPr anchor="ctr"/>
              <a:lstStyle/>
              <a:p>
                <a:pPr algn="ctr"/>
                <a:endParaRPr lang="zh-CN" altLang="zh-CN">
                  <a:solidFill>
                    <a:srgbClr val="FFFFFF"/>
                  </a:solidFill>
                  <a:latin typeface="宋体" pitchFamily="2" charset="-122"/>
                  <a:sym typeface="宋体" pitchFamily="2" charset="-122"/>
                </a:endParaRPr>
              </a:p>
            </p:txBody>
          </p:sp>
          <p:sp>
            <p:nvSpPr>
              <p:cNvPr id="124" name="任意多边形 29"/>
              <p:cNvSpPr>
                <a:spLocks noChangeArrowheads="1"/>
              </p:cNvSpPr>
              <p:nvPr/>
            </p:nvSpPr>
            <p:spPr bwMode="auto">
              <a:xfrm>
                <a:off x="155928" y="350562"/>
                <a:ext cx="651438" cy="429971"/>
              </a:xfrm>
              <a:custGeom>
                <a:avLst/>
                <a:gdLst>
                  <a:gd name="T0" fmla="*/ 501499 w 651438"/>
                  <a:gd name="T1" fmla="*/ 0 h 429971"/>
                  <a:gd name="T2" fmla="*/ 524668 w 651438"/>
                  <a:gd name="T3" fmla="*/ 28081 h 429971"/>
                  <a:gd name="T4" fmla="*/ 617111 w 651438"/>
                  <a:gd name="T5" fmla="*/ 104354 h 429971"/>
                  <a:gd name="T6" fmla="*/ 651438 w 651438"/>
                  <a:gd name="T7" fmla="*/ 122986 h 429971"/>
                  <a:gd name="T8" fmla="*/ 634289 w 651438"/>
                  <a:gd name="T9" fmla="*/ 154579 h 429971"/>
                  <a:gd name="T10" fmla="*/ 116339 w 651438"/>
                  <a:gd name="T11" fmla="*/ 429971 h 429971"/>
                  <a:gd name="T12" fmla="*/ 0 w 651438"/>
                  <a:gd name="T13" fmla="*/ 418243 h 429971"/>
                  <a:gd name="T14" fmla="*/ 16306 w 651438"/>
                  <a:gd name="T15" fmla="*/ 365715 h 429971"/>
                  <a:gd name="T16" fmla="*/ 456691 w 651438"/>
                  <a:gd name="T17" fmla="*/ 4517 h 429971"/>
                  <a:gd name="T18" fmla="*/ 501499 w 651438"/>
                  <a:gd name="T19" fmla="*/ 0 h 42997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651438"/>
                  <a:gd name="T31" fmla="*/ 0 h 429971"/>
                  <a:gd name="T32" fmla="*/ 651438 w 651438"/>
                  <a:gd name="T33" fmla="*/ 429971 h 429971"/>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651438" h="429971">
                    <a:moveTo>
                      <a:pt x="501499" y="0"/>
                    </a:moveTo>
                    <a:lnTo>
                      <a:pt x="524668" y="28081"/>
                    </a:lnTo>
                    <a:cubicBezTo>
                      <a:pt x="552927" y="56340"/>
                      <a:pt x="583881" y="81904"/>
                      <a:pt x="617111" y="104354"/>
                    </a:cubicBezTo>
                    <a:lnTo>
                      <a:pt x="651438" y="122986"/>
                    </a:lnTo>
                    <a:lnTo>
                      <a:pt x="634289" y="154579"/>
                    </a:lnTo>
                    <a:cubicBezTo>
                      <a:pt x="522039" y="320731"/>
                      <a:pt x="331946" y="429971"/>
                      <a:pt x="116339" y="429971"/>
                    </a:cubicBezTo>
                    <a:lnTo>
                      <a:pt x="0" y="418243"/>
                    </a:lnTo>
                    <a:lnTo>
                      <a:pt x="16306" y="365715"/>
                    </a:lnTo>
                    <a:cubicBezTo>
                      <a:pt x="93696" y="182744"/>
                      <a:pt x="257574" y="45262"/>
                      <a:pt x="456691" y="4517"/>
                    </a:cubicBezTo>
                    <a:lnTo>
                      <a:pt x="501499" y="0"/>
                    </a:lnTo>
                    <a:close/>
                  </a:path>
                </a:pathLst>
              </a:custGeom>
              <a:solidFill>
                <a:srgbClr val="262626"/>
              </a:solidFill>
              <a:ln w="12700" cap="flat" cmpd="sng">
                <a:solidFill>
                  <a:srgbClr val="262626"/>
                </a:solidFill>
                <a:miter lim="800000"/>
                <a:headEnd/>
                <a:tailEnd/>
              </a:ln>
            </p:spPr>
            <p:txBody>
              <a:bodyPr anchor="ctr"/>
              <a:lstStyle/>
              <a:p>
                <a:pPr algn="ctr"/>
                <a:endParaRPr lang="zh-CN" altLang="zh-CN">
                  <a:solidFill>
                    <a:srgbClr val="FFFFFF"/>
                  </a:solidFill>
                  <a:latin typeface="宋体" pitchFamily="2" charset="-122"/>
                  <a:sym typeface="宋体" pitchFamily="2" charset="-122"/>
                </a:endParaRPr>
              </a:p>
            </p:txBody>
          </p:sp>
          <p:sp>
            <p:nvSpPr>
              <p:cNvPr id="125" name="任意多边形 30"/>
              <p:cNvSpPr>
                <a:spLocks noChangeArrowheads="1"/>
              </p:cNvSpPr>
              <p:nvPr/>
            </p:nvSpPr>
            <p:spPr bwMode="auto">
              <a:xfrm>
                <a:off x="807367" y="355717"/>
                <a:ext cx="387855" cy="205874"/>
              </a:xfrm>
              <a:custGeom>
                <a:avLst/>
                <a:gdLst>
                  <a:gd name="T0" fmla="*/ 53889 w 387855"/>
                  <a:gd name="T1" fmla="*/ 0 h 205874"/>
                  <a:gd name="T2" fmla="*/ 166661 w 387855"/>
                  <a:gd name="T3" fmla="*/ 35006 h 205874"/>
                  <a:gd name="T4" fmla="*/ 361112 w 387855"/>
                  <a:gd name="T5" fmla="*/ 166108 h 205874"/>
                  <a:gd name="T6" fmla="*/ 387855 w 387855"/>
                  <a:gd name="T7" fmla="*/ 198521 h 205874"/>
                  <a:gd name="T8" fmla="*/ 314907 w 387855"/>
                  <a:gd name="T9" fmla="*/ 205874 h 205874"/>
                  <a:gd name="T10" fmla="*/ 71775 w 387855"/>
                  <a:gd name="T11" fmla="*/ 156788 h 205874"/>
                  <a:gd name="T12" fmla="*/ 0 w 387855"/>
                  <a:gd name="T13" fmla="*/ 117830 h 205874"/>
                  <a:gd name="T14" fmla="*/ 40441 w 387855"/>
                  <a:gd name="T15" fmla="*/ 43321 h 205874"/>
                  <a:gd name="T16" fmla="*/ 53889 w 387855"/>
                  <a:gd name="T17" fmla="*/ 0 h 20587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87855"/>
                  <a:gd name="T28" fmla="*/ 0 h 205874"/>
                  <a:gd name="T29" fmla="*/ 387855 w 387855"/>
                  <a:gd name="T30" fmla="*/ 205874 h 20587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87855" h="205874">
                    <a:moveTo>
                      <a:pt x="53889" y="0"/>
                    </a:moveTo>
                    <a:lnTo>
                      <a:pt x="166661" y="35006"/>
                    </a:lnTo>
                    <a:cubicBezTo>
                      <a:pt x="239849" y="65962"/>
                      <a:pt x="305760" y="110756"/>
                      <a:pt x="361112" y="166108"/>
                    </a:cubicBezTo>
                    <a:lnTo>
                      <a:pt x="387855" y="198521"/>
                    </a:lnTo>
                    <a:lnTo>
                      <a:pt x="314907" y="205874"/>
                    </a:lnTo>
                    <a:cubicBezTo>
                      <a:pt x="228664" y="205874"/>
                      <a:pt x="146504" y="188396"/>
                      <a:pt x="71775" y="156788"/>
                    </a:cubicBezTo>
                    <a:lnTo>
                      <a:pt x="0" y="117830"/>
                    </a:lnTo>
                    <a:lnTo>
                      <a:pt x="40441" y="43321"/>
                    </a:lnTo>
                    <a:lnTo>
                      <a:pt x="53889" y="0"/>
                    </a:lnTo>
                    <a:close/>
                  </a:path>
                </a:pathLst>
              </a:custGeom>
              <a:solidFill>
                <a:srgbClr val="262626"/>
              </a:solidFill>
              <a:ln w="12700" cap="flat" cmpd="sng">
                <a:solidFill>
                  <a:srgbClr val="262626"/>
                </a:solidFill>
                <a:miter lim="800000"/>
                <a:headEnd/>
                <a:tailEnd/>
              </a:ln>
            </p:spPr>
            <p:txBody>
              <a:bodyPr anchor="ctr"/>
              <a:lstStyle/>
              <a:p>
                <a:pPr algn="ctr"/>
                <a:endParaRPr lang="zh-CN" altLang="zh-CN">
                  <a:solidFill>
                    <a:srgbClr val="FFFFFF"/>
                  </a:solidFill>
                  <a:latin typeface="宋体" pitchFamily="2" charset="-122"/>
                  <a:sym typeface="宋体" pitchFamily="2" charset="-122"/>
                </a:endParaRPr>
              </a:p>
            </p:txBody>
          </p:sp>
          <p:sp>
            <p:nvSpPr>
              <p:cNvPr id="126" name="任意多边形 31"/>
              <p:cNvSpPr>
                <a:spLocks noChangeArrowheads="1"/>
              </p:cNvSpPr>
              <p:nvPr/>
            </p:nvSpPr>
            <p:spPr bwMode="auto">
              <a:xfrm>
                <a:off x="657427" y="342649"/>
                <a:ext cx="203828" cy="130898"/>
              </a:xfrm>
              <a:custGeom>
                <a:avLst/>
                <a:gdLst>
                  <a:gd name="T0" fmla="*/ 78480 w 203828"/>
                  <a:gd name="T1" fmla="*/ 0 h 130898"/>
                  <a:gd name="T2" fmla="*/ 201768 w 203828"/>
                  <a:gd name="T3" fmla="*/ 12429 h 130898"/>
                  <a:gd name="T4" fmla="*/ 203828 w 203828"/>
                  <a:gd name="T5" fmla="*/ 13068 h 130898"/>
                  <a:gd name="T6" fmla="*/ 190380 w 203828"/>
                  <a:gd name="T7" fmla="*/ 56389 h 130898"/>
                  <a:gd name="T8" fmla="*/ 149939 w 203828"/>
                  <a:gd name="T9" fmla="*/ 130898 h 130898"/>
                  <a:gd name="T10" fmla="*/ 115612 w 203828"/>
                  <a:gd name="T11" fmla="*/ 112266 h 130898"/>
                  <a:gd name="T12" fmla="*/ 23169 w 203828"/>
                  <a:gd name="T13" fmla="*/ 35993 h 130898"/>
                  <a:gd name="T14" fmla="*/ 0 w 203828"/>
                  <a:gd name="T15" fmla="*/ 7912 h 130898"/>
                  <a:gd name="T16" fmla="*/ 78480 w 203828"/>
                  <a:gd name="T17" fmla="*/ 0 h 13089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03828"/>
                  <a:gd name="T28" fmla="*/ 0 h 130898"/>
                  <a:gd name="T29" fmla="*/ 203828 w 203828"/>
                  <a:gd name="T30" fmla="*/ 130898 h 13089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03828" h="130898">
                    <a:moveTo>
                      <a:pt x="78480" y="0"/>
                    </a:moveTo>
                    <a:cubicBezTo>
                      <a:pt x="120713" y="0"/>
                      <a:pt x="161945" y="4280"/>
                      <a:pt x="201768" y="12429"/>
                    </a:cubicBezTo>
                    <a:lnTo>
                      <a:pt x="203828" y="13068"/>
                    </a:lnTo>
                    <a:lnTo>
                      <a:pt x="190380" y="56389"/>
                    </a:lnTo>
                    <a:lnTo>
                      <a:pt x="149939" y="130898"/>
                    </a:lnTo>
                    <a:lnTo>
                      <a:pt x="115612" y="112266"/>
                    </a:lnTo>
                    <a:cubicBezTo>
                      <a:pt x="82382" y="89816"/>
                      <a:pt x="51428" y="64252"/>
                      <a:pt x="23169" y="35993"/>
                    </a:cubicBezTo>
                    <a:lnTo>
                      <a:pt x="0" y="7912"/>
                    </a:lnTo>
                    <a:lnTo>
                      <a:pt x="78480" y="0"/>
                    </a:lnTo>
                    <a:close/>
                  </a:path>
                </a:pathLst>
              </a:custGeom>
              <a:solidFill>
                <a:srgbClr val="262626"/>
              </a:solidFill>
              <a:ln w="12700" cap="flat" cmpd="sng">
                <a:solidFill>
                  <a:srgbClr val="262626"/>
                </a:solidFill>
                <a:miter lim="800000"/>
                <a:headEnd/>
                <a:tailEnd/>
              </a:ln>
            </p:spPr>
            <p:txBody>
              <a:bodyPr anchor="ctr"/>
              <a:lstStyle/>
              <a:p>
                <a:pPr algn="ctr"/>
                <a:endParaRPr lang="zh-CN" altLang="zh-CN">
                  <a:solidFill>
                    <a:srgbClr val="FFFFFF"/>
                  </a:solidFill>
                  <a:latin typeface="宋体" pitchFamily="2" charset="-122"/>
                  <a:sym typeface="宋体" pitchFamily="2" charset="-122"/>
                </a:endParaRPr>
              </a:p>
            </p:txBody>
          </p:sp>
          <p:sp>
            <p:nvSpPr>
              <p:cNvPr id="127" name="任意多边形 32"/>
              <p:cNvSpPr>
                <a:spLocks noChangeArrowheads="1"/>
              </p:cNvSpPr>
              <p:nvPr/>
            </p:nvSpPr>
            <p:spPr bwMode="auto">
              <a:xfrm>
                <a:off x="159404" y="486143"/>
                <a:ext cx="1079275" cy="963807"/>
              </a:xfrm>
              <a:custGeom>
                <a:avLst/>
                <a:gdLst>
                  <a:gd name="T0" fmla="*/ 683206 w 1223494"/>
                  <a:gd name="T1" fmla="*/ 0 h 1092596"/>
                  <a:gd name="T2" fmla="*/ 754981 w 1223494"/>
                  <a:gd name="T3" fmla="*/ 38958 h 1092596"/>
                  <a:gd name="T4" fmla="*/ 998113 w 1223494"/>
                  <a:gd name="T5" fmla="*/ 88044 h 1092596"/>
                  <a:gd name="T6" fmla="*/ 1071061 w 1223494"/>
                  <a:gd name="T7" fmla="*/ 80691 h 1092596"/>
                  <a:gd name="T8" fmla="*/ 1119017 w 1223494"/>
                  <a:gd name="T9" fmla="*/ 138815 h 1092596"/>
                  <a:gd name="T10" fmla="*/ 1223494 w 1223494"/>
                  <a:gd name="T11" fmla="*/ 480849 h 1092596"/>
                  <a:gd name="T12" fmla="*/ 611747 w 1223494"/>
                  <a:gd name="T13" fmla="*/ 1092596 h 1092596"/>
                  <a:gd name="T14" fmla="*/ 0 w 1223494"/>
                  <a:gd name="T15" fmla="*/ 480849 h 1092596"/>
                  <a:gd name="T16" fmla="*/ 12429 w 1223494"/>
                  <a:gd name="T17" fmla="*/ 357561 h 1092596"/>
                  <a:gd name="T18" fmla="*/ 31768 w 1223494"/>
                  <a:gd name="T19" fmla="*/ 295257 h 1092596"/>
                  <a:gd name="T20" fmla="*/ 148107 w 1223494"/>
                  <a:gd name="T21" fmla="*/ 306985 h 1092596"/>
                  <a:gd name="T22" fmla="*/ 666057 w 1223494"/>
                  <a:gd name="T23" fmla="*/ 31593 h 1092596"/>
                  <a:gd name="T24" fmla="*/ 683206 w 1223494"/>
                  <a:gd name="T25" fmla="*/ 0 h 109259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223494"/>
                  <a:gd name="T40" fmla="*/ 0 h 1092596"/>
                  <a:gd name="T41" fmla="*/ 1223494 w 1223494"/>
                  <a:gd name="T42" fmla="*/ 1092596 h 109259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223494" h="1092596">
                    <a:moveTo>
                      <a:pt x="683206" y="0"/>
                    </a:moveTo>
                    <a:lnTo>
                      <a:pt x="754981" y="38958"/>
                    </a:lnTo>
                    <a:cubicBezTo>
                      <a:pt x="829710" y="70566"/>
                      <a:pt x="911870" y="88044"/>
                      <a:pt x="998113" y="88044"/>
                    </a:cubicBezTo>
                    <a:lnTo>
                      <a:pt x="1071061" y="80691"/>
                    </a:lnTo>
                    <a:lnTo>
                      <a:pt x="1119017" y="138815"/>
                    </a:lnTo>
                    <a:cubicBezTo>
                      <a:pt x="1184979" y="236451"/>
                      <a:pt x="1223494" y="354152"/>
                      <a:pt x="1223494" y="480849"/>
                    </a:cubicBezTo>
                    <a:cubicBezTo>
                      <a:pt x="1223494" y="818708"/>
                      <a:pt x="949606" y="1092596"/>
                      <a:pt x="611747" y="1092596"/>
                    </a:cubicBezTo>
                    <a:cubicBezTo>
                      <a:pt x="273888" y="1092596"/>
                      <a:pt x="0" y="818708"/>
                      <a:pt x="0" y="480849"/>
                    </a:cubicBezTo>
                    <a:cubicBezTo>
                      <a:pt x="0" y="438617"/>
                      <a:pt x="4279" y="397384"/>
                      <a:pt x="12429" y="357561"/>
                    </a:cubicBezTo>
                    <a:lnTo>
                      <a:pt x="31768" y="295257"/>
                    </a:lnTo>
                    <a:lnTo>
                      <a:pt x="148107" y="306985"/>
                    </a:lnTo>
                    <a:cubicBezTo>
                      <a:pt x="363714" y="306985"/>
                      <a:pt x="553807" y="197745"/>
                      <a:pt x="666057" y="31593"/>
                    </a:cubicBezTo>
                    <a:lnTo>
                      <a:pt x="683206" y="0"/>
                    </a:lnTo>
                    <a:close/>
                  </a:path>
                </a:pathLst>
              </a:custGeom>
              <a:solidFill>
                <a:schemeClr val="bg1"/>
              </a:solidFill>
              <a:ln w="12700" cap="flat" cmpd="sng">
                <a:solidFill>
                  <a:srgbClr val="262626"/>
                </a:solidFill>
                <a:miter lim="800000"/>
                <a:headEnd/>
                <a:tailEnd/>
              </a:ln>
            </p:spPr>
            <p:txBody>
              <a:bodyPr anchor="ctr"/>
              <a:lstStyle/>
              <a:p>
                <a:pPr algn="ctr"/>
                <a:endParaRPr lang="zh-CN" altLang="zh-CN">
                  <a:solidFill>
                    <a:srgbClr val="FFFFFF"/>
                  </a:solidFill>
                  <a:latin typeface="宋体" pitchFamily="2" charset="-122"/>
                  <a:sym typeface="宋体" pitchFamily="2" charset="-122"/>
                </a:endParaRPr>
              </a:p>
            </p:txBody>
          </p:sp>
        </p:grpSp>
      </p:grpSp>
      <p:sp>
        <p:nvSpPr>
          <p:cNvPr id="130" name="任意多边形 98"/>
          <p:cNvSpPr>
            <a:spLocks noChangeArrowheads="1"/>
          </p:cNvSpPr>
          <p:nvPr/>
        </p:nvSpPr>
        <p:spPr bwMode="auto">
          <a:xfrm rot="6220728" flipH="1">
            <a:off x="6496876" y="2299517"/>
            <a:ext cx="1665287" cy="1800225"/>
          </a:xfrm>
          <a:custGeom>
            <a:avLst/>
            <a:gdLst>
              <a:gd name="T0" fmla="*/ 665394 w 741347"/>
              <a:gd name="T1" fmla="*/ 84309 h 1622787"/>
              <a:gd name="T2" fmla="*/ 722270 w 741347"/>
              <a:gd name="T3" fmla="*/ 14324 h 1622787"/>
              <a:gd name="T4" fmla="*/ 155475 w 741347"/>
              <a:gd name="T5" fmla="*/ 481442 h 1622787"/>
              <a:gd name="T6" fmla="*/ 7140 w 741347"/>
              <a:gd name="T7" fmla="*/ 925438 h 1622787"/>
              <a:gd name="T8" fmla="*/ 325663 w 741347"/>
              <a:gd name="T9" fmla="*/ 1325331 h 1622787"/>
              <a:gd name="T10" fmla="*/ 667186 w 741347"/>
              <a:gd name="T11" fmla="*/ 1622787 h 1622787"/>
              <a:gd name="T12" fmla="*/ 702710 w 741347"/>
              <a:gd name="T13" fmla="*/ 1326575 h 1622787"/>
              <a:gd name="T14" fmla="*/ 501933 w 741347"/>
              <a:gd name="T15" fmla="*/ 1182112 h 1622787"/>
              <a:gd name="T16" fmla="*/ 325663 w 741347"/>
              <a:gd name="T17" fmla="*/ 917707 h 1622787"/>
              <a:gd name="T18" fmla="*/ 618157 w 741347"/>
              <a:gd name="T19" fmla="*/ 330074 h 1622787"/>
              <a:gd name="T20" fmla="*/ 589129 w 741347"/>
              <a:gd name="T21" fmla="*/ 322266 h 1622787"/>
              <a:gd name="T22" fmla="*/ 574157 w 741347"/>
              <a:gd name="T23" fmla="*/ 262188 h 1622787"/>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741347"/>
              <a:gd name="T37" fmla="*/ 0 h 1622787"/>
              <a:gd name="T38" fmla="*/ 741347 w 741347"/>
              <a:gd name="T39" fmla="*/ 1622787 h 1622787"/>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741347" h="1622787">
                <a:moveTo>
                  <a:pt x="665394" y="84309"/>
                </a:moveTo>
                <a:cubicBezTo>
                  <a:pt x="575423" y="135721"/>
                  <a:pt x="807257" y="-51865"/>
                  <a:pt x="722270" y="14324"/>
                </a:cubicBezTo>
                <a:cubicBezTo>
                  <a:pt x="637284" y="80513"/>
                  <a:pt x="274663" y="329590"/>
                  <a:pt x="155475" y="481442"/>
                </a:cubicBezTo>
                <a:cubicBezTo>
                  <a:pt x="36287" y="633294"/>
                  <a:pt x="-21225" y="784790"/>
                  <a:pt x="7140" y="925438"/>
                </a:cubicBezTo>
                <a:cubicBezTo>
                  <a:pt x="35505" y="1066086"/>
                  <a:pt x="215655" y="1209106"/>
                  <a:pt x="325663" y="1325331"/>
                </a:cubicBezTo>
                <a:cubicBezTo>
                  <a:pt x="435671" y="1441556"/>
                  <a:pt x="604345" y="1622580"/>
                  <a:pt x="667186" y="1622787"/>
                </a:cubicBezTo>
                <a:cubicBezTo>
                  <a:pt x="730027" y="1622994"/>
                  <a:pt x="730252" y="1400021"/>
                  <a:pt x="702710" y="1326575"/>
                </a:cubicBezTo>
                <a:cubicBezTo>
                  <a:pt x="675168" y="1253129"/>
                  <a:pt x="564774" y="1250257"/>
                  <a:pt x="501933" y="1182112"/>
                </a:cubicBezTo>
                <a:cubicBezTo>
                  <a:pt x="439092" y="1113967"/>
                  <a:pt x="306292" y="1059713"/>
                  <a:pt x="325663" y="917707"/>
                </a:cubicBezTo>
                <a:cubicBezTo>
                  <a:pt x="345034" y="775701"/>
                  <a:pt x="594481" y="496632"/>
                  <a:pt x="618157" y="330074"/>
                </a:cubicBezTo>
                <a:cubicBezTo>
                  <a:pt x="641833" y="163516"/>
                  <a:pt x="596462" y="333580"/>
                  <a:pt x="589129" y="322266"/>
                </a:cubicBezTo>
                <a:cubicBezTo>
                  <a:pt x="581796" y="310952"/>
                  <a:pt x="641890" y="278719"/>
                  <a:pt x="574157" y="262188"/>
                </a:cubicBezTo>
              </a:path>
            </a:pathLst>
          </a:custGeom>
          <a:solidFill>
            <a:srgbClr val="262626"/>
          </a:solidFill>
          <a:ln w="9525">
            <a:noFill/>
            <a:miter lim="800000"/>
            <a:headEnd/>
            <a:tailEnd/>
          </a:ln>
        </p:spPr>
        <p:txBody>
          <a:bodyPr anchor="ctr"/>
          <a:lstStyle/>
          <a:p>
            <a:pPr algn="ctr"/>
            <a:endParaRPr lang="zh-CN" altLang="zh-CN">
              <a:solidFill>
                <a:srgbClr val="FFFFFF"/>
              </a:solidFill>
              <a:latin typeface="宋体" pitchFamily="2" charset="-122"/>
              <a:sym typeface="宋体" pitchFamily="2" charset="-122"/>
            </a:endParaRPr>
          </a:p>
        </p:txBody>
      </p:sp>
      <p:sp>
        <p:nvSpPr>
          <p:cNvPr id="131" name="椭圆 99"/>
          <p:cNvSpPr>
            <a:spLocks noChangeArrowheads="1"/>
          </p:cNvSpPr>
          <p:nvPr/>
        </p:nvSpPr>
        <p:spPr bwMode="auto">
          <a:xfrm>
            <a:off x="6505607" y="2165373"/>
            <a:ext cx="538163" cy="539750"/>
          </a:xfrm>
          <a:prstGeom prst="ellipse">
            <a:avLst/>
          </a:prstGeom>
          <a:solidFill>
            <a:srgbClr val="262626"/>
          </a:solidFill>
          <a:ln w="9525">
            <a:noFill/>
            <a:round/>
            <a:headEnd/>
            <a:tailEnd/>
          </a:ln>
        </p:spPr>
        <p:txBody>
          <a:bodyPr anchor="ctr"/>
          <a:lstStyle/>
          <a:p>
            <a:pPr algn="ctr"/>
            <a:endParaRPr lang="zh-CN" altLang="zh-CN">
              <a:solidFill>
                <a:srgbClr val="FFFFFF"/>
              </a:solidFill>
              <a:latin typeface="宋体" pitchFamily="2" charset="-122"/>
              <a:sym typeface="宋体" pitchFamily="2" charset="-122"/>
            </a:endParaRPr>
          </a:p>
        </p:txBody>
      </p:sp>
      <p:sp>
        <p:nvSpPr>
          <p:cNvPr id="132" name="任意多边形 3"/>
          <p:cNvSpPr>
            <a:spLocks noChangeArrowheads="1"/>
          </p:cNvSpPr>
          <p:nvPr/>
        </p:nvSpPr>
        <p:spPr bwMode="auto">
          <a:xfrm>
            <a:off x="922338" y="4130675"/>
            <a:ext cx="334962" cy="327025"/>
          </a:xfrm>
          <a:custGeom>
            <a:avLst/>
            <a:gdLst>
              <a:gd name="T0" fmla="*/ 310348 w 392582"/>
              <a:gd name="T1" fmla="*/ 107 h 477099"/>
              <a:gd name="T2" fmla="*/ 156112 w 392582"/>
              <a:gd name="T3" fmla="*/ 88242 h 477099"/>
              <a:gd name="T4" fmla="*/ 1876 w 392582"/>
              <a:gd name="T5" fmla="*/ 176377 h 477099"/>
              <a:gd name="T6" fmla="*/ 266280 w 392582"/>
              <a:gd name="T7" fmla="*/ 385697 h 477099"/>
              <a:gd name="T8" fmla="*/ 376449 w 392582"/>
              <a:gd name="T9" fmla="*/ 462815 h 477099"/>
              <a:gd name="T10" fmla="*/ 387466 w 392582"/>
              <a:gd name="T11" fmla="*/ 110276 h 477099"/>
              <a:gd name="T12" fmla="*/ 310348 w 392582"/>
              <a:gd name="T13" fmla="*/ 107 h 477099"/>
              <a:gd name="T14" fmla="*/ 0 60000 65536"/>
              <a:gd name="T15" fmla="*/ 0 60000 65536"/>
              <a:gd name="T16" fmla="*/ 0 60000 65536"/>
              <a:gd name="T17" fmla="*/ 0 60000 65536"/>
              <a:gd name="T18" fmla="*/ 0 60000 65536"/>
              <a:gd name="T19" fmla="*/ 0 60000 65536"/>
              <a:gd name="T20" fmla="*/ 0 60000 65536"/>
              <a:gd name="T21" fmla="*/ 0 w 392582"/>
              <a:gd name="T22" fmla="*/ 0 h 477099"/>
              <a:gd name="T23" fmla="*/ 392582 w 392582"/>
              <a:gd name="T24" fmla="*/ 477099 h 4770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92582" h="477099">
                <a:moveTo>
                  <a:pt x="310348" y="107"/>
                </a:moveTo>
                <a:cubicBezTo>
                  <a:pt x="271789" y="-3565"/>
                  <a:pt x="156112" y="88242"/>
                  <a:pt x="156112" y="88242"/>
                </a:cubicBezTo>
                <a:cubicBezTo>
                  <a:pt x="104700" y="117620"/>
                  <a:pt x="-16485" y="126801"/>
                  <a:pt x="1876" y="176377"/>
                </a:cubicBezTo>
                <a:cubicBezTo>
                  <a:pt x="20237" y="225953"/>
                  <a:pt x="203851" y="337957"/>
                  <a:pt x="266280" y="385697"/>
                </a:cubicBezTo>
                <a:cubicBezTo>
                  <a:pt x="328709" y="433437"/>
                  <a:pt x="356251" y="508718"/>
                  <a:pt x="376449" y="462815"/>
                </a:cubicBezTo>
                <a:cubicBezTo>
                  <a:pt x="396647" y="416912"/>
                  <a:pt x="394810" y="185558"/>
                  <a:pt x="387466" y="110276"/>
                </a:cubicBezTo>
                <a:cubicBezTo>
                  <a:pt x="380122" y="34994"/>
                  <a:pt x="348907" y="3779"/>
                  <a:pt x="310348" y="107"/>
                </a:cubicBezTo>
                <a:close/>
              </a:path>
            </a:pathLst>
          </a:custGeom>
          <a:solidFill>
            <a:schemeClr val="bg1"/>
          </a:solidFill>
          <a:ln w="9525">
            <a:noFill/>
            <a:miter lim="800000"/>
            <a:headEnd/>
            <a:tailEnd/>
          </a:ln>
        </p:spPr>
        <p:txBody>
          <a:bodyPr anchor="ctr"/>
          <a:lstStyle/>
          <a:p>
            <a:pPr algn="ctr"/>
            <a:endParaRPr lang="zh-CN" altLang="zh-CN">
              <a:solidFill>
                <a:srgbClr val="FFFFFF"/>
              </a:solidFill>
              <a:latin typeface="宋体" pitchFamily="2" charset="-122"/>
              <a:sym typeface="宋体" pitchFamily="2" charset="-122"/>
            </a:endParaRPr>
          </a:p>
        </p:txBody>
      </p:sp>
      <p:grpSp>
        <p:nvGrpSpPr>
          <p:cNvPr id="133" name="Group 3"/>
          <p:cNvGrpSpPr>
            <a:grpSpLocks/>
          </p:cNvGrpSpPr>
          <p:nvPr/>
        </p:nvGrpSpPr>
        <p:grpSpPr bwMode="auto">
          <a:xfrm>
            <a:off x="928688" y="2646363"/>
            <a:ext cx="1073150" cy="1187450"/>
            <a:chOff x="0" y="0"/>
            <a:chExt cx="2019994" cy="2232443"/>
          </a:xfrm>
        </p:grpSpPr>
        <p:sp>
          <p:nvSpPr>
            <p:cNvPr id="134" name="椭圆 86"/>
            <p:cNvSpPr>
              <a:spLocks noChangeArrowheads="1"/>
            </p:cNvSpPr>
            <p:nvPr/>
          </p:nvSpPr>
          <p:spPr bwMode="auto">
            <a:xfrm>
              <a:off x="103036" y="148616"/>
              <a:ext cx="1916958" cy="2083827"/>
            </a:xfrm>
            <a:custGeom>
              <a:avLst/>
              <a:gdLst>
                <a:gd name="T0" fmla="*/ 0 w 1883177"/>
                <a:gd name="T1" fmla="*/ 1085978 h 2083827"/>
                <a:gd name="T2" fmla="*/ 930058 w 1883177"/>
                <a:gd name="T3" fmla="*/ 88129 h 2083827"/>
                <a:gd name="T4" fmla="*/ 1565694 w 1883177"/>
                <a:gd name="T5" fmla="*/ 162697 h 2083827"/>
                <a:gd name="T6" fmla="*/ 1860116 w 1883177"/>
                <a:gd name="T7" fmla="*/ 1085978 h 2083827"/>
                <a:gd name="T8" fmla="*/ 930058 w 1883177"/>
                <a:gd name="T9" fmla="*/ 2083827 h 2083827"/>
                <a:gd name="T10" fmla="*/ 0 w 1883177"/>
                <a:gd name="T11" fmla="*/ 1085978 h 2083827"/>
                <a:gd name="T12" fmla="*/ 0 60000 65536"/>
                <a:gd name="T13" fmla="*/ 0 60000 65536"/>
                <a:gd name="T14" fmla="*/ 0 60000 65536"/>
                <a:gd name="T15" fmla="*/ 0 60000 65536"/>
                <a:gd name="T16" fmla="*/ 0 60000 65536"/>
                <a:gd name="T17" fmla="*/ 0 60000 65536"/>
                <a:gd name="T18" fmla="*/ 0 w 1883177"/>
                <a:gd name="T19" fmla="*/ 0 h 2083827"/>
                <a:gd name="T20" fmla="*/ 1883177 w 1883177"/>
                <a:gd name="T21" fmla="*/ 2083827 h 2083827"/>
              </a:gdLst>
              <a:ahLst/>
              <a:cxnLst>
                <a:cxn ang="T12">
                  <a:pos x="T0" y="T1"/>
                </a:cxn>
                <a:cxn ang="T13">
                  <a:pos x="T2" y="T3"/>
                </a:cxn>
                <a:cxn ang="T14">
                  <a:pos x="T4" y="T5"/>
                </a:cxn>
                <a:cxn ang="T15">
                  <a:pos x="T6" y="T7"/>
                </a:cxn>
                <a:cxn ang="T16">
                  <a:pos x="T8" y="T9"/>
                </a:cxn>
                <a:cxn ang="T17">
                  <a:pos x="T10" y="T11"/>
                </a:cxn>
              </a:cxnLst>
              <a:rect l="T18" t="T19" r="T20" b="T21"/>
              <a:pathLst>
                <a:path w="1883177" h="2083827">
                  <a:moveTo>
                    <a:pt x="0" y="1085978"/>
                  </a:moveTo>
                  <a:cubicBezTo>
                    <a:pt x="0" y="534881"/>
                    <a:pt x="669109" y="242009"/>
                    <a:pt x="930058" y="88129"/>
                  </a:cubicBezTo>
                  <a:cubicBezTo>
                    <a:pt x="1191007" y="-65751"/>
                    <a:pt x="1410684" y="-3611"/>
                    <a:pt x="1565694" y="162697"/>
                  </a:cubicBezTo>
                  <a:cubicBezTo>
                    <a:pt x="1720704" y="329005"/>
                    <a:pt x="1958306" y="786454"/>
                    <a:pt x="1860116" y="1085978"/>
                  </a:cubicBezTo>
                  <a:cubicBezTo>
                    <a:pt x="1761926" y="1385502"/>
                    <a:pt x="1443715" y="2083827"/>
                    <a:pt x="930058" y="2083827"/>
                  </a:cubicBezTo>
                  <a:cubicBezTo>
                    <a:pt x="416401" y="2083827"/>
                    <a:pt x="0" y="1637075"/>
                    <a:pt x="0" y="1085978"/>
                  </a:cubicBezTo>
                  <a:close/>
                </a:path>
              </a:pathLst>
            </a:custGeom>
            <a:solidFill>
              <a:srgbClr val="262626"/>
            </a:solidFill>
            <a:ln w="9525">
              <a:noFill/>
              <a:miter lim="800000"/>
              <a:headEnd/>
              <a:tailEnd/>
            </a:ln>
          </p:spPr>
          <p:txBody>
            <a:bodyPr anchor="ctr"/>
            <a:lstStyle/>
            <a:p>
              <a:pPr algn="ctr"/>
              <a:endParaRPr lang="zh-CN" altLang="zh-CN">
                <a:solidFill>
                  <a:srgbClr val="FFFFFF"/>
                </a:solidFill>
                <a:latin typeface="宋体" pitchFamily="2" charset="-122"/>
                <a:sym typeface="宋体" pitchFamily="2" charset="-122"/>
              </a:endParaRPr>
            </a:p>
          </p:txBody>
        </p:sp>
        <p:sp>
          <p:nvSpPr>
            <p:cNvPr id="135" name="椭圆 6"/>
            <p:cNvSpPr>
              <a:spLocks noChangeArrowheads="1"/>
            </p:cNvSpPr>
            <p:nvPr/>
          </p:nvSpPr>
          <p:spPr bwMode="auto">
            <a:xfrm>
              <a:off x="0" y="0"/>
              <a:ext cx="1736117" cy="1995698"/>
            </a:xfrm>
            <a:prstGeom prst="ellipse">
              <a:avLst/>
            </a:prstGeom>
            <a:solidFill>
              <a:srgbClr val="262626"/>
            </a:solidFill>
            <a:ln w="9525">
              <a:noFill/>
              <a:round/>
              <a:headEnd/>
              <a:tailEnd/>
            </a:ln>
          </p:spPr>
          <p:txBody>
            <a:bodyPr anchor="ctr"/>
            <a:lstStyle/>
            <a:p>
              <a:pPr algn="ctr"/>
              <a:endParaRPr lang="zh-CN" altLang="zh-CN">
                <a:solidFill>
                  <a:srgbClr val="FFFFFF"/>
                </a:solidFill>
                <a:latin typeface="宋体" pitchFamily="2" charset="-122"/>
                <a:sym typeface="宋体" pitchFamily="2" charset="-122"/>
              </a:endParaRPr>
            </a:p>
          </p:txBody>
        </p:sp>
        <p:sp>
          <p:nvSpPr>
            <p:cNvPr id="136" name="任意多边形 7"/>
            <p:cNvSpPr>
              <a:spLocks noChangeArrowheads="1"/>
            </p:cNvSpPr>
            <p:nvPr/>
          </p:nvSpPr>
          <p:spPr bwMode="auto">
            <a:xfrm>
              <a:off x="1203667" y="905348"/>
              <a:ext cx="734082" cy="267573"/>
            </a:xfrm>
            <a:custGeom>
              <a:avLst/>
              <a:gdLst>
                <a:gd name="T0" fmla="*/ 579314 w 734082"/>
                <a:gd name="T1" fmla="*/ 0 h 267573"/>
                <a:gd name="T2" fmla="*/ 582720 w 734082"/>
                <a:gd name="T3" fmla="*/ 2810 h 267573"/>
                <a:gd name="T4" fmla="*/ 689567 w 734082"/>
                <a:gd name="T5" fmla="*/ 132308 h 267573"/>
                <a:gd name="T6" fmla="*/ 734082 w 734082"/>
                <a:gd name="T7" fmla="*/ 214321 h 267573"/>
                <a:gd name="T8" fmla="*/ 567609 w 734082"/>
                <a:gd name="T9" fmla="*/ 242409 h 267573"/>
                <a:gd name="T10" fmla="*/ 166637 w 734082"/>
                <a:gd name="T11" fmla="*/ 267573 h 267573"/>
                <a:gd name="T12" fmla="*/ 0 w 734082"/>
                <a:gd name="T13" fmla="*/ 262351 h 267573"/>
                <a:gd name="T14" fmla="*/ 129197 w 734082"/>
                <a:gd name="T15" fmla="*/ 240552 h 267573"/>
                <a:gd name="T16" fmla="*/ 578053 w 734082"/>
                <a:gd name="T17" fmla="*/ 7766 h 267573"/>
                <a:gd name="T18" fmla="*/ 579314 w 734082"/>
                <a:gd name="T19" fmla="*/ 0 h 26757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734082"/>
                <a:gd name="T31" fmla="*/ 0 h 267573"/>
                <a:gd name="T32" fmla="*/ 734082 w 734082"/>
                <a:gd name="T33" fmla="*/ 267573 h 267573"/>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734082" h="267573">
                  <a:moveTo>
                    <a:pt x="579314" y="0"/>
                  </a:moveTo>
                  <a:lnTo>
                    <a:pt x="582720" y="2810"/>
                  </a:lnTo>
                  <a:cubicBezTo>
                    <a:pt x="622307" y="42396"/>
                    <a:pt x="658118" y="85758"/>
                    <a:pt x="689567" y="132308"/>
                  </a:cubicBezTo>
                  <a:lnTo>
                    <a:pt x="734082" y="214321"/>
                  </a:lnTo>
                  <a:lnTo>
                    <a:pt x="567609" y="242409"/>
                  </a:lnTo>
                  <a:cubicBezTo>
                    <a:pt x="444367" y="258613"/>
                    <a:pt x="308868" y="267573"/>
                    <a:pt x="166637" y="267573"/>
                  </a:cubicBezTo>
                  <a:lnTo>
                    <a:pt x="0" y="262351"/>
                  </a:lnTo>
                  <a:lnTo>
                    <a:pt x="129197" y="240552"/>
                  </a:lnTo>
                  <a:cubicBezTo>
                    <a:pt x="375812" y="188762"/>
                    <a:pt x="546401" y="104648"/>
                    <a:pt x="578053" y="7766"/>
                  </a:cubicBezTo>
                  <a:lnTo>
                    <a:pt x="579314" y="0"/>
                  </a:lnTo>
                  <a:close/>
                </a:path>
              </a:pathLst>
            </a:custGeom>
            <a:solidFill>
              <a:srgbClr val="262626"/>
            </a:solidFill>
            <a:ln w="12700" cap="flat" cmpd="sng">
              <a:solidFill>
                <a:srgbClr val="262626"/>
              </a:solidFill>
              <a:miter lim="800000"/>
              <a:headEnd/>
              <a:tailEnd/>
            </a:ln>
          </p:spPr>
          <p:txBody>
            <a:bodyPr anchor="ctr"/>
            <a:lstStyle/>
            <a:p>
              <a:pPr algn="ctr"/>
              <a:endParaRPr lang="zh-CN" altLang="zh-CN">
                <a:solidFill>
                  <a:srgbClr val="FFFFFF"/>
                </a:solidFill>
                <a:latin typeface="宋体" pitchFamily="2" charset="-122"/>
                <a:sym typeface="宋体" pitchFamily="2" charset="-122"/>
              </a:endParaRPr>
            </a:p>
          </p:txBody>
        </p:sp>
        <p:sp>
          <p:nvSpPr>
            <p:cNvPr id="137" name="任意多边形 8"/>
            <p:cNvSpPr>
              <a:spLocks noChangeArrowheads="1"/>
            </p:cNvSpPr>
            <p:nvPr/>
          </p:nvSpPr>
          <p:spPr bwMode="auto">
            <a:xfrm>
              <a:off x="366750" y="1006869"/>
              <a:ext cx="836917" cy="193719"/>
            </a:xfrm>
            <a:custGeom>
              <a:avLst/>
              <a:gdLst>
                <a:gd name="T0" fmla="*/ 100746 w 836917"/>
                <a:gd name="T1" fmla="*/ 0 h 193719"/>
                <a:gd name="T2" fmla="*/ 149356 w 836917"/>
                <a:gd name="T3" fmla="*/ 24873 h 193719"/>
                <a:gd name="T4" fmla="*/ 795947 w 836917"/>
                <a:gd name="T5" fmla="*/ 159546 h 193719"/>
                <a:gd name="T6" fmla="*/ 836917 w 836917"/>
                <a:gd name="T7" fmla="*/ 160830 h 193719"/>
                <a:gd name="T8" fmla="*/ 791132 w 836917"/>
                <a:gd name="T9" fmla="*/ 168555 h 193719"/>
                <a:gd name="T10" fmla="*/ 390160 w 836917"/>
                <a:gd name="T11" fmla="*/ 193719 h 193719"/>
                <a:gd name="T12" fmla="*/ 182553 w 836917"/>
                <a:gd name="T13" fmla="*/ 187213 h 193719"/>
                <a:gd name="T14" fmla="*/ 0 w 836917"/>
                <a:gd name="T15" fmla="*/ 169598 h 193719"/>
                <a:gd name="T16" fmla="*/ 75344 w 836917"/>
                <a:gd name="T17" fmla="*/ 30787 h 193719"/>
                <a:gd name="T18" fmla="*/ 100746 w 836917"/>
                <a:gd name="T19" fmla="*/ 0 h 19371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836917"/>
                <a:gd name="T31" fmla="*/ 0 h 193719"/>
                <a:gd name="T32" fmla="*/ 836917 w 836917"/>
                <a:gd name="T33" fmla="*/ 193719 h 19371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836917" h="193719">
                  <a:moveTo>
                    <a:pt x="100746" y="0"/>
                  </a:moveTo>
                  <a:lnTo>
                    <a:pt x="149356" y="24873"/>
                  </a:lnTo>
                  <a:cubicBezTo>
                    <a:pt x="297453" y="93015"/>
                    <a:pt x="527712" y="142484"/>
                    <a:pt x="795947" y="159546"/>
                  </a:cubicBezTo>
                  <a:lnTo>
                    <a:pt x="836917" y="160830"/>
                  </a:lnTo>
                  <a:lnTo>
                    <a:pt x="791132" y="168555"/>
                  </a:lnTo>
                  <a:cubicBezTo>
                    <a:pt x="667890" y="184759"/>
                    <a:pt x="532391" y="193719"/>
                    <a:pt x="390160" y="193719"/>
                  </a:cubicBezTo>
                  <a:cubicBezTo>
                    <a:pt x="319044" y="193719"/>
                    <a:pt x="249612" y="191479"/>
                    <a:pt x="182553" y="187213"/>
                  </a:cubicBezTo>
                  <a:lnTo>
                    <a:pt x="0" y="169598"/>
                  </a:lnTo>
                  <a:lnTo>
                    <a:pt x="75344" y="30787"/>
                  </a:lnTo>
                  <a:lnTo>
                    <a:pt x="100746" y="0"/>
                  </a:lnTo>
                  <a:close/>
                </a:path>
              </a:pathLst>
            </a:custGeom>
            <a:solidFill>
              <a:srgbClr val="262626"/>
            </a:solidFill>
            <a:ln w="12700" cap="flat" cmpd="sng">
              <a:solidFill>
                <a:srgbClr val="262626"/>
              </a:solidFill>
              <a:miter lim="800000"/>
              <a:headEnd/>
              <a:tailEnd/>
            </a:ln>
          </p:spPr>
          <p:txBody>
            <a:bodyPr anchor="ctr"/>
            <a:lstStyle/>
            <a:p>
              <a:pPr algn="ctr"/>
              <a:endParaRPr lang="zh-CN" altLang="zh-CN">
                <a:solidFill>
                  <a:srgbClr val="FFFFFF"/>
                </a:solidFill>
                <a:latin typeface="宋体" pitchFamily="2" charset="-122"/>
                <a:sym typeface="宋体" pitchFamily="2" charset="-122"/>
              </a:endParaRPr>
            </a:p>
          </p:txBody>
        </p:sp>
        <p:sp>
          <p:nvSpPr>
            <p:cNvPr id="138" name="任意多边形 9"/>
            <p:cNvSpPr>
              <a:spLocks noChangeArrowheads="1"/>
            </p:cNvSpPr>
            <p:nvPr/>
          </p:nvSpPr>
          <p:spPr bwMode="auto">
            <a:xfrm>
              <a:off x="182663" y="1069504"/>
              <a:ext cx="1628869" cy="1109785"/>
            </a:xfrm>
            <a:custGeom>
              <a:avLst/>
              <a:gdLst>
                <a:gd name="T0" fmla="*/ 1645092 w 1750014"/>
                <a:gd name="T1" fmla="*/ 0 h 1282219"/>
                <a:gd name="T2" fmla="*/ 1681252 w 1750014"/>
                <a:gd name="T3" fmla="*/ 66620 h 1282219"/>
                <a:gd name="T4" fmla="*/ 1750014 w 1750014"/>
                <a:gd name="T5" fmla="*/ 407212 h 1282219"/>
                <a:gd name="T6" fmla="*/ 875007 w 1750014"/>
                <a:gd name="T7" fmla="*/ 1282219 h 1282219"/>
                <a:gd name="T8" fmla="*/ 0 w 1750014"/>
                <a:gd name="T9" fmla="*/ 407212 h 1282219"/>
                <a:gd name="T10" fmla="*/ 68762 w 1750014"/>
                <a:gd name="T11" fmla="*/ 66620 h 1282219"/>
                <a:gd name="T12" fmla="*/ 74093 w 1750014"/>
                <a:gd name="T13" fmla="*/ 56798 h 1282219"/>
                <a:gd name="T14" fmla="*/ 256646 w 1750014"/>
                <a:gd name="T15" fmla="*/ 74413 h 1282219"/>
                <a:gd name="T16" fmla="*/ 464253 w 1750014"/>
                <a:gd name="T17" fmla="*/ 80919 h 1282219"/>
                <a:gd name="T18" fmla="*/ 865225 w 1750014"/>
                <a:gd name="T19" fmla="*/ 55755 h 1282219"/>
                <a:gd name="T20" fmla="*/ 911010 w 1750014"/>
                <a:gd name="T21" fmla="*/ 48030 h 1282219"/>
                <a:gd name="T22" fmla="*/ 1077647 w 1750014"/>
                <a:gd name="T23" fmla="*/ 53252 h 1282219"/>
                <a:gd name="T24" fmla="*/ 1478619 w 1750014"/>
                <a:gd name="T25" fmla="*/ 28088 h 1282219"/>
                <a:gd name="T26" fmla="*/ 1645092 w 1750014"/>
                <a:gd name="T27" fmla="*/ 0 h 1282219"/>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1750014"/>
                <a:gd name="T43" fmla="*/ 0 h 1282219"/>
                <a:gd name="T44" fmla="*/ 1750014 w 1750014"/>
                <a:gd name="T45" fmla="*/ 1282219 h 1282219"/>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1750014" h="1282219">
                  <a:moveTo>
                    <a:pt x="1645092" y="0"/>
                  </a:moveTo>
                  <a:lnTo>
                    <a:pt x="1681252" y="66620"/>
                  </a:lnTo>
                  <a:cubicBezTo>
                    <a:pt x="1725529" y="171304"/>
                    <a:pt x="1750014" y="286399"/>
                    <a:pt x="1750014" y="407212"/>
                  </a:cubicBezTo>
                  <a:cubicBezTo>
                    <a:pt x="1750014" y="890465"/>
                    <a:pt x="1358260" y="1282219"/>
                    <a:pt x="875007" y="1282219"/>
                  </a:cubicBezTo>
                  <a:cubicBezTo>
                    <a:pt x="391754" y="1282219"/>
                    <a:pt x="0" y="890465"/>
                    <a:pt x="0" y="407212"/>
                  </a:cubicBezTo>
                  <a:cubicBezTo>
                    <a:pt x="0" y="286399"/>
                    <a:pt x="24485" y="171304"/>
                    <a:pt x="68762" y="66620"/>
                  </a:cubicBezTo>
                  <a:lnTo>
                    <a:pt x="74093" y="56798"/>
                  </a:lnTo>
                  <a:lnTo>
                    <a:pt x="256646" y="74413"/>
                  </a:lnTo>
                  <a:cubicBezTo>
                    <a:pt x="323705" y="78679"/>
                    <a:pt x="393137" y="80919"/>
                    <a:pt x="464253" y="80919"/>
                  </a:cubicBezTo>
                  <a:cubicBezTo>
                    <a:pt x="606484" y="80919"/>
                    <a:pt x="741983" y="71959"/>
                    <a:pt x="865225" y="55755"/>
                  </a:cubicBezTo>
                  <a:lnTo>
                    <a:pt x="911010" y="48030"/>
                  </a:lnTo>
                  <a:lnTo>
                    <a:pt x="1077647" y="53252"/>
                  </a:lnTo>
                  <a:cubicBezTo>
                    <a:pt x="1219878" y="53252"/>
                    <a:pt x="1355377" y="44292"/>
                    <a:pt x="1478619" y="28088"/>
                  </a:cubicBezTo>
                  <a:lnTo>
                    <a:pt x="1645092" y="0"/>
                  </a:lnTo>
                  <a:close/>
                </a:path>
              </a:pathLst>
            </a:custGeom>
            <a:solidFill>
              <a:schemeClr val="bg1"/>
            </a:solidFill>
            <a:ln w="12700" cap="flat" cmpd="sng">
              <a:solidFill>
                <a:srgbClr val="262626"/>
              </a:solidFill>
              <a:miter lim="800000"/>
              <a:headEnd/>
              <a:tailEnd/>
            </a:ln>
          </p:spPr>
          <p:txBody>
            <a:bodyPr anchor="ctr"/>
            <a:lstStyle/>
            <a:p>
              <a:pPr algn="ctr"/>
              <a:endParaRPr lang="zh-CN" altLang="zh-CN">
                <a:solidFill>
                  <a:srgbClr val="FFFFFF"/>
                </a:solidFill>
                <a:latin typeface="宋体" pitchFamily="2" charset="-122"/>
                <a:sym typeface="宋体" pitchFamily="2" charset="-122"/>
              </a:endParaRPr>
            </a:p>
          </p:txBody>
        </p:sp>
        <p:sp>
          <p:nvSpPr>
            <p:cNvPr id="139" name="任意多边形 10"/>
            <p:cNvSpPr>
              <a:spLocks noChangeArrowheads="1"/>
            </p:cNvSpPr>
            <p:nvPr/>
          </p:nvSpPr>
          <p:spPr bwMode="auto">
            <a:xfrm>
              <a:off x="216444" y="1045580"/>
              <a:ext cx="1628869" cy="505775"/>
            </a:xfrm>
            <a:custGeom>
              <a:avLst/>
              <a:gdLst>
                <a:gd name="T0" fmla="*/ 0 w 1394848"/>
                <a:gd name="T1" fmla="*/ 61993 h 526941"/>
                <a:gd name="T2" fmla="*/ 108488 w 1394848"/>
                <a:gd name="T3" fmla="*/ 511444 h 526941"/>
                <a:gd name="T4" fmla="*/ 402956 w 1394848"/>
                <a:gd name="T5" fmla="*/ 46494 h 526941"/>
                <a:gd name="T6" fmla="*/ 387458 w 1394848"/>
                <a:gd name="T7" fmla="*/ 526941 h 526941"/>
                <a:gd name="T8" fmla="*/ 650929 w 1394848"/>
                <a:gd name="T9" fmla="*/ 61993 h 526941"/>
                <a:gd name="T10" fmla="*/ 650930 w 1394848"/>
                <a:gd name="T11" fmla="*/ 433951 h 526941"/>
                <a:gd name="T12" fmla="*/ 976394 w 1394848"/>
                <a:gd name="T13" fmla="*/ 77491 h 526941"/>
                <a:gd name="T14" fmla="*/ 976394 w 1394848"/>
                <a:gd name="T15" fmla="*/ 387458 h 526941"/>
                <a:gd name="T16" fmla="*/ 1255363 w 1394848"/>
                <a:gd name="T17" fmla="*/ 108488 h 526941"/>
                <a:gd name="T18" fmla="*/ 1270862 w 1394848"/>
                <a:gd name="T19" fmla="*/ 387458 h 526941"/>
                <a:gd name="T20" fmla="*/ 1394848 w 1394848"/>
                <a:gd name="T21" fmla="*/ 0 h 526941"/>
                <a:gd name="T22" fmla="*/ 0 w 1394848"/>
                <a:gd name="T23" fmla="*/ 61993 h 526941"/>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1394848"/>
                <a:gd name="T37" fmla="*/ 0 h 526941"/>
                <a:gd name="T38" fmla="*/ 1394848 w 1394848"/>
                <a:gd name="T39" fmla="*/ 526941 h 526941"/>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1394848" h="526941">
                  <a:moveTo>
                    <a:pt x="0" y="61993"/>
                  </a:moveTo>
                  <a:lnTo>
                    <a:pt x="108488" y="511444"/>
                  </a:lnTo>
                  <a:lnTo>
                    <a:pt x="402956" y="46494"/>
                  </a:lnTo>
                  <a:lnTo>
                    <a:pt x="387458" y="526941"/>
                  </a:lnTo>
                  <a:lnTo>
                    <a:pt x="650929" y="61993"/>
                  </a:lnTo>
                  <a:cubicBezTo>
                    <a:pt x="650929" y="185979"/>
                    <a:pt x="650930" y="309965"/>
                    <a:pt x="650930" y="433951"/>
                  </a:cubicBezTo>
                  <a:lnTo>
                    <a:pt x="976394" y="77491"/>
                  </a:lnTo>
                  <a:lnTo>
                    <a:pt x="976394" y="387458"/>
                  </a:lnTo>
                  <a:lnTo>
                    <a:pt x="1255363" y="108488"/>
                  </a:lnTo>
                  <a:lnTo>
                    <a:pt x="1270862" y="387458"/>
                  </a:lnTo>
                  <a:lnTo>
                    <a:pt x="1394848" y="0"/>
                  </a:lnTo>
                  <a:lnTo>
                    <a:pt x="0" y="61993"/>
                  </a:lnTo>
                  <a:close/>
                </a:path>
              </a:pathLst>
            </a:custGeom>
            <a:solidFill>
              <a:srgbClr val="262626"/>
            </a:solidFill>
            <a:ln w="9525">
              <a:noFill/>
              <a:miter lim="800000"/>
              <a:headEnd/>
              <a:tailEnd/>
            </a:ln>
          </p:spPr>
          <p:txBody>
            <a:bodyPr anchor="ctr"/>
            <a:lstStyle/>
            <a:p>
              <a:pPr algn="ctr"/>
              <a:endParaRPr lang="zh-CN" altLang="zh-CN">
                <a:solidFill>
                  <a:srgbClr val="FFFFFF"/>
                </a:solidFill>
                <a:latin typeface="宋体" pitchFamily="2" charset="-122"/>
                <a:sym typeface="宋体" pitchFamily="2" charset="-122"/>
              </a:endParaRPr>
            </a:p>
          </p:txBody>
        </p:sp>
        <p:sp>
          <p:nvSpPr>
            <p:cNvPr id="140" name="任意多边形 11"/>
            <p:cNvSpPr>
              <a:spLocks noChangeArrowheads="1"/>
            </p:cNvSpPr>
            <p:nvPr/>
          </p:nvSpPr>
          <p:spPr bwMode="auto">
            <a:xfrm>
              <a:off x="250225" y="1014864"/>
              <a:ext cx="1628869" cy="505775"/>
            </a:xfrm>
            <a:custGeom>
              <a:avLst/>
              <a:gdLst>
                <a:gd name="T0" fmla="*/ 0 w 1394848"/>
                <a:gd name="T1" fmla="*/ 61993 h 526941"/>
                <a:gd name="T2" fmla="*/ 108488 w 1394848"/>
                <a:gd name="T3" fmla="*/ 511444 h 526941"/>
                <a:gd name="T4" fmla="*/ 402956 w 1394848"/>
                <a:gd name="T5" fmla="*/ 46494 h 526941"/>
                <a:gd name="T6" fmla="*/ 387458 w 1394848"/>
                <a:gd name="T7" fmla="*/ 526941 h 526941"/>
                <a:gd name="T8" fmla="*/ 650929 w 1394848"/>
                <a:gd name="T9" fmla="*/ 61993 h 526941"/>
                <a:gd name="T10" fmla="*/ 650930 w 1394848"/>
                <a:gd name="T11" fmla="*/ 433951 h 526941"/>
                <a:gd name="T12" fmla="*/ 976394 w 1394848"/>
                <a:gd name="T13" fmla="*/ 77491 h 526941"/>
                <a:gd name="T14" fmla="*/ 976394 w 1394848"/>
                <a:gd name="T15" fmla="*/ 387458 h 526941"/>
                <a:gd name="T16" fmla="*/ 1255363 w 1394848"/>
                <a:gd name="T17" fmla="*/ 108488 h 526941"/>
                <a:gd name="T18" fmla="*/ 1270862 w 1394848"/>
                <a:gd name="T19" fmla="*/ 387458 h 526941"/>
                <a:gd name="T20" fmla="*/ 1394848 w 1394848"/>
                <a:gd name="T21" fmla="*/ 0 h 526941"/>
                <a:gd name="T22" fmla="*/ 0 w 1394848"/>
                <a:gd name="T23" fmla="*/ 61993 h 526941"/>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1394848"/>
                <a:gd name="T37" fmla="*/ 0 h 526941"/>
                <a:gd name="T38" fmla="*/ 1394848 w 1394848"/>
                <a:gd name="T39" fmla="*/ 526941 h 526941"/>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1394848" h="526941">
                  <a:moveTo>
                    <a:pt x="0" y="61993"/>
                  </a:moveTo>
                  <a:lnTo>
                    <a:pt x="108488" y="511444"/>
                  </a:lnTo>
                  <a:lnTo>
                    <a:pt x="402956" y="46494"/>
                  </a:lnTo>
                  <a:lnTo>
                    <a:pt x="387458" y="526941"/>
                  </a:lnTo>
                  <a:lnTo>
                    <a:pt x="650929" y="61993"/>
                  </a:lnTo>
                  <a:cubicBezTo>
                    <a:pt x="650929" y="185979"/>
                    <a:pt x="650930" y="309965"/>
                    <a:pt x="650930" y="433951"/>
                  </a:cubicBezTo>
                  <a:lnTo>
                    <a:pt x="976394" y="77491"/>
                  </a:lnTo>
                  <a:lnTo>
                    <a:pt x="976394" y="387458"/>
                  </a:lnTo>
                  <a:lnTo>
                    <a:pt x="1255363" y="108488"/>
                  </a:lnTo>
                  <a:lnTo>
                    <a:pt x="1270862" y="387458"/>
                  </a:lnTo>
                  <a:lnTo>
                    <a:pt x="1394848" y="0"/>
                  </a:lnTo>
                  <a:lnTo>
                    <a:pt x="0" y="61993"/>
                  </a:lnTo>
                  <a:close/>
                </a:path>
              </a:pathLst>
            </a:custGeom>
            <a:solidFill>
              <a:srgbClr val="262626"/>
            </a:solidFill>
            <a:ln w="9525">
              <a:noFill/>
              <a:miter lim="800000"/>
              <a:headEnd/>
              <a:tailEnd/>
            </a:ln>
          </p:spPr>
          <p:txBody>
            <a:bodyPr anchor="ctr"/>
            <a:lstStyle/>
            <a:p>
              <a:pPr algn="ctr"/>
              <a:endParaRPr lang="zh-CN" altLang="zh-CN">
                <a:solidFill>
                  <a:srgbClr val="FFFFFF"/>
                </a:solidFill>
                <a:latin typeface="宋体" pitchFamily="2" charset="-122"/>
                <a:sym typeface="宋体" pitchFamily="2" charset="-122"/>
              </a:endParaRPr>
            </a:p>
          </p:txBody>
        </p:sp>
        <p:sp>
          <p:nvSpPr>
            <p:cNvPr id="141" name="任意多边形 12"/>
            <p:cNvSpPr>
              <a:spLocks noChangeArrowheads="1"/>
            </p:cNvSpPr>
            <p:nvPr/>
          </p:nvSpPr>
          <p:spPr bwMode="auto">
            <a:xfrm>
              <a:off x="391125" y="984148"/>
              <a:ext cx="1628869" cy="505775"/>
            </a:xfrm>
            <a:custGeom>
              <a:avLst/>
              <a:gdLst>
                <a:gd name="T0" fmla="*/ 0 w 1394848"/>
                <a:gd name="T1" fmla="*/ 61993 h 526941"/>
                <a:gd name="T2" fmla="*/ 108488 w 1394848"/>
                <a:gd name="T3" fmla="*/ 511444 h 526941"/>
                <a:gd name="T4" fmla="*/ 402956 w 1394848"/>
                <a:gd name="T5" fmla="*/ 46494 h 526941"/>
                <a:gd name="T6" fmla="*/ 387458 w 1394848"/>
                <a:gd name="T7" fmla="*/ 526941 h 526941"/>
                <a:gd name="T8" fmla="*/ 650929 w 1394848"/>
                <a:gd name="T9" fmla="*/ 61993 h 526941"/>
                <a:gd name="T10" fmla="*/ 650930 w 1394848"/>
                <a:gd name="T11" fmla="*/ 433951 h 526941"/>
                <a:gd name="T12" fmla="*/ 976394 w 1394848"/>
                <a:gd name="T13" fmla="*/ 77491 h 526941"/>
                <a:gd name="T14" fmla="*/ 976394 w 1394848"/>
                <a:gd name="T15" fmla="*/ 387458 h 526941"/>
                <a:gd name="T16" fmla="*/ 1255363 w 1394848"/>
                <a:gd name="T17" fmla="*/ 108488 h 526941"/>
                <a:gd name="T18" fmla="*/ 1270862 w 1394848"/>
                <a:gd name="T19" fmla="*/ 387458 h 526941"/>
                <a:gd name="T20" fmla="*/ 1394848 w 1394848"/>
                <a:gd name="T21" fmla="*/ 0 h 526941"/>
                <a:gd name="T22" fmla="*/ 0 w 1394848"/>
                <a:gd name="T23" fmla="*/ 61993 h 526941"/>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1394848"/>
                <a:gd name="T37" fmla="*/ 0 h 526941"/>
                <a:gd name="T38" fmla="*/ 1394848 w 1394848"/>
                <a:gd name="T39" fmla="*/ 526941 h 526941"/>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1394848" h="526941">
                  <a:moveTo>
                    <a:pt x="0" y="61993"/>
                  </a:moveTo>
                  <a:lnTo>
                    <a:pt x="108488" y="511444"/>
                  </a:lnTo>
                  <a:lnTo>
                    <a:pt x="402956" y="46494"/>
                  </a:lnTo>
                  <a:lnTo>
                    <a:pt x="387458" y="526941"/>
                  </a:lnTo>
                  <a:lnTo>
                    <a:pt x="650929" y="61993"/>
                  </a:lnTo>
                  <a:cubicBezTo>
                    <a:pt x="650929" y="185979"/>
                    <a:pt x="650930" y="309965"/>
                    <a:pt x="650930" y="433951"/>
                  </a:cubicBezTo>
                  <a:lnTo>
                    <a:pt x="976394" y="77491"/>
                  </a:lnTo>
                  <a:lnTo>
                    <a:pt x="976394" y="387458"/>
                  </a:lnTo>
                  <a:lnTo>
                    <a:pt x="1255363" y="108488"/>
                  </a:lnTo>
                  <a:lnTo>
                    <a:pt x="1270862" y="387458"/>
                  </a:lnTo>
                  <a:lnTo>
                    <a:pt x="1394848" y="0"/>
                  </a:lnTo>
                  <a:lnTo>
                    <a:pt x="0" y="61993"/>
                  </a:lnTo>
                  <a:close/>
                </a:path>
              </a:pathLst>
            </a:custGeom>
            <a:solidFill>
              <a:srgbClr val="262626"/>
            </a:solidFill>
            <a:ln w="9525">
              <a:noFill/>
              <a:miter lim="800000"/>
              <a:headEnd/>
              <a:tailEnd/>
            </a:ln>
          </p:spPr>
          <p:txBody>
            <a:bodyPr anchor="ctr"/>
            <a:lstStyle/>
            <a:p>
              <a:pPr algn="ctr"/>
              <a:endParaRPr lang="zh-CN" altLang="zh-CN">
                <a:solidFill>
                  <a:srgbClr val="FFFFFF"/>
                </a:solidFill>
                <a:latin typeface="宋体" pitchFamily="2" charset="-122"/>
                <a:sym typeface="宋体" pitchFamily="2" charset="-122"/>
              </a:endParaRPr>
            </a:p>
          </p:txBody>
        </p:sp>
      </p:grpSp>
      <p:sp>
        <p:nvSpPr>
          <p:cNvPr id="142" name="任意多边形 13"/>
          <p:cNvSpPr>
            <a:spLocks noChangeArrowheads="1"/>
          </p:cNvSpPr>
          <p:nvPr/>
        </p:nvSpPr>
        <p:spPr bwMode="auto">
          <a:xfrm>
            <a:off x="1041400" y="3805238"/>
            <a:ext cx="871538" cy="1176337"/>
          </a:xfrm>
          <a:custGeom>
            <a:avLst/>
            <a:gdLst>
              <a:gd name="T0" fmla="*/ 868111 w 1736222"/>
              <a:gd name="T1" fmla="*/ 0 h 2206483"/>
              <a:gd name="T2" fmla="*/ 1736222 w 1736222"/>
              <a:gd name="T3" fmla="*/ 1902525 h 2206483"/>
              <a:gd name="T4" fmla="*/ 1731740 w 1736222"/>
              <a:gd name="T5" fmla="*/ 2097048 h 2206483"/>
              <a:gd name="T6" fmla="*/ 1724119 w 1736222"/>
              <a:gd name="T7" fmla="*/ 2206483 h 2206483"/>
              <a:gd name="T8" fmla="*/ 12103 w 1736222"/>
              <a:gd name="T9" fmla="*/ 2206483 h 2206483"/>
              <a:gd name="T10" fmla="*/ 4482 w 1736222"/>
              <a:gd name="T11" fmla="*/ 2097048 h 2206483"/>
              <a:gd name="T12" fmla="*/ 0 w 1736222"/>
              <a:gd name="T13" fmla="*/ 1902525 h 2206483"/>
              <a:gd name="T14" fmla="*/ 868111 w 1736222"/>
              <a:gd name="T15" fmla="*/ 0 h 2206483"/>
              <a:gd name="T16" fmla="*/ 0 60000 65536"/>
              <a:gd name="T17" fmla="*/ 0 60000 65536"/>
              <a:gd name="T18" fmla="*/ 0 60000 65536"/>
              <a:gd name="T19" fmla="*/ 0 60000 65536"/>
              <a:gd name="T20" fmla="*/ 0 60000 65536"/>
              <a:gd name="T21" fmla="*/ 0 60000 65536"/>
              <a:gd name="T22" fmla="*/ 0 60000 65536"/>
              <a:gd name="T23" fmla="*/ 0 60000 65536"/>
              <a:gd name="T24" fmla="*/ 0 w 1736222"/>
              <a:gd name="T25" fmla="*/ 0 h 2206483"/>
              <a:gd name="T26" fmla="*/ 1736222 w 1736222"/>
              <a:gd name="T27" fmla="*/ 2206483 h 2206483"/>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736222" h="2206483">
                <a:moveTo>
                  <a:pt x="868111" y="0"/>
                </a:moveTo>
                <a:cubicBezTo>
                  <a:pt x="1347555" y="0"/>
                  <a:pt x="1736222" y="851789"/>
                  <a:pt x="1736222" y="1902525"/>
                </a:cubicBezTo>
                <a:cubicBezTo>
                  <a:pt x="1736222" y="1968196"/>
                  <a:pt x="1734704" y="2033090"/>
                  <a:pt x="1731740" y="2097048"/>
                </a:cubicBezTo>
                <a:lnTo>
                  <a:pt x="1724119" y="2206483"/>
                </a:lnTo>
                <a:lnTo>
                  <a:pt x="12103" y="2206483"/>
                </a:lnTo>
                <a:lnTo>
                  <a:pt x="4482" y="2097048"/>
                </a:lnTo>
                <a:cubicBezTo>
                  <a:pt x="1518" y="2033090"/>
                  <a:pt x="0" y="1968196"/>
                  <a:pt x="0" y="1902525"/>
                </a:cubicBezTo>
                <a:cubicBezTo>
                  <a:pt x="0" y="851789"/>
                  <a:pt x="388667" y="0"/>
                  <a:pt x="868111" y="0"/>
                </a:cubicBezTo>
                <a:close/>
              </a:path>
            </a:pathLst>
          </a:custGeom>
          <a:solidFill>
            <a:srgbClr val="262626"/>
          </a:solidFill>
          <a:ln w="9525">
            <a:noFill/>
            <a:miter lim="800000"/>
            <a:headEnd/>
            <a:tailEnd/>
          </a:ln>
        </p:spPr>
        <p:txBody>
          <a:bodyPr anchor="ctr"/>
          <a:lstStyle/>
          <a:p>
            <a:pPr algn="ctr"/>
            <a:endParaRPr lang="zh-CN" altLang="zh-CN">
              <a:solidFill>
                <a:srgbClr val="FFFFFF"/>
              </a:solidFill>
              <a:latin typeface="宋体" pitchFamily="2" charset="-122"/>
              <a:sym typeface="宋体" pitchFamily="2" charset="-122"/>
            </a:endParaRPr>
          </a:p>
        </p:txBody>
      </p:sp>
      <p:sp>
        <p:nvSpPr>
          <p:cNvPr id="143" name="梯形 14"/>
          <p:cNvSpPr>
            <a:spLocks noChangeArrowheads="1"/>
          </p:cNvSpPr>
          <p:nvPr/>
        </p:nvSpPr>
        <p:spPr bwMode="auto">
          <a:xfrm>
            <a:off x="1042988" y="4714875"/>
            <a:ext cx="460375" cy="1330325"/>
          </a:xfrm>
          <a:custGeom>
            <a:avLst/>
            <a:gdLst>
              <a:gd name="G0" fmla="+- 5400 0 0"/>
              <a:gd name="G1" fmla="+- 21600 0 5400"/>
              <a:gd name="G2" fmla="*/ 5400 1 2"/>
              <a:gd name="G3" fmla="+- 21600 0 G2"/>
              <a:gd name="G4" fmla="+/ 5400 21600 2"/>
              <a:gd name="G5" fmla="+/ G1 0 2"/>
              <a:gd name="G6" fmla="*/ 21600 21600 5400"/>
              <a:gd name="G7" fmla="*/ G6 1 2"/>
              <a:gd name="G8" fmla="+- 21600 0 G7"/>
              <a:gd name="G9" fmla="*/ 21600 1 2"/>
              <a:gd name="G10" fmla="+- 5400 0 G9"/>
              <a:gd name="G11" fmla="?: G10 G8 0"/>
              <a:gd name="G12" fmla="?: G10 G7 21600"/>
              <a:gd name="T0" fmla="*/ 18900 w 21600"/>
              <a:gd name="T1" fmla="*/ 10800 h 21600"/>
              <a:gd name="T2" fmla="*/ 10800 w 21600"/>
              <a:gd name="T3" fmla="*/ 21600 h 21600"/>
              <a:gd name="T4" fmla="*/ 2700 w 21600"/>
              <a:gd name="T5" fmla="*/ 10800 h 21600"/>
              <a:gd name="T6" fmla="*/ 10800 w 21600"/>
              <a:gd name="T7" fmla="*/ 0 h 21600"/>
              <a:gd name="T8" fmla="*/ 4500 w 21600"/>
              <a:gd name="T9" fmla="*/ 4500 h 21600"/>
              <a:gd name="T10" fmla="*/ 17100 w 21600"/>
              <a:gd name="T11" fmla="*/ 17100 h 21600"/>
            </a:gdLst>
            <a:ahLst/>
            <a:cxnLst>
              <a:cxn ang="0">
                <a:pos x="T0" y="T1"/>
              </a:cxn>
              <a:cxn ang="0">
                <a:pos x="T2" y="T3"/>
              </a:cxn>
              <a:cxn ang="0">
                <a:pos x="T4" y="T5"/>
              </a:cxn>
              <a:cxn ang="0">
                <a:pos x="T6" y="T7"/>
              </a:cxn>
            </a:cxnLst>
            <a:rect l="T8" t="T9" r="T10" b="T11"/>
            <a:pathLst>
              <a:path w="21600" h="21600">
                <a:moveTo>
                  <a:pt x="0" y="0"/>
                </a:moveTo>
                <a:lnTo>
                  <a:pt x="5400" y="21600"/>
                </a:lnTo>
                <a:lnTo>
                  <a:pt x="16200" y="21600"/>
                </a:lnTo>
                <a:lnTo>
                  <a:pt x="21600" y="0"/>
                </a:lnTo>
                <a:close/>
              </a:path>
            </a:pathLst>
          </a:custGeom>
          <a:solidFill>
            <a:srgbClr val="262626"/>
          </a:solidFill>
          <a:ln w="9525">
            <a:noFill/>
            <a:miter lim="800000"/>
            <a:headEnd/>
            <a:tailEnd/>
          </a:ln>
        </p:spPr>
        <p:txBody>
          <a:bodyPr anchor="ctr"/>
          <a:lstStyle/>
          <a:p>
            <a:pPr algn="ctr"/>
            <a:endParaRPr lang="zh-CN" altLang="zh-CN">
              <a:solidFill>
                <a:srgbClr val="FFFFFF"/>
              </a:solidFill>
              <a:latin typeface="宋体" pitchFamily="2" charset="-122"/>
              <a:sym typeface="宋体" pitchFamily="2" charset="-122"/>
            </a:endParaRPr>
          </a:p>
        </p:txBody>
      </p:sp>
      <p:sp>
        <p:nvSpPr>
          <p:cNvPr id="144" name="梯形 15"/>
          <p:cNvSpPr>
            <a:spLocks noChangeArrowheads="1"/>
          </p:cNvSpPr>
          <p:nvPr/>
        </p:nvSpPr>
        <p:spPr bwMode="auto">
          <a:xfrm>
            <a:off x="1503363" y="4714875"/>
            <a:ext cx="406400" cy="1330325"/>
          </a:xfrm>
          <a:custGeom>
            <a:avLst/>
            <a:gdLst>
              <a:gd name="G0" fmla="+- 5400 0 0"/>
              <a:gd name="G1" fmla="+- 21600 0 5400"/>
              <a:gd name="G2" fmla="*/ 5400 1 2"/>
              <a:gd name="G3" fmla="+- 21600 0 G2"/>
              <a:gd name="G4" fmla="+/ 5400 21600 2"/>
              <a:gd name="G5" fmla="+/ G1 0 2"/>
              <a:gd name="G6" fmla="*/ 21600 21600 5400"/>
              <a:gd name="G7" fmla="*/ G6 1 2"/>
              <a:gd name="G8" fmla="+- 21600 0 G7"/>
              <a:gd name="G9" fmla="*/ 21600 1 2"/>
              <a:gd name="G10" fmla="+- 5400 0 G9"/>
              <a:gd name="G11" fmla="?: G10 G8 0"/>
              <a:gd name="G12" fmla="?: G10 G7 21600"/>
              <a:gd name="T0" fmla="*/ 18900 w 21600"/>
              <a:gd name="T1" fmla="*/ 10800 h 21600"/>
              <a:gd name="T2" fmla="*/ 10800 w 21600"/>
              <a:gd name="T3" fmla="*/ 21600 h 21600"/>
              <a:gd name="T4" fmla="*/ 2700 w 21600"/>
              <a:gd name="T5" fmla="*/ 10800 h 21600"/>
              <a:gd name="T6" fmla="*/ 10800 w 21600"/>
              <a:gd name="T7" fmla="*/ 0 h 21600"/>
              <a:gd name="T8" fmla="*/ 4500 w 21600"/>
              <a:gd name="T9" fmla="*/ 4500 h 21600"/>
              <a:gd name="T10" fmla="*/ 17100 w 21600"/>
              <a:gd name="T11" fmla="*/ 17100 h 21600"/>
            </a:gdLst>
            <a:ahLst/>
            <a:cxnLst>
              <a:cxn ang="0">
                <a:pos x="T0" y="T1"/>
              </a:cxn>
              <a:cxn ang="0">
                <a:pos x="T2" y="T3"/>
              </a:cxn>
              <a:cxn ang="0">
                <a:pos x="T4" y="T5"/>
              </a:cxn>
              <a:cxn ang="0">
                <a:pos x="T6" y="T7"/>
              </a:cxn>
            </a:cxnLst>
            <a:rect l="T8" t="T9" r="T10" b="T11"/>
            <a:pathLst>
              <a:path w="21600" h="21600">
                <a:moveTo>
                  <a:pt x="0" y="0"/>
                </a:moveTo>
                <a:lnTo>
                  <a:pt x="5400" y="21600"/>
                </a:lnTo>
                <a:lnTo>
                  <a:pt x="16200" y="21600"/>
                </a:lnTo>
                <a:lnTo>
                  <a:pt x="21600" y="0"/>
                </a:lnTo>
                <a:close/>
              </a:path>
            </a:pathLst>
          </a:custGeom>
          <a:solidFill>
            <a:srgbClr val="262626"/>
          </a:solidFill>
          <a:ln w="9525">
            <a:noFill/>
            <a:miter lim="800000"/>
            <a:headEnd/>
            <a:tailEnd/>
          </a:ln>
        </p:spPr>
        <p:txBody>
          <a:bodyPr anchor="ctr"/>
          <a:lstStyle/>
          <a:p>
            <a:pPr algn="ctr"/>
            <a:endParaRPr lang="zh-CN" altLang="zh-CN">
              <a:solidFill>
                <a:srgbClr val="FFFFFF"/>
              </a:solidFill>
              <a:latin typeface="宋体" pitchFamily="2" charset="-122"/>
              <a:sym typeface="宋体" pitchFamily="2" charset="-122"/>
            </a:endParaRPr>
          </a:p>
        </p:txBody>
      </p:sp>
      <p:sp>
        <p:nvSpPr>
          <p:cNvPr id="145" name="椭圆 16"/>
          <p:cNvSpPr>
            <a:spLocks noChangeArrowheads="1"/>
          </p:cNvSpPr>
          <p:nvPr/>
        </p:nvSpPr>
        <p:spPr bwMode="auto">
          <a:xfrm>
            <a:off x="1096963" y="4310063"/>
            <a:ext cx="754062" cy="754062"/>
          </a:xfrm>
          <a:prstGeom prst="ellipse">
            <a:avLst/>
          </a:prstGeom>
          <a:solidFill>
            <a:srgbClr val="262626"/>
          </a:solidFill>
          <a:ln w="9525">
            <a:noFill/>
            <a:round/>
            <a:headEnd/>
            <a:tailEnd/>
          </a:ln>
        </p:spPr>
        <p:txBody>
          <a:bodyPr anchor="ctr"/>
          <a:lstStyle/>
          <a:p>
            <a:pPr algn="ctr"/>
            <a:endParaRPr lang="zh-CN" altLang="zh-CN">
              <a:solidFill>
                <a:srgbClr val="FFFFFF"/>
              </a:solidFill>
              <a:latin typeface="宋体" pitchFamily="2" charset="-122"/>
              <a:sym typeface="宋体" pitchFamily="2" charset="-122"/>
            </a:endParaRPr>
          </a:p>
        </p:txBody>
      </p:sp>
      <p:sp>
        <p:nvSpPr>
          <p:cNvPr id="146" name="任意多边形 17"/>
          <p:cNvSpPr>
            <a:spLocks noChangeArrowheads="1"/>
          </p:cNvSpPr>
          <p:nvPr/>
        </p:nvSpPr>
        <p:spPr bwMode="auto">
          <a:xfrm rot="14336043" flipV="1">
            <a:off x="1700212" y="2933701"/>
            <a:ext cx="688975" cy="1371600"/>
          </a:xfrm>
          <a:custGeom>
            <a:avLst/>
            <a:gdLst>
              <a:gd name="T0" fmla="*/ 995283 w 1105452"/>
              <a:gd name="T1" fmla="*/ 0 h 1846220"/>
              <a:gd name="T2" fmla="*/ 675794 w 1105452"/>
              <a:gd name="T3" fmla="*/ 231354 h 1846220"/>
              <a:gd name="T4" fmla="*/ 158002 w 1105452"/>
              <a:gd name="T5" fmla="*/ 771181 h 1846220"/>
              <a:gd name="T6" fmla="*/ 3765 w 1105452"/>
              <a:gd name="T7" fmla="*/ 1123721 h 1846220"/>
              <a:gd name="T8" fmla="*/ 279187 w 1105452"/>
              <a:gd name="T9" fmla="*/ 1542361 h 1846220"/>
              <a:gd name="T10" fmla="*/ 620710 w 1105452"/>
              <a:gd name="T11" fmla="*/ 1839817 h 1846220"/>
              <a:gd name="T12" fmla="*/ 708845 w 1105452"/>
              <a:gd name="T13" fmla="*/ 1718631 h 1846220"/>
              <a:gd name="T14" fmla="*/ 455457 w 1105452"/>
              <a:gd name="T15" fmla="*/ 1399142 h 1846220"/>
              <a:gd name="T16" fmla="*/ 279187 w 1105452"/>
              <a:gd name="T17" fmla="*/ 1134737 h 1846220"/>
              <a:gd name="T18" fmla="*/ 719862 w 1105452"/>
              <a:gd name="T19" fmla="*/ 539827 h 1846220"/>
              <a:gd name="T20" fmla="*/ 730879 w 1105452"/>
              <a:gd name="T21" fmla="*/ 528810 h 1846220"/>
              <a:gd name="T22" fmla="*/ 1105452 w 1105452"/>
              <a:gd name="T23" fmla="*/ 11017 h 1846220"/>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1105452"/>
              <a:gd name="T37" fmla="*/ 0 h 1846220"/>
              <a:gd name="T38" fmla="*/ 1105452 w 1105452"/>
              <a:gd name="T39" fmla="*/ 1846220 h 1846220"/>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1105452" h="1846220">
                <a:moveTo>
                  <a:pt x="995283" y="0"/>
                </a:moveTo>
                <a:cubicBezTo>
                  <a:pt x="905312" y="51412"/>
                  <a:pt x="815341" y="102824"/>
                  <a:pt x="675794" y="231354"/>
                </a:cubicBezTo>
                <a:cubicBezTo>
                  <a:pt x="536247" y="359884"/>
                  <a:pt x="270007" y="622453"/>
                  <a:pt x="158002" y="771181"/>
                </a:cubicBezTo>
                <a:cubicBezTo>
                  <a:pt x="45997" y="919909"/>
                  <a:pt x="-16432" y="995191"/>
                  <a:pt x="3765" y="1123721"/>
                </a:cubicBezTo>
                <a:cubicBezTo>
                  <a:pt x="23962" y="1252251"/>
                  <a:pt x="176363" y="1423012"/>
                  <a:pt x="279187" y="1542361"/>
                </a:cubicBezTo>
                <a:cubicBezTo>
                  <a:pt x="382011" y="1661710"/>
                  <a:pt x="549100" y="1810439"/>
                  <a:pt x="620710" y="1839817"/>
                </a:cubicBezTo>
                <a:cubicBezTo>
                  <a:pt x="692320" y="1869195"/>
                  <a:pt x="736387" y="1792077"/>
                  <a:pt x="708845" y="1718631"/>
                </a:cubicBezTo>
                <a:cubicBezTo>
                  <a:pt x="681303" y="1645185"/>
                  <a:pt x="527067" y="1496458"/>
                  <a:pt x="455457" y="1399142"/>
                </a:cubicBezTo>
                <a:cubicBezTo>
                  <a:pt x="383847" y="1301826"/>
                  <a:pt x="301221" y="1288972"/>
                  <a:pt x="279187" y="1134737"/>
                </a:cubicBezTo>
                <a:cubicBezTo>
                  <a:pt x="257153" y="980502"/>
                  <a:pt x="644580" y="640815"/>
                  <a:pt x="719862" y="539827"/>
                </a:cubicBezTo>
                <a:cubicBezTo>
                  <a:pt x="795144" y="438839"/>
                  <a:pt x="666614" y="616945"/>
                  <a:pt x="730879" y="528810"/>
                </a:cubicBezTo>
                <a:cubicBezTo>
                  <a:pt x="795144" y="440675"/>
                  <a:pt x="1105452" y="11017"/>
                  <a:pt x="1105452" y="11017"/>
                </a:cubicBezTo>
              </a:path>
            </a:pathLst>
          </a:custGeom>
          <a:solidFill>
            <a:srgbClr val="262626"/>
          </a:solidFill>
          <a:ln w="9525">
            <a:noFill/>
            <a:miter lim="800000"/>
            <a:headEnd/>
            <a:tailEnd/>
          </a:ln>
        </p:spPr>
        <p:txBody>
          <a:bodyPr anchor="ctr"/>
          <a:lstStyle/>
          <a:p>
            <a:pPr algn="ctr"/>
            <a:endParaRPr lang="zh-CN" altLang="zh-CN">
              <a:solidFill>
                <a:srgbClr val="FFFFFF"/>
              </a:solidFill>
              <a:latin typeface="宋体" pitchFamily="2" charset="-122"/>
              <a:sym typeface="宋体" pitchFamily="2" charset="-122"/>
            </a:endParaRPr>
          </a:p>
        </p:txBody>
      </p:sp>
      <p:sp>
        <p:nvSpPr>
          <p:cNvPr id="147" name="任意多边形 18"/>
          <p:cNvSpPr>
            <a:spLocks noChangeArrowheads="1"/>
          </p:cNvSpPr>
          <p:nvPr/>
        </p:nvSpPr>
        <p:spPr bwMode="auto">
          <a:xfrm rot="1574868" flipV="1">
            <a:off x="787400" y="3732213"/>
            <a:ext cx="685800" cy="1127125"/>
          </a:xfrm>
          <a:custGeom>
            <a:avLst/>
            <a:gdLst>
              <a:gd name="T0" fmla="*/ 995283 w 1105452"/>
              <a:gd name="T1" fmla="*/ 0 h 1846220"/>
              <a:gd name="T2" fmla="*/ 675794 w 1105452"/>
              <a:gd name="T3" fmla="*/ 231354 h 1846220"/>
              <a:gd name="T4" fmla="*/ 158002 w 1105452"/>
              <a:gd name="T5" fmla="*/ 771181 h 1846220"/>
              <a:gd name="T6" fmla="*/ 3765 w 1105452"/>
              <a:gd name="T7" fmla="*/ 1123721 h 1846220"/>
              <a:gd name="T8" fmla="*/ 279187 w 1105452"/>
              <a:gd name="T9" fmla="*/ 1542361 h 1846220"/>
              <a:gd name="T10" fmla="*/ 620710 w 1105452"/>
              <a:gd name="T11" fmla="*/ 1839817 h 1846220"/>
              <a:gd name="T12" fmla="*/ 708845 w 1105452"/>
              <a:gd name="T13" fmla="*/ 1718631 h 1846220"/>
              <a:gd name="T14" fmla="*/ 455457 w 1105452"/>
              <a:gd name="T15" fmla="*/ 1399142 h 1846220"/>
              <a:gd name="T16" fmla="*/ 279187 w 1105452"/>
              <a:gd name="T17" fmla="*/ 1134737 h 1846220"/>
              <a:gd name="T18" fmla="*/ 719862 w 1105452"/>
              <a:gd name="T19" fmla="*/ 539827 h 1846220"/>
              <a:gd name="T20" fmla="*/ 730879 w 1105452"/>
              <a:gd name="T21" fmla="*/ 528810 h 1846220"/>
              <a:gd name="T22" fmla="*/ 1105452 w 1105452"/>
              <a:gd name="T23" fmla="*/ 11017 h 1846220"/>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1105452"/>
              <a:gd name="T37" fmla="*/ 0 h 1846220"/>
              <a:gd name="T38" fmla="*/ 1105452 w 1105452"/>
              <a:gd name="T39" fmla="*/ 1846220 h 1846220"/>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1105452" h="1846220">
                <a:moveTo>
                  <a:pt x="995283" y="0"/>
                </a:moveTo>
                <a:cubicBezTo>
                  <a:pt x="905312" y="51412"/>
                  <a:pt x="815341" y="102824"/>
                  <a:pt x="675794" y="231354"/>
                </a:cubicBezTo>
                <a:cubicBezTo>
                  <a:pt x="536247" y="359884"/>
                  <a:pt x="270007" y="622453"/>
                  <a:pt x="158002" y="771181"/>
                </a:cubicBezTo>
                <a:cubicBezTo>
                  <a:pt x="45997" y="919909"/>
                  <a:pt x="-16432" y="995191"/>
                  <a:pt x="3765" y="1123721"/>
                </a:cubicBezTo>
                <a:cubicBezTo>
                  <a:pt x="23962" y="1252251"/>
                  <a:pt x="176363" y="1423012"/>
                  <a:pt x="279187" y="1542361"/>
                </a:cubicBezTo>
                <a:cubicBezTo>
                  <a:pt x="382011" y="1661710"/>
                  <a:pt x="549100" y="1810439"/>
                  <a:pt x="620710" y="1839817"/>
                </a:cubicBezTo>
                <a:cubicBezTo>
                  <a:pt x="692320" y="1869195"/>
                  <a:pt x="736387" y="1792077"/>
                  <a:pt x="708845" y="1718631"/>
                </a:cubicBezTo>
                <a:cubicBezTo>
                  <a:pt x="681303" y="1645185"/>
                  <a:pt x="527067" y="1496458"/>
                  <a:pt x="455457" y="1399142"/>
                </a:cubicBezTo>
                <a:cubicBezTo>
                  <a:pt x="383847" y="1301826"/>
                  <a:pt x="301221" y="1288972"/>
                  <a:pt x="279187" y="1134737"/>
                </a:cubicBezTo>
                <a:cubicBezTo>
                  <a:pt x="257153" y="980502"/>
                  <a:pt x="644580" y="640815"/>
                  <a:pt x="719862" y="539827"/>
                </a:cubicBezTo>
                <a:cubicBezTo>
                  <a:pt x="795144" y="438839"/>
                  <a:pt x="666614" y="616945"/>
                  <a:pt x="730879" y="528810"/>
                </a:cubicBezTo>
                <a:cubicBezTo>
                  <a:pt x="795144" y="440675"/>
                  <a:pt x="1105452" y="11017"/>
                  <a:pt x="1105452" y="11017"/>
                </a:cubicBezTo>
              </a:path>
            </a:pathLst>
          </a:custGeom>
          <a:solidFill>
            <a:srgbClr val="262626"/>
          </a:solidFill>
          <a:ln w="9525">
            <a:noFill/>
            <a:miter lim="800000"/>
            <a:headEnd/>
            <a:tailEnd/>
          </a:ln>
        </p:spPr>
        <p:txBody>
          <a:bodyPr anchor="ctr"/>
          <a:lstStyle/>
          <a:p>
            <a:pPr algn="ctr"/>
            <a:endParaRPr lang="zh-CN" altLang="zh-CN">
              <a:solidFill>
                <a:srgbClr val="FFFFFF"/>
              </a:solidFill>
              <a:latin typeface="宋体" pitchFamily="2" charset="-122"/>
              <a:sym typeface="宋体" pitchFamily="2" charset="-122"/>
            </a:endParaRPr>
          </a:p>
        </p:txBody>
      </p:sp>
      <p:sp>
        <p:nvSpPr>
          <p:cNvPr id="149" name="椭圆 100"/>
          <p:cNvSpPr>
            <a:spLocks noChangeArrowheads="1"/>
          </p:cNvSpPr>
          <p:nvPr/>
        </p:nvSpPr>
        <p:spPr bwMode="auto">
          <a:xfrm>
            <a:off x="2241550" y="2968625"/>
            <a:ext cx="334963" cy="334963"/>
          </a:xfrm>
          <a:prstGeom prst="ellipse">
            <a:avLst/>
          </a:prstGeom>
          <a:solidFill>
            <a:srgbClr val="262626"/>
          </a:solidFill>
          <a:ln w="9525">
            <a:noFill/>
            <a:round/>
            <a:headEnd/>
            <a:tailEnd/>
          </a:ln>
        </p:spPr>
        <p:txBody>
          <a:bodyPr anchor="ctr"/>
          <a:lstStyle/>
          <a:p>
            <a:pPr algn="ctr"/>
            <a:endParaRPr lang="zh-CN" altLang="zh-CN">
              <a:solidFill>
                <a:srgbClr val="FFFFFF"/>
              </a:solidFill>
              <a:latin typeface="宋体" pitchFamily="2" charset="-122"/>
              <a:sym typeface="宋体" pitchFamily="2" charset="-122"/>
            </a:endParaRPr>
          </a:p>
        </p:txBody>
      </p:sp>
      <p:sp>
        <p:nvSpPr>
          <p:cNvPr id="150" name="TextBox 149"/>
          <p:cNvSpPr txBox="1"/>
          <p:nvPr/>
        </p:nvSpPr>
        <p:spPr>
          <a:xfrm>
            <a:off x="6000760" y="500042"/>
            <a:ext cx="2500330" cy="830997"/>
          </a:xfrm>
          <a:prstGeom prst="rect">
            <a:avLst/>
          </a:prstGeom>
          <a:noFill/>
        </p:spPr>
        <p:txBody>
          <a:bodyPr wrap="square" rtlCol="0">
            <a:spAutoFit/>
          </a:bodyPr>
          <a:lstStyle/>
          <a:p>
            <a:r>
              <a:rPr lang="zh-CN" altLang="en-US" sz="4800" b="1" dirty="0" smtClean="0">
                <a:solidFill>
                  <a:srgbClr val="C00000"/>
                </a:solidFill>
                <a:effectLst>
                  <a:outerShdw blurRad="38100" dist="38100" dir="2700000" algn="tl">
                    <a:srgbClr val="000000">
                      <a:alpha val="43137"/>
                    </a:srgbClr>
                  </a:outerShdw>
                </a:effectLst>
                <a:latin typeface="微软雅黑" pitchFamily="34" charset="-122"/>
                <a:ea typeface="微软雅黑" pitchFamily="34" charset="-122"/>
              </a:rPr>
              <a:t>“倾听”</a:t>
            </a:r>
            <a:endParaRPr lang="zh-CN" altLang="en-US" sz="4800" b="1" dirty="0">
              <a:solidFill>
                <a:srgbClr val="C00000"/>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151" name="矩形 150"/>
          <p:cNvSpPr/>
          <p:nvPr/>
        </p:nvSpPr>
        <p:spPr>
          <a:xfrm>
            <a:off x="642910" y="1285860"/>
            <a:ext cx="5572164" cy="1482650"/>
          </a:xfrm>
          <a:prstGeom prst="rect">
            <a:avLst/>
          </a:prstGeom>
        </p:spPr>
        <p:txBody>
          <a:bodyPr wrap="square">
            <a:spAutoFit/>
          </a:bodyPr>
          <a:lstStyle/>
          <a:p>
            <a:pPr indent="457200">
              <a:lnSpc>
                <a:spcPct val="150000"/>
              </a:lnSpc>
            </a:pPr>
            <a:r>
              <a:rPr lang="zh-CN" altLang="en-US" sz="3200" dirty="0" smtClean="0">
                <a:latin typeface="微软雅黑" pitchFamily="34" charset="-122"/>
                <a:ea typeface="微软雅黑" pitchFamily="34" charset="-122"/>
              </a:rPr>
              <a:t>倾听所有学生内心的声音，让教学成为学生话语的交响乐。</a:t>
            </a:r>
            <a:endParaRPr lang="zh-CN" altLang="en-US" sz="3200" dirty="0">
              <a:latin typeface="微软雅黑" pitchFamily="34" charset="-122"/>
              <a:ea typeface="微软雅黑" pitchFamily="34" charset="-122"/>
            </a:endParaRPr>
          </a:p>
        </p:txBody>
      </p:sp>
    </p:spTree>
  </p:cSld>
  <p:clrMapOvr>
    <a:masterClrMapping/>
  </p:clrMapOvr>
  <p:transition>
    <p:cover dir="l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7" presetClass="entr" presetSubtype="10" fill="hold" grpId="0" nodeType="clickEffect">
                                  <p:stCondLst>
                                    <p:cond delay="0"/>
                                  </p:stCondLst>
                                  <p:childTnLst>
                                    <p:set>
                                      <p:cBhvr>
                                        <p:cTn id="6" dur="1" fill="hold">
                                          <p:stCondLst>
                                            <p:cond delay="0"/>
                                          </p:stCondLst>
                                        </p:cTn>
                                        <p:tgtEl>
                                          <p:spTgt spid="150"/>
                                        </p:tgtEl>
                                        <p:attrNameLst>
                                          <p:attrName>style.visibility</p:attrName>
                                        </p:attrNameLst>
                                      </p:cBhvr>
                                      <p:to>
                                        <p:strVal val="visible"/>
                                      </p:to>
                                    </p:set>
                                    <p:anim calcmode="lin" valueType="num">
                                      <p:cBhvr>
                                        <p:cTn id="7" dur="500" fill="hold"/>
                                        <p:tgtEl>
                                          <p:spTgt spid="150"/>
                                        </p:tgtEl>
                                        <p:attrNameLst>
                                          <p:attrName>ppt_w</p:attrName>
                                        </p:attrNameLst>
                                      </p:cBhvr>
                                      <p:tavLst>
                                        <p:tav tm="0">
                                          <p:val>
                                            <p:fltVal val="0"/>
                                          </p:val>
                                        </p:tav>
                                        <p:tav tm="100000">
                                          <p:val>
                                            <p:strVal val="#ppt_w"/>
                                          </p:val>
                                        </p:tav>
                                      </p:tavLst>
                                    </p:anim>
                                    <p:anim calcmode="lin" valueType="num">
                                      <p:cBhvr>
                                        <p:cTn id="8" dur="500" fill="hold"/>
                                        <p:tgtEl>
                                          <p:spTgt spid="150"/>
                                        </p:tgtEl>
                                        <p:attrNameLst>
                                          <p:attrName>ppt_h</p:attrName>
                                        </p:attrNameLst>
                                      </p:cBhvr>
                                      <p:tavLst>
                                        <p:tav tm="0">
                                          <p:val>
                                            <p:strVal val="#ppt_h"/>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151"/>
                                        </p:tgtEl>
                                        <p:attrNameLst>
                                          <p:attrName>style.visibility</p:attrName>
                                        </p:attrNameLst>
                                      </p:cBhvr>
                                      <p:to>
                                        <p:strVal val="visible"/>
                                      </p:to>
                                    </p:set>
                                    <p:anim calcmode="lin" valueType="num">
                                      <p:cBhvr>
                                        <p:cTn id="13" dur="500" fill="hold"/>
                                        <p:tgtEl>
                                          <p:spTgt spid="151"/>
                                        </p:tgtEl>
                                        <p:attrNameLst>
                                          <p:attrName>ppt_w</p:attrName>
                                        </p:attrNameLst>
                                      </p:cBhvr>
                                      <p:tavLst>
                                        <p:tav tm="0">
                                          <p:val>
                                            <p:fltVal val="0"/>
                                          </p:val>
                                        </p:tav>
                                        <p:tav tm="100000">
                                          <p:val>
                                            <p:strVal val="#ppt_w"/>
                                          </p:val>
                                        </p:tav>
                                      </p:tavLst>
                                    </p:anim>
                                    <p:anim calcmode="lin" valueType="num">
                                      <p:cBhvr>
                                        <p:cTn id="14" dur="500" fill="hold"/>
                                        <p:tgtEl>
                                          <p:spTgt spid="151"/>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0" grpId="0"/>
      <p:bldP spid="151"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500063" y="-1295400"/>
            <a:ext cx="3286125" cy="9523413"/>
            <a:chOff x="0" y="0"/>
            <a:chExt cx="3286148" cy="9526617"/>
          </a:xfrm>
        </p:grpSpPr>
        <p:sp>
          <p:nvSpPr>
            <p:cNvPr id="5" name="矩形 2"/>
            <p:cNvSpPr/>
            <p:nvPr/>
          </p:nvSpPr>
          <p:spPr>
            <a:xfrm>
              <a:off x="0" y="1157099"/>
              <a:ext cx="3286148" cy="7142581"/>
            </a:xfrm>
            <a:prstGeom prst="rect">
              <a:avLst/>
            </a:prstGeom>
            <a:solidFill>
              <a:schemeClr val="bg1"/>
            </a:solidFill>
            <a:ln w="57150" cap="flat" cmpd="sng">
              <a:solidFill>
                <a:schemeClr val="bg1"/>
              </a:solidFill>
              <a:prstDash val="solid"/>
              <a:miter/>
              <a:headEnd type="none" w="med" len="med"/>
              <a:tailEnd type="none" w="med" len="med"/>
            </a:ln>
          </p:spPr>
          <p:txBody>
            <a:bodyPr anchor="ctr"/>
            <a:lstStyle/>
            <a:p>
              <a:pPr lvl="0" algn="ctr" eaLnBrk="1" hangingPunct="1"/>
              <a:endParaRPr lang="zh-CN" altLang="en-US" dirty="0">
                <a:solidFill>
                  <a:srgbClr val="FFFFFF"/>
                </a:solidFill>
                <a:latin typeface="Calibri" pitchFamily="2" charset="0"/>
                <a:ea typeface="宋体" charset="-122"/>
              </a:endParaRPr>
            </a:p>
          </p:txBody>
        </p:sp>
        <p:grpSp>
          <p:nvGrpSpPr>
            <p:cNvPr id="6" name="组合 11267"/>
            <p:cNvGrpSpPr/>
            <p:nvPr/>
          </p:nvGrpSpPr>
          <p:grpSpPr>
            <a:xfrm>
              <a:off x="134938" y="952344"/>
              <a:ext cx="198439" cy="7537804"/>
              <a:chOff x="-440" y="712"/>
              <a:chExt cx="198439" cy="7537804"/>
            </a:xfrm>
          </p:grpSpPr>
          <p:grpSp>
            <p:nvGrpSpPr>
              <p:cNvPr id="40" name="组合 11268"/>
              <p:cNvGrpSpPr/>
              <p:nvPr/>
            </p:nvGrpSpPr>
            <p:grpSpPr>
              <a:xfrm>
                <a:off x="-440" y="712"/>
                <a:ext cx="198439" cy="2395146"/>
                <a:chOff x="-440" y="712"/>
                <a:chExt cx="198439" cy="2395146"/>
              </a:xfrm>
            </p:grpSpPr>
            <p:sp>
              <p:nvSpPr>
                <p:cNvPr id="59" name="圆角矩形 4"/>
                <p:cNvSpPr/>
                <p:nvPr/>
              </p:nvSpPr>
              <p:spPr>
                <a:xfrm>
                  <a:off x="-440" y="1286378"/>
                  <a:ext cx="198439" cy="144438"/>
                </a:xfrm>
                <a:prstGeom prst="roundRect">
                  <a:avLst>
                    <a:gd name="adj" fmla="val 5681"/>
                  </a:avLst>
                </a:prstGeom>
                <a:solidFill>
                  <a:srgbClr val="0079C5"/>
                </a:solidFill>
                <a:ln w="9525">
                  <a:noFill/>
                </a:ln>
              </p:spPr>
              <p:txBody>
                <a:bodyPr anchor="ctr"/>
                <a:lstStyle/>
                <a:p>
                  <a:pPr lvl="0" algn="ctr" eaLnBrk="1" hangingPunct="1"/>
                  <a:endParaRPr lang="zh-CN" altLang="en-US" dirty="0">
                    <a:solidFill>
                      <a:srgbClr val="FFFFFF"/>
                    </a:solidFill>
                    <a:latin typeface="Calibri" pitchFamily="2" charset="0"/>
                    <a:ea typeface="宋体" charset="-122"/>
                  </a:endParaRPr>
                </a:p>
              </p:txBody>
            </p:sp>
            <p:sp>
              <p:nvSpPr>
                <p:cNvPr id="60" name="圆角矩形 5"/>
                <p:cNvSpPr/>
                <p:nvPr/>
              </p:nvSpPr>
              <p:spPr>
                <a:xfrm>
                  <a:off x="-440" y="1608587"/>
                  <a:ext cx="198439" cy="144439"/>
                </a:xfrm>
                <a:prstGeom prst="roundRect">
                  <a:avLst>
                    <a:gd name="adj" fmla="val 5681"/>
                  </a:avLst>
                </a:prstGeom>
                <a:solidFill>
                  <a:srgbClr val="0079C5"/>
                </a:solidFill>
                <a:ln w="9525">
                  <a:noFill/>
                </a:ln>
              </p:spPr>
              <p:txBody>
                <a:bodyPr anchor="ctr"/>
                <a:lstStyle/>
                <a:p>
                  <a:pPr lvl="0" algn="ctr" eaLnBrk="1" hangingPunct="1"/>
                  <a:endParaRPr lang="zh-CN" altLang="en-US" dirty="0">
                    <a:solidFill>
                      <a:srgbClr val="FFFFFF"/>
                    </a:solidFill>
                    <a:latin typeface="Calibri" pitchFamily="2" charset="0"/>
                    <a:ea typeface="宋体" charset="-122"/>
                  </a:endParaRPr>
                </a:p>
              </p:txBody>
            </p:sp>
            <p:sp>
              <p:nvSpPr>
                <p:cNvPr id="61" name="圆角矩形 8"/>
                <p:cNvSpPr/>
                <p:nvPr/>
              </p:nvSpPr>
              <p:spPr>
                <a:xfrm>
                  <a:off x="-440" y="1929209"/>
                  <a:ext cx="198439" cy="144439"/>
                </a:xfrm>
                <a:prstGeom prst="roundRect">
                  <a:avLst>
                    <a:gd name="adj" fmla="val 5681"/>
                  </a:avLst>
                </a:prstGeom>
                <a:solidFill>
                  <a:srgbClr val="0079C5"/>
                </a:solidFill>
                <a:ln w="9525">
                  <a:noFill/>
                </a:ln>
              </p:spPr>
              <p:txBody>
                <a:bodyPr anchor="ctr"/>
                <a:lstStyle/>
                <a:p>
                  <a:pPr lvl="0" algn="ctr" eaLnBrk="1" hangingPunct="1"/>
                  <a:endParaRPr lang="zh-CN" altLang="en-US" dirty="0">
                    <a:solidFill>
                      <a:srgbClr val="FFFFFF"/>
                    </a:solidFill>
                    <a:latin typeface="Calibri" pitchFamily="2" charset="0"/>
                    <a:ea typeface="宋体" charset="-122"/>
                  </a:endParaRPr>
                </a:p>
              </p:txBody>
            </p:sp>
            <p:sp>
              <p:nvSpPr>
                <p:cNvPr id="62" name="圆角矩形 9"/>
                <p:cNvSpPr/>
                <p:nvPr/>
              </p:nvSpPr>
              <p:spPr>
                <a:xfrm>
                  <a:off x="-440" y="2251420"/>
                  <a:ext cx="198439" cy="144438"/>
                </a:xfrm>
                <a:prstGeom prst="roundRect">
                  <a:avLst>
                    <a:gd name="adj" fmla="val 5681"/>
                  </a:avLst>
                </a:prstGeom>
                <a:solidFill>
                  <a:srgbClr val="0079C5"/>
                </a:solidFill>
                <a:ln w="9525">
                  <a:noFill/>
                </a:ln>
              </p:spPr>
              <p:txBody>
                <a:bodyPr anchor="ctr"/>
                <a:lstStyle/>
                <a:p>
                  <a:pPr lvl="0" algn="ctr" eaLnBrk="1" hangingPunct="1"/>
                  <a:endParaRPr lang="zh-CN" altLang="en-US" dirty="0">
                    <a:solidFill>
                      <a:srgbClr val="FFFFFF"/>
                    </a:solidFill>
                    <a:latin typeface="Calibri" pitchFamily="2" charset="0"/>
                    <a:ea typeface="宋体" charset="-122"/>
                  </a:endParaRPr>
                </a:p>
              </p:txBody>
            </p:sp>
            <p:sp>
              <p:nvSpPr>
                <p:cNvPr id="63" name="圆角矩形 16"/>
                <p:cNvSpPr/>
                <p:nvPr/>
              </p:nvSpPr>
              <p:spPr>
                <a:xfrm>
                  <a:off x="-440" y="712"/>
                  <a:ext cx="198439" cy="144439"/>
                </a:xfrm>
                <a:prstGeom prst="roundRect">
                  <a:avLst>
                    <a:gd name="adj" fmla="val 5681"/>
                  </a:avLst>
                </a:prstGeom>
                <a:solidFill>
                  <a:srgbClr val="0079C5"/>
                </a:solidFill>
                <a:ln w="9525">
                  <a:noFill/>
                </a:ln>
              </p:spPr>
              <p:txBody>
                <a:bodyPr anchor="ctr"/>
                <a:lstStyle/>
                <a:p>
                  <a:pPr lvl="0" algn="ctr" eaLnBrk="1" hangingPunct="1"/>
                  <a:endParaRPr lang="zh-CN" altLang="en-US" dirty="0">
                    <a:solidFill>
                      <a:srgbClr val="FFFFFF"/>
                    </a:solidFill>
                    <a:latin typeface="Calibri" pitchFamily="2" charset="0"/>
                    <a:ea typeface="宋体" charset="-122"/>
                  </a:endParaRPr>
                </a:p>
              </p:txBody>
            </p:sp>
            <p:sp>
              <p:nvSpPr>
                <p:cNvPr id="64" name="圆角矩形 17"/>
                <p:cNvSpPr/>
                <p:nvPr/>
              </p:nvSpPr>
              <p:spPr>
                <a:xfrm>
                  <a:off x="-440" y="322922"/>
                  <a:ext cx="198439" cy="144439"/>
                </a:xfrm>
                <a:prstGeom prst="roundRect">
                  <a:avLst>
                    <a:gd name="adj" fmla="val 5681"/>
                  </a:avLst>
                </a:prstGeom>
                <a:solidFill>
                  <a:srgbClr val="0079C5"/>
                </a:solidFill>
                <a:ln w="9525">
                  <a:noFill/>
                </a:ln>
              </p:spPr>
              <p:txBody>
                <a:bodyPr anchor="ctr"/>
                <a:lstStyle/>
                <a:p>
                  <a:pPr lvl="0" algn="ctr" eaLnBrk="1" hangingPunct="1"/>
                  <a:endParaRPr lang="zh-CN" altLang="en-US" dirty="0">
                    <a:solidFill>
                      <a:srgbClr val="FFFFFF"/>
                    </a:solidFill>
                    <a:latin typeface="Calibri" pitchFamily="2" charset="0"/>
                    <a:ea typeface="宋体" charset="-122"/>
                  </a:endParaRPr>
                </a:p>
              </p:txBody>
            </p:sp>
            <p:sp>
              <p:nvSpPr>
                <p:cNvPr id="65" name="圆角矩形 14"/>
                <p:cNvSpPr/>
                <p:nvPr/>
              </p:nvSpPr>
              <p:spPr>
                <a:xfrm>
                  <a:off x="-440" y="643545"/>
                  <a:ext cx="198439" cy="144439"/>
                </a:xfrm>
                <a:prstGeom prst="roundRect">
                  <a:avLst>
                    <a:gd name="adj" fmla="val 5681"/>
                  </a:avLst>
                </a:prstGeom>
                <a:solidFill>
                  <a:srgbClr val="0079C5"/>
                </a:solidFill>
                <a:ln w="9525">
                  <a:noFill/>
                </a:ln>
              </p:spPr>
              <p:txBody>
                <a:bodyPr anchor="ctr"/>
                <a:lstStyle/>
                <a:p>
                  <a:pPr lvl="0" algn="ctr" eaLnBrk="1" hangingPunct="1"/>
                  <a:endParaRPr lang="zh-CN" altLang="en-US" dirty="0">
                    <a:solidFill>
                      <a:srgbClr val="FFFFFF"/>
                    </a:solidFill>
                    <a:latin typeface="Calibri" pitchFamily="2" charset="0"/>
                    <a:ea typeface="宋体" charset="-122"/>
                  </a:endParaRPr>
                </a:p>
              </p:txBody>
            </p:sp>
            <p:sp>
              <p:nvSpPr>
                <p:cNvPr id="66" name="圆角矩形 15"/>
                <p:cNvSpPr/>
                <p:nvPr/>
              </p:nvSpPr>
              <p:spPr>
                <a:xfrm>
                  <a:off x="-440" y="965755"/>
                  <a:ext cx="198439" cy="144438"/>
                </a:xfrm>
                <a:prstGeom prst="roundRect">
                  <a:avLst>
                    <a:gd name="adj" fmla="val 5681"/>
                  </a:avLst>
                </a:prstGeom>
                <a:solidFill>
                  <a:srgbClr val="0079C5"/>
                </a:solidFill>
                <a:ln w="9525">
                  <a:noFill/>
                </a:ln>
              </p:spPr>
              <p:txBody>
                <a:bodyPr anchor="ctr"/>
                <a:lstStyle/>
                <a:p>
                  <a:pPr lvl="0" algn="ctr" eaLnBrk="1" hangingPunct="1"/>
                  <a:endParaRPr lang="zh-CN" altLang="en-US" dirty="0">
                    <a:solidFill>
                      <a:srgbClr val="FFFFFF"/>
                    </a:solidFill>
                    <a:latin typeface="Calibri" pitchFamily="2" charset="0"/>
                    <a:ea typeface="宋体" charset="-122"/>
                  </a:endParaRPr>
                </a:p>
              </p:txBody>
            </p:sp>
          </p:grpSp>
          <p:grpSp>
            <p:nvGrpSpPr>
              <p:cNvPr id="41" name="组合 11277"/>
              <p:cNvGrpSpPr/>
              <p:nvPr/>
            </p:nvGrpSpPr>
            <p:grpSpPr>
              <a:xfrm>
                <a:off x="-440" y="2572042"/>
                <a:ext cx="198439" cy="2395145"/>
                <a:chOff x="-440" y="274"/>
                <a:chExt cx="198439" cy="2395145"/>
              </a:xfrm>
            </p:grpSpPr>
            <p:sp>
              <p:nvSpPr>
                <p:cNvPr id="51" name="圆角矩形 20"/>
                <p:cNvSpPr/>
                <p:nvPr/>
              </p:nvSpPr>
              <p:spPr>
                <a:xfrm>
                  <a:off x="-440" y="1285939"/>
                  <a:ext cx="198439" cy="144438"/>
                </a:xfrm>
                <a:prstGeom prst="roundRect">
                  <a:avLst>
                    <a:gd name="adj" fmla="val 5681"/>
                  </a:avLst>
                </a:prstGeom>
                <a:solidFill>
                  <a:srgbClr val="0079C5"/>
                </a:solidFill>
                <a:ln w="9525">
                  <a:noFill/>
                </a:ln>
              </p:spPr>
              <p:txBody>
                <a:bodyPr anchor="ctr"/>
                <a:lstStyle/>
                <a:p>
                  <a:pPr lvl="0" algn="ctr" eaLnBrk="1" hangingPunct="1"/>
                  <a:endParaRPr lang="zh-CN" altLang="en-US" dirty="0">
                    <a:solidFill>
                      <a:srgbClr val="FFFFFF"/>
                    </a:solidFill>
                    <a:latin typeface="Calibri" pitchFamily="2" charset="0"/>
                    <a:ea typeface="宋体" charset="-122"/>
                  </a:endParaRPr>
                </a:p>
              </p:txBody>
            </p:sp>
            <p:sp>
              <p:nvSpPr>
                <p:cNvPr id="52" name="圆角矩形 21"/>
                <p:cNvSpPr/>
                <p:nvPr/>
              </p:nvSpPr>
              <p:spPr>
                <a:xfrm>
                  <a:off x="-440" y="1608148"/>
                  <a:ext cx="198439" cy="144439"/>
                </a:xfrm>
                <a:prstGeom prst="roundRect">
                  <a:avLst>
                    <a:gd name="adj" fmla="val 5681"/>
                  </a:avLst>
                </a:prstGeom>
                <a:solidFill>
                  <a:srgbClr val="0079C5"/>
                </a:solidFill>
                <a:ln w="9525">
                  <a:noFill/>
                </a:ln>
              </p:spPr>
              <p:txBody>
                <a:bodyPr anchor="ctr"/>
                <a:lstStyle/>
                <a:p>
                  <a:pPr lvl="0" algn="ctr" eaLnBrk="1" hangingPunct="1"/>
                  <a:endParaRPr lang="zh-CN" altLang="en-US" dirty="0">
                    <a:solidFill>
                      <a:srgbClr val="FFFFFF"/>
                    </a:solidFill>
                    <a:latin typeface="Calibri" pitchFamily="2" charset="0"/>
                    <a:ea typeface="宋体" charset="-122"/>
                  </a:endParaRPr>
                </a:p>
              </p:txBody>
            </p:sp>
            <p:sp>
              <p:nvSpPr>
                <p:cNvPr id="53" name="圆角矩形 22"/>
                <p:cNvSpPr/>
                <p:nvPr/>
              </p:nvSpPr>
              <p:spPr>
                <a:xfrm>
                  <a:off x="-440" y="1928770"/>
                  <a:ext cx="198439" cy="144439"/>
                </a:xfrm>
                <a:prstGeom prst="roundRect">
                  <a:avLst>
                    <a:gd name="adj" fmla="val 5681"/>
                  </a:avLst>
                </a:prstGeom>
                <a:solidFill>
                  <a:srgbClr val="0079C5"/>
                </a:solidFill>
                <a:ln w="9525">
                  <a:noFill/>
                </a:ln>
              </p:spPr>
              <p:txBody>
                <a:bodyPr anchor="ctr"/>
                <a:lstStyle/>
                <a:p>
                  <a:pPr lvl="0" algn="ctr" eaLnBrk="1" hangingPunct="1"/>
                  <a:endParaRPr lang="zh-CN" altLang="en-US" dirty="0">
                    <a:solidFill>
                      <a:srgbClr val="FFFFFF"/>
                    </a:solidFill>
                    <a:latin typeface="Calibri" pitchFamily="2" charset="0"/>
                    <a:ea typeface="宋体" charset="-122"/>
                  </a:endParaRPr>
                </a:p>
              </p:txBody>
            </p:sp>
            <p:sp>
              <p:nvSpPr>
                <p:cNvPr id="54" name="圆角矩形 23"/>
                <p:cNvSpPr/>
                <p:nvPr/>
              </p:nvSpPr>
              <p:spPr>
                <a:xfrm>
                  <a:off x="-440" y="2250981"/>
                  <a:ext cx="198439" cy="144438"/>
                </a:xfrm>
                <a:prstGeom prst="roundRect">
                  <a:avLst>
                    <a:gd name="adj" fmla="val 5681"/>
                  </a:avLst>
                </a:prstGeom>
                <a:solidFill>
                  <a:srgbClr val="0079C5"/>
                </a:solidFill>
                <a:ln w="9525">
                  <a:noFill/>
                </a:ln>
              </p:spPr>
              <p:txBody>
                <a:bodyPr anchor="ctr"/>
                <a:lstStyle/>
                <a:p>
                  <a:pPr lvl="0" algn="ctr" eaLnBrk="1" hangingPunct="1"/>
                  <a:endParaRPr lang="zh-CN" altLang="en-US" dirty="0">
                    <a:solidFill>
                      <a:srgbClr val="FFFFFF"/>
                    </a:solidFill>
                    <a:latin typeface="Calibri" pitchFamily="2" charset="0"/>
                    <a:ea typeface="宋体" charset="-122"/>
                  </a:endParaRPr>
                </a:p>
              </p:txBody>
            </p:sp>
            <p:sp>
              <p:nvSpPr>
                <p:cNvPr id="55" name="圆角矩形 24"/>
                <p:cNvSpPr/>
                <p:nvPr/>
              </p:nvSpPr>
              <p:spPr>
                <a:xfrm>
                  <a:off x="-440" y="274"/>
                  <a:ext cx="198439" cy="144438"/>
                </a:xfrm>
                <a:prstGeom prst="roundRect">
                  <a:avLst>
                    <a:gd name="adj" fmla="val 5681"/>
                  </a:avLst>
                </a:prstGeom>
                <a:solidFill>
                  <a:srgbClr val="0079C5"/>
                </a:solidFill>
                <a:ln w="9525">
                  <a:noFill/>
                </a:ln>
              </p:spPr>
              <p:txBody>
                <a:bodyPr anchor="ctr"/>
                <a:lstStyle/>
                <a:p>
                  <a:pPr lvl="0" algn="ctr" eaLnBrk="1" hangingPunct="1"/>
                  <a:endParaRPr lang="zh-CN" altLang="en-US" dirty="0">
                    <a:solidFill>
                      <a:srgbClr val="FFFFFF"/>
                    </a:solidFill>
                    <a:latin typeface="Calibri" pitchFamily="2" charset="0"/>
                    <a:ea typeface="宋体" charset="-122"/>
                  </a:endParaRPr>
                </a:p>
              </p:txBody>
            </p:sp>
            <p:sp>
              <p:nvSpPr>
                <p:cNvPr id="56" name="圆角矩形 25"/>
                <p:cNvSpPr/>
                <p:nvPr/>
              </p:nvSpPr>
              <p:spPr>
                <a:xfrm>
                  <a:off x="-440" y="322483"/>
                  <a:ext cx="198439" cy="144439"/>
                </a:xfrm>
                <a:prstGeom prst="roundRect">
                  <a:avLst>
                    <a:gd name="adj" fmla="val 5681"/>
                  </a:avLst>
                </a:prstGeom>
                <a:solidFill>
                  <a:srgbClr val="0079C5"/>
                </a:solidFill>
                <a:ln w="9525">
                  <a:noFill/>
                </a:ln>
              </p:spPr>
              <p:txBody>
                <a:bodyPr anchor="ctr"/>
                <a:lstStyle/>
                <a:p>
                  <a:pPr lvl="0" algn="ctr" eaLnBrk="1" hangingPunct="1"/>
                  <a:endParaRPr lang="zh-CN" altLang="en-US" dirty="0">
                    <a:solidFill>
                      <a:srgbClr val="FFFFFF"/>
                    </a:solidFill>
                    <a:latin typeface="Calibri" pitchFamily="2" charset="0"/>
                    <a:ea typeface="宋体" charset="-122"/>
                  </a:endParaRPr>
                </a:p>
              </p:txBody>
            </p:sp>
            <p:sp>
              <p:nvSpPr>
                <p:cNvPr id="57" name="圆角矩形 26"/>
                <p:cNvSpPr/>
                <p:nvPr/>
              </p:nvSpPr>
              <p:spPr>
                <a:xfrm>
                  <a:off x="-440" y="643106"/>
                  <a:ext cx="198439" cy="144439"/>
                </a:xfrm>
                <a:prstGeom prst="roundRect">
                  <a:avLst>
                    <a:gd name="adj" fmla="val 5681"/>
                  </a:avLst>
                </a:prstGeom>
                <a:solidFill>
                  <a:srgbClr val="0079C5"/>
                </a:solidFill>
                <a:ln w="9525">
                  <a:noFill/>
                </a:ln>
              </p:spPr>
              <p:txBody>
                <a:bodyPr anchor="ctr"/>
                <a:lstStyle/>
                <a:p>
                  <a:pPr lvl="0" algn="ctr" eaLnBrk="1" hangingPunct="1"/>
                  <a:endParaRPr lang="zh-CN" altLang="en-US" dirty="0">
                    <a:solidFill>
                      <a:srgbClr val="FFFFFF"/>
                    </a:solidFill>
                    <a:latin typeface="Calibri" pitchFamily="2" charset="0"/>
                    <a:ea typeface="宋体" charset="-122"/>
                  </a:endParaRPr>
                </a:p>
              </p:txBody>
            </p:sp>
            <p:sp>
              <p:nvSpPr>
                <p:cNvPr id="58" name="圆角矩形 27"/>
                <p:cNvSpPr/>
                <p:nvPr/>
              </p:nvSpPr>
              <p:spPr>
                <a:xfrm>
                  <a:off x="-440" y="965316"/>
                  <a:ext cx="198439" cy="144438"/>
                </a:xfrm>
                <a:prstGeom prst="roundRect">
                  <a:avLst>
                    <a:gd name="adj" fmla="val 5681"/>
                  </a:avLst>
                </a:prstGeom>
                <a:solidFill>
                  <a:srgbClr val="0079C5"/>
                </a:solidFill>
                <a:ln w="9525">
                  <a:noFill/>
                </a:ln>
              </p:spPr>
              <p:txBody>
                <a:bodyPr anchor="ctr"/>
                <a:lstStyle/>
                <a:p>
                  <a:pPr lvl="0" algn="ctr" eaLnBrk="1" hangingPunct="1"/>
                  <a:endParaRPr lang="zh-CN" altLang="en-US" dirty="0">
                    <a:solidFill>
                      <a:srgbClr val="FFFFFF"/>
                    </a:solidFill>
                    <a:latin typeface="Calibri" pitchFamily="2" charset="0"/>
                    <a:ea typeface="宋体" charset="-122"/>
                  </a:endParaRPr>
                </a:p>
              </p:txBody>
            </p:sp>
          </p:grpSp>
          <p:grpSp>
            <p:nvGrpSpPr>
              <p:cNvPr id="42" name="组合 11286"/>
              <p:cNvGrpSpPr/>
              <p:nvPr/>
            </p:nvGrpSpPr>
            <p:grpSpPr>
              <a:xfrm>
                <a:off x="-440" y="5143371"/>
                <a:ext cx="198439" cy="2395145"/>
                <a:chOff x="-440" y="-165"/>
                <a:chExt cx="198439" cy="2395145"/>
              </a:xfrm>
            </p:grpSpPr>
            <p:sp>
              <p:nvSpPr>
                <p:cNvPr id="43" name="圆角矩形 29"/>
                <p:cNvSpPr/>
                <p:nvPr/>
              </p:nvSpPr>
              <p:spPr>
                <a:xfrm>
                  <a:off x="-440" y="1285500"/>
                  <a:ext cx="198439" cy="144438"/>
                </a:xfrm>
                <a:prstGeom prst="roundRect">
                  <a:avLst>
                    <a:gd name="adj" fmla="val 5681"/>
                  </a:avLst>
                </a:prstGeom>
                <a:solidFill>
                  <a:srgbClr val="0079C5"/>
                </a:solidFill>
                <a:ln w="9525">
                  <a:noFill/>
                </a:ln>
              </p:spPr>
              <p:txBody>
                <a:bodyPr anchor="ctr"/>
                <a:lstStyle/>
                <a:p>
                  <a:pPr lvl="0" algn="ctr" eaLnBrk="1" hangingPunct="1"/>
                  <a:endParaRPr lang="zh-CN" altLang="en-US" dirty="0">
                    <a:solidFill>
                      <a:srgbClr val="FFFFFF"/>
                    </a:solidFill>
                    <a:latin typeface="Calibri" pitchFamily="2" charset="0"/>
                    <a:ea typeface="宋体" charset="-122"/>
                  </a:endParaRPr>
                </a:p>
              </p:txBody>
            </p:sp>
            <p:sp>
              <p:nvSpPr>
                <p:cNvPr id="44" name="圆角矩形 30"/>
                <p:cNvSpPr/>
                <p:nvPr/>
              </p:nvSpPr>
              <p:spPr>
                <a:xfrm>
                  <a:off x="-440" y="1607709"/>
                  <a:ext cx="198439" cy="144439"/>
                </a:xfrm>
                <a:prstGeom prst="roundRect">
                  <a:avLst>
                    <a:gd name="adj" fmla="val 5681"/>
                  </a:avLst>
                </a:prstGeom>
                <a:solidFill>
                  <a:srgbClr val="0079C5"/>
                </a:solidFill>
                <a:ln w="9525">
                  <a:noFill/>
                </a:ln>
              </p:spPr>
              <p:txBody>
                <a:bodyPr anchor="ctr"/>
                <a:lstStyle/>
                <a:p>
                  <a:pPr lvl="0" algn="ctr" eaLnBrk="1" hangingPunct="1"/>
                  <a:endParaRPr lang="zh-CN" altLang="en-US" dirty="0">
                    <a:solidFill>
                      <a:srgbClr val="FFFFFF"/>
                    </a:solidFill>
                    <a:latin typeface="Calibri" pitchFamily="2" charset="0"/>
                    <a:ea typeface="宋体" charset="-122"/>
                  </a:endParaRPr>
                </a:p>
              </p:txBody>
            </p:sp>
            <p:sp>
              <p:nvSpPr>
                <p:cNvPr id="45" name="圆角矩形 31"/>
                <p:cNvSpPr/>
                <p:nvPr/>
              </p:nvSpPr>
              <p:spPr>
                <a:xfrm>
                  <a:off x="-440" y="1928331"/>
                  <a:ext cx="198439" cy="144439"/>
                </a:xfrm>
                <a:prstGeom prst="roundRect">
                  <a:avLst>
                    <a:gd name="adj" fmla="val 5681"/>
                  </a:avLst>
                </a:prstGeom>
                <a:solidFill>
                  <a:srgbClr val="0079C5"/>
                </a:solidFill>
                <a:ln w="9525">
                  <a:noFill/>
                </a:ln>
              </p:spPr>
              <p:txBody>
                <a:bodyPr anchor="ctr"/>
                <a:lstStyle/>
                <a:p>
                  <a:pPr lvl="0" algn="ctr" eaLnBrk="1" hangingPunct="1"/>
                  <a:endParaRPr lang="zh-CN" altLang="en-US" dirty="0">
                    <a:solidFill>
                      <a:srgbClr val="FFFFFF"/>
                    </a:solidFill>
                    <a:latin typeface="Calibri" pitchFamily="2" charset="0"/>
                    <a:ea typeface="宋体" charset="-122"/>
                  </a:endParaRPr>
                </a:p>
              </p:txBody>
            </p:sp>
            <p:sp>
              <p:nvSpPr>
                <p:cNvPr id="46" name="圆角矩形 32"/>
                <p:cNvSpPr/>
                <p:nvPr/>
              </p:nvSpPr>
              <p:spPr>
                <a:xfrm>
                  <a:off x="-440" y="2250542"/>
                  <a:ext cx="198439" cy="144438"/>
                </a:xfrm>
                <a:prstGeom prst="roundRect">
                  <a:avLst>
                    <a:gd name="adj" fmla="val 5681"/>
                  </a:avLst>
                </a:prstGeom>
                <a:solidFill>
                  <a:srgbClr val="0079C5"/>
                </a:solidFill>
                <a:ln w="9525">
                  <a:noFill/>
                </a:ln>
              </p:spPr>
              <p:txBody>
                <a:bodyPr anchor="ctr"/>
                <a:lstStyle/>
                <a:p>
                  <a:pPr lvl="0" algn="ctr" eaLnBrk="1" hangingPunct="1"/>
                  <a:endParaRPr lang="zh-CN" altLang="en-US" dirty="0">
                    <a:solidFill>
                      <a:srgbClr val="FFFFFF"/>
                    </a:solidFill>
                    <a:latin typeface="Calibri" pitchFamily="2" charset="0"/>
                    <a:ea typeface="宋体" charset="-122"/>
                  </a:endParaRPr>
                </a:p>
              </p:txBody>
            </p:sp>
            <p:sp>
              <p:nvSpPr>
                <p:cNvPr id="47" name="圆角矩形 33"/>
                <p:cNvSpPr/>
                <p:nvPr/>
              </p:nvSpPr>
              <p:spPr>
                <a:xfrm>
                  <a:off x="-440" y="-165"/>
                  <a:ext cx="198439" cy="144438"/>
                </a:xfrm>
                <a:prstGeom prst="roundRect">
                  <a:avLst>
                    <a:gd name="adj" fmla="val 5681"/>
                  </a:avLst>
                </a:prstGeom>
                <a:solidFill>
                  <a:srgbClr val="0079C5"/>
                </a:solidFill>
                <a:ln w="9525">
                  <a:noFill/>
                </a:ln>
              </p:spPr>
              <p:txBody>
                <a:bodyPr anchor="ctr"/>
                <a:lstStyle/>
                <a:p>
                  <a:pPr lvl="0" algn="ctr" eaLnBrk="1" hangingPunct="1"/>
                  <a:endParaRPr lang="zh-CN" altLang="en-US" dirty="0">
                    <a:solidFill>
                      <a:srgbClr val="FFFFFF"/>
                    </a:solidFill>
                    <a:latin typeface="Calibri" pitchFamily="2" charset="0"/>
                    <a:ea typeface="宋体" charset="-122"/>
                  </a:endParaRPr>
                </a:p>
              </p:txBody>
            </p:sp>
            <p:sp>
              <p:nvSpPr>
                <p:cNvPr id="48" name="圆角矩形 34"/>
                <p:cNvSpPr/>
                <p:nvPr/>
              </p:nvSpPr>
              <p:spPr>
                <a:xfrm>
                  <a:off x="-440" y="322044"/>
                  <a:ext cx="198439" cy="144439"/>
                </a:xfrm>
                <a:prstGeom prst="roundRect">
                  <a:avLst>
                    <a:gd name="adj" fmla="val 5681"/>
                  </a:avLst>
                </a:prstGeom>
                <a:solidFill>
                  <a:srgbClr val="0079C5"/>
                </a:solidFill>
                <a:ln w="9525">
                  <a:noFill/>
                </a:ln>
              </p:spPr>
              <p:txBody>
                <a:bodyPr anchor="ctr"/>
                <a:lstStyle/>
                <a:p>
                  <a:pPr lvl="0" algn="ctr" eaLnBrk="1" hangingPunct="1"/>
                  <a:endParaRPr lang="zh-CN" altLang="en-US" dirty="0">
                    <a:solidFill>
                      <a:srgbClr val="FFFFFF"/>
                    </a:solidFill>
                    <a:latin typeface="Calibri" pitchFamily="2" charset="0"/>
                    <a:ea typeface="宋体" charset="-122"/>
                  </a:endParaRPr>
                </a:p>
              </p:txBody>
            </p:sp>
            <p:sp>
              <p:nvSpPr>
                <p:cNvPr id="49" name="圆角矩形 35"/>
                <p:cNvSpPr/>
                <p:nvPr/>
              </p:nvSpPr>
              <p:spPr>
                <a:xfrm>
                  <a:off x="-440" y="642667"/>
                  <a:ext cx="198439" cy="144439"/>
                </a:xfrm>
                <a:prstGeom prst="roundRect">
                  <a:avLst>
                    <a:gd name="adj" fmla="val 5681"/>
                  </a:avLst>
                </a:prstGeom>
                <a:solidFill>
                  <a:srgbClr val="0079C5"/>
                </a:solidFill>
                <a:ln w="9525">
                  <a:noFill/>
                </a:ln>
              </p:spPr>
              <p:txBody>
                <a:bodyPr anchor="ctr"/>
                <a:lstStyle/>
                <a:p>
                  <a:pPr lvl="0" algn="ctr" eaLnBrk="1" hangingPunct="1"/>
                  <a:endParaRPr lang="zh-CN" altLang="en-US" dirty="0">
                    <a:solidFill>
                      <a:srgbClr val="FFFFFF"/>
                    </a:solidFill>
                    <a:latin typeface="Calibri" pitchFamily="2" charset="0"/>
                    <a:ea typeface="宋体" charset="-122"/>
                  </a:endParaRPr>
                </a:p>
              </p:txBody>
            </p:sp>
            <p:sp>
              <p:nvSpPr>
                <p:cNvPr id="50" name="圆角矩形 36"/>
                <p:cNvSpPr/>
                <p:nvPr/>
              </p:nvSpPr>
              <p:spPr>
                <a:xfrm>
                  <a:off x="-440" y="964877"/>
                  <a:ext cx="198439" cy="144438"/>
                </a:xfrm>
                <a:prstGeom prst="roundRect">
                  <a:avLst>
                    <a:gd name="adj" fmla="val 5681"/>
                  </a:avLst>
                </a:prstGeom>
                <a:solidFill>
                  <a:srgbClr val="0079C5"/>
                </a:solidFill>
                <a:ln w="9525">
                  <a:noFill/>
                </a:ln>
              </p:spPr>
              <p:txBody>
                <a:bodyPr anchor="ctr"/>
                <a:lstStyle/>
                <a:p>
                  <a:pPr lvl="0" algn="ctr" eaLnBrk="1" hangingPunct="1"/>
                  <a:endParaRPr lang="zh-CN" altLang="en-US" dirty="0">
                    <a:solidFill>
                      <a:srgbClr val="FFFFFF"/>
                    </a:solidFill>
                    <a:latin typeface="Calibri" pitchFamily="2" charset="0"/>
                    <a:ea typeface="宋体" charset="-122"/>
                  </a:endParaRPr>
                </a:p>
              </p:txBody>
            </p:sp>
          </p:grpSp>
        </p:grpSp>
        <p:grpSp>
          <p:nvGrpSpPr>
            <p:cNvPr id="7" name="组合 11295"/>
            <p:cNvGrpSpPr/>
            <p:nvPr/>
          </p:nvGrpSpPr>
          <p:grpSpPr>
            <a:xfrm>
              <a:off x="2944833" y="950758"/>
              <a:ext cx="198439" cy="7539391"/>
              <a:chOff x="-439" y="562"/>
              <a:chExt cx="198439" cy="7539391"/>
            </a:xfrm>
          </p:grpSpPr>
          <p:grpSp>
            <p:nvGrpSpPr>
              <p:cNvPr id="13" name="组合 11296"/>
              <p:cNvGrpSpPr/>
              <p:nvPr/>
            </p:nvGrpSpPr>
            <p:grpSpPr>
              <a:xfrm>
                <a:off x="-439" y="562"/>
                <a:ext cx="198439" cy="2395146"/>
                <a:chOff x="-439" y="562"/>
                <a:chExt cx="198439" cy="2395146"/>
              </a:xfrm>
            </p:grpSpPr>
            <p:sp>
              <p:nvSpPr>
                <p:cNvPr id="32" name="圆角矩形 4"/>
                <p:cNvSpPr/>
                <p:nvPr/>
              </p:nvSpPr>
              <p:spPr>
                <a:xfrm>
                  <a:off x="-439" y="1286227"/>
                  <a:ext cx="198439" cy="144439"/>
                </a:xfrm>
                <a:prstGeom prst="roundRect">
                  <a:avLst>
                    <a:gd name="adj" fmla="val 5681"/>
                  </a:avLst>
                </a:prstGeom>
                <a:solidFill>
                  <a:srgbClr val="0079C5"/>
                </a:solidFill>
                <a:ln w="9525">
                  <a:noFill/>
                </a:ln>
              </p:spPr>
              <p:txBody>
                <a:bodyPr anchor="ctr"/>
                <a:lstStyle/>
                <a:p>
                  <a:pPr lvl="0" algn="ctr" eaLnBrk="1" hangingPunct="1"/>
                  <a:endParaRPr lang="zh-CN" altLang="en-US" dirty="0">
                    <a:solidFill>
                      <a:srgbClr val="FFFFFF"/>
                    </a:solidFill>
                    <a:latin typeface="Calibri" pitchFamily="2" charset="0"/>
                    <a:ea typeface="宋体" charset="-122"/>
                  </a:endParaRPr>
                </a:p>
              </p:txBody>
            </p:sp>
            <p:sp>
              <p:nvSpPr>
                <p:cNvPr id="33" name="圆角矩形 87"/>
                <p:cNvSpPr/>
                <p:nvPr/>
              </p:nvSpPr>
              <p:spPr>
                <a:xfrm>
                  <a:off x="-439" y="1608437"/>
                  <a:ext cx="198439" cy="144438"/>
                </a:xfrm>
                <a:prstGeom prst="roundRect">
                  <a:avLst>
                    <a:gd name="adj" fmla="val 5681"/>
                  </a:avLst>
                </a:prstGeom>
                <a:solidFill>
                  <a:srgbClr val="0079C5"/>
                </a:solidFill>
                <a:ln w="9525">
                  <a:noFill/>
                </a:ln>
              </p:spPr>
              <p:txBody>
                <a:bodyPr anchor="ctr"/>
                <a:lstStyle/>
                <a:p>
                  <a:pPr lvl="0" algn="ctr" eaLnBrk="1" hangingPunct="1"/>
                  <a:endParaRPr lang="zh-CN" altLang="en-US" dirty="0">
                    <a:solidFill>
                      <a:srgbClr val="FFFFFF"/>
                    </a:solidFill>
                    <a:latin typeface="Calibri" pitchFamily="2" charset="0"/>
                    <a:ea typeface="宋体" charset="-122"/>
                  </a:endParaRPr>
                </a:p>
              </p:txBody>
            </p:sp>
            <p:sp>
              <p:nvSpPr>
                <p:cNvPr id="34" name="圆角矩形 88"/>
                <p:cNvSpPr/>
                <p:nvPr/>
              </p:nvSpPr>
              <p:spPr>
                <a:xfrm>
                  <a:off x="-439" y="1929059"/>
                  <a:ext cx="198439" cy="144438"/>
                </a:xfrm>
                <a:prstGeom prst="roundRect">
                  <a:avLst>
                    <a:gd name="adj" fmla="val 5681"/>
                  </a:avLst>
                </a:prstGeom>
                <a:solidFill>
                  <a:srgbClr val="0079C5"/>
                </a:solidFill>
                <a:ln w="9525">
                  <a:noFill/>
                </a:ln>
              </p:spPr>
              <p:txBody>
                <a:bodyPr anchor="ctr"/>
                <a:lstStyle/>
                <a:p>
                  <a:pPr lvl="0" algn="ctr" eaLnBrk="1" hangingPunct="1"/>
                  <a:endParaRPr lang="zh-CN" altLang="en-US" dirty="0">
                    <a:solidFill>
                      <a:srgbClr val="FFFFFF"/>
                    </a:solidFill>
                    <a:latin typeface="Calibri" pitchFamily="2" charset="0"/>
                    <a:ea typeface="宋体" charset="-122"/>
                  </a:endParaRPr>
                </a:p>
              </p:txBody>
            </p:sp>
            <p:sp>
              <p:nvSpPr>
                <p:cNvPr id="35" name="圆角矩形 89"/>
                <p:cNvSpPr/>
                <p:nvPr/>
              </p:nvSpPr>
              <p:spPr>
                <a:xfrm>
                  <a:off x="-439" y="2251269"/>
                  <a:ext cx="198439" cy="144439"/>
                </a:xfrm>
                <a:prstGeom prst="roundRect">
                  <a:avLst>
                    <a:gd name="adj" fmla="val 5681"/>
                  </a:avLst>
                </a:prstGeom>
                <a:solidFill>
                  <a:srgbClr val="0079C5"/>
                </a:solidFill>
                <a:ln w="9525">
                  <a:noFill/>
                </a:ln>
              </p:spPr>
              <p:txBody>
                <a:bodyPr anchor="ctr"/>
                <a:lstStyle/>
                <a:p>
                  <a:pPr lvl="0" algn="ctr" eaLnBrk="1" hangingPunct="1"/>
                  <a:endParaRPr lang="zh-CN" altLang="en-US" dirty="0">
                    <a:solidFill>
                      <a:srgbClr val="FFFFFF"/>
                    </a:solidFill>
                    <a:latin typeface="Calibri" pitchFamily="2" charset="0"/>
                    <a:ea typeface="宋体" charset="-122"/>
                  </a:endParaRPr>
                </a:p>
              </p:txBody>
            </p:sp>
            <p:sp>
              <p:nvSpPr>
                <p:cNvPr id="36" name="圆角矩形 90"/>
                <p:cNvSpPr/>
                <p:nvPr/>
              </p:nvSpPr>
              <p:spPr>
                <a:xfrm>
                  <a:off x="-439" y="562"/>
                  <a:ext cx="198439" cy="144438"/>
                </a:xfrm>
                <a:prstGeom prst="roundRect">
                  <a:avLst>
                    <a:gd name="adj" fmla="val 5681"/>
                  </a:avLst>
                </a:prstGeom>
                <a:solidFill>
                  <a:srgbClr val="0079C5"/>
                </a:solidFill>
                <a:ln w="9525">
                  <a:noFill/>
                </a:ln>
              </p:spPr>
              <p:txBody>
                <a:bodyPr anchor="ctr"/>
                <a:lstStyle/>
                <a:p>
                  <a:pPr lvl="0" algn="ctr" eaLnBrk="1" hangingPunct="1"/>
                  <a:endParaRPr lang="zh-CN" altLang="en-US" dirty="0">
                    <a:solidFill>
                      <a:srgbClr val="FFFFFF"/>
                    </a:solidFill>
                    <a:latin typeface="Calibri" pitchFamily="2" charset="0"/>
                    <a:ea typeface="宋体" charset="-122"/>
                  </a:endParaRPr>
                </a:p>
              </p:txBody>
            </p:sp>
            <p:sp>
              <p:nvSpPr>
                <p:cNvPr id="37" name="圆角矩形 91"/>
                <p:cNvSpPr/>
                <p:nvPr/>
              </p:nvSpPr>
              <p:spPr>
                <a:xfrm>
                  <a:off x="-439" y="322771"/>
                  <a:ext cx="198439" cy="144439"/>
                </a:xfrm>
                <a:prstGeom prst="roundRect">
                  <a:avLst>
                    <a:gd name="adj" fmla="val 5681"/>
                  </a:avLst>
                </a:prstGeom>
                <a:solidFill>
                  <a:srgbClr val="0079C5"/>
                </a:solidFill>
                <a:ln w="9525">
                  <a:noFill/>
                </a:ln>
              </p:spPr>
              <p:txBody>
                <a:bodyPr anchor="ctr"/>
                <a:lstStyle/>
                <a:p>
                  <a:pPr lvl="0" algn="ctr" eaLnBrk="1" hangingPunct="1"/>
                  <a:endParaRPr lang="zh-CN" altLang="en-US" dirty="0">
                    <a:solidFill>
                      <a:srgbClr val="FFFFFF"/>
                    </a:solidFill>
                    <a:latin typeface="Calibri" pitchFamily="2" charset="0"/>
                    <a:ea typeface="宋体" charset="-122"/>
                  </a:endParaRPr>
                </a:p>
              </p:txBody>
            </p:sp>
            <p:sp>
              <p:nvSpPr>
                <p:cNvPr id="38" name="圆角矩形 92"/>
                <p:cNvSpPr/>
                <p:nvPr/>
              </p:nvSpPr>
              <p:spPr>
                <a:xfrm>
                  <a:off x="-439" y="643395"/>
                  <a:ext cx="198439" cy="144438"/>
                </a:xfrm>
                <a:prstGeom prst="roundRect">
                  <a:avLst>
                    <a:gd name="adj" fmla="val 5681"/>
                  </a:avLst>
                </a:prstGeom>
                <a:solidFill>
                  <a:srgbClr val="0079C5"/>
                </a:solidFill>
                <a:ln w="9525">
                  <a:noFill/>
                </a:ln>
              </p:spPr>
              <p:txBody>
                <a:bodyPr anchor="ctr"/>
                <a:lstStyle/>
                <a:p>
                  <a:pPr lvl="0" algn="ctr" eaLnBrk="1" hangingPunct="1"/>
                  <a:endParaRPr lang="zh-CN" altLang="en-US" dirty="0">
                    <a:solidFill>
                      <a:srgbClr val="FFFFFF"/>
                    </a:solidFill>
                    <a:latin typeface="Calibri" pitchFamily="2" charset="0"/>
                    <a:ea typeface="宋体" charset="-122"/>
                  </a:endParaRPr>
                </a:p>
              </p:txBody>
            </p:sp>
            <p:sp>
              <p:nvSpPr>
                <p:cNvPr id="39" name="圆角矩形 93"/>
                <p:cNvSpPr/>
                <p:nvPr/>
              </p:nvSpPr>
              <p:spPr>
                <a:xfrm>
                  <a:off x="-439" y="965604"/>
                  <a:ext cx="198439" cy="144439"/>
                </a:xfrm>
                <a:prstGeom prst="roundRect">
                  <a:avLst>
                    <a:gd name="adj" fmla="val 5681"/>
                  </a:avLst>
                </a:prstGeom>
                <a:solidFill>
                  <a:srgbClr val="0079C5"/>
                </a:solidFill>
                <a:ln w="9525">
                  <a:noFill/>
                </a:ln>
              </p:spPr>
              <p:txBody>
                <a:bodyPr anchor="ctr"/>
                <a:lstStyle/>
                <a:p>
                  <a:pPr lvl="0" algn="ctr" eaLnBrk="1" hangingPunct="1"/>
                  <a:endParaRPr lang="zh-CN" altLang="en-US" dirty="0">
                    <a:solidFill>
                      <a:srgbClr val="FFFFFF"/>
                    </a:solidFill>
                    <a:latin typeface="Calibri" pitchFamily="2" charset="0"/>
                    <a:ea typeface="宋体" charset="-122"/>
                  </a:endParaRPr>
                </a:p>
              </p:txBody>
            </p:sp>
          </p:grpSp>
          <p:grpSp>
            <p:nvGrpSpPr>
              <p:cNvPr id="14" name="组合 11305"/>
              <p:cNvGrpSpPr/>
              <p:nvPr/>
            </p:nvGrpSpPr>
            <p:grpSpPr>
              <a:xfrm>
                <a:off x="-439" y="2571891"/>
                <a:ext cx="198439" cy="2398320"/>
                <a:chOff x="-439" y="123"/>
                <a:chExt cx="198439" cy="2398320"/>
              </a:xfrm>
            </p:grpSpPr>
            <p:sp>
              <p:nvSpPr>
                <p:cNvPr id="24" name="圆角矩形 78"/>
                <p:cNvSpPr/>
                <p:nvPr/>
              </p:nvSpPr>
              <p:spPr>
                <a:xfrm>
                  <a:off x="-439" y="1287375"/>
                  <a:ext cx="198439" cy="142852"/>
                </a:xfrm>
                <a:prstGeom prst="roundRect">
                  <a:avLst>
                    <a:gd name="adj" fmla="val 5681"/>
                  </a:avLst>
                </a:prstGeom>
                <a:solidFill>
                  <a:srgbClr val="0079C5"/>
                </a:solidFill>
                <a:ln w="9525">
                  <a:noFill/>
                </a:ln>
              </p:spPr>
              <p:txBody>
                <a:bodyPr anchor="ctr"/>
                <a:lstStyle/>
                <a:p>
                  <a:pPr lvl="0" algn="ctr" eaLnBrk="1" hangingPunct="1"/>
                  <a:endParaRPr lang="zh-CN" altLang="en-US" dirty="0">
                    <a:solidFill>
                      <a:srgbClr val="FFFFFF"/>
                    </a:solidFill>
                    <a:latin typeface="Calibri" pitchFamily="2" charset="0"/>
                    <a:ea typeface="宋体" charset="-122"/>
                  </a:endParaRPr>
                </a:p>
              </p:txBody>
            </p:sp>
            <p:sp>
              <p:nvSpPr>
                <p:cNvPr id="25" name="圆角矩形 79"/>
                <p:cNvSpPr/>
                <p:nvPr/>
              </p:nvSpPr>
              <p:spPr>
                <a:xfrm>
                  <a:off x="-439" y="1611172"/>
                  <a:ext cx="198439" cy="144438"/>
                </a:xfrm>
                <a:prstGeom prst="roundRect">
                  <a:avLst>
                    <a:gd name="adj" fmla="val 5681"/>
                  </a:avLst>
                </a:prstGeom>
                <a:solidFill>
                  <a:srgbClr val="0079C5"/>
                </a:solidFill>
                <a:ln w="9525">
                  <a:noFill/>
                </a:ln>
              </p:spPr>
              <p:txBody>
                <a:bodyPr anchor="ctr"/>
                <a:lstStyle/>
                <a:p>
                  <a:pPr lvl="0" algn="ctr" eaLnBrk="1" hangingPunct="1"/>
                  <a:endParaRPr lang="zh-CN" altLang="en-US" dirty="0">
                    <a:solidFill>
                      <a:srgbClr val="FFFFFF"/>
                    </a:solidFill>
                    <a:latin typeface="Calibri" pitchFamily="2" charset="0"/>
                    <a:ea typeface="宋体" charset="-122"/>
                  </a:endParaRPr>
                </a:p>
              </p:txBody>
            </p:sp>
            <p:sp>
              <p:nvSpPr>
                <p:cNvPr id="26" name="圆角矩形 80"/>
                <p:cNvSpPr/>
                <p:nvPr/>
              </p:nvSpPr>
              <p:spPr>
                <a:xfrm>
                  <a:off x="-439" y="1931795"/>
                  <a:ext cx="198439" cy="144438"/>
                </a:xfrm>
                <a:prstGeom prst="roundRect">
                  <a:avLst>
                    <a:gd name="adj" fmla="val 5681"/>
                  </a:avLst>
                </a:prstGeom>
                <a:solidFill>
                  <a:srgbClr val="0079C5"/>
                </a:solidFill>
                <a:ln w="9525">
                  <a:noFill/>
                </a:ln>
              </p:spPr>
              <p:txBody>
                <a:bodyPr anchor="ctr"/>
                <a:lstStyle/>
                <a:p>
                  <a:pPr lvl="0" algn="ctr" eaLnBrk="1" hangingPunct="1"/>
                  <a:endParaRPr lang="zh-CN" altLang="en-US" dirty="0">
                    <a:solidFill>
                      <a:srgbClr val="FFFFFF"/>
                    </a:solidFill>
                    <a:latin typeface="Calibri" pitchFamily="2" charset="0"/>
                    <a:ea typeface="宋体" charset="-122"/>
                  </a:endParaRPr>
                </a:p>
              </p:txBody>
            </p:sp>
            <p:sp>
              <p:nvSpPr>
                <p:cNvPr id="27" name="圆角矩形 81"/>
                <p:cNvSpPr/>
                <p:nvPr/>
              </p:nvSpPr>
              <p:spPr>
                <a:xfrm>
                  <a:off x="-439" y="2254004"/>
                  <a:ext cx="198439" cy="144439"/>
                </a:xfrm>
                <a:prstGeom prst="roundRect">
                  <a:avLst>
                    <a:gd name="adj" fmla="val 5681"/>
                  </a:avLst>
                </a:prstGeom>
                <a:solidFill>
                  <a:srgbClr val="0079C5"/>
                </a:solidFill>
                <a:ln w="9525">
                  <a:noFill/>
                </a:ln>
              </p:spPr>
              <p:txBody>
                <a:bodyPr anchor="ctr"/>
                <a:lstStyle/>
                <a:p>
                  <a:pPr lvl="0" algn="ctr" eaLnBrk="1" hangingPunct="1"/>
                  <a:endParaRPr lang="zh-CN" altLang="en-US" dirty="0">
                    <a:solidFill>
                      <a:srgbClr val="FFFFFF"/>
                    </a:solidFill>
                    <a:latin typeface="Calibri" pitchFamily="2" charset="0"/>
                    <a:ea typeface="宋体" charset="-122"/>
                  </a:endParaRPr>
                </a:p>
              </p:txBody>
            </p:sp>
            <p:sp>
              <p:nvSpPr>
                <p:cNvPr id="28" name="圆角矩形 82"/>
                <p:cNvSpPr/>
                <p:nvPr/>
              </p:nvSpPr>
              <p:spPr>
                <a:xfrm>
                  <a:off x="-439" y="123"/>
                  <a:ext cx="198439" cy="144439"/>
                </a:xfrm>
                <a:prstGeom prst="roundRect">
                  <a:avLst>
                    <a:gd name="adj" fmla="val 5681"/>
                  </a:avLst>
                </a:prstGeom>
                <a:solidFill>
                  <a:srgbClr val="0079C5"/>
                </a:solidFill>
                <a:ln w="9525">
                  <a:noFill/>
                </a:ln>
              </p:spPr>
              <p:txBody>
                <a:bodyPr anchor="ctr"/>
                <a:lstStyle/>
                <a:p>
                  <a:pPr lvl="0" algn="ctr" eaLnBrk="1" hangingPunct="1"/>
                  <a:endParaRPr lang="zh-CN" altLang="en-US" dirty="0">
                    <a:solidFill>
                      <a:srgbClr val="FFFFFF"/>
                    </a:solidFill>
                    <a:latin typeface="Calibri" pitchFamily="2" charset="0"/>
                    <a:ea typeface="宋体" charset="-122"/>
                  </a:endParaRPr>
                </a:p>
              </p:txBody>
            </p:sp>
            <p:sp>
              <p:nvSpPr>
                <p:cNvPr id="29" name="圆角矩形 83"/>
                <p:cNvSpPr/>
                <p:nvPr/>
              </p:nvSpPr>
              <p:spPr>
                <a:xfrm>
                  <a:off x="-439" y="322333"/>
                  <a:ext cx="198439" cy="144438"/>
                </a:xfrm>
                <a:prstGeom prst="roundRect">
                  <a:avLst>
                    <a:gd name="adj" fmla="val 5681"/>
                  </a:avLst>
                </a:prstGeom>
                <a:solidFill>
                  <a:srgbClr val="0079C5"/>
                </a:solidFill>
                <a:ln w="9525">
                  <a:noFill/>
                </a:ln>
              </p:spPr>
              <p:txBody>
                <a:bodyPr anchor="ctr"/>
                <a:lstStyle/>
                <a:p>
                  <a:pPr lvl="0" algn="ctr" eaLnBrk="1" hangingPunct="1"/>
                  <a:endParaRPr lang="zh-CN" altLang="en-US" dirty="0">
                    <a:solidFill>
                      <a:srgbClr val="FFFFFF"/>
                    </a:solidFill>
                    <a:latin typeface="Calibri" pitchFamily="2" charset="0"/>
                    <a:ea typeface="宋体" charset="-122"/>
                  </a:endParaRPr>
                </a:p>
              </p:txBody>
            </p:sp>
            <p:sp>
              <p:nvSpPr>
                <p:cNvPr id="30" name="圆角矩形 84"/>
                <p:cNvSpPr/>
                <p:nvPr/>
              </p:nvSpPr>
              <p:spPr>
                <a:xfrm>
                  <a:off x="-439" y="642956"/>
                  <a:ext cx="198439" cy="144438"/>
                </a:xfrm>
                <a:prstGeom prst="roundRect">
                  <a:avLst>
                    <a:gd name="adj" fmla="val 5681"/>
                  </a:avLst>
                </a:prstGeom>
                <a:solidFill>
                  <a:srgbClr val="0079C5"/>
                </a:solidFill>
                <a:ln w="9525">
                  <a:noFill/>
                </a:ln>
              </p:spPr>
              <p:txBody>
                <a:bodyPr anchor="ctr"/>
                <a:lstStyle/>
                <a:p>
                  <a:pPr lvl="0" algn="ctr" eaLnBrk="1" hangingPunct="1"/>
                  <a:endParaRPr lang="zh-CN" altLang="en-US" dirty="0">
                    <a:solidFill>
                      <a:srgbClr val="FFFFFF"/>
                    </a:solidFill>
                    <a:latin typeface="Calibri" pitchFamily="2" charset="0"/>
                    <a:ea typeface="宋体" charset="-122"/>
                  </a:endParaRPr>
                </a:p>
              </p:txBody>
            </p:sp>
            <p:sp>
              <p:nvSpPr>
                <p:cNvPr id="31" name="圆角矩形 85"/>
                <p:cNvSpPr/>
                <p:nvPr/>
              </p:nvSpPr>
              <p:spPr>
                <a:xfrm>
                  <a:off x="-439" y="966753"/>
                  <a:ext cx="198439" cy="142852"/>
                </a:xfrm>
                <a:prstGeom prst="roundRect">
                  <a:avLst>
                    <a:gd name="adj" fmla="val 5681"/>
                  </a:avLst>
                </a:prstGeom>
                <a:solidFill>
                  <a:srgbClr val="0079C5"/>
                </a:solidFill>
                <a:ln w="9525">
                  <a:noFill/>
                </a:ln>
              </p:spPr>
              <p:txBody>
                <a:bodyPr anchor="ctr"/>
                <a:lstStyle/>
                <a:p>
                  <a:pPr lvl="0" algn="ctr" eaLnBrk="1" hangingPunct="1"/>
                  <a:endParaRPr lang="zh-CN" altLang="en-US" dirty="0">
                    <a:solidFill>
                      <a:srgbClr val="FFFFFF"/>
                    </a:solidFill>
                    <a:latin typeface="Calibri" pitchFamily="2" charset="0"/>
                    <a:ea typeface="宋体" charset="-122"/>
                  </a:endParaRPr>
                </a:p>
              </p:txBody>
            </p:sp>
          </p:grpSp>
          <p:grpSp>
            <p:nvGrpSpPr>
              <p:cNvPr id="15" name="组合 11314"/>
              <p:cNvGrpSpPr/>
              <p:nvPr/>
            </p:nvGrpSpPr>
            <p:grpSpPr>
              <a:xfrm>
                <a:off x="-439" y="5146395"/>
                <a:ext cx="198439" cy="2393558"/>
                <a:chOff x="-439" y="2859"/>
                <a:chExt cx="198439" cy="2393558"/>
              </a:xfrm>
            </p:grpSpPr>
            <p:sp>
              <p:nvSpPr>
                <p:cNvPr id="16" name="圆角矩形 70"/>
                <p:cNvSpPr/>
                <p:nvPr/>
              </p:nvSpPr>
              <p:spPr>
                <a:xfrm>
                  <a:off x="-439" y="1288523"/>
                  <a:ext cx="198439" cy="144439"/>
                </a:xfrm>
                <a:prstGeom prst="roundRect">
                  <a:avLst>
                    <a:gd name="adj" fmla="val 5681"/>
                  </a:avLst>
                </a:prstGeom>
                <a:solidFill>
                  <a:srgbClr val="0079C5"/>
                </a:solidFill>
                <a:ln w="9525">
                  <a:noFill/>
                </a:ln>
              </p:spPr>
              <p:txBody>
                <a:bodyPr anchor="ctr"/>
                <a:lstStyle/>
                <a:p>
                  <a:pPr lvl="0" algn="ctr" eaLnBrk="1" hangingPunct="1"/>
                  <a:endParaRPr lang="zh-CN" altLang="en-US" dirty="0">
                    <a:solidFill>
                      <a:srgbClr val="FFFFFF"/>
                    </a:solidFill>
                    <a:latin typeface="Calibri" pitchFamily="2" charset="0"/>
                    <a:ea typeface="宋体" charset="-122"/>
                  </a:endParaRPr>
                </a:p>
              </p:txBody>
            </p:sp>
            <p:sp>
              <p:nvSpPr>
                <p:cNvPr id="17" name="圆角矩形 71"/>
                <p:cNvSpPr/>
                <p:nvPr/>
              </p:nvSpPr>
              <p:spPr>
                <a:xfrm>
                  <a:off x="-439" y="1610733"/>
                  <a:ext cx="198439" cy="144438"/>
                </a:xfrm>
                <a:prstGeom prst="roundRect">
                  <a:avLst>
                    <a:gd name="adj" fmla="val 5681"/>
                  </a:avLst>
                </a:prstGeom>
                <a:solidFill>
                  <a:srgbClr val="0079C5"/>
                </a:solidFill>
                <a:ln w="9525">
                  <a:noFill/>
                </a:ln>
              </p:spPr>
              <p:txBody>
                <a:bodyPr anchor="ctr"/>
                <a:lstStyle/>
                <a:p>
                  <a:pPr lvl="0" algn="ctr" eaLnBrk="1" hangingPunct="1"/>
                  <a:endParaRPr lang="zh-CN" altLang="en-US" dirty="0">
                    <a:solidFill>
                      <a:srgbClr val="FFFFFF"/>
                    </a:solidFill>
                    <a:latin typeface="Calibri" pitchFamily="2" charset="0"/>
                    <a:ea typeface="宋体" charset="-122"/>
                  </a:endParaRPr>
                </a:p>
              </p:txBody>
            </p:sp>
            <p:sp>
              <p:nvSpPr>
                <p:cNvPr id="18" name="圆角矩形 72"/>
                <p:cNvSpPr/>
                <p:nvPr/>
              </p:nvSpPr>
              <p:spPr>
                <a:xfrm>
                  <a:off x="-439" y="1931356"/>
                  <a:ext cx="198439" cy="144438"/>
                </a:xfrm>
                <a:prstGeom prst="roundRect">
                  <a:avLst>
                    <a:gd name="adj" fmla="val 5681"/>
                  </a:avLst>
                </a:prstGeom>
                <a:solidFill>
                  <a:srgbClr val="0079C5"/>
                </a:solidFill>
                <a:ln w="9525">
                  <a:noFill/>
                </a:ln>
              </p:spPr>
              <p:txBody>
                <a:bodyPr anchor="ctr"/>
                <a:lstStyle/>
                <a:p>
                  <a:pPr lvl="0" algn="ctr" eaLnBrk="1" hangingPunct="1"/>
                  <a:endParaRPr lang="zh-CN" altLang="en-US" dirty="0">
                    <a:solidFill>
                      <a:srgbClr val="FFFFFF"/>
                    </a:solidFill>
                    <a:latin typeface="Calibri" pitchFamily="2" charset="0"/>
                    <a:ea typeface="宋体" charset="-122"/>
                  </a:endParaRPr>
                </a:p>
              </p:txBody>
            </p:sp>
            <p:sp>
              <p:nvSpPr>
                <p:cNvPr id="19" name="圆角矩形 73"/>
                <p:cNvSpPr/>
                <p:nvPr/>
              </p:nvSpPr>
              <p:spPr>
                <a:xfrm>
                  <a:off x="-439" y="2253565"/>
                  <a:ext cx="198439" cy="142852"/>
                </a:xfrm>
                <a:prstGeom prst="roundRect">
                  <a:avLst>
                    <a:gd name="adj" fmla="val 5681"/>
                  </a:avLst>
                </a:prstGeom>
                <a:solidFill>
                  <a:srgbClr val="0079C5"/>
                </a:solidFill>
                <a:ln w="9525">
                  <a:noFill/>
                </a:ln>
              </p:spPr>
              <p:txBody>
                <a:bodyPr anchor="ctr"/>
                <a:lstStyle/>
                <a:p>
                  <a:pPr lvl="0" algn="ctr" eaLnBrk="1" hangingPunct="1"/>
                  <a:endParaRPr lang="zh-CN" altLang="en-US" dirty="0">
                    <a:solidFill>
                      <a:srgbClr val="FFFFFF"/>
                    </a:solidFill>
                    <a:latin typeface="Calibri" pitchFamily="2" charset="0"/>
                    <a:ea typeface="宋体" charset="-122"/>
                  </a:endParaRPr>
                </a:p>
              </p:txBody>
            </p:sp>
            <p:sp>
              <p:nvSpPr>
                <p:cNvPr id="20" name="圆角矩形 74"/>
                <p:cNvSpPr/>
                <p:nvPr/>
              </p:nvSpPr>
              <p:spPr>
                <a:xfrm>
                  <a:off x="-439" y="2859"/>
                  <a:ext cx="198439" cy="144439"/>
                </a:xfrm>
                <a:prstGeom prst="roundRect">
                  <a:avLst>
                    <a:gd name="adj" fmla="val 5681"/>
                  </a:avLst>
                </a:prstGeom>
                <a:solidFill>
                  <a:srgbClr val="0079C5"/>
                </a:solidFill>
                <a:ln w="9525">
                  <a:noFill/>
                </a:ln>
              </p:spPr>
              <p:txBody>
                <a:bodyPr anchor="ctr"/>
                <a:lstStyle/>
                <a:p>
                  <a:pPr lvl="0" algn="ctr" eaLnBrk="1" hangingPunct="1"/>
                  <a:endParaRPr lang="zh-CN" altLang="en-US" dirty="0">
                    <a:solidFill>
                      <a:srgbClr val="FFFFFF"/>
                    </a:solidFill>
                    <a:latin typeface="Calibri" pitchFamily="2" charset="0"/>
                    <a:ea typeface="宋体" charset="-122"/>
                  </a:endParaRPr>
                </a:p>
              </p:txBody>
            </p:sp>
            <p:sp>
              <p:nvSpPr>
                <p:cNvPr id="21" name="圆角矩形 75"/>
                <p:cNvSpPr/>
                <p:nvPr/>
              </p:nvSpPr>
              <p:spPr>
                <a:xfrm>
                  <a:off x="-439" y="325069"/>
                  <a:ext cx="198439" cy="144438"/>
                </a:xfrm>
                <a:prstGeom prst="roundRect">
                  <a:avLst>
                    <a:gd name="adj" fmla="val 5681"/>
                  </a:avLst>
                </a:prstGeom>
                <a:solidFill>
                  <a:srgbClr val="0079C5"/>
                </a:solidFill>
                <a:ln w="9525">
                  <a:noFill/>
                </a:ln>
              </p:spPr>
              <p:txBody>
                <a:bodyPr anchor="ctr"/>
                <a:lstStyle/>
                <a:p>
                  <a:pPr lvl="0" algn="ctr" eaLnBrk="1" hangingPunct="1"/>
                  <a:endParaRPr lang="zh-CN" altLang="en-US" dirty="0">
                    <a:solidFill>
                      <a:srgbClr val="FFFFFF"/>
                    </a:solidFill>
                    <a:latin typeface="Calibri" pitchFamily="2" charset="0"/>
                    <a:ea typeface="宋体" charset="-122"/>
                  </a:endParaRPr>
                </a:p>
              </p:txBody>
            </p:sp>
            <p:sp>
              <p:nvSpPr>
                <p:cNvPr id="22" name="圆角矩形 76"/>
                <p:cNvSpPr/>
                <p:nvPr/>
              </p:nvSpPr>
              <p:spPr>
                <a:xfrm>
                  <a:off x="-439" y="645691"/>
                  <a:ext cx="198439" cy="144438"/>
                </a:xfrm>
                <a:prstGeom prst="roundRect">
                  <a:avLst>
                    <a:gd name="adj" fmla="val 5681"/>
                  </a:avLst>
                </a:prstGeom>
                <a:solidFill>
                  <a:srgbClr val="0079C5"/>
                </a:solidFill>
                <a:ln w="9525">
                  <a:noFill/>
                </a:ln>
              </p:spPr>
              <p:txBody>
                <a:bodyPr anchor="ctr"/>
                <a:lstStyle/>
                <a:p>
                  <a:pPr lvl="0" algn="ctr" eaLnBrk="1" hangingPunct="1"/>
                  <a:endParaRPr lang="zh-CN" altLang="en-US" dirty="0">
                    <a:solidFill>
                      <a:srgbClr val="FFFFFF"/>
                    </a:solidFill>
                    <a:latin typeface="Calibri" pitchFamily="2" charset="0"/>
                    <a:ea typeface="宋体" charset="-122"/>
                  </a:endParaRPr>
                </a:p>
              </p:txBody>
            </p:sp>
            <p:sp>
              <p:nvSpPr>
                <p:cNvPr id="23" name="圆角矩形 77"/>
                <p:cNvSpPr/>
                <p:nvPr/>
              </p:nvSpPr>
              <p:spPr>
                <a:xfrm>
                  <a:off x="-439" y="967901"/>
                  <a:ext cx="198439" cy="144439"/>
                </a:xfrm>
                <a:prstGeom prst="roundRect">
                  <a:avLst>
                    <a:gd name="adj" fmla="val 5681"/>
                  </a:avLst>
                </a:prstGeom>
                <a:solidFill>
                  <a:srgbClr val="0079C5"/>
                </a:solidFill>
                <a:ln w="9525">
                  <a:noFill/>
                </a:ln>
              </p:spPr>
              <p:txBody>
                <a:bodyPr anchor="ctr"/>
                <a:lstStyle/>
                <a:p>
                  <a:pPr lvl="0" algn="ctr" eaLnBrk="1" hangingPunct="1"/>
                  <a:endParaRPr lang="zh-CN" altLang="en-US" dirty="0">
                    <a:solidFill>
                      <a:srgbClr val="FFFFFF"/>
                    </a:solidFill>
                    <a:latin typeface="Calibri" pitchFamily="2" charset="0"/>
                    <a:ea typeface="宋体" charset="-122"/>
                  </a:endParaRPr>
                </a:p>
              </p:txBody>
            </p:sp>
          </p:grpSp>
        </p:grpSp>
        <p:sp>
          <p:nvSpPr>
            <p:cNvPr id="8" name="圆角矩形 94"/>
            <p:cNvSpPr/>
            <p:nvPr/>
          </p:nvSpPr>
          <p:spPr>
            <a:xfrm>
              <a:off x="428628" y="1958655"/>
              <a:ext cx="2428892" cy="1728504"/>
            </a:xfrm>
            <a:prstGeom prst="roundRect">
              <a:avLst>
                <a:gd name="adj" fmla="val 6477"/>
              </a:avLst>
            </a:prstGeom>
            <a:solidFill>
              <a:srgbClr val="0079C5"/>
            </a:solidFill>
            <a:ln w="9525">
              <a:noFill/>
            </a:ln>
          </p:spPr>
          <p:txBody>
            <a:bodyPr anchor="ctr"/>
            <a:lstStyle/>
            <a:p>
              <a:pPr lvl="0" algn="ctr" eaLnBrk="1" hangingPunct="1"/>
              <a:endParaRPr lang="zh-CN" altLang="en-US" dirty="0">
                <a:solidFill>
                  <a:srgbClr val="FFFFFF"/>
                </a:solidFill>
                <a:latin typeface="Calibri" pitchFamily="2" charset="0"/>
                <a:ea typeface="宋体" charset="-122"/>
              </a:endParaRPr>
            </a:p>
          </p:txBody>
        </p:sp>
        <p:sp>
          <p:nvSpPr>
            <p:cNvPr id="9" name="圆角矩形 95"/>
            <p:cNvSpPr/>
            <p:nvPr/>
          </p:nvSpPr>
          <p:spPr>
            <a:xfrm>
              <a:off x="428628" y="3893501"/>
              <a:ext cx="2428892" cy="1728505"/>
            </a:xfrm>
            <a:prstGeom prst="roundRect">
              <a:avLst>
                <a:gd name="adj" fmla="val 6477"/>
              </a:avLst>
            </a:prstGeom>
            <a:solidFill>
              <a:srgbClr val="0079C5"/>
            </a:solidFill>
            <a:ln w="9525">
              <a:noFill/>
            </a:ln>
          </p:spPr>
          <p:txBody>
            <a:bodyPr anchor="ctr"/>
            <a:lstStyle/>
            <a:p>
              <a:pPr lvl="0" algn="ctr" eaLnBrk="1" hangingPunct="1"/>
              <a:endParaRPr lang="zh-CN" altLang="en-US" dirty="0">
                <a:solidFill>
                  <a:srgbClr val="FFFFFF"/>
                </a:solidFill>
                <a:latin typeface="Calibri" pitchFamily="2" charset="0"/>
                <a:ea typeface="宋体" charset="-122"/>
              </a:endParaRPr>
            </a:p>
          </p:txBody>
        </p:sp>
        <p:sp>
          <p:nvSpPr>
            <p:cNvPr id="10" name="圆角矩形 96"/>
            <p:cNvSpPr/>
            <p:nvPr/>
          </p:nvSpPr>
          <p:spPr>
            <a:xfrm>
              <a:off x="428628" y="5845806"/>
              <a:ext cx="2428892" cy="1728505"/>
            </a:xfrm>
            <a:prstGeom prst="roundRect">
              <a:avLst>
                <a:gd name="adj" fmla="val 6477"/>
              </a:avLst>
            </a:prstGeom>
            <a:solidFill>
              <a:srgbClr val="0079C5"/>
            </a:solidFill>
            <a:ln w="9525">
              <a:noFill/>
            </a:ln>
          </p:spPr>
          <p:txBody>
            <a:bodyPr anchor="ctr"/>
            <a:lstStyle/>
            <a:p>
              <a:pPr lvl="0" algn="ctr" eaLnBrk="1" hangingPunct="1"/>
              <a:endParaRPr lang="zh-CN" altLang="en-US" dirty="0">
                <a:solidFill>
                  <a:srgbClr val="FFFFFF"/>
                </a:solidFill>
                <a:latin typeface="Calibri" pitchFamily="2" charset="0"/>
                <a:ea typeface="宋体" charset="-122"/>
              </a:endParaRPr>
            </a:p>
          </p:txBody>
        </p:sp>
        <p:sp>
          <p:nvSpPr>
            <p:cNvPr id="11" name="圆角矩形 97"/>
            <p:cNvSpPr/>
            <p:nvPr/>
          </p:nvSpPr>
          <p:spPr>
            <a:xfrm>
              <a:off x="428628" y="7798112"/>
              <a:ext cx="2428892" cy="1728505"/>
            </a:xfrm>
            <a:prstGeom prst="roundRect">
              <a:avLst>
                <a:gd name="adj" fmla="val 6477"/>
              </a:avLst>
            </a:prstGeom>
            <a:solidFill>
              <a:srgbClr val="0079C5"/>
            </a:solidFill>
            <a:ln w="9525">
              <a:noFill/>
            </a:ln>
          </p:spPr>
          <p:txBody>
            <a:bodyPr anchor="ctr"/>
            <a:lstStyle/>
            <a:p>
              <a:pPr lvl="0" algn="ctr" eaLnBrk="1" hangingPunct="1"/>
              <a:endParaRPr lang="zh-CN" altLang="en-US" dirty="0">
                <a:solidFill>
                  <a:srgbClr val="FFFFFF"/>
                </a:solidFill>
                <a:latin typeface="Calibri" pitchFamily="2" charset="0"/>
                <a:ea typeface="宋体" charset="-122"/>
              </a:endParaRPr>
            </a:p>
          </p:txBody>
        </p:sp>
        <p:sp>
          <p:nvSpPr>
            <p:cNvPr id="12" name="圆角矩形 98"/>
            <p:cNvSpPr/>
            <p:nvPr/>
          </p:nvSpPr>
          <p:spPr>
            <a:xfrm>
              <a:off x="428628" y="0"/>
              <a:ext cx="2428892" cy="1728505"/>
            </a:xfrm>
            <a:prstGeom prst="roundRect">
              <a:avLst>
                <a:gd name="adj" fmla="val 6477"/>
              </a:avLst>
            </a:prstGeom>
            <a:solidFill>
              <a:srgbClr val="0079C5"/>
            </a:solidFill>
            <a:ln w="9525">
              <a:noFill/>
            </a:ln>
          </p:spPr>
          <p:txBody>
            <a:bodyPr anchor="ctr"/>
            <a:lstStyle/>
            <a:p>
              <a:pPr lvl="0" algn="ctr" eaLnBrk="1" hangingPunct="1"/>
              <a:endParaRPr lang="zh-CN" altLang="en-US" dirty="0">
                <a:solidFill>
                  <a:srgbClr val="FFFFFF"/>
                </a:solidFill>
                <a:latin typeface="Calibri" pitchFamily="2" charset="0"/>
                <a:ea typeface="宋体" charset="-122"/>
              </a:endParaRPr>
            </a:p>
          </p:txBody>
        </p:sp>
      </p:grpSp>
      <p:sp>
        <p:nvSpPr>
          <p:cNvPr id="67" name="TextBox 99"/>
          <p:cNvSpPr txBox="1"/>
          <p:nvPr/>
        </p:nvSpPr>
        <p:spPr>
          <a:xfrm rot="21051544">
            <a:off x="798513" y="939800"/>
            <a:ext cx="3151187" cy="1139825"/>
          </a:xfrm>
          <a:prstGeom prst="rect">
            <a:avLst/>
          </a:prstGeom>
          <a:noFill/>
          <a:ln w="9525">
            <a:noFill/>
            <a:miter/>
          </a:ln>
        </p:spPr>
        <p:txBody>
          <a:bodyPr>
            <a:spAutoFit/>
          </a:bodyPr>
          <a:lstStyle/>
          <a:p>
            <a:pPr lvl="0" eaLnBrk="1" hangingPunct="1"/>
            <a:r>
              <a:rPr lang="en-US" altLang="x-none" sz="6800" b="1" dirty="0">
                <a:solidFill>
                  <a:schemeClr val="bg1"/>
                </a:solidFill>
                <a:latin typeface="Arial Black" pitchFamily="2" charset="0"/>
                <a:ea typeface="Arial Unicode MS" pitchFamily="2" charset="-122"/>
              </a:rPr>
              <a:t>STEP</a:t>
            </a:r>
            <a:endParaRPr lang="zh-CN" altLang="en-US" sz="6800" b="1" dirty="0">
              <a:solidFill>
                <a:schemeClr val="bg1"/>
              </a:solidFill>
              <a:latin typeface="Arial Black" pitchFamily="2" charset="0"/>
              <a:ea typeface="Arial Unicode MS" pitchFamily="2" charset="-122"/>
            </a:endParaRPr>
          </a:p>
        </p:txBody>
      </p:sp>
      <p:sp>
        <p:nvSpPr>
          <p:cNvPr id="68" name="TextBox 101"/>
          <p:cNvSpPr txBox="1"/>
          <p:nvPr/>
        </p:nvSpPr>
        <p:spPr>
          <a:xfrm rot="614574">
            <a:off x="766763" y="4964113"/>
            <a:ext cx="3151187" cy="1138237"/>
          </a:xfrm>
          <a:prstGeom prst="rect">
            <a:avLst/>
          </a:prstGeom>
          <a:noFill/>
          <a:ln w="9525">
            <a:noFill/>
            <a:miter/>
          </a:ln>
        </p:spPr>
        <p:txBody>
          <a:bodyPr>
            <a:spAutoFit/>
          </a:bodyPr>
          <a:lstStyle/>
          <a:p>
            <a:pPr lvl="0" eaLnBrk="1" hangingPunct="1"/>
            <a:r>
              <a:rPr lang="en-US" altLang="x-none" sz="6800" b="1" dirty="0">
                <a:solidFill>
                  <a:schemeClr val="bg1"/>
                </a:solidFill>
                <a:latin typeface="Arial Black" pitchFamily="2" charset="0"/>
                <a:ea typeface="Arial Unicode MS" pitchFamily="2" charset="-122"/>
              </a:rPr>
              <a:t>STEP</a:t>
            </a:r>
            <a:endParaRPr lang="zh-CN" altLang="en-US" sz="6800" b="1" dirty="0">
              <a:solidFill>
                <a:schemeClr val="bg1"/>
              </a:solidFill>
              <a:latin typeface="Arial Black" pitchFamily="2" charset="0"/>
              <a:ea typeface="Arial Unicode MS" pitchFamily="2" charset="-122"/>
            </a:endParaRPr>
          </a:p>
        </p:txBody>
      </p:sp>
      <p:cxnSp>
        <p:nvCxnSpPr>
          <p:cNvPr id="69" name="直接连接符 105"/>
          <p:cNvCxnSpPr/>
          <p:nvPr/>
        </p:nvCxnSpPr>
        <p:spPr>
          <a:xfrm>
            <a:off x="928688" y="3451225"/>
            <a:ext cx="2519362" cy="1588"/>
          </a:xfrm>
          <a:prstGeom prst="line">
            <a:avLst/>
          </a:prstGeom>
          <a:ln w="19050" cap="flat" cmpd="sng">
            <a:solidFill>
              <a:schemeClr val="bg1"/>
            </a:solidFill>
            <a:prstDash val="solid"/>
            <a:headEnd type="none" w="med" len="med"/>
            <a:tailEnd type="none" w="med" len="med"/>
          </a:ln>
        </p:spPr>
      </p:cxnSp>
      <p:cxnSp>
        <p:nvCxnSpPr>
          <p:cNvPr id="70" name="直接连接符 109"/>
          <p:cNvCxnSpPr>
            <a:stCxn id="9" idx="0"/>
            <a:endCxn id="9" idx="2"/>
          </p:cNvCxnSpPr>
          <p:nvPr/>
        </p:nvCxnSpPr>
        <p:spPr>
          <a:xfrm rot="-5400000" flipH="1">
            <a:off x="1279525" y="3457575"/>
            <a:ext cx="1727200" cy="1588"/>
          </a:xfrm>
          <a:prstGeom prst="line">
            <a:avLst/>
          </a:prstGeom>
          <a:ln w="19050" cap="flat" cmpd="sng">
            <a:solidFill>
              <a:schemeClr val="bg1"/>
            </a:solidFill>
            <a:prstDash val="solid"/>
            <a:headEnd type="none" w="med" len="med"/>
            <a:tailEnd type="none" w="med" len="med"/>
          </a:ln>
        </p:spPr>
      </p:cxnSp>
      <p:grpSp>
        <p:nvGrpSpPr>
          <p:cNvPr id="71" name="组合 70"/>
          <p:cNvGrpSpPr/>
          <p:nvPr/>
        </p:nvGrpSpPr>
        <p:grpSpPr>
          <a:xfrm>
            <a:off x="1397000" y="2714625"/>
            <a:ext cx="1500188" cy="1500188"/>
            <a:chOff x="0" y="0"/>
            <a:chExt cx="1500198" cy="1500198"/>
          </a:xfrm>
        </p:grpSpPr>
        <p:sp>
          <p:nvSpPr>
            <p:cNvPr id="72" name="同心圆 112"/>
            <p:cNvSpPr/>
            <p:nvPr/>
          </p:nvSpPr>
          <p:spPr>
            <a:xfrm>
              <a:off x="0" y="0"/>
              <a:ext cx="1500198" cy="1500198"/>
            </a:xfrm>
            <a:custGeom>
              <a:avLst/>
              <a:gdLst>
                <a:gd name="txL" fmla="*/ 219699 w 1500198"/>
                <a:gd name="txT" fmla="*/ 219699 h 1500198"/>
                <a:gd name="txR" fmla="*/ 1280499 w 1500198"/>
                <a:gd name="txB" fmla="*/ 1280499 h 1500198"/>
              </a:gdLst>
              <a:ahLst/>
              <a:cxnLst>
                <a:cxn ang="17694720">
                  <a:pos x="750099" y="0"/>
                </a:cxn>
                <a:cxn ang="17694720">
                  <a:pos x="219699" y="219699"/>
                </a:cxn>
                <a:cxn ang="11796480">
                  <a:pos x="0" y="750099"/>
                </a:cxn>
                <a:cxn ang="5898240">
                  <a:pos x="219699" y="1280499"/>
                </a:cxn>
                <a:cxn ang="5898240">
                  <a:pos x="750099" y="1500198"/>
                </a:cxn>
                <a:cxn ang="5898240">
                  <a:pos x="1280499" y="1280499"/>
                </a:cxn>
                <a:cxn ang="0">
                  <a:pos x="1500198" y="750099"/>
                </a:cxn>
                <a:cxn ang="17694720">
                  <a:pos x="1280499" y="219699"/>
                </a:cxn>
              </a:cxnLst>
              <a:rect l="txL" t="txT" r="txR" b="txB"/>
              <a:pathLst>
                <a:path w="1500198" h="1500198">
                  <a:moveTo>
                    <a:pt x="0" y="750099"/>
                  </a:moveTo>
                  <a:arcTo wR="750099" hR="750099" stAng="-10799995" swAng="5400000"/>
                  <a:arcTo wR="750099" hR="750099" stAng="-5399995" swAng="5400000"/>
                  <a:arcTo wR="750099" hR="750099" stAng="0" swAng="5400000"/>
                  <a:arcTo wR="750099" hR="750099" stAng="-16200000" swAng="5400005"/>
                  <a:close/>
                  <a:moveTo>
                    <a:pt x="103994" y="750099"/>
                  </a:moveTo>
                  <a:arcTo wR="646105" hR="646105" stAng="-10799995" swAng="-5400000"/>
                  <a:arcTo wR="646105" hR="646105" stAng="-16200000" swAng="-5400000"/>
                  <a:arcTo wR="646105" hR="646105" stAng="0" swAng="-5400000"/>
                  <a:arcTo wR="646105" hR="646105" stAng="-5399995" swAng="-5400000"/>
                  <a:close/>
                </a:path>
              </a:pathLst>
            </a:custGeom>
            <a:solidFill>
              <a:srgbClr val="0079C5"/>
            </a:solidFill>
            <a:ln w="25400" cap="flat" cmpd="sng">
              <a:solidFill>
                <a:schemeClr val="bg1"/>
              </a:solidFill>
              <a:prstDash val="solid"/>
              <a:miter/>
              <a:headEnd type="none" w="med" len="med"/>
              <a:tailEnd type="none" w="med" len="med"/>
            </a:ln>
          </p:spPr>
          <p:txBody>
            <a:bodyPr anchor="ctr"/>
            <a:lstStyle/>
            <a:p>
              <a:pPr lvl="0" algn="ctr" eaLnBrk="1" hangingPunct="1"/>
              <a:endParaRPr lang="zh-CN" altLang="en-US" dirty="0">
                <a:latin typeface="Calibri" pitchFamily="2" charset="0"/>
                <a:ea typeface="宋体" charset="-122"/>
              </a:endParaRPr>
            </a:p>
          </p:txBody>
        </p:sp>
        <p:grpSp>
          <p:nvGrpSpPr>
            <p:cNvPr id="73" name="组合 11334"/>
            <p:cNvGrpSpPr/>
            <p:nvPr/>
          </p:nvGrpSpPr>
          <p:grpSpPr>
            <a:xfrm>
              <a:off x="102617" y="95632"/>
              <a:ext cx="1298457" cy="1298457"/>
              <a:chOff x="0" y="0"/>
              <a:chExt cx="1298448" cy="1298448"/>
            </a:xfrm>
          </p:grpSpPr>
          <p:pic>
            <p:nvPicPr>
              <p:cNvPr id="74" name="椭圆 113"/>
              <p:cNvPicPr/>
              <p:nvPr/>
            </p:nvPicPr>
            <p:blipFill>
              <a:blip r:embed="rId2"/>
              <a:stretch>
                <a:fillRect/>
              </a:stretch>
            </p:blipFill>
            <p:spPr>
              <a:xfrm>
                <a:off x="0" y="0"/>
                <a:ext cx="1298448" cy="1298448"/>
              </a:xfrm>
              <a:prstGeom prst="rect">
                <a:avLst/>
              </a:prstGeom>
              <a:noFill/>
              <a:ln w="9525">
                <a:noFill/>
                <a:miter/>
              </a:ln>
            </p:spPr>
          </p:pic>
          <p:sp>
            <p:nvSpPr>
              <p:cNvPr id="75" name="文本框 11336"/>
              <p:cNvSpPr txBox="1"/>
              <p:nvPr/>
            </p:nvSpPr>
            <p:spPr>
              <a:xfrm>
                <a:off x="197039" y="195650"/>
                <a:ext cx="909251" cy="909251"/>
              </a:xfrm>
              <a:prstGeom prst="rect">
                <a:avLst/>
              </a:prstGeom>
              <a:noFill/>
              <a:ln w="9525">
                <a:noFill/>
                <a:miter/>
              </a:ln>
            </p:spPr>
            <p:txBody>
              <a:bodyPr anchor="ctr"/>
              <a:lstStyle/>
              <a:p>
                <a:pPr lvl="0" algn="ctr" eaLnBrk="1" hangingPunct="1"/>
                <a:endParaRPr lang="zh-CN" altLang="en-US" dirty="0">
                  <a:solidFill>
                    <a:srgbClr val="FFFFFF"/>
                  </a:solidFill>
                  <a:latin typeface="Calibri" pitchFamily="2" charset="0"/>
                  <a:ea typeface="宋体" charset="-122"/>
                </a:endParaRPr>
              </a:p>
            </p:txBody>
          </p:sp>
        </p:grpSp>
      </p:grpSp>
      <p:sp>
        <p:nvSpPr>
          <p:cNvPr id="76" name="圆角矩形 115"/>
          <p:cNvSpPr/>
          <p:nvPr/>
        </p:nvSpPr>
        <p:spPr>
          <a:xfrm>
            <a:off x="944563" y="2603500"/>
            <a:ext cx="2428875" cy="1727200"/>
          </a:xfrm>
          <a:prstGeom prst="roundRect">
            <a:avLst>
              <a:gd name="adj" fmla="val 6477"/>
            </a:avLst>
          </a:prstGeom>
          <a:solidFill>
            <a:srgbClr val="0079C5">
              <a:alpha val="39999"/>
            </a:srgbClr>
          </a:solidFill>
          <a:ln w="9525">
            <a:noFill/>
          </a:ln>
        </p:spPr>
        <p:txBody>
          <a:bodyPr anchor="ctr"/>
          <a:lstStyle/>
          <a:p>
            <a:pPr lvl="0" algn="ctr" eaLnBrk="1" hangingPunct="1"/>
            <a:endParaRPr lang="zh-CN" altLang="en-US" dirty="0">
              <a:solidFill>
                <a:srgbClr val="FFFFFF"/>
              </a:solidFill>
              <a:latin typeface="Calibri" pitchFamily="2" charset="0"/>
              <a:ea typeface="宋体" charset="-122"/>
            </a:endParaRPr>
          </a:p>
        </p:txBody>
      </p:sp>
      <p:sp>
        <p:nvSpPr>
          <p:cNvPr id="77" name="TextBox 116"/>
          <p:cNvSpPr txBox="1"/>
          <p:nvPr/>
        </p:nvSpPr>
        <p:spPr>
          <a:xfrm>
            <a:off x="1674813" y="2643188"/>
            <a:ext cx="1785937" cy="1631950"/>
          </a:xfrm>
          <a:prstGeom prst="rect">
            <a:avLst/>
          </a:prstGeom>
          <a:noFill/>
          <a:ln w="9525">
            <a:noFill/>
            <a:miter/>
          </a:ln>
        </p:spPr>
        <p:txBody>
          <a:bodyPr>
            <a:spAutoFit/>
          </a:bodyPr>
          <a:lstStyle/>
          <a:p>
            <a:pPr lvl="0" eaLnBrk="1" hangingPunct="1"/>
            <a:r>
              <a:rPr lang="en-US" altLang="x-none" sz="10000" b="1" dirty="0" smtClean="0">
                <a:solidFill>
                  <a:schemeClr val="bg1"/>
                </a:solidFill>
                <a:latin typeface="Arial" charset="0"/>
                <a:ea typeface="Arial" charset="0"/>
              </a:rPr>
              <a:t>2</a:t>
            </a:r>
            <a:endParaRPr lang="zh-CN" altLang="en-US" sz="10000" b="1" dirty="0">
              <a:solidFill>
                <a:schemeClr val="bg1"/>
              </a:solidFill>
              <a:latin typeface="Arial" charset="0"/>
              <a:ea typeface="Arial" charset="0"/>
            </a:endParaRPr>
          </a:p>
        </p:txBody>
      </p:sp>
      <p:sp>
        <p:nvSpPr>
          <p:cNvPr id="78" name="任意多边形 108"/>
          <p:cNvSpPr/>
          <p:nvPr/>
        </p:nvSpPr>
        <p:spPr>
          <a:xfrm flipV="1">
            <a:off x="4214810" y="3643314"/>
            <a:ext cx="4500594" cy="71438"/>
          </a:xfrm>
          <a:custGeom>
            <a:avLst/>
            <a:gdLst>
              <a:gd name="txL" fmla="*/ 0 w 2585545"/>
              <a:gd name="txT" fmla="*/ 0 h 4762"/>
              <a:gd name="txR" fmla="*/ 2585545 w 2585545"/>
              <a:gd name="txB" fmla="*/ 4762 h 4762"/>
            </a:gdLst>
            <a:ahLst/>
            <a:cxnLst>
              <a:cxn ang="0">
                <a:pos x="0" y="4762"/>
              </a:cxn>
              <a:cxn ang="0">
                <a:pos x="2519362" y="4762"/>
              </a:cxn>
              <a:cxn ang="0">
                <a:pos x="2519362" y="4762"/>
              </a:cxn>
            </a:cxnLst>
            <a:rect l="txL" t="txT" r="txR" b="txB"/>
            <a:pathLst>
              <a:path w="2585545" h="4762">
                <a:moveTo>
                  <a:pt x="0" y="0"/>
                </a:moveTo>
                <a:lnTo>
                  <a:pt x="2585545" y="0"/>
                </a:lnTo>
                <a:lnTo>
                  <a:pt x="2585545" y="0"/>
                </a:lnTo>
              </a:path>
            </a:pathLst>
          </a:custGeom>
          <a:noFill/>
          <a:ln w="28575" cap="flat" cmpd="sng">
            <a:solidFill>
              <a:schemeClr val="bg1"/>
            </a:solidFill>
            <a:prstDash val="solid"/>
            <a:miter/>
            <a:headEnd type="none" w="med" len="med"/>
            <a:tailEnd type="none" w="med" len="med"/>
          </a:ln>
        </p:spPr>
        <p:txBody>
          <a:bodyPr anchor="ctr"/>
          <a:lstStyle/>
          <a:p>
            <a:pPr lvl="0" algn="ctr" eaLnBrk="1" hangingPunct="1"/>
            <a:endParaRPr lang="zh-CN" altLang="en-US" dirty="0">
              <a:latin typeface="Calibri" pitchFamily="2" charset="0"/>
              <a:ea typeface="宋体" charset="-122"/>
            </a:endParaRPr>
          </a:p>
        </p:txBody>
      </p:sp>
      <p:sp>
        <p:nvSpPr>
          <p:cNvPr id="79" name="TextBox 110"/>
          <p:cNvSpPr txBox="1"/>
          <p:nvPr/>
        </p:nvSpPr>
        <p:spPr>
          <a:xfrm>
            <a:off x="4071934" y="2714620"/>
            <a:ext cx="4786345" cy="707886"/>
          </a:xfrm>
          <a:prstGeom prst="rect">
            <a:avLst/>
          </a:prstGeom>
          <a:noFill/>
          <a:ln w="9525">
            <a:noFill/>
            <a:miter/>
          </a:ln>
        </p:spPr>
        <p:txBody>
          <a:bodyPr wrap="square">
            <a:spAutoFit/>
          </a:bodyPr>
          <a:lstStyle/>
          <a:p>
            <a:pPr lvl="0"/>
            <a:r>
              <a:rPr lang="zh-CN" altLang="en-US" sz="4000" dirty="0" smtClean="0">
                <a:solidFill>
                  <a:schemeClr val="bg1"/>
                </a:solidFill>
                <a:latin typeface="微软雅黑" pitchFamily="2" charset="-122"/>
                <a:ea typeface="微软雅黑" pitchFamily="2" charset="-122"/>
              </a:rPr>
              <a:t>保障学生的学习权利</a:t>
            </a:r>
            <a:endParaRPr lang="zh-CN" altLang="en-US" sz="4000" dirty="0">
              <a:solidFill>
                <a:schemeClr val="bg1"/>
              </a:solidFill>
              <a:latin typeface="微软雅黑" pitchFamily="2" charset="-122"/>
              <a:ea typeface="微软雅黑" pitchFamily="2" charset="-122"/>
            </a:endParaRPr>
          </a:p>
        </p:txBody>
      </p:sp>
    </p:spTree>
  </p:cSld>
  <p:clrMapOvr>
    <a:masterClrMapping/>
  </p:clrMapOvr>
  <p:transition>
    <p:cover dir="l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withEffect">
                                  <p:stCondLst>
                                    <p:cond delay="100"/>
                                  </p:stCondLst>
                                  <p:childTnLst>
                                    <p:set>
                                      <p:cBhvr>
                                        <p:cTn id="6" dur="1" fill="hold">
                                          <p:stCondLst>
                                            <p:cond delay="0"/>
                                          </p:stCondLst>
                                        </p:cTn>
                                        <p:tgtEl>
                                          <p:spTgt spid="4"/>
                                        </p:tgtEl>
                                        <p:attrNameLst>
                                          <p:attrName>style.visibility</p:attrName>
                                        </p:attrNameLst>
                                      </p:cBhvr>
                                      <p:to>
                                        <p:strVal val="visible"/>
                                      </p:to>
                                    </p:set>
                                    <p:animEffect transition="in" filter="wipe(up)">
                                      <p:cBhvr>
                                        <p:cTn id="7" dur="500"/>
                                        <p:tgtEl>
                                          <p:spTgt spid="4"/>
                                        </p:tgtEl>
                                      </p:cBhvr>
                                    </p:animEffect>
                                  </p:childTnLst>
                                </p:cTn>
                              </p:par>
                            </p:childTnLst>
                          </p:cTn>
                        </p:par>
                        <p:par>
                          <p:cTn id="8" fill="hold">
                            <p:stCondLst>
                              <p:cond delay="600"/>
                            </p:stCondLst>
                            <p:childTnLst>
                              <p:par>
                                <p:cTn id="9" presetID="16" presetClass="entr" presetSubtype="21" fill="hold" nodeType="afterEffect">
                                  <p:stCondLst>
                                    <p:cond delay="300"/>
                                  </p:stCondLst>
                                  <p:childTnLst>
                                    <p:set>
                                      <p:cBhvr>
                                        <p:cTn id="10" dur="1" fill="hold">
                                          <p:stCondLst>
                                            <p:cond delay="0"/>
                                          </p:stCondLst>
                                        </p:cTn>
                                        <p:tgtEl>
                                          <p:spTgt spid="69"/>
                                        </p:tgtEl>
                                        <p:attrNameLst>
                                          <p:attrName>style.visibility</p:attrName>
                                        </p:attrNameLst>
                                      </p:cBhvr>
                                      <p:to>
                                        <p:strVal val="visible"/>
                                      </p:to>
                                    </p:set>
                                    <p:animEffect transition="in" filter="barn(inVertical)">
                                      <p:cBhvr>
                                        <p:cTn id="11" dur="500"/>
                                        <p:tgtEl>
                                          <p:spTgt spid="69"/>
                                        </p:tgtEl>
                                      </p:cBhvr>
                                    </p:animEffect>
                                  </p:childTnLst>
                                </p:cTn>
                              </p:par>
                              <p:par>
                                <p:cTn id="12" presetID="16" presetClass="entr" presetSubtype="26" fill="hold" nodeType="withEffect">
                                  <p:stCondLst>
                                    <p:cond delay="300"/>
                                  </p:stCondLst>
                                  <p:childTnLst>
                                    <p:set>
                                      <p:cBhvr>
                                        <p:cTn id="13" dur="1" fill="hold">
                                          <p:stCondLst>
                                            <p:cond delay="0"/>
                                          </p:stCondLst>
                                        </p:cTn>
                                        <p:tgtEl>
                                          <p:spTgt spid="70"/>
                                        </p:tgtEl>
                                        <p:attrNameLst>
                                          <p:attrName>style.visibility</p:attrName>
                                        </p:attrNameLst>
                                      </p:cBhvr>
                                      <p:to>
                                        <p:strVal val="visible"/>
                                      </p:to>
                                    </p:set>
                                    <p:animEffect transition="in" filter="barn(inHorizontal)">
                                      <p:cBhvr>
                                        <p:cTn id="14" dur="500"/>
                                        <p:tgtEl>
                                          <p:spTgt spid="70"/>
                                        </p:tgtEl>
                                      </p:cBhvr>
                                    </p:animEffect>
                                  </p:childTnLst>
                                </p:cTn>
                              </p:par>
                            </p:childTnLst>
                          </p:cTn>
                        </p:par>
                        <p:par>
                          <p:cTn id="15" fill="hold">
                            <p:stCondLst>
                              <p:cond delay="1400"/>
                            </p:stCondLst>
                            <p:childTnLst>
                              <p:par>
                                <p:cTn id="16" presetID="53" presetClass="entr" presetSubtype="16" fill="hold" nodeType="afterEffect">
                                  <p:stCondLst>
                                    <p:cond delay="0"/>
                                  </p:stCondLst>
                                  <p:childTnLst>
                                    <p:set>
                                      <p:cBhvr>
                                        <p:cTn id="17" dur="1" fill="hold">
                                          <p:stCondLst>
                                            <p:cond delay="0"/>
                                          </p:stCondLst>
                                        </p:cTn>
                                        <p:tgtEl>
                                          <p:spTgt spid="71"/>
                                        </p:tgtEl>
                                        <p:attrNameLst>
                                          <p:attrName>style.visibility</p:attrName>
                                        </p:attrNameLst>
                                      </p:cBhvr>
                                      <p:to>
                                        <p:strVal val="visible"/>
                                      </p:to>
                                    </p:set>
                                    <p:anim calcmode="lin" valueType="num">
                                      <p:cBhvr>
                                        <p:cTn id="18" dur="500" fill="hold"/>
                                        <p:tgtEl>
                                          <p:spTgt spid="71"/>
                                        </p:tgtEl>
                                        <p:attrNameLst>
                                          <p:attrName>ppt_w</p:attrName>
                                        </p:attrNameLst>
                                      </p:cBhvr>
                                      <p:tavLst>
                                        <p:tav tm="0">
                                          <p:val>
                                            <p:fltVal val="0"/>
                                          </p:val>
                                        </p:tav>
                                        <p:tav tm="100000">
                                          <p:val>
                                            <p:strVal val="#ppt_w"/>
                                          </p:val>
                                        </p:tav>
                                      </p:tavLst>
                                    </p:anim>
                                    <p:anim calcmode="lin" valueType="num">
                                      <p:cBhvr>
                                        <p:cTn id="19" dur="500" fill="hold"/>
                                        <p:tgtEl>
                                          <p:spTgt spid="71"/>
                                        </p:tgtEl>
                                        <p:attrNameLst>
                                          <p:attrName>ppt_h</p:attrName>
                                        </p:attrNameLst>
                                      </p:cBhvr>
                                      <p:tavLst>
                                        <p:tav tm="0">
                                          <p:val>
                                            <p:fltVal val="0"/>
                                          </p:val>
                                        </p:tav>
                                        <p:tav tm="100000">
                                          <p:val>
                                            <p:strVal val="#ppt_h"/>
                                          </p:val>
                                        </p:tav>
                                      </p:tavLst>
                                    </p:anim>
                                    <p:animEffect transition="in" filter="fade">
                                      <p:cBhvr>
                                        <p:cTn id="20" dur="500"/>
                                        <p:tgtEl>
                                          <p:spTgt spid="71"/>
                                        </p:tgtEl>
                                      </p:cBhvr>
                                    </p:animEffect>
                                  </p:childTnLst>
                                </p:cTn>
                              </p:par>
                            </p:childTnLst>
                          </p:cTn>
                        </p:par>
                        <p:par>
                          <p:cTn id="21" fill="hold">
                            <p:stCondLst>
                              <p:cond delay="1900"/>
                            </p:stCondLst>
                            <p:childTnLst>
                              <p:par>
                                <p:cTn id="22" presetID="23" presetClass="entr" presetSubtype="16" fill="hold" grpId="0" nodeType="afterEffect">
                                  <p:stCondLst>
                                    <p:cond delay="200"/>
                                  </p:stCondLst>
                                  <p:childTnLst>
                                    <p:set>
                                      <p:cBhvr>
                                        <p:cTn id="23" dur="1" fill="hold">
                                          <p:stCondLst>
                                            <p:cond delay="0"/>
                                          </p:stCondLst>
                                        </p:cTn>
                                        <p:tgtEl>
                                          <p:spTgt spid="67"/>
                                        </p:tgtEl>
                                        <p:attrNameLst>
                                          <p:attrName>style.visibility</p:attrName>
                                        </p:attrNameLst>
                                      </p:cBhvr>
                                      <p:to>
                                        <p:strVal val="visible"/>
                                      </p:to>
                                    </p:set>
                                    <p:anim calcmode="lin" valueType="num">
                                      <p:cBhvr>
                                        <p:cTn id="24" dur="200" fill="hold"/>
                                        <p:tgtEl>
                                          <p:spTgt spid="67"/>
                                        </p:tgtEl>
                                        <p:attrNameLst>
                                          <p:attrName>ppt_w</p:attrName>
                                        </p:attrNameLst>
                                      </p:cBhvr>
                                      <p:tavLst>
                                        <p:tav tm="0">
                                          <p:val>
                                            <p:fltVal val="0"/>
                                          </p:val>
                                        </p:tav>
                                        <p:tav tm="100000">
                                          <p:val>
                                            <p:strVal val="#ppt_w"/>
                                          </p:val>
                                        </p:tav>
                                      </p:tavLst>
                                    </p:anim>
                                    <p:anim calcmode="lin" valueType="num">
                                      <p:cBhvr>
                                        <p:cTn id="25" dur="200" fill="hold"/>
                                        <p:tgtEl>
                                          <p:spTgt spid="67"/>
                                        </p:tgtEl>
                                        <p:attrNameLst>
                                          <p:attrName>ppt_h</p:attrName>
                                        </p:attrNameLst>
                                      </p:cBhvr>
                                      <p:tavLst>
                                        <p:tav tm="0">
                                          <p:val>
                                            <p:fltVal val="0"/>
                                          </p:val>
                                        </p:tav>
                                        <p:tav tm="100000">
                                          <p:val>
                                            <p:strVal val="#ppt_h"/>
                                          </p:val>
                                        </p:tav>
                                      </p:tavLst>
                                    </p:anim>
                                  </p:childTnLst>
                                </p:cTn>
                              </p:par>
                              <p:par>
                                <p:cTn id="26" presetID="23" presetClass="entr" presetSubtype="16" fill="hold" grpId="0" nodeType="withEffect">
                                  <p:stCondLst>
                                    <p:cond delay="200"/>
                                  </p:stCondLst>
                                  <p:childTnLst>
                                    <p:set>
                                      <p:cBhvr>
                                        <p:cTn id="27" dur="1" fill="hold">
                                          <p:stCondLst>
                                            <p:cond delay="0"/>
                                          </p:stCondLst>
                                        </p:cTn>
                                        <p:tgtEl>
                                          <p:spTgt spid="68"/>
                                        </p:tgtEl>
                                        <p:attrNameLst>
                                          <p:attrName>style.visibility</p:attrName>
                                        </p:attrNameLst>
                                      </p:cBhvr>
                                      <p:to>
                                        <p:strVal val="visible"/>
                                      </p:to>
                                    </p:set>
                                    <p:anim calcmode="lin" valueType="num">
                                      <p:cBhvr>
                                        <p:cTn id="28" dur="200" fill="hold"/>
                                        <p:tgtEl>
                                          <p:spTgt spid="68"/>
                                        </p:tgtEl>
                                        <p:attrNameLst>
                                          <p:attrName>ppt_w</p:attrName>
                                        </p:attrNameLst>
                                      </p:cBhvr>
                                      <p:tavLst>
                                        <p:tav tm="0">
                                          <p:val>
                                            <p:fltVal val="0"/>
                                          </p:val>
                                        </p:tav>
                                        <p:tav tm="100000">
                                          <p:val>
                                            <p:strVal val="#ppt_w"/>
                                          </p:val>
                                        </p:tav>
                                      </p:tavLst>
                                    </p:anim>
                                    <p:anim calcmode="lin" valueType="num">
                                      <p:cBhvr>
                                        <p:cTn id="29" dur="200" fill="hold"/>
                                        <p:tgtEl>
                                          <p:spTgt spid="68"/>
                                        </p:tgtEl>
                                        <p:attrNameLst>
                                          <p:attrName>ppt_h</p:attrName>
                                        </p:attrNameLst>
                                      </p:cBhvr>
                                      <p:tavLst>
                                        <p:tav tm="0">
                                          <p:val>
                                            <p:fltVal val="0"/>
                                          </p:val>
                                        </p:tav>
                                        <p:tav tm="100000">
                                          <p:val>
                                            <p:strVal val="#ppt_h"/>
                                          </p:val>
                                        </p:tav>
                                      </p:tavLst>
                                    </p:anim>
                                  </p:childTnLst>
                                </p:cTn>
                              </p:par>
                            </p:childTnLst>
                          </p:cTn>
                        </p:par>
                        <p:par>
                          <p:cTn id="30" fill="hold">
                            <p:stCondLst>
                              <p:cond delay="2300"/>
                            </p:stCondLst>
                            <p:childTnLst>
                              <p:par>
                                <p:cTn id="31" presetID="53" presetClass="entr" presetSubtype="16" fill="hold" grpId="0" nodeType="afterEffect">
                                  <p:stCondLst>
                                    <p:cond delay="200"/>
                                  </p:stCondLst>
                                  <p:childTnLst>
                                    <p:set>
                                      <p:cBhvr>
                                        <p:cTn id="32" dur="1" fill="hold">
                                          <p:stCondLst>
                                            <p:cond delay="0"/>
                                          </p:stCondLst>
                                        </p:cTn>
                                        <p:tgtEl>
                                          <p:spTgt spid="77"/>
                                        </p:tgtEl>
                                        <p:attrNameLst>
                                          <p:attrName>style.visibility</p:attrName>
                                        </p:attrNameLst>
                                      </p:cBhvr>
                                      <p:to>
                                        <p:strVal val="visible"/>
                                      </p:to>
                                    </p:set>
                                    <p:anim calcmode="lin" valueType="num">
                                      <p:cBhvr>
                                        <p:cTn id="33" dur="500" fill="hold"/>
                                        <p:tgtEl>
                                          <p:spTgt spid="77"/>
                                        </p:tgtEl>
                                        <p:attrNameLst>
                                          <p:attrName>ppt_w</p:attrName>
                                        </p:attrNameLst>
                                      </p:cBhvr>
                                      <p:tavLst>
                                        <p:tav tm="0">
                                          <p:val>
                                            <p:fltVal val="0"/>
                                          </p:val>
                                        </p:tav>
                                        <p:tav tm="100000">
                                          <p:val>
                                            <p:strVal val="#ppt_w"/>
                                          </p:val>
                                        </p:tav>
                                      </p:tavLst>
                                    </p:anim>
                                    <p:anim calcmode="lin" valueType="num">
                                      <p:cBhvr>
                                        <p:cTn id="34" dur="500" fill="hold"/>
                                        <p:tgtEl>
                                          <p:spTgt spid="77"/>
                                        </p:tgtEl>
                                        <p:attrNameLst>
                                          <p:attrName>ppt_h</p:attrName>
                                        </p:attrNameLst>
                                      </p:cBhvr>
                                      <p:tavLst>
                                        <p:tav tm="0">
                                          <p:val>
                                            <p:fltVal val="0"/>
                                          </p:val>
                                        </p:tav>
                                        <p:tav tm="100000">
                                          <p:val>
                                            <p:strVal val="#ppt_h"/>
                                          </p:val>
                                        </p:tav>
                                      </p:tavLst>
                                    </p:anim>
                                    <p:animEffect transition="in" filter="fade">
                                      <p:cBhvr>
                                        <p:cTn id="35" dur="500"/>
                                        <p:tgtEl>
                                          <p:spTgt spid="77"/>
                                        </p:tgtEl>
                                      </p:cBhvr>
                                    </p:animEffect>
                                  </p:childTnLst>
                                </p:cTn>
                              </p:par>
                              <p:par>
                                <p:cTn id="36" presetID="10" presetClass="entr" presetSubtype="0" fill="hold" grpId="1" nodeType="withEffect">
                                  <p:stCondLst>
                                    <p:cond delay="200"/>
                                  </p:stCondLst>
                                  <p:childTnLst>
                                    <p:set>
                                      <p:cBhvr>
                                        <p:cTn id="37" dur="1" fill="hold">
                                          <p:stCondLst>
                                            <p:cond delay="0"/>
                                          </p:stCondLst>
                                        </p:cTn>
                                        <p:tgtEl>
                                          <p:spTgt spid="76"/>
                                        </p:tgtEl>
                                        <p:attrNameLst>
                                          <p:attrName>style.visibility</p:attrName>
                                        </p:attrNameLst>
                                      </p:cBhvr>
                                      <p:to>
                                        <p:strVal val="visible"/>
                                      </p:to>
                                    </p:set>
                                    <p:animEffect transition="in" filter="fade">
                                      <p:cBhvr>
                                        <p:cTn id="38" dur="500"/>
                                        <p:tgtEl>
                                          <p:spTgt spid="76"/>
                                        </p:tgtEl>
                                      </p:cBhvr>
                                    </p:animEffect>
                                  </p:childTnLst>
                                </p:cTn>
                              </p:par>
                            </p:childTnLst>
                          </p:cTn>
                        </p:par>
                        <p:par>
                          <p:cTn id="39" fill="hold">
                            <p:stCondLst>
                              <p:cond delay="3000"/>
                            </p:stCondLst>
                            <p:childTnLst>
                              <p:par>
                                <p:cTn id="40" presetID="22" presetClass="entr" presetSubtype="2" fill="hold" grpId="0" nodeType="afterEffect">
                                  <p:stCondLst>
                                    <p:cond delay="300"/>
                                  </p:stCondLst>
                                  <p:childTnLst>
                                    <p:set>
                                      <p:cBhvr>
                                        <p:cTn id="41" dur="1" fill="hold">
                                          <p:stCondLst>
                                            <p:cond delay="0"/>
                                          </p:stCondLst>
                                        </p:cTn>
                                        <p:tgtEl>
                                          <p:spTgt spid="78"/>
                                        </p:tgtEl>
                                        <p:attrNameLst>
                                          <p:attrName>style.visibility</p:attrName>
                                        </p:attrNameLst>
                                      </p:cBhvr>
                                      <p:to>
                                        <p:strVal val="visible"/>
                                      </p:to>
                                    </p:set>
                                    <p:animEffect transition="in" filter="wipe(right)">
                                      <p:cBhvr>
                                        <p:cTn id="42" dur="500"/>
                                        <p:tgtEl>
                                          <p:spTgt spid="78"/>
                                        </p:tgtEl>
                                      </p:cBhvr>
                                    </p:animEffect>
                                  </p:childTnLst>
                                </p:cTn>
                              </p:par>
                            </p:childTnLst>
                          </p:cTn>
                        </p:par>
                        <p:par>
                          <p:cTn id="43" fill="hold">
                            <p:stCondLst>
                              <p:cond delay="3800"/>
                            </p:stCondLst>
                            <p:childTnLst>
                              <p:par>
                                <p:cTn id="44" presetID="42" presetClass="entr" presetSubtype="0" fill="hold" grpId="0" nodeType="afterEffect">
                                  <p:stCondLst>
                                    <p:cond delay="100"/>
                                  </p:stCondLst>
                                  <p:childTnLst>
                                    <p:set>
                                      <p:cBhvr>
                                        <p:cTn id="45" dur="1" fill="hold">
                                          <p:stCondLst>
                                            <p:cond delay="0"/>
                                          </p:stCondLst>
                                        </p:cTn>
                                        <p:tgtEl>
                                          <p:spTgt spid="79"/>
                                        </p:tgtEl>
                                        <p:attrNameLst>
                                          <p:attrName>style.visibility</p:attrName>
                                        </p:attrNameLst>
                                      </p:cBhvr>
                                      <p:to>
                                        <p:strVal val="visible"/>
                                      </p:to>
                                    </p:set>
                                    <p:animEffect transition="in" filter="fade">
                                      <p:cBhvr>
                                        <p:cTn id="46" dur="500"/>
                                        <p:tgtEl>
                                          <p:spTgt spid="79"/>
                                        </p:tgtEl>
                                      </p:cBhvr>
                                    </p:animEffect>
                                    <p:anim calcmode="lin" valueType="num">
                                      <p:cBhvr>
                                        <p:cTn id="47" dur="500" fill="hold"/>
                                        <p:tgtEl>
                                          <p:spTgt spid="79"/>
                                        </p:tgtEl>
                                        <p:attrNameLst>
                                          <p:attrName>ppt_x</p:attrName>
                                        </p:attrNameLst>
                                      </p:cBhvr>
                                      <p:tavLst>
                                        <p:tav tm="0">
                                          <p:val>
                                            <p:strVal val="#ppt_x"/>
                                          </p:val>
                                        </p:tav>
                                        <p:tav tm="100000">
                                          <p:val>
                                            <p:strVal val="#ppt_x"/>
                                          </p:val>
                                        </p:tav>
                                      </p:tavLst>
                                    </p:anim>
                                    <p:anim calcmode="lin" valueType="num">
                                      <p:cBhvr>
                                        <p:cTn id="48" dur="500" fill="hold"/>
                                        <p:tgtEl>
                                          <p:spTgt spid="79"/>
                                        </p:tgtEl>
                                        <p:attrNameLst>
                                          <p:attrName>ppt_y</p:attrName>
                                        </p:attrNameLst>
                                      </p:cBhvr>
                                      <p:tavLst>
                                        <p:tav tm="0">
                                          <p:val>
                                            <p:strVal val="#ppt_y+.1"/>
                                          </p:val>
                                        </p:tav>
                                        <p:tav tm="100000">
                                          <p:val>
                                            <p:strVal val="#ppt_y"/>
                                          </p:val>
                                        </p:tav>
                                      </p:tavLst>
                                    </p:anim>
                                  </p:childTnLst>
                                </p:cTn>
                              </p:par>
                            </p:childTnLst>
                          </p:cTn>
                        </p:par>
                        <p:par>
                          <p:cTn id="49" fill="hold">
                            <p:stCondLst>
                              <p:cond delay="4400"/>
                            </p:stCondLst>
                            <p:childTnLst>
                              <p:par>
                                <p:cTn id="50" presetID="21" presetClass="exit" presetSubtype="1" fill="hold" grpId="0" nodeType="afterEffect">
                                  <p:stCondLst>
                                    <p:cond delay="100"/>
                                  </p:stCondLst>
                                  <p:childTnLst>
                                    <p:animEffect transition="out" filter="wheel(1)">
                                      <p:cBhvr>
                                        <p:cTn id="51" dur="1000"/>
                                        <p:tgtEl>
                                          <p:spTgt spid="76"/>
                                        </p:tgtEl>
                                      </p:cBhvr>
                                    </p:animEffect>
                                    <p:set>
                                      <p:cBhvr>
                                        <p:cTn id="52" dur="1" fill="hold">
                                          <p:stCondLst>
                                            <p:cond delay="999"/>
                                          </p:stCondLst>
                                        </p:cTn>
                                        <p:tgtEl>
                                          <p:spTgt spid="76"/>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7" grpId="0"/>
      <p:bldP spid="68" grpId="0"/>
      <p:bldP spid="76" grpId="0" animBg="1"/>
      <p:bldP spid="76" grpId="1" animBg="1"/>
      <p:bldP spid="77" grpId="0"/>
      <p:bldP spid="78" grpId="0" animBg="1"/>
      <p:bldP spid="79"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任意多边形 2"/>
          <p:cNvSpPr/>
          <p:nvPr/>
        </p:nvSpPr>
        <p:spPr>
          <a:xfrm>
            <a:off x="6218238" y="1809750"/>
            <a:ext cx="711200" cy="676275"/>
          </a:xfrm>
          <a:custGeom>
            <a:avLst/>
            <a:gdLst>
              <a:gd name="txL" fmla="*/ 0 w 1056198"/>
              <a:gd name="txT" fmla="*/ 0 h 1003190"/>
              <a:gd name="txR" fmla="*/ 1056198 w 1056198"/>
              <a:gd name="txB" fmla="*/ 1003190 h 1003190"/>
            </a:gdLst>
            <a:ahLst/>
            <a:cxnLst>
              <a:cxn ang="0">
                <a:pos x="23201" y="78616"/>
              </a:cxn>
              <a:cxn ang="0">
                <a:pos x="60679" y="30374"/>
              </a:cxn>
              <a:cxn ang="0">
                <a:pos x="124928" y="3574"/>
              </a:cxn>
              <a:cxn ang="0">
                <a:pos x="242717" y="8933"/>
              </a:cxn>
              <a:cxn ang="0">
                <a:pos x="376570" y="57175"/>
              </a:cxn>
              <a:cxn ang="0">
                <a:pos x="494360" y="137578"/>
              </a:cxn>
              <a:cxn ang="0">
                <a:pos x="612149" y="266222"/>
              </a:cxn>
              <a:cxn ang="0">
                <a:pos x="681752" y="400226"/>
              </a:cxn>
              <a:cxn ang="0">
                <a:pos x="708523" y="539590"/>
              </a:cxn>
              <a:cxn ang="0">
                <a:pos x="665690" y="641434"/>
              </a:cxn>
              <a:cxn ang="0">
                <a:pos x="542546" y="668235"/>
              </a:cxn>
              <a:cxn ang="0">
                <a:pos x="333737" y="593192"/>
              </a:cxn>
              <a:cxn ang="0">
                <a:pos x="130282" y="416306"/>
              </a:cxn>
              <a:cxn ang="0">
                <a:pos x="17847" y="207260"/>
              </a:cxn>
              <a:cxn ang="0">
                <a:pos x="23201" y="78616"/>
              </a:cxn>
            </a:cxnLst>
            <a:rect l="txL" t="txT" r="txR" b="txB"/>
            <a:pathLst>
              <a:path w="1056198" h="1003190">
                <a:moveTo>
                  <a:pt x="34455" y="116619"/>
                </a:moveTo>
                <a:cubicBezTo>
                  <a:pt x="45057" y="72887"/>
                  <a:pt x="64935" y="63610"/>
                  <a:pt x="90114" y="45057"/>
                </a:cubicBezTo>
                <a:cubicBezTo>
                  <a:pt x="115293" y="26504"/>
                  <a:pt x="140473" y="10602"/>
                  <a:pt x="185530" y="5301"/>
                </a:cubicBezTo>
                <a:cubicBezTo>
                  <a:pt x="230587" y="0"/>
                  <a:pt x="298173" y="0"/>
                  <a:pt x="360458" y="13252"/>
                </a:cubicBezTo>
                <a:cubicBezTo>
                  <a:pt x="422743" y="26504"/>
                  <a:pt x="496956" y="53009"/>
                  <a:pt x="559241" y="84814"/>
                </a:cubicBezTo>
                <a:cubicBezTo>
                  <a:pt x="621526" y="116619"/>
                  <a:pt x="675861" y="152401"/>
                  <a:pt x="734170" y="204084"/>
                </a:cubicBezTo>
                <a:cubicBezTo>
                  <a:pt x="792479" y="255767"/>
                  <a:pt x="862716" y="329980"/>
                  <a:pt x="909098" y="394915"/>
                </a:cubicBezTo>
                <a:cubicBezTo>
                  <a:pt x="955481" y="459851"/>
                  <a:pt x="988611" y="526111"/>
                  <a:pt x="1012465" y="593697"/>
                </a:cubicBezTo>
                <a:cubicBezTo>
                  <a:pt x="1036319" y="661283"/>
                  <a:pt x="1056198" y="740796"/>
                  <a:pt x="1052222" y="800431"/>
                </a:cubicBezTo>
                <a:cubicBezTo>
                  <a:pt x="1048246" y="860066"/>
                  <a:pt x="1029693" y="919701"/>
                  <a:pt x="988611" y="951506"/>
                </a:cubicBezTo>
                <a:cubicBezTo>
                  <a:pt x="947529" y="983311"/>
                  <a:pt x="887894" y="1003190"/>
                  <a:pt x="805731" y="991263"/>
                </a:cubicBezTo>
                <a:cubicBezTo>
                  <a:pt x="723568" y="979336"/>
                  <a:pt x="597673" y="942229"/>
                  <a:pt x="495631" y="879944"/>
                </a:cubicBezTo>
                <a:cubicBezTo>
                  <a:pt x="393589" y="817659"/>
                  <a:pt x="271669" y="712967"/>
                  <a:pt x="193481" y="617551"/>
                </a:cubicBezTo>
                <a:cubicBezTo>
                  <a:pt x="115293" y="522135"/>
                  <a:pt x="53008" y="390939"/>
                  <a:pt x="26504" y="307450"/>
                </a:cubicBezTo>
                <a:cubicBezTo>
                  <a:pt x="0" y="223961"/>
                  <a:pt x="23853" y="160351"/>
                  <a:pt x="34455" y="116619"/>
                </a:cubicBezTo>
                <a:close/>
              </a:path>
            </a:pathLst>
          </a:custGeom>
          <a:solidFill>
            <a:schemeClr val="bg1"/>
          </a:solidFill>
          <a:ln w="25400" cap="flat" cmpd="sng">
            <a:solidFill>
              <a:srgbClr val="FFFFFF"/>
            </a:solidFill>
            <a:prstDash val="solid"/>
            <a:miter/>
            <a:headEnd type="none" w="med" len="med"/>
            <a:tailEnd type="none" w="med" len="med"/>
          </a:ln>
        </p:spPr>
        <p:txBody>
          <a:bodyPr anchor="ctr"/>
          <a:lstStyle/>
          <a:p>
            <a:pPr lvl="0" algn="ctr" eaLnBrk="1" hangingPunct="1"/>
            <a:endParaRPr lang="zh-CN" altLang="en-US" dirty="0">
              <a:solidFill>
                <a:srgbClr val="FFFFFF"/>
              </a:solidFill>
              <a:latin typeface="Calibri" pitchFamily="2" charset="0"/>
              <a:ea typeface="宋体" charset="-122"/>
            </a:endParaRPr>
          </a:p>
        </p:txBody>
      </p:sp>
      <p:sp>
        <p:nvSpPr>
          <p:cNvPr id="14" name="任意多边形 6"/>
          <p:cNvSpPr/>
          <p:nvPr/>
        </p:nvSpPr>
        <p:spPr>
          <a:xfrm>
            <a:off x="5732463" y="357188"/>
            <a:ext cx="3067050" cy="985837"/>
          </a:xfrm>
          <a:custGeom>
            <a:avLst/>
            <a:gdLst>
              <a:gd name="txL" fmla="*/ 0 w 4550054"/>
              <a:gd name="txT" fmla="*/ 0 h 1463040"/>
              <a:gd name="txR" fmla="*/ 4550054 w 4550054"/>
              <a:gd name="txB" fmla="*/ 1463040 h 1463040"/>
            </a:gdLst>
            <a:ahLst/>
            <a:cxnLst>
              <a:cxn ang="0">
                <a:pos x="0" y="985837"/>
              </a:cxn>
              <a:cxn ang="0">
                <a:pos x="996052" y="246459"/>
              </a:cxn>
              <a:cxn ang="0">
                <a:pos x="1163704" y="113371"/>
              </a:cxn>
              <a:cxn ang="0">
                <a:pos x="1282047" y="59150"/>
              </a:cxn>
              <a:cxn ang="0">
                <a:pos x="1459561" y="19716"/>
              </a:cxn>
              <a:cxn ang="0">
                <a:pos x="1760349" y="4929"/>
              </a:cxn>
              <a:cxn ang="0">
                <a:pos x="2140032" y="49292"/>
              </a:cxn>
              <a:cxn ang="0">
                <a:pos x="2455614" y="133088"/>
              </a:cxn>
              <a:cxn ang="0">
                <a:pos x="2712023" y="251388"/>
              </a:cxn>
              <a:cxn ang="0">
                <a:pos x="2879675" y="364759"/>
              </a:cxn>
              <a:cxn ang="0">
                <a:pos x="2993086" y="463343"/>
              </a:cxn>
              <a:cxn ang="0">
                <a:pos x="3047327" y="537281"/>
              </a:cxn>
              <a:cxn ang="0">
                <a:pos x="3067050" y="591502"/>
              </a:cxn>
            </a:cxnLst>
            <a:rect l="txL" t="txT" r="txR" b="txB"/>
            <a:pathLst>
              <a:path w="4550054" h="1463040">
                <a:moveTo>
                  <a:pt x="0" y="1463040"/>
                </a:moveTo>
                <a:lnTo>
                  <a:pt x="1477670" y="365760"/>
                </a:lnTo>
                <a:cubicBezTo>
                  <a:pt x="1765401" y="149962"/>
                  <a:pt x="1655673" y="214579"/>
                  <a:pt x="1726387" y="168249"/>
                </a:cubicBezTo>
                <a:cubicBezTo>
                  <a:pt x="1797101" y="121919"/>
                  <a:pt x="1828800" y="110947"/>
                  <a:pt x="1901952" y="87782"/>
                </a:cubicBezTo>
                <a:cubicBezTo>
                  <a:pt x="1975104" y="64617"/>
                  <a:pt x="2047037" y="42671"/>
                  <a:pt x="2165299" y="29260"/>
                </a:cubicBezTo>
                <a:cubicBezTo>
                  <a:pt x="2283561" y="15849"/>
                  <a:pt x="2443276" y="0"/>
                  <a:pt x="2611526" y="7315"/>
                </a:cubicBezTo>
                <a:cubicBezTo>
                  <a:pt x="2779776" y="14630"/>
                  <a:pt x="3002890" y="41453"/>
                  <a:pt x="3174797" y="73152"/>
                </a:cubicBezTo>
                <a:cubicBezTo>
                  <a:pt x="3346704" y="104851"/>
                  <a:pt x="3501543" y="147523"/>
                  <a:pt x="3642970" y="197510"/>
                </a:cubicBezTo>
                <a:cubicBezTo>
                  <a:pt x="3784397" y="247497"/>
                  <a:pt x="3918509" y="315773"/>
                  <a:pt x="4023360" y="373075"/>
                </a:cubicBezTo>
                <a:cubicBezTo>
                  <a:pt x="4128211" y="430377"/>
                  <a:pt x="4202583" y="488899"/>
                  <a:pt x="4272077" y="541324"/>
                </a:cubicBezTo>
                <a:cubicBezTo>
                  <a:pt x="4341571" y="593749"/>
                  <a:pt x="4398873" y="644956"/>
                  <a:pt x="4440326" y="687628"/>
                </a:cubicBezTo>
                <a:cubicBezTo>
                  <a:pt x="4481779" y="730300"/>
                  <a:pt x="4502506" y="765657"/>
                  <a:pt x="4520794" y="797356"/>
                </a:cubicBezTo>
                <a:cubicBezTo>
                  <a:pt x="4539082" y="829055"/>
                  <a:pt x="4544568" y="853439"/>
                  <a:pt x="4550054" y="877824"/>
                </a:cubicBezTo>
              </a:path>
            </a:pathLst>
          </a:custGeom>
          <a:noFill/>
          <a:ln w="28575" cap="flat" cmpd="sng">
            <a:solidFill>
              <a:schemeClr val="bg1"/>
            </a:solidFill>
            <a:prstDash val="solid"/>
            <a:miter/>
            <a:headEnd type="none" w="med" len="med"/>
            <a:tailEnd type="none" w="med" len="med"/>
          </a:ln>
        </p:spPr>
        <p:txBody>
          <a:bodyPr anchor="ctr"/>
          <a:lstStyle/>
          <a:p>
            <a:pPr lvl="0" algn="ctr" eaLnBrk="1" hangingPunct="1"/>
            <a:endParaRPr lang="zh-CN" altLang="en-US" dirty="0">
              <a:latin typeface="Calibri" pitchFamily="2" charset="0"/>
              <a:ea typeface="宋体" charset="-122"/>
            </a:endParaRPr>
          </a:p>
        </p:txBody>
      </p:sp>
      <p:sp>
        <p:nvSpPr>
          <p:cNvPr id="15" name="任意多边形 7"/>
          <p:cNvSpPr/>
          <p:nvPr/>
        </p:nvSpPr>
        <p:spPr>
          <a:xfrm>
            <a:off x="5730875" y="933450"/>
            <a:ext cx="3073400" cy="1347788"/>
          </a:xfrm>
          <a:custGeom>
            <a:avLst/>
            <a:gdLst>
              <a:gd name="txL" fmla="*/ 0 w 4559807"/>
              <a:gd name="txT" fmla="*/ 0 h 1999488"/>
              <a:gd name="txR" fmla="*/ 4559807 w 4559807"/>
              <a:gd name="txB" fmla="*/ 1999488 h 1999488"/>
            </a:gdLst>
            <a:ahLst/>
            <a:cxnLst>
              <a:cxn ang="0">
                <a:pos x="3067649" y="0"/>
              </a:cxn>
              <a:cxn ang="0">
                <a:pos x="3067649" y="64102"/>
              </a:cxn>
              <a:cxn ang="0">
                <a:pos x="3033134" y="128204"/>
              </a:cxn>
              <a:cxn ang="0">
                <a:pos x="2436534" y="1134114"/>
              </a:cxn>
              <a:cxn ang="0">
                <a:pos x="2318199" y="1316559"/>
              </a:cxn>
              <a:cxn ang="0">
                <a:pos x="2160420" y="1321490"/>
              </a:cxn>
              <a:cxn ang="0">
                <a:pos x="1899099" y="1198217"/>
              </a:cxn>
              <a:cxn ang="0">
                <a:pos x="1376457" y="936877"/>
              </a:cxn>
              <a:cxn ang="0">
                <a:pos x="765063" y="675537"/>
              </a:cxn>
              <a:cxn ang="0">
                <a:pos x="390339" y="552264"/>
              </a:cxn>
              <a:cxn ang="0">
                <a:pos x="129017" y="483232"/>
              </a:cxn>
              <a:cxn ang="0">
                <a:pos x="35336" y="468439"/>
              </a:cxn>
              <a:cxn ang="0">
                <a:pos x="5752" y="458577"/>
              </a:cxn>
              <a:cxn ang="0">
                <a:pos x="822" y="419129"/>
              </a:cxn>
              <a:cxn ang="0">
                <a:pos x="5752" y="409268"/>
              </a:cxn>
            </a:cxnLst>
            <a:rect l="txL" t="txT" r="txR" b="txB"/>
            <a:pathLst>
              <a:path w="4559807" h="1999488">
                <a:moveTo>
                  <a:pt x="4551273" y="0"/>
                </a:moveTo>
                <a:cubicBezTo>
                  <a:pt x="4555540" y="31699"/>
                  <a:pt x="4559807" y="63399"/>
                  <a:pt x="4551273" y="95098"/>
                </a:cubicBezTo>
                <a:cubicBezTo>
                  <a:pt x="4542739" y="126797"/>
                  <a:pt x="4500067" y="190195"/>
                  <a:pt x="4500067" y="190195"/>
                </a:cubicBezTo>
                <a:lnTo>
                  <a:pt x="3614928" y="1682496"/>
                </a:lnTo>
                <a:cubicBezTo>
                  <a:pt x="3438144" y="1976323"/>
                  <a:pt x="3507638" y="1906828"/>
                  <a:pt x="3439363" y="1953158"/>
                </a:cubicBezTo>
                <a:cubicBezTo>
                  <a:pt x="3371088" y="1999488"/>
                  <a:pt x="3308909" y="1989735"/>
                  <a:pt x="3205277" y="1960474"/>
                </a:cubicBezTo>
                <a:cubicBezTo>
                  <a:pt x="3101645" y="1931213"/>
                  <a:pt x="2817571" y="1777594"/>
                  <a:pt x="2817571" y="1777594"/>
                </a:cubicBezTo>
                <a:cubicBezTo>
                  <a:pt x="2623718" y="1682496"/>
                  <a:pt x="2322576" y="1519123"/>
                  <a:pt x="2042160" y="1389888"/>
                </a:cubicBezTo>
                <a:cubicBezTo>
                  <a:pt x="1761744" y="1260653"/>
                  <a:pt x="1378915" y="1097280"/>
                  <a:pt x="1135075" y="1002182"/>
                </a:cubicBezTo>
                <a:cubicBezTo>
                  <a:pt x="891235" y="907084"/>
                  <a:pt x="736397" y="866851"/>
                  <a:pt x="579120" y="819302"/>
                </a:cubicBezTo>
                <a:cubicBezTo>
                  <a:pt x="421843" y="771753"/>
                  <a:pt x="279196" y="737616"/>
                  <a:pt x="191414" y="716890"/>
                </a:cubicBezTo>
                <a:cubicBezTo>
                  <a:pt x="103632" y="696164"/>
                  <a:pt x="82905" y="701040"/>
                  <a:pt x="52425" y="694944"/>
                </a:cubicBezTo>
                <a:cubicBezTo>
                  <a:pt x="21945" y="688848"/>
                  <a:pt x="17068" y="692506"/>
                  <a:pt x="8534" y="680314"/>
                </a:cubicBezTo>
                <a:cubicBezTo>
                  <a:pt x="0" y="668122"/>
                  <a:pt x="1219" y="633984"/>
                  <a:pt x="1219" y="621792"/>
                </a:cubicBezTo>
                <a:cubicBezTo>
                  <a:pt x="1219" y="609600"/>
                  <a:pt x="4876" y="608381"/>
                  <a:pt x="8534" y="607162"/>
                </a:cubicBezTo>
              </a:path>
            </a:pathLst>
          </a:custGeom>
          <a:noFill/>
          <a:ln w="28575" cap="flat" cmpd="sng">
            <a:solidFill>
              <a:srgbClr val="FFFFFF"/>
            </a:solidFill>
            <a:prstDash val="solid"/>
            <a:miter/>
            <a:headEnd type="none" w="med" len="med"/>
            <a:tailEnd type="none" w="med" len="med"/>
          </a:ln>
        </p:spPr>
        <p:txBody>
          <a:bodyPr anchor="ctr"/>
          <a:lstStyle/>
          <a:p>
            <a:pPr lvl="0" algn="ctr" eaLnBrk="1" hangingPunct="1"/>
            <a:endParaRPr lang="zh-CN" altLang="en-US" dirty="0">
              <a:latin typeface="Calibri" pitchFamily="2" charset="0"/>
              <a:ea typeface="宋体" charset="-122"/>
            </a:endParaRPr>
          </a:p>
        </p:txBody>
      </p:sp>
      <p:sp>
        <p:nvSpPr>
          <p:cNvPr id="16" name="任意多边形 8"/>
          <p:cNvSpPr/>
          <p:nvPr/>
        </p:nvSpPr>
        <p:spPr>
          <a:xfrm>
            <a:off x="5813425" y="1644650"/>
            <a:ext cx="471488" cy="496888"/>
          </a:xfrm>
          <a:custGeom>
            <a:avLst/>
            <a:gdLst>
              <a:gd name="txL" fmla="*/ 0 w 698602"/>
              <a:gd name="txT" fmla="*/ 0 h 738835"/>
              <a:gd name="txR" fmla="*/ 698602 w 698602"/>
              <a:gd name="txB" fmla="*/ 738835 h 738835"/>
            </a:gdLst>
            <a:ahLst/>
            <a:cxnLst>
              <a:cxn ang="0">
                <a:pos x="37029" y="0"/>
              </a:cxn>
              <a:cxn ang="0">
                <a:pos x="2469" y="73795"/>
              </a:cxn>
              <a:cxn ang="0">
                <a:pos x="22217" y="142671"/>
              </a:cxn>
              <a:cxn ang="0">
                <a:pos x="91336" y="216466"/>
              </a:cxn>
              <a:cxn ang="0">
                <a:pos x="343125" y="413254"/>
              </a:cxn>
              <a:cxn ang="0">
                <a:pos x="471488" y="496888"/>
              </a:cxn>
            </a:cxnLst>
            <a:rect l="txL" t="txT" r="txR" b="txB"/>
            <a:pathLst>
              <a:path w="698602" h="738835">
                <a:moveTo>
                  <a:pt x="54865" y="0"/>
                </a:moveTo>
                <a:cubicBezTo>
                  <a:pt x="31090" y="37185"/>
                  <a:pt x="7316" y="74371"/>
                  <a:pt x="3658" y="109728"/>
                </a:cubicBezTo>
                <a:cubicBezTo>
                  <a:pt x="0" y="145085"/>
                  <a:pt x="10973" y="176784"/>
                  <a:pt x="32919" y="212141"/>
                </a:cubicBezTo>
                <a:cubicBezTo>
                  <a:pt x="54865" y="247498"/>
                  <a:pt x="56084" y="254813"/>
                  <a:pt x="135332" y="321869"/>
                </a:cubicBezTo>
                <a:cubicBezTo>
                  <a:pt x="214580" y="388925"/>
                  <a:pt x="414529" y="544983"/>
                  <a:pt x="508407" y="614477"/>
                </a:cubicBezTo>
                <a:cubicBezTo>
                  <a:pt x="602285" y="683971"/>
                  <a:pt x="650443" y="711403"/>
                  <a:pt x="698602" y="738835"/>
                </a:cubicBezTo>
              </a:path>
            </a:pathLst>
          </a:custGeom>
          <a:noFill/>
          <a:ln w="28575" cap="flat" cmpd="sng">
            <a:solidFill>
              <a:srgbClr val="FFFFFF"/>
            </a:solidFill>
            <a:prstDash val="solid"/>
            <a:miter/>
            <a:headEnd type="none" w="med" len="med"/>
            <a:tailEnd type="none" w="med" len="med"/>
          </a:ln>
        </p:spPr>
        <p:txBody>
          <a:bodyPr anchor="ctr"/>
          <a:lstStyle/>
          <a:p>
            <a:pPr lvl="0" algn="ctr" eaLnBrk="1" hangingPunct="1"/>
            <a:endParaRPr lang="zh-CN" altLang="en-US" dirty="0">
              <a:latin typeface="Calibri" pitchFamily="2" charset="0"/>
              <a:ea typeface="宋体" charset="-122"/>
            </a:endParaRPr>
          </a:p>
        </p:txBody>
      </p:sp>
      <p:sp>
        <p:nvSpPr>
          <p:cNvPr id="17" name="任意多边形 9"/>
          <p:cNvSpPr/>
          <p:nvPr/>
        </p:nvSpPr>
        <p:spPr>
          <a:xfrm>
            <a:off x="6896100" y="1047750"/>
            <a:ext cx="1878013" cy="1625600"/>
          </a:xfrm>
          <a:custGeom>
            <a:avLst/>
            <a:gdLst>
              <a:gd name="txL" fmla="*/ 0 w 2787091"/>
              <a:gd name="txT" fmla="*/ 0 h 2411577"/>
              <a:gd name="txR" fmla="*/ 2787091 w 2787091"/>
              <a:gd name="txB" fmla="*/ 2411577 h 2411577"/>
            </a:gdLst>
            <a:ahLst/>
            <a:cxnLst>
              <a:cxn ang="0">
                <a:pos x="0" y="1410278"/>
              </a:cxn>
              <a:cxn ang="0">
                <a:pos x="177450" y="1469450"/>
              </a:cxn>
              <a:cxn ang="0">
                <a:pos x="463342" y="1548348"/>
              </a:cxn>
              <a:cxn ang="0">
                <a:pos x="842888" y="1617382"/>
              </a:cxn>
              <a:cxn ang="0">
                <a:pos x="1010480" y="1597658"/>
              </a:cxn>
              <a:cxn ang="0">
                <a:pos x="1113992" y="1513831"/>
              </a:cxn>
              <a:cxn ang="0">
                <a:pos x="1311159" y="1168657"/>
              </a:cxn>
              <a:cxn ang="0">
                <a:pos x="1715352" y="478311"/>
              </a:cxn>
              <a:cxn ang="0">
                <a:pos x="1809005" y="315586"/>
              </a:cxn>
              <a:cxn ang="0">
                <a:pos x="1838581" y="251483"/>
              </a:cxn>
              <a:cxn ang="0">
                <a:pos x="1848439" y="157793"/>
              </a:cxn>
              <a:cxn ang="0">
                <a:pos x="1873085" y="29586"/>
              </a:cxn>
              <a:cxn ang="0">
                <a:pos x="1878013" y="9862"/>
              </a:cxn>
              <a:cxn ang="0">
                <a:pos x="1873085" y="0"/>
              </a:cxn>
            </a:cxnLst>
            <a:rect l="txL" t="txT" r="txR" b="txB"/>
            <a:pathLst>
              <a:path w="2787091" h="2411577">
                <a:moveTo>
                  <a:pt x="0" y="2092147"/>
                </a:moveTo>
                <a:cubicBezTo>
                  <a:pt x="74371" y="2118969"/>
                  <a:pt x="148742" y="2145791"/>
                  <a:pt x="263347" y="2179929"/>
                </a:cubicBezTo>
                <a:cubicBezTo>
                  <a:pt x="377952" y="2214067"/>
                  <a:pt x="523037" y="2260396"/>
                  <a:pt x="687629" y="2296972"/>
                </a:cubicBezTo>
                <a:cubicBezTo>
                  <a:pt x="852221" y="2333548"/>
                  <a:pt x="1115568" y="2387193"/>
                  <a:pt x="1250899" y="2399385"/>
                </a:cubicBezTo>
                <a:cubicBezTo>
                  <a:pt x="1386230" y="2411577"/>
                  <a:pt x="1432560" y="2395727"/>
                  <a:pt x="1499616" y="2370124"/>
                </a:cubicBezTo>
                <a:cubicBezTo>
                  <a:pt x="1566672" y="2344521"/>
                  <a:pt x="1578864" y="2351836"/>
                  <a:pt x="1653235" y="2245766"/>
                </a:cubicBezTo>
                <a:cubicBezTo>
                  <a:pt x="1727606" y="2139696"/>
                  <a:pt x="1797101" y="1989734"/>
                  <a:pt x="1945843" y="1733702"/>
                </a:cubicBezTo>
                <a:cubicBezTo>
                  <a:pt x="2094585" y="1477670"/>
                  <a:pt x="2422551" y="920496"/>
                  <a:pt x="2545690" y="709574"/>
                </a:cubicBezTo>
                <a:cubicBezTo>
                  <a:pt x="2668829" y="498652"/>
                  <a:pt x="2654199" y="524255"/>
                  <a:pt x="2684679" y="468172"/>
                </a:cubicBezTo>
                <a:cubicBezTo>
                  <a:pt x="2715159" y="412089"/>
                  <a:pt x="2718817" y="412089"/>
                  <a:pt x="2728570" y="373075"/>
                </a:cubicBezTo>
                <a:cubicBezTo>
                  <a:pt x="2738323" y="334061"/>
                  <a:pt x="2734666" y="288950"/>
                  <a:pt x="2743200" y="234086"/>
                </a:cubicBezTo>
                <a:cubicBezTo>
                  <a:pt x="2751734" y="179222"/>
                  <a:pt x="2772461" y="80467"/>
                  <a:pt x="2779776" y="43891"/>
                </a:cubicBezTo>
                <a:cubicBezTo>
                  <a:pt x="2787091" y="7315"/>
                  <a:pt x="2787091" y="21945"/>
                  <a:pt x="2787091" y="14630"/>
                </a:cubicBezTo>
                <a:cubicBezTo>
                  <a:pt x="2787091" y="7315"/>
                  <a:pt x="2781300" y="3048"/>
                  <a:pt x="2779776" y="0"/>
                </a:cubicBezTo>
              </a:path>
            </a:pathLst>
          </a:custGeom>
          <a:noFill/>
          <a:ln w="28575" cap="flat" cmpd="sng">
            <a:solidFill>
              <a:srgbClr val="FFFFFF"/>
            </a:solidFill>
            <a:prstDash val="solid"/>
            <a:miter/>
            <a:headEnd type="none" w="med" len="med"/>
            <a:tailEnd type="none" w="med" len="med"/>
          </a:ln>
        </p:spPr>
        <p:txBody>
          <a:bodyPr anchor="ctr"/>
          <a:lstStyle/>
          <a:p>
            <a:pPr lvl="0" algn="ctr" eaLnBrk="1" hangingPunct="1"/>
            <a:endParaRPr lang="zh-CN" altLang="en-US" dirty="0">
              <a:latin typeface="Calibri" pitchFamily="2" charset="0"/>
              <a:ea typeface="宋体" charset="-122"/>
            </a:endParaRPr>
          </a:p>
        </p:txBody>
      </p:sp>
      <p:sp>
        <p:nvSpPr>
          <p:cNvPr id="18" name="任意多边形 10"/>
          <p:cNvSpPr/>
          <p:nvPr/>
        </p:nvSpPr>
        <p:spPr>
          <a:xfrm>
            <a:off x="5737225" y="1387475"/>
            <a:ext cx="134938" cy="428625"/>
          </a:xfrm>
          <a:custGeom>
            <a:avLst/>
            <a:gdLst>
              <a:gd name="txL" fmla="*/ 0 w 199949"/>
              <a:gd name="txT" fmla="*/ 0 h 636423"/>
              <a:gd name="txR" fmla="*/ 199949 w 199949"/>
              <a:gd name="txB" fmla="*/ 636423 h 636423"/>
            </a:gdLst>
            <a:ahLst/>
            <a:cxnLst>
              <a:cxn ang="0">
                <a:pos x="0" y="0"/>
              </a:cxn>
              <a:cxn ang="0">
                <a:pos x="64178" y="103462"/>
              </a:cxn>
              <a:cxn ang="0">
                <a:pos x="123419" y="266043"/>
              </a:cxn>
              <a:cxn ang="0">
                <a:pos x="133293" y="428625"/>
              </a:cxn>
            </a:cxnLst>
            <a:rect l="txL" t="txT" r="txR" b="txB"/>
            <a:pathLst>
              <a:path w="199949" h="636423">
                <a:moveTo>
                  <a:pt x="0" y="0"/>
                </a:moveTo>
                <a:cubicBezTo>
                  <a:pt x="32309" y="43891"/>
                  <a:pt x="64618" y="87783"/>
                  <a:pt x="95098" y="153620"/>
                </a:cubicBezTo>
                <a:cubicBezTo>
                  <a:pt x="125578" y="219457"/>
                  <a:pt x="165811" y="314554"/>
                  <a:pt x="182880" y="395021"/>
                </a:cubicBezTo>
                <a:cubicBezTo>
                  <a:pt x="199949" y="475488"/>
                  <a:pt x="198730" y="555955"/>
                  <a:pt x="197511" y="636423"/>
                </a:cubicBezTo>
              </a:path>
            </a:pathLst>
          </a:custGeom>
          <a:noFill/>
          <a:ln w="28575" cap="flat" cmpd="sng">
            <a:solidFill>
              <a:srgbClr val="FFFFFF"/>
            </a:solidFill>
            <a:prstDash val="solid"/>
            <a:miter/>
            <a:headEnd type="none" w="med" len="med"/>
            <a:tailEnd type="none" w="med" len="med"/>
          </a:ln>
        </p:spPr>
        <p:txBody>
          <a:bodyPr anchor="ctr"/>
          <a:lstStyle/>
          <a:p>
            <a:pPr lvl="0" algn="ctr" eaLnBrk="1" hangingPunct="1"/>
            <a:endParaRPr lang="zh-CN" altLang="en-US" dirty="0">
              <a:latin typeface="Calibri" pitchFamily="2" charset="0"/>
              <a:ea typeface="宋体" charset="-122"/>
            </a:endParaRPr>
          </a:p>
        </p:txBody>
      </p:sp>
      <p:sp>
        <p:nvSpPr>
          <p:cNvPr id="19" name="任意多边形 12"/>
          <p:cNvSpPr/>
          <p:nvPr/>
        </p:nvSpPr>
        <p:spPr>
          <a:xfrm>
            <a:off x="7502525" y="2132013"/>
            <a:ext cx="123825" cy="490537"/>
          </a:xfrm>
          <a:custGeom>
            <a:avLst/>
            <a:gdLst>
              <a:gd name="txL" fmla="*/ 0 w 182879"/>
              <a:gd name="txT" fmla="*/ 0 h 726643"/>
              <a:gd name="txR" fmla="*/ 182879 w 182879"/>
              <a:gd name="txB" fmla="*/ 726643 h 726643"/>
            </a:gdLst>
            <a:ahLst/>
            <a:cxnLst>
              <a:cxn ang="0">
                <a:pos x="123825" y="0"/>
              </a:cxn>
              <a:cxn ang="0">
                <a:pos x="89153" y="93828"/>
              </a:cxn>
              <a:cxn ang="0">
                <a:pos x="64388" y="291359"/>
              </a:cxn>
              <a:cxn ang="0">
                <a:pos x="79248" y="439508"/>
              </a:cxn>
              <a:cxn ang="0">
                <a:pos x="44576" y="483952"/>
              </a:cxn>
              <a:cxn ang="0">
                <a:pos x="44577" y="479014"/>
              </a:cxn>
              <a:cxn ang="0">
                <a:pos x="19812" y="488890"/>
              </a:cxn>
              <a:cxn ang="0">
                <a:pos x="0" y="483952"/>
              </a:cxn>
            </a:cxnLst>
            <a:rect l="txL" t="txT" r="txR" b="txB"/>
            <a:pathLst>
              <a:path w="182879" h="726643">
                <a:moveTo>
                  <a:pt x="182879" y="0"/>
                </a:moveTo>
                <a:cubicBezTo>
                  <a:pt x="164590" y="33528"/>
                  <a:pt x="146302" y="67056"/>
                  <a:pt x="131672" y="138989"/>
                </a:cubicBezTo>
                <a:cubicBezTo>
                  <a:pt x="117042" y="210922"/>
                  <a:pt x="97534" y="346253"/>
                  <a:pt x="95096" y="431597"/>
                </a:cubicBezTo>
                <a:cubicBezTo>
                  <a:pt x="92658" y="516941"/>
                  <a:pt x="121919" y="603504"/>
                  <a:pt x="117042" y="651053"/>
                </a:cubicBezTo>
                <a:cubicBezTo>
                  <a:pt x="112165" y="698602"/>
                  <a:pt x="74369" y="707136"/>
                  <a:pt x="65835" y="716889"/>
                </a:cubicBezTo>
                <a:cubicBezTo>
                  <a:pt x="57301" y="726643"/>
                  <a:pt x="71932" y="708355"/>
                  <a:pt x="65836" y="709574"/>
                </a:cubicBezTo>
                <a:cubicBezTo>
                  <a:pt x="59740" y="710793"/>
                  <a:pt x="40233" y="722985"/>
                  <a:pt x="29260" y="724204"/>
                </a:cubicBezTo>
                <a:cubicBezTo>
                  <a:pt x="18287" y="725423"/>
                  <a:pt x="6096" y="718413"/>
                  <a:pt x="0" y="716889"/>
                </a:cubicBezTo>
              </a:path>
            </a:pathLst>
          </a:custGeom>
          <a:noFill/>
          <a:ln w="57150" cap="flat" cmpd="sng">
            <a:solidFill>
              <a:srgbClr val="FFFFFF"/>
            </a:solidFill>
            <a:prstDash val="solid"/>
            <a:miter/>
            <a:headEnd type="none" w="med" len="med"/>
            <a:tailEnd type="none" w="med" len="med"/>
          </a:ln>
        </p:spPr>
        <p:txBody>
          <a:bodyPr anchor="ctr"/>
          <a:lstStyle/>
          <a:p>
            <a:pPr lvl="0" algn="ctr" eaLnBrk="1" hangingPunct="1"/>
            <a:endParaRPr lang="zh-CN" altLang="en-US" dirty="0">
              <a:latin typeface="Calibri" pitchFamily="2" charset="0"/>
              <a:ea typeface="宋体" charset="-122"/>
            </a:endParaRPr>
          </a:p>
        </p:txBody>
      </p:sp>
      <p:sp>
        <p:nvSpPr>
          <p:cNvPr id="20" name="任意多边形 14"/>
          <p:cNvSpPr/>
          <p:nvPr/>
        </p:nvSpPr>
        <p:spPr>
          <a:xfrm>
            <a:off x="7974013" y="2274888"/>
            <a:ext cx="41275" cy="301625"/>
          </a:xfrm>
          <a:custGeom>
            <a:avLst/>
            <a:gdLst>
              <a:gd name="txL" fmla="*/ 0 w 60960"/>
              <a:gd name="txT" fmla="*/ 0 h 446228"/>
              <a:gd name="txR" fmla="*/ 60960 w 60960"/>
              <a:gd name="txB" fmla="*/ 446228 h 446228"/>
            </a:gdLst>
            <a:ahLst/>
            <a:cxnLst>
              <a:cxn ang="0">
                <a:pos x="41275" y="0"/>
              </a:cxn>
              <a:cxn ang="0">
                <a:pos x="16510" y="93949"/>
              </a:cxn>
              <a:cxn ang="0">
                <a:pos x="1651" y="232400"/>
              </a:cxn>
              <a:cxn ang="0">
                <a:pos x="6604" y="301625"/>
              </a:cxn>
            </a:cxnLst>
            <a:rect l="txL" t="txT" r="txR" b="txB"/>
            <a:pathLst>
              <a:path w="60960" h="446228">
                <a:moveTo>
                  <a:pt x="60960" y="0"/>
                </a:moveTo>
                <a:cubicBezTo>
                  <a:pt x="47549" y="40843"/>
                  <a:pt x="34138" y="81687"/>
                  <a:pt x="24384" y="138989"/>
                </a:cubicBezTo>
                <a:cubicBezTo>
                  <a:pt x="14630" y="196291"/>
                  <a:pt x="4876" y="292609"/>
                  <a:pt x="2438" y="343815"/>
                </a:cubicBezTo>
                <a:cubicBezTo>
                  <a:pt x="0" y="395021"/>
                  <a:pt x="4876" y="420624"/>
                  <a:pt x="9753" y="446228"/>
                </a:cubicBezTo>
              </a:path>
            </a:pathLst>
          </a:custGeom>
          <a:noFill/>
          <a:ln w="28575" cap="flat" cmpd="sng">
            <a:solidFill>
              <a:srgbClr val="FFFFFF"/>
            </a:solidFill>
            <a:prstDash val="solid"/>
            <a:miter/>
            <a:headEnd type="none" w="med" len="med"/>
            <a:tailEnd type="none" w="med" len="med"/>
          </a:ln>
        </p:spPr>
        <p:txBody>
          <a:bodyPr anchor="ctr"/>
          <a:lstStyle/>
          <a:p>
            <a:pPr lvl="0" algn="ctr" eaLnBrk="1" hangingPunct="1"/>
            <a:endParaRPr lang="zh-CN" altLang="en-US" dirty="0">
              <a:latin typeface="Calibri" pitchFamily="2" charset="0"/>
              <a:ea typeface="宋体" charset="-122"/>
            </a:endParaRPr>
          </a:p>
        </p:txBody>
      </p:sp>
      <p:sp>
        <p:nvSpPr>
          <p:cNvPr id="21" name="任意多边形 3"/>
          <p:cNvSpPr/>
          <p:nvPr/>
        </p:nvSpPr>
        <p:spPr>
          <a:xfrm>
            <a:off x="6288088" y="1871663"/>
            <a:ext cx="585787" cy="522287"/>
          </a:xfrm>
          <a:custGeom>
            <a:avLst/>
            <a:gdLst>
              <a:gd name="txL" fmla="*/ 0 w 870668"/>
              <a:gd name="txT" fmla="*/ 0 h 776578"/>
              <a:gd name="txR" fmla="*/ 870668 w 870668"/>
              <a:gd name="txB" fmla="*/ 776578 h 776578"/>
            </a:gdLst>
            <a:ahLst/>
            <a:cxnLst>
              <a:cxn ang="0">
                <a:pos x="7133" y="97149"/>
              </a:cxn>
              <a:cxn ang="0">
                <a:pos x="28532" y="38325"/>
              </a:cxn>
              <a:cxn ang="0">
                <a:pos x="76679" y="6239"/>
              </a:cxn>
              <a:cxn ang="0">
                <a:pos x="194371" y="11587"/>
              </a:cxn>
              <a:cxn ang="0">
                <a:pos x="338812" y="75759"/>
              </a:cxn>
              <a:cxn ang="0">
                <a:pos x="456504" y="177363"/>
              </a:cxn>
              <a:cxn ang="0">
                <a:pos x="515350" y="252231"/>
              </a:cxn>
              <a:cxn ang="0">
                <a:pos x="563497" y="337793"/>
              </a:cxn>
              <a:cxn ang="0">
                <a:pos x="584896" y="434051"/>
              </a:cxn>
              <a:cxn ang="0">
                <a:pos x="558147" y="487527"/>
              </a:cxn>
              <a:cxn ang="0">
                <a:pos x="499301" y="519613"/>
              </a:cxn>
              <a:cxn ang="0">
                <a:pos x="360210" y="503570"/>
              </a:cxn>
              <a:cxn ang="0">
                <a:pos x="210420" y="412660"/>
              </a:cxn>
              <a:cxn ang="0">
                <a:pos x="71329" y="262926"/>
              </a:cxn>
              <a:cxn ang="0">
                <a:pos x="7133" y="97149"/>
              </a:cxn>
            </a:cxnLst>
            <a:rect l="txL" t="txT" r="txR" b="txB"/>
            <a:pathLst>
              <a:path w="870668" h="776578">
                <a:moveTo>
                  <a:pt x="10602" y="144449"/>
                </a:moveTo>
                <a:cubicBezTo>
                  <a:pt x="0" y="88790"/>
                  <a:pt x="25179" y="79513"/>
                  <a:pt x="42407" y="56984"/>
                </a:cubicBezTo>
                <a:cubicBezTo>
                  <a:pt x="59635" y="34455"/>
                  <a:pt x="72887" y="15903"/>
                  <a:pt x="113969" y="9277"/>
                </a:cubicBezTo>
                <a:cubicBezTo>
                  <a:pt x="155051" y="2651"/>
                  <a:pt x="223962" y="0"/>
                  <a:pt x="288898" y="17228"/>
                </a:cubicBezTo>
                <a:cubicBezTo>
                  <a:pt x="353834" y="34456"/>
                  <a:pt x="438647" y="71562"/>
                  <a:pt x="503583" y="112644"/>
                </a:cubicBezTo>
                <a:cubicBezTo>
                  <a:pt x="568519" y="153726"/>
                  <a:pt x="634780" y="219986"/>
                  <a:pt x="678512" y="263718"/>
                </a:cubicBezTo>
                <a:cubicBezTo>
                  <a:pt x="722244" y="307450"/>
                  <a:pt x="739472" y="335281"/>
                  <a:pt x="765976" y="375037"/>
                </a:cubicBezTo>
                <a:cubicBezTo>
                  <a:pt x="792480" y="414794"/>
                  <a:pt x="820310" y="457200"/>
                  <a:pt x="837538" y="502257"/>
                </a:cubicBezTo>
                <a:cubicBezTo>
                  <a:pt x="854766" y="547314"/>
                  <a:pt x="870668" y="608275"/>
                  <a:pt x="869343" y="645381"/>
                </a:cubicBezTo>
                <a:cubicBezTo>
                  <a:pt x="868018" y="682487"/>
                  <a:pt x="850789" y="703691"/>
                  <a:pt x="829586" y="724894"/>
                </a:cubicBezTo>
                <a:cubicBezTo>
                  <a:pt x="808383" y="746097"/>
                  <a:pt x="791155" y="768626"/>
                  <a:pt x="742122" y="772602"/>
                </a:cubicBezTo>
                <a:cubicBezTo>
                  <a:pt x="693089" y="776578"/>
                  <a:pt x="606950" y="775252"/>
                  <a:pt x="535388" y="748748"/>
                </a:cubicBezTo>
                <a:cubicBezTo>
                  <a:pt x="463826" y="722244"/>
                  <a:pt x="384314" y="673211"/>
                  <a:pt x="312752" y="613576"/>
                </a:cubicBezTo>
                <a:cubicBezTo>
                  <a:pt x="241190" y="553941"/>
                  <a:pt x="156376" y="463826"/>
                  <a:pt x="106018" y="390939"/>
                </a:cubicBezTo>
                <a:cubicBezTo>
                  <a:pt x="55660" y="318052"/>
                  <a:pt x="21204" y="200108"/>
                  <a:pt x="10602" y="144449"/>
                </a:cubicBezTo>
                <a:close/>
              </a:path>
            </a:pathLst>
          </a:custGeom>
          <a:solidFill>
            <a:srgbClr val="0079C5"/>
          </a:solidFill>
          <a:ln w="25400" cap="flat" cmpd="sng">
            <a:solidFill>
              <a:srgbClr val="0079C5"/>
            </a:solidFill>
            <a:prstDash val="solid"/>
            <a:miter/>
            <a:headEnd type="none" w="med" len="med"/>
            <a:tailEnd type="none" w="med" len="med"/>
          </a:ln>
        </p:spPr>
        <p:txBody>
          <a:bodyPr anchor="ctr"/>
          <a:lstStyle/>
          <a:p>
            <a:pPr lvl="0" algn="ctr" eaLnBrk="1" hangingPunct="1"/>
            <a:endParaRPr lang="zh-CN" altLang="en-US" dirty="0">
              <a:solidFill>
                <a:srgbClr val="FFFFFF"/>
              </a:solidFill>
              <a:latin typeface="Calibri" pitchFamily="2" charset="0"/>
              <a:ea typeface="宋体" charset="-122"/>
            </a:endParaRPr>
          </a:p>
        </p:txBody>
      </p:sp>
      <p:sp>
        <p:nvSpPr>
          <p:cNvPr id="22" name="任意多边形 4"/>
          <p:cNvSpPr/>
          <p:nvPr/>
        </p:nvSpPr>
        <p:spPr>
          <a:xfrm>
            <a:off x="6408738" y="1912938"/>
            <a:ext cx="417512" cy="393700"/>
          </a:xfrm>
          <a:custGeom>
            <a:avLst/>
            <a:gdLst>
              <a:gd name="txL" fmla="*/ 0 w 617551"/>
              <a:gd name="txT" fmla="*/ 0 h 584421"/>
              <a:gd name="txR" fmla="*/ 617551 w 617551"/>
              <a:gd name="txB" fmla="*/ 584421 h 584421"/>
            </a:gdLst>
            <a:ahLst/>
            <a:cxnLst>
              <a:cxn ang="0">
                <a:pos x="19711" y="12498"/>
              </a:cxn>
              <a:cxn ang="0">
                <a:pos x="3584" y="82132"/>
              </a:cxn>
              <a:cxn ang="0">
                <a:pos x="41214" y="189262"/>
              </a:cxn>
              <a:cxn ang="0">
                <a:pos x="154103" y="312460"/>
              </a:cxn>
              <a:cxn ang="0">
                <a:pos x="288496" y="382094"/>
              </a:cxn>
              <a:cxn ang="0">
                <a:pos x="385258" y="382094"/>
              </a:cxn>
              <a:cxn ang="0">
                <a:pos x="417512" y="360669"/>
              </a:cxn>
              <a:cxn ang="0">
                <a:pos x="385258" y="258896"/>
              </a:cxn>
              <a:cxn ang="0">
                <a:pos x="299246" y="135697"/>
              </a:cxn>
              <a:cxn ang="0">
                <a:pos x="180982" y="44637"/>
              </a:cxn>
              <a:cxn ang="0">
                <a:pos x="57341" y="7142"/>
              </a:cxn>
              <a:cxn ang="0">
                <a:pos x="19711" y="12498"/>
              </a:cxn>
            </a:cxnLst>
            <a:rect l="txL" t="txT" r="txR" b="txB"/>
            <a:pathLst>
              <a:path w="617551" h="584421">
                <a:moveTo>
                  <a:pt x="29155" y="18553"/>
                </a:moveTo>
                <a:cubicBezTo>
                  <a:pt x="15903" y="37106"/>
                  <a:pt x="0" y="78188"/>
                  <a:pt x="5301" y="121920"/>
                </a:cubicBezTo>
                <a:cubicBezTo>
                  <a:pt x="10602" y="165652"/>
                  <a:pt x="23854" y="223962"/>
                  <a:pt x="60960" y="280946"/>
                </a:cubicBezTo>
                <a:cubicBezTo>
                  <a:pt x="98066" y="337930"/>
                  <a:pt x="166977" y="416118"/>
                  <a:pt x="227937" y="463826"/>
                </a:cubicBezTo>
                <a:cubicBezTo>
                  <a:pt x="288897" y="511534"/>
                  <a:pt x="369736" y="549965"/>
                  <a:pt x="426720" y="567193"/>
                </a:cubicBezTo>
                <a:cubicBezTo>
                  <a:pt x="483704" y="584421"/>
                  <a:pt x="538038" y="572494"/>
                  <a:pt x="569843" y="567193"/>
                </a:cubicBezTo>
                <a:cubicBezTo>
                  <a:pt x="601648" y="561892"/>
                  <a:pt x="617551" y="565868"/>
                  <a:pt x="617551" y="535388"/>
                </a:cubicBezTo>
                <a:cubicBezTo>
                  <a:pt x="617551" y="504908"/>
                  <a:pt x="598998" y="439972"/>
                  <a:pt x="569843" y="384313"/>
                </a:cubicBezTo>
                <a:cubicBezTo>
                  <a:pt x="540688" y="328654"/>
                  <a:pt x="492980" y="254442"/>
                  <a:pt x="442622" y="201433"/>
                </a:cubicBezTo>
                <a:cubicBezTo>
                  <a:pt x="392264" y="148424"/>
                  <a:pt x="327329" y="98066"/>
                  <a:pt x="267694" y="66261"/>
                </a:cubicBezTo>
                <a:cubicBezTo>
                  <a:pt x="208059" y="34456"/>
                  <a:pt x="124570" y="21204"/>
                  <a:pt x="84814" y="10602"/>
                </a:cubicBezTo>
                <a:cubicBezTo>
                  <a:pt x="45058" y="0"/>
                  <a:pt x="42407" y="0"/>
                  <a:pt x="29155" y="18553"/>
                </a:cubicBezTo>
                <a:close/>
              </a:path>
            </a:pathLst>
          </a:custGeom>
          <a:solidFill>
            <a:schemeClr val="bg1"/>
          </a:solidFill>
          <a:ln w="9525">
            <a:noFill/>
            <a:miter/>
          </a:ln>
        </p:spPr>
        <p:txBody>
          <a:bodyPr anchor="ctr"/>
          <a:lstStyle/>
          <a:p>
            <a:pPr lvl="0" algn="ctr" eaLnBrk="1" hangingPunct="1"/>
            <a:endParaRPr lang="zh-CN" altLang="en-US" dirty="0">
              <a:solidFill>
                <a:srgbClr val="FFFFFF"/>
              </a:solidFill>
              <a:latin typeface="Calibri" pitchFamily="2" charset="0"/>
              <a:ea typeface="宋体" charset="-122"/>
            </a:endParaRPr>
          </a:p>
        </p:txBody>
      </p:sp>
      <p:sp>
        <p:nvSpPr>
          <p:cNvPr id="23" name="任意多边形 5"/>
          <p:cNvSpPr/>
          <p:nvPr/>
        </p:nvSpPr>
        <p:spPr>
          <a:xfrm>
            <a:off x="6481763" y="1946275"/>
            <a:ext cx="301625" cy="282575"/>
          </a:xfrm>
          <a:custGeom>
            <a:avLst/>
            <a:gdLst>
              <a:gd name="txL" fmla="*/ 0 w 447923"/>
              <a:gd name="txT" fmla="*/ 0 h 418768"/>
              <a:gd name="txR" fmla="*/ 447923 w 447923"/>
              <a:gd name="txB" fmla="*/ 418768 h 418768"/>
            </a:gdLst>
            <a:ahLst/>
            <a:cxnLst>
              <a:cxn ang="0">
                <a:pos x="26772" y="4471"/>
              </a:cxn>
              <a:cxn ang="0">
                <a:pos x="5354" y="42028"/>
              </a:cxn>
              <a:cxn ang="0">
                <a:pos x="21417" y="122508"/>
              </a:cxn>
              <a:cxn ang="0">
                <a:pos x="133858" y="256643"/>
              </a:cxn>
              <a:cxn ang="0">
                <a:pos x="230235" y="278104"/>
              </a:cxn>
              <a:cxn ang="0">
                <a:pos x="289132" y="251278"/>
              </a:cxn>
              <a:cxn ang="0">
                <a:pos x="283778" y="186893"/>
              </a:cxn>
              <a:cxn ang="0">
                <a:pos x="182046" y="68855"/>
              </a:cxn>
              <a:cxn ang="0">
                <a:pos x="80315" y="15201"/>
              </a:cxn>
              <a:cxn ang="0">
                <a:pos x="26772" y="4471"/>
              </a:cxn>
            </a:cxnLst>
            <a:rect l="txL" t="txT" r="txR" b="txB"/>
            <a:pathLst>
              <a:path w="447923" h="418768">
                <a:moveTo>
                  <a:pt x="39757" y="6626"/>
                </a:moveTo>
                <a:cubicBezTo>
                  <a:pt x="21204" y="13252"/>
                  <a:pt x="9276" y="33130"/>
                  <a:pt x="7951" y="62285"/>
                </a:cubicBezTo>
                <a:cubicBezTo>
                  <a:pt x="6626" y="91440"/>
                  <a:pt x="0" y="128545"/>
                  <a:pt x="31805" y="181554"/>
                </a:cubicBezTo>
                <a:cubicBezTo>
                  <a:pt x="63610" y="234563"/>
                  <a:pt x="147100" y="341906"/>
                  <a:pt x="198783" y="380337"/>
                </a:cubicBezTo>
                <a:cubicBezTo>
                  <a:pt x="250466" y="418768"/>
                  <a:pt x="303475" y="413467"/>
                  <a:pt x="341906" y="412142"/>
                </a:cubicBezTo>
                <a:cubicBezTo>
                  <a:pt x="380337" y="410817"/>
                  <a:pt x="416118" y="394915"/>
                  <a:pt x="429370" y="372386"/>
                </a:cubicBezTo>
                <a:cubicBezTo>
                  <a:pt x="442622" y="349857"/>
                  <a:pt x="447923" y="322028"/>
                  <a:pt x="421419" y="276970"/>
                </a:cubicBezTo>
                <a:cubicBezTo>
                  <a:pt x="394915" y="231912"/>
                  <a:pt x="320702" y="144448"/>
                  <a:pt x="270344" y="102041"/>
                </a:cubicBezTo>
                <a:cubicBezTo>
                  <a:pt x="219986" y="59634"/>
                  <a:pt x="157701" y="39756"/>
                  <a:pt x="119270" y="22528"/>
                </a:cubicBezTo>
                <a:cubicBezTo>
                  <a:pt x="80839" y="5300"/>
                  <a:pt x="58310" y="0"/>
                  <a:pt x="39757" y="6626"/>
                </a:cubicBezTo>
                <a:close/>
              </a:path>
            </a:pathLst>
          </a:custGeom>
          <a:solidFill>
            <a:srgbClr val="0079C5"/>
          </a:solidFill>
          <a:ln w="9525">
            <a:noFill/>
            <a:miter/>
          </a:ln>
        </p:spPr>
        <p:txBody>
          <a:bodyPr anchor="ctr"/>
          <a:lstStyle/>
          <a:p>
            <a:pPr lvl="0" algn="ctr" eaLnBrk="1" hangingPunct="1"/>
            <a:endParaRPr lang="zh-CN" altLang="en-US" dirty="0">
              <a:solidFill>
                <a:srgbClr val="FFFFFF"/>
              </a:solidFill>
              <a:latin typeface="Calibri" pitchFamily="2" charset="0"/>
              <a:ea typeface="宋体" charset="-122"/>
            </a:endParaRPr>
          </a:p>
        </p:txBody>
      </p:sp>
      <p:sp>
        <p:nvSpPr>
          <p:cNvPr id="36" name="TextBox 31"/>
          <p:cNvSpPr txBox="1"/>
          <p:nvPr/>
        </p:nvSpPr>
        <p:spPr>
          <a:xfrm>
            <a:off x="142879" y="428604"/>
            <a:ext cx="5500691" cy="2862322"/>
          </a:xfrm>
          <a:prstGeom prst="rect">
            <a:avLst/>
          </a:prstGeom>
          <a:noFill/>
          <a:ln w="9525">
            <a:noFill/>
            <a:miter/>
          </a:ln>
        </p:spPr>
        <p:txBody>
          <a:bodyPr wrap="square">
            <a:spAutoFit/>
          </a:bodyPr>
          <a:lstStyle/>
          <a:p>
            <a:pPr lvl="0" indent="457200">
              <a:lnSpc>
                <a:spcPct val="150000"/>
              </a:lnSpc>
            </a:pPr>
            <a:r>
              <a:rPr lang="zh-CN" altLang="en-US" sz="2400" dirty="0" smtClean="0">
                <a:solidFill>
                  <a:schemeClr val="bg1"/>
                </a:solidFill>
                <a:latin typeface="微软雅黑" pitchFamily="2" charset="-122"/>
                <a:ea typeface="微软雅黑" pitchFamily="2" charset="-122"/>
              </a:rPr>
              <a:t>例如：当我们打算去旅游的时候，有的人会选择跟团游，有的人会选择自由行。之所以选择跟团游，是因为跟团有向导，包吃包住，不用自己辛辛苦苦去探路，省去了很多麻烦。</a:t>
            </a:r>
            <a:endParaRPr lang="zh-CN" altLang="en-US" sz="2400" dirty="0">
              <a:solidFill>
                <a:schemeClr val="bg1"/>
              </a:solidFill>
              <a:latin typeface="微软雅黑" pitchFamily="2" charset="-122"/>
              <a:ea typeface="微软雅黑" pitchFamily="2" charset="-122"/>
            </a:endParaRPr>
          </a:p>
        </p:txBody>
      </p:sp>
      <p:sp>
        <p:nvSpPr>
          <p:cNvPr id="37" name="TextBox 32"/>
          <p:cNvSpPr txBox="1"/>
          <p:nvPr/>
        </p:nvSpPr>
        <p:spPr>
          <a:xfrm>
            <a:off x="785786" y="3929066"/>
            <a:ext cx="8143900" cy="2601546"/>
          </a:xfrm>
          <a:prstGeom prst="rect">
            <a:avLst/>
          </a:prstGeom>
          <a:noFill/>
          <a:ln w="9525">
            <a:noFill/>
            <a:miter/>
          </a:ln>
        </p:spPr>
        <p:txBody>
          <a:bodyPr wrap="square">
            <a:spAutoFit/>
          </a:bodyPr>
          <a:lstStyle/>
          <a:p>
            <a:pPr lvl="0" indent="457200">
              <a:lnSpc>
                <a:spcPct val="150000"/>
              </a:lnSpc>
            </a:pPr>
            <a:r>
              <a:rPr lang="zh-CN" altLang="en-US" sz="2800" dirty="0" smtClean="0">
                <a:solidFill>
                  <a:schemeClr val="bg1"/>
                </a:solidFill>
                <a:latin typeface="微软雅黑" pitchFamily="2" charset="-122"/>
                <a:ea typeface="微软雅黑" pitchFamily="2" charset="-122"/>
              </a:rPr>
              <a:t>但是，有过几次跟团游的经验后，就会听到这样的抱怨：虽然去过很多地方，但总感觉没有玩到什么东西；虽然自己很省心，但好像没有留下什么有价值的记忆。</a:t>
            </a:r>
            <a:endParaRPr lang="zh-CN" altLang="en-US" sz="2800" dirty="0">
              <a:solidFill>
                <a:schemeClr val="bg1"/>
              </a:solidFill>
              <a:latin typeface="微软雅黑" pitchFamily="2" charset="-122"/>
              <a:ea typeface="微软雅黑" pitchFamily="2" charset="-122"/>
            </a:endParaRPr>
          </a:p>
        </p:txBody>
      </p:sp>
      <p:sp>
        <p:nvSpPr>
          <p:cNvPr id="38" name="任意多边形 36"/>
          <p:cNvSpPr/>
          <p:nvPr/>
        </p:nvSpPr>
        <p:spPr>
          <a:xfrm>
            <a:off x="4857752" y="1928802"/>
            <a:ext cx="1884363" cy="1622425"/>
          </a:xfrm>
          <a:custGeom>
            <a:avLst/>
            <a:gdLst>
              <a:gd name="txL" fmla="*/ 0 w 1884459"/>
              <a:gd name="txT" fmla="*/ 0 h 1622066"/>
              <a:gd name="txR" fmla="*/ 1884459 w 1884459"/>
              <a:gd name="txB" fmla="*/ 1622066 h 1622066"/>
            </a:gdLst>
            <a:ahLst/>
            <a:cxnLst>
              <a:cxn ang="0">
                <a:pos x="1590180" y="23859"/>
              </a:cxn>
              <a:cxn ang="0">
                <a:pos x="0" y="930509"/>
              </a:cxn>
              <a:cxn ang="0">
                <a:pos x="55656" y="1065711"/>
              </a:cxn>
              <a:cxn ang="0">
                <a:pos x="182871" y="1264538"/>
              </a:cxn>
              <a:cxn ang="0">
                <a:pos x="357791" y="1439505"/>
              </a:cxn>
              <a:cxn ang="0">
                <a:pos x="516809" y="1566754"/>
              </a:cxn>
              <a:cxn ang="0">
                <a:pos x="612220" y="1622425"/>
              </a:cxn>
              <a:cxn ang="0">
                <a:pos x="1876412" y="222686"/>
              </a:cxn>
              <a:cxn ang="0">
                <a:pos x="1884363" y="190873"/>
              </a:cxn>
              <a:cxn ang="0">
                <a:pos x="1852560" y="135202"/>
              </a:cxn>
              <a:cxn ang="0">
                <a:pos x="1804854" y="87484"/>
              </a:cxn>
              <a:cxn ang="0">
                <a:pos x="1757149" y="55671"/>
              </a:cxn>
              <a:cxn ang="0">
                <a:pos x="1709444" y="23859"/>
              </a:cxn>
              <a:cxn ang="0">
                <a:pos x="1653787" y="0"/>
              </a:cxn>
              <a:cxn ang="0">
                <a:pos x="1590180" y="23859"/>
              </a:cxn>
            </a:cxnLst>
            <a:rect l="txL" t="txT" r="txR" b="txB"/>
            <a:pathLst>
              <a:path w="1884459" h="1622066">
                <a:moveTo>
                  <a:pt x="1590261" y="23854"/>
                </a:moveTo>
                <a:lnTo>
                  <a:pt x="0" y="930303"/>
                </a:lnTo>
                <a:lnTo>
                  <a:pt x="55659" y="1065475"/>
                </a:lnTo>
                <a:lnTo>
                  <a:pt x="182880" y="1264258"/>
                </a:lnTo>
                <a:lnTo>
                  <a:pt x="357809" y="1439186"/>
                </a:lnTo>
                <a:lnTo>
                  <a:pt x="516835" y="1566407"/>
                </a:lnTo>
                <a:lnTo>
                  <a:pt x="612251" y="1622066"/>
                </a:lnTo>
                <a:lnTo>
                  <a:pt x="1876508" y="222637"/>
                </a:lnTo>
                <a:lnTo>
                  <a:pt x="1884459" y="190831"/>
                </a:lnTo>
                <a:lnTo>
                  <a:pt x="1852654" y="135172"/>
                </a:lnTo>
                <a:lnTo>
                  <a:pt x="1804946" y="87465"/>
                </a:lnTo>
                <a:lnTo>
                  <a:pt x="1757238" y="55659"/>
                </a:lnTo>
                <a:lnTo>
                  <a:pt x="1709531" y="23854"/>
                </a:lnTo>
                <a:lnTo>
                  <a:pt x="1653871" y="0"/>
                </a:lnTo>
                <a:lnTo>
                  <a:pt x="1590261" y="23854"/>
                </a:lnTo>
                <a:close/>
              </a:path>
            </a:pathLst>
          </a:custGeom>
          <a:gradFill rotWithShape="0">
            <a:gsLst>
              <a:gs pos="0">
                <a:srgbClr val="FFFFFF">
                  <a:alpha val="100000"/>
                </a:srgbClr>
              </a:gs>
              <a:gs pos="14000">
                <a:srgbClr val="FFFFFF">
                  <a:alpha val="86000"/>
                </a:srgbClr>
              </a:gs>
              <a:gs pos="72000">
                <a:srgbClr val="FFFFFF">
                  <a:alpha val="28000"/>
                </a:srgbClr>
              </a:gs>
              <a:gs pos="100000">
                <a:schemeClr val="bg1"/>
              </a:gs>
            </a:gsLst>
            <a:lin ang="4200000"/>
            <a:tileRect/>
          </a:gradFill>
          <a:ln w="9525">
            <a:noFill/>
            <a:miter/>
          </a:ln>
        </p:spPr>
        <p:txBody>
          <a:bodyPr anchor="ctr"/>
          <a:lstStyle/>
          <a:p>
            <a:pPr lvl="0" algn="ctr" eaLnBrk="1" hangingPunct="1"/>
            <a:endParaRPr lang="zh-CN" altLang="en-US" dirty="0">
              <a:solidFill>
                <a:srgbClr val="FFFFFF"/>
              </a:solidFill>
              <a:latin typeface="Calibri" pitchFamily="2" charset="0"/>
              <a:ea typeface="宋体" charset="-122"/>
            </a:endParaRPr>
          </a:p>
        </p:txBody>
      </p:sp>
    </p:spTree>
  </p:cSld>
  <p:clrMapOvr>
    <a:masterClrMapping/>
  </p:clrMapOvr>
  <p:transition>
    <p:cover dir="l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grpId="0" nodeType="with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wipe(right)">
                                      <p:cBhvr>
                                        <p:cTn id="7" dur="300"/>
                                        <p:tgtEl>
                                          <p:spTgt spid="15"/>
                                        </p:tgtEl>
                                      </p:cBhvr>
                                    </p:animEffect>
                                  </p:childTnLst>
                                </p:cTn>
                              </p:par>
                            </p:childTnLst>
                          </p:cTn>
                        </p:par>
                        <p:par>
                          <p:cTn id="8" fill="hold">
                            <p:stCondLst>
                              <p:cond delay="2300"/>
                            </p:stCondLst>
                            <p:childTnLst>
                              <p:par>
                                <p:cTn id="9" presetID="22" presetClass="entr" presetSubtype="8" fill="hold" grpId="0" nodeType="afterEffect">
                                  <p:stCondLst>
                                    <p:cond delay="0"/>
                                  </p:stCondLst>
                                  <p:childTnLst>
                                    <p:set>
                                      <p:cBhvr>
                                        <p:cTn id="10" dur="1" fill="hold">
                                          <p:stCondLst>
                                            <p:cond delay="0"/>
                                          </p:stCondLst>
                                        </p:cTn>
                                        <p:tgtEl>
                                          <p:spTgt spid="14"/>
                                        </p:tgtEl>
                                        <p:attrNameLst>
                                          <p:attrName>style.visibility</p:attrName>
                                        </p:attrNameLst>
                                      </p:cBhvr>
                                      <p:to>
                                        <p:strVal val="visible"/>
                                      </p:to>
                                    </p:set>
                                    <p:animEffect transition="in" filter="wipe(left)">
                                      <p:cBhvr>
                                        <p:cTn id="11" dur="300"/>
                                        <p:tgtEl>
                                          <p:spTgt spid="14"/>
                                        </p:tgtEl>
                                      </p:cBhvr>
                                    </p:animEffect>
                                  </p:childTnLst>
                                </p:cTn>
                              </p:par>
                            </p:childTnLst>
                          </p:cTn>
                        </p:par>
                        <p:par>
                          <p:cTn id="12" fill="hold">
                            <p:stCondLst>
                              <p:cond delay="2600"/>
                            </p:stCondLst>
                            <p:childTnLst>
                              <p:par>
                                <p:cTn id="13" presetID="22" presetClass="entr" presetSubtype="1" fill="hold" grpId="0" nodeType="afterEffect">
                                  <p:stCondLst>
                                    <p:cond delay="0"/>
                                  </p:stCondLst>
                                  <p:childTnLst>
                                    <p:set>
                                      <p:cBhvr>
                                        <p:cTn id="14" dur="1" fill="hold">
                                          <p:stCondLst>
                                            <p:cond delay="0"/>
                                          </p:stCondLst>
                                        </p:cTn>
                                        <p:tgtEl>
                                          <p:spTgt spid="20"/>
                                        </p:tgtEl>
                                        <p:attrNameLst>
                                          <p:attrName>style.visibility</p:attrName>
                                        </p:attrNameLst>
                                      </p:cBhvr>
                                      <p:to>
                                        <p:strVal val="visible"/>
                                      </p:to>
                                    </p:set>
                                    <p:animEffect transition="in" filter="wipe(up)">
                                      <p:cBhvr>
                                        <p:cTn id="15" dur="300"/>
                                        <p:tgtEl>
                                          <p:spTgt spid="20"/>
                                        </p:tgtEl>
                                      </p:cBhvr>
                                    </p:animEffect>
                                  </p:childTnLst>
                                </p:cTn>
                              </p:par>
                              <p:par>
                                <p:cTn id="16" presetID="22" presetClass="entr" presetSubtype="1" fill="hold" grpId="0" nodeType="withEffect">
                                  <p:stCondLst>
                                    <p:cond delay="0"/>
                                  </p:stCondLst>
                                  <p:childTnLst>
                                    <p:set>
                                      <p:cBhvr>
                                        <p:cTn id="17" dur="1" fill="hold">
                                          <p:stCondLst>
                                            <p:cond delay="0"/>
                                          </p:stCondLst>
                                        </p:cTn>
                                        <p:tgtEl>
                                          <p:spTgt spid="18"/>
                                        </p:tgtEl>
                                        <p:attrNameLst>
                                          <p:attrName>style.visibility</p:attrName>
                                        </p:attrNameLst>
                                      </p:cBhvr>
                                      <p:to>
                                        <p:strVal val="visible"/>
                                      </p:to>
                                    </p:set>
                                    <p:animEffect transition="in" filter="wipe(up)">
                                      <p:cBhvr>
                                        <p:cTn id="18" dur="300"/>
                                        <p:tgtEl>
                                          <p:spTgt spid="18"/>
                                        </p:tgtEl>
                                      </p:cBhvr>
                                    </p:animEffect>
                                  </p:childTnLst>
                                </p:cTn>
                              </p:par>
                              <p:par>
                                <p:cTn id="19" presetID="22" presetClass="entr" presetSubtype="1" fill="hold" grpId="0" nodeType="withEffect">
                                  <p:stCondLst>
                                    <p:cond delay="0"/>
                                  </p:stCondLst>
                                  <p:childTnLst>
                                    <p:set>
                                      <p:cBhvr>
                                        <p:cTn id="20" dur="1" fill="hold">
                                          <p:stCondLst>
                                            <p:cond delay="0"/>
                                          </p:stCondLst>
                                        </p:cTn>
                                        <p:tgtEl>
                                          <p:spTgt spid="19"/>
                                        </p:tgtEl>
                                        <p:attrNameLst>
                                          <p:attrName>style.visibility</p:attrName>
                                        </p:attrNameLst>
                                      </p:cBhvr>
                                      <p:to>
                                        <p:strVal val="visible"/>
                                      </p:to>
                                    </p:set>
                                    <p:animEffect transition="in" filter="wipe(up)">
                                      <p:cBhvr>
                                        <p:cTn id="21" dur="300"/>
                                        <p:tgtEl>
                                          <p:spTgt spid="19"/>
                                        </p:tgtEl>
                                      </p:cBhvr>
                                    </p:animEffect>
                                  </p:childTnLst>
                                </p:cTn>
                              </p:par>
                            </p:childTnLst>
                          </p:cTn>
                        </p:par>
                        <p:par>
                          <p:cTn id="22" fill="hold">
                            <p:stCondLst>
                              <p:cond delay="2900"/>
                            </p:stCondLst>
                            <p:childTnLst>
                              <p:par>
                                <p:cTn id="23" presetID="10" presetClass="entr" presetSubtype="0" fill="hold" grpId="0" nodeType="afterEffect">
                                  <p:stCondLst>
                                    <p:cond delay="0"/>
                                  </p:stCondLst>
                                  <p:childTnLst>
                                    <p:set>
                                      <p:cBhvr>
                                        <p:cTn id="24" dur="1" fill="hold">
                                          <p:stCondLst>
                                            <p:cond delay="0"/>
                                          </p:stCondLst>
                                        </p:cTn>
                                        <p:tgtEl>
                                          <p:spTgt spid="21"/>
                                        </p:tgtEl>
                                        <p:attrNameLst>
                                          <p:attrName>style.visibility</p:attrName>
                                        </p:attrNameLst>
                                      </p:cBhvr>
                                      <p:to>
                                        <p:strVal val="visible"/>
                                      </p:to>
                                    </p:set>
                                    <p:animEffect transition="in" filter="fade">
                                      <p:cBhvr>
                                        <p:cTn id="25" dur="2000"/>
                                        <p:tgtEl>
                                          <p:spTgt spid="21"/>
                                        </p:tgtEl>
                                      </p:cBhvr>
                                    </p:animEffect>
                                  </p:childTnLst>
                                </p:cTn>
                              </p:par>
                            </p:childTnLst>
                          </p:cTn>
                        </p:par>
                        <p:par>
                          <p:cTn id="26" fill="hold">
                            <p:stCondLst>
                              <p:cond delay="4900"/>
                            </p:stCondLst>
                            <p:childTnLst>
                              <p:par>
                                <p:cTn id="27" presetID="10" presetClass="entr" presetSubtype="0" fill="hold" grpId="0" nodeType="afterEffect">
                                  <p:stCondLst>
                                    <p:cond delay="0"/>
                                  </p:stCondLst>
                                  <p:childTnLst>
                                    <p:set>
                                      <p:cBhvr>
                                        <p:cTn id="28" dur="1" fill="hold">
                                          <p:stCondLst>
                                            <p:cond delay="0"/>
                                          </p:stCondLst>
                                        </p:cTn>
                                        <p:tgtEl>
                                          <p:spTgt spid="23"/>
                                        </p:tgtEl>
                                        <p:attrNameLst>
                                          <p:attrName>style.visibility</p:attrName>
                                        </p:attrNameLst>
                                      </p:cBhvr>
                                      <p:to>
                                        <p:strVal val="visible"/>
                                      </p:to>
                                    </p:set>
                                    <p:animEffect transition="in" filter="fade">
                                      <p:cBhvr>
                                        <p:cTn id="29" dur="2000"/>
                                        <p:tgtEl>
                                          <p:spTgt spid="23"/>
                                        </p:tgtEl>
                                      </p:cBhvr>
                                    </p:animEffect>
                                  </p:childTnLst>
                                </p:cTn>
                              </p:par>
                            </p:childTnLst>
                          </p:cTn>
                        </p:par>
                        <p:par>
                          <p:cTn id="30" fill="hold">
                            <p:stCondLst>
                              <p:cond delay="6900"/>
                            </p:stCondLst>
                            <p:childTnLst>
                              <p:par>
                                <p:cTn id="31" presetID="22" presetClass="entr" presetSubtype="1" fill="hold" grpId="0" nodeType="afterEffect">
                                  <p:stCondLst>
                                    <p:cond delay="0"/>
                                  </p:stCondLst>
                                  <p:childTnLst>
                                    <p:set>
                                      <p:cBhvr>
                                        <p:cTn id="32" dur="1" fill="hold">
                                          <p:stCondLst>
                                            <p:cond delay="0"/>
                                          </p:stCondLst>
                                        </p:cTn>
                                        <p:tgtEl>
                                          <p:spTgt spid="16"/>
                                        </p:tgtEl>
                                        <p:attrNameLst>
                                          <p:attrName>style.visibility</p:attrName>
                                        </p:attrNameLst>
                                      </p:cBhvr>
                                      <p:to>
                                        <p:strVal val="visible"/>
                                      </p:to>
                                    </p:set>
                                    <p:animEffect transition="in" filter="wipe(up)">
                                      <p:cBhvr>
                                        <p:cTn id="33" dur="500"/>
                                        <p:tgtEl>
                                          <p:spTgt spid="16"/>
                                        </p:tgtEl>
                                      </p:cBhvr>
                                    </p:animEffect>
                                  </p:childTnLst>
                                </p:cTn>
                              </p:par>
                              <p:par>
                                <p:cTn id="34" presetID="22" presetClass="entr" presetSubtype="1" fill="hold" grpId="0" nodeType="withEffect">
                                  <p:stCondLst>
                                    <p:cond delay="0"/>
                                  </p:stCondLst>
                                  <p:childTnLst>
                                    <p:set>
                                      <p:cBhvr>
                                        <p:cTn id="35" dur="1" fill="hold">
                                          <p:stCondLst>
                                            <p:cond delay="0"/>
                                          </p:stCondLst>
                                        </p:cTn>
                                        <p:tgtEl>
                                          <p:spTgt spid="17"/>
                                        </p:tgtEl>
                                        <p:attrNameLst>
                                          <p:attrName>style.visibility</p:attrName>
                                        </p:attrNameLst>
                                      </p:cBhvr>
                                      <p:to>
                                        <p:strVal val="visible"/>
                                      </p:to>
                                    </p:set>
                                    <p:animEffect transition="in" filter="wipe(up)">
                                      <p:cBhvr>
                                        <p:cTn id="36" dur="500"/>
                                        <p:tgtEl>
                                          <p:spTgt spid="17"/>
                                        </p:tgtEl>
                                      </p:cBhvr>
                                    </p:animEffect>
                                  </p:childTnLst>
                                </p:cTn>
                              </p:par>
                            </p:childTnLst>
                          </p:cTn>
                        </p:par>
                        <p:par>
                          <p:cTn id="37" fill="hold">
                            <p:stCondLst>
                              <p:cond delay="7400"/>
                            </p:stCondLst>
                            <p:childTnLst>
                              <p:par>
                                <p:cTn id="38" presetID="21" presetClass="entr" presetSubtype="1" fill="hold" grpId="0" nodeType="afterEffect">
                                  <p:stCondLst>
                                    <p:cond delay="0"/>
                                  </p:stCondLst>
                                  <p:childTnLst>
                                    <p:set>
                                      <p:cBhvr>
                                        <p:cTn id="39" dur="1" fill="hold">
                                          <p:stCondLst>
                                            <p:cond delay="0"/>
                                          </p:stCondLst>
                                        </p:cTn>
                                        <p:tgtEl>
                                          <p:spTgt spid="13"/>
                                        </p:tgtEl>
                                        <p:attrNameLst>
                                          <p:attrName>style.visibility</p:attrName>
                                        </p:attrNameLst>
                                      </p:cBhvr>
                                      <p:to>
                                        <p:strVal val="visible"/>
                                      </p:to>
                                    </p:set>
                                    <p:animEffect transition="in" filter="wheel(1)">
                                      <p:cBhvr>
                                        <p:cTn id="40" dur="300"/>
                                        <p:tgtEl>
                                          <p:spTgt spid="13"/>
                                        </p:tgtEl>
                                      </p:cBhvr>
                                    </p:animEffect>
                                  </p:childTnLst>
                                </p:cTn>
                              </p:par>
                            </p:childTnLst>
                          </p:cTn>
                        </p:par>
                        <p:par>
                          <p:cTn id="41" fill="hold">
                            <p:stCondLst>
                              <p:cond delay="7700"/>
                            </p:stCondLst>
                            <p:childTnLst>
                              <p:par>
                                <p:cTn id="42" presetID="21" presetClass="entr" presetSubtype="1" fill="hold" grpId="0" nodeType="afterEffect">
                                  <p:stCondLst>
                                    <p:cond delay="0"/>
                                  </p:stCondLst>
                                  <p:childTnLst>
                                    <p:set>
                                      <p:cBhvr>
                                        <p:cTn id="43" dur="1" fill="hold">
                                          <p:stCondLst>
                                            <p:cond delay="0"/>
                                          </p:stCondLst>
                                        </p:cTn>
                                        <p:tgtEl>
                                          <p:spTgt spid="22"/>
                                        </p:tgtEl>
                                        <p:attrNameLst>
                                          <p:attrName>style.visibility</p:attrName>
                                        </p:attrNameLst>
                                      </p:cBhvr>
                                      <p:to>
                                        <p:strVal val="visible"/>
                                      </p:to>
                                    </p:set>
                                    <p:animEffect transition="in" filter="wheel(1)">
                                      <p:cBhvr>
                                        <p:cTn id="44" dur="300"/>
                                        <p:tgtEl>
                                          <p:spTgt spid="22"/>
                                        </p:tgtEl>
                                      </p:cBhvr>
                                    </p:animEffect>
                                  </p:childTnLst>
                                </p:cTn>
                              </p:par>
                            </p:childTnLst>
                          </p:cTn>
                        </p:par>
                        <p:par>
                          <p:cTn id="45" fill="hold">
                            <p:stCondLst>
                              <p:cond delay="8000"/>
                            </p:stCondLst>
                            <p:childTnLst>
                              <p:par>
                                <p:cTn id="46" presetID="22" presetClass="entr" presetSubtype="1" fill="hold" grpId="0" nodeType="afterEffect">
                                  <p:stCondLst>
                                    <p:cond delay="0"/>
                                  </p:stCondLst>
                                  <p:childTnLst>
                                    <p:set>
                                      <p:cBhvr>
                                        <p:cTn id="47" dur="1" fill="hold">
                                          <p:stCondLst>
                                            <p:cond delay="0"/>
                                          </p:stCondLst>
                                        </p:cTn>
                                        <p:tgtEl>
                                          <p:spTgt spid="38"/>
                                        </p:tgtEl>
                                        <p:attrNameLst>
                                          <p:attrName>style.visibility</p:attrName>
                                        </p:attrNameLst>
                                      </p:cBhvr>
                                      <p:to>
                                        <p:strVal val="visible"/>
                                      </p:to>
                                    </p:set>
                                    <p:animEffect transition="in" filter="wipe(up)">
                                      <p:cBhvr>
                                        <p:cTn id="48" dur="500"/>
                                        <p:tgtEl>
                                          <p:spTgt spid="38"/>
                                        </p:tgtEl>
                                      </p:cBhvr>
                                    </p:animEffect>
                                  </p:childTnLst>
                                </p:cTn>
                              </p:par>
                            </p:childTnLst>
                          </p:cTn>
                        </p:par>
                        <p:par>
                          <p:cTn id="49" fill="hold">
                            <p:stCondLst>
                              <p:cond delay="8500"/>
                            </p:stCondLst>
                            <p:childTnLst>
                              <p:par>
                                <p:cTn id="50" presetID="27" presetClass="entr" presetSubtype="0" fill="hold" grpId="0" nodeType="afterEffect">
                                  <p:stCondLst>
                                    <p:cond delay="500"/>
                                  </p:stCondLst>
                                  <p:iterate type="lt">
                                    <p:tmPct val="50000"/>
                                  </p:iterate>
                                  <p:childTnLst>
                                    <p:set>
                                      <p:cBhvr>
                                        <p:cTn id="51" dur="1" fill="hold">
                                          <p:stCondLst>
                                            <p:cond delay="0"/>
                                          </p:stCondLst>
                                        </p:cTn>
                                        <p:tgtEl>
                                          <p:spTgt spid="36"/>
                                        </p:tgtEl>
                                        <p:attrNameLst>
                                          <p:attrName>style.visibility</p:attrName>
                                        </p:attrNameLst>
                                      </p:cBhvr>
                                      <p:to>
                                        <p:strVal val="visible"/>
                                      </p:to>
                                    </p:set>
                                    <p:anim calcmode="discrete" valueType="clr">
                                      <p:cBhvr override="childStyle">
                                        <p:cTn id="52" dur="500"/>
                                        <p:tgtEl>
                                          <p:spTgt spid="36"/>
                                        </p:tgtEl>
                                        <p:attrNameLst>
                                          <p:attrName>style.color</p:attrName>
                                        </p:attrNameLst>
                                      </p:cBhvr>
                                      <p:tavLst>
                                        <p:tav tm="0">
                                          <p:val>
                                            <p:clrVal>
                                              <a:schemeClr val="bg1"/>
                                            </p:clrVal>
                                          </p:val>
                                        </p:tav>
                                        <p:tav tm="50000">
                                          <p:val>
                                            <p:clrVal>
                                              <a:schemeClr val="bg1"/>
                                            </p:clrVal>
                                          </p:val>
                                        </p:tav>
                                      </p:tavLst>
                                    </p:anim>
                                    <p:anim calcmode="discrete" valueType="clr">
                                      <p:cBhvr>
                                        <p:cTn id="53" dur="500"/>
                                        <p:tgtEl>
                                          <p:spTgt spid="36"/>
                                        </p:tgtEl>
                                        <p:attrNameLst>
                                          <p:attrName>fillcolor</p:attrName>
                                        </p:attrNameLst>
                                      </p:cBhvr>
                                      <p:tavLst>
                                        <p:tav tm="0">
                                          <p:val>
                                            <p:clrVal>
                                              <a:schemeClr val="accent2"/>
                                            </p:clrVal>
                                          </p:val>
                                        </p:tav>
                                        <p:tav tm="50000">
                                          <p:val>
                                            <p:clrVal>
                                              <a:schemeClr val="hlink"/>
                                            </p:clrVal>
                                          </p:val>
                                        </p:tav>
                                      </p:tavLst>
                                    </p:anim>
                                    <p:set>
                                      <p:cBhvr>
                                        <p:cTn id="54" dur="500"/>
                                        <p:tgtEl>
                                          <p:spTgt spid="36"/>
                                        </p:tgtEl>
                                        <p:attrNameLst>
                                          <p:attrName>fill.type</p:attrName>
                                        </p:attrNameLst>
                                      </p:cBhvr>
                                      <p:to>
                                        <p:strVal val="solid"/>
                                      </p:to>
                                    </p:set>
                                  </p:childTnLst>
                                </p:cTn>
                              </p:par>
                            </p:childTnLst>
                          </p:cTn>
                        </p:par>
                        <p:par>
                          <p:cTn id="55" fill="hold">
                            <p:stCondLst>
                              <p:cond delay="28750"/>
                            </p:stCondLst>
                            <p:childTnLst>
                              <p:par>
                                <p:cTn id="56" presetID="27" presetClass="entr" presetSubtype="0" fill="hold" nodeType="afterEffect">
                                  <p:stCondLst>
                                    <p:cond delay="0"/>
                                  </p:stCondLst>
                                  <p:iterate type="lt">
                                    <p:tmPct val="50000"/>
                                  </p:iterate>
                                  <p:childTnLst>
                                    <p:set>
                                      <p:cBhvr>
                                        <p:cTn id="57" dur="1" fill="hold">
                                          <p:stCondLst>
                                            <p:cond delay="0"/>
                                          </p:stCondLst>
                                        </p:cTn>
                                        <p:tgtEl>
                                          <p:spTgt spid="37"/>
                                        </p:tgtEl>
                                        <p:attrNameLst>
                                          <p:attrName>style.visibility</p:attrName>
                                        </p:attrNameLst>
                                      </p:cBhvr>
                                      <p:to>
                                        <p:strVal val="visible"/>
                                      </p:to>
                                    </p:set>
                                    <p:anim calcmode="discrete" valueType="clr">
                                      <p:cBhvr override="childStyle">
                                        <p:cTn id="58" dur="500"/>
                                        <p:tgtEl>
                                          <p:spTgt spid="37"/>
                                        </p:tgtEl>
                                        <p:attrNameLst>
                                          <p:attrName>style.color</p:attrName>
                                        </p:attrNameLst>
                                      </p:cBhvr>
                                      <p:tavLst>
                                        <p:tav tm="0">
                                          <p:val>
                                            <p:clrVal>
                                              <a:schemeClr val="bg1"/>
                                            </p:clrVal>
                                          </p:val>
                                        </p:tav>
                                        <p:tav tm="50000">
                                          <p:val>
                                            <p:clrVal>
                                              <a:schemeClr val="bg1"/>
                                            </p:clrVal>
                                          </p:val>
                                        </p:tav>
                                      </p:tavLst>
                                    </p:anim>
                                    <p:anim calcmode="discrete" valueType="clr">
                                      <p:cBhvr>
                                        <p:cTn id="59" dur="500"/>
                                        <p:tgtEl>
                                          <p:spTgt spid="37"/>
                                        </p:tgtEl>
                                        <p:attrNameLst>
                                          <p:attrName>fillcolor</p:attrName>
                                        </p:attrNameLst>
                                      </p:cBhvr>
                                      <p:tavLst>
                                        <p:tav tm="0">
                                          <p:val>
                                            <p:clrVal>
                                              <a:schemeClr val="accent2"/>
                                            </p:clrVal>
                                          </p:val>
                                        </p:tav>
                                        <p:tav tm="50000">
                                          <p:val>
                                            <p:clrVal>
                                              <a:schemeClr val="hlink"/>
                                            </p:clrVal>
                                          </p:val>
                                        </p:tav>
                                      </p:tavLst>
                                    </p:anim>
                                    <p:set>
                                      <p:cBhvr>
                                        <p:cTn id="60" dur="500"/>
                                        <p:tgtEl>
                                          <p:spTgt spid="37"/>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4" grpId="0" animBg="1"/>
      <p:bldP spid="15" grpId="0" animBg="1"/>
      <p:bldP spid="16" grpId="0" animBg="1"/>
      <p:bldP spid="17" grpId="0" animBg="1"/>
      <p:bldP spid="18" grpId="0" animBg="1"/>
      <p:bldP spid="19" grpId="0" animBg="1"/>
      <p:bldP spid="20" grpId="0" animBg="1"/>
      <p:bldP spid="21" grpId="0" animBg="1"/>
      <p:bldP spid="22" grpId="0" animBg="1"/>
      <p:bldP spid="23" grpId="0" animBg="1"/>
      <p:bldP spid="36" grpId="0"/>
      <p:bldP spid="38"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6" descr="C:\Users\Dan\Desktop\shining.png"/>
          <p:cNvPicPr>
            <a:picLocks noChangeAspect="1"/>
          </p:cNvPicPr>
          <p:nvPr/>
        </p:nvPicPr>
        <p:blipFill>
          <a:blip r:embed="rId2"/>
          <a:stretch>
            <a:fillRect/>
          </a:stretch>
        </p:blipFill>
        <p:spPr>
          <a:xfrm>
            <a:off x="5564188" y="-1693862"/>
            <a:ext cx="5075237" cy="5726112"/>
          </a:xfrm>
          <a:prstGeom prst="rect">
            <a:avLst/>
          </a:prstGeom>
          <a:noFill/>
          <a:ln w="9525">
            <a:noFill/>
            <a:miter/>
          </a:ln>
        </p:spPr>
      </p:pic>
      <p:sp>
        <p:nvSpPr>
          <p:cNvPr id="14" name="矩形 13"/>
          <p:cNvSpPr/>
          <p:nvPr/>
        </p:nvSpPr>
        <p:spPr>
          <a:xfrm>
            <a:off x="357158" y="792334"/>
            <a:ext cx="6429420" cy="3351046"/>
          </a:xfrm>
          <a:prstGeom prst="rect">
            <a:avLst/>
          </a:prstGeom>
        </p:spPr>
        <p:txBody>
          <a:bodyPr wrap="square">
            <a:spAutoFit/>
          </a:bodyPr>
          <a:lstStyle/>
          <a:p>
            <a:pPr indent="457200">
              <a:lnSpc>
                <a:spcPct val="150000"/>
              </a:lnSpc>
            </a:pPr>
            <a:r>
              <a:rPr lang="zh-CN" altLang="en-US" sz="2400" dirty="0" smtClean="0">
                <a:solidFill>
                  <a:schemeClr val="bg1"/>
                </a:solidFill>
                <a:latin typeface="微软雅黑" pitchFamily="2" charset="-122"/>
                <a:ea typeface="微软雅黑" pitchFamily="2" charset="-122"/>
              </a:rPr>
              <a:t>而选择自由行的人在出发前要做大量的功课，但即便将地图、指南都翻烂，还有难免因道路不熟而走冤枉路，又或者因为风景太美而错过了下一个景点，甚至会因为没有找到合适的旅店而借宿在老乡家里。对他们来说，旅途成为遇到问题、解决问题的过程。</a:t>
            </a:r>
          </a:p>
        </p:txBody>
      </p:sp>
      <p:sp>
        <p:nvSpPr>
          <p:cNvPr id="15" name="TextBox 14"/>
          <p:cNvSpPr txBox="1"/>
          <p:nvPr/>
        </p:nvSpPr>
        <p:spPr>
          <a:xfrm>
            <a:off x="2143108" y="4714884"/>
            <a:ext cx="7000892" cy="2031325"/>
          </a:xfrm>
          <a:prstGeom prst="rect">
            <a:avLst/>
          </a:prstGeom>
          <a:noFill/>
        </p:spPr>
        <p:txBody>
          <a:bodyPr wrap="square" rtlCol="0">
            <a:spAutoFit/>
          </a:bodyPr>
          <a:lstStyle/>
          <a:p>
            <a:pPr indent="457200">
              <a:lnSpc>
                <a:spcPct val="150000"/>
              </a:lnSpc>
            </a:pPr>
            <a:r>
              <a:rPr lang="zh-CN" altLang="en-US" sz="2800" dirty="0" smtClean="0">
                <a:solidFill>
                  <a:schemeClr val="bg1"/>
                </a:solidFill>
                <a:latin typeface="微软雅黑" pitchFamily="2" charset="-122"/>
                <a:ea typeface="微软雅黑" pitchFamily="2" charset="-122"/>
              </a:rPr>
              <a:t>但是，虽然自由行费时费力，那些走过的风景、旅途中的趣事，都会被深深的刻在记忆里，令人难以忘怀。</a:t>
            </a:r>
            <a:endParaRPr lang="zh-CN" altLang="en-US" sz="2800" dirty="0">
              <a:solidFill>
                <a:schemeClr val="bg1"/>
              </a:solidFill>
              <a:latin typeface="微软雅黑" pitchFamily="2" charset="-122"/>
              <a:ea typeface="微软雅黑" pitchFamily="2" charset="-122"/>
            </a:endParaRPr>
          </a:p>
        </p:txBody>
      </p:sp>
    </p:spTree>
  </p:cSld>
  <p:clrMapOvr>
    <a:masterClrMapping/>
  </p:clrMapOvr>
  <p:transition>
    <p:cover dir="l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mph" presetSubtype="0" fill="hold" nodeType="withEffect">
                                  <p:stCondLst>
                                    <p:cond delay="0"/>
                                  </p:stCondLst>
                                  <p:childTnLst>
                                    <p:animRot by="5400000">
                                      <p:cBhvr>
                                        <p:cTn id="6" dur="2000" fill="hold"/>
                                        <p:tgtEl>
                                          <p:spTgt spid="2"/>
                                        </p:tgtEl>
                                        <p:attrNameLst>
                                          <p:attrName>r</p:attrName>
                                        </p:attrNameLst>
                                      </p:cBhvr>
                                    </p:animRot>
                                  </p:childTnLst>
                                </p:cTn>
                              </p:par>
                              <p:par>
                                <p:cTn id="7" presetID="45" presetClass="entr" presetSubtype="0" fill="hold" grpId="0" nodeType="withEffect">
                                  <p:stCondLst>
                                    <p:cond delay="0"/>
                                  </p:stCondLst>
                                  <p:iterate type="lt">
                                    <p:tmPct val="10000"/>
                                  </p:iterate>
                                  <p:childTnLst>
                                    <p:set>
                                      <p:cBhvr>
                                        <p:cTn id="8" dur="1" fill="hold">
                                          <p:stCondLst>
                                            <p:cond delay="0"/>
                                          </p:stCondLst>
                                        </p:cTn>
                                        <p:tgtEl>
                                          <p:spTgt spid="14"/>
                                        </p:tgtEl>
                                        <p:attrNameLst>
                                          <p:attrName>style.visibility</p:attrName>
                                        </p:attrNameLst>
                                      </p:cBhvr>
                                      <p:to>
                                        <p:strVal val="visible"/>
                                      </p:to>
                                    </p:set>
                                    <p:animEffect transition="in" filter="fade">
                                      <p:cBhvr>
                                        <p:cTn id="9" dur="1000"/>
                                        <p:tgtEl>
                                          <p:spTgt spid="14"/>
                                        </p:tgtEl>
                                      </p:cBhvr>
                                    </p:animEffect>
                                    <p:anim calcmode="lin" valueType="num">
                                      <p:cBhvr>
                                        <p:cTn id="10" dur="1000" fill="hold"/>
                                        <p:tgtEl>
                                          <p:spTgt spid="14"/>
                                        </p:tgtEl>
                                        <p:attrNameLst>
                                          <p:attrName>ppt_w</p:attrName>
                                        </p:attrNameLst>
                                      </p:cBhvr>
                                      <p:tavLst>
                                        <p:tav tm="0" fmla="#ppt_w*sin(2.5*pi*$)">
                                          <p:val>
                                            <p:fltVal val="0"/>
                                          </p:val>
                                        </p:tav>
                                        <p:tav tm="100000">
                                          <p:val>
                                            <p:fltVal val="1"/>
                                          </p:val>
                                        </p:tav>
                                      </p:tavLst>
                                    </p:anim>
                                    <p:anim calcmode="lin" valueType="num">
                                      <p:cBhvr>
                                        <p:cTn id="11" dur="1000" fill="hold"/>
                                        <p:tgtEl>
                                          <p:spTgt spid="14"/>
                                        </p:tgtEl>
                                        <p:attrNameLst>
                                          <p:attrName>ppt_h</p:attrName>
                                        </p:attrNameLst>
                                      </p:cBhvr>
                                      <p:tavLst>
                                        <p:tav tm="0">
                                          <p:val>
                                            <p:strVal val="#ppt_h"/>
                                          </p:val>
                                        </p:tav>
                                        <p:tav tm="100000">
                                          <p:val>
                                            <p:strVal val="#ppt_h"/>
                                          </p:val>
                                        </p:tav>
                                      </p:tavLst>
                                    </p:anim>
                                  </p:childTnLst>
                                </p:cTn>
                              </p:par>
                            </p:childTnLst>
                          </p:cTn>
                        </p:par>
                        <p:par>
                          <p:cTn id="12" fill="hold">
                            <p:stCondLst>
                              <p:cond delay="12200"/>
                            </p:stCondLst>
                            <p:childTnLst>
                              <p:par>
                                <p:cTn id="13" presetID="45" presetClass="entr" presetSubtype="0" fill="hold" grpId="0" nodeType="afterEffect">
                                  <p:stCondLst>
                                    <p:cond delay="0"/>
                                  </p:stCondLst>
                                  <p:iterate type="lt">
                                    <p:tmPct val="10000"/>
                                  </p:iterate>
                                  <p:childTnLst>
                                    <p:set>
                                      <p:cBhvr>
                                        <p:cTn id="14" dur="1" fill="hold">
                                          <p:stCondLst>
                                            <p:cond delay="0"/>
                                          </p:stCondLst>
                                        </p:cTn>
                                        <p:tgtEl>
                                          <p:spTgt spid="15"/>
                                        </p:tgtEl>
                                        <p:attrNameLst>
                                          <p:attrName>style.visibility</p:attrName>
                                        </p:attrNameLst>
                                      </p:cBhvr>
                                      <p:to>
                                        <p:strVal val="visible"/>
                                      </p:to>
                                    </p:set>
                                    <p:animEffect transition="in" filter="fade">
                                      <p:cBhvr>
                                        <p:cTn id="15" dur="1000"/>
                                        <p:tgtEl>
                                          <p:spTgt spid="15"/>
                                        </p:tgtEl>
                                      </p:cBhvr>
                                    </p:animEffect>
                                    <p:anim calcmode="lin" valueType="num">
                                      <p:cBhvr>
                                        <p:cTn id="16" dur="1000" fill="hold"/>
                                        <p:tgtEl>
                                          <p:spTgt spid="15"/>
                                        </p:tgtEl>
                                        <p:attrNameLst>
                                          <p:attrName>ppt_w</p:attrName>
                                        </p:attrNameLst>
                                      </p:cBhvr>
                                      <p:tavLst>
                                        <p:tav tm="0" fmla="#ppt_w*sin(2.5*pi*$)">
                                          <p:val>
                                            <p:fltVal val="0"/>
                                          </p:val>
                                        </p:tav>
                                        <p:tav tm="100000">
                                          <p:val>
                                            <p:fltVal val="1"/>
                                          </p:val>
                                        </p:tav>
                                      </p:tavLst>
                                    </p:anim>
                                    <p:anim calcmode="lin" valueType="num">
                                      <p:cBhvr>
                                        <p:cTn id="17" dur="1000" fill="hold"/>
                                        <p:tgtEl>
                                          <p:spTgt spid="15"/>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5" grpId="0"/>
    </p:bld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226</TotalTime>
  <Words>996</Words>
  <PresentationFormat>全屏显示(4:3)</PresentationFormat>
  <Paragraphs>57</Paragraphs>
  <Slides>26</Slides>
  <Notes>0</Notes>
  <HiddenSlides>0</HiddenSlides>
  <MMClips>1</MMClips>
  <ScaleCrop>false</ScaleCrop>
  <HeadingPairs>
    <vt:vector size="4" baseType="variant">
      <vt:variant>
        <vt:lpstr>主题</vt:lpstr>
      </vt:variant>
      <vt:variant>
        <vt:i4>1</vt:i4>
      </vt:variant>
      <vt:variant>
        <vt:lpstr>幻灯片标题</vt:lpstr>
      </vt:variant>
      <vt:variant>
        <vt:i4>26</vt:i4>
      </vt:variant>
    </vt:vector>
  </HeadingPairs>
  <TitlesOfParts>
    <vt:vector size="27" baseType="lpstr">
      <vt:lpstr>Office 主题</vt:lpstr>
      <vt:lpstr>幻灯片 1</vt:lpstr>
      <vt:lpstr>幻灯片 2</vt:lpstr>
      <vt:lpstr>幻灯片 3</vt:lpstr>
      <vt:lpstr>幻灯片 4</vt:lpstr>
      <vt:lpstr>幻灯片 5</vt:lpstr>
      <vt:lpstr>幻灯片 6</vt:lpstr>
      <vt:lpstr>幻灯片 7</vt:lpstr>
      <vt:lpstr>幻灯片 8</vt:lpstr>
      <vt:lpstr>幻灯片 9</vt:lpstr>
      <vt:lpstr>幻灯片 10</vt:lpstr>
      <vt:lpstr>幻灯片 11</vt:lpstr>
      <vt:lpstr>幻灯片 12</vt:lpstr>
      <vt:lpstr>幻灯片 13</vt:lpstr>
      <vt:lpstr>幻灯片 14</vt:lpstr>
      <vt:lpstr>幻灯片 15</vt:lpstr>
      <vt:lpstr>幻灯片 16</vt:lpstr>
      <vt:lpstr>幻灯片 17</vt:lpstr>
      <vt:lpstr>幻灯片 18</vt:lpstr>
      <vt:lpstr>幻灯片 19</vt:lpstr>
      <vt:lpstr>幻灯片 20</vt:lpstr>
      <vt:lpstr>幻灯片 21</vt:lpstr>
      <vt:lpstr>幻灯片 22</vt:lpstr>
      <vt:lpstr>幻灯片 23</vt:lpstr>
      <vt:lpstr>幻灯片 24</vt:lpstr>
      <vt:lpstr>幻灯片 25</vt:lpstr>
      <vt:lpstr>幻灯片 26</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幻灯片 1</dc:title>
  <dc:creator>ASUS</dc:creator>
  <cp:lastModifiedBy>ASUS</cp:lastModifiedBy>
  <cp:revision>59</cp:revision>
  <dcterms:created xsi:type="dcterms:W3CDTF">2016-05-23T08:41:02Z</dcterms:created>
  <dcterms:modified xsi:type="dcterms:W3CDTF">2016-05-25T06:30:42Z</dcterms:modified>
</cp:coreProperties>
</file>