
<file path=[Content_Types].xml><?xml version="1.0" encoding="utf-8"?>
<Types xmlns="http://schemas.openxmlformats.org/package/2006/content-types">
  <Default Extension="jpeg" ContentType="image/jpe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10.xml" ContentType="application/vnd.openxmlformats-officedocument.drawingml.diagramColors+xml"/>
  <Override PartName="/ppt/diagrams/colors1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colors9.xml" ContentType="application/vnd.openxmlformats-officedocument.drawingml.diagramColors+xml"/>
  <Override PartName="/ppt/diagrams/data1.xml" ContentType="application/vnd.openxmlformats-officedocument.drawingml.diagramData+xml"/>
  <Override PartName="/ppt/diagrams/data10.xml" ContentType="application/vnd.openxmlformats-officedocument.drawingml.diagramData+xml"/>
  <Override PartName="/ppt/diagrams/data1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diagrams/drawing1.xml" ContentType="application/vnd.ms-office.drawingml.diagramDrawing+xml"/>
  <Override PartName="/ppt/diagrams/drawing10.xml" ContentType="application/vnd.ms-office.drawingml.diagramDrawing+xml"/>
  <Override PartName="/ppt/diagrams/drawing1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drawing8.xml" ContentType="application/vnd.ms-office.drawingml.diagramDrawing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layout10.xml" ContentType="application/vnd.openxmlformats-officedocument.drawingml.diagramLayout+xml"/>
  <Override PartName="/ppt/diagrams/layout1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layout6.xml" ContentType="application/vnd.openxmlformats-officedocument.drawingml.diagramLayout+xml"/>
  <Override PartName="/ppt/diagrams/layout7.xml" ContentType="application/vnd.openxmlformats-officedocument.drawingml.diagramLayout+xml"/>
  <Override PartName="/ppt/diagrams/layout8.xml" ContentType="application/vnd.openxmlformats-officedocument.drawingml.diagramLayout+xml"/>
  <Override PartName="/ppt/diagrams/layout9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10.xml" ContentType="application/vnd.openxmlformats-officedocument.drawingml.diagramStyle+xml"/>
  <Override PartName="/ppt/diagrams/quickStyle1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3"/>
    <p:sldMasterId id="2147483673" r:id="rId4"/>
    <p:sldMasterId id="2147483686" r:id="rId5"/>
    <p:sldMasterId id="2147483698" r:id="rId6"/>
    <p:sldMasterId id="2147483710" r:id="rId7"/>
    <p:sldMasterId id="2147483725" r:id="rId8"/>
  </p:sldMasterIdLst>
  <p:notesMasterIdLst>
    <p:notesMasterId r:id="rId66"/>
  </p:notesMasterIdLst>
  <p:sldIdLst>
    <p:sldId id="664" r:id="rId9"/>
    <p:sldId id="1073" r:id="rId10"/>
    <p:sldId id="1130" r:id="rId11"/>
    <p:sldId id="667" r:id="rId12"/>
    <p:sldId id="998" r:id="rId13"/>
    <p:sldId id="1059" r:id="rId14"/>
    <p:sldId id="1060" r:id="rId15"/>
    <p:sldId id="1152" r:id="rId16"/>
    <p:sldId id="1180" r:id="rId17"/>
    <p:sldId id="1091" r:id="rId18"/>
    <p:sldId id="1181" r:id="rId19"/>
    <p:sldId id="1158" r:id="rId20"/>
    <p:sldId id="1160" r:id="rId21"/>
    <p:sldId id="1153" r:id="rId22"/>
    <p:sldId id="1154" r:id="rId23"/>
    <p:sldId id="671" r:id="rId24"/>
    <p:sldId id="1004" r:id="rId25"/>
    <p:sldId id="1136" r:id="rId26"/>
    <p:sldId id="1161" r:id="rId27"/>
    <p:sldId id="1138" r:id="rId28"/>
    <p:sldId id="1139" r:id="rId29"/>
    <p:sldId id="1162" r:id="rId30"/>
    <p:sldId id="1163" r:id="rId31"/>
    <p:sldId id="1141" r:id="rId32"/>
    <p:sldId id="1164" r:id="rId33"/>
    <p:sldId id="1142" r:id="rId34"/>
    <p:sldId id="1076" r:id="rId35"/>
    <p:sldId id="1093" r:id="rId36"/>
    <p:sldId id="1174" r:id="rId37"/>
    <p:sldId id="1094" r:id="rId38"/>
    <p:sldId id="1144" r:id="rId39"/>
    <p:sldId id="1019" r:id="rId40"/>
    <p:sldId id="1146" r:id="rId41"/>
    <p:sldId id="1028" r:id="rId42"/>
    <p:sldId id="1166" r:id="rId43"/>
    <p:sldId id="1167" r:id="rId44"/>
    <p:sldId id="1168" r:id="rId45"/>
    <p:sldId id="1034" r:id="rId46"/>
    <p:sldId id="1175" r:id="rId47"/>
    <p:sldId id="1182" r:id="rId48"/>
    <p:sldId id="1078" r:id="rId49"/>
    <p:sldId id="1080" r:id="rId50"/>
    <p:sldId id="1039" r:id="rId51"/>
    <p:sldId id="1041" r:id="rId52"/>
    <p:sldId id="1176" r:id="rId53"/>
    <p:sldId id="1043" r:id="rId54"/>
    <p:sldId id="1084" r:id="rId55"/>
    <p:sldId id="1148" r:id="rId56"/>
    <p:sldId id="1052" r:id="rId57"/>
    <p:sldId id="1169" r:id="rId58"/>
    <p:sldId id="1170" r:id="rId59"/>
    <p:sldId id="1172" r:id="rId60"/>
    <p:sldId id="1173" r:id="rId61"/>
    <p:sldId id="1149" r:id="rId62"/>
    <p:sldId id="1057" r:id="rId63"/>
    <p:sldId id="1058" r:id="rId64"/>
    <p:sldId id="1183" r:id="rId6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CCECFF"/>
    <a:srgbClr val="003366"/>
    <a:srgbClr val="A50021"/>
    <a:srgbClr val="006666"/>
    <a:srgbClr val="006600"/>
    <a:srgbClr val="800000"/>
    <a:srgbClr val="FF0000"/>
    <a:srgbClr val="00FFCC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301" y="-82"/>
      </p:cViewPr>
      <p:guideLst>
        <p:guide orient="horz" pos="2183"/>
        <p:guide pos="2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501"/>
    </p:cViewPr>
  </p:sorterViewPr>
  <p:gridSpacing cx="76195" cy="7619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1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9" Type="http://schemas.openxmlformats.org/officeDocument/2006/relationships/tableStyles" Target="tableStyles.xml"/><Relationship Id="rId68" Type="http://schemas.openxmlformats.org/officeDocument/2006/relationships/viewProps" Target="viewProps.xml"/><Relationship Id="rId67" Type="http://schemas.openxmlformats.org/officeDocument/2006/relationships/presProps" Target="presProps.xml"/><Relationship Id="rId66" Type="http://schemas.openxmlformats.org/officeDocument/2006/relationships/notesMaster" Target="notesMasters/notesMaster1.xml"/><Relationship Id="rId65" Type="http://schemas.openxmlformats.org/officeDocument/2006/relationships/slide" Target="slides/slide57.xml"/><Relationship Id="rId64" Type="http://schemas.openxmlformats.org/officeDocument/2006/relationships/slide" Target="slides/slide56.xml"/><Relationship Id="rId63" Type="http://schemas.openxmlformats.org/officeDocument/2006/relationships/slide" Target="slides/slide55.xml"/><Relationship Id="rId62" Type="http://schemas.openxmlformats.org/officeDocument/2006/relationships/slide" Target="slides/slide54.xml"/><Relationship Id="rId61" Type="http://schemas.openxmlformats.org/officeDocument/2006/relationships/slide" Target="slides/slide53.xml"/><Relationship Id="rId60" Type="http://schemas.openxmlformats.org/officeDocument/2006/relationships/slide" Target="slides/slide52.xml"/><Relationship Id="rId6" Type="http://schemas.openxmlformats.org/officeDocument/2006/relationships/slideMaster" Target="slideMasters/slideMaster5.xml"/><Relationship Id="rId59" Type="http://schemas.openxmlformats.org/officeDocument/2006/relationships/slide" Target="slides/slide51.xml"/><Relationship Id="rId58" Type="http://schemas.openxmlformats.org/officeDocument/2006/relationships/slide" Target="slides/slide50.xml"/><Relationship Id="rId57" Type="http://schemas.openxmlformats.org/officeDocument/2006/relationships/slide" Target="slides/slide49.xml"/><Relationship Id="rId56" Type="http://schemas.openxmlformats.org/officeDocument/2006/relationships/slide" Target="slides/slide48.xml"/><Relationship Id="rId55" Type="http://schemas.openxmlformats.org/officeDocument/2006/relationships/slide" Target="slides/slide47.xml"/><Relationship Id="rId54" Type="http://schemas.openxmlformats.org/officeDocument/2006/relationships/slide" Target="slides/slide46.xml"/><Relationship Id="rId53" Type="http://schemas.openxmlformats.org/officeDocument/2006/relationships/slide" Target="slides/slide45.xml"/><Relationship Id="rId52" Type="http://schemas.openxmlformats.org/officeDocument/2006/relationships/slide" Target="slides/slide44.xml"/><Relationship Id="rId51" Type="http://schemas.openxmlformats.org/officeDocument/2006/relationships/slide" Target="slides/slide43.xml"/><Relationship Id="rId50" Type="http://schemas.openxmlformats.org/officeDocument/2006/relationships/slide" Target="slides/slide42.xml"/><Relationship Id="rId5" Type="http://schemas.openxmlformats.org/officeDocument/2006/relationships/slideMaster" Target="slideMasters/slideMaster4.xml"/><Relationship Id="rId49" Type="http://schemas.openxmlformats.org/officeDocument/2006/relationships/slide" Target="slides/slide41.xml"/><Relationship Id="rId48" Type="http://schemas.openxmlformats.org/officeDocument/2006/relationships/slide" Target="slides/slide40.xml"/><Relationship Id="rId47" Type="http://schemas.openxmlformats.org/officeDocument/2006/relationships/slide" Target="slides/slide39.xml"/><Relationship Id="rId46" Type="http://schemas.openxmlformats.org/officeDocument/2006/relationships/slide" Target="slides/slide38.xml"/><Relationship Id="rId45" Type="http://schemas.openxmlformats.org/officeDocument/2006/relationships/slide" Target="slides/slide37.xml"/><Relationship Id="rId44" Type="http://schemas.openxmlformats.org/officeDocument/2006/relationships/slide" Target="slides/slide36.xml"/><Relationship Id="rId43" Type="http://schemas.openxmlformats.org/officeDocument/2006/relationships/slide" Target="slides/slide35.xml"/><Relationship Id="rId42" Type="http://schemas.openxmlformats.org/officeDocument/2006/relationships/slide" Target="slides/slide34.xml"/><Relationship Id="rId41" Type="http://schemas.openxmlformats.org/officeDocument/2006/relationships/slide" Target="slides/slide33.xml"/><Relationship Id="rId40" Type="http://schemas.openxmlformats.org/officeDocument/2006/relationships/slide" Target="slides/slide32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1.xml"/><Relationship Id="rId38" Type="http://schemas.openxmlformats.org/officeDocument/2006/relationships/slide" Target="slides/slide30.xml"/><Relationship Id="rId37" Type="http://schemas.openxmlformats.org/officeDocument/2006/relationships/slide" Target="slides/slide29.xml"/><Relationship Id="rId36" Type="http://schemas.openxmlformats.org/officeDocument/2006/relationships/slide" Target="slides/slide28.xml"/><Relationship Id="rId35" Type="http://schemas.openxmlformats.org/officeDocument/2006/relationships/slide" Target="slides/slide27.xml"/><Relationship Id="rId34" Type="http://schemas.openxmlformats.org/officeDocument/2006/relationships/slide" Target="slides/slide26.xml"/><Relationship Id="rId33" Type="http://schemas.openxmlformats.org/officeDocument/2006/relationships/slide" Target="slides/slide25.xml"/><Relationship Id="rId32" Type="http://schemas.openxmlformats.org/officeDocument/2006/relationships/slide" Target="slides/slide24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0" Type="http://schemas.openxmlformats.org/officeDocument/2006/relationships/slide" Target="slides/slide12.xml"/><Relationship Id="rId2" Type="http://schemas.openxmlformats.org/officeDocument/2006/relationships/theme" Target="theme/theme1.xml"/><Relationship Id="rId19" Type="http://schemas.openxmlformats.org/officeDocument/2006/relationships/slide" Target="slides/slide11.xml"/><Relationship Id="rId18" Type="http://schemas.openxmlformats.org/officeDocument/2006/relationships/slide" Target="slides/slide10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#1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#3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B49DD8-A3EE-4893-8263-C32269020D70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5859F1FE-D17F-4D63-A64F-8B2555D2D5FD}">
      <dgm:prSet phldrT="[文本]" custT="1"/>
      <dgm:spPr>
        <a:solidFill>
          <a:srgbClr val="800000"/>
        </a:solidFill>
      </dgm:spPr>
      <dgm:t>
        <a:bodyPr/>
        <a:lstStyle/>
        <a:p>
          <a:r>
            <a:rPr lang="zh-CN" altLang="en-US" sz="3200" b="1" dirty="0" smtClean="0">
              <a:latin typeface="黑体" pitchFamily="49" charset="-122"/>
              <a:ea typeface="黑体" pitchFamily="49" charset="-122"/>
            </a:rPr>
            <a:t>一、党章的地位和作用</a:t>
          </a:r>
          <a:endParaRPr lang="zh-CN" altLang="en-US" sz="3200" b="1" dirty="0">
            <a:latin typeface="黑体" pitchFamily="49" charset="-122"/>
            <a:ea typeface="黑体" pitchFamily="49" charset="-122"/>
          </a:endParaRPr>
        </a:p>
      </dgm:t>
    </dgm:pt>
    <dgm:pt modelId="{4668356C-5E9D-41DD-B48C-9C59988A599C}" cxnId="{B8F3B434-87A4-4736-8B2C-07C7EF8D52EC}" type="parTrans">
      <dgm:prSet/>
      <dgm:spPr/>
      <dgm:t>
        <a:bodyPr/>
        <a:lstStyle/>
        <a:p>
          <a:endParaRPr lang="zh-CN" altLang="en-US"/>
        </a:p>
      </dgm:t>
    </dgm:pt>
    <dgm:pt modelId="{21B0B14B-45AC-4EBD-ABD2-96974CA13BDC}" cxnId="{B8F3B434-87A4-4736-8B2C-07C7EF8D52EC}" type="sibTrans">
      <dgm:prSet/>
      <dgm:spPr/>
      <dgm:t>
        <a:bodyPr/>
        <a:lstStyle/>
        <a:p>
          <a:endParaRPr lang="zh-CN" altLang="en-US"/>
        </a:p>
      </dgm:t>
    </dgm:pt>
    <dgm:pt modelId="{17C637AA-90DB-44C5-82AA-09E123325B88}">
      <dgm:prSet phldrT="[文本]" custT="1"/>
      <dgm:spPr>
        <a:solidFill>
          <a:srgbClr val="000066"/>
        </a:solidFill>
      </dgm:spPr>
      <dgm:t>
        <a:bodyPr/>
        <a:lstStyle/>
        <a:p>
          <a:r>
            <a:rPr lang="zh-CN" altLang="en-US" sz="3200" b="1" dirty="0" smtClean="0">
              <a:latin typeface="黑体" pitchFamily="49" charset="-122"/>
              <a:ea typeface="黑体" pitchFamily="49" charset="-122"/>
            </a:rPr>
            <a:t>二、党章的历史和内容</a:t>
          </a:r>
          <a:endParaRPr lang="zh-CN" altLang="en-US" sz="3200" b="1" dirty="0">
            <a:latin typeface="黑体" pitchFamily="49" charset="-122"/>
            <a:ea typeface="黑体" pitchFamily="49" charset="-122"/>
          </a:endParaRPr>
        </a:p>
      </dgm:t>
    </dgm:pt>
    <dgm:pt modelId="{60D1BC50-45ED-4C10-BAE4-EFC2F8F2713B}" cxnId="{54AE8E2A-A743-4183-8552-B159059E3AF8}" type="parTrans">
      <dgm:prSet/>
      <dgm:spPr/>
      <dgm:t>
        <a:bodyPr/>
        <a:lstStyle/>
        <a:p>
          <a:endParaRPr lang="zh-CN" altLang="en-US"/>
        </a:p>
      </dgm:t>
    </dgm:pt>
    <dgm:pt modelId="{E9092FF1-DEB1-454F-9915-AE16FA287944}" cxnId="{54AE8E2A-A743-4183-8552-B159059E3AF8}" type="sibTrans">
      <dgm:prSet/>
      <dgm:spPr/>
      <dgm:t>
        <a:bodyPr/>
        <a:lstStyle/>
        <a:p>
          <a:endParaRPr lang="zh-CN" altLang="en-US"/>
        </a:p>
      </dgm:t>
    </dgm:pt>
    <dgm:pt modelId="{D9D5F589-7A6E-40AF-83D0-A5176F1E360C}">
      <dgm:prSet phldrT="[文本]" custT="1"/>
      <dgm:spPr>
        <a:solidFill>
          <a:srgbClr val="003300"/>
        </a:solidFill>
      </dgm:spPr>
      <dgm:t>
        <a:bodyPr/>
        <a:lstStyle/>
        <a:p>
          <a:r>
            <a:rPr lang="zh-CN" altLang="en-US" sz="3200" b="1" dirty="0" smtClean="0">
              <a:latin typeface="黑体" pitchFamily="49" charset="-122"/>
              <a:ea typeface="黑体" pitchFamily="49" charset="-122"/>
            </a:rPr>
            <a:t>三、遵守党章 做合格党员</a:t>
          </a:r>
          <a:endParaRPr lang="zh-CN" altLang="en-US" sz="3200" b="1" dirty="0">
            <a:latin typeface="黑体" pitchFamily="49" charset="-122"/>
            <a:ea typeface="黑体" pitchFamily="49" charset="-122"/>
          </a:endParaRPr>
        </a:p>
      </dgm:t>
    </dgm:pt>
    <dgm:pt modelId="{F656452D-36E4-494C-B1CB-DB9D242282E5}" cxnId="{F2D4B467-C599-4A68-BCEE-B93620FDB829}" type="parTrans">
      <dgm:prSet/>
      <dgm:spPr/>
      <dgm:t>
        <a:bodyPr/>
        <a:lstStyle/>
        <a:p>
          <a:endParaRPr lang="zh-CN" altLang="en-US"/>
        </a:p>
      </dgm:t>
    </dgm:pt>
    <dgm:pt modelId="{430DF241-6DAA-4485-8269-E132ADA1D3AA}" cxnId="{F2D4B467-C599-4A68-BCEE-B93620FDB829}" type="sibTrans">
      <dgm:prSet/>
      <dgm:spPr/>
      <dgm:t>
        <a:bodyPr/>
        <a:lstStyle/>
        <a:p>
          <a:endParaRPr lang="zh-CN" altLang="en-US"/>
        </a:p>
      </dgm:t>
    </dgm:pt>
    <dgm:pt modelId="{156E03A5-5F5C-40AD-BFCC-4DB53C4DBE5B}" type="pres">
      <dgm:prSet presAssocID="{12B49DD8-A3EE-4893-8263-C32269020D7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FDC9483F-0AA7-49CC-B705-36F8A3D04CEB}" type="pres">
      <dgm:prSet presAssocID="{5859F1FE-D17F-4D63-A64F-8B2555D2D5FD}" presName="parentLin" presStyleCnt="0"/>
      <dgm:spPr/>
    </dgm:pt>
    <dgm:pt modelId="{088AB915-E745-41D5-892E-95814D9E0BDE}" type="pres">
      <dgm:prSet presAssocID="{5859F1FE-D17F-4D63-A64F-8B2555D2D5FD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E2F6DCBD-4AB8-4046-A625-BCFD42970AA6}" type="pres">
      <dgm:prSet presAssocID="{5859F1FE-D17F-4D63-A64F-8B2555D2D5F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828780B-72E5-4F58-B95A-4FD30358CDD0}" type="pres">
      <dgm:prSet presAssocID="{5859F1FE-D17F-4D63-A64F-8B2555D2D5FD}" presName="negativeSpace" presStyleCnt="0"/>
      <dgm:spPr/>
    </dgm:pt>
    <dgm:pt modelId="{941DC099-2A3A-405C-A8CD-BE8BA129F9C8}" type="pres">
      <dgm:prSet presAssocID="{5859F1FE-D17F-4D63-A64F-8B2555D2D5FD}" presName="childText" presStyleLbl="conFgAcc1" presStyleIdx="0" presStyleCnt="3">
        <dgm:presLayoutVars>
          <dgm:bulletEnabled val="1"/>
        </dgm:presLayoutVars>
      </dgm:prSet>
      <dgm:spPr/>
    </dgm:pt>
    <dgm:pt modelId="{42855CE9-AB1A-4572-B48E-08FD7940947A}" type="pres">
      <dgm:prSet presAssocID="{21B0B14B-45AC-4EBD-ABD2-96974CA13BDC}" presName="spaceBetweenRectangles" presStyleCnt="0"/>
      <dgm:spPr/>
    </dgm:pt>
    <dgm:pt modelId="{D6F6868B-0CF6-41FC-BC6D-454716EDB679}" type="pres">
      <dgm:prSet presAssocID="{17C637AA-90DB-44C5-82AA-09E123325B88}" presName="parentLin" presStyleCnt="0"/>
      <dgm:spPr/>
    </dgm:pt>
    <dgm:pt modelId="{C69EFE5D-5F5A-4A90-A4B4-64EC4253BBEA}" type="pres">
      <dgm:prSet presAssocID="{17C637AA-90DB-44C5-82AA-09E123325B88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026A8C23-5C79-4C3B-8262-7B2B7A871F51}" type="pres">
      <dgm:prSet presAssocID="{17C637AA-90DB-44C5-82AA-09E123325B8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B5C249A-11BE-45D2-9F3C-F8FB919C9A72}" type="pres">
      <dgm:prSet presAssocID="{17C637AA-90DB-44C5-82AA-09E123325B88}" presName="negativeSpace" presStyleCnt="0"/>
      <dgm:spPr/>
    </dgm:pt>
    <dgm:pt modelId="{E044F395-5372-4A3C-BC47-A29BA336D0B0}" type="pres">
      <dgm:prSet presAssocID="{17C637AA-90DB-44C5-82AA-09E123325B88}" presName="childText" presStyleLbl="conFgAcc1" presStyleIdx="1" presStyleCnt="3">
        <dgm:presLayoutVars>
          <dgm:bulletEnabled val="1"/>
        </dgm:presLayoutVars>
      </dgm:prSet>
      <dgm:spPr/>
    </dgm:pt>
    <dgm:pt modelId="{6F9B7E4E-961D-4188-B346-79FE2AFC519C}" type="pres">
      <dgm:prSet presAssocID="{E9092FF1-DEB1-454F-9915-AE16FA287944}" presName="spaceBetweenRectangles" presStyleCnt="0"/>
      <dgm:spPr/>
    </dgm:pt>
    <dgm:pt modelId="{444C3DD5-C469-40B8-A58F-44536A8E65C9}" type="pres">
      <dgm:prSet presAssocID="{D9D5F589-7A6E-40AF-83D0-A5176F1E360C}" presName="parentLin" presStyleCnt="0"/>
      <dgm:spPr/>
    </dgm:pt>
    <dgm:pt modelId="{B036D314-7352-45CE-A733-E4E7816D201B}" type="pres">
      <dgm:prSet presAssocID="{D9D5F589-7A6E-40AF-83D0-A5176F1E360C}" presName="parentLeftMargin" presStyleLbl="node1" presStyleIdx="1" presStyleCnt="3"/>
      <dgm:spPr/>
      <dgm:t>
        <a:bodyPr/>
        <a:lstStyle/>
        <a:p>
          <a:endParaRPr lang="zh-CN" altLang="en-US"/>
        </a:p>
      </dgm:t>
    </dgm:pt>
    <dgm:pt modelId="{BCE7694A-33A9-4713-8351-EFB2FD8960F6}" type="pres">
      <dgm:prSet presAssocID="{D9D5F589-7A6E-40AF-83D0-A5176F1E360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A54DC4B-37DF-444D-9F7B-3891B69BE01A}" type="pres">
      <dgm:prSet presAssocID="{D9D5F589-7A6E-40AF-83D0-A5176F1E360C}" presName="negativeSpace" presStyleCnt="0"/>
      <dgm:spPr/>
    </dgm:pt>
    <dgm:pt modelId="{6FE620C2-456D-43E7-AA73-3123667F7E81}" type="pres">
      <dgm:prSet presAssocID="{D9D5F589-7A6E-40AF-83D0-A5176F1E360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2E41E43-47C0-4F72-96D2-978296FB1D8C}" type="presOf" srcId="{5859F1FE-D17F-4D63-A64F-8B2555D2D5FD}" destId="{E2F6DCBD-4AB8-4046-A625-BCFD42970AA6}" srcOrd="1" destOrd="0" presId="urn:microsoft.com/office/officeart/2005/8/layout/list1"/>
    <dgm:cxn modelId="{49BBAFE7-EE87-4234-8ACE-2CF52BBDED53}" type="presOf" srcId="{D9D5F589-7A6E-40AF-83D0-A5176F1E360C}" destId="{B036D314-7352-45CE-A733-E4E7816D201B}" srcOrd="0" destOrd="0" presId="urn:microsoft.com/office/officeart/2005/8/layout/list1"/>
    <dgm:cxn modelId="{9990F4C6-CB0A-4B7D-B92F-281BCA5F8F86}" type="presOf" srcId="{D9D5F589-7A6E-40AF-83D0-A5176F1E360C}" destId="{BCE7694A-33A9-4713-8351-EFB2FD8960F6}" srcOrd="1" destOrd="0" presId="urn:microsoft.com/office/officeart/2005/8/layout/list1"/>
    <dgm:cxn modelId="{B8F3B434-87A4-4736-8B2C-07C7EF8D52EC}" srcId="{12B49DD8-A3EE-4893-8263-C32269020D70}" destId="{5859F1FE-D17F-4D63-A64F-8B2555D2D5FD}" srcOrd="0" destOrd="0" parTransId="{4668356C-5E9D-41DD-B48C-9C59988A599C}" sibTransId="{21B0B14B-45AC-4EBD-ABD2-96974CA13BDC}"/>
    <dgm:cxn modelId="{9C32F4B4-3A7B-4289-8C38-47B118C90448}" type="presOf" srcId="{12B49DD8-A3EE-4893-8263-C32269020D70}" destId="{156E03A5-5F5C-40AD-BFCC-4DB53C4DBE5B}" srcOrd="0" destOrd="0" presId="urn:microsoft.com/office/officeart/2005/8/layout/list1"/>
    <dgm:cxn modelId="{0CFE64CE-72A9-4B02-965F-E128043A3675}" type="presOf" srcId="{17C637AA-90DB-44C5-82AA-09E123325B88}" destId="{026A8C23-5C79-4C3B-8262-7B2B7A871F51}" srcOrd="1" destOrd="0" presId="urn:microsoft.com/office/officeart/2005/8/layout/list1"/>
    <dgm:cxn modelId="{C1709DEC-D10B-482A-A6F4-2880A931BBB3}" type="presOf" srcId="{17C637AA-90DB-44C5-82AA-09E123325B88}" destId="{C69EFE5D-5F5A-4A90-A4B4-64EC4253BBEA}" srcOrd="0" destOrd="0" presId="urn:microsoft.com/office/officeart/2005/8/layout/list1"/>
    <dgm:cxn modelId="{F2D4B467-C599-4A68-BCEE-B93620FDB829}" srcId="{12B49DD8-A3EE-4893-8263-C32269020D70}" destId="{D9D5F589-7A6E-40AF-83D0-A5176F1E360C}" srcOrd="2" destOrd="0" parTransId="{F656452D-36E4-494C-B1CB-DB9D242282E5}" sibTransId="{430DF241-6DAA-4485-8269-E132ADA1D3AA}"/>
    <dgm:cxn modelId="{BF7138C0-E09C-431D-9B04-A62F59C5DE07}" type="presOf" srcId="{5859F1FE-D17F-4D63-A64F-8B2555D2D5FD}" destId="{088AB915-E745-41D5-892E-95814D9E0BDE}" srcOrd="0" destOrd="0" presId="urn:microsoft.com/office/officeart/2005/8/layout/list1"/>
    <dgm:cxn modelId="{54AE8E2A-A743-4183-8552-B159059E3AF8}" srcId="{12B49DD8-A3EE-4893-8263-C32269020D70}" destId="{17C637AA-90DB-44C5-82AA-09E123325B88}" srcOrd="1" destOrd="0" parTransId="{60D1BC50-45ED-4C10-BAE4-EFC2F8F2713B}" sibTransId="{E9092FF1-DEB1-454F-9915-AE16FA287944}"/>
    <dgm:cxn modelId="{3BCD140C-0276-496E-BC96-8C0D393632FA}" type="presParOf" srcId="{156E03A5-5F5C-40AD-BFCC-4DB53C4DBE5B}" destId="{FDC9483F-0AA7-49CC-B705-36F8A3D04CEB}" srcOrd="0" destOrd="0" presId="urn:microsoft.com/office/officeart/2005/8/layout/list1"/>
    <dgm:cxn modelId="{3EF7326B-689A-43E0-AE2F-05C481A78684}" type="presParOf" srcId="{FDC9483F-0AA7-49CC-B705-36F8A3D04CEB}" destId="{088AB915-E745-41D5-892E-95814D9E0BDE}" srcOrd="0" destOrd="0" presId="urn:microsoft.com/office/officeart/2005/8/layout/list1"/>
    <dgm:cxn modelId="{A2F41985-DC8F-4625-93EB-D00F4C03F28A}" type="presParOf" srcId="{FDC9483F-0AA7-49CC-B705-36F8A3D04CEB}" destId="{E2F6DCBD-4AB8-4046-A625-BCFD42970AA6}" srcOrd="1" destOrd="0" presId="urn:microsoft.com/office/officeart/2005/8/layout/list1"/>
    <dgm:cxn modelId="{B9059F33-4532-4C94-BD7A-FC9F44D4C176}" type="presParOf" srcId="{156E03A5-5F5C-40AD-BFCC-4DB53C4DBE5B}" destId="{C828780B-72E5-4F58-B95A-4FD30358CDD0}" srcOrd="1" destOrd="0" presId="urn:microsoft.com/office/officeart/2005/8/layout/list1"/>
    <dgm:cxn modelId="{6235CBB6-C73F-40A8-8799-AF02B4BC5BC3}" type="presParOf" srcId="{156E03A5-5F5C-40AD-BFCC-4DB53C4DBE5B}" destId="{941DC099-2A3A-405C-A8CD-BE8BA129F9C8}" srcOrd="2" destOrd="0" presId="urn:microsoft.com/office/officeart/2005/8/layout/list1"/>
    <dgm:cxn modelId="{D700E784-526E-41E7-837A-804CDC55DFB5}" type="presParOf" srcId="{156E03A5-5F5C-40AD-BFCC-4DB53C4DBE5B}" destId="{42855CE9-AB1A-4572-B48E-08FD7940947A}" srcOrd="3" destOrd="0" presId="urn:microsoft.com/office/officeart/2005/8/layout/list1"/>
    <dgm:cxn modelId="{2DE24FC6-B238-4F28-A9F3-09D2CBE3AF62}" type="presParOf" srcId="{156E03A5-5F5C-40AD-BFCC-4DB53C4DBE5B}" destId="{D6F6868B-0CF6-41FC-BC6D-454716EDB679}" srcOrd="4" destOrd="0" presId="urn:microsoft.com/office/officeart/2005/8/layout/list1"/>
    <dgm:cxn modelId="{889992C7-0690-4E8D-B252-7FDEF3AEFF7B}" type="presParOf" srcId="{D6F6868B-0CF6-41FC-BC6D-454716EDB679}" destId="{C69EFE5D-5F5A-4A90-A4B4-64EC4253BBEA}" srcOrd="0" destOrd="0" presId="urn:microsoft.com/office/officeart/2005/8/layout/list1"/>
    <dgm:cxn modelId="{FBDC1927-C95D-4F2E-A8C2-2AF352FE1853}" type="presParOf" srcId="{D6F6868B-0CF6-41FC-BC6D-454716EDB679}" destId="{026A8C23-5C79-4C3B-8262-7B2B7A871F51}" srcOrd="1" destOrd="0" presId="urn:microsoft.com/office/officeart/2005/8/layout/list1"/>
    <dgm:cxn modelId="{D69697E5-E2EC-4939-8611-6289FBE99C7B}" type="presParOf" srcId="{156E03A5-5F5C-40AD-BFCC-4DB53C4DBE5B}" destId="{7B5C249A-11BE-45D2-9F3C-F8FB919C9A72}" srcOrd="5" destOrd="0" presId="urn:microsoft.com/office/officeart/2005/8/layout/list1"/>
    <dgm:cxn modelId="{D19BB53A-6F15-46FB-8537-3CA376255EC5}" type="presParOf" srcId="{156E03A5-5F5C-40AD-BFCC-4DB53C4DBE5B}" destId="{E044F395-5372-4A3C-BC47-A29BA336D0B0}" srcOrd="6" destOrd="0" presId="urn:microsoft.com/office/officeart/2005/8/layout/list1"/>
    <dgm:cxn modelId="{11A44C99-8C0F-4B2D-B3FF-DC89B25E1BE7}" type="presParOf" srcId="{156E03A5-5F5C-40AD-BFCC-4DB53C4DBE5B}" destId="{6F9B7E4E-961D-4188-B346-79FE2AFC519C}" srcOrd="7" destOrd="0" presId="urn:microsoft.com/office/officeart/2005/8/layout/list1"/>
    <dgm:cxn modelId="{E26EFD9A-F671-4A66-982E-6124DFBB64E9}" type="presParOf" srcId="{156E03A5-5F5C-40AD-BFCC-4DB53C4DBE5B}" destId="{444C3DD5-C469-40B8-A58F-44536A8E65C9}" srcOrd="8" destOrd="0" presId="urn:microsoft.com/office/officeart/2005/8/layout/list1"/>
    <dgm:cxn modelId="{0553D378-BF8F-42D6-9694-A0C6ED911144}" type="presParOf" srcId="{444C3DD5-C469-40B8-A58F-44536A8E65C9}" destId="{B036D314-7352-45CE-A733-E4E7816D201B}" srcOrd="0" destOrd="0" presId="urn:microsoft.com/office/officeart/2005/8/layout/list1"/>
    <dgm:cxn modelId="{0990CD6E-0105-4ADD-A8B8-8C72C48C28D5}" type="presParOf" srcId="{444C3DD5-C469-40B8-A58F-44536A8E65C9}" destId="{BCE7694A-33A9-4713-8351-EFB2FD8960F6}" srcOrd="1" destOrd="0" presId="urn:microsoft.com/office/officeart/2005/8/layout/list1"/>
    <dgm:cxn modelId="{E0AF3338-9A4B-4D6F-BE86-72F47981FDEF}" type="presParOf" srcId="{156E03A5-5F5C-40AD-BFCC-4DB53C4DBE5B}" destId="{AA54DC4B-37DF-444D-9F7B-3891B69BE01A}" srcOrd="9" destOrd="0" presId="urn:microsoft.com/office/officeart/2005/8/layout/list1"/>
    <dgm:cxn modelId="{07DAC801-737D-410D-B348-9E4DD6601668}" type="presParOf" srcId="{156E03A5-5F5C-40AD-BFCC-4DB53C4DBE5B}" destId="{6FE620C2-456D-43E7-AA73-3123667F7E81}" srcOrd="10" destOrd="0" presId="urn:microsoft.com/office/officeart/2005/8/layout/list1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B20C920-561E-4089-933B-F69D52E087EE}" type="doc">
      <dgm:prSet loTypeId="urn:microsoft.com/office/officeart/2005/8/layout/hList9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DFFA5E4-5810-45D2-B3A3-E24C796F8111}">
      <dgm:prSet phldrT="[文本]" custT="1"/>
      <dgm:spPr>
        <a:solidFill>
          <a:srgbClr val="000066"/>
        </a:solidFill>
      </dgm:spPr>
      <dgm:t>
        <a:bodyPr/>
        <a:lstStyle/>
        <a:p>
          <a:r>
            <a:rPr lang="zh-CN" altLang="en-US" sz="3600" dirty="0" smtClean="0">
              <a:latin typeface="黑体" pitchFamily="49" charset="-122"/>
              <a:ea typeface="黑体" pitchFamily="49" charset="-122"/>
            </a:rPr>
            <a:t>三大</a:t>
          </a:r>
          <a:endParaRPr lang="en-US" altLang="zh-CN" sz="3600" dirty="0" smtClean="0">
            <a:latin typeface="黑体" pitchFamily="49" charset="-122"/>
            <a:ea typeface="黑体" pitchFamily="49" charset="-122"/>
          </a:endParaRPr>
        </a:p>
        <a:p>
          <a:r>
            <a:rPr lang="zh-CN" altLang="en-US" sz="3600" dirty="0" smtClean="0">
              <a:latin typeface="黑体" pitchFamily="49" charset="-122"/>
              <a:ea typeface="黑体" pitchFamily="49" charset="-122"/>
            </a:rPr>
            <a:t>任务</a:t>
          </a:r>
          <a:endParaRPr lang="zh-CN" altLang="en-US" sz="3600" dirty="0">
            <a:latin typeface="黑体" pitchFamily="49" charset="-122"/>
            <a:ea typeface="黑体" pitchFamily="49" charset="-122"/>
          </a:endParaRPr>
        </a:p>
      </dgm:t>
    </dgm:pt>
    <dgm:pt modelId="{31FB4B10-239F-4FF9-BC99-9BA4EC471059}" cxnId="{513904C9-7AFF-46E7-833C-A5F903EA2800}" type="parTrans">
      <dgm:prSet/>
      <dgm:spPr/>
      <dgm:t>
        <a:bodyPr/>
        <a:lstStyle/>
        <a:p>
          <a:endParaRPr lang="zh-CN" altLang="en-US"/>
        </a:p>
      </dgm:t>
    </dgm:pt>
    <dgm:pt modelId="{DD26BF59-7806-4FBD-BE82-C868D41778B7}" cxnId="{513904C9-7AFF-46E7-833C-A5F903EA2800}" type="sibTrans">
      <dgm:prSet/>
      <dgm:spPr/>
      <dgm:t>
        <a:bodyPr/>
        <a:lstStyle/>
        <a:p>
          <a:endParaRPr lang="zh-CN" altLang="en-US"/>
        </a:p>
      </dgm:t>
    </dgm:pt>
    <dgm:pt modelId="{0496CC26-43F7-4792-9F42-460BB1587454}">
      <dgm:prSet phldrT="[文本]" custT="1"/>
      <dgm:spPr>
        <a:solidFill>
          <a:srgbClr val="A50021"/>
        </a:solidFill>
      </dgm:spPr>
      <dgm:t>
        <a:bodyPr/>
        <a:lstStyle/>
        <a:p>
          <a:r>
            <a:rPr lang="zh-CN" altLang="en-US" sz="2800" dirty="0" smtClean="0">
              <a:solidFill>
                <a:schemeClr val="accent3"/>
              </a:solidFill>
              <a:latin typeface="黑体" pitchFamily="49" charset="-122"/>
              <a:ea typeface="黑体" pitchFamily="49" charset="-122"/>
            </a:rPr>
            <a:t>维护</a:t>
          </a:r>
          <a:endParaRPr lang="en-US" altLang="zh-CN" sz="2800" dirty="0" smtClean="0">
            <a:solidFill>
              <a:schemeClr val="accent3"/>
            </a:solidFill>
            <a:latin typeface="黑体" pitchFamily="49" charset="-122"/>
            <a:ea typeface="黑体" pitchFamily="49" charset="-122"/>
          </a:endParaRPr>
        </a:p>
        <a:p>
          <a:r>
            <a:rPr lang="zh-CN" altLang="en-US" sz="2800" dirty="0" smtClean="0">
              <a:solidFill>
                <a:schemeClr val="accent3"/>
              </a:solidFill>
              <a:latin typeface="黑体" pitchFamily="49" charset="-122"/>
              <a:ea typeface="黑体" pitchFamily="49" charset="-122"/>
            </a:rPr>
            <a:t>检查</a:t>
          </a:r>
          <a:endParaRPr lang="en-US" altLang="zh-CN" sz="2800" dirty="0" smtClean="0">
            <a:solidFill>
              <a:schemeClr val="accent3"/>
            </a:solidFill>
            <a:latin typeface="黑体" pitchFamily="49" charset="-122"/>
            <a:ea typeface="黑体" pitchFamily="49" charset="-122"/>
          </a:endParaRPr>
        </a:p>
        <a:p>
          <a:r>
            <a:rPr lang="zh-CN" altLang="en-US" sz="2800" dirty="0" smtClean="0">
              <a:solidFill>
                <a:schemeClr val="accent3"/>
              </a:solidFill>
              <a:latin typeface="黑体" pitchFamily="49" charset="-122"/>
              <a:ea typeface="黑体" pitchFamily="49" charset="-122"/>
            </a:rPr>
            <a:t>协助</a:t>
          </a:r>
          <a:endParaRPr lang="zh-CN" altLang="en-US" sz="2800" dirty="0">
            <a:solidFill>
              <a:schemeClr val="accent3"/>
            </a:solidFill>
            <a:latin typeface="黑体" pitchFamily="49" charset="-122"/>
            <a:ea typeface="黑体" pitchFamily="49" charset="-122"/>
          </a:endParaRPr>
        </a:p>
      </dgm:t>
    </dgm:pt>
    <dgm:pt modelId="{DA240D17-CD3A-4664-BF52-5696B02EA45F}" cxnId="{BE7A9CA1-766E-4B18-A4EB-F3F714262F8E}" type="parTrans">
      <dgm:prSet/>
      <dgm:spPr/>
      <dgm:t>
        <a:bodyPr/>
        <a:lstStyle/>
        <a:p>
          <a:endParaRPr lang="zh-CN" altLang="en-US"/>
        </a:p>
      </dgm:t>
    </dgm:pt>
    <dgm:pt modelId="{6B447B39-1660-4382-A72D-B3B19FBA4C07}" cxnId="{BE7A9CA1-766E-4B18-A4EB-F3F714262F8E}" type="sibTrans">
      <dgm:prSet/>
      <dgm:spPr/>
      <dgm:t>
        <a:bodyPr/>
        <a:lstStyle/>
        <a:p>
          <a:endParaRPr lang="zh-CN" altLang="en-US"/>
        </a:p>
      </dgm:t>
    </dgm:pt>
    <dgm:pt modelId="{823C9EB7-094C-4375-AC6D-0EFF7B9CB789}">
      <dgm:prSet phldrT="[文本]" custT="1"/>
      <dgm:spPr>
        <a:solidFill>
          <a:srgbClr val="006600"/>
        </a:solidFill>
      </dgm:spPr>
      <dgm:t>
        <a:bodyPr/>
        <a:lstStyle/>
        <a:p>
          <a:r>
            <a:rPr lang="zh-CN" altLang="en-US" sz="3600" dirty="0" smtClean="0">
              <a:latin typeface="黑体" pitchFamily="49" charset="-122"/>
              <a:ea typeface="黑体" pitchFamily="49" charset="-122"/>
            </a:rPr>
            <a:t>五大</a:t>
          </a:r>
          <a:endParaRPr lang="en-US" altLang="zh-CN" sz="3600" dirty="0" smtClean="0">
            <a:latin typeface="黑体" pitchFamily="49" charset="-122"/>
            <a:ea typeface="黑体" pitchFamily="49" charset="-122"/>
          </a:endParaRPr>
        </a:p>
        <a:p>
          <a:r>
            <a:rPr lang="zh-CN" altLang="en-US" sz="3600" dirty="0" smtClean="0">
              <a:latin typeface="黑体" pitchFamily="49" charset="-122"/>
              <a:ea typeface="黑体" pitchFamily="49" charset="-122"/>
            </a:rPr>
            <a:t>职责</a:t>
          </a:r>
          <a:endParaRPr lang="zh-CN" altLang="en-US" sz="3600" dirty="0">
            <a:latin typeface="黑体" pitchFamily="49" charset="-122"/>
            <a:ea typeface="黑体" pitchFamily="49" charset="-122"/>
          </a:endParaRPr>
        </a:p>
      </dgm:t>
    </dgm:pt>
    <dgm:pt modelId="{4109BB94-DFF3-4352-87EC-AD4F6499C28E}" cxnId="{F15AE282-DA9D-4937-BC42-5CEB9B177996}" type="parTrans">
      <dgm:prSet/>
      <dgm:spPr/>
      <dgm:t>
        <a:bodyPr/>
        <a:lstStyle/>
        <a:p>
          <a:endParaRPr lang="zh-CN" altLang="en-US"/>
        </a:p>
      </dgm:t>
    </dgm:pt>
    <dgm:pt modelId="{56F32FCD-1145-47D3-88B6-1394F1E8540F}" cxnId="{F15AE282-DA9D-4937-BC42-5CEB9B177996}" type="sibTrans">
      <dgm:prSet/>
      <dgm:spPr/>
      <dgm:t>
        <a:bodyPr/>
        <a:lstStyle/>
        <a:p>
          <a:endParaRPr lang="zh-CN" altLang="en-US"/>
        </a:p>
      </dgm:t>
    </dgm:pt>
    <dgm:pt modelId="{8F93E593-C219-4A07-B992-C839F3CB86D0}">
      <dgm:prSet phldrT="[文本]" custT="1"/>
      <dgm:spPr>
        <a:solidFill>
          <a:srgbClr val="660066"/>
        </a:solidFill>
      </dgm:spPr>
      <dgm:t>
        <a:bodyPr/>
        <a:lstStyle/>
        <a:p>
          <a:r>
            <a:rPr lang="zh-CN" altLang="en-US" sz="2800" dirty="0" smtClean="0">
              <a:solidFill>
                <a:schemeClr val="accent3"/>
              </a:solidFill>
              <a:latin typeface="黑体" pitchFamily="49" charset="-122"/>
              <a:ea typeface="黑体" pitchFamily="49" charset="-122"/>
            </a:rPr>
            <a:t>教育、监督</a:t>
          </a:r>
          <a:endParaRPr lang="en-US" altLang="zh-CN" sz="2800" dirty="0" smtClean="0">
            <a:solidFill>
              <a:schemeClr val="accent3"/>
            </a:solidFill>
            <a:latin typeface="黑体" pitchFamily="49" charset="-122"/>
            <a:ea typeface="黑体" pitchFamily="49" charset="-122"/>
          </a:endParaRPr>
        </a:p>
        <a:p>
          <a:r>
            <a:rPr lang="zh-CN" altLang="en-US" sz="2800" dirty="0" smtClean="0">
              <a:solidFill>
                <a:schemeClr val="accent3"/>
              </a:solidFill>
              <a:latin typeface="黑体" pitchFamily="49" charset="-122"/>
              <a:ea typeface="黑体" pitchFamily="49" charset="-122"/>
            </a:rPr>
            <a:t>案件、受理</a:t>
          </a:r>
          <a:endParaRPr lang="en-US" altLang="zh-CN" sz="2800" dirty="0" smtClean="0">
            <a:solidFill>
              <a:schemeClr val="accent3"/>
            </a:solidFill>
            <a:latin typeface="黑体" pitchFamily="49" charset="-122"/>
            <a:ea typeface="黑体" pitchFamily="49" charset="-122"/>
          </a:endParaRPr>
        </a:p>
        <a:p>
          <a:r>
            <a:rPr lang="zh-CN" altLang="en-US" sz="2800" dirty="0" smtClean="0">
              <a:solidFill>
                <a:schemeClr val="accent3"/>
              </a:solidFill>
              <a:latin typeface="黑体" pitchFamily="49" charset="-122"/>
              <a:ea typeface="黑体" pitchFamily="49" charset="-122"/>
            </a:rPr>
            <a:t>保障</a:t>
          </a:r>
          <a:endParaRPr lang="zh-CN" altLang="en-US" sz="2800" dirty="0">
            <a:solidFill>
              <a:schemeClr val="accent3"/>
            </a:solidFill>
            <a:latin typeface="黑体" pitchFamily="49" charset="-122"/>
            <a:ea typeface="黑体" pitchFamily="49" charset="-122"/>
          </a:endParaRPr>
        </a:p>
      </dgm:t>
    </dgm:pt>
    <dgm:pt modelId="{242F2174-C0AC-44B5-97A2-85E8EC79CBBF}" cxnId="{BC10B862-1FDF-4C18-A174-F4CDF3FA1217}" type="parTrans">
      <dgm:prSet/>
      <dgm:spPr/>
      <dgm:t>
        <a:bodyPr/>
        <a:lstStyle/>
        <a:p>
          <a:endParaRPr lang="zh-CN" altLang="en-US"/>
        </a:p>
      </dgm:t>
    </dgm:pt>
    <dgm:pt modelId="{D09F3107-C577-4CF4-9E9D-3A1B5834F79F}" cxnId="{BC10B862-1FDF-4C18-A174-F4CDF3FA1217}" type="sibTrans">
      <dgm:prSet/>
      <dgm:spPr/>
      <dgm:t>
        <a:bodyPr/>
        <a:lstStyle/>
        <a:p>
          <a:endParaRPr lang="zh-CN" altLang="en-US"/>
        </a:p>
      </dgm:t>
    </dgm:pt>
    <dgm:pt modelId="{E45413BA-52BD-4454-9DE9-8635544F9FC4}" type="pres">
      <dgm:prSet presAssocID="{CB20C920-561E-4089-933B-F69D52E087EE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070244BE-D6CF-414B-8F5A-565747B4A5D5}" type="pres">
      <dgm:prSet presAssocID="{8DFFA5E4-5810-45D2-B3A3-E24C796F8111}" presName="posSpace" presStyleCnt="0"/>
      <dgm:spPr/>
    </dgm:pt>
    <dgm:pt modelId="{F470E5C2-4C25-4F11-83BD-B5D34F4DB4CD}" type="pres">
      <dgm:prSet presAssocID="{8DFFA5E4-5810-45D2-B3A3-E24C796F8111}" presName="vertFlow" presStyleCnt="0"/>
      <dgm:spPr/>
    </dgm:pt>
    <dgm:pt modelId="{611A0638-0ACB-4AD1-8F27-12D982413801}" type="pres">
      <dgm:prSet presAssocID="{8DFFA5E4-5810-45D2-B3A3-E24C796F8111}" presName="topSpace" presStyleCnt="0"/>
      <dgm:spPr/>
    </dgm:pt>
    <dgm:pt modelId="{465DF762-0BC9-40AC-AC9B-0B9F76212821}" type="pres">
      <dgm:prSet presAssocID="{8DFFA5E4-5810-45D2-B3A3-E24C796F8111}" presName="firstComp" presStyleCnt="0"/>
      <dgm:spPr/>
    </dgm:pt>
    <dgm:pt modelId="{FF81882A-781F-4397-9F30-4B660D63A941}" type="pres">
      <dgm:prSet presAssocID="{8DFFA5E4-5810-45D2-B3A3-E24C796F8111}" presName="firstChild" presStyleLbl="bgAccFollowNode1" presStyleIdx="0" presStyleCnt="2"/>
      <dgm:spPr/>
      <dgm:t>
        <a:bodyPr/>
        <a:lstStyle/>
        <a:p>
          <a:endParaRPr lang="zh-CN" altLang="en-US"/>
        </a:p>
      </dgm:t>
    </dgm:pt>
    <dgm:pt modelId="{47456F95-7DD7-4349-A4FA-556FAB357B3A}" type="pres">
      <dgm:prSet presAssocID="{8DFFA5E4-5810-45D2-B3A3-E24C796F8111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AE828DB-6038-4278-9D7F-EF15B1279B8B}" type="pres">
      <dgm:prSet presAssocID="{8DFFA5E4-5810-45D2-B3A3-E24C796F8111}" presName="negSpace" presStyleCnt="0"/>
      <dgm:spPr/>
    </dgm:pt>
    <dgm:pt modelId="{A0628F7D-620A-4D30-BB3E-18A50E7246DC}" type="pres">
      <dgm:prSet presAssocID="{8DFFA5E4-5810-45D2-B3A3-E24C796F8111}" presName="circle" presStyleLbl="node1" presStyleIdx="0" presStyleCnt="2"/>
      <dgm:spPr/>
      <dgm:t>
        <a:bodyPr/>
        <a:lstStyle/>
        <a:p>
          <a:endParaRPr lang="zh-CN" altLang="en-US"/>
        </a:p>
      </dgm:t>
    </dgm:pt>
    <dgm:pt modelId="{A4802AEB-6195-44A1-95C5-FCE6AFA64CC2}" type="pres">
      <dgm:prSet presAssocID="{DD26BF59-7806-4FBD-BE82-C868D41778B7}" presName="transSpace" presStyleCnt="0"/>
      <dgm:spPr/>
    </dgm:pt>
    <dgm:pt modelId="{71596766-70C7-497C-BDF8-5E8ACE8D4CF5}" type="pres">
      <dgm:prSet presAssocID="{823C9EB7-094C-4375-AC6D-0EFF7B9CB789}" presName="posSpace" presStyleCnt="0"/>
      <dgm:spPr/>
    </dgm:pt>
    <dgm:pt modelId="{198B59C1-D740-4F90-BBA9-CDB0CD54B087}" type="pres">
      <dgm:prSet presAssocID="{823C9EB7-094C-4375-AC6D-0EFF7B9CB789}" presName="vertFlow" presStyleCnt="0"/>
      <dgm:spPr/>
    </dgm:pt>
    <dgm:pt modelId="{8A0CB47E-1B1D-4335-B609-D1A126C3CCD3}" type="pres">
      <dgm:prSet presAssocID="{823C9EB7-094C-4375-AC6D-0EFF7B9CB789}" presName="topSpace" presStyleCnt="0"/>
      <dgm:spPr/>
    </dgm:pt>
    <dgm:pt modelId="{DA13A103-3DE3-4820-B4C7-3B7A429105B4}" type="pres">
      <dgm:prSet presAssocID="{823C9EB7-094C-4375-AC6D-0EFF7B9CB789}" presName="firstComp" presStyleCnt="0"/>
      <dgm:spPr/>
    </dgm:pt>
    <dgm:pt modelId="{FD22D644-7768-493E-83EA-374E21597721}" type="pres">
      <dgm:prSet presAssocID="{823C9EB7-094C-4375-AC6D-0EFF7B9CB789}" presName="firstChild" presStyleLbl="bgAccFollowNode1" presStyleIdx="1" presStyleCnt="2"/>
      <dgm:spPr/>
      <dgm:t>
        <a:bodyPr/>
        <a:lstStyle/>
        <a:p>
          <a:endParaRPr lang="zh-CN" altLang="en-US"/>
        </a:p>
      </dgm:t>
    </dgm:pt>
    <dgm:pt modelId="{E6D8CC59-297A-4C17-9D25-595C35EAB754}" type="pres">
      <dgm:prSet presAssocID="{823C9EB7-094C-4375-AC6D-0EFF7B9CB789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A33C0AD-C533-4A3F-9F84-55E5E01211A9}" type="pres">
      <dgm:prSet presAssocID="{823C9EB7-094C-4375-AC6D-0EFF7B9CB789}" presName="negSpace" presStyleCnt="0"/>
      <dgm:spPr/>
    </dgm:pt>
    <dgm:pt modelId="{03B607CA-942D-4267-83F8-00C50AC25D46}" type="pres">
      <dgm:prSet presAssocID="{823C9EB7-094C-4375-AC6D-0EFF7B9CB789}" presName="circle" presStyleLbl="node1" presStyleIdx="1" presStyleCnt="2" custLinFactNeighborX="-2035" custLinFactNeighborY="-760"/>
      <dgm:spPr/>
      <dgm:t>
        <a:bodyPr/>
        <a:lstStyle/>
        <a:p>
          <a:endParaRPr lang="zh-CN" altLang="en-US"/>
        </a:p>
      </dgm:t>
    </dgm:pt>
  </dgm:ptLst>
  <dgm:cxnLst>
    <dgm:cxn modelId="{F15AE282-DA9D-4937-BC42-5CEB9B177996}" srcId="{CB20C920-561E-4089-933B-F69D52E087EE}" destId="{823C9EB7-094C-4375-AC6D-0EFF7B9CB789}" srcOrd="1" destOrd="0" parTransId="{4109BB94-DFF3-4352-87EC-AD4F6499C28E}" sibTransId="{56F32FCD-1145-47D3-88B6-1394F1E8540F}"/>
    <dgm:cxn modelId="{75EB962C-7BC9-4D77-B2AD-07FB735F6EBA}" type="presOf" srcId="{0496CC26-43F7-4792-9F42-460BB1587454}" destId="{FF81882A-781F-4397-9F30-4B660D63A941}" srcOrd="0" destOrd="0" presId="urn:microsoft.com/office/officeart/2005/8/layout/hList9"/>
    <dgm:cxn modelId="{BC10B862-1FDF-4C18-A174-F4CDF3FA1217}" srcId="{823C9EB7-094C-4375-AC6D-0EFF7B9CB789}" destId="{8F93E593-C219-4A07-B992-C839F3CB86D0}" srcOrd="0" destOrd="0" parTransId="{242F2174-C0AC-44B5-97A2-85E8EC79CBBF}" sibTransId="{D09F3107-C577-4CF4-9E9D-3A1B5834F79F}"/>
    <dgm:cxn modelId="{282D09FF-10E8-4EB3-B06F-021713637662}" type="presOf" srcId="{8F93E593-C219-4A07-B992-C839F3CB86D0}" destId="{E6D8CC59-297A-4C17-9D25-595C35EAB754}" srcOrd="1" destOrd="0" presId="urn:microsoft.com/office/officeart/2005/8/layout/hList9"/>
    <dgm:cxn modelId="{DF92CF7B-5A31-4FF9-A0E6-7AF8A4801600}" type="presOf" srcId="{8DFFA5E4-5810-45D2-B3A3-E24C796F8111}" destId="{A0628F7D-620A-4D30-BB3E-18A50E7246DC}" srcOrd="0" destOrd="0" presId="urn:microsoft.com/office/officeart/2005/8/layout/hList9"/>
    <dgm:cxn modelId="{BE7A9CA1-766E-4B18-A4EB-F3F714262F8E}" srcId="{8DFFA5E4-5810-45D2-B3A3-E24C796F8111}" destId="{0496CC26-43F7-4792-9F42-460BB1587454}" srcOrd="0" destOrd="0" parTransId="{DA240D17-CD3A-4664-BF52-5696B02EA45F}" sibTransId="{6B447B39-1660-4382-A72D-B3B19FBA4C07}"/>
    <dgm:cxn modelId="{3AEE7D81-BC76-42F9-8C8D-296E9B014AA7}" type="presOf" srcId="{8F93E593-C219-4A07-B992-C839F3CB86D0}" destId="{FD22D644-7768-493E-83EA-374E21597721}" srcOrd="0" destOrd="0" presId="urn:microsoft.com/office/officeart/2005/8/layout/hList9"/>
    <dgm:cxn modelId="{513904C9-7AFF-46E7-833C-A5F903EA2800}" srcId="{CB20C920-561E-4089-933B-F69D52E087EE}" destId="{8DFFA5E4-5810-45D2-B3A3-E24C796F8111}" srcOrd="0" destOrd="0" parTransId="{31FB4B10-239F-4FF9-BC99-9BA4EC471059}" sibTransId="{DD26BF59-7806-4FBD-BE82-C868D41778B7}"/>
    <dgm:cxn modelId="{09C1ED6C-B04C-4F18-9B8B-FD089C7CB2B1}" type="presOf" srcId="{CB20C920-561E-4089-933B-F69D52E087EE}" destId="{E45413BA-52BD-4454-9DE9-8635544F9FC4}" srcOrd="0" destOrd="0" presId="urn:microsoft.com/office/officeart/2005/8/layout/hList9"/>
    <dgm:cxn modelId="{956E2704-31E0-4A47-B032-DFFC44BB6F5F}" type="presOf" srcId="{823C9EB7-094C-4375-AC6D-0EFF7B9CB789}" destId="{03B607CA-942D-4267-83F8-00C50AC25D46}" srcOrd="0" destOrd="0" presId="urn:microsoft.com/office/officeart/2005/8/layout/hList9"/>
    <dgm:cxn modelId="{687EE286-289A-41A0-9057-D2CFDE15FF1B}" type="presOf" srcId="{0496CC26-43F7-4792-9F42-460BB1587454}" destId="{47456F95-7DD7-4349-A4FA-556FAB357B3A}" srcOrd="1" destOrd="0" presId="urn:microsoft.com/office/officeart/2005/8/layout/hList9"/>
    <dgm:cxn modelId="{8AFF446D-95B7-46EF-9074-AFF82E065B4A}" type="presParOf" srcId="{E45413BA-52BD-4454-9DE9-8635544F9FC4}" destId="{070244BE-D6CF-414B-8F5A-565747B4A5D5}" srcOrd="0" destOrd="0" presId="urn:microsoft.com/office/officeart/2005/8/layout/hList9"/>
    <dgm:cxn modelId="{D6E15A23-B105-4071-A4A8-49EFE08893EA}" type="presParOf" srcId="{E45413BA-52BD-4454-9DE9-8635544F9FC4}" destId="{F470E5C2-4C25-4F11-83BD-B5D34F4DB4CD}" srcOrd="1" destOrd="0" presId="urn:microsoft.com/office/officeart/2005/8/layout/hList9"/>
    <dgm:cxn modelId="{45C9A3AB-0B51-42D6-9594-8A8C1BE32DE6}" type="presParOf" srcId="{F470E5C2-4C25-4F11-83BD-B5D34F4DB4CD}" destId="{611A0638-0ACB-4AD1-8F27-12D982413801}" srcOrd="0" destOrd="0" presId="urn:microsoft.com/office/officeart/2005/8/layout/hList9"/>
    <dgm:cxn modelId="{969AD84E-EAEE-4FFD-8CBA-231283732A02}" type="presParOf" srcId="{F470E5C2-4C25-4F11-83BD-B5D34F4DB4CD}" destId="{465DF762-0BC9-40AC-AC9B-0B9F76212821}" srcOrd="1" destOrd="0" presId="urn:microsoft.com/office/officeart/2005/8/layout/hList9"/>
    <dgm:cxn modelId="{931103F8-334B-4718-AB1B-CB3CCF3B1E65}" type="presParOf" srcId="{465DF762-0BC9-40AC-AC9B-0B9F76212821}" destId="{FF81882A-781F-4397-9F30-4B660D63A941}" srcOrd="0" destOrd="0" presId="urn:microsoft.com/office/officeart/2005/8/layout/hList9"/>
    <dgm:cxn modelId="{6C9AC461-C9FC-40C3-9B17-54DD7E4C5B95}" type="presParOf" srcId="{465DF762-0BC9-40AC-AC9B-0B9F76212821}" destId="{47456F95-7DD7-4349-A4FA-556FAB357B3A}" srcOrd="1" destOrd="0" presId="urn:microsoft.com/office/officeart/2005/8/layout/hList9"/>
    <dgm:cxn modelId="{448F6958-F626-4DAF-ACA3-4FFBE77EFE18}" type="presParOf" srcId="{E45413BA-52BD-4454-9DE9-8635544F9FC4}" destId="{0AE828DB-6038-4278-9D7F-EF15B1279B8B}" srcOrd="2" destOrd="0" presId="urn:microsoft.com/office/officeart/2005/8/layout/hList9"/>
    <dgm:cxn modelId="{E8F6EAD5-E04D-4BD3-94F0-15FEAECAB4AF}" type="presParOf" srcId="{E45413BA-52BD-4454-9DE9-8635544F9FC4}" destId="{A0628F7D-620A-4D30-BB3E-18A50E7246DC}" srcOrd="3" destOrd="0" presId="urn:microsoft.com/office/officeart/2005/8/layout/hList9"/>
    <dgm:cxn modelId="{1BECAA6A-C738-4BE5-A6D0-0ADB21E5F7FE}" type="presParOf" srcId="{E45413BA-52BD-4454-9DE9-8635544F9FC4}" destId="{A4802AEB-6195-44A1-95C5-FCE6AFA64CC2}" srcOrd="4" destOrd="0" presId="urn:microsoft.com/office/officeart/2005/8/layout/hList9"/>
    <dgm:cxn modelId="{78DDB203-EF75-4969-8B31-E122A293E37F}" type="presParOf" srcId="{E45413BA-52BD-4454-9DE9-8635544F9FC4}" destId="{71596766-70C7-497C-BDF8-5E8ACE8D4CF5}" srcOrd="5" destOrd="0" presId="urn:microsoft.com/office/officeart/2005/8/layout/hList9"/>
    <dgm:cxn modelId="{E4D16443-47EB-41A9-9FA4-D33C7691AC33}" type="presParOf" srcId="{E45413BA-52BD-4454-9DE9-8635544F9FC4}" destId="{198B59C1-D740-4F90-BBA9-CDB0CD54B087}" srcOrd="6" destOrd="0" presId="urn:microsoft.com/office/officeart/2005/8/layout/hList9"/>
    <dgm:cxn modelId="{55C6A863-E334-4D16-BAE9-353C0758C236}" type="presParOf" srcId="{198B59C1-D740-4F90-BBA9-CDB0CD54B087}" destId="{8A0CB47E-1B1D-4335-B609-D1A126C3CCD3}" srcOrd="0" destOrd="0" presId="urn:microsoft.com/office/officeart/2005/8/layout/hList9"/>
    <dgm:cxn modelId="{8737F144-BB22-461D-8AE5-AF268FDCA478}" type="presParOf" srcId="{198B59C1-D740-4F90-BBA9-CDB0CD54B087}" destId="{DA13A103-3DE3-4820-B4C7-3B7A429105B4}" srcOrd="1" destOrd="0" presId="urn:microsoft.com/office/officeart/2005/8/layout/hList9"/>
    <dgm:cxn modelId="{B840A85E-272D-48E8-B3D9-00A00D80EB6B}" type="presParOf" srcId="{DA13A103-3DE3-4820-B4C7-3B7A429105B4}" destId="{FD22D644-7768-493E-83EA-374E21597721}" srcOrd="0" destOrd="0" presId="urn:microsoft.com/office/officeart/2005/8/layout/hList9"/>
    <dgm:cxn modelId="{883FD506-535F-4251-B69D-60D646D54E32}" type="presParOf" srcId="{DA13A103-3DE3-4820-B4C7-3B7A429105B4}" destId="{E6D8CC59-297A-4C17-9D25-595C35EAB754}" srcOrd="1" destOrd="0" presId="urn:microsoft.com/office/officeart/2005/8/layout/hList9"/>
    <dgm:cxn modelId="{409E0250-F6E4-4E1C-8CED-ABC5847AD743}" type="presParOf" srcId="{E45413BA-52BD-4454-9DE9-8635544F9FC4}" destId="{3A33C0AD-C533-4A3F-9F84-55E5E01211A9}" srcOrd="7" destOrd="0" presId="urn:microsoft.com/office/officeart/2005/8/layout/hList9"/>
    <dgm:cxn modelId="{56E3004B-1AB1-437F-AC8A-7C5F9A2AA6E9}" type="presParOf" srcId="{E45413BA-52BD-4454-9DE9-8635544F9FC4}" destId="{03B607CA-942D-4267-83F8-00C50AC25D46}" srcOrd="8" destOrd="0" presId="urn:microsoft.com/office/officeart/2005/8/layout/hList9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E8CDFE7-5541-4A26-B20A-27FFE86A71B2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7D8DAD03-9473-4E34-9858-125743FA2340}">
      <dgm:prSet phldrT="[文本]" custT="1"/>
      <dgm:spPr>
        <a:solidFill>
          <a:srgbClr val="66FFFF"/>
        </a:solidFill>
        <a:ln w="19050"/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zh-CN" altLang="en-US" sz="2800" b="1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  <a:sym typeface="Arial" pitchFamily="34" charset="0"/>
            </a:rPr>
            <a:t>建立健全党内制度体系，要以党章为根本依据</a:t>
          </a:r>
          <a:endParaRPr lang="zh-CN" altLang="en-US" sz="3600" b="1" dirty="0">
            <a:solidFill>
              <a:schemeClr val="tx1"/>
            </a:solidFill>
            <a:latin typeface="黑体" pitchFamily="49" charset="-122"/>
            <a:ea typeface="黑体" pitchFamily="49" charset="-122"/>
          </a:endParaRPr>
        </a:p>
      </dgm:t>
    </dgm:pt>
    <dgm:pt modelId="{E1EFB98A-0411-4123-9257-62F73197FAAA}" cxnId="{F8158B4D-75B0-40F3-8F1A-4BC02B12A665}" type="parTrans">
      <dgm:prSet/>
      <dgm:spPr/>
      <dgm:t>
        <a:bodyPr/>
        <a:lstStyle/>
        <a:p>
          <a:endParaRPr lang="zh-CN" altLang="en-US"/>
        </a:p>
      </dgm:t>
    </dgm:pt>
    <dgm:pt modelId="{546321AB-2E48-46F0-B550-7BCBB3F70C67}" cxnId="{F8158B4D-75B0-40F3-8F1A-4BC02B12A665}" type="sibTrans">
      <dgm:prSet/>
      <dgm:spPr/>
      <dgm:t>
        <a:bodyPr/>
        <a:lstStyle/>
        <a:p>
          <a:endParaRPr lang="zh-CN" altLang="en-US"/>
        </a:p>
      </dgm:t>
    </dgm:pt>
    <dgm:pt modelId="{5A5BF557-637A-423F-930F-67B5147E1AB1}">
      <dgm:prSet phldrT="[文本]" custT="1"/>
      <dgm:spPr>
        <a:solidFill>
          <a:srgbClr val="FFFF99"/>
        </a:solidFill>
      </dgm:spPr>
      <dgm:t>
        <a:bodyPr/>
        <a:lstStyle/>
        <a:p>
          <a:r>
            <a:rPr lang="zh-CN" altLang="en-US" sz="2800" b="1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rPr>
            <a:t>判断各级党组织和党员、干部的表现，要以党章为基本标准</a:t>
          </a:r>
          <a:endParaRPr lang="zh-CN" altLang="en-US" sz="2800" b="1" dirty="0">
            <a:solidFill>
              <a:schemeClr val="tx1"/>
            </a:solidFill>
            <a:latin typeface="黑体" pitchFamily="49" charset="-122"/>
            <a:ea typeface="黑体" pitchFamily="49" charset="-122"/>
          </a:endParaRPr>
        </a:p>
      </dgm:t>
    </dgm:pt>
    <dgm:pt modelId="{7FB3C0C3-33C6-4DCB-89FA-AD42D4B315E4}" cxnId="{E08CDD45-594C-46F7-9251-DA45494714D8}" type="parTrans">
      <dgm:prSet/>
      <dgm:spPr/>
      <dgm:t>
        <a:bodyPr/>
        <a:lstStyle/>
        <a:p>
          <a:endParaRPr lang="zh-CN" altLang="en-US"/>
        </a:p>
      </dgm:t>
    </dgm:pt>
    <dgm:pt modelId="{F6CD09E9-F21C-483E-9E0A-8969E35FA91C}" cxnId="{E08CDD45-594C-46F7-9251-DA45494714D8}" type="sibTrans">
      <dgm:prSet/>
      <dgm:spPr/>
      <dgm:t>
        <a:bodyPr/>
        <a:lstStyle/>
        <a:p>
          <a:endParaRPr lang="zh-CN" altLang="en-US"/>
        </a:p>
      </dgm:t>
    </dgm:pt>
    <dgm:pt modelId="{94C1DC17-803B-44C6-8B64-8A6572B42B91}">
      <dgm:prSet phldrT="[文本]" custT="1"/>
      <dgm:spPr>
        <a:solidFill>
          <a:srgbClr val="CCFFCC"/>
        </a:solidFill>
      </dgm:spPr>
      <dgm:t>
        <a:bodyPr/>
        <a:lstStyle/>
        <a:p>
          <a:r>
            <a:rPr lang="zh-CN" altLang="en-US" sz="2800" b="1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rPr>
            <a:t>解决党内矛盾，要以党章为根本规则</a:t>
          </a:r>
          <a:endParaRPr lang="zh-CN" altLang="en-US" sz="2800" b="1" dirty="0">
            <a:solidFill>
              <a:schemeClr val="tx1"/>
            </a:solidFill>
            <a:latin typeface="黑体" pitchFamily="49" charset="-122"/>
            <a:ea typeface="黑体" pitchFamily="49" charset="-122"/>
          </a:endParaRPr>
        </a:p>
      </dgm:t>
    </dgm:pt>
    <dgm:pt modelId="{ED32EDF3-C2DF-4E24-BA4C-601A8A73D30E}" cxnId="{39BA0CC4-43B7-4158-AB37-DA38C0A2E9E6}" type="parTrans">
      <dgm:prSet/>
      <dgm:spPr/>
      <dgm:t>
        <a:bodyPr/>
        <a:lstStyle/>
        <a:p>
          <a:endParaRPr lang="zh-CN" altLang="en-US"/>
        </a:p>
      </dgm:t>
    </dgm:pt>
    <dgm:pt modelId="{F846C265-4F3F-49A1-9382-64CBBB33AF88}" cxnId="{39BA0CC4-43B7-4158-AB37-DA38C0A2E9E6}" type="sibTrans">
      <dgm:prSet/>
      <dgm:spPr/>
      <dgm:t>
        <a:bodyPr/>
        <a:lstStyle/>
        <a:p>
          <a:endParaRPr lang="zh-CN" altLang="en-US"/>
        </a:p>
      </dgm:t>
    </dgm:pt>
    <dgm:pt modelId="{D7AF7D02-7885-4B8D-BF30-D86BAE733981}" type="pres">
      <dgm:prSet presAssocID="{BE8CDFE7-5541-4A26-B20A-27FFE86A71B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902ACD2D-8A54-40A9-B223-EACB623AC9A0}" type="pres">
      <dgm:prSet presAssocID="{BE8CDFE7-5541-4A26-B20A-27FFE86A71B2}" presName="Name1" presStyleCnt="0"/>
      <dgm:spPr/>
    </dgm:pt>
    <dgm:pt modelId="{C7DBEECD-C53B-479E-9A9E-43D9BD6F14A6}" type="pres">
      <dgm:prSet presAssocID="{BE8CDFE7-5541-4A26-B20A-27FFE86A71B2}" presName="cycle" presStyleCnt="0"/>
      <dgm:spPr/>
    </dgm:pt>
    <dgm:pt modelId="{4EF3AE4B-226F-420E-B299-2B5B3F046E39}" type="pres">
      <dgm:prSet presAssocID="{BE8CDFE7-5541-4A26-B20A-27FFE86A71B2}" presName="srcNode" presStyleLbl="node1" presStyleIdx="0" presStyleCnt="3"/>
      <dgm:spPr/>
    </dgm:pt>
    <dgm:pt modelId="{A3DBC698-59E4-4035-980B-AA8629E054E8}" type="pres">
      <dgm:prSet presAssocID="{BE8CDFE7-5541-4A26-B20A-27FFE86A71B2}" presName="conn" presStyleLbl="parChTrans1D2" presStyleIdx="0" presStyleCnt="1"/>
      <dgm:spPr/>
      <dgm:t>
        <a:bodyPr/>
        <a:lstStyle/>
        <a:p>
          <a:endParaRPr lang="zh-CN" altLang="en-US"/>
        </a:p>
      </dgm:t>
    </dgm:pt>
    <dgm:pt modelId="{F69D8125-FA28-4F18-84C0-10A29CF15CE2}" type="pres">
      <dgm:prSet presAssocID="{BE8CDFE7-5541-4A26-B20A-27FFE86A71B2}" presName="extraNode" presStyleLbl="node1" presStyleIdx="0" presStyleCnt="3"/>
      <dgm:spPr/>
    </dgm:pt>
    <dgm:pt modelId="{BD8E8E54-5AD9-411F-8A78-AC62055F2C0A}" type="pres">
      <dgm:prSet presAssocID="{BE8CDFE7-5541-4A26-B20A-27FFE86A71B2}" presName="dstNode" presStyleLbl="node1" presStyleIdx="0" presStyleCnt="3"/>
      <dgm:spPr/>
    </dgm:pt>
    <dgm:pt modelId="{5498F584-13C6-4C20-8FEB-65783518B8D3}" type="pres">
      <dgm:prSet presAssocID="{7D8DAD03-9473-4E34-9858-125743FA2340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81E2D6A-4928-48D2-87F4-2D4D0CA75745}" type="pres">
      <dgm:prSet presAssocID="{7D8DAD03-9473-4E34-9858-125743FA2340}" presName="accent_1" presStyleCnt="0"/>
      <dgm:spPr/>
    </dgm:pt>
    <dgm:pt modelId="{3EC97D04-31E2-4F88-8F91-44EF4D06B95D}" type="pres">
      <dgm:prSet presAssocID="{7D8DAD03-9473-4E34-9858-125743FA2340}" presName="accentRepeatNode" presStyleLbl="solidFgAcc1" presStyleIdx="0" presStyleCnt="3"/>
      <dgm:spPr>
        <a:solidFill>
          <a:srgbClr val="66FFFF"/>
        </a:solidFill>
        <a:ln w="19050"/>
      </dgm:spPr>
    </dgm:pt>
    <dgm:pt modelId="{4AF3DA9A-CB55-4E9A-A83F-B09C85FA1A1D}" type="pres">
      <dgm:prSet presAssocID="{5A5BF557-637A-423F-930F-67B5147E1AB1}" presName="text_2" presStyleLbl="node1" presStyleIdx="1" presStyleCnt="3" custScaleX="99304" custScaleY="13265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4EFCEA3-4C06-40C8-9371-EF08396F41B0}" type="pres">
      <dgm:prSet presAssocID="{5A5BF557-637A-423F-930F-67B5147E1AB1}" presName="accent_2" presStyleCnt="0"/>
      <dgm:spPr/>
    </dgm:pt>
    <dgm:pt modelId="{00571CA8-6833-4651-8F6F-CE3742275D9A}" type="pres">
      <dgm:prSet presAssocID="{5A5BF557-637A-423F-930F-67B5147E1AB1}" presName="accentRepeatNode" presStyleLbl="solidFgAcc1" presStyleIdx="1" presStyleCnt="3"/>
      <dgm:spPr>
        <a:solidFill>
          <a:srgbClr val="FFFF99"/>
        </a:solidFill>
        <a:ln w="19050"/>
      </dgm:spPr>
    </dgm:pt>
    <dgm:pt modelId="{AE3C3965-8166-4A09-8DC6-63810F1BCEEB}" type="pres">
      <dgm:prSet presAssocID="{94C1DC17-803B-44C6-8B64-8A6572B42B91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9DE6470-C10D-4250-BAF9-B53E84D896EC}" type="pres">
      <dgm:prSet presAssocID="{94C1DC17-803B-44C6-8B64-8A6572B42B91}" presName="accent_3" presStyleCnt="0"/>
      <dgm:spPr/>
    </dgm:pt>
    <dgm:pt modelId="{8B733575-0F65-4AE2-8C77-255F3E61C084}" type="pres">
      <dgm:prSet presAssocID="{94C1DC17-803B-44C6-8B64-8A6572B42B91}" presName="accentRepeatNode" presStyleLbl="solidFgAcc1" presStyleIdx="2" presStyleCnt="3"/>
      <dgm:spPr>
        <a:solidFill>
          <a:srgbClr val="CCFFCC"/>
        </a:solidFill>
        <a:ln w="19050"/>
      </dgm:spPr>
      <dgm:t>
        <a:bodyPr/>
        <a:lstStyle/>
        <a:p>
          <a:endParaRPr lang="zh-CN" altLang="en-US"/>
        </a:p>
      </dgm:t>
    </dgm:pt>
  </dgm:ptLst>
  <dgm:cxnLst>
    <dgm:cxn modelId="{4B73FBFF-44DE-4A26-B3A7-5FBD35FD9675}" type="presOf" srcId="{5A5BF557-637A-423F-930F-67B5147E1AB1}" destId="{4AF3DA9A-CB55-4E9A-A83F-B09C85FA1A1D}" srcOrd="0" destOrd="0" presId="urn:microsoft.com/office/officeart/2008/layout/VerticalCurvedList"/>
    <dgm:cxn modelId="{34D42B00-553A-45AD-B998-FB3F02C7C078}" type="presOf" srcId="{546321AB-2E48-46F0-B550-7BCBB3F70C67}" destId="{A3DBC698-59E4-4035-980B-AA8629E054E8}" srcOrd="0" destOrd="0" presId="urn:microsoft.com/office/officeart/2008/layout/VerticalCurvedList"/>
    <dgm:cxn modelId="{F8158B4D-75B0-40F3-8F1A-4BC02B12A665}" srcId="{BE8CDFE7-5541-4A26-B20A-27FFE86A71B2}" destId="{7D8DAD03-9473-4E34-9858-125743FA2340}" srcOrd="0" destOrd="0" parTransId="{E1EFB98A-0411-4123-9257-62F73197FAAA}" sibTransId="{546321AB-2E48-46F0-B550-7BCBB3F70C67}"/>
    <dgm:cxn modelId="{E08CDD45-594C-46F7-9251-DA45494714D8}" srcId="{BE8CDFE7-5541-4A26-B20A-27FFE86A71B2}" destId="{5A5BF557-637A-423F-930F-67B5147E1AB1}" srcOrd="1" destOrd="0" parTransId="{7FB3C0C3-33C6-4DCB-89FA-AD42D4B315E4}" sibTransId="{F6CD09E9-F21C-483E-9E0A-8969E35FA91C}"/>
    <dgm:cxn modelId="{39BA0CC4-43B7-4158-AB37-DA38C0A2E9E6}" srcId="{BE8CDFE7-5541-4A26-B20A-27FFE86A71B2}" destId="{94C1DC17-803B-44C6-8B64-8A6572B42B91}" srcOrd="2" destOrd="0" parTransId="{ED32EDF3-C2DF-4E24-BA4C-601A8A73D30E}" sibTransId="{F846C265-4F3F-49A1-9382-64CBBB33AF88}"/>
    <dgm:cxn modelId="{CC004FEA-38E1-4CBD-8D56-0B48B8363D41}" type="presOf" srcId="{BE8CDFE7-5541-4A26-B20A-27FFE86A71B2}" destId="{D7AF7D02-7885-4B8D-BF30-D86BAE733981}" srcOrd="0" destOrd="0" presId="urn:microsoft.com/office/officeart/2008/layout/VerticalCurvedList"/>
    <dgm:cxn modelId="{24FD2A29-20AB-4248-B7F2-8331EF218937}" type="presOf" srcId="{94C1DC17-803B-44C6-8B64-8A6572B42B91}" destId="{AE3C3965-8166-4A09-8DC6-63810F1BCEEB}" srcOrd="0" destOrd="0" presId="urn:microsoft.com/office/officeart/2008/layout/VerticalCurvedList"/>
    <dgm:cxn modelId="{60F11EA0-78F5-45FD-B0E3-CF7DD44A6C14}" type="presOf" srcId="{7D8DAD03-9473-4E34-9858-125743FA2340}" destId="{5498F584-13C6-4C20-8FEB-65783518B8D3}" srcOrd="0" destOrd="0" presId="urn:microsoft.com/office/officeart/2008/layout/VerticalCurvedList"/>
    <dgm:cxn modelId="{328941EC-C19C-462E-8567-E30B9BFAD060}" type="presParOf" srcId="{D7AF7D02-7885-4B8D-BF30-D86BAE733981}" destId="{902ACD2D-8A54-40A9-B223-EACB623AC9A0}" srcOrd="0" destOrd="0" presId="urn:microsoft.com/office/officeart/2008/layout/VerticalCurvedList"/>
    <dgm:cxn modelId="{A612EB4F-D93B-4D41-B375-D53E07AE13B0}" type="presParOf" srcId="{902ACD2D-8A54-40A9-B223-EACB623AC9A0}" destId="{C7DBEECD-C53B-479E-9A9E-43D9BD6F14A6}" srcOrd="0" destOrd="0" presId="urn:microsoft.com/office/officeart/2008/layout/VerticalCurvedList"/>
    <dgm:cxn modelId="{09F0A4F5-7EA5-4E18-A00B-31CC9385CD34}" type="presParOf" srcId="{C7DBEECD-C53B-479E-9A9E-43D9BD6F14A6}" destId="{4EF3AE4B-226F-420E-B299-2B5B3F046E39}" srcOrd="0" destOrd="0" presId="urn:microsoft.com/office/officeart/2008/layout/VerticalCurvedList"/>
    <dgm:cxn modelId="{8FD7264C-8DAC-4545-8416-9C48404AF248}" type="presParOf" srcId="{C7DBEECD-C53B-479E-9A9E-43D9BD6F14A6}" destId="{A3DBC698-59E4-4035-980B-AA8629E054E8}" srcOrd="1" destOrd="0" presId="urn:microsoft.com/office/officeart/2008/layout/VerticalCurvedList"/>
    <dgm:cxn modelId="{BDF59BD1-1BE1-4880-8979-61EDD80F9228}" type="presParOf" srcId="{C7DBEECD-C53B-479E-9A9E-43D9BD6F14A6}" destId="{F69D8125-FA28-4F18-84C0-10A29CF15CE2}" srcOrd="2" destOrd="0" presId="urn:microsoft.com/office/officeart/2008/layout/VerticalCurvedList"/>
    <dgm:cxn modelId="{A8963BB9-B811-49DA-8B84-2497268F5A52}" type="presParOf" srcId="{C7DBEECD-C53B-479E-9A9E-43D9BD6F14A6}" destId="{BD8E8E54-5AD9-411F-8A78-AC62055F2C0A}" srcOrd="3" destOrd="0" presId="urn:microsoft.com/office/officeart/2008/layout/VerticalCurvedList"/>
    <dgm:cxn modelId="{046781AB-48D6-493B-BC82-1C2944A7C108}" type="presParOf" srcId="{902ACD2D-8A54-40A9-B223-EACB623AC9A0}" destId="{5498F584-13C6-4C20-8FEB-65783518B8D3}" srcOrd="1" destOrd="0" presId="urn:microsoft.com/office/officeart/2008/layout/VerticalCurvedList"/>
    <dgm:cxn modelId="{07B51E0B-2C3C-4602-A742-B9B2B85D3E49}" type="presParOf" srcId="{902ACD2D-8A54-40A9-B223-EACB623AC9A0}" destId="{B81E2D6A-4928-48D2-87F4-2D4D0CA75745}" srcOrd="2" destOrd="0" presId="urn:microsoft.com/office/officeart/2008/layout/VerticalCurvedList"/>
    <dgm:cxn modelId="{B5671754-1762-477D-83D5-94BFAC91BAB2}" type="presParOf" srcId="{B81E2D6A-4928-48D2-87F4-2D4D0CA75745}" destId="{3EC97D04-31E2-4F88-8F91-44EF4D06B95D}" srcOrd="0" destOrd="0" presId="urn:microsoft.com/office/officeart/2008/layout/VerticalCurvedList"/>
    <dgm:cxn modelId="{73A62C68-AA9B-470C-9A29-51108C9F7095}" type="presParOf" srcId="{902ACD2D-8A54-40A9-B223-EACB623AC9A0}" destId="{4AF3DA9A-CB55-4E9A-A83F-B09C85FA1A1D}" srcOrd="3" destOrd="0" presId="urn:microsoft.com/office/officeart/2008/layout/VerticalCurvedList"/>
    <dgm:cxn modelId="{4094E504-8A5D-41F3-AF03-4B032F350B9C}" type="presParOf" srcId="{902ACD2D-8A54-40A9-B223-EACB623AC9A0}" destId="{A4EFCEA3-4C06-40C8-9371-EF08396F41B0}" srcOrd="4" destOrd="0" presId="urn:microsoft.com/office/officeart/2008/layout/VerticalCurvedList"/>
    <dgm:cxn modelId="{7EA7131F-2AA9-4A23-A6C6-91A9FDD0E241}" type="presParOf" srcId="{A4EFCEA3-4C06-40C8-9371-EF08396F41B0}" destId="{00571CA8-6833-4651-8F6F-CE3742275D9A}" srcOrd="0" destOrd="0" presId="urn:microsoft.com/office/officeart/2008/layout/VerticalCurvedList"/>
    <dgm:cxn modelId="{DF9D4E61-A396-41C8-966F-202129F71AAE}" type="presParOf" srcId="{902ACD2D-8A54-40A9-B223-EACB623AC9A0}" destId="{AE3C3965-8166-4A09-8DC6-63810F1BCEEB}" srcOrd="5" destOrd="0" presId="urn:microsoft.com/office/officeart/2008/layout/VerticalCurvedList"/>
    <dgm:cxn modelId="{5DE3662B-074D-4732-AAFD-5C2C3029C6E6}" type="presParOf" srcId="{902ACD2D-8A54-40A9-B223-EACB623AC9A0}" destId="{39DE6470-C10D-4250-BAF9-B53E84D896EC}" srcOrd="6" destOrd="0" presId="urn:microsoft.com/office/officeart/2008/layout/VerticalCurvedList"/>
    <dgm:cxn modelId="{F02537BA-4DBB-4C80-9C82-DCEB453CE0A7}" type="presParOf" srcId="{39DE6470-C10D-4250-BAF9-B53E84D896EC}" destId="{8B733575-0F65-4AE2-8C77-255F3E61C084}" srcOrd="0" destOrd="0" presId="urn:microsoft.com/office/officeart/2008/layout/VerticalCurvedList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9831CB-46FF-42EA-BDB5-FD4A222A75D8}" type="doc">
      <dgm:prSet loTypeId="urn:microsoft.com/office/officeart/2005/8/layout/target3" loCatId="list" qsTypeId="urn:microsoft.com/office/officeart/2005/8/quickstyle/simple1#1" qsCatId="simple" csTypeId="urn:microsoft.com/office/officeart/2005/8/colors/colorful5#1" csCatId="colorful" phldr="1"/>
      <dgm:spPr/>
      <dgm:t>
        <a:bodyPr/>
        <a:lstStyle/>
        <a:p>
          <a:endParaRPr lang="zh-CN" altLang="en-US"/>
        </a:p>
      </dgm:t>
    </dgm:pt>
    <dgm:pt modelId="{62ECC2A0-0140-463B-A331-DA6811022B38}">
      <dgm:prSet phldrT="[文本]" custT="1"/>
      <dgm:spPr/>
      <dgm:t>
        <a:bodyPr/>
        <a:lstStyle/>
        <a:p>
          <a:r>
            <a:rPr lang="zh-CN" altLang="en-US" sz="3200" b="1" dirty="0" smtClean="0">
              <a:latin typeface="黑体" pitchFamily="49" charset="-122"/>
              <a:ea typeface="黑体" pitchFamily="49" charset="-122"/>
            </a:rPr>
            <a:t>统一党的思想行动的基本指针</a:t>
          </a:r>
          <a:endParaRPr lang="zh-CN" altLang="en-US" sz="3200" b="1" dirty="0"/>
        </a:p>
      </dgm:t>
    </dgm:pt>
    <dgm:pt modelId="{65209F79-1D1F-4B97-A610-CD061A68BACB}" cxnId="{B08EE0DF-9AF7-4860-93D7-404678C7CA1A}" type="parTrans">
      <dgm:prSet/>
      <dgm:spPr/>
      <dgm:t>
        <a:bodyPr/>
        <a:lstStyle/>
        <a:p>
          <a:endParaRPr lang="zh-CN" altLang="en-US"/>
        </a:p>
      </dgm:t>
    </dgm:pt>
    <dgm:pt modelId="{C9BA534A-2E7C-470A-A43C-4FA38994D4AD}" cxnId="{B08EE0DF-9AF7-4860-93D7-404678C7CA1A}" type="sibTrans">
      <dgm:prSet/>
      <dgm:spPr/>
      <dgm:t>
        <a:bodyPr/>
        <a:lstStyle/>
        <a:p>
          <a:endParaRPr lang="zh-CN" altLang="en-US"/>
        </a:p>
      </dgm:t>
    </dgm:pt>
    <dgm:pt modelId="{42CBB917-D978-4FC0-816F-D34E79EDB81A}">
      <dgm:prSet phldrT="[文本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zh-CN" altLang="zh-CN" sz="3200" b="1" dirty="0" smtClean="0">
              <a:latin typeface="黑体" pitchFamily="49" charset="-122"/>
              <a:ea typeface="黑体" pitchFamily="49" charset="-122"/>
            </a:rPr>
            <a:t>发展</a:t>
          </a:r>
          <a:r>
            <a:rPr lang="zh-CN" altLang="en-US" sz="3200" b="1" dirty="0" smtClean="0">
              <a:latin typeface="黑体" pitchFamily="49" charset="-122"/>
              <a:ea typeface="黑体" pitchFamily="49" charset="-122"/>
            </a:rPr>
            <a:t>党内</a:t>
          </a:r>
          <a:r>
            <a:rPr lang="zh-CN" altLang="zh-CN" sz="3200" b="1" dirty="0" smtClean="0">
              <a:latin typeface="黑体" pitchFamily="49" charset="-122"/>
              <a:ea typeface="黑体" pitchFamily="49" charset="-122"/>
            </a:rPr>
            <a:t>民主生活的基本规则</a:t>
          </a:r>
          <a:endParaRPr lang="zh-CN" altLang="en-US" sz="3200" b="1" dirty="0">
            <a:latin typeface="黑体" pitchFamily="49" charset="-122"/>
            <a:ea typeface="黑体" pitchFamily="49" charset="-122"/>
          </a:endParaRPr>
        </a:p>
      </dgm:t>
    </dgm:pt>
    <dgm:pt modelId="{50CC6E94-F64E-4986-A0FE-8363BB747236}" cxnId="{5951E824-C88E-4F07-90DF-BCEC5D4F8602}" type="parTrans">
      <dgm:prSet/>
      <dgm:spPr/>
      <dgm:t>
        <a:bodyPr/>
        <a:lstStyle/>
        <a:p>
          <a:endParaRPr lang="zh-CN" altLang="en-US"/>
        </a:p>
      </dgm:t>
    </dgm:pt>
    <dgm:pt modelId="{576B81D3-315F-4574-8D45-1453DF6EA17E}" cxnId="{5951E824-C88E-4F07-90DF-BCEC5D4F8602}" type="sibTrans">
      <dgm:prSet/>
      <dgm:spPr/>
      <dgm:t>
        <a:bodyPr/>
        <a:lstStyle/>
        <a:p>
          <a:endParaRPr lang="zh-CN" altLang="en-US"/>
        </a:p>
      </dgm:t>
    </dgm:pt>
    <dgm:pt modelId="{D56C3FC7-95F4-413B-968F-1565FA448F83}">
      <dgm:prSet custT="1"/>
      <dgm:spPr/>
      <dgm:t>
        <a:bodyPr/>
        <a:lstStyle/>
        <a:p>
          <a:r>
            <a:rPr lang="zh-CN" altLang="zh-CN" sz="3200" b="1" dirty="0" smtClean="0">
              <a:latin typeface="黑体" pitchFamily="49" charset="-122"/>
              <a:ea typeface="黑体" pitchFamily="49" charset="-122"/>
            </a:rPr>
            <a:t>衡量党内矛盾是非的基本标准</a:t>
          </a:r>
          <a:endParaRPr lang="en-US" altLang="zh-CN" sz="3200" b="1" dirty="0" smtClean="0">
            <a:latin typeface="黑体" pitchFamily="49" charset="-122"/>
            <a:ea typeface="黑体" pitchFamily="49" charset="-122"/>
          </a:endParaRPr>
        </a:p>
      </dgm:t>
    </dgm:pt>
    <dgm:pt modelId="{099AE43F-A97F-4CB9-A002-7BF80C2B7827}" cxnId="{54E98338-08A4-488C-83C7-FF6882ED4F40}" type="parTrans">
      <dgm:prSet/>
      <dgm:spPr/>
      <dgm:t>
        <a:bodyPr/>
        <a:lstStyle/>
        <a:p>
          <a:endParaRPr lang="zh-CN" altLang="en-US"/>
        </a:p>
      </dgm:t>
    </dgm:pt>
    <dgm:pt modelId="{CE494B74-1725-470C-9CF8-6DD02FA59198}" cxnId="{54E98338-08A4-488C-83C7-FF6882ED4F40}" type="sibTrans">
      <dgm:prSet/>
      <dgm:spPr/>
      <dgm:t>
        <a:bodyPr/>
        <a:lstStyle/>
        <a:p>
          <a:endParaRPr lang="zh-CN" altLang="en-US"/>
        </a:p>
      </dgm:t>
    </dgm:pt>
    <dgm:pt modelId="{9A17B77D-5407-4272-BB37-850CC52AE220}">
      <dgm:prSet custT="1"/>
      <dgm:spPr/>
      <dgm:t>
        <a:bodyPr/>
        <a:lstStyle/>
        <a:p>
          <a:r>
            <a:rPr lang="zh-CN" altLang="zh-CN" sz="3200" b="1" dirty="0" smtClean="0">
              <a:latin typeface="黑体" pitchFamily="49" charset="-122"/>
              <a:ea typeface="黑体" pitchFamily="49" charset="-122"/>
            </a:rPr>
            <a:t>提高党员</a:t>
          </a:r>
          <a:r>
            <a:rPr lang="zh-CN" altLang="en-US" sz="3200" b="1" dirty="0" smtClean="0">
              <a:latin typeface="黑体" pitchFamily="49" charset="-122"/>
              <a:ea typeface="黑体" pitchFamily="49" charset="-122"/>
            </a:rPr>
            <a:t>政治素质的基本教材</a:t>
          </a:r>
        </a:p>
      </dgm:t>
    </dgm:pt>
    <dgm:pt modelId="{3258021D-9BB6-4A53-A42F-72225134D06B}" cxnId="{16BBD938-AD04-42F3-A88E-1580F04B549A}" type="parTrans">
      <dgm:prSet/>
      <dgm:spPr/>
      <dgm:t>
        <a:bodyPr/>
        <a:lstStyle/>
        <a:p>
          <a:endParaRPr lang="zh-CN" altLang="en-US"/>
        </a:p>
      </dgm:t>
    </dgm:pt>
    <dgm:pt modelId="{D58752FC-054A-42EA-B404-F990F21D48E5}" cxnId="{16BBD938-AD04-42F3-A88E-1580F04B549A}" type="sibTrans">
      <dgm:prSet/>
      <dgm:spPr/>
      <dgm:t>
        <a:bodyPr/>
        <a:lstStyle/>
        <a:p>
          <a:endParaRPr lang="zh-CN" altLang="en-US"/>
        </a:p>
      </dgm:t>
    </dgm:pt>
    <dgm:pt modelId="{0D2E6E10-0387-4AF3-8F93-5363769B7371}" type="pres">
      <dgm:prSet presAssocID="{C39831CB-46FF-42EA-BDB5-FD4A222A75D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4DB0EC2-980F-4818-9D58-334659D92230}" type="pres">
      <dgm:prSet presAssocID="{62ECC2A0-0140-463B-A331-DA6811022B38}" presName="circle1" presStyleLbl="node1" presStyleIdx="0" presStyleCnt="4" custLinFactNeighborX="0"/>
      <dgm:spPr>
        <a:solidFill>
          <a:srgbClr val="008000"/>
        </a:solidFill>
      </dgm:spPr>
    </dgm:pt>
    <dgm:pt modelId="{7811FE1C-664F-43ED-A6A1-E2810581CDEA}" type="pres">
      <dgm:prSet presAssocID="{62ECC2A0-0140-463B-A331-DA6811022B38}" presName="space" presStyleCnt="0"/>
      <dgm:spPr/>
    </dgm:pt>
    <dgm:pt modelId="{A2450CB6-1C18-4D02-B429-60372CDAA718}" type="pres">
      <dgm:prSet presAssocID="{62ECC2A0-0140-463B-A331-DA6811022B38}" presName="rect1" presStyleLbl="alignAcc1" presStyleIdx="0" presStyleCnt="4"/>
      <dgm:spPr/>
      <dgm:t>
        <a:bodyPr/>
        <a:lstStyle/>
        <a:p>
          <a:endParaRPr lang="zh-CN" altLang="en-US"/>
        </a:p>
      </dgm:t>
    </dgm:pt>
    <dgm:pt modelId="{11B25A22-A830-411D-8E0D-098391F7E14D}" type="pres">
      <dgm:prSet presAssocID="{42CBB917-D978-4FC0-816F-D34E79EDB81A}" presName="vertSpace2" presStyleLbl="node1" presStyleIdx="0" presStyleCnt="4"/>
      <dgm:spPr/>
    </dgm:pt>
    <dgm:pt modelId="{B497A559-8A4E-40CD-BF5F-AC6EFF077685}" type="pres">
      <dgm:prSet presAssocID="{42CBB917-D978-4FC0-816F-D34E79EDB81A}" presName="circle2" presStyleLbl="node1" presStyleIdx="1" presStyleCnt="4"/>
      <dgm:spPr>
        <a:solidFill>
          <a:srgbClr val="FFFF99"/>
        </a:solidFill>
      </dgm:spPr>
    </dgm:pt>
    <dgm:pt modelId="{32327BF5-6EC9-4A43-A67D-FB15FBCEB5B1}" type="pres">
      <dgm:prSet presAssocID="{42CBB917-D978-4FC0-816F-D34E79EDB81A}" presName="rect2" presStyleLbl="alignAcc1" presStyleIdx="1" presStyleCnt="4"/>
      <dgm:spPr/>
      <dgm:t>
        <a:bodyPr/>
        <a:lstStyle/>
        <a:p>
          <a:endParaRPr lang="zh-CN" altLang="en-US"/>
        </a:p>
      </dgm:t>
    </dgm:pt>
    <dgm:pt modelId="{54B15720-A2D0-46F2-A164-1FB23EE3546C}" type="pres">
      <dgm:prSet presAssocID="{D56C3FC7-95F4-413B-968F-1565FA448F83}" presName="vertSpace3" presStyleLbl="node1" presStyleIdx="1" presStyleCnt="4"/>
      <dgm:spPr/>
    </dgm:pt>
    <dgm:pt modelId="{52558EE8-5941-42EB-A566-DCD798C6F350}" type="pres">
      <dgm:prSet presAssocID="{D56C3FC7-95F4-413B-968F-1565FA448F83}" presName="circle3" presStyleLbl="node1" presStyleIdx="2" presStyleCnt="4"/>
      <dgm:spPr>
        <a:solidFill>
          <a:srgbClr val="A50021"/>
        </a:solidFill>
      </dgm:spPr>
    </dgm:pt>
    <dgm:pt modelId="{C6921A4F-9C80-44DD-AEF6-A7153679B236}" type="pres">
      <dgm:prSet presAssocID="{D56C3FC7-95F4-413B-968F-1565FA448F83}" presName="rect3" presStyleLbl="alignAcc1" presStyleIdx="2" presStyleCnt="4"/>
      <dgm:spPr/>
      <dgm:t>
        <a:bodyPr/>
        <a:lstStyle/>
        <a:p>
          <a:endParaRPr lang="zh-CN" altLang="en-US"/>
        </a:p>
      </dgm:t>
    </dgm:pt>
    <dgm:pt modelId="{763FE5A7-382A-489D-B113-C62BB172A00E}" type="pres">
      <dgm:prSet presAssocID="{9A17B77D-5407-4272-BB37-850CC52AE220}" presName="vertSpace4" presStyleLbl="node1" presStyleIdx="2" presStyleCnt="4"/>
      <dgm:spPr/>
    </dgm:pt>
    <dgm:pt modelId="{CC813AC4-E35C-4840-AC5F-90C6DEEB6390}" type="pres">
      <dgm:prSet presAssocID="{9A17B77D-5407-4272-BB37-850CC52AE220}" presName="circle4" presStyleLbl="node1" presStyleIdx="3" presStyleCnt="4"/>
      <dgm:spPr>
        <a:solidFill>
          <a:srgbClr val="336699"/>
        </a:solidFill>
      </dgm:spPr>
    </dgm:pt>
    <dgm:pt modelId="{8EEC2042-16A9-4904-9CC9-19669A4DCE91}" type="pres">
      <dgm:prSet presAssocID="{9A17B77D-5407-4272-BB37-850CC52AE220}" presName="rect4" presStyleLbl="alignAcc1" presStyleIdx="3" presStyleCnt="4"/>
      <dgm:spPr/>
      <dgm:t>
        <a:bodyPr/>
        <a:lstStyle/>
        <a:p>
          <a:endParaRPr lang="zh-CN" altLang="en-US"/>
        </a:p>
      </dgm:t>
    </dgm:pt>
    <dgm:pt modelId="{B83F7022-085A-45E3-80D2-6C9F32748BA8}" type="pres">
      <dgm:prSet presAssocID="{62ECC2A0-0140-463B-A331-DA6811022B38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24F06B4-906C-4842-963D-2FAB3FD349F3}" type="pres">
      <dgm:prSet presAssocID="{42CBB917-D978-4FC0-816F-D34E79EDB81A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BE80229-8088-40A6-B374-419849854DF6}" type="pres">
      <dgm:prSet presAssocID="{D56C3FC7-95F4-413B-968F-1565FA448F83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3E8E5D7-BDC7-4B98-998B-FCEE6D2B19D4}" type="pres">
      <dgm:prSet presAssocID="{9A17B77D-5407-4272-BB37-850CC52AE220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66EBB57-C21D-4414-9A24-717BDA1A7206}" type="presOf" srcId="{62ECC2A0-0140-463B-A331-DA6811022B38}" destId="{A2450CB6-1C18-4D02-B429-60372CDAA718}" srcOrd="0" destOrd="0" presId="urn:microsoft.com/office/officeart/2005/8/layout/target3"/>
    <dgm:cxn modelId="{06B96A9B-C2D6-4D47-8CB6-B1BCAB9127A7}" type="presOf" srcId="{62ECC2A0-0140-463B-A331-DA6811022B38}" destId="{B83F7022-085A-45E3-80D2-6C9F32748BA8}" srcOrd="1" destOrd="0" presId="urn:microsoft.com/office/officeart/2005/8/layout/target3"/>
    <dgm:cxn modelId="{9D4B62C3-231B-42B3-A01F-580AEFF49109}" type="presOf" srcId="{D56C3FC7-95F4-413B-968F-1565FA448F83}" destId="{C6921A4F-9C80-44DD-AEF6-A7153679B236}" srcOrd="0" destOrd="0" presId="urn:microsoft.com/office/officeart/2005/8/layout/target3"/>
    <dgm:cxn modelId="{EDA9CDC3-1121-4C88-9538-D3F4CCD12FF1}" type="presOf" srcId="{9A17B77D-5407-4272-BB37-850CC52AE220}" destId="{8EEC2042-16A9-4904-9CC9-19669A4DCE91}" srcOrd="0" destOrd="0" presId="urn:microsoft.com/office/officeart/2005/8/layout/target3"/>
    <dgm:cxn modelId="{B08EE0DF-9AF7-4860-93D7-404678C7CA1A}" srcId="{C39831CB-46FF-42EA-BDB5-FD4A222A75D8}" destId="{62ECC2A0-0140-463B-A331-DA6811022B38}" srcOrd="0" destOrd="0" parTransId="{65209F79-1D1F-4B97-A610-CD061A68BACB}" sibTransId="{C9BA534A-2E7C-470A-A43C-4FA38994D4AD}"/>
    <dgm:cxn modelId="{16BBD938-AD04-42F3-A88E-1580F04B549A}" srcId="{C39831CB-46FF-42EA-BDB5-FD4A222A75D8}" destId="{9A17B77D-5407-4272-BB37-850CC52AE220}" srcOrd="3" destOrd="0" parTransId="{3258021D-9BB6-4A53-A42F-72225134D06B}" sibTransId="{D58752FC-054A-42EA-B404-F990F21D48E5}"/>
    <dgm:cxn modelId="{A4453C9E-8D75-4CDF-BE0B-35BD9B6409A9}" type="presOf" srcId="{9A17B77D-5407-4272-BB37-850CC52AE220}" destId="{13E8E5D7-BDC7-4B98-998B-FCEE6D2B19D4}" srcOrd="1" destOrd="0" presId="urn:microsoft.com/office/officeart/2005/8/layout/target3"/>
    <dgm:cxn modelId="{F114E348-4147-439B-A1F3-2C65CEE75A26}" type="presOf" srcId="{42CBB917-D978-4FC0-816F-D34E79EDB81A}" destId="{32327BF5-6EC9-4A43-A67D-FB15FBCEB5B1}" srcOrd="0" destOrd="0" presId="urn:microsoft.com/office/officeart/2005/8/layout/target3"/>
    <dgm:cxn modelId="{03DE31FE-BE5C-4CFC-BF38-FB2D676C5410}" type="presOf" srcId="{42CBB917-D978-4FC0-816F-D34E79EDB81A}" destId="{D24F06B4-906C-4842-963D-2FAB3FD349F3}" srcOrd="1" destOrd="0" presId="urn:microsoft.com/office/officeart/2005/8/layout/target3"/>
    <dgm:cxn modelId="{310734BF-FF7A-4951-9E65-D968895AA1F5}" type="presOf" srcId="{C39831CB-46FF-42EA-BDB5-FD4A222A75D8}" destId="{0D2E6E10-0387-4AF3-8F93-5363769B7371}" srcOrd="0" destOrd="0" presId="urn:microsoft.com/office/officeart/2005/8/layout/target3"/>
    <dgm:cxn modelId="{54E98338-08A4-488C-83C7-FF6882ED4F40}" srcId="{C39831CB-46FF-42EA-BDB5-FD4A222A75D8}" destId="{D56C3FC7-95F4-413B-968F-1565FA448F83}" srcOrd="2" destOrd="0" parTransId="{099AE43F-A97F-4CB9-A002-7BF80C2B7827}" sibTransId="{CE494B74-1725-470C-9CF8-6DD02FA59198}"/>
    <dgm:cxn modelId="{125F862D-0424-4248-B57D-0D44D496A4ED}" type="presOf" srcId="{D56C3FC7-95F4-413B-968F-1565FA448F83}" destId="{EBE80229-8088-40A6-B374-419849854DF6}" srcOrd="1" destOrd="0" presId="urn:microsoft.com/office/officeart/2005/8/layout/target3"/>
    <dgm:cxn modelId="{5951E824-C88E-4F07-90DF-BCEC5D4F8602}" srcId="{C39831CB-46FF-42EA-BDB5-FD4A222A75D8}" destId="{42CBB917-D978-4FC0-816F-D34E79EDB81A}" srcOrd="1" destOrd="0" parTransId="{50CC6E94-F64E-4986-A0FE-8363BB747236}" sibTransId="{576B81D3-315F-4574-8D45-1453DF6EA17E}"/>
    <dgm:cxn modelId="{596E74A3-C2E5-4E4C-9EF7-52209322D394}" type="presParOf" srcId="{0D2E6E10-0387-4AF3-8F93-5363769B7371}" destId="{44DB0EC2-980F-4818-9D58-334659D92230}" srcOrd="0" destOrd="0" presId="urn:microsoft.com/office/officeart/2005/8/layout/target3"/>
    <dgm:cxn modelId="{0B3BCB60-5996-4710-8E84-2DF65127262A}" type="presParOf" srcId="{0D2E6E10-0387-4AF3-8F93-5363769B7371}" destId="{7811FE1C-664F-43ED-A6A1-E2810581CDEA}" srcOrd="1" destOrd="0" presId="urn:microsoft.com/office/officeart/2005/8/layout/target3"/>
    <dgm:cxn modelId="{7EA18EB6-AF6D-46D5-AB11-5446318ED65C}" type="presParOf" srcId="{0D2E6E10-0387-4AF3-8F93-5363769B7371}" destId="{A2450CB6-1C18-4D02-B429-60372CDAA718}" srcOrd="2" destOrd="0" presId="urn:microsoft.com/office/officeart/2005/8/layout/target3"/>
    <dgm:cxn modelId="{9F2CE907-73ED-4BE5-BEB8-570B38185E92}" type="presParOf" srcId="{0D2E6E10-0387-4AF3-8F93-5363769B7371}" destId="{11B25A22-A830-411D-8E0D-098391F7E14D}" srcOrd="3" destOrd="0" presId="urn:microsoft.com/office/officeart/2005/8/layout/target3"/>
    <dgm:cxn modelId="{3CEC6B76-CC0D-4F44-8F9D-CB821C152B5E}" type="presParOf" srcId="{0D2E6E10-0387-4AF3-8F93-5363769B7371}" destId="{B497A559-8A4E-40CD-BF5F-AC6EFF077685}" srcOrd="4" destOrd="0" presId="urn:microsoft.com/office/officeart/2005/8/layout/target3"/>
    <dgm:cxn modelId="{6DCD443D-9F6C-4CCF-97EF-99B4C46E9AD2}" type="presParOf" srcId="{0D2E6E10-0387-4AF3-8F93-5363769B7371}" destId="{32327BF5-6EC9-4A43-A67D-FB15FBCEB5B1}" srcOrd="5" destOrd="0" presId="urn:microsoft.com/office/officeart/2005/8/layout/target3"/>
    <dgm:cxn modelId="{2B647B93-F680-45FE-BC49-E60BEDB1F34A}" type="presParOf" srcId="{0D2E6E10-0387-4AF3-8F93-5363769B7371}" destId="{54B15720-A2D0-46F2-A164-1FB23EE3546C}" srcOrd="6" destOrd="0" presId="urn:microsoft.com/office/officeart/2005/8/layout/target3"/>
    <dgm:cxn modelId="{E6FCB4B7-CA5E-4C0A-B7CE-B3C22B5DCBD6}" type="presParOf" srcId="{0D2E6E10-0387-4AF3-8F93-5363769B7371}" destId="{52558EE8-5941-42EB-A566-DCD798C6F350}" srcOrd="7" destOrd="0" presId="urn:microsoft.com/office/officeart/2005/8/layout/target3"/>
    <dgm:cxn modelId="{68EB5BD7-294D-4A0E-B6D6-DFBCA4425EF1}" type="presParOf" srcId="{0D2E6E10-0387-4AF3-8F93-5363769B7371}" destId="{C6921A4F-9C80-44DD-AEF6-A7153679B236}" srcOrd="8" destOrd="0" presId="urn:microsoft.com/office/officeart/2005/8/layout/target3"/>
    <dgm:cxn modelId="{2F28A87D-618F-49E3-8E13-509AAF03D2A9}" type="presParOf" srcId="{0D2E6E10-0387-4AF3-8F93-5363769B7371}" destId="{763FE5A7-382A-489D-B113-C62BB172A00E}" srcOrd="9" destOrd="0" presId="urn:microsoft.com/office/officeart/2005/8/layout/target3"/>
    <dgm:cxn modelId="{08B27567-5FD3-4165-8D9A-35D5DB69CF87}" type="presParOf" srcId="{0D2E6E10-0387-4AF3-8F93-5363769B7371}" destId="{CC813AC4-E35C-4840-AC5F-90C6DEEB6390}" srcOrd="10" destOrd="0" presId="urn:microsoft.com/office/officeart/2005/8/layout/target3"/>
    <dgm:cxn modelId="{45B9F32E-3161-461C-A113-C7D643899806}" type="presParOf" srcId="{0D2E6E10-0387-4AF3-8F93-5363769B7371}" destId="{8EEC2042-16A9-4904-9CC9-19669A4DCE91}" srcOrd="11" destOrd="0" presId="urn:microsoft.com/office/officeart/2005/8/layout/target3"/>
    <dgm:cxn modelId="{5C21A34A-3F7E-4062-9BE2-7412621CF29D}" type="presParOf" srcId="{0D2E6E10-0387-4AF3-8F93-5363769B7371}" destId="{B83F7022-085A-45E3-80D2-6C9F32748BA8}" srcOrd="12" destOrd="0" presId="urn:microsoft.com/office/officeart/2005/8/layout/target3"/>
    <dgm:cxn modelId="{2334317B-8EB3-4B3F-8449-DD2D4E83A877}" type="presParOf" srcId="{0D2E6E10-0387-4AF3-8F93-5363769B7371}" destId="{D24F06B4-906C-4842-963D-2FAB3FD349F3}" srcOrd="13" destOrd="0" presId="urn:microsoft.com/office/officeart/2005/8/layout/target3"/>
    <dgm:cxn modelId="{2F9F449E-B9B0-4A83-9EF7-7B6176163C14}" type="presParOf" srcId="{0D2E6E10-0387-4AF3-8F93-5363769B7371}" destId="{EBE80229-8088-40A6-B374-419849854DF6}" srcOrd="14" destOrd="0" presId="urn:microsoft.com/office/officeart/2005/8/layout/target3"/>
    <dgm:cxn modelId="{3B437987-37EE-462A-8090-6DB2571F3E11}" type="presParOf" srcId="{0D2E6E10-0387-4AF3-8F93-5363769B7371}" destId="{13E8E5D7-BDC7-4B98-998B-FCEE6D2B19D4}" srcOrd="15" destOrd="0" presId="urn:microsoft.com/office/officeart/2005/8/layout/target3"/>
  </dgm:cxnLst>
  <dgm:bg/>
  <dgm:whole>
    <a:ln w="28575"/>
  </dgm:whole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1A1D0F-CFC6-4AC9-BFBC-62184B612BAC}" type="doc">
      <dgm:prSet loTypeId="urn:microsoft.com/office/officeart/2005/8/layout/hProcess9#1" loCatId="process" qsTypeId="urn:microsoft.com/office/officeart/2005/8/quickstyle/simple5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E7460C56-6F21-4489-A479-5917E25A2618}">
      <dgm:prSet custT="1"/>
      <dgm:spPr>
        <a:solidFill>
          <a:srgbClr val="003399"/>
        </a:solidFill>
      </dgm:spPr>
      <dgm:t>
        <a:bodyPr/>
        <a:lstStyle/>
        <a:p>
          <a:r>
            <a:rPr lang="zh-CN" altLang="zh-CN" sz="2400" b="1" dirty="0" smtClean="0">
              <a:latin typeface="黑体" pitchFamily="49" charset="-122"/>
              <a:ea typeface="黑体" pitchFamily="49" charset="-122"/>
            </a:rPr>
            <a:t>一些党组织软弱涣散、缺乏战斗力</a:t>
          </a:r>
          <a:endParaRPr lang="en-US" altLang="zh-CN" sz="2400" b="1" dirty="0" smtClean="0">
            <a:latin typeface="黑体" pitchFamily="49" charset="-122"/>
            <a:ea typeface="黑体" pitchFamily="49" charset="-122"/>
          </a:endParaRPr>
        </a:p>
      </dgm:t>
    </dgm:pt>
    <dgm:pt modelId="{58F1B70D-FB77-49F2-8C32-3BE015C85960}" cxnId="{2A8ACF93-98BD-423E-9268-8307C2B22E27}" type="parTrans">
      <dgm:prSet/>
      <dgm:spPr/>
      <dgm:t>
        <a:bodyPr/>
        <a:lstStyle/>
        <a:p>
          <a:endParaRPr lang="zh-CN" altLang="en-US"/>
        </a:p>
      </dgm:t>
    </dgm:pt>
    <dgm:pt modelId="{EE3C79B9-6B84-4340-8481-C3FF57D7F16F}" cxnId="{2A8ACF93-98BD-423E-9268-8307C2B22E27}" type="sibTrans">
      <dgm:prSet/>
      <dgm:spPr/>
      <dgm:t>
        <a:bodyPr/>
        <a:lstStyle/>
        <a:p>
          <a:endParaRPr lang="zh-CN" altLang="en-US"/>
        </a:p>
      </dgm:t>
    </dgm:pt>
    <dgm:pt modelId="{46B5559E-8A78-44C1-B6D8-EEC35CF9C824}">
      <dgm:prSet custT="1"/>
      <dgm:spPr>
        <a:solidFill>
          <a:srgbClr val="008000"/>
        </a:solidFill>
      </dgm:spPr>
      <dgm:t>
        <a:bodyPr/>
        <a:lstStyle/>
        <a:p>
          <a:r>
            <a:rPr lang="zh-CN" altLang="zh-CN" sz="2400" b="1" dirty="0" smtClean="0">
              <a:latin typeface="黑体" pitchFamily="49" charset="-122"/>
              <a:ea typeface="黑体" pitchFamily="49" charset="-122"/>
            </a:rPr>
            <a:t>一些党员党的意识淡薄</a:t>
          </a:r>
          <a:r>
            <a:rPr lang="zh-CN" altLang="en-US" sz="2400" b="1" dirty="0" smtClean="0">
              <a:latin typeface="黑体" pitchFamily="49" charset="-122"/>
              <a:ea typeface="黑体" pitchFamily="49" charset="-122"/>
            </a:rPr>
            <a:t>、</a:t>
          </a:r>
          <a:r>
            <a:rPr lang="zh-CN" altLang="zh-CN" sz="2400" b="1" dirty="0" smtClean="0">
              <a:latin typeface="黑体" pitchFamily="49" charset="-122"/>
              <a:ea typeface="黑体" pitchFamily="49" charset="-122"/>
            </a:rPr>
            <a:t>组织观念淡化</a:t>
          </a:r>
          <a:endParaRPr lang="en-US" altLang="zh-CN" sz="2400" b="1" dirty="0" smtClean="0">
            <a:latin typeface="黑体" pitchFamily="49" charset="-122"/>
            <a:ea typeface="黑体" pitchFamily="49" charset="-122"/>
          </a:endParaRPr>
        </a:p>
      </dgm:t>
    </dgm:pt>
    <dgm:pt modelId="{2ADF4344-AC73-4A07-8EF3-E0979914B940}" cxnId="{08E78B49-EAA9-44BC-AAA7-53813B42556C}" type="parTrans">
      <dgm:prSet/>
      <dgm:spPr/>
      <dgm:t>
        <a:bodyPr/>
        <a:lstStyle/>
        <a:p>
          <a:endParaRPr lang="zh-CN" altLang="en-US"/>
        </a:p>
      </dgm:t>
    </dgm:pt>
    <dgm:pt modelId="{6C9F84F0-7A69-4A7F-ADB6-3E32573B56BC}" cxnId="{08E78B49-EAA9-44BC-AAA7-53813B42556C}" type="sibTrans">
      <dgm:prSet/>
      <dgm:spPr/>
      <dgm:t>
        <a:bodyPr/>
        <a:lstStyle/>
        <a:p>
          <a:endParaRPr lang="zh-CN" altLang="en-US"/>
        </a:p>
      </dgm:t>
    </dgm:pt>
    <dgm:pt modelId="{18B840B4-FF37-4D58-994E-4CC6DCB0BDF0}">
      <dgm:prSet custT="1"/>
      <dgm:spPr>
        <a:solidFill>
          <a:srgbClr val="990033"/>
        </a:solidFill>
      </dgm:spPr>
      <dgm:t>
        <a:bodyPr/>
        <a:lstStyle/>
        <a:p>
          <a:r>
            <a:rPr lang="zh-CN" altLang="en-US" sz="2400" b="1" dirty="0" smtClean="0">
              <a:latin typeface="黑体" pitchFamily="49" charset="-122"/>
              <a:ea typeface="黑体" pitchFamily="49" charset="-122"/>
            </a:rPr>
            <a:t>一些领导干部理想信念动摇、宗旨观念不强</a:t>
          </a:r>
          <a:endParaRPr lang="zh-CN" altLang="en-US" sz="2400" b="1" dirty="0">
            <a:latin typeface="黑体" pitchFamily="49" charset="-122"/>
            <a:ea typeface="黑体" pitchFamily="49" charset="-122"/>
          </a:endParaRPr>
        </a:p>
      </dgm:t>
    </dgm:pt>
    <dgm:pt modelId="{BDDE0D05-18FC-4E40-BD66-78ABD157166D}" cxnId="{6F11F156-7CB7-4BD8-BD79-EE5ACD644A95}" type="parTrans">
      <dgm:prSet/>
      <dgm:spPr/>
      <dgm:t>
        <a:bodyPr/>
        <a:lstStyle/>
        <a:p>
          <a:endParaRPr lang="zh-CN" altLang="en-US"/>
        </a:p>
      </dgm:t>
    </dgm:pt>
    <dgm:pt modelId="{8D596483-BD2C-45B9-A2FC-8B78409947F6}" cxnId="{6F11F156-7CB7-4BD8-BD79-EE5ACD644A95}" type="sibTrans">
      <dgm:prSet/>
      <dgm:spPr/>
      <dgm:t>
        <a:bodyPr/>
        <a:lstStyle/>
        <a:p>
          <a:endParaRPr lang="zh-CN" altLang="en-US"/>
        </a:p>
      </dgm:t>
    </dgm:pt>
    <dgm:pt modelId="{E596C142-D713-4022-A5AA-1E7141E787DB}">
      <dgm:prSet custT="1"/>
      <dgm:spPr>
        <a:solidFill>
          <a:srgbClr val="996633"/>
        </a:solidFill>
      </dgm:spPr>
      <dgm:t>
        <a:bodyPr/>
        <a:lstStyle/>
        <a:p>
          <a:r>
            <a:rPr lang="zh-CN" altLang="en-US" sz="2400" b="1" dirty="0" smtClean="0">
              <a:latin typeface="黑体" pitchFamily="49" charset="-122"/>
              <a:ea typeface="黑体" pitchFamily="49" charset="-122"/>
            </a:rPr>
            <a:t>一些腐败案件特别是腐败窝案的发生</a:t>
          </a:r>
          <a:endParaRPr lang="zh-CN" altLang="en-US" sz="2400" b="1" dirty="0"/>
        </a:p>
      </dgm:t>
    </dgm:pt>
    <dgm:pt modelId="{1DB88967-08FA-46A7-A913-743F3C2C796E}" cxnId="{AB0CCD6C-83D1-493A-B80D-65E253B31509}" type="parTrans">
      <dgm:prSet/>
      <dgm:spPr/>
      <dgm:t>
        <a:bodyPr/>
        <a:lstStyle/>
        <a:p>
          <a:endParaRPr lang="zh-CN" altLang="en-US"/>
        </a:p>
      </dgm:t>
    </dgm:pt>
    <dgm:pt modelId="{72F67984-3BB7-4F51-8997-85F0403F8B0F}" cxnId="{AB0CCD6C-83D1-493A-B80D-65E253B31509}" type="sibTrans">
      <dgm:prSet/>
      <dgm:spPr/>
      <dgm:t>
        <a:bodyPr/>
        <a:lstStyle/>
        <a:p>
          <a:endParaRPr lang="zh-CN" altLang="en-US"/>
        </a:p>
      </dgm:t>
    </dgm:pt>
    <dgm:pt modelId="{CB9ABCF0-C6F8-4881-94E2-84801AD4C54B}" type="pres">
      <dgm:prSet presAssocID="{461A1D0F-CFC6-4AC9-BFBC-62184B612BAC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30F4BE71-CA00-43DE-9213-089BB5466C3D}" type="pres">
      <dgm:prSet presAssocID="{461A1D0F-CFC6-4AC9-BFBC-62184B612BAC}" presName="arrow" presStyleLbl="bgShp" presStyleIdx="0" presStyleCnt="1" custScaleX="112758" custScaleY="95260" custLinFactNeighborX="-1310" custLinFactNeighborY="-6250"/>
      <dgm:spPr>
        <a:solidFill>
          <a:srgbClr val="00FFCC"/>
        </a:solidFill>
      </dgm:spPr>
    </dgm:pt>
    <dgm:pt modelId="{7D4A8122-BA1A-4CF1-B270-5E92FBF299D6}" type="pres">
      <dgm:prSet presAssocID="{461A1D0F-CFC6-4AC9-BFBC-62184B612BAC}" presName="linearProcess" presStyleCnt="0"/>
      <dgm:spPr/>
    </dgm:pt>
    <dgm:pt modelId="{5913C47A-EEDC-4623-9078-757E33863093}" type="pres">
      <dgm:prSet presAssocID="{E7460C56-6F21-4489-A479-5917E25A2618}" presName="textNode" presStyleLbl="node1" presStyleIdx="0" presStyleCnt="4" custScaleX="98172" custScaleY="103683" custLinFactNeighborX="-1436" custLinFactNeighborY="-2064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B069CAB-2668-4832-9413-EC319939EA2F}" type="pres">
      <dgm:prSet presAssocID="{EE3C79B9-6B84-4340-8481-C3FF57D7F16F}" presName="sibTrans" presStyleCnt="0"/>
      <dgm:spPr/>
    </dgm:pt>
    <dgm:pt modelId="{3F1B5BFA-2D58-4E7F-9AA0-C71149BA0C7A}" type="pres">
      <dgm:prSet presAssocID="{46B5559E-8A78-44C1-B6D8-EEC35CF9C824}" presName="textNode" presStyleLbl="node1" presStyleIdx="1" presStyleCnt="4" custScaleX="94982" custScaleY="99284" custLinFactNeighborX="-71707" custLinFactNeighborY="-2284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8F50C55-A9F2-4FDA-A563-3AA1E765E4D7}" type="pres">
      <dgm:prSet presAssocID="{6C9F84F0-7A69-4A7F-ADB6-3E32573B56BC}" presName="sibTrans" presStyleCnt="0"/>
      <dgm:spPr/>
    </dgm:pt>
    <dgm:pt modelId="{683D3AA3-6BEC-4C81-991A-54B86E7051DC}" type="pres">
      <dgm:prSet presAssocID="{18B840B4-FF37-4D58-994E-4CC6DCB0BDF0}" presName="textNode" presStyleLbl="node1" presStyleIdx="2" presStyleCnt="4" custScaleX="90083" custScaleY="95352" custLinFactX="-3474" custLinFactNeighborX="-100000" custLinFactNeighborY="-2275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F2A9379-B243-4280-8FAE-9E5F2826638F}" type="pres">
      <dgm:prSet presAssocID="{8D596483-BD2C-45B9-A2FC-8B78409947F6}" presName="sibTrans" presStyleCnt="0"/>
      <dgm:spPr/>
    </dgm:pt>
    <dgm:pt modelId="{D1F8F760-9D95-4D01-A338-836668A5B2D7}" type="pres">
      <dgm:prSet presAssocID="{E596C142-D713-4022-A5AA-1E7141E787DB}" presName="textNode" presStyleLbl="node1" presStyleIdx="3" presStyleCnt="4" custScaleX="108286" custScaleY="96812" custLinFactX="-12662" custLinFactNeighborX="-100000" custLinFactNeighborY="-2348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C46FEBA-25CF-4CB0-9D2B-0B1D73C56012}" type="presOf" srcId="{18B840B4-FF37-4D58-994E-4CC6DCB0BDF0}" destId="{683D3AA3-6BEC-4C81-991A-54B86E7051DC}" srcOrd="0" destOrd="0" presId="urn:microsoft.com/office/officeart/2005/8/layout/hProcess9#1"/>
    <dgm:cxn modelId="{6A3573E3-57E7-421F-8E04-F61098B72C91}" type="presOf" srcId="{E7460C56-6F21-4489-A479-5917E25A2618}" destId="{5913C47A-EEDC-4623-9078-757E33863093}" srcOrd="0" destOrd="0" presId="urn:microsoft.com/office/officeart/2005/8/layout/hProcess9#1"/>
    <dgm:cxn modelId="{08E78B49-EAA9-44BC-AAA7-53813B42556C}" srcId="{461A1D0F-CFC6-4AC9-BFBC-62184B612BAC}" destId="{46B5559E-8A78-44C1-B6D8-EEC35CF9C824}" srcOrd="1" destOrd="0" parTransId="{2ADF4344-AC73-4A07-8EF3-E0979914B940}" sibTransId="{6C9F84F0-7A69-4A7F-ADB6-3E32573B56BC}"/>
    <dgm:cxn modelId="{AB0CCD6C-83D1-493A-B80D-65E253B31509}" srcId="{461A1D0F-CFC6-4AC9-BFBC-62184B612BAC}" destId="{E596C142-D713-4022-A5AA-1E7141E787DB}" srcOrd="3" destOrd="0" parTransId="{1DB88967-08FA-46A7-A913-743F3C2C796E}" sibTransId="{72F67984-3BB7-4F51-8997-85F0403F8B0F}"/>
    <dgm:cxn modelId="{27857FB0-C6D6-41DB-9D13-869C4D106252}" type="presOf" srcId="{E596C142-D713-4022-A5AA-1E7141E787DB}" destId="{D1F8F760-9D95-4D01-A338-836668A5B2D7}" srcOrd="0" destOrd="0" presId="urn:microsoft.com/office/officeart/2005/8/layout/hProcess9#1"/>
    <dgm:cxn modelId="{75861578-9F44-4CE2-A68B-D2B75301C518}" type="presOf" srcId="{461A1D0F-CFC6-4AC9-BFBC-62184B612BAC}" destId="{CB9ABCF0-C6F8-4881-94E2-84801AD4C54B}" srcOrd="0" destOrd="0" presId="urn:microsoft.com/office/officeart/2005/8/layout/hProcess9#1"/>
    <dgm:cxn modelId="{6F11F156-7CB7-4BD8-BD79-EE5ACD644A95}" srcId="{461A1D0F-CFC6-4AC9-BFBC-62184B612BAC}" destId="{18B840B4-FF37-4D58-994E-4CC6DCB0BDF0}" srcOrd="2" destOrd="0" parTransId="{BDDE0D05-18FC-4E40-BD66-78ABD157166D}" sibTransId="{8D596483-BD2C-45B9-A2FC-8B78409947F6}"/>
    <dgm:cxn modelId="{2A8ACF93-98BD-423E-9268-8307C2B22E27}" srcId="{461A1D0F-CFC6-4AC9-BFBC-62184B612BAC}" destId="{E7460C56-6F21-4489-A479-5917E25A2618}" srcOrd="0" destOrd="0" parTransId="{58F1B70D-FB77-49F2-8C32-3BE015C85960}" sibTransId="{EE3C79B9-6B84-4340-8481-C3FF57D7F16F}"/>
    <dgm:cxn modelId="{5F86E06B-9924-489B-9834-91DB7C8575D7}" type="presOf" srcId="{46B5559E-8A78-44C1-B6D8-EEC35CF9C824}" destId="{3F1B5BFA-2D58-4E7F-9AA0-C71149BA0C7A}" srcOrd="0" destOrd="0" presId="urn:microsoft.com/office/officeart/2005/8/layout/hProcess9#1"/>
    <dgm:cxn modelId="{0D231D92-A7BD-424F-A01E-1FBA8DF18B57}" type="presParOf" srcId="{CB9ABCF0-C6F8-4881-94E2-84801AD4C54B}" destId="{30F4BE71-CA00-43DE-9213-089BB5466C3D}" srcOrd="0" destOrd="0" presId="urn:microsoft.com/office/officeart/2005/8/layout/hProcess9#1"/>
    <dgm:cxn modelId="{C8BDC6DB-7A71-4469-81A9-A2E9640D430F}" type="presParOf" srcId="{CB9ABCF0-C6F8-4881-94E2-84801AD4C54B}" destId="{7D4A8122-BA1A-4CF1-B270-5E92FBF299D6}" srcOrd="1" destOrd="0" presId="urn:microsoft.com/office/officeart/2005/8/layout/hProcess9#1"/>
    <dgm:cxn modelId="{89FEA28B-045D-46CB-B50E-C8B979AE9055}" type="presParOf" srcId="{7D4A8122-BA1A-4CF1-B270-5E92FBF299D6}" destId="{5913C47A-EEDC-4623-9078-757E33863093}" srcOrd="0" destOrd="0" presId="urn:microsoft.com/office/officeart/2005/8/layout/hProcess9#1"/>
    <dgm:cxn modelId="{16608A49-B8D8-4EBC-92FB-F4C0DF9EA749}" type="presParOf" srcId="{7D4A8122-BA1A-4CF1-B270-5E92FBF299D6}" destId="{3B069CAB-2668-4832-9413-EC319939EA2F}" srcOrd="1" destOrd="0" presId="urn:microsoft.com/office/officeart/2005/8/layout/hProcess9#1"/>
    <dgm:cxn modelId="{4550B51D-E16C-4D91-B3BA-ECC41038DA4C}" type="presParOf" srcId="{7D4A8122-BA1A-4CF1-B270-5E92FBF299D6}" destId="{3F1B5BFA-2D58-4E7F-9AA0-C71149BA0C7A}" srcOrd="2" destOrd="0" presId="urn:microsoft.com/office/officeart/2005/8/layout/hProcess9#1"/>
    <dgm:cxn modelId="{9883E28D-AA8F-4C83-BACB-5298E4A95C5F}" type="presParOf" srcId="{7D4A8122-BA1A-4CF1-B270-5E92FBF299D6}" destId="{28F50C55-A9F2-4FDA-A563-3AA1E765E4D7}" srcOrd="3" destOrd="0" presId="urn:microsoft.com/office/officeart/2005/8/layout/hProcess9#1"/>
    <dgm:cxn modelId="{BC2CB88E-EACE-45B4-9461-7874820C582A}" type="presParOf" srcId="{7D4A8122-BA1A-4CF1-B270-5E92FBF299D6}" destId="{683D3AA3-6BEC-4C81-991A-54B86E7051DC}" srcOrd="4" destOrd="0" presId="urn:microsoft.com/office/officeart/2005/8/layout/hProcess9#1"/>
    <dgm:cxn modelId="{8C82026E-78C4-450A-954C-27B7CF0EFC15}" type="presParOf" srcId="{7D4A8122-BA1A-4CF1-B270-5E92FBF299D6}" destId="{4F2A9379-B243-4280-8FAE-9E5F2826638F}" srcOrd="5" destOrd="0" presId="urn:microsoft.com/office/officeart/2005/8/layout/hProcess9#1"/>
    <dgm:cxn modelId="{7D1920C4-14AB-4885-B1A7-2ACC6EF009F7}" type="presParOf" srcId="{7D4A8122-BA1A-4CF1-B270-5E92FBF299D6}" destId="{D1F8F760-9D95-4D01-A338-836668A5B2D7}" srcOrd="6" destOrd="0" presId="urn:microsoft.com/office/officeart/2005/8/layout/hProcess9#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F0F147-63C0-44E9-9F2B-C49EF4DEB252}" type="doc">
      <dgm:prSet loTypeId="urn:microsoft.com/office/officeart/2009/layout/CircleArrowProcess#1" loCatId="process" qsTypeId="urn:microsoft.com/office/officeart/2005/8/quickstyle/simple5#3" qsCatId="simple" csTypeId="urn:microsoft.com/office/officeart/2005/8/colors/accent1_2#3" csCatId="accent1" phldr="1"/>
      <dgm:spPr/>
      <dgm:t>
        <a:bodyPr/>
        <a:lstStyle/>
        <a:p>
          <a:endParaRPr lang="zh-CN" altLang="en-US"/>
        </a:p>
      </dgm:t>
    </dgm:pt>
    <dgm:pt modelId="{2EBE76B2-2E8F-4FB3-A195-8D0648E5AF25}">
      <dgm:prSet phldrT="[文本]" custT="1"/>
      <dgm:spPr/>
      <dgm:t>
        <a:bodyPr/>
        <a:lstStyle/>
        <a:p>
          <a:r>
            <a:rPr lang="zh-CN" altLang="en-US" sz="3600" dirty="0" smtClean="0">
              <a:latin typeface="黑体" pitchFamily="49" charset="-122"/>
              <a:ea typeface="黑体" pitchFamily="49" charset="-122"/>
            </a:rPr>
            <a:t>道路</a:t>
          </a:r>
          <a:endParaRPr lang="zh-CN" altLang="en-US" sz="3600" dirty="0">
            <a:latin typeface="黑体" pitchFamily="49" charset="-122"/>
            <a:ea typeface="黑体" pitchFamily="49" charset="-122"/>
          </a:endParaRPr>
        </a:p>
      </dgm:t>
    </dgm:pt>
    <dgm:pt modelId="{68E3EF53-6BCC-4811-82CD-FA022B1EFD38}" cxnId="{A6596B94-3C95-4D05-9F77-30F111534141}" type="parTrans">
      <dgm:prSet/>
      <dgm:spPr/>
      <dgm:t>
        <a:bodyPr/>
        <a:lstStyle/>
        <a:p>
          <a:endParaRPr lang="zh-CN" altLang="en-US"/>
        </a:p>
      </dgm:t>
    </dgm:pt>
    <dgm:pt modelId="{69D34722-56BD-4C3F-B671-6321841AE99C}" cxnId="{A6596B94-3C95-4D05-9F77-30F111534141}" type="sibTrans">
      <dgm:prSet/>
      <dgm:spPr/>
      <dgm:t>
        <a:bodyPr/>
        <a:lstStyle/>
        <a:p>
          <a:endParaRPr lang="zh-CN" altLang="en-US"/>
        </a:p>
      </dgm:t>
    </dgm:pt>
    <dgm:pt modelId="{63EEB19F-2F90-4C6E-A672-0CC0816929E7}">
      <dgm:prSet phldrT="[文本]" custT="1"/>
      <dgm:spPr/>
      <dgm:t>
        <a:bodyPr/>
        <a:lstStyle/>
        <a:p>
          <a:r>
            <a:rPr lang="zh-CN" altLang="en-US" sz="3600" dirty="0" smtClean="0">
              <a:latin typeface="黑体" pitchFamily="49" charset="-122"/>
              <a:ea typeface="黑体" pitchFamily="49" charset="-122"/>
            </a:rPr>
            <a:t>理论</a:t>
          </a:r>
          <a:endParaRPr lang="zh-CN" altLang="en-US" sz="3600" dirty="0">
            <a:latin typeface="黑体" pitchFamily="49" charset="-122"/>
            <a:ea typeface="黑体" pitchFamily="49" charset="-122"/>
          </a:endParaRPr>
        </a:p>
      </dgm:t>
    </dgm:pt>
    <dgm:pt modelId="{5FEE23D9-229C-4934-819B-3CC272FD0509}" cxnId="{B6CC7F84-9BFD-44CB-B252-66FF63ED2AAD}" type="parTrans">
      <dgm:prSet/>
      <dgm:spPr/>
      <dgm:t>
        <a:bodyPr/>
        <a:lstStyle/>
        <a:p>
          <a:endParaRPr lang="zh-CN" altLang="en-US"/>
        </a:p>
      </dgm:t>
    </dgm:pt>
    <dgm:pt modelId="{919B2B7C-906F-4794-AAA6-86542FF42EF6}" cxnId="{B6CC7F84-9BFD-44CB-B252-66FF63ED2AAD}" type="sibTrans">
      <dgm:prSet/>
      <dgm:spPr/>
      <dgm:t>
        <a:bodyPr/>
        <a:lstStyle/>
        <a:p>
          <a:endParaRPr lang="zh-CN" altLang="en-US"/>
        </a:p>
      </dgm:t>
    </dgm:pt>
    <dgm:pt modelId="{CA82D5DE-28ED-4367-9B07-75F56F7E4151}">
      <dgm:prSet phldrT="[文本]" custT="1"/>
      <dgm:spPr/>
      <dgm:t>
        <a:bodyPr/>
        <a:lstStyle/>
        <a:p>
          <a:r>
            <a:rPr lang="zh-CN" altLang="en-US" sz="3600" dirty="0" smtClean="0">
              <a:latin typeface="黑体" pitchFamily="49" charset="-122"/>
              <a:ea typeface="黑体" pitchFamily="49" charset="-122"/>
            </a:rPr>
            <a:t>制度</a:t>
          </a:r>
          <a:endParaRPr lang="zh-CN" altLang="en-US" sz="3600" dirty="0">
            <a:latin typeface="黑体" pitchFamily="49" charset="-122"/>
            <a:ea typeface="黑体" pitchFamily="49" charset="-122"/>
          </a:endParaRPr>
        </a:p>
      </dgm:t>
    </dgm:pt>
    <dgm:pt modelId="{547E5DC1-A265-4286-8866-545E44FBC854}" cxnId="{3A00FBEA-E62B-4E09-95D7-3C9E0F5292F3}" type="parTrans">
      <dgm:prSet/>
      <dgm:spPr/>
      <dgm:t>
        <a:bodyPr/>
        <a:lstStyle/>
        <a:p>
          <a:endParaRPr lang="zh-CN" altLang="en-US"/>
        </a:p>
      </dgm:t>
    </dgm:pt>
    <dgm:pt modelId="{0A5C85FD-FD24-4B63-9747-235F1E22D467}" cxnId="{3A00FBEA-E62B-4E09-95D7-3C9E0F5292F3}" type="sibTrans">
      <dgm:prSet/>
      <dgm:spPr/>
      <dgm:t>
        <a:bodyPr/>
        <a:lstStyle/>
        <a:p>
          <a:endParaRPr lang="zh-CN" altLang="en-US"/>
        </a:p>
      </dgm:t>
    </dgm:pt>
    <dgm:pt modelId="{0BFC1FC6-9DE8-4733-9C98-14566227DB9F}" type="pres">
      <dgm:prSet presAssocID="{94F0F147-63C0-44E9-9F2B-C49EF4DEB252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9E9EBF47-8A08-4C82-8C54-B2BA320F47C9}" type="pres">
      <dgm:prSet presAssocID="{2EBE76B2-2E8F-4FB3-A195-8D0648E5AF25}" presName="Accent1" presStyleCnt="0"/>
      <dgm:spPr/>
    </dgm:pt>
    <dgm:pt modelId="{FDC98FC1-1558-4968-AB94-E752662A3CD7}" type="pres">
      <dgm:prSet presAssocID="{2EBE76B2-2E8F-4FB3-A195-8D0648E5AF25}" presName="Accent" presStyleLbl="node1" presStyleIdx="0" presStyleCnt="3"/>
      <dgm:spPr>
        <a:solidFill>
          <a:srgbClr val="CC3300"/>
        </a:solidFill>
      </dgm:spPr>
      <dgm:t>
        <a:bodyPr/>
        <a:lstStyle/>
        <a:p>
          <a:endParaRPr lang="zh-CN" altLang="en-US"/>
        </a:p>
      </dgm:t>
    </dgm:pt>
    <dgm:pt modelId="{6D0E662B-0274-4DE7-880C-A37F1537A306}" type="pres">
      <dgm:prSet presAssocID="{2EBE76B2-2E8F-4FB3-A195-8D0648E5AF25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5650082-DBE6-411D-9546-6207C2543917}" type="pres">
      <dgm:prSet presAssocID="{63EEB19F-2F90-4C6E-A672-0CC0816929E7}" presName="Accent2" presStyleCnt="0"/>
      <dgm:spPr/>
    </dgm:pt>
    <dgm:pt modelId="{64C822C3-E41E-4643-8E92-59376827C02B}" type="pres">
      <dgm:prSet presAssocID="{63EEB19F-2F90-4C6E-A672-0CC0816929E7}" presName="Accent" presStyleLbl="node1" presStyleIdx="1" presStyleCnt="3"/>
      <dgm:spPr>
        <a:solidFill>
          <a:srgbClr val="CC3300"/>
        </a:solidFill>
      </dgm:spPr>
      <dgm:t>
        <a:bodyPr/>
        <a:lstStyle/>
        <a:p>
          <a:endParaRPr lang="zh-CN" altLang="en-US"/>
        </a:p>
      </dgm:t>
    </dgm:pt>
    <dgm:pt modelId="{D7342B2B-AFA1-47FE-97D7-B60135B13E21}" type="pres">
      <dgm:prSet presAssocID="{63EEB19F-2F90-4C6E-A672-0CC0816929E7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48AF5E0-485A-42A9-B1FD-61BC68A6B0A5}" type="pres">
      <dgm:prSet presAssocID="{CA82D5DE-28ED-4367-9B07-75F56F7E4151}" presName="Accent3" presStyleCnt="0"/>
      <dgm:spPr/>
    </dgm:pt>
    <dgm:pt modelId="{937BA867-C846-41AC-9501-82296A79549A}" type="pres">
      <dgm:prSet presAssocID="{CA82D5DE-28ED-4367-9B07-75F56F7E4151}" presName="Accent" presStyleLbl="node1" presStyleIdx="2" presStyleCnt="3"/>
      <dgm:spPr>
        <a:solidFill>
          <a:srgbClr val="CC3300"/>
        </a:solidFill>
      </dgm:spPr>
      <dgm:t>
        <a:bodyPr/>
        <a:lstStyle/>
        <a:p>
          <a:endParaRPr lang="zh-CN" altLang="en-US"/>
        </a:p>
      </dgm:t>
    </dgm:pt>
    <dgm:pt modelId="{C75C812E-A036-4736-859F-35DEC5C5CF86}" type="pres">
      <dgm:prSet presAssocID="{CA82D5DE-28ED-4367-9B07-75F56F7E4151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236096E-6C1D-432D-BF6C-8F9B8EA44F6B}" type="presOf" srcId="{94F0F147-63C0-44E9-9F2B-C49EF4DEB252}" destId="{0BFC1FC6-9DE8-4733-9C98-14566227DB9F}" srcOrd="0" destOrd="0" presId="urn:microsoft.com/office/officeart/2009/layout/CircleArrowProcess#1"/>
    <dgm:cxn modelId="{5DB2D5D3-0C94-4743-8589-4627D47CD21B}" type="presOf" srcId="{CA82D5DE-28ED-4367-9B07-75F56F7E4151}" destId="{C75C812E-A036-4736-859F-35DEC5C5CF86}" srcOrd="0" destOrd="0" presId="urn:microsoft.com/office/officeart/2009/layout/CircleArrowProcess#1"/>
    <dgm:cxn modelId="{B6CC7F84-9BFD-44CB-B252-66FF63ED2AAD}" srcId="{94F0F147-63C0-44E9-9F2B-C49EF4DEB252}" destId="{63EEB19F-2F90-4C6E-A672-0CC0816929E7}" srcOrd="1" destOrd="0" parTransId="{5FEE23D9-229C-4934-819B-3CC272FD0509}" sibTransId="{919B2B7C-906F-4794-AAA6-86542FF42EF6}"/>
    <dgm:cxn modelId="{2A60C247-F80D-43CD-A181-4116A4756E2A}" type="presOf" srcId="{63EEB19F-2F90-4C6E-A672-0CC0816929E7}" destId="{D7342B2B-AFA1-47FE-97D7-B60135B13E21}" srcOrd="0" destOrd="0" presId="urn:microsoft.com/office/officeart/2009/layout/CircleArrowProcess#1"/>
    <dgm:cxn modelId="{E0F3315D-6234-4A84-9448-0CA2FB483CF2}" type="presOf" srcId="{2EBE76B2-2E8F-4FB3-A195-8D0648E5AF25}" destId="{6D0E662B-0274-4DE7-880C-A37F1537A306}" srcOrd="0" destOrd="0" presId="urn:microsoft.com/office/officeart/2009/layout/CircleArrowProcess#1"/>
    <dgm:cxn modelId="{A6596B94-3C95-4D05-9F77-30F111534141}" srcId="{94F0F147-63C0-44E9-9F2B-C49EF4DEB252}" destId="{2EBE76B2-2E8F-4FB3-A195-8D0648E5AF25}" srcOrd="0" destOrd="0" parTransId="{68E3EF53-6BCC-4811-82CD-FA022B1EFD38}" sibTransId="{69D34722-56BD-4C3F-B671-6321841AE99C}"/>
    <dgm:cxn modelId="{3A00FBEA-E62B-4E09-95D7-3C9E0F5292F3}" srcId="{94F0F147-63C0-44E9-9F2B-C49EF4DEB252}" destId="{CA82D5DE-28ED-4367-9B07-75F56F7E4151}" srcOrd="2" destOrd="0" parTransId="{547E5DC1-A265-4286-8866-545E44FBC854}" sibTransId="{0A5C85FD-FD24-4B63-9747-235F1E22D467}"/>
    <dgm:cxn modelId="{602170DD-4CD2-4AE6-A707-B313E142482E}" type="presParOf" srcId="{0BFC1FC6-9DE8-4733-9C98-14566227DB9F}" destId="{9E9EBF47-8A08-4C82-8C54-B2BA320F47C9}" srcOrd="0" destOrd="0" presId="urn:microsoft.com/office/officeart/2009/layout/CircleArrowProcess#1"/>
    <dgm:cxn modelId="{30BF5C01-AEB5-4510-9BA2-DF8EE5AC1D13}" type="presParOf" srcId="{9E9EBF47-8A08-4C82-8C54-B2BA320F47C9}" destId="{FDC98FC1-1558-4968-AB94-E752662A3CD7}" srcOrd="0" destOrd="0" presId="urn:microsoft.com/office/officeart/2009/layout/CircleArrowProcess#1"/>
    <dgm:cxn modelId="{EA8D49F3-5C84-411D-ACFF-E6D843F7147D}" type="presParOf" srcId="{0BFC1FC6-9DE8-4733-9C98-14566227DB9F}" destId="{6D0E662B-0274-4DE7-880C-A37F1537A306}" srcOrd="1" destOrd="0" presId="urn:microsoft.com/office/officeart/2009/layout/CircleArrowProcess#1"/>
    <dgm:cxn modelId="{0973062B-D27F-47B4-8198-790FECBFB06E}" type="presParOf" srcId="{0BFC1FC6-9DE8-4733-9C98-14566227DB9F}" destId="{A5650082-DBE6-411D-9546-6207C2543917}" srcOrd="2" destOrd="0" presId="urn:microsoft.com/office/officeart/2009/layout/CircleArrowProcess#1"/>
    <dgm:cxn modelId="{2C5899F5-3C08-4807-BB53-154E6F203A4B}" type="presParOf" srcId="{A5650082-DBE6-411D-9546-6207C2543917}" destId="{64C822C3-E41E-4643-8E92-59376827C02B}" srcOrd="0" destOrd="0" presId="urn:microsoft.com/office/officeart/2009/layout/CircleArrowProcess#1"/>
    <dgm:cxn modelId="{C0517051-66C0-4BDE-A1E4-90A921DFF61B}" type="presParOf" srcId="{0BFC1FC6-9DE8-4733-9C98-14566227DB9F}" destId="{D7342B2B-AFA1-47FE-97D7-B60135B13E21}" srcOrd="3" destOrd="0" presId="urn:microsoft.com/office/officeart/2009/layout/CircleArrowProcess#1"/>
    <dgm:cxn modelId="{E3952E72-F992-41BD-8114-99FB13EC720D}" type="presParOf" srcId="{0BFC1FC6-9DE8-4733-9C98-14566227DB9F}" destId="{B48AF5E0-485A-42A9-B1FD-61BC68A6B0A5}" srcOrd="4" destOrd="0" presId="urn:microsoft.com/office/officeart/2009/layout/CircleArrowProcess#1"/>
    <dgm:cxn modelId="{32EB8AEB-2BFC-4C97-8E30-C283CA45FCFD}" type="presParOf" srcId="{B48AF5E0-485A-42A9-B1FD-61BC68A6B0A5}" destId="{937BA867-C846-41AC-9501-82296A79549A}" srcOrd="0" destOrd="0" presId="urn:microsoft.com/office/officeart/2009/layout/CircleArrowProcess#1"/>
    <dgm:cxn modelId="{699BDD6F-7C16-4E78-9A36-8C0FC249EFEC}" type="presParOf" srcId="{0BFC1FC6-9DE8-4733-9C98-14566227DB9F}" destId="{C75C812E-A036-4736-859F-35DEC5C5CF86}" srcOrd="5" destOrd="0" presId="urn:microsoft.com/office/officeart/2009/layout/CircleArrowProcess#1"/>
  </dgm:cxnLst>
  <dgm:bg>
    <a:noFill/>
  </dgm:bg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48D75AD-AE22-4BF6-B092-3D1724C946F6}" type="doc">
      <dgm:prSet loTypeId="urn:microsoft.com/office/officeart/2005/8/layout/cycle8#1" loCatId="cycle" qsTypeId="urn:microsoft.com/office/officeart/2005/8/quickstyle/3d2#1" qsCatId="3D" csTypeId="urn:microsoft.com/office/officeart/2005/8/colors/accent1_2#4" csCatId="accent1" phldr="1"/>
      <dgm:spPr/>
    </dgm:pt>
    <dgm:pt modelId="{7B4EF35F-281A-4C44-8800-3B00A02BA8A8}">
      <dgm:prSet phldrT="[文本]" custT="1"/>
      <dgm:spPr>
        <a:solidFill>
          <a:srgbClr val="800000"/>
        </a:solidFill>
      </dgm:spPr>
      <dgm:t>
        <a:bodyPr/>
        <a:lstStyle/>
        <a:p>
          <a:r>
            <a:rPr lang="zh-CN" altLang="en-US" sz="3200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rPr>
            <a:t>政治</a:t>
          </a:r>
          <a:endParaRPr lang="en-US" altLang="zh-CN" sz="3200" dirty="0" smtClean="0">
            <a:solidFill>
              <a:schemeClr val="bg1"/>
            </a:solidFill>
            <a:latin typeface="黑体" pitchFamily="49" charset="-122"/>
            <a:ea typeface="黑体" pitchFamily="49" charset="-122"/>
          </a:endParaRPr>
        </a:p>
        <a:p>
          <a:r>
            <a:rPr lang="zh-CN" altLang="en-US" sz="3200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rPr>
            <a:t>建设</a:t>
          </a:r>
          <a:endParaRPr lang="zh-CN" altLang="en-US" sz="3200" dirty="0">
            <a:solidFill>
              <a:schemeClr val="bg1"/>
            </a:solidFill>
            <a:latin typeface="黑体" pitchFamily="49" charset="-122"/>
            <a:ea typeface="黑体" pitchFamily="49" charset="-122"/>
          </a:endParaRPr>
        </a:p>
      </dgm:t>
    </dgm:pt>
    <dgm:pt modelId="{583A7737-1BB7-4905-8D2A-C1F401667C24}" cxnId="{F3E7508D-073E-450C-8E01-8C410E557CF0}" type="parTrans">
      <dgm:prSet/>
      <dgm:spPr/>
      <dgm:t>
        <a:bodyPr/>
        <a:lstStyle/>
        <a:p>
          <a:endParaRPr lang="zh-CN" altLang="en-US"/>
        </a:p>
      </dgm:t>
    </dgm:pt>
    <dgm:pt modelId="{098427B3-7E23-459A-8E78-830840D95A3B}" cxnId="{F3E7508D-073E-450C-8E01-8C410E557CF0}" type="sibTrans">
      <dgm:prSet/>
      <dgm:spPr/>
      <dgm:t>
        <a:bodyPr/>
        <a:lstStyle/>
        <a:p>
          <a:endParaRPr lang="zh-CN" altLang="en-US"/>
        </a:p>
      </dgm:t>
    </dgm:pt>
    <dgm:pt modelId="{A2AD88C5-9333-4DF3-8BA5-A822F9CBAA90}">
      <dgm:prSet phldrT="[文本]" custT="1"/>
      <dgm:spPr>
        <a:solidFill>
          <a:srgbClr val="006600"/>
        </a:solidFill>
      </dgm:spPr>
      <dgm:t>
        <a:bodyPr/>
        <a:lstStyle/>
        <a:p>
          <a:r>
            <a:rPr lang="zh-CN" altLang="en-US" sz="3200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rPr>
            <a:t>生态文明建设</a:t>
          </a:r>
          <a:endParaRPr lang="zh-CN" altLang="en-US" sz="3200" dirty="0">
            <a:solidFill>
              <a:schemeClr val="bg1"/>
            </a:solidFill>
            <a:latin typeface="黑体" pitchFamily="49" charset="-122"/>
            <a:ea typeface="黑体" pitchFamily="49" charset="-122"/>
          </a:endParaRPr>
        </a:p>
      </dgm:t>
    </dgm:pt>
    <dgm:pt modelId="{3F9D51BB-0E75-4232-A862-E6B7117AB833}" cxnId="{5DD05412-98F6-4999-9B98-4D420D7CD53B}" type="parTrans">
      <dgm:prSet/>
      <dgm:spPr/>
      <dgm:t>
        <a:bodyPr/>
        <a:lstStyle/>
        <a:p>
          <a:endParaRPr lang="zh-CN" altLang="en-US"/>
        </a:p>
      </dgm:t>
    </dgm:pt>
    <dgm:pt modelId="{5038536B-2A5E-40FB-A3CE-D9D0371F401F}" cxnId="{5DD05412-98F6-4999-9B98-4D420D7CD53B}" type="sibTrans">
      <dgm:prSet/>
      <dgm:spPr/>
      <dgm:t>
        <a:bodyPr/>
        <a:lstStyle/>
        <a:p>
          <a:endParaRPr lang="zh-CN" altLang="en-US"/>
        </a:p>
      </dgm:t>
    </dgm:pt>
    <dgm:pt modelId="{9B9F5CDA-278C-4AF9-BF82-42AAFBC6BCD7}">
      <dgm:prSet phldrT="[文本]" custT="1"/>
      <dgm:spPr>
        <a:solidFill>
          <a:srgbClr val="000099"/>
        </a:solidFill>
      </dgm:spPr>
      <dgm:t>
        <a:bodyPr/>
        <a:lstStyle/>
        <a:p>
          <a:r>
            <a:rPr lang="zh-CN" altLang="en-US" sz="3200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rPr>
            <a:t>经济</a:t>
          </a:r>
          <a:endParaRPr lang="en-US" altLang="zh-CN" sz="3200" dirty="0" smtClean="0">
            <a:solidFill>
              <a:schemeClr val="bg1"/>
            </a:solidFill>
            <a:latin typeface="黑体" pitchFamily="49" charset="-122"/>
            <a:ea typeface="黑体" pitchFamily="49" charset="-122"/>
          </a:endParaRPr>
        </a:p>
        <a:p>
          <a:r>
            <a:rPr lang="zh-CN" altLang="en-US" sz="3200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rPr>
            <a:t>建设</a:t>
          </a:r>
          <a:endParaRPr lang="zh-CN" altLang="en-US" sz="3200" dirty="0">
            <a:solidFill>
              <a:schemeClr val="bg1"/>
            </a:solidFill>
            <a:latin typeface="黑体" pitchFamily="49" charset="-122"/>
            <a:ea typeface="黑体" pitchFamily="49" charset="-122"/>
          </a:endParaRPr>
        </a:p>
      </dgm:t>
    </dgm:pt>
    <dgm:pt modelId="{B86E4FA3-BCCB-4CE8-A878-BC27F93CDEAD}" cxnId="{D51AC9E2-4E06-43B7-9B77-B628302B4797}" type="parTrans">
      <dgm:prSet/>
      <dgm:spPr/>
      <dgm:t>
        <a:bodyPr/>
        <a:lstStyle/>
        <a:p>
          <a:endParaRPr lang="zh-CN" altLang="en-US"/>
        </a:p>
      </dgm:t>
    </dgm:pt>
    <dgm:pt modelId="{37E3E08C-B753-430E-9474-CCA204E3D4A9}" cxnId="{D51AC9E2-4E06-43B7-9B77-B628302B4797}" type="sibTrans">
      <dgm:prSet/>
      <dgm:spPr/>
      <dgm:t>
        <a:bodyPr/>
        <a:lstStyle/>
        <a:p>
          <a:endParaRPr lang="zh-CN" altLang="en-US"/>
        </a:p>
      </dgm:t>
    </dgm:pt>
    <dgm:pt modelId="{CA4D3125-1E13-4FF0-9EA3-2218873C24E4}">
      <dgm:prSet custT="1"/>
      <dgm:spPr>
        <a:solidFill>
          <a:srgbClr val="993366"/>
        </a:solidFill>
      </dgm:spPr>
      <dgm:t>
        <a:bodyPr/>
        <a:lstStyle/>
        <a:p>
          <a:r>
            <a:rPr lang="zh-CN" altLang="en-US" sz="3200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rPr>
            <a:t>文化</a:t>
          </a:r>
          <a:endParaRPr lang="en-US" altLang="zh-CN" sz="3200" dirty="0" smtClean="0">
            <a:solidFill>
              <a:schemeClr val="bg1"/>
            </a:solidFill>
            <a:latin typeface="黑体" pitchFamily="49" charset="-122"/>
            <a:ea typeface="黑体" pitchFamily="49" charset="-122"/>
          </a:endParaRPr>
        </a:p>
        <a:p>
          <a:r>
            <a:rPr lang="zh-CN" altLang="en-US" sz="3200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rPr>
            <a:t>建设</a:t>
          </a:r>
          <a:endParaRPr lang="zh-CN" altLang="en-US" sz="3200" dirty="0">
            <a:solidFill>
              <a:schemeClr val="bg1"/>
            </a:solidFill>
            <a:latin typeface="黑体" pitchFamily="49" charset="-122"/>
            <a:ea typeface="黑体" pitchFamily="49" charset="-122"/>
          </a:endParaRPr>
        </a:p>
      </dgm:t>
    </dgm:pt>
    <dgm:pt modelId="{D7F2FD0D-C4C2-4C1A-BB4C-598AE8CAF627}" cxnId="{450F03CE-3D6C-4AEF-BEF4-710FC100A274}" type="parTrans">
      <dgm:prSet/>
      <dgm:spPr/>
      <dgm:t>
        <a:bodyPr/>
        <a:lstStyle/>
        <a:p>
          <a:endParaRPr lang="zh-CN" altLang="en-US"/>
        </a:p>
      </dgm:t>
    </dgm:pt>
    <dgm:pt modelId="{4BFD59F8-590D-4F3A-B6F4-E6A63BE19E4F}" cxnId="{450F03CE-3D6C-4AEF-BEF4-710FC100A274}" type="sibTrans">
      <dgm:prSet/>
      <dgm:spPr/>
      <dgm:t>
        <a:bodyPr/>
        <a:lstStyle/>
        <a:p>
          <a:endParaRPr lang="zh-CN" altLang="en-US"/>
        </a:p>
      </dgm:t>
    </dgm:pt>
    <dgm:pt modelId="{76214251-8F50-4CE7-B960-B642EB8043D3}">
      <dgm:prSet custT="1"/>
      <dgm:spPr>
        <a:solidFill>
          <a:srgbClr val="333300"/>
        </a:solidFill>
      </dgm:spPr>
      <dgm:t>
        <a:bodyPr/>
        <a:lstStyle/>
        <a:p>
          <a:r>
            <a:rPr lang="zh-CN" altLang="en-US" sz="3200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rPr>
            <a:t>社会</a:t>
          </a:r>
          <a:endParaRPr lang="en-US" altLang="zh-CN" sz="3200" dirty="0" smtClean="0">
            <a:solidFill>
              <a:schemeClr val="bg1"/>
            </a:solidFill>
            <a:latin typeface="黑体" pitchFamily="49" charset="-122"/>
            <a:ea typeface="黑体" pitchFamily="49" charset="-122"/>
          </a:endParaRPr>
        </a:p>
        <a:p>
          <a:r>
            <a:rPr lang="zh-CN" altLang="en-US" sz="3200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rPr>
            <a:t>建设</a:t>
          </a:r>
          <a:endParaRPr lang="zh-CN" altLang="en-US" sz="3200" dirty="0">
            <a:solidFill>
              <a:schemeClr val="bg1"/>
            </a:solidFill>
            <a:latin typeface="黑体" pitchFamily="49" charset="-122"/>
            <a:ea typeface="黑体" pitchFamily="49" charset="-122"/>
          </a:endParaRPr>
        </a:p>
      </dgm:t>
    </dgm:pt>
    <dgm:pt modelId="{A16BBE9E-6A19-45E4-8349-369C034B79CF}" cxnId="{B7540BFF-43C5-4EF1-8499-2E12C0B06D33}" type="parTrans">
      <dgm:prSet/>
      <dgm:spPr/>
      <dgm:t>
        <a:bodyPr/>
        <a:lstStyle/>
        <a:p>
          <a:endParaRPr lang="zh-CN" altLang="en-US"/>
        </a:p>
      </dgm:t>
    </dgm:pt>
    <dgm:pt modelId="{CE166B52-36C1-4EE6-ACB4-DD1E2BEAE911}" cxnId="{B7540BFF-43C5-4EF1-8499-2E12C0B06D33}" type="sibTrans">
      <dgm:prSet/>
      <dgm:spPr/>
      <dgm:t>
        <a:bodyPr/>
        <a:lstStyle/>
        <a:p>
          <a:endParaRPr lang="zh-CN" altLang="en-US"/>
        </a:p>
      </dgm:t>
    </dgm:pt>
    <dgm:pt modelId="{8575B7AC-434D-4C66-94BB-7CBE22F38393}" type="pres">
      <dgm:prSet presAssocID="{B48D75AD-AE22-4BF6-B092-3D1724C946F6}" presName="compositeShape" presStyleCnt="0">
        <dgm:presLayoutVars>
          <dgm:chMax val="7"/>
          <dgm:dir/>
          <dgm:resizeHandles val="exact"/>
        </dgm:presLayoutVars>
      </dgm:prSet>
      <dgm:spPr/>
    </dgm:pt>
    <dgm:pt modelId="{A558F2E5-D906-4458-ACBB-2BD70B0910D5}" type="pres">
      <dgm:prSet presAssocID="{B48D75AD-AE22-4BF6-B092-3D1724C946F6}" presName="wedge1" presStyleLbl="node1" presStyleIdx="0" presStyleCnt="5"/>
      <dgm:spPr/>
      <dgm:t>
        <a:bodyPr/>
        <a:lstStyle/>
        <a:p>
          <a:endParaRPr lang="zh-CN" altLang="en-US"/>
        </a:p>
      </dgm:t>
    </dgm:pt>
    <dgm:pt modelId="{0AED0F73-A256-4636-926B-D86253C66E4C}" type="pres">
      <dgm:prSet presAssocID="{B48D75AD-AE22-4BF6-B092-3D1724C946F6}" presName="dummy1a" presStyleCnt="0"/>
      <dgm:spPr/>
    </dgm:pt>
    <dgm:pt modelId="{DE73443C-B51A-4ADD-9D87-A9BF6ECAB14E}" type="pres">
      <dgm:prSet presAssocID="{B48D75AD-AE22-4BF6-B092-3D1724C946F6}" presName="dummy1b" presStyleCnt="0"/>
      <dgm:spPr/>
    </dgm:pt>
    <dgm:pt modelId="{24BC6EB6-5A7A-41BA-B87A-DA72A576A8C2}" type="pres">
      <dgm:prSet presAssocID="{B48D75AD-AE22-4BF6-B092-3D1724C946F6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3AA196D-A2C0-47FE-B106-2C42A7B69B0B}" type="pres">
      <dgm:prSet presAssocID="{B48D75AD-AE22-4BF6-B092-3D1724C946F6}" presName="wedge2" presStyleLbl="node1" presStyleIdx="1" presStyleCnt="5"/>
      <dgm:spPr/>
      <dgm:t>
        <a:bodyPr/>
        <a:lstStyle/>
        <a:p>
          <a:endParaRPr lang="zh-CN" altLang="en-US"/>
        </a:p>
      </dgm:t>
    </dgm:pt>
    <dgm:pt modelId="{9DD1CDA5-86C6-4A5A-8271-CD9D11133AC0}" type="pres">
      <dgm:prSet presAssocID="{B48D75AD-AE22-4BF6-B092-3D1724C946F6}" presName="dummy2a" presStyleCnt="0"/>
      <dgm:spPr/>
    </dgm:pt>
    <dgm:pt modelId="{03C77C54-49D0-4580-BD90-5A815EFD30B7}" type="pres">
      <dgm:prSet presAssocID="{B48D75AD-AE22-4BF6-B092-3D1724C946F6}" presName="dummy2b" presStyleCnt="0"/>
      <dgm:spPr/>
    </dgm:pt>
    <dgm:pt modelId="{31E41A2F-DA36-4DAA-83BB-1C1B8EB69D95}" type="pres">
      <dgm:prSet presAssocID="{B48D75AD-AE22-4BF6-B092-3D1724C946F6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3E3E84D-F08A-45B1-9626-722E83B9331B}" type="pres">
      <dgm:prSet presAssocID="{B48D75AD-AE22-4BF6-B092-3D1724C946F6}" presName="wedge3" presStyleLbl="node1" presStyleIdx="2" presStyleCnt="5"/>
      <dgm:spPr/>
      <dgm:t>
        <a:bodyPr/>
        <a:lstStyle/>
        <a:p>
          <a:endParaRPr lang="zh-CN" altLang="en-US"/>
        </a:p>
      </dgm:t>
    </dgm:pt>
    <dgm:pt modelId="{A447D5B3-DEC7-49A2-A7AB-C325AE0F4B84}" type="pres">
      <dgm:prSet presAssocID="{B48D75AD-AE22-4BF6-B092-3D1724C946F6}" presName="dummy3a" presStyleCnt="0"/>
      <dgm:spPr/>
    </dgm:pt>
    <dgm:pt modelId="{5736BB5D-2E11-4598-91DE-30C03AF2A88C}" type="pres">
      <dgm:prSet presAssocID="{B48D75AD-AE22-4BF6-B092-3D1724C946F6}" presName="dummy3b" presStyleCnt="0"/>
      <dgm:spPr/>
    </dgm:pt>
    <dgm:pt modelId="{CF9F7847-5338-4470-99BE-AA500EF26698}" type="pres">
      <dgm:prSet presAssocID="{B48D75AD-AE22-4BF6-B092-3D1724C946F6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5CCBF46-C7C7-48FD-B142-AEA0A186202B}" type="pres">
      <dgm:prSet presAssocID="{B48D75AD-AE22-4BF6-B092-3D1724C946F6}" presName="wedge4" presStyleLbl="node1" presStyleIdx="3" presStyleCnt="5"/>
      <dgm:spPr/>
      <dgm:t>
        <a:bodyPr/>
        <a:lstStyle/>
        <a:p>
          <a:endParaRPr lang="zh-CN" altLang="en-US"/>
        </a:p>
      </dgm:t>
    </dgm:pt>
    <dgm:pt modelId="{E9CD192B-4A21-46A1-9EBC-AD65BFADCBD2}" type="pres">
      <dgm:prSet presAssocID="{B48D75AD-AE22-4BF6-B092-3D1724C946F6}" presName="dummy4a" presStyleCnt="0"/>
      <dgm:spPr/>
    </dgm:pt>
    <dgm:pt modelId="{9C7C9A91-4EEF-41CA-A82B-8FFA995E9BDD}" type="pres">
      <dgm:prSet presAssocID="{B48D75AD-AE22-4BF6-B092-3D1724C946F6}" presName="dummy4b" presStyleCnt="0"/>
      <dgm:spPr/>
    </dgm:pt>
    <dgm:pt modelId="{EAA85830-E682-46EA-A956-43AA0581CDDA}" type="pres">
      <dgm:prSet presAssocID="{B48D75AD-AE22-4BF6-B092-3D1724C946F6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68DD607-D876-448D-8E87-B97E1CC181B7}" type="pres">
      <dgm:prSet presAssocID="{B48D75AD-AE22-4BF6-B092-3D1724C946F6}" presName="wedge5" presStyleLbl="node1" presStyleIdx="4" presStyleCnt="5"/>
      <dgm:spPr/>
      <dgm:t>
        <a:bodyPr/>
        <a:lstStyle/>
        <a:p>
          <a:endParaRPr lang="zh-CN" altLang="en-US"/>
        </a:p>
      </dgm:t>
    </dgm:pt>
    <dgm:pt modelId="{A3FB393D-21F5-44A4-9C19-074A59E411FF}" type="pres">
      <dgm:prSet presAssocID="{B48D75AD-AE22-4BF6-B092-3D1724C946F6}" presName="dummy5a" presStyleCnt="0"/>
      <dgm:spPr/>
    </dgm:pt>
    <dgm:pt modelId="{54486DCB-3CC7-44A4-AF73-9931734DDE7B}" type="pres">
      <dgm:prSet presAssocID="{B48D75AD-AE22-4BF6-B092-3D1724C946F6}" presName="dummy5b" presStyleCnt="0"/>
      <dgm:spPr/>
    </dgm:pt>
    <dgm:pt modelId="{4CBBC692-69F9-4DE4-B459-7521E93E975C}" type="pres">
      <dgm:prSet presAssocID="{B48D75AD-AE22-4BF6-B092-3D1724C946F6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FD82A98-B13E-4E92-AAB3-A45C6C85BE72}" type="pres">
      <dgm:prSet presAssocID="{098427B3-7E23-459A-8E78-830840D95A3B}" presName="arrowWedge1" presStyleLbl="fgSibTrans2D1" presStyleIdx="0" presStyleCnt="5"/>
      <dgm:spPr/>
    </dgm:pt>
    <dgm:pt modelId="{DAF1E073-459A-4797-B6CD-E392480504A7}" type="pres">
      <dgm:prSet presAssocID="{4BFD59F8-590D-4F3A-B6F4-E6A63BE19E4F}" presName="arrowWedge2" presStyleLbl="fgSibTrans2D1" presStyleIdx="1" presStyleCnt="5"/>
      <dgm:spPr/>
    </dgm:pt>
    <dgm:pt modelId="{88F76599-4E98-4A2A-A2F6-66923841ABB0}" type="pres">
      <dgm:prSet presAssocID="{CE166B52-36C1-4EE6-ACB4-DD1E2BEAE911}" presName="arrowWedge3" presStyleLbl="fgSibTrans2D1" presStyleIdx="2" presStyleCnt="5"/>
      <dgm:spPr/>
    </dgm:pt>
    <dgm:pt modelId="{4A0951D9-BE8F-483B-BE8D-4212D93BC21C}" type="pres">
      <dgm:prSet presAssocID="{5038536B-2A5E-40FB-A3CE-D9D0371F401F}" presName="arrowWedge4" presStyleLbl="fgSibTrans2D1" presStyleIdx="3" presStyleCnt="5"/>
      <dgm:spPr/>
    </dgm:pt>
    <dgm:pt modelId="{1DEFD345-4B40-4F8C-A386-4636A47CE7BE}" type="pres">
      <dgm:prSet presAssocID="{37E3E08C-B753-430E-9474-CCA204E3D4A9}" presName="arrowWedge5" presStyleLbl="fgSibTrans2D1" presStyleIdx="4" presStyleCnt="5"/>
      <dgm:spPr/>
    </dgm:pt>
  </dgm:ptLst>
  <dgm:cxnLst>
    <dgm:cxn modelId="{1C7ADC86-21AB-48B9-8AEE-502373F7D513}" type="presOf" srcId="{76214251-8F50-4CE7-B960-B642EB8043D3}" destId="{CF9F7847-5338-4470-99BE-AA500EF26698}" srcOrd="1" destOrd="0" presId="urn:microsoft.com/office/officeart/2005/8/layout/cycle8#1"/>
    <dgm:cxn modelId="{1C63B540-1B29-44EE-8867-94DF526CD880}" type="presOf" srcId="{A2AD88C5-9333-4DF3-8BA5-A822F9CBAA90}" destId="{EAA85830-E682-46EA-A956-43AA0581CDDA}" srcOrd="1" destOrd="0" presId="urn:microsoft.com/office/officeart/2005/8/layout/cycle8#1"/>
    <dgm:cxn modelId="{B7540BFF-43C5-4EF1-8499-2E12C0B06D33}" srcId="{B48D75AD-AE22-4BF6-B092-3D1724C946F6}" destId="{76214251-8F50-4CE7-B960-B642EB8043D3}" srcOrd="2" destOrd="0" parTransId="{A16BBE9E-6A19-45E4-8349-369C034B79CF}" sibTransId="{CE166B52-36C1-4EE6-ACB4-DD1E2BEAE911}"/>
    <dgm:cxn modelId="{450F03CE-3D6C-4AEF-BEF4-710FC100A274}" srcId="{B48D75AD-AE22-4BF6-B092-3D1724C946F6}" destId="{CA4D3125-1E13-4FF0-9EA3-2218873C24E4}" srcOrd="1" destOrd="0" parTransId="{D7F2FD0D-C4C2-4C1A-BB4C-598AE8CAF627}" sibTransId="{4BFD59F8-590D-4F3A-B6F4-E6A63BE19E4F}"/>
    <dgm:cxn modelId="{3E409621-B35D-425A-A5CA-205FD25A77DD}" type="presOf" srcId="{B48D75AD-AE22-4BF6-B092-3D1724C946F6}" destId="{8575B7AC-434D-4C66-94BB-7CBE22F38393}" srcOrd="0" destOrd="0" presId="urn:microsoft.com/office/officeart/2005/8/layout/cycle8#1"/>
    <dgm:cxn modelId="{49F00A82-D870-4EE9-A110-D1F104478041}" type="presOf" srcId="{CA4D3125-1E13-4FF0-9EA3-2218873C24E4}" destId="{31E41A2F-DA36-4DAA-83BB-1C1B8EB69D95}" srcOrd="1" destOrd="0" presId="urn:microsoft.com/office/officeart/2005/8/layout/cycle8#1"/>
    <dgm:cxn modelId="{1E616C53-B52B-4A09-8BA0-A8794B120147}" type="presOf" srcId="{9B9F5CDA-278C-4AF9-BF82-42AAFBC6BCD7}" destId="{E68DD607-D876-448D-8E87-B97E1CC181B7}" srcOrd="0" destOrd="0" presId="urn:microsoft.com/office/officeart/2005/8/layout/cycle8#1"/>
    <dgm:cxn modelId="{219CDA37-8948-4A83-A2FD-1D61B30EB82F}" type="presOf" srcId="{A2AD88C5-9333-4DF3-8BA5-A822F9CBAA90}" destId="{05CCBF46-C7C7-48FD-B142-AEA0A186202B}" srcOrd="0" destOrd="0" presId="urn:microsoft.com/office/officeart/2005/8/layout/cycle8#1"/>
    <dgm:cxn modelId="{B1740F3B-6FD9-4227-B35C-6EE5771DD037}" type="presOf" srcId="{76214251-8F50-4CE7-B960-B642EB8043D3}" destId="{A3E3E84D-F08A-45B1-9626-722E83B9331B}" srcOrd="0" destOrd="0" presId="urn:microsoft.com/office/officeart/2005/8/layout/cycle8#1"/>
    <dgm:cxn modelId="{5DD05412-98F6-4999-9B98-4D420D7CD53B}" srcId="{B48D75AD-AE22-4BF6-B092-3D1724C946F6}" destId="{A2AD88C5-9333-4DF3-8BA5-A822F9CBAA90}" srcOrd="3" destOrd="0" parTransId="{3F9D51BB-0E75-4232-A862-E6B7117AB833}" sibTransId="{5038536B-2A5E-40FB-A3CE-D9D0371F401F}"/>
    <dgm:cxn modelId="{CEAF29EF-3C0C-4DA4-B135-C96A0E459CC9}" type="presOf" srcId="{7B4EF35F-281A-4C44-8800-3B00A02BA8A8}" destId="{A558F2E5-D906-4458-ACBB-2BD70B0910D5}" srcOrd="0" destOrd="0" presId="urn:microsoft.com/office/officeart/2005/8/layout/cycle8#1"/>
    <dgm:cxn modelId="{D51AC9E2-4E06-43B7-9B77-B628302B4797}" srcId="{B48D75AD-AE22-4BF6-B092-3D1724C946F6}" destId="{9B9F5CDA-278C-4AF9-BF82-42AAFBC6BCD7}" srcOrd="4" destOrd="0" parTransId="{B86E4FA3-BCCB-4CE8-A878-BC27F93CDEAD}" sibTransId="{37E3E08C-B753-430E-9474-CCA204E3D4A9}"/>
    <dgm:cxn modelId="{BB377C35-EEDE-4501-95BC-42A7C7729FAE}" type="presOf" srcId="{CA4D3125-1E13-4FF0-9EA3-2218873C24E4}" destId="{93AA196D-A2C0-47FE-B106-2C42A7B69B0B}" srcOrd="0" destOrd="0" presId="urn:microsoft.com/office/officeart/2005/8/layout/cycle8#1"/>
    <dgm:cxn modelId="{F3E7508D-073E-450C-8E01-8C410E557CF0}" srcId="{B48D75AD-AE22-4BF6-B092-3D1724C946F6}" destId="{7B4EF35F-281A-4C44-8800-3B00A02BA8A8}" srcOrd="0" destOrd="0" parTransId="{583A7737-1BB7-4905-8D2A-C1F401667C24}" sibTransId="{098427B3-7E23-459A-8E78-830840D95A3B}"/>
    <dgm:cxn modelId="{120B8A9E-DA83-49FF-879C-44F8B93A8993}" type="presOf" srcId="{9B9F5CDA-278C-4AF9-BF82-42AAFBC6BCD7}" destId="{4CBBC692-69F9-4DE4-B459-7521E93E975C}" srcOrd="1" destOrd="0" presId="urn:microsoft.com/office/officeart/2005/8/layout/cycle8#1"/>
    <dgm:cxn modelId="{FE595C34-BEA9-45F4-9D1B-2D439C4766A2}" type="presOf" srcId="{7B4EF35F-281A-4C44-8800-3B00A02BA8A8}" destId="{24BC6EB6-5A7A-41BA-B87A-DA72A576A8C2}" srcOrd="1" destOrd="0" presId="urn:microsoft.com/office/officeart/2005/8/layout/cycle8#1"/>
    <dgm:cxn modelId="{D83EEFD2-A0A0-40FC-A37E-A5E81294EFE0}" type="presParOf" srcId="{8575B7AC-434D-4C66-94BB-7CBE22F38393}" destId="{A558F2E5-D906-4458-ACBB-2BD70B0910D5}" srcOrd="0" destOrd="0" presId="urn:microsoft.com/office/officeart/2005/8/layout/cycle8#1"/>
    <dgm:cxn modelId="{C6AEFA72-4DAD-454F-930B-960EECD7727F}" type="presParOf" srcId="{8575B7AC-434D-4C66-94BB-7CBE22F38393}" destId="{0AED0F73-A256-4636-926B-D86253C66E4C}" srcOrd="1" destOrd="0" presId="urn:microsoft.com/office/officeart/2005/8/layout/cycle8#1"/>
    <dgm:cxn modelId="{59BF1AE2-0719-4110-89E4-44AAD48D2E20}" type="presParOf" srcId="{8575B7AC-434D-4C66-94BB-7CBE22F38393}" destId="{DE73443C-B51A-4ADD-9D87-A9BF6ECAB14E}" srcOrd="2" destOrd="0" presId="urn:microsoft.com/office/officeart/2005/8/layout/cycle8#1"/>
    <dgm:cxn modelId="{9E400D4B-3B28-4B80-8124-70CA462F93F8}" type="presParOf" srcId="{8575B7AC-434D-4C66-94BB-7CBE22F38393}" destId="{24BC6EB6-5A7A-41BA-B87A-DA72A576A8C2}" srcOrd="3" destOrd="0" presId="urn:microsoft.com/office/officeart/2005/8/layout/cycle8#1"/>
    <dgm:cxn modelId="{C35F3C99-110E-4C22-B84F-6A602F593BDA}" type="presParOf" srcId="{8575B7AC-434D-4C66-94BB-7CBE22F38393}" destId="{93AA196D-A2C0-47FE-B106-2C42A7B69B0B}" srcOrd="4" destOrd="0" presId="urn:microsoft.com/office/officeart/2005/8/layout/cycle8#1"/>
    <dgm:cxn modelId="{4DFB9443-E290-4485-8E79-67C1B4FFE91C}" type="presParOf" srcId="{8575B7AC-434D-4C66-94BB-7CBE22F38393}" destId="{9DD1CDA5-86C6-4A5A-8271-CD9D11133AC0}" srcOrd="5" destOrd="0" presId="urn:microsoft.com/office/officeart/2005/8/layout/cycle8#1"/>
    <dgm:cxn modelId="{8BCF4B8E-96E8-4DB3-B566-F1742A601893}" type="presParOf" srcId="{8575B7AC-434D-4C66-94BB-7CBE22F38393}" destId="{03C77C54-49D0-4580-BD90-5A815EFD30B7}" srcOrd="6" destOrd="0" presId="urn:microsoft.com/office/officeart/2005/8/layout/cycle8#1"/>
    <dgm:cxn modelId="{0DA89623-D94B-457F-BAFB-6321D8A84199}" type="presParOf" srcId="{8575B7AC-434D-4C66-94BB-7CBE22F38393}" destId="{31E41A2F-DA36-4DAA-83BB-1C1B8EB69D95}" srcOrd="7" destOrd="0" presId="urn:microsoft.com/office/officeart/2005/8/layout/cycle8#1"/>
    <dgm:cxn modelId="{1991A2F9-6C5F-4280-8C8F-A496A43C6A77}" type="presParOf" srcId="{8575B7AC-434D-4C66-94BB-7CBE22F38393}" destId="{A3E3E84D-F08A-45B1-9626-722E83B9331B}" srcOrd="8" destOrd="0" presId="urn:microsoft.com/office/officeart/2005/8/layout/cycle8#1"/>
    <dgm:cxn modelId="{79E7F5D6-D973-4BB4-AB5D-80B0944EAFE0}" type="presParOf" srcId="{8575B7AC-434D-4C66-94BB-7CBE22F38393}" destId="{A447D5B3-DEC7-49A2-A7AB-C325AE0F4B84}" srcOrd="9" destOrd="0" presId="urn:microsoft.com/office/officeart/2005/8/layout/cycle8#1"/>
    <dgm:cxn modelId="{D3AE23FD-4076-43AF-B6AC-722840395A08}" type="presParOf" srcId="{8575B7AC-434D-4C66-94BB-7CBE22F38393}" destId="{5736BB5D-2E11-4598-91DE-30C03AF2A88C}" srcOrd="10" destOrd="0" presId="urn:microsoft.com/office/officeart/2005/8/layout/cycle8#1"/>
    <dgm:cxn modelId="{D79E91EB-83DB-4DF4-8440-20AB8D127DAB}" type="presParOf" srcId="{8575B7AC-434D-4C66-94BB-7CBE22F38393}" destId="{CF9F7847-5338-4470-99BE-AA500EF26698}" srcOrd="11" destOrd="0" presId="urn:microsoft.com/office/officeart/2005/8/layout/cycle8#1"/>
    <dgm:cxn modelId="{74700C2A-235F-4C50-B85C-10185ADAECCB}" type="presParOf" srcId="{8575B7AC-434D-4C66-94BB-7CBE22F38393}" destId="{05CCBF46-C7C7-48FD-B142-AEA0A186202B}" srcOrd="12" destOrd="0" presId="urn:microsoft.com/office/officeart/2005/8/layout/cycle8#1"/>
    <dgm:cxn modelId="{799E2926-3132-42FB-A233-6733536038C9}" type="presParOf" srcId="{8575B7AC-434D-4C66-94BB-7CBE22F38393}" destId="{E9CD192B-4A21-46A1-9EBC-AD65BFADCBD2}" srcOrd="13" destOrd="0" presId="urn:microsoft.com/office/officeart/2005/8/layout/cycle8#1"/>
    <dgm:cxn modelId="{0CE03DE1-3FE2-4E5F-926C-BE968E5E125E}" type="presParOf" srcId="{8575B7AC-434D-4C66-94BB-7CBE22F38393}" destId="{9C7C9A91-4EEF-41CA-A82B-8FFA995E9BDD}" srcOrd="14" destOrd="0" presId="urn:microsoft.com/office/officeart/2005/8/layout/cycle8#1"/>
    <dgm:cxn modelId="{35AF385B-0BE6-4725-9E7B-064BFCF831EA}" type="presParOf" srcId="{8575B7AC-434D-4C66-94BB-7CBE22F38393}" destId="{EAA85830-E682-46EA-A956-43AA0581CDDA}" srcOrd="15" destOrd="0" presId="urn:microsoft.com/office/officeart/2005/8/layout/cycle8#1"/>
    <dgm:cxn modelId="{D0B062F3-0841-444B-9E5C-7DB1598E5D1D}" type="presParOf" srcId="{8575B7AC-434D-4C66-94BB-7CBE22F38393}" destId="{E68DD607-D876-448D-8E87-B97E1CC181B7}" srcOrd="16" destOrd="0" presId="urn:microsoft.com/office/officeart/2005/8/layout/cycle8#1"/>
    <dgm:cxn modelId="{F42F5C66-20FA-4EA3-8096-96AF21D4E2CD}" type="presParOf" srcId="{8575B7AC-434D-4C66-94BB-7CBE22F38393}" destId="{A3FB393D-21F5-44A4-9C19-074A59E411FF}" srcOrd="17" destOrd="0" presId="urn:microsoft.com/office/officeart/2005/8/layout/cycle8#1"/>
    <dgm:cxn modelId="{C698C0D6-B931-4C46-82EC-3E9548846F6C}" type="presParOf" srcId="{8575B7AC-434D-4C66-94BB-7CBE22F38393}" destId="{54486DCB-3CC7-44A4-AF73-9931734DDE7B}" srcOrd="18" destOrd="0" presId="urn:microsoft.com/office/officeart/2005/8/layout/cycle8#1"/>
    <dgm:cxn modelId="{57D20F7F-E75D-4720-A409-5A4579E2D414}" type="presParOf" srcId="{8575B7AC-434D-4C66-94BB-7CBE22F38393}" destId="{4CBBC692-69F9-4DE4-B459-7521E93E975C}" srcOrd="19" destOrd="0" presId="urn:microsoft.com/office/officeart/2005/8/layout/cycle8#1"/>
    <dgm:cxn modelId="{8BF4D35D-5A4C-410C-8B7B-C41E7287CEA6}" type="presParOf" srcId="{8575B7AC-434D-4C66-94BB-7CBE22F38393}" destId="{3FD82A98-B13E-4E92-AAB3-A45C6C85BE72}" srcOrd="20" destOrd="0" presId="urn:microsoft.com/office/officeart/2005/8/layout/cycle8#1"/>
    <dgm:cxn modelId="{399F14B6-6467-4AD9-8603-C422CC4ED3BD}" type="presParOf" srcId="{8575B7AC-434D-4C66-94BB-7CBE22F38393}" destId="{DAF1E073-459A-4797-B6CD-E392480504A7}" srcOrd="21" destOrd="0" presId="urn:microsoft.com/office/officeart/2005/8/layout/cycle8#1"/>
    <dgm:cxn modelId="{12506D70-5D64-4DAC-B26C-78852FF4F74D}" type="presParOf" srcId="{8575B7AC-434D-4C66-94BB-7CBE22F38393}" destId="{88F76599-4E98-4A2A-A2F6-66923841ABB0}" srcOrd="22" destOrd="0" presId="urn:microsoft.com/office/officeart/2005/8/layout/cycle8#1"/>
    <dgm:cxn modelId="{AA754B46-6FE1-49F1-872C-7843693094B8}" type="presParOf" srcId="{8575B7AC-434D-4C66-94BB-7CBE22F38393}" destId="{4A0951D9-BE8F-483B-BE8D-4212D93BC21C}" srcOrd="23" destOrd="0" presId="urn:microsoft.com/office/officeart/2005/8/layout/cycle8#1"/>
    <dgm:cxn modelId="{307092E3-7DE3-493A-B997-F411BD373E99}" type="presParOf" srcId="{8575B7AC-434D-4C66-94BB-7CBE22F38393}" destId="{1DEFD345-4B40-4F8C-A386-4636A47CE7BE}" srcOrd="24" destOrd="0" presId="urn:microsoft.com/office/officeart/2005/8/layout/cycle8#1"/>
  </dgm:cxnLst>
  <dgm:bg>
    <a:noFill/>
  </dgm:bg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9143859-1EAF-42DC-A39C-B2A16CCCE1D6}" type="doc">
      <dgm:prSet loTypeId="urn:microsoft.com/office/officeart/2005/8/layout/hList6" loCatId="list" qsTypeId="urn:microsoft.com/office/officeart/2005/8/quickstyle/simple5#4" qsCatId="simple" csTypeId="urn:microsoft.com/office/officeart/2005/8/colors/accent1_2#5" csCatId="accent1" phldr="1"/>
      <dgm:spPr/>
      <dgm:t>
        <a:bodyPr/>
        <a:lstStyle/>
        <a:p>
          <a:endParaRPr lang="zh-CN" altLang="en-US"/>
        </a:p>
      </dgm:t>
    </dgm:pt>
    <dgm:pt modelId="{27472CDD-D9A0-4A5C-B789-2403F2D0EA94}">
      <dgm:prSet phldrT="[文本]" custT="1"/>
      <dgm:spPr>
        <a:solidFill>
          <a:srgbClr val="003300"/>
        </a:solidFill>
      </dgm:spPr>
      <dgm:t>
        <a:bodyPr/>
        <a:lstStyle/>
        <a:p>
          <a:r>
            <a:rPr lang="zh-CN" altLang="en-US" sz="2800" b="1" dirty="0" smtClean="0">
              <a:latin typeface="黑体" pitchFamily="49" charset="-122"/>
              <a:ea typeface="黑体" pitchFamily="49" charset="-122"/>
            </a:rPr>
            <a:t>尊重自然、顺应自然、保护自然的生态文明理念</a:t>
          </a:r>
          <a:endParaRPr lang="zh-CN" altLang="en-US" sz="2800" dirty="0"/>
        </a:p>
      </dgm:t>
    </dgm:pt>
    <dgm:pt modelId="{4CC30588-0CEB-4756-9190-9635F5D70987}" cxnId="{752FC037-4C1F-4067-8321-5F98C638B6A1}" type="parTrans">
      <dgm:prSet/>
      <dgm:spPr/>
      <dgm:t>
        <a:bodyPr/>
        <a:lstStyle/>
        <a:p>
          <a:endParaRPr lang="zh-CN" altLang="en-US"/>
        </a:p>
      </dgm:t>
    </dgm:pt>
    <dgm:pt modelId="{FC73EFD3-7317-4653-AA2B-EF2A3AF20533}" cxnId="{752FC037-4C1F-4067-8321-5F98C638B6A1}" type="sibTrans">
      <dgm:prSet/>
      <dgm:spPr/>
      <dgm:t>
        <a:bodyPr/>
        <a:lstStyle/>
        <a:p>
          <a:endParaRPr lang="zh-CN" altLang="en-US"/>
        </a:p>
      </dgm:t>
    </dgm:pt>
    <dgm:pt modelId="{BCD85118-97C1-41E9-868F-040EEB0F1C29}">
      <dgm:prSet phldrT="[文本]" custT="1"/>
      <dgm:spPr>
        <a:solidFill>
          <a:srgbClr val="003366"/>
        </a:solidFill>
      </dgm:spPr>
      <dgm:t>
        <a:bodyPr/>
        <a:lstStyle/>
        <a:p>
          <a:r>
            <a:rPr lang="zh-CN" altLang="en-US" sz="2800" b="1" dirty="0" smtClean="0">
              <a:latin typeface="黑体" pitchFamily="49" charset="-122"/>
              <a:ea typeface="黑体" pitchFamily="49" charset="-122"/>
            </a:rPr>
            <a:t>节约资源和保护环境的基本国策</a:t>
          </a:r>
          <a:endParaRPr lang="zh-CN" altLang="en-US" sz="2800" dirty="0"/>
        </a:p>
      </dgm:t>
    </dgm:pt>
    <dgm:pt modelId="{FF80BC40-60FC-41E0-8379-EFD8A09C6548}" cxnId="{EC165E71-D12C-4F11-BF48-EED2AA8A574D}" type="parTrans">
      <dgm:prSet/>
      <dgm:spPr/>
      <dgm:t>
        <a:bodyPr/>
        <a:lstStyle/>
        <a:p>
          <a:endParaRPr lang="zh-CN" altLang="en-US"/>
        </a:p>
      </dgm:t>
    </dgm:pt>
    <dgm:pt modelId="{AF117571-05EF-4BB1-A009-E5E1D172F97D}" cxnId="{EC165E71-D12C-4F11-BF48-EED2AA8A574D}" type="sibTrans">
      <dgm:prSet/>
      <dgm:spPr/>
      <dgm:t>
        <a:bodyPr/>
        <a:lstStyle/>
        <a:p>
          <a:endParaRPr lang="zh-CN" altLang="en-US"/>
        </a:p>
      </dgm:t>
    </dgm:pt>
    <dgm:pt modelId="{4CBFE840-B9E6-4A57-89A5-90BF76DD69B6}">
      <dgm:prSet phldrT="[文本]" custT="1"/>
      <dgm:spPr>
        <a:solidFill>
          <a:srgbClr val="663300"/>
        </a:solidFill>
      </dgm:spPr>
      <dgm:t>
        <a:bodyPr/>
        <a:lstStyle/>
        <a:p>
          <a:r>
            <a:rPr lang="zh-CN" altLang="en-US" sz="2800" b="1" dirty="0" smtClean="0">
              <a:latin typeface="黑体" pitchFamily="49" charset="-122"/>
              <a:ea typeface="黑体" pitchFamily="49" charset="-122"/>
            </a:rPr>
            <a:t>节约优先、保护优先、自然恢复为主的方针</a:t>
          </a:r>
          <a:endParaRPr lang="zh-CN" altLang="en-US" sz="2800" b="1" dirty="0">
            <a:latin typeface="黑体" pitchFamily="49" charset="-122"/>
            <a:ea typeface="黑体" pitchFamily="49" charset="-122"/>
          </a:endParaRPr>
        </a:p>
      </dgm:t>
    </dgm:pt>
    <dgm:pt modelId="{5DDF0100-3CD0-4363-9314-13BFEB8EBA9C}" cxnId="{92C9CEAE-7021-4545-BCC3-513A1709C116}" type="parTrans">
      <dgm:prSet/>
      <dgm:spPr/>
      <dgm:t>
        <a:bodyPr/>
        <a:lstStyle/>
        <a:p>
          <a:endParaRPr lang="zh-CN" altLang="en-US"/>
        </a:p>
      </dgm:t>
    </dgm:pt>
    <dgm:pt modelId="{EE28B70F-A5FB-4BCF-A181-6BF8608795D0}" cxnId="{92C9CEAE-7021-4545-BCC3-513A1709C116}" type="sibTrans">
      <dgm:prSet/>
      <dgm:spPr/>
      <dgm:t>
        <a:bodyPr/>
        <a:lstStyle/>
        <a:p>
          <a:endParaRPr lang="zh-CN" altLang="en-US"/>
        </a:p>
      </dgm:t>
    </dgm:pt>
    <dgm:pt modelId="{7206A051-A75A-401A-820B-257E014023EB}">
      <dgm:prSet custT="1"/>
      <dgm:spPr>
        <a:solidFill>
          <a:srgbClr val="990000"/>
        </a:solidFill>
      </dgm:spPr>
      <dgm:t>
        <a:bodyPr/>
        <a:lstStyle/>
        <a:p>
          <a:r>
            <a:rPr lang="zh-CN" altLang="en-US" sz="2800" b="1" dirty="0" smtClean="0">
              <a:latin typeface="黑体" pitchFamily="49" charset="-122"/>
              <a:ea typeface="黑体" pitchFamily="49" charset="-122"/>
            </a:rPr>
            <a:t>生产发展、生活富裕、生态良好的文明发展道路</a:t>
          </a:r>
          <a:endParaRPr lang="zh-CN" altLang="en-US" sz="2800" b="1" dirty="0">
            <a:latin typeface="黑体" pitchFamily="49" charset="-122"/>
            <a:ea typeface="黑体" pitchFamily="49" charset="-122"/>
          </a:endParaRPr>
        </a:p>
      </dgm:t>
    </dgm:pt>
    <dgm:pt modelId="{009AD6AD-CA73-49A5-831F-2A3F817DB9D4}" cxnId="{2249892D-4AE2-4B61-AC7E-D8EEA9117303}" type="parTrans">
      <dgm:prSet/>
      <dgm:spPr/>
      <dgm:t>
        <a:bodyPr/>
        <a:lstStyle/>
        <a:p>
          <a:endParaRPr lang="zh-CN" altLang="en-US"/>
        </a:p>
      </dgm:t>
    </dgm:pt>
    <dgm:pt modelId="{4E2B2E31-DCA7-4961-9095-D2ED58DD8777}" cxnId="{2249892D-4AE2-4B61-AC7E-D8EEA9117303}" type="sibTrans">
      <dgm:prSet/>
      <dgm:spPr/>
      <dgm:t>
        <a:bodyPr/>
        <a:lstStyle/>
        <a:p>
          <a:endParaRPr lang="zh-CN" altLang="en-US"/>
        </a:p>
      </dgm:t>
    </dgm:pt>
    <dgm:pt modelId="{15D4ECEE-71DA-400E-B65A-F6671594963B}" type="pres">
      <dgm:prSet presAssocID="{D9143859-1EAF-42DC-A39C-B2A16CCCE1D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93E37497-F13E-4FFB-A295-9A4174AFC72C}" type="pres">
      <dgm:prSet presAssocID="{27472CDD-D9A0-4A5C-B789-2403F2D0EA9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1466044-4C0F-440A-995E-F1AD2BF953CE}" type="pres">
      <dgm:prSet presAssocID="{FC73EFD3-7317-4653-AA2B-EF2A3AF20533}" presName="sibTrans" presStyleCnt="0"/>
      <dgm:spPr/>
    </dgm:pt>
    <dgm:pt modelId="{CE23E87E-0141-4A11-8BA7-26C29FF3F0D8}" type="pres">
      <dgm:prSet presAssocID="{BCD85118-97C1-41E9-868F-040EEB0F1C2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0D38359-3A3D-418C-B6CA-508D6782BE90}" type="pres">
      <dgm:prSet presAssocID="{AF117571-05EF-4BB1-A009-E5E1D172F97D}" presName="sibTrans" presStyleCnt="0"/>
      <dgm:spPr/>
    </dgm:pt>
    <dgm:pt modelId="{3EFEE9CE-1277-4FF1-9943-6FBEE8BB8B4C}" type="pres">
      <dgm:prSet presAssocID="{4CBFE840-B9E6-4A57-89A5-90BF76DD69B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3F31502-A8A1-4B09-84EC-FC8AB5383BB9}" type="pres">
      <dgm:prSet presAssocID="{EE28B70F-A5FB-4BCF-A181-6BF8608795D0}" presName="sibTrans" presStyleCnt="0"/>
      <dgm:spPr/>
    </dgm:pt>
    <dgm:pt modelId="{EF192FB7-5621-46D1-9DD2-D983A2AEE045}" type="pres">
      <dgm:prSet presAssocID="{7206A051-A75A-401A-820B-257E014023E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2C9CEAE-7021-4545-BCC3-513A1709C116}" srcId="{D9143859-1EAF-42DC-A39C-B2A16CCCE1D6}" destId="{4CBFE840-B9E6-4A57-89A5-90BF76DD69B6}" srcOrd="2" destOrd="0" parTransId="{5DDF0100-3CD0-4363-9314-13BFEB8EBA9C}" sibTransId="{EE28B70F-A5FB-4BCF-A181-6BF8608795D0}"/>
    <dgm:cxn modelId="{2249892D-4AE2-4B61-AC7E-D8EEA9117303}" srcId="{D9143859-1EAF-42DC-A39C-B2A16CCCE1D6}" destId="{7206A051-A75A-401A-820B-257E014023EB}" srcOrd="3" destOrd="0" parTransId="{009AD6AD-CA73-49A5-831F-2A3F817DB9D4}" sibTransId="{4E2B2E31-DCA7-4961-9095-D2ED58DD8777}"/>
    <dgm:cxn modelId="{90D642B5-FBF6-4008-8E8C-D56ADD358692}" type="presOf" srcId="{4CBFE840-B9E6-4A57-89A5-90BF76DD69B6}" destId="{3EFEE9CE-1277-4FF1-9943-6FBEE8BB8B4C}" srcOrd="0" destOrd="0" presId="urn:microsoft.com/office/officeart/2005/8/layout/hList6"/>
    <dgm:cxn modelId="{EC165E71-D12C-4F11-BF48-EED2AA8A574D}" srcId="{D9143859-1EAF-42DC-A39C-B2A16CCCE1D6}" destId="{BCD85118-97C1-41E9-868F-040EEB0F1C29}" srcOrd="1" destOrd="0" parTransId="{FF80BC40-60FC-41E0-8379-EFD8A09C6548}" sibTransId="{AF117571-05EF-4BB1-A009-E5E1D172F97D}"/>
    <dgm:cxn modelId="{42303EB2-6689-4053-8E42-370E9FAA82AA}" type="presOf" srcId="{7206A051-A75A-401A-820B-257E014023EB}" destId="{EF192FB7-5621-46D1-9DD2-D983A2AEE045}" srcOrd="0" destOrd="0" presId="urn:microsoft.com/office/officeart/2005/8/layout/hList6"/>
    <dgm:cxn modelId="{72810120-6FEA-45CF-9DFC-35A6AFE74807}" type="presOf" srcId="{D9143859-1EAF-42DC-A39C-B2A16CCCE1D6}" destId="{15D4ECEE-71DA-400E-B65A-F6671594963B}" srcOrd="0" destOrd="0" presId="urn:microsoft.com/office/officeart/2005/8/layout/hList6"/>
    <dgm:cxn modelId="{752FC037-4C1F-4067-8321-5F98C638B6A1}" srcId="{D9143859-1EAF-42DC-A39C-B2A16CCCE1D6}" destId="{27472CDD-D9A0-4A5C-B789-2403F2D0EA94}" srcOrd="0" destOrd="0" parTransId="{4CC30588-0CEB-4756-9190-9635F5D70987}" sibTransId="{FC73EFD3-7317-4653-AA2B-EF2A3AF20533}"/>
    <dgm:cxn modelId="{853407B4-46B7-4F22-9638-AE10DB43CCD0}" type="presOf" srcId="{BCD85118-97C1-41E9-868F-040EEB0F1C29}" destId="{CE23E87E-0141-4A11-8BA7-26C29FF3F0D8}" srcOrd="0" destOrd="0" presId="urn:microsoft.com/office/officeart/2005/8/layout/hList6"/>
    <dgm:cxn modelId="{EB226433-B61A-43DC-9F8A-56A57E858378}" type="presOf" srcId="{27472CDD-D9A0-4A5C-B789-2403F2D0EA94}" destId="{93E37497-F13E-4FFB-A295-9A4174AFC72C}" srcOrd="0" destOrd="0" presId="urn:microsoft.com/office/officeart/2005/8/layout/hList6"/>
    <dgm:cxn modelId="{59516CE5-5A62-4317-98FC-409F0B428061}" type="presParOf" srcId="{15D4ECEE-71DA-400E-B65A-F6671594963B}" destId="{93E37497-F13E-4FFB-A295-9A4174AFC72C}" srcOrd="0" destOrd="0" presId="urn:microsoft.com/office/officeart/2005/8/layout/hList6"/>
    <dgm:cxn modelId="{F3E42D72-D47D-444A-937E-5F74BE91D9A5}" type="presParOf" srcId="{15D4ECEE-71DA-400E-B65A-F6671594963B}" destId="{11466044-4C0F-440A-995E-F1AD2BF953CE}" srcOrd="1" destOrd="0" presId="urn:microsoft.com/office/officeart/2005/8/layout/hList6"/>
    <dgm:cxn modelId="{D7CA2889-FF23-4224-948D-614AB60F058C}" type="presParOf" srcId="{15D4ECEE-71DA-400E-B65A-F6671594963B}" destId="{CE23E87E-0141-4A11-8BA7-26C29FF3F0D8}" srcOrd="2" destOrd="0" presId="urn:microsoft.com/office/officeart/2005/8/layout/hList6"/>
    <dgm:cxn modelId="{77204FD7-023E-4D8D-A01B-57BDD283C427}" type="presParOf" srcId="{15D4ECEE-71DA-400E-B65A-F6671594963B}" destId="{80D38359-3A3D-418C-B6CA-508D6782BE90}" srcOrd="3" destOrd="0" presId="urn:microsoft.com/office/officeart/2005/8/layout/hList6"/>
    <dgm:cxn modelId="{5EE11918-B516-4EED-AA18-CBC1C5AC47AF}" type="presParOf" srcId="{15D4ECEE-71DA-400E-B65A-F6671594963B}" destId="{3EFEE9CE-1277-4FF1-9943-6FBEE8BB8B4C}" srcOrd="4" destOrd="0" presId="urn:microsoft.com/office/officeart/2005/8/layout/hList6"/>
    <dgm:cxn modelId="{39B6BB66-AA76-4C69-BC5C-F11A2D1BF7FB}" type="presParOf" srcId="{15D4ECEE-71DA-400E-B65A-F6671594963B}" destId="{F3F31502-A8A1-4B09-84EC-FC8AB5383BB9}" srcOrd="5" destOrd="0" presId="urn:microsoft.com/office/officeart/2005/8/layout/hList6"/>
    <dgm:cxn modelId="{94947111-CF55-42E2-96C0-EC3C419153B1}" type="presParOf" srcId="{15D4ECEE-71DA-400E-B65A-F6671594963B}" destId="{EF192FB7-5621-46D1-9DD2-D983A2AEE045}" srcOrd="6" destOrd="0" presId="urn:microsoft.com/office/officeart/2005/8/layout/hList6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7CC4F65-3159-4CB0-B19B-00CB95E42E31}" type="doc">
      <dgm:prSet loTypeId="urn:microsoft.com/office/officeart/2005/8/layout/gear1" loCatId="process" qsTypeId="urn:microsoft.com/office/officeart/2005/8/quickstyle/simple5" qsCatId="simple" csTypeId="urn:microsoft.com/office/officeart/2005/8/colors/accent1_2" csCatId="accent1" phldr="1"/>
      <dgm:spPr/>
    </dgm:pt>
    <dgm:pt modelId="{79AFD9F6-FE06-4372-A4F8-12430CCBDB48}">
      <dgm:prSet phldrT="[文本]"/>
      <dgm:spPr>
        <a:solidFill>
          <a:srgbClr val="000066"/>
        </a:solidFill>
      </dgm:spPr>
      <dgm:t>
        <a:bodyPr/>
        <a:lstStyle/>
        <a:p>
          <a:r>
            <a:rPr lang="zh-CN" altLang="en-US" b="1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rPr>
            <a:t>三型</a:t>
          </a:r>
          <a:endParaRPr lang="en-US" altLang="zh-CN" b="1" dirty="0" smtClean="0">
            <a:solidFill>
              <a:schemeClr val="bg1"/>
            </a:solidFill>
            <a:latin typeface="黑体" pitchFamily="49" charset="-122"/>
            <a:ea typeface="黑体" pitchFamily="49" charset="-122"/>
          </a:endParaRPr>
        </a:p>
        <a:p>
          <a:r>
            <a:rPr lang="zh-CN" altLang="en-US" b="1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rPr>
            <a:t>目标</a:t>
          </a:r>
          <a:endParaRPr lang="zh-CN" altLang="en-US" b="1" dirty="0">
            <a:solidFill>
              <a:schemeClr val="bg1"/>
            </a:solidFill>
            <a:latin typeface="黑体" pitchFamily="49" charset="-122"/>
            <a:ea typeface="黑体" pitchFamily="49" charset="-122"/>
          </a:endParaRPr>
        </a:p>
      </dgm:t>
    </dgm:pt>
    <dgm:pt modelId="{3448926A-1C00-43EB-B7D7-9054ACF88BAB}" cxnId="{7D540842-7FF4-4C46-96BC-CB8EC5A99397}" type="parTrans">
      <dgm:prSet/>
      <dgm:spPr/>
      <dgm:t>
        <a:bodyPr/>
        <a:lstStyle/>
        <a:p>
          <a:endParaRPr lang="zh-CN" altLang="en-US"/>
        </a:p>
      </dgm:t>
    </dgm:pt>
    <dgm:pt modelId="{C87B192A-7032-4359-A51D-FF33BC54B715}" cxnId="{7D540842-7FF4-4C46-96BC-CB8EC5A99397}" type="sibTrans">
      <dgm:prSet/>
      <dgm:spPr/>
      <dgm:t>
        <a:bodyPr/>
        <a:lstStyle/>
        <a:p>
          <a:endParaRPr lang="zh-CN" altLang="en-US"/>
        </a:p>
      </dgm:t>
    </dgm:pt>
    <dgm:pt modelId="{29C5EB6F-D2E2-4554-B2A6-2C3F17B340EF}">
      <dgm:prSet phldrT="[文本]"/>
      <dgm:spPr>
        <a:solidFill>
          <a:srgbClr val="993300"/>
        </a:solidFill>
      </dgm:spPr>
      <dgm:t>
        <a:bodyPr/>
        <a:lstStyle/>
        <a:p>
          <a:r>
            <a:rPr lang="zh-CN" altLang="en-US" b="1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rPr>
            <a:t>五大建设</a:t>
          </a:r>
          <a:endParaRPr lang="zh-CN" altLang="en-US" b="1" dirty="0">
            <a:solidFill>
              <a:schemeClr val="bg1"/>
            </a:solidFill>
            <a:latin typeface="黑体" pitchFamily="49" charset="-122"/>
            <a:ea typeface="黑体" pitchFamily="49" charset="-122"/>
          </a:endParaRPr>
        </a:p>
      </dgm:t>
    </dgm:pt>
    <dgm:pt modelId="{1712A1F3-94D4-4549-B4C2-2A9BC6C1E053}" cxnId="{224B2036-F19A-4B6F-9014-1F1A211FC299}" type="parTrans">
      <dgm:prSet/>
      <dgm:spPr/>
      <dgm:t>
        <a:bodyPr/>
        <a:lstStyle/>
        <a:p>
          <a:endParaRPr lang="zh-CN" altLang="en-US"/>
        </a:p>
      </dgm:t>
    </dgm:pt>
    <dgm:pt modelId="{DBD61A9F-3CC3-476D-BACB-99EAD302B03C}" cxnId="{224B2036-F19A-4B6F-9014-1F1A211FC299}" type="sibTrans">
      <dgm:prSet/>
      <dgm:spPr/>
      <dgm:t>
        <a:bodyPr/>
        <a:lstStyle/>
        <a:p>
          <a:endParaRPr lang="zh-CN" altLang="en-US"/>
        </a:p>
      </dgm:t>
    </dgm:pt>
    <dgm:pt modelId="{D9C17AE9-0F23-4E19-8342-AAF15DE4EC7D}">
      <dgm:prSet phldrT="[文本]"/>
      <dgm:spPr>
        <a:solidFill>
          <a:srgbClr val="CC0066"/>
        </a:solidFill>
      </dgm:spPr>
      <dgm:t>
        <a:bodyPr/>
        <a:lstStyle/>
        <a:p>
          <a:r>
            <a:rPr lang="zh-CN" altLang="en-US" b="1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rPr>
            <a:t>一条主线</a:t>
          </a:r>
          <a:endParaRPr lang="zh-CN" altLang="en-US" b="1" dirty="0">
            <a:solidFill>
              <a:schemeClr val="bg1"/>
            </a:solidFill>
            <a:latin typeface="黑体" pitchFamily="49" charset="-122"/>
            <a:ea typeface="黑体" pitchFamily="49" charset="-122"/>
          </a:endParaRPr>
        </a:p>
      </dgm:t>
    </dgm:pt>
    <dgm:pt modelId="{76723B53-A8A1-45AC-9691-1A53B65B80C0}" cxnId="{9229829E-1BD6-4671-BF99-29EA9BBD51D3}" type="parTrans">
      <dgm:prSet/>
      <dgm:spPr/>
      <dgm:t>
        <a:bodyPr/>
        <a:lstStyle/>
        <a:p>
          <a:endParaRPr lang="zh-CN" altLang="en-US"/>
        </a:p>
      </dgm:t>
    </dgm:pt>
    <dgm:pt modelId="{3CDEC82B-DE7F-464C-8B5A-61AFAE1136AF}" cxnId="{9229829E-1BD6-4671-BF99-29EA9BBD51D3}" type="sibTrans">
      <dgm:prSet/>
      <dgm:spPr/>
      <dgm:t>
        <a:bodyPr/>
        <a:lstStyle/>
        <a:p>
          <a:endParaRPr lang="zh-CN" altLang="en-US"/>
        </a:p>
      </dgm:t>
    </dgm:pt>
    <dgm:pt modelId="{E227AFD5-9964-4462-B7CC-009CC50702A2}" type="pres">
      <dgm:prSet presAssocID="{C7CC4F65-3159-4CB0-B19B-00CB95E42E3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372F09B9-F5BA-4A4B-BBC1-B0642D0C6A27}" type="pres">
      <dgm:prSet presAssocID="{79AFD9F6-FE06-4372-A4F8-12430CCBDB48}" presName="gear1" presStyleLbl="node1" presStyleIdx="0" presStyleCnt="3" custScaleX="89840" custScaleY="9251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2FC294D-930E-4B3D-8B20-F83D505BF5DA}" type="pres">
      <dgm:prSet presAssocID="{79AFD9F6-FE06-4372-A4F8-12430CCBDB48}" presName="gear1srcNode" presStyleLbl="node1" presStyleIdx="0" presStyleCnt="3"/>
      <dgm:spPr/>
      <dgm:t>
        <a:bodyPr/>
        <a:lstStyle/>
        <a:p>
          <a:endParaRPr lang="zh-CN" altLang="en-US"/>
        </a:p>
      </dgm:t>
    </dgm:pt>
    <dgm:pt modelId="{E2F9D5BE-2FB4-4541-8984-8DC276E3A90C}" type="pres">
      <dgm:prSet presAssocID="{79AFD9F6-FE06-4372-A4F8-12430CCBDB48}" presName="gear1dstNode" presStyleLbl="node1" presStyleIdx="0" presStyleCnt="3"/>
      <dgm:spPr/>
      <dgm:t>
        <a:bodyPr/>
        <a:lstStyle/>
        <a:p>
          <a:endParaRPr lang="zh-CN" altLang="en-US"/>
        </a:p>
      </dgm:t>
    </dgm:pt>
    <dgm:pt modelId="{1AE17CBF-3DBA-424B-93D9-2837264456E8}" type="pres">
      <dgm:prSet presAssocID="{29C5EB6F-D2E2-4554-B2A6-2C3F17B340EF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ABC235E-8643-4AFF-ABDE-05A22951669D}" type="pres">
      <dgm:prSet presAssocID="{29C5EB6F-D2E2-4554-B2A6-2C3F17B340EF}" presName="gear2srcNode" presStyleLbl="node1" presStyleIdx="1" presStyleCnt="3"/>
      <dgm:spPr/>
      <dgm:t>
        <a:bodyPr/>
        <a:lstStyle/>
        <a:p>
          <a:endParaRPr lang="zh-CN" altLang="en-US"/>
        </a:p>
      </dgm:t>
    </dgm:pt>
    <dgm:pt modelId="{36232D61-60A9-4AF8-A919-6912DD50D7CB}" type="pres">
      <dgm:prSet presAssocID="{29C5EB6F-D2E2-4554-B2A6-2C3F17B340EF}" presName="gear2dstNode" presStyleLbl="node1" presStyleIdx="1" presStyleCnt="3"/>
      <dgm:spPr/>
      <dgm:t>
        <a:bodyPr/>
        <a:lstStyle/>
        <a:p>
          <a:endParaRPr lang="zh-CN" altLang="en-US"/>
        </a:p>
      </dgm:t>
    </dgm:pt>
    <dgm:pt modelId="{409E24B7-7933-44F5-AECA-FE3550FD434C}" type="pres">
      <dgm:prSet presAssocID="{D9C17AE9-0F23-4E19-8342-AAF15DE4EC7D}" presName="gear3" presStyleLbl="node1" presStyleIdx="2" presStyleCnt="3" custLinFactNeighborX="-694" custLinFactNeighborY="0"/>
      <dgm:spPr/>
      <dgm:t>
        <a:bodyPr/>
        <a:lstStyle/>
        <a:p>
          <a:endParaRPr lang="zh-CN" altLang="en-US"/>
        </a:p>
      </dgm:t>
    </dgm:pt>
    <dgm:pt modelId="{8668526C-7A0B-40C5-8F12-DE075DD1965B}" type="pres">
      <dgm:prSet presAssocID="{D9C17AE9-0F23-4E19-8342-AAF15DE4EC7D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E81C8A0-D86D-41CB-AF7A-C04A77097278}" type="pres">
      <dgm:prSet presAssocID="{D9C17AE9-0F23-4E19-8342-AAF15DE4EC7D}" presName="gear3srcNode" presStyleLbl="node1" presStyleIdx="2" presStyleCnt="3"/>
      <dgm:spPr/>
      <dgm:t>
        <a:bodyPr/>
        <a:lstStyle/>
        <a:p>
          <a:endParaRPr lang="zh-CN" altLang="en-US"/>
        </a:p>
      </dgm:t>
    </dgm:pt>
    <dgm:pt modelId="{ECF99EC5-5653-4044-914E-EC4B3A87D38D}" type="pres">
      <dgm:prSet presAssocID="{D9C17AE9-0F23-4E19-8342-AAF15DE4EC7D}" presName="gear3dstNode" presStyleLbl="node1" presStyleIdx="2" presStyleCnt="3"/>
      <dgm:spPr/>
      <dgm:t>
        <a:bodyPr/>
        <a:lstStyle/>
        <a:p>
          <a:endParaRPr lang="zh-CN" altLang="en-US"/>
        </a:p>
      </dgm:t>
    </dgm:pt>
    <dgm:pt modelId="{BFF2AE78-4E0A-4A52-8AA0-F0106BED34A5}" type="pres">
      <dgm:prSet presAssocID="{C87B192A-7032-4359-A51D-FF33BC54B715}" presName="connector1" presStyleLbl="sibTrans2D1" presStyleIdx="0" presStyleCnt="3"/>
      <dgm:spPr/>
      <dgm:t>
        <a:bodyPr/>
        <a:lstStyle/>
        <a:p>
          <a:endParaRPr lang="zh-CN" altLang="en-US"/>
        </a:p>
      </dgm:t>
    </dgm:pt>
    <dgm:pt modelId="{8A07BE6C-FE78-4D54-B97D-464A9CB1F529}" type="pres">
      <dgm:prSet presAssocID="{DBD61A9F-3CC3-476D-BACB-99EAD302B03C}" presName="connector2" presStyleLbl="sibTrans2D1" presStyleIdx="1" presStyleCnt="3"/>
      <dgm:spPr/>
      <dgm:t>
        <a:bodyPr/>
        <a:lstStyle/>
        <a:p>
          <a:endParaRPr lang="zh-CN" altLang="en-US"/>
        </a:p>
      </dgm:t>
    </dgm:pt>
    <dgm:pt modelId="{F0BE3763-45C5-4AD1-8E8A-1BD830E4F547}" type="pres">
      <dgm:prSet presAssocID="{3CDEC82B-DE7F-464C-8B5A-61AFAE1136AF}" presName="connector3" presStyleLbl="sibTrans2D1" presStyleIdx="2" presStyleCnt="3"/>
      <dgm:spPr/>
      <dgm:t>
        <a:bodyPr/>
        <a:lstStyle/>
        <a:p>
          <a:endParaRPr lang="zh-CN" altLang="en-US"/>
        </a:p>
      </dgm:t>
    </dgm:pt>
  </dgm:ptLst>
  <dgm:cxnLst>
    <dgm:cxn modelId="{79FFEAEB-9895-4B35-AAAF-A3C19563E347}" type="presOf" srcId="{79AFD9F6-FE06-4372-A4F8-12430CCBDB48}" destId="{C2FC294D-930E-4B3D-8B20-F83D505BF5DA}" srcOrd="1" destOrd="0" presId="urn:microsoft.com/office/officeart/2005/8/layout/gear1"/>
    <dgm:cxn modelId="{B1C310F1-ED3E-4230-9628-5D02A161BA3B}" type="presOf" srcId="{29C5EB6F-D2E2-4554-B2A6-2C3F17B340EF}" destId="{1AE17CBF-3DBA-424B-93D9-2837264456E8}" srcOrd="0" destOrd="0" presId="urn:microsoft.com/office/officeart/2005/8/layout/gear1"/>
    <dgm:cxn modelId="{07284AA0-C873-4AF0-9203-41FE0AAC8F20}" type="presOf" srcId="{29C5EB6F-D2E2-4554-B2A6-2C3F17B340EF}" destId="{36232D61-60A9-4AF8-A919-6912DD50D7CB}" srcOrd="2" destOrd="0" presId="urn:microsoft.com/office/officeart/2005/8/layout/gear1"/>
    <dgm:cxn modelId="{429C40F2-A017-4B45-BE95-589947E6B6DA}" type="presOf" srcId="{79AFD9F6-FE06-4372-A4F8-12430CCBDB48}" destId="{E2F9D5BE-2FB4-4541-8984-8DC276E3A90C}" srcOrd="2" destOrd="0" presId="urn:microsoft.com/office/officeart/2005/8/layout/gear1"/>
    <dgm:cxn modelId="{B4355093-0C64-405D-B4BC-77C73C33E5C9}" type="presOf" srcId="{D9C17AE9-0F23-4E19-8342-AAF15DE4EC7D}" destId="{8668526C-7A0B-40C5-8F12-DE075DD1965B}" srcOrd="1" destOrd="0" presId="urn:microsoft.com/office/officeart/2005/8/layout/gear1"/>
    <dgm:cxn modelId="{BD202D90-1E06-4CBC-9370-9A766DD2D894}" type="presOf" srcId="{79AFD9F6-FE06-4372-A4F8-12430CCBDB48}" destId="{372F09B9-F5BA-4A4B-BBC1-B0642D0C6A27}" srcOrd="0" destOrd="0" presId="urn:microsoft.com/office/officeart/2005/8/layout/gear1"/>
    <dgm:cxn modelId="{9229829E-1BD6-4671-BF99-29EA9BBD51D3}" srcId="{C7CC4F65-3159-4CB0-B19B-00CB95E42E31}" destId="{D9C17AE9-0F23-4E19-8342-AAF15DE4EC7D}" srcOrd="2" destOrd="0" parTransId="{76723B53-A8A1-45AC-9691-1A53B65B80C0}" sibTransId="{3CDEC82B-DE7F-464C-8B5A-61AFAE1136AF}"/>
    <dgm:cxn modelId="{AC7A9675-70D3-4E0A-893A-B9ABFF9B4A89}" type="presOf" srcId="{29C5EB6F-D2E2-4554-B2A6-2C3F17B340EF}" destId="{FABC235E-8643-4AFF-ABDE-05A22951669D}" srcOrd="1" destOrd="0" presId="urn:microsoft.com/office/officeart/2005/8/layout/gear1"/>
    <dgm:cxn modelId="{73D6D1C2-779C-4BF7-A59A-26204000FF6C}" type="presOf" srcId="{C7CC4F65-3159-4CB0-B19B-00CB95E42E31}" destId="{E227AFD5-9964-4462-B7CC-009CC50702A2}" srcOrd="0" destOrd="0" presId="urn:microsoft.com/office/officeart/2005/8/layout/gear1"/>
    <dgm:cxn modelId="{DBB01548-781E-403B-97BA-8B94D15311BA}" type="presOf" srcId="{D9C17AE9-0F23-4E19-8342-AAF15DE4EC7D}" destId="{0E81C8A0-D86D-41CB-AF7A-C04A77097278}" srcOrd="2" destOrd="0" presId="urn:microsoft.com/office/officeart/2005/8/layout/gear1"/>
    <dgm:cxn modelId="{9841755D-8BEC-45E3-83D6-BEBA63E6354C}" type="presOf" srcId="{D9C17AE9-0F23-4E19-8342-AAF15DE4EC7D}" destId="{409E24B7-7933-44F5-AECA-FE3550FD434C}" srcOrd="0" destOrd="0" presId="urn:microsoft.com/office/officeart/2005/8/layout/gear1"/>
    <dgm:cxn modelId="{224B2036-F19A-4B6F-9014-1F1A211FC299}" srcId="{C7CC4F65-3159-4CB0-B19B-00CB95E42E31}" destId="{29C5EB6F-D2E2-4554-B2A6-2C3F17B340EF}" srcOrd="1" destOrd="0" parTransId="{1712A1F3-94D4-4549-B4C2-2A9BC6C1E053}" sibTransId="{DBD61A9F-3CC3-476D-BACB-99EAD302B03C}"/>
    <dgm:cxn modelId="{C41E2614-177D-4671-ACC3-3B89EB8D4E6F}" type="presOf" srcId="{D9C17AE9-0F23-4E19-8342-AAF15DE4EC7D}" destId="{ECF99EC5-5653-4044-914E-EC4B3A87D38D}" srcOrd="3" destOrd="0" presId="urn:microsoft.com/office/officeart/2005/8/layout/gear1"/>
    <dgm:cxn modelId="{1FE79058-FD7C-4A75-AFD8-577F88F05050}" type="presOf" srcId="{DBD61A9F-3CC3-476D-BACB-99EAD302B03C}" destId="{8A07BE6C-FE78-4D54-B97D-464A9CB1F529}" srcOrd="0" destOrd="0" presId="urn:microsoft.com/office/officeart/2005/8/layout/gear1"/>
    <dgm:cxn modelId="{98CDFEB7-3256-4CBB-9599-1AAAF2EB35E8}" type="presOf" srcId="{C87B192A-7032-4359-A51D-FF33BC54B715}" destId="{BFF2AE78-4E0A-4A52-8AA0-F0106BED34A5}" srcOrd="0" destOrd="0" presId="urn:microsoft.com/office/officeart/2005/8/layout/gear1"/>
    <dgm:cxn modelId="{FD1B418B-7973-4B7D-BB6F-BB6B2D4DB13E}" type="presOf" srcId="{3CDEC82B-DE7F-464C-8B5A-61AFAE1136AF}" destId="{F0BE3763-45C5-4AD1-8E8A-1BD830E4F547}" srcOrd="0" destOrd="0" presId="urn:microsoft.com/office/officeart/2005/8/layout/gear1"/>
    <dgm:cxn modelId="{7D540842-7FF4-4C46-96BC-CB8EC5A99397}" srcId="{C7CC4F65-3159-4CB0-B19B-00CB95E42E31}" destId="{79AFD9F6-FE06-4372-A4F8-12430CCBDB48}" srcOrd="0" destOrd="0" parTransId="{3448926A-1C00-43EB-B7D7-9054ACF88BAB}" sibTransId="{C87B192A-7032-4359-A51D-FF33BC54B715}"/>
    <dgm:cxn modelId="{AA572903-8118-4685-9F83-1BDA12389B8C}" type="presParOf" srcId="{E227AFD5-9964-4462-B7CC-009CC50702A2}" destId="{372F09B9-F5BA-4A4B-BBC1-B0642D0C6A27}" srcOrd="0" destOrd="0" presId="urn:microsoft.com/office/officeart/2005/8/layout/gear1"/>
    <dgm:cxn modelId="{A0E76601-A8DD-4D3C-A00C-1C5A0CCAAA33}" type="presParOf" srcId="{E227AFD5-9964-4462-B7CC-009CC50702A2}" destId="{C2FC294D-930E-4B3D-8B20-F83D505BF5DA}" srcOrd="1" destOrd="0" presId="urn:microsoft.com/office/officeart/2005/8/layout/gear1"/>
    <dgm:cxn modelId="{81943053-E711-4FF9-91EA-1931BF2F7792}" type="presParOf" srcId="{E227AFD5-9964-4462-B7CC-009CC50702A2}" destId="{E2F9D5BE-2FB4-4541-8984-8DC276E3A90C}" srcOrd="2" destOrd="0" presId="urn:microsoft.com/office/officeart/2005/8/layout/gear1"/>
    <dgm:cxn modelId="{9E27F74C-EA9B-4ADF-8D0F-D0B10BBB3415}" type="presParOf" srcId="{E227AFD5-9964-4462-B7CC-009CC50702A2}" destId="{1AE17CBF-3DBA-424B-93D9-2837264456E8}" srcOrd="3" destOrd="0" presId="urn:microsoft.com/office/officeart/2005/8/layout/gear1"/>
    <dgm:cxn modelId="{7EEA15FF-6EA2-4070-B164-3A52F50EBD91}" type="presParOf" srcId="{E227AFD5-9964-4462-B7CC-009CC50702A2}" destId="{FABC235E-8643-4AFF-ABDE-05A22951669D}" srcOrd="4" destOrd="0" presId="urn:microsoft.com/office/officeart/2005/8/layout/gear1"/>
    <dgm:cxn modelId="{31787586-8F35-4599-9799-D12B82A55BB2}" type="presParOf" srcId="{E227AFD5-9964-4462-B7CC-009CC50702A2}" destId="{36232D61-60A9-4AF8-A919-6912DD50D7CB}" srcOrd="5" destOrd="0" presId="urn:microsoft.com/office/officeart/2005/8/layout/gear1"/>
    <dgm:cxn modelId="{F9B4F676-9893-4F72-A466-0F9681565020}" type="presParOf" srcId="{E227AFD5-9964-4462-B7CC-009CC50702A2}" destId="{409E24B7-7933-44F5-AECA-FE3550FD434C}" srcOrd="6" destOrd="0" presId="urn:microsoft.com/office/officeart/2005/8/layout/gear1"/>
    <dgm:cxn modelId="{8E6C3225-27A4-4908-9C2B-56923E06CA0B}" type="presParOf" srcId="{E227AFD5-9964-4462-B7CC-009CC50702A2}" destId="{8668526C-7A0B-40C5-8F12-DE075DD1965B}" srcOrd="7" destOrd="0" presId="urn:microsoft.com/office/officeart/2005/8/layout/gear1"/>
    <dgm:cxn modelId="{821D8DB5-3579-4210-A813-E72E2BFA013E}" type="presParOf" srcId="{E227AFD5-9964-4462-B7CC-009CC50702A2}" destId="{0E81C8A0-D86D-41CB-AF7A-C04A77097278}" srcOrd="8" destOrd="0" presId="urn:microsoft.com/office/officeart/2005/8/layout/gear1"/>
    <dgm:cxn modelId="{188AD4B4-49CC-4F56-97C7-75FA90FC6536}" type="presParOf" srcId="{E227AFD5-9964-4462-B7CC-009CC50702A2}" destId="{ECF99EC5-5653-4044-914E-EC4B3A87D38D}" srcOrd="9" destOrd="0" presId="urn:microsoft.com/office/officeart/2005/8/layout/gear1"/>
    <dgm:cxn modelId="{205C6F82-8A40-4D92-A983-CBFA846EC336}" type="presParOf" srcId="{E227AFD5-9964-4462-B7CC-009CC50702A2}" destId="{BFF2AE78-4E0A-4A52-8AA0-F0106BED34A5}" srcOrd="10" destOrd="0" presId="urn:microsoft.com/office/officeart/2005/8/layout/gear1"/>
    <dgm:cxn modelId="{ACA82889-9115-4098-8C11-22315574329F}" type="presParOf" srcId="{E227AFD5-9964-4462-B7CC-009CC50702A2}" destId="{8A07BE6C-FE78-4D54-B97D-464A9CB1F529}" srcOrd="11" destOrd="0" presId="urn:microsoft.com/office/officeart/2005/8/layout/gear1"/>
    <dgm:cxn modelId="{C91104CE-FCB1-4769-83FD-2C08552A532C}" type="presParOf" srcId="{E227AFD5-9964-4462-B7CC-009CC50702A2}" destId="{F0BE3763-45C5-4AD1-8E8A-1BD830E4F547}" srcOrd="12" destOrd="0" presId="urn:microsoft.com/office/officeart/2005/8/layout/gear1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05EF092-12D6-4B6A-A4EA-9B050C08FE08}" type="doc">
      <dgm:prSet loTypeId="urn:microsoft.com/office/officeart/2005/8/layout/radial1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75EE0461-428B-4CCB-BB02-88FCB300D327}">
      <dgm:prSet phldrT="[文本]" custT="1"/>
      <dgm:spPr>
        <a:solidFill>
          <a:srgbClr val="FF3300"/>
        </a:solidFill>
      </dgm:spPr>
      <dgm:t>
        <a:bodyPr/>
        <a:lstStyle/>
        <a:p>
          <a:r>
            <a:rPr lang="zh-CN" altLang="en-US" sz="3200" b="1" dirty="0" smtClean="0">
              <a:latin typeface="黑体" pitchFamily="49" charset="-122"/>
              <a:ea typeface="黑体" pitchFamily="49" charset="-122"/>
            </a:rPr>
            <a:t>党员</a:t>
          </a:r>
          <a:endParaRPr lang="zh-CN" altLang="en-US" sz="3200" b="1" dirty="0">
            <a:latin typeface="黑体" pitchFamily="49" charset="-122"/>
            <a:ea typeface="黑体" pitchFamily="49" charset="-122"/>
          </a:endParaRPr>
        </a:p>
      </dgm:t>
    </dgm:pt>
    <dgm:pt modelId="{42681789-6BC5-4A37-9D60-9F7289804456}" cxnId="{42D95B9C-6129-451B-A76B-A9015B00300A}" type="parTrans">
      <dgm:prSet/>
      <dgm:spPr/>
      <dgm:t>
        <a:bodyPr/>
        <a:lstStyle/>
        <a:p>
          <a:endParaRPr lang="zh-CN" altLang="en-US"/>
        </a:p>
      </dgm:t>
    </dgm:pt>
    <dgm:pt modelId="{A9F0D4FD-ACBF-484A-AC00-F8D6EDD2CFDE}" cxnId="{42D95B9C-6129-451B-A76B-A9015B00300A}" type="sibTrans">
      <dgm:prSet/>
      <dgm:spPr/>
      <dgm:t>
        <a:bodyPr/>
        <a:lstStyle/>
        <a:p>
          <a:endParaRPr lang="zh-CN" altLang="en-US"/>
        </a:p>
      </dgm:t>
    </dgm:pt>
    <dgm:pt modelId="{B3FCED0A-969A-4C15-9DF7-AAF7C8E7620C}">
      <dgm:prSet phldrT="[文本]" custT="1"/>
      <dgm:spPr>
        <a:solidFill>
          <a:srgbClr val="993300"/>
        </a:solidFill>
      </dgm:spPr>
      <dgm:t>
        <a:bodyPr/>
        <a:lstStyle/>
        <a:p>
          <a:r>
            <a:rPr lang="zh-CN" altLang="en-US" sz="2700" b="1" dirty="0" smtClean="0">
              <a:latin typeface="黑体" pitchFamily="49" charset="-122"/>
              <a:ea typeface="黑体" pitchFamily="49" charset="-122"/>
            </a:rPr>
            <a:t>入党条件</a:t>
          </a:r>
          <a:endParaRPr lang="zh-CN" altLang="en-US" sz="2700" b="1" dirty="0">
            <a:latin typeface="黑体" pitchFamily="49" charset="-122"/>
            <a:ea typeface="黑体" pitchFamily="49" charset="-122"/>
          </a:endParaRPr>
        </a:p>
      </dgm:t>
    </dgm:pt>
    <dgm:pt modelId="{D926D2C3-29FF-406D-A649-E1070786AE69}" cxnId="{43237FED-6432-4489-B3E0-FA7323B46D1D}" type="parTrans">
      <dgm:prSet/>
      <dgm:spPr/>
      <dgm:t>
        <a:bodyPr/>
        <a:lstStyle/>
        <a:p>
          <a:endParaRPr lang="zh-CN" altLang="en-US"/>
        </a:p>
      </dgm:t>
    </dgm:pt>
    <dgm:pt modelId="{C064C89D-5532-45A3-AF6C-0F923FEBC8B8}" cxnId="{43237FED-6432-4489-B3E0-FA7323B46D1D}" type="sibTrans">
      <dgm:prSet/>
      <dgm:spPr/>
      <dgm:t>
        <a:bodyPr/>
        <a:lstStyle/>
        <a:p>
          <a:endParaRPr lang="zh-CN" altLang="en-US"/>
        </a:p>
      </dgm:t>
    </dgm:pt>
    <dgm:pt modelId="{5B4A69E9-7A9B-4DCC-82E3-A373A3935D1A}">
      <dgm:prSet phldrT="[文本]"/>
      <dgm:spPr>
        <a:solidFill>
          <a:srgbClr val="CC0000"/>
        </a:solidFill>
      </dgm:spPr>
      <dgm:t>
        <a:bodyPr/>
        <a:lstStyle/>
        <a:p>
          <a:r>
            <a:rPr lang="zh-CN" altLang="en-US" b="1" dirty="0" smtClean="0">
              <a:latin typeface="黑体" pitchFamily="49" charset="-122"/>
              <a:ea typeface="黑体" pitchFamily="49" charset="-122"/>
            </a:rPr>
            <a:t>党员性质</a:t>
          </a:r>
          <a:endParaRPr lang="zh-CN" altLang="en-US" b="1" dirty="0">
            <a:latin typeface="黑体" pitchFamily="49" charset="-122"/>
            <a:ea typeface="黑体" pitchFamily="49" charset="-122"/>
          </a:endParaRPr>
        </a:p>
      </dgm:t>
    </dgm:pt>
    <dgm:pt modelId="{5FCEFDF5-8C59-4769-9825-35971BCE39FF}" cxnId="{BE04635A-463B-4FBC-9F4A-B0F0872574D8}" type="parTrans">
      <dgm:prSet/>
      <dgm:spPr/>
      <dgm:t>
        <a:bodyPr/>
        <a:lstStyle/>
        <a:p>
          <a:endParaRPr lang="zh-CN" altLang="en-US"/>
        </a:p>
      </dgm:t>
    </dgm:pt>
    <dgm:pt modelId="{56AB4A73-3C31-499F-A0AD-BB14FB8426DF}" cxnId="{BE04635A-463B-4FBC-9F4A-B0F0872574D8}" type="sibTrans">
      <dgm:prSet/>
      <dgm:spPr/>
      <dgm:t>
        <a:bodyPr/>
        <a:lstStyle/>
        <a:p>
          <a:endParaRPr lang="zh-CN" altLang="en-US"/>
        </a:p>
      </dgm:t>
    </dgm:pt>
    <dgm:pt modelId="{8DE5D805-A941-4317-A512-8291CAB2FBD3}">
      <dgm:prSet phldrT="[文本]"/>
      <dgm:spPr>
        <a:solidFill>
          <a:srgbClr val="CC6600"/>
        </a:solidFill>
      </dgm:spPr>
      <dgm:t>
        <a:bodyPr/>
        <a:lstStyle/>
        <a:p>
          <a:r>
            <a:rPr lang="zh-CN" altLang="en-US" b="1" dirty="0" smtClean="0">
              <a:latin typeface="黑体" pitchFamily="49" charset="-122"/>
              <a:ea typeface="黑体" pitchFamily="49" charset="-122"/>
            </a:rPr>
            <a:t>党员义务</a:t>
          </a:r>
          <a:endParaRPr lang="zh-CN" altLang="en-US" b="1" dirty="0">
            <a:latin typeface="黑体" pitchFamily="49" charset="-122"/>
            <a:ea typeface="黑体" pitchFamily="49" charset="-122"/>
          </a:endParaRPr>
        </a:p>
      </dgm:t>
    </dgm:pt>
    <dgm:pt modelId="{698B4D3B-22A3-4D65-845E-9C8D0F8270C6}" cxnId="{6580428A-3110-4BD4-85F1-ECC71B6C49CF}" type="parTrans">
      <dgm:prSet/>
      <dgm:spPr/>
      <dgm:t>
        <a:bodyPr/>
        <a:lstStyle/>
        <a:p>
          <a:endParaRPr lang="zh-CN" altLang="en-US"/>
        </a:p>
      </dgm:t>
    </dgm:pt>
    <dgm:pt modelId="{6F6ACE64-56D5-4DC2-A912-EE08E265D687}" cxnId="{6580428A-3110-4BD4-85F1-ECC71B6C49CF}" type="sibTrans">
      <dgm:prSet/>
      <dgm:spPr/>
      <dgm:t>
        <a:bodyPr/>
        <a:lstStyle/>
        <a:p>
          <a:endParaRPr lang="zh-CN" altLang="en-US"/>
        </a:p>
      </dgm:t>
    </dgm:pt>
    <dgm:pt modelId="{B52B6AD2-A6A8-4DC9-A5A1-CF714092E616}">
      <dgm:prSet phldrT="[文本]"/>
      <dgm:spPr>
        <a:solidFill>
          <a:srgbClr val="993366"/>
        </a:solidFill>
      </dgm:spPr>
      <dgm:t>
        <a:bodyPr/>
        <a:lstStyle/>
        <a:p>
          <a:r>
            <a:rPr lang="zh-CN" altLang="en-US" b="1" dirty="0" smtClean="0">
              <a:latin typeface="黑体" pitchFamily="49" charset="-122"/>
              <a:ea typeface="黑体" pitchFamily="49" charset="-122"/>
            </a:rPr>
            <a:t>党员权利</a:t>
          </a:r>
          <a:endParaRPr lang="zh-CN" altLang="en-US" b="1" dirty="0">
            <a:latin typeface="黑体" pitchFamily="49" charset="-122"/>
            <a:ea typeface="黑体" pitchFamily="49" charset="-122"/>
          </a:endParaRPr>
        </a:p>
      </dgm:t>
    </dgm:pt>
    <dgm:pt modelId="{E7848C64-C8F7-4C1F-87FF-0ED4EBDCA471}" cxnId="{A8AAC9CA-1507-443F-9239-475A8EC014B8}" type="parTrans">
      <dgm:prSet/>
      <dgm:spPr/>
      <dgm:t>
        <a:bodyPr/>
        <a:lstStyle/>
        <a:p>
          <a:endParaRPr lang="zh-CN" altLang="en-US"/>
        </a:p>
      </dgm:t>
    </dgm:pt>
    <dgm:pt modelId="{BD58E5F4-CE8A-441A-9901-A04F8AC1D4C2}" cxnId="{A8AAC9CA-1507-443F-9239-475A8EC014B8}" type="sibTrans">
      <dgm:prSet/>
      <dgm:spPr/>
      <dgm:t>
        <a:bodyPr/>
        <a:lstStyle/>
        <a:p>
          <a:endParaRPr lang="zh-CN" altLang="en-US"/>
        </a:p>
      </dgm:t>
    </dgm:pt>
    <dgm:pt modelId="{E582FA58-FC14-42A8-9645-CB17A9B0BA35}">
      <dgm:prSet/>
      <dgm:spPr>
        <a:solidFill>
          <a:srgbClr val="008080"/>
        </a:solidFill>
      </dgm:spPr>
      <dgm:t>
        <a:bodyPr/>
        <a:lstStyle/>
        <a:p>
          <a:r>
            <a:rPr lang="zh-CN" altLang="en-US" b="1" dirty="0" smtClean="0">
              <a:latin typeface="黑体" pitchFamily="49" charset="-122"/>
              <a:ea typeface="黑体" pitchFamily="49" charset="-122"/>
            </a:rPr>
            <a:t>发展党员</a:t>
          </a:r>
          <a:endParaRPr lang="zh-CN" altLang="en-US" b="1" dirty="0">
            <a:latin typeface="黑体" pitchFamily="49" charset="-122"/>
            <a:ea typeface="黑体" pitchFamily="49" charset="-122"/>
          </a:endParaRPr>
        </a:p>
      </dgm:t>
    </dgm:pt>
    <dgm:pt modelId="{E8FD9EF8-2EF2-4BFD-9BEA-4B2F8B026BB0}" cxnId="{F4F4F246-5A6A-43E2-AC60-587F9940DCDD}" type="parTrans">
      <dgm:prSet/>
      <dgm:spPr/>
      <dgm:t>
        <a:bodyPr/>
        <a:lstStyle/>
        <a:p>
          <a:endParaRPr lang="zh-CN" altLang="en-US"/>
        </a:p>
      </dgm:t>
    </dgm:pt>
    <dgm:pt modelId="{32146EE8-9797-4ED2-988A-884C6D608D55}" cxnId="{F4F4F246-5A6A-43E2-AC60-587F9940DCDD}" type="sibTrans">
      <dgm:prSet/>
      <dgm:spPr/>
      <dgm:t>
        <a:bodyPr/>
        <a:lstStyle/>
        <a:p>
          <a:endParaRPr lang="zh-CN" altLang="en-US"/>
        </a:p>
      </dgm:t>
    </dgm:pt>
    <dgm:pt modelId="{F34E51BC-E959-4EA3-870F-BE253D2FCBD6}">
      <dgm:prSet/>
      <dgm:spPr>
        <a:solidFill>
          <a:srgbClr val="A50021"/>
        </a:solidFill>
      </dgm:spPr>
      <dgm:t>
        <a:bodyPr/>
        <a:lstStyle/>
        <a:p>
          <a:r>
            <a:rPr lang="zh-CN" altLang="en-US" b="1" dirty="0" smtClean="0">
              <a:latin typeface="黑体" pitchFamily="49" charset="-122"/>
              <a:ea typeface="黑体" pitchFamily="49" charset="-122"/>
            </a:rPr>
            <a:t>入党誓词</a:t>
          </a:r>
          <a:endParaRPr lang="zh-CN" altLang="en-US" b="1" dirty="0">
            <a:latin typeface="黑体" pitchFamily="49" charset="-122"/>
            <a:ea typeface="黑体" pitchFamily="49" charset="-122"/>
          </a:endParaRPr>
        </a:p>
      </dgm:t>
    </dgm:pt>
    <dgm:pt modelId="{64C00379-13E3-4E96-9E74-8AE901E91225}" cxnId="{0C1FE8E2-E1CC-4BF5-AA15-66CE53EEA8AE}" type="parTrans">
      <dgm:prSet/>
      <dgm:spPr/>
      <dgm:t>
        <a:bodyPr/>
        <a:lstStyle/>
        <a:p>
          <a:endParaRPr lang="zh-CN" altLang="en-US"/>
        </a:p>
      </dgm:t>
    </dgm:pt>
    <dgm:pt modelId="{BFA7B6BA-1F3B-4AB2-8A09-59E3FAD64E4A}" cxnId="{0C1FE8E2-E1CC-4BF5-AA15-66CE53EEA8AE}" type="sibTrans">
      <dgm:prSet/>
      <dgm:spPr/>
      <dgm:t>
        <a:bodyPr/>
        <a:lstStyle/>
        <a:p>
          <a:endParaRPr lang="zh-CN" altLang="en-US"/>
        </a:p>
      </dgm:t>
    </dgm:pt>
    <dgm:pt modelId="{BB025909-769F-484E-801A-D8F1CB9985AC}">
      <dgm:prSet/>
      <dgm:spPr>
        <a:solidFill>
          <a:srgbClr val="006600"/>
        </a:solidFill>
      </dgm:spPr>
      <dgm:t>
        <a:bodyPr/>
        <a:lstStyle/>
        <a:p>
          <a:r>
            <a:rPr lang="zh-CN" altLang="en-US" b="1" dirty="0" smtClean="0">
              <a:latin typeface="黑体" pitchFamily="49" charset="-122"/>
              <a:ea typeface="黑体" pitchFamily="49" charset="-122"/>
            </a:rPr>
            <a:t>预备党员</a:t>
          </a:r>
          <a:endParaRPr lang="zh-CN" altLang="en-US" b="1" dirty="0">
            <a:latin typeface="黑体" pitchFamily="49" charset="-122"/>
            <a:ea typeface="黑体" pitchFamily="49" charset="-122"/>
          </a:endParaRPr>
        </a:p>
      </dgm:t>
    </dgm:pt>
    <dgm:pt modelId="{90534A51-272B-4AB4-B48F-36FBF3C58032}" cxnId="{C8748073-FEA1-4BEE-9D8A-CE01C74317BE}" type="parTrans">
      <dgm:prSet/>
      <dgm:spPr/>
      <dgm:t>
        <a:bodyPr/>
        <a:lstStyle/>
        <a:p>
          <a:endParaRPr lang="zh-CN" altLang="en-US"/>
        </a:p>
      </dgm:t>
    </dgm:pt>
    <dgm:pt modelId="{0D1024DF-0A64-4657-AF77-882AC351659F}" cxnId="{C8748073-FEA1-4BEE-9D8A-CE01C74317BE}" type="sibTrans">
      <dgm:prSet/>
      <dgm:spPr/>
      <dgm:t>
        <a:bodyPr/>
        <a:lstStyle/>
        <a:p>
          <a:endParaRPr lang="zh-CN" altLang="en-US"/>
        </a:p>
      </dgm:t>
    </dgm:pt>
    <dgm:pt modelId="{EEF2CAAB-68FB-4EAF-89C1-4063D2BD5D01}">
      <dgm:prSet/>
      <dgm:spPr>
        <a:solidFill>
          <a:srgbClr val="336699"/>
        </a:solidFill>
      </dgm:spPr>
      <dgm:t>
        <a:bodyPr/>
        <a:lstStyle/>
        <a:p>
          <a:r>
            <a:rPr lang="zh-CN" altLang="en-US" b="1" dirty="0" smtClean="0">
              <a:latin typeface="黑体" pitchFamily="49" charset="-122"/>
              <a:ea typeface="黑体" pitchFamily="49" charset="-122"/>
            </a:rPr>
            <a:t>组织生活</a:t>
          </a:r>
          <a:endParaRPr lang="zh-CN" altLang="en-US" b="1" dirty="0">
            <a:latin typeface="黑体" pitchFamily="49" charset="-122"/>
            <a:ea typeface="黑体" pitchFamily="49" charset="-122"/>
          </a:endParaRPr>
        </a:p>
      </dgm:t>
    </dgm:pt>
    <dgm:pt modelId="{BEDA2493-0EED-42CC-A5CE-CA57F8988A60}" cxnId="{BF7EE502-7C95-4A02-B777-EE39F0ED7258}" type="parTrans">
      <dgm:prSet/>
      <dgm:spPr/>
      <dgm:t>
        <a:bodyPr/>
        <a:lstStyle/>
        <a:p>
          <a:endParaRPr lang="zh-CN" altLang="en-US"/>
        </a:p>
      </dgm:t>
    </dgm:pt>
    <dgm:pt modelId="{503E5D86-DC91-4907-9AB3-0950D24E4CDA}" cxnId="{BF7EE502-7C95-4A02-B777-EE39F0ED7258}" type="sibTrans">
      <dgm:prSet/>
      <dgm:spPr/>
      <dgm:t>
        <a:bodyPr/>
        <a:lstStyle/>
        <a:p>
          <a:endParaRPr lang="zh-CN" altLang="en-US"/>
        </a:p>
      </dgm:t>
    </dgm:pt>
    <dgm:pt modelId="{04B0C0D9-1827-41B9-BD37-5F9DB2D847FB}">
      <dgm:prSet/>
      <dgm:spPr>
        <a:solidFill>
          <a:srgbClr val="0033CC"/>
        </a:solidFill>
      </dgm:spPr>
      <dgm:t>
        <a:bodyPr/>
        <a:lstStyle/>
        <a:p>
          <a:r>
            <a:rPr lang="zh-CN" altLang="en-US" b="1" dirty="0" smtClean="0">
              <a:latin typeface="黑体" pitchFamily="49" charset="-122"/>
              <a:ea typeface="黑体" pitchFamily="49" charset="-122"/>
            </a:rPr>
            <a:t>退党</a:t>
          </a:r>
          <a:endParaRPr lang="zh-CN" altLang="en-US" b="1" dirty="0">
            <a:latin typeface="黑体" pitchFamily="49" charset="-122"/>
            <a:ea typeface="黑体" pitchFamily="49" charset="-122"/>
          </a:endParaRPr>
        </a:p>
      </dgm:t>
    </dgm:pt>
    <dgm:pt modelId="{0ABBAABE-E272-4289-A750-B0431C738FE0}" cxnId="{D10C6A59-DE81-4C0E-B4D8-D9098BF6D0A4}" type="parTrans">
      <dgm:prSet/>
      <dgm:spPr/>
      <dgm:t>
        <a:bodyPr/>
        <a:lstStyle/>
        <a:p>
          <a:endParaRPr lang="zh-CN" altLang="en-US"/>
        </a:p>
      </dgm:t>
    </dgm:pt>
    <dgm:pt modelId="{317330E7-D6F0-4CF4-B40D-A23519806518}" cxnId="{D10C6A59-DE81-4C0E-B4D8-D9098BF6D0A4}" type="sibTrans">
      <dgm:prSet/>
      <dgm:spPr/>
      <dgm:t>
        <a:bodyPr/>
        <a:lstStyle/>
        <a:p>
          <a:endParaRPr lang="zh-CN" altLang="en-US"/>
        </a:p>
      </dgm:t>
    </dgm:pt>
    <dgm:pt modelId="{D0BFA5DE-F769-486E-8811-100C44B1C22A}" type="pres">
      <dgm:prSet presAssocID="{105EF092-12D6-4B6A-A4EA-9B050C08FE0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D51CDA9-3D70-41F7-B116-7E49F97E893A}" type="pres">
      <dgm:prSet presAssocID="{75EE0461-428B-4CCB-BB02-88FCB300D327}" presName="centerShape" presStyleLbl="node0" presStyleIdx="0" presStyleCnt="1" custScaleX="138411" custScaleY="106339"/>
      <dgm:spPr/>
      <dgm:t>
        <a:bodyPr/>
        <a:lstStyle/>
        <a:p>
          <a:endParaRPr lang="zh-CN" altLang="en-US"/>
        </a:p>
      </dgm:t>
    </dgm:pt>
    <dgm:pt modelId="{7476AE2C-1EFE-477C-BA77-34127732B8D6}" type="pres">
      <dgm:prSet presAssocID="{D926D2C3-29FF-406D-A649-E1070786AE69}" presName="Name9" presStyleLbl="parChTrans1D2" presStyleIdx="0" presStyleCnt="9"/>
      <dgm:spPr/>
      <dgm:t>
        <a:bodyPr/>
        <a:lstStyle/>
        <a:p>
          <a:endParaRPr lang="zh-CN" altLang="en-US"/>
        </a:p>
      </dgm:t>
    </dgm:pt>
    <dgm:pt modelId="{9EB2FE7B-8671-43C5-B021-2CF5C875C098}" type="pres">
      <dgm:prSet presAssocID="{D926D2C3-29FF-406D-A649-E1070786AE69}" presName="connTx" presStyleLbl="parChTrans1D2" presStyleIdx="0" presStyleCnt="9"/>
      <dgm:spPr/>
      <dgm:t>
        <a:bodyPr/>
        <a:lstStyle/>
        <a:p>
          <a:endParaRPr lang="zh-CN" altLang="en-US"/>
        </a:p>
      </dgm:t>
    </dgm:pt>
    <dgm:pt modelId="{FDFF960C-E9A9-4724-8C6B-CCE68CE3CEBA}" type="pres">
      <dgm:prSet presAssocID="{B3FCED0A-969A-4C15-9DF7-AAF7C8E7620C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51A1A32-DAC4-41BE-88B3-CAE5AEFB557B}" type="pres">
      <dgm:prSet presAssocID="{5FCEFDF5-8C59-4769-9825-35971BCE39FF}" presName="Name9" presStyleLbl="parChTrans1D2" presStyleIdx="1" presStyleCnt="9"/>
      <dgm:spPr/>
      <dgm:t>
        <a:bodyPr/>
        <a:lstStyle/>
        <a:p>
          <a:endParaRPr lang="zh-CN" altLang="en-US"/>
        </a:p>
      </dgm:t>
    </dgm:pt>
    <dgm:pt modelId="{DA0A43C1-2604-42B7-B85D-0DBACE174A63}" type="pres">
      <dgm:prSet presAssocID="{5FCEFDF5-8C59-4769-9825-35971BCE39FF}" presName="connTx" presStyleLbl="parChTrans1D2" presStyleIdx="1" presStyleCnt="9"/>
      <dgm:spPr/>
      <dgm:t>
        <a:bodyPr/>
        <a:lstStyle/>
        <a:p>
          <a:endParaRPr lang="zh-CN" altLang="en-US"/>
        </a:p>
      </dgm:t>
    </dgm:pt>
    <dgm:pt modelId="{F6E629B1-961A-455F-9425-2F99047A37A7}" type="pres">
      <dgm:prSet presAssocID="{5B4A69E9-7A9B-4DCC-82E3-A373A3935D1A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10BA08F-3C2C-4F54-A074-A794D29D6DF3}" type="pres">
      <dgm:prSet presAssocID="{698B4D3B-22A3-4D65-845E-9C8D0F8270C6}" presName="Name9" presStyleLbl="parChTrans1D2" presStyleIdx="2" presStyleCnt="9"/>
      <dgm:spPr/>
      <dgm:t>
        <a:bodyPr/>
        <a:lstStyle/>
        <a:p>
          <a:endParaRPr lang="zh-CN" altLang="en-US"/>
        </a:p>
      </dgm:t>
    </dgm:pt>
    <dgm:pt modelId="{7D9339C3-EDDD-4588-832F-1081C6F5ECC8}" type="pres">
      <dgm:prSet presAssocID="{698B4D3B-22A3-4D65-845E-9C8D0F8270C6}" presName="connTx" presStyleLbl="parChTrans1D2" presStyleIdx="2" presStyleCnt="9"/>
      <dgm:spPr/>
      <dgm:t>
        <a:bodyPr/>
        <a:lstStyle/>
        <a:p>
          <a:endParaRPr lang="zh-CN" altLang="en-US"/>
        </a:p>
      </dgm:t>
    </dgm:pt>
    <dgm:pt modelId="{C795505F-60A9-479C-8031-3A4AFD79096A}" type="pres">
      <dgm:prSet presAssocID="{8DE5D805-A941-4317-A512-8291CAB2FBD3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0162803-AF8B-4D7C-848C-DF9397BD9CD1}" type="pres">
      <dgm:prSet presAssocID="{E7848C64-C8F7-4C1F-87FF-0ED4EBDCA471}" presName="Name9" presStyleLbl="parChTrans1D2" presStyleIdx="3" presStyleCnt="9"/>
      <dgm:spPr/>
      <dgm:t>
        <a:bodyPr/>
        <a:lstStyle/>
        <a:p>
          <a:endParaRPr lang="zh-CN" altLang="en-US"/>
        </a:p>
      </dgm:t>
    </dgm:pt>
    <dgm:pt modelId="{900313A0-D8E8-4ECD-BA5F-5A7B896C1EB1}" type="pres">
      <dgm:prSet presAssocID="{E7848C64-C8F7-4C1F-87FF-0ED4EBDCA471}" presName="connTx" presStyleLbl="parChTrans1D2" presStyleIdx="3" presStyleCnt="9"/>
      <dgm:spPr/>
      <dgm:t>
        <a:bodyPr/>
        <a:lstStyle/>
        <a:p>
          <a:endParaRPr lang="zh-CN" altLang="en-US"/>
        </a:p>
      </dgm:t>
    </dgm:pt>
    <dgm:pt modelId="{6DE7359E-36FC-4F9E-ADD2-C43E06838D77}" type="pres">
      <dgm:prSet presAssocID="{B52B6AD2-A6A8-4DC9-A5A1-CF714092E616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FBE9E4B-39D4-48C2-AB4E-631842EC26F3}" type="pres">
      <dgm:prSet presAssocID="{E8FD9EF8-2EF2-4BFD-9BEA-4B2F8B026BB0}" presName="Name9" presStyleLbl="parChTrans1D2" presStyleIdx="4" presStyleCnt="9"/>
      <dgm:spPr/>
      <dgm:t>
        <a:bodyPr/>
        <a:lstStyle/>
        <a:p>
          <a:endParaRPr lang="zh-CN" altLang="en-US"/>
        </a:p>
      </dgm:t>
    </dgm:pt>
    <dgm:pt modelId="{6595DD41-ACEF-4244-AF26-E3210D2C86BA}" type="pres">
      <dgm:prSet presAssocID="{E8FD9EF8-2EF2-4BFD-9BEA-4B2F8B026BB0}" presName="connTx" presStyleLbl="parChTrans1D2" presStyleIdx="4" presStyleCnt="9"/>
      <dgm:spPr/>
      <dgm:t>
        <a:bodyPr/>
        <a:lstStyle/>
        <a:p>
          <a:endParaRPr lang="zh-CN" altLang="en-US"/>
        </a:p>
      </dgm:t>
    </dgm:pt>
    <dgm:pt modelId="{A0D581FF-64AF-47B4-9527-DC1922F2DB89}" type="pres">
      <dgm:prSet presAssocID="{E582FA58-FC14-42A8-9645-CB17A9B0BA35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64B787B-E602-4B35-939C-6C4477EC7CAF}" type="pres">
      <dgm:prSet presAssocID="{64C00379-13E3-4E96-9E74-8AE901E91225}" presName="Name9" presStyleLbl="parChTrans1D2" presStyleIdx="5" presStyleCnt="9"/>
      <dgm:spPr/>
      <dgm:t>
        <a:bodyPr/>
        <a:lstStyle/>
        <a:p>
          <a:endParaRPr lang="zh-CN" altLang="en-US"/>
        </a:p>
      </dgm:t>
    </dgm:pt>
    <dgm:pt modelId="{3549AC1B-BE39-4CE1-B4CB-AF9944FC0062}" type="pres">
      <dgm:prSet presAssocID="{64C00379-13E3-4E96-9E74-8AE901E91225}" presName="connTx" presStyleLbl="parChTrans1D2" presStyleIdx="5" presStyleCnt="9"/>
      <dgm:spPr/>
      <dgm:t>
        <a:bodyPr/>
        <a:lstStyle/>
        <a:p>
          <a:endParaRPr lang="zh-CN" altLang="en-US"/>
        </a:p>
      </dgm:t>
    </dgm:pt>
    <dgm:pt modelId="{B3629567-2036-4F0B-AC6A-95C528F8185E}" type="pres">
      <dgm:prSet presAssocID="{F34E51BC-E959-4EA3-870F-BE253D2FCBD6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604912B-0B30-4AEF-A463-7B4B90FD552C}" type="pres">
      <dgm:prSet presAssocID="{90534A51-272B-4AB4-B48F-36FBF3C58032}" presName="Name9" presStyleLbl="parChTrans1D2" presStyleIdx="6" presStyleCnt="9"/>
      <dgm:spPr/>
      <dgm:t>
        <a:bodyPr/>
        <a:lstStyle/>
        <a:p>
          <a:endParaRPr lang="zh-CN" altLang="en-US"/>
        </a:p>
      </dgm:t>
    </dgm:pt>
    <dgm:pt modelId="{E06E9A19-591F-44CF-9F1C-0D74F8DED3B8}" type="pres">
      <dgm:prSet presAssocID="{90534A51-272B-4AB4-B48F-36FBF3C58032}" presName="connTx" presStyleLbl="parChTrans1D2" presStyleIdx="6" presStyleCnt="9"/>
      <dgm:spPr/>
      <dgm:t>
        <a:bodyPr/>
        <a:lstStyle/>
        <a:p>
          <a:endParaRPr lang="zh-CN" altLang="en-US"/>
        </a:p>
      </dgm:t>
    </dgm:pt>
    <dgm:pt modelId="{48B96638-69B0-477B-871F-A83DBD110BE7}" type="pres">
      <dgm:prSet presAssocID="{BB025909-769F-484E-801A-D8F1CB9985AC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6C9437F-F051-45E2-9BD9-2314CC66AC9B}" type="pres">
      <dgm:prSet presAssocID="{BEDA2493-0EED-42CC-A5CE-CA57F8988A60}" presName="Name9" presStyleLbl="parChTrans1D2" presStyleIdx="7" presStyleCnt="9"/>
      <dgm:spPr/>
      <dgm:t>
        <a:bodyPr/>
        <a:lstStyle/>
        <a:p>
          <a:endParaRPr lang="zh-CN" altLang="en-US"/>
        </a:p>
      </dgm:t>
    </dgm:pt>
    <dgm:pt modelId="{AEF95C02-AA7E-40E4-8F58-8B8F7EC2B18B}" type="pres">
      <dgm:prSet presAssocID="{BEDA2493-0EED-42CC-A5CE-CA57F8988A60}" presName="connTx" presStyleLbl="parChTrans1D2" presStyleIdx="7" presStyleCnt="9"/>
      <dgm:spPr/>
      <dgm:t>
        <a:bodyPr/>
        <a:lstStyle/>
        <a:p>
          <a:endParaRPr lang="zh-CN" altLang="en-US"/>
        </a:p>
      </dgm:t>
    </dgm:pt>
    <dgm:pt modelId="{4187C29F-0AEA-4859-8BA2-7212A0736EA4}" type="pres">
      <dgm:prSet presAssocID="{EEF2CAAB-68FB-4EAF-89C1-4063D2BD5D01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A8EE9FB-B8EA-4E14-9A5F-12E77A8AEB84}" type="pres">
      <dgm:prSet presAssocID="{0ABBAABE-E272-4289-A750-B0431C738FE0}" presName="Name9" presStyleLbl="parChTrans1D2" presStyleIdx="8" presStyleCnt="9"/>
      <dgm:spPr/>
      <dgm:t>
        <a:bodyPr/>
        <a:lstStyle/>
        <a:p>
          <a:endParaRPr lang="zh-CN" altLang="en-US"/>
        </a:p>
      </dgm:t>
    </dgm:pt>
    <dgm:pt modelId="{5A8612B7-E369-4F3F-BC0F-37B15CC4D7DD}" type="pres">
      <dgm:prSet presAssocID="{0ABBAABE-E272-4289-A750-B0431C738FE0}" presName="connTx" presStyleLbl="parChTrans1D2" presStyleIdx="8" presStyleCnt="9"/>
      <dgm:spPr/>
      <dgm:t>
        <a:bodyPr/>
        <a:lstStyle/>
        <a:p>
          <a:endParaRPr lang="zh-CN" altLang="en-US"/>
        </a:p>
      </dgm:t>
    </dgm:pt>
    <dgm:pt modelId="{D60D88E1-7F62-49A9-B13E-7814E099220A}" type="pres">
      <dgm:prSet presAssocID="{04B0C0D9-1827-41B9-BD37-5F9DB2D847FB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8E2DB05-BB4A-448D-84FD-04FE5B63815E}" type="presOf" srcId="{0ABBAABE-E272-4289-A750-B0431C738FE0}" destId="{0A8EE9FB-B8EA-4E14-9A5F-12E77A8AEB84}" srcOrd="0" destOrd="0" presId="urn:microsoft.com/office/officeart/2005/8/layout/radial1"/>
    <dgm:cxn modelId="{6949A402-F827-4CF4-A011-D82EDBF199B9}" type="presOf" srcId="{698B4D3B-22A3-4D65-845E-9C8D0F8270C6}" destId="{7D9339C3-EDDD-4588-832F-1081C6F5ECC8}" srcOrd="1" destOrd="0" presId="urn:microsoft.com/office/officeart/2005/8/layout/radial1"/>
    <dgm:cxn modelId="{BFEFA400-E894-4357-8BC6-C08086F7573E}" type="presOf" srcId="{8DE5D805-A941-4317-A512-8291CAB2FBD3}" destId="{C795505F-60A9-479C-8031-3A4AFD79096A}" srcOrd="0" destOrd="0" presId="urn:microsoft.com/office/officeart/2005/8/layout/radial1"/>
    <dgm:cxn modelId="{C683427E-425B-48AE-9F6A-3C782015CE3C}" type="presOf" srcId="{0ABBAABE-E272-4289-A750-B0431C738FE0}" destId="{5A8612B7-E369-4F3F-BC0F-37B15CC4D7DD}" srcOrd="1" destOrd="0" presId="urn:microsoft.com/office/officeart/2005/8/layout/radial1"/>
    <dgm:cxn modelId="{F3016AE7-BCC0-4E8B-8D56-7001EEA3DD30}" type="presOf" srcId="{105EF092-12D6-4B6A-A4EA-9B050C08FE08}" destId="{D0BFA5DE-F769-486E-8811-100C44B1C22A}" srcOrd="0" destOrd="0" presId="urn:microsoft.com/office/officeart/2005/8/layout/radial1"/>
    <dgm:cxn modelId="{0C1FE8E2-E1CC-4BF5-AA15-66CE53EEA8AE}" srcId="{75EE0461-428B-4CCB-BB02-88FCB300D327}" destId="{F34E51BC-E959-4EA3-870F-BE253D2FCBD6}" srcOrd="5" destOrd="0" parTransId="{64C00379-13E3-4E96-9E74-8AE901E91225}" sibTransId="{BFA7B6BA-1F3B-4AB2-8A09-59E3FAD64E4A}"/>
    <dgm:cxn modelId="{4ABCD412-521B-4F54-9340-24445555C9FC}" type="presOf" srcId="{E582FA58-FC14-42A8-9645-CB17A9B0BA35}" destId="{A0D581FF-64AF-47B4-9527-DC1922F2DB89}" srcOrd="0" destOrd="0" presId="urn:microsoft.com/office/officeart/2005/8/layout/radial1"/>
    <dgm:cxn modelId="{D10C6A59-DE81-4C0E-B4D8-D9098BF6D0A4}" srcId="{75EE0461-428B-4CCB-BB02-88FCB300D327}" destId="{04B0C0D9-1827-41B9-BD37-5F9DB2D847FB}" srcOrd="8" destOrd="0" parTransId="{0ABBAABE-E272-4289-A750-B0431C738FE0}" sibTransId="{317330E7-D6F0-4CF4-B40D-A23519806518}"/>
    <dgm:cxn modelId="{B70DEF5F-3DAE-42A1-BFC5-85049221CB6A}" type="presOf" srcId="{BEDA2493-0EED-42CC-A5CE-CA57F8988A60}" destId="{AEF95C02-AA7E-40E4-8F58-8B8F7EC2B18B}" srcOrd="1" destOrd="0" presId="urn:microsoft.com/office/officeart/2005/8/layout/radial1"/>
    <dgm:cxn modelId="{3005583F-4F3B-47E1-8644-AEC70ADD659C}" type="presOf" srcId="{EEF2CAAB-68FB-4EAF-89C1-4063D2BD5D01}" destId="{4187C29F-0AEA-4859-8BA2-7212A0736EA4}" srcOrd="0" destOrd="0" presId="urn:microsoft.com/office/officeart/2005/8/layout/radial1"/>
    <dgm:cxn modelId="{E1A52FEC-6823-43BE-8ED5-BD309DAC3997}" type="presOf" srcId="{698B4D3B-22A3-4D65-845E-9C8D0F8270C6}" destId="{010BA08F-3C2C-4F54-A074-A794D29D6DF3}" srcOrd="0" destOrd="0" presId="urn:microsoft.com/office/officeart/2005/8/layout/radial1"/>
    <dgm:cxn modelId="{32A6576A-348B-4ACF-9A0E-20E444CCF305}" type="presOf" srcId="{75EE0461-428B-4CCB-BB02-88FCB300D327}" destId="{ED51CDA9-3D70-41F7-B116-7E49F97E893A}" srcOrd="0" destOrd="0" presId="urn:microsoft.com/office/officeart/2005/8/layout/radial1"/>
    <dgm:cxn modelId="{2F6D0009-FE56-4C1E-9FB0-0D0399FB322A}" type="presOf" srcId="{B3FCED0A-969A-4C15-9DF7-AAF7C8E7620C}" destId="{FDFF960C-E9A9-4724-8C6B-CCE68CE3CEBA}" srcOrd="0" destOrd="0" presId="urn:microsoft.com/office/officeart/2005/8/layout/radial1"/>
    <dgm:cxn modelId="{92989DC6-BFF5-4706-BAEF-BCC1B0BA2E6A}" type="presOf" srcId="{E8FD9EF8-2EF2-4BFD-9BEA-4B2F8B026BB0}" destId="{8FBE9E4B-39D4-48C2-AB4E-631842EC26F3}" srcOrd="0" destOrd="0" presId="urn:microsoft.com/office/officeart/2005/8/layout/radial1"/>
    <dgm:cxn modelId="{9180A1FD-92FA-4D16-8CF1-8128A407E333}" type="presOf" srcId="{5FCEFDF5-8C59-4769-9825-35971BCE39FF}" destId="{E51A1A32-DAC4-41BE-88B3-CAE5AEFB557B}" srcOrd="0" destOrd="0" presId="urn:microsoft.com/office/officeart/2005/8/layout/radial1"/>
    <dgm:cxn modelId="{1CA2A3EB-A59C-47B3-B4F3-CF9F7596AD9E}" type="presOf" srcId="{D926D2C3-29FF-406D-A649-E1070786AE69}" destId="{9EB2FE7B-8671-43C5-B021-2CF5C875C098}" srcOrd="1" destOrd="0" presId="urn:microsoft.com/office/officeart/2005/8/layout/radial1"/>
    <dgm:cxn modelId="{269F474A-2A98-465E-B678-395B550133BF}" type="presOf" srcId="{90534A51-272B-4AB4-B48F-36FBF3C58032}" destId="{E06E9A19-591F-44CF-9F1C-0D74F8DED3B8}" srcOrd="1" destOrd="0" presId="urn:microsoft.com/office/officeart/2005/8/layout/radial1"/>
    <dgm:cxn modelId="{A8AAC9CA-1507-443F-9239-475A8EC014B8}" srcId="{75EE0461-428B-4CCB-BB02-88FCB300D327}" destId="{B52B6AD2-A6A8-4DC9-A5A1-CF714092E616}" srcOrd="3" destOrd="0" parTransId="{E7848C64-C8F7-4C1F-87FF-0ED4EBDCA471}" sibTransId="{BD58E5F4-CE8A-441A-9901-A04F8AC1D4C2}"/>
    <dgm:cxn modelId="{8090B5C7-0107-4F53-AA45-CAB6405BCDFB}" type="presOf" srcId="{90534A51-272B-4AB4-B48F-36FBF3C58032}" destId="{1604912B-0B30-4AEF-A463-7B4B90FD552C}" srcOrd="0" destOrd="0" presId="urn:microsoft.com/office/officeart/2005/8/layout/radial1"/>
    <dgm:cxn modelId="{9C670F9B-1336-47D8-8326-A6A511A6F8CD}" type="presOf" srcId="{B52B6AD2-A6A8-4DC9-A5A1-CF714092E616}" destId="{6DE7359E-36FC-4F9E-ADD2-C43E06838D77}" srcOrd="0" destOrd="0" presId="urn:microsoft.com/office/officeart/2005/8/layout/radial1"/>
    <dgm:cxn modelId="{F4F4F246-5A6A-43E2-AC60-587F9940DCDD}" srcId="{75EE0461-428B-4CCB-BB02-88FCB300D327}" destId="{E582FA58-FC14-42A8-9645-CB17A9B0BA35}" srcOrd="4" destOrd="0" parTransId="{E8FD9EF8-2EF2-4BFD-9BEA-4B2F8B026BB0}" sibTransId="{32146EE8-9797-4ED2-988A-884C6D608D55}"/>
    <dgm:cxn modelId="{79927991-643D-4152-B5D0-7801227ED313}" type="presOf" srcId="{F34E51BC-E959-4EA3-870F-BE253D2FCBD6}" destId="{B3629567-2036-4F0B-AC6A-95C528F8185E}" srcOrd="0" destOrd="0" presId="urn:microsoft.com/office/officeart/2005/8/layout/radial1"/>
    <dgm:cxn modelId="{43237FED-6432-4489-B3E0-FA7323B46D1D}" srcId="{75EE0461-428B-4CCB-BB02-88FCB300D327}" destId="{B3FCED0A-969A-4C15-9DF7-AAF7C8E7620C}" srcOrd="0" destOrd="0" parTransId="{D926D2C3-29FF-406D-A649-E1070786AE69}" sibTransId="{C064C89D-5532-45A3-AF6C-0F923FEBC8B8}"/>
    <dgm:cxn modelId="{568EF071-D615-4F03-900E-DC72869B0C2C}" type="presOf" srcId="{BEDA2493-0EED-42CC-A5CE-CA57F8988A60}" destId="{86C9437F-F051-45E2-9BD9-2314CC66AC9B}" srcOrd="0" destOrd="0" presId="urn:microsoft.com/office/officeart/2005/8/layout/radial1"/>
    <dgm:cxn modelId="{4DBBF928-2CDB-4B55-8F55-A3115AB9BD31}" type="presOf" srcId="{BB025909-769F-484E-801A-D8F1CB9985AC}" destId="{48B96638-69B0-477B-871F-A83DBD110BE7}" srcOrd="0" destOrd="0" presId="urn:microsoft.com/office/officeart/2005/8/layout/radial1"/>
    <dgm:cxn modelId="{F186088A-2BE6-4C16-B2FA-536C3769C34E}" type="presOf" srcId="{64C00379-13E3-4E96-9E74-8AE901E91225}" destId="{764B787B-E602-4B35-939C-6C4477EC7CAF}" srcOrd="0" destOrd="0" presId="urn:microsoft.com/office/officeart/2005/8/layout/radial1"/>
    <dgm:cxn modelId="{BF7EE502-7C95-4A02-B777-EE39F0ED7258}" srcId="{75EE0461-428B-4CCB-BB02-88FCB300D327}" destId="{EEF2CAAB-68FB-4EAF-89C1-4063D2BD5D01}" srcOrd="7" destOrd="0" parTransId="{BEDA2493-0EED-42CC-A5CE-CA57F8988A60}" sibTransId="{503E5D86-DC91-4907-9AB3-0950D24E4CDA}"/>
    <dgm:cxn modelId="{20834CDA-C0EF-46A6-838A-3BA25B31C813}" type="presOf" srcId="{04B0C0D9-1827-41B9-BD37-5F9DB2D847FB}" destId="{D60D88E1-7F62-49A9-B13E-7814E099220A}" srcOrd="0" destOrd="0" presId="urn:microsoft.com/office/officeart/2005/8/layout/radial1"/>
    <dgm:cxn modelId="{712ECAAC-F02F-4981-BB5D-18882A4EECCB}" type="presOf" srcId="{64C00379-13E3-4E96-9E74-8AE901E91225}" destId="{3549AC1B-BE39-4CE1-B4CB-AF9944FC0062}" srcOrd="1" destOrd="0" presId="urn:microsoft.com/office/officeart/2005/8/layout/radial1"/>
    <dgm:cxn modelId="{42D95B9C-6129-451B-A76B-A9015B00300A}" srcId="{105EF092-12D6-4B6A-A4EA-9B050C08FE08}" destId="{75EE0461-428B-4CCB-BB02-88FCB300D327}" srcOrd="0" destOrd="0" parTransId="{42681789-6BC5-4A37-9D60-9F7289804456}" sibTransId="{A9F0D4FD-ACBF-484A-AC00-F8D6EDD2CFDE}"/>
    <dgm:cxn modelId="{BE04635A-463B-4FBC-9F4A-B0F0872574D8}" srcId="{75EE0461-428B-4CCB-BB02-88FCB300D327}" destId="{5B4A69E9-7A9B-4DCC-82E3-A373A3935D1A}" srcOrd="1" destOrd="0" parTransId="{5FCEFDF5-8C59-4769-9825-35971BCE39FF}" sibTransId="{56AB4A73-3C31-499F-A0AD-BB14FB8426DF}"/>
    <dgm:cxn modelId="{9E4B2DB6-58DD-45D4-B9AB-1782441002C4}" type="presOf" srcId="{5FCEFDF5-8C59-4769-9825-35971BCE39FF}" destId="{DA0A43C1-2604-42B7-B85D-0DBACE174A63}" srcOrd="1" destOrd="0" presId="urn:microsoft.com/office/officeart/2005/8/layout/radial1"/>
    <dgm:cxn modelId="{AE0E4745-E069-4EE7-82DC-9449F8E68CCC}" type="presOf" srcId="{E7848C64-C8F7-4C1F-87FF-0ED4EBDCA471}" destId="{A0162803-AF8B-4D7C-848C-DF9397BD9CD1}" srcOrd="0" destOrd="0" presId="urn:microsoft.com/office/officeart/2005/8/layout/radial1"/>
    <dgm:cxn modelId="{58362F6E-C9EC-4BDD-B5C7-A90C9FFA16E2}" type="presOf" srcId="{E8FD9EF8-2EF2-4BFD-9BEA-4B2F8B026BB0}" destId="{6595DD41-ACEF-4244-AF26-E3210D2C86BA}" srcOrd="1" destOrd="0" presId="urn:microsoft.com/office/officeart/2005/8/layout/radial1"/>
    <dgm:cxn modelId="{8B8EEC77-0942-4EDE-939F-A536427E5224}" type="presOf" srcId="{E7848C64-C8F7-4C1F-87FF-0ED4EBDCA471}" destId="{900313A0-D8E8-4ECD-BA5F-5A7B896C1EB1}" srcOrd="1" destOrd="0" presId="urn:microsoft.com/office/officeart/2005/8/layout/radial1"/>
    <dgm:cxn modelId="{B73E8D81-FBB7-4F8D-BBF3-939137FC66F2}" type="presOf" srcId="{5B4A69E9-7A9B-4DCC-82E3-A373A3935D1A}" destId="{F6E629B1-961A-455F-9425-2F99047A37A7}" srcOrd="0" destOrd="0" presId="urn:microsoft.com/office/officeart/2005/8/layout/radial1"/>
    <dgm:cxn modelId="{6580428A-3110-4BD4-85F1-ECC71B6C49CF}" srcId="{75EE0461-428B-4CCB-BB02-88FCB300D327}" destId="{8DE5D805-A941-4317-A512-8291CAB2FBD3}" srcOrd="2" destOrd="0" parTransId="{698B4D3B-22A3-4D65-845E-9C8D0F8270C6}" sibTransId="{6F6ACE64-56D5-4DC2-A912-EE08E265D687}"/>
    <dgm:cxn modelId="{C8748073-FEA1-4BEE-9D8A-CE01C74317BE}" srcId="{75EE0461-428B-4CCB-BB02-88FCB300D327}" destId="{BB025909-769F-484E-801A-D8F1CB9985AC}" srcOrd="6" destOrd="0" parTransId="{90534A51-272B-4AB4-B48F-36FBF3C58032}" sibTransId="{0D1024DF-0A64-4657-AF77-882AC351659F}"/>
    <dgm:cxn modelId="{44AE143D-01C3-469C-A876-7B4A2A7E1D9B}" type="presOf" srcId="{D926D2C3-29FF-406D-A649-E1070786AE69}" destId="{7476AE2C-1EFE-477C-BA77-34127732B8D6}" srcOrd="0" destOrd="0" presId="urn:microsoft.com/office/officeart/2005/8/layout/radial1"/>
    <dgm:cxn modelId="{7BDAAE19-DB6D-40B2-852F-97DDBCC86CD8}" type="presParOf" srcId="{D0BFA5DE-F769-486E-8811-100C44B1C22A}" destId="{ED51CDA9-3D70-41F7-B116-7E49F97E893A}" srcOrd="0" destOrd="0" presId="urn:microsoft.com/office/officeart/2005/8/layout/radial1"/>
    <dgm:cxn modelId="{A21BAF85-D850-46DB-8E2F-321A4266CEFC}" type="presParOf" srcId="{D0BFA5DE-F769-486E-8811-100C44B1C22A}" destId="{7476AE2C-1EFE-477C-BA77-34127732B8D6}" srcOrd="1" destOrd="0" presId="urn:microsoft.com/office/officeart/2005/8/layout/radial1"/>
    <dgm:cxn modelId="{FC0DD547-D80A-4F2B-933D-5E4E9CAEE6AC}" type="presParOf" srcId="{7476AE2C-1EFE-477C-BA77-34127732B8D6}" destId="{9EB2FE7B-8671-43C5-B021-2CF5C875C098}" srcOrd="0" destOrd="0" presId="urn:microsoft.com/office/officeart/2005/8/layout/radial1"/>
    <dgm:cxn modelId="{EE7653A5-8256-4D7C-B7BE-12398BAD444D}" type="presParOf" srcId="{D0BFA5DE-F769-486E-8811-100C44B1C22A}" destId="{FDFF960C-E9A9-4724-8C6B-CCE68CE3CEBA}" srcOrd="2" destOrd="0" presId="urn:microsoft.com/office/officeart/2005/8/layout/radial1"/>
    <dgm:cxn modelId="{E83E96EB-C02F-44BA-B453-0B9B0297CA1E}" type="presParOf" srcId="{D0BFA5DE-F769-486E-8811-100C44B1C22A}" destId="{E51A1A32-DAC4-41BE-88B3-CAE5AEFB557B}" srcOrd="3" destOrd="0" presId="urn:microsoft.com/office/officeart/2005/8/layout/radial1"/>
    <dgm:cxn modelId="{5A742316-6C90-4BFB-BBB7-8C213A0D478B}" type="presParOf" srcId="{E51A1A32-DAC4-41BE-88B3-CAE5AEFB557B}" destId="{DA0A43C1-2604-42B7-B85D-0DBACE174A63}" srcOrd="0" destOrd="0" presId="urn:microsoft.com/office/officeart/2005/8/layout/radial1"/>
    <dgm:cxn modelId="{2FDFC067-5EE1-44F2-AA9E-295D376CF528}" type="presParOf" srcId="{D0BFA5DE-F769-486E-8811-100C44B1C22A}" destId="{F6E629B1-961A-455F-9425-2F99047A37A7}" srcOrd="4" destOrd="0" presId="urn:microsoft.com/office/officeart/2005/8/layout/radial1"/>
    <dgm:cxn modelId="{5F14FE80-2E0C-4AB5-BFF5-DBD80C236361}" type="presParOf" srcId="{D0BFA5DE-F769-486E-8811-100C44B1C22A}" destId="{010BA08F-3C2C-4F54-A074-A794D29D6DF3}" srcOrd="5" destOrd="0" presId="urn:microsoft.com/office/officeart/2005/8/layout/radial1"/>
    <dgm:cxn modelId="{6765CAB9-2983-493C-A2A1-A4A582692F80}" type="presParOf" srcId="{010BA08F-3C2C-4F54-A074-A794D29D6DF3}" destId="{7D9339C3-EDDD-4588-832F-1081C6F5ECC8}" srcOrd="0" destOrd="0" presId="urn:microsoft.com/office/officeart/2005/8/layout/radial1"/>
    <dgm:cxn modelId="{7C685411-B551-4567-94D4-C69C81FDCB1A}" type="presParOf" srcId="{D0BFA5DE-F769-486E-8811-100C44B1C22A}" destId="{C795505F-60A9-479C-8031-3A4AFD79096A}" srcOrd="6" destOrd="0" presId="urn:microsoft.com/office/officeart/2005/8/layout/radial1"/>
    <dgm:cxn modelId="{3AE7074A-81C5-42BD-94A3-AA5B83049B7E}" type="presParOf" srcId="{D0BFA5DE-F769-486E-8811-100C44B1C22A}" destId="{A0162803-AF8B-4D7C-848C-DF9397BD9CD1}" srcOrd="7" destOrd="0" presId="urn:microsoft.com/office/officeart/2005/8/layout/radial1"/>
    <dgm:cxn modelId="{226D0253-513E-4164-977C-5581D0E6C889}" type="presParOf" srcId="{A0162803-AF8B-4D7C-848C-DF9397BD9CD1}" destId="{900313A0-D8E8-4ECD-BA5F-5A7B896C1EB1}" srcOrd="0" destOrd="0" presId="urn:microsoft.com/office/officeart/2005/8/layout/radial1"/>
    <dgm:cxn modelId="{06FB13F1-3846-44E3-9FEE-5EB546E328F5}" type="presParOf" srcId="{D0BFA5DE-F769-486E-8811-100C44B1C22A}" destId="{6DE7359E-36FC-4F9E-ADD2-C43E06838D77}" srcOrd="8" destOrd="0" presId="urn:microsoft.com/office/officeart/2005/8/layout/radial1"/>
    <dgm:cxn modelId="{66921DCC-84C8-4C33-9F51-E41F93D072C1}" type="presParOf" srcId="{D0BFA5DE-F769-486E-8811-100C44B1C22A}" destId="{8FBE9E4B-39D4-48C2-AB4E-631842EC26F3}" srcOrd="9" destOrd="0" presId="urn:microsoft.com/office/officeart/2005/8/layout/radial1"/>
    <dgm:cxn modelId="{D6E0580F-B3A8-4CC6-A3F4-74E11A0D2FA7}" type="presParOf" srcId="{8FBE9E4B-39D4-48C2-AB4E-631842EC26F3}" destId="{6595DD41-ACEF-4244-AF26-E3210D2C86BA}" srcOrd="0" destOrd="0" presId="urn:microsoft.com/office/officeart/2005/8/layout/radial1"/>
    <dgm:cxn modelId="{5B2CD528-6447-41C3-981E-8066EA280A34}" type="presParOf" srcId="{D0BFA5DE-F769-486E-8811-100C44B1C22A}" destId="{A0D581FF-64AF-47B4-9527-DC1922F2DB89}" srcOrd="10" destOrd="0" presId="urn:microsoft.com/office/officeart/2005/8/layout/radial1"/>
    <dgm:cxn modelId="{EBB36371-C18F-4BCB-A18E-3041F5C20279}" type="presParOf" srcId="{D0BFA5DE-F769-486E-8811-100C44B1C22A}" destId="{764B787B-E602-4B35-939C-6C4477EC7CAF}" srcOrd="11" destOrd="0" presId="urn:microsoft.com/office/officeart/2005/8/layout/radial1"/>
    <dgm:cxn modelId="{AA95E4C6-8798-446C-8202-0474AB8E931F}" type="presParOf" srcId="{764B787B-E602-4B35-939C-6C4477EC7CAF}" destId="{3549AC1B-BE39-4CE1-B4CB-AF9944FC0062}" srcOrd="0" destOrd="0" presId="urn:microsoft.com/office/officeart/2005/8/layout/radial1"/>
    <dgm:cxn modelId="{A5AD90B9-2557-4167-92FC-C38076D14D03}" type="presParOf" srcId="{D0BFA5DE-F769-486E-8811-100C44B1C22A}" destId="{B3629567-2036-4F0B-AC6A-95C528F8185E}" srcOrd="12" destOrd="0" presId="urn:microsoft.com/office/officeart/2005/8/layout/radial1"/>
    <dgm:cxn modelId="{953C1240-97F5-48DF-BFB5-A2CC44A7613E}" type="presParOf" srcId="{D0BFA5DE-F769-486E-8811-100C44B1C22A}" destId="{1604912B-0B30-4AEF-A463-7B4B90FD552C}" srcOrd="13" destOrd="0" presId="urn:microsoft.com/office/officeart/2005/8/layout/radial1"/>
    <dgm:cxn modelId="{E8EA43D8-1545-4501-9984-35A019081B1D}" type="presParOf" srcId="{1604912B-0B30-4AEF-A463-7B4B90FD552C}" destId="{E06E9A19-591F-44CF-9F1C-0D74F8DED3B8}" srcOrd="0" destOrd="0" presId="urn:microsoft.com/office/officeart/2005/8/layout/radial1"/>
    <dgm:cxn modelId="{8EF71BC1-A7F8-4E45-A3F2-F652B3578392}" type="presParOf" srcId="{D0BFA5DE-F769-486E-8811-100C44B1C22A}" destId="{48B96638-69B0-477B-871F-A83DBD110BE7}" srcOrd="14" destOrd="0" presId="urn:microsoft.com/office/officeart/2005/8/layout/radial1"/>
    <dgm:cxn modelId="{AC292B94-B101-481C-A68B-AA512D1B3194}" type="presParOf" srcId="{D0BFA5DE-F769-486E-8811-100C44B1C22A}" destId="{86C9437F-F051-45E2-9BD9-2314CC66AC9B}" srcOrd="15" destOrd="0" presId="urn:microsoft.com/office/officeart/2005/8/layout/radial1"/>
    <dgm:cxn modelId="{7305E7B6-9320-4757-BE24-CCBEE48F8DB0}" type="presParOf" srcId="{86C9437F-F051-45E2-9BD9-2314CC66AC9B}" destId="{AEF95C02-AA7E-40E4-8F58-8B8F7EC2B18B}" srcOrd="0" destOrd="0" presId="urn:microsoft.com/office/officeart/2005/8/layout/radial1"/>
    <dgm:cxn modelId="{50FA5ADD-5570-483C-B84C-332818A1B2EC}" type="presParOf" srcId="{D0BFA5DE-F769-486E-8811-100C44B1C22A}" destId="{4187C29F-0AEA-4859-8BA2-7212A0736EA4}" srcOrd="16" destOrd="0" presId="urn:microsoft.com/office/officeart/2005/8/layout/radial1"/>
    <dgm:cxn modelId="{BDC72489-77EF-4076-802D-047C6153D37D}" type="presParOf" srcId="{D0BFA5DE-F769-486E-8811-100C44B1C22A}" destId="{0A8EE9FB-B8EA-4E14-9A5F-12E77A8AEB84}" srcOrd="17" destOrd="0" presId="urn:microsoft.com/office/officeart/2005/8/layout/radial1"/>
    <dgm:cxn modelId="{E99D8CBD-3CDA-442A-A58D-53184A9501E5}" type="presParOf" srcId="{0A8EE9FB-B8EA-4E14-9A5F-12E77A8AEB84}" destId="{5A8612B7-E369-4F3F-BC0F-37B15CC4D7DD}" srcOrd="0" destOrd="0" presId="urn:microsoft.com/office/officeart/2005/8/layout/radial1"/>
    <dgm:cxn modelId="{5B0431EE-6976-4CFC-9D58-80ABDA34D2CB}" type="presParOf" srcId="{D0BFA5DE-F769-486E-8811-100C44B1C22A}" destId="{D60D88E1-7F62-49A9-B13E-7814E099220A}" srcOrd="18" destOrd="0" presId="urn:microsoft.com/office/officeart/2005/8/layout/radial1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9527DE8-31C0-49AA-AA77-A8F6B5899E09}" type="doc">
      <dgm:prSet loTypeId="urn:microsoft.com/office/officeart/2005/8/layout/cycle8#2" loCatId="cycle" qsTypeId="urn:microsoft.com/office/officeart/2005/8/quickstyle/simple1#4" qsCatId="simple" csTypeId="urn:microsoft.com/office/officeart/2005/8/colors/colorful5#3" csCatId="colorful" phldr="1"/>
      <dgm:spPr/>
    </dgm:pt>
    <dgm:pt modelId="{84C217AF-C9B2-4808-9942-46649E2D8838}">
      <dgm:prSet phldrT="[文本]" custT="1"/>
      <dgm:spPr>
        <a:solidFill>
          <a:srgbClr val="FF6600"/>
        </a:solidFill>
      </dgm:spPr>
      <dgm:t>
        <a:bodyPr/>
        <a:lstStyle/>
        <a:p>
          <a:r>
            <a:rPr lang="zh-CN" altLang="en-US" sz="3200" dirty="0" smtClean="0">
              <a:latin typeface="黑体" pitchFamily="49" charset="-122"/>
              <a:ea typeface="黑体" pitchFamily="49" charset="-122"/>
            </a:rPr>
            <a:t>自身建设任务</a:t>
          </a:r>
          <a:endParaRPr lang="zh-CN" altLang="en-US" sz="3200" dirty="0">
            <a:latin typeface="黑体" pitchFamily="49" charset="-122"/>
            <a:ea typeface="黑体" pitchFamily="49" charset="-122"/>
          </a:endParaRPr>
        </a:p>
      </dgm:t>
    </dgm:pt>
    <dgm:pt modelId="{A46D3666-16CB-457D-9705-C571456877C8}" cxnId="{151E090F-83BD-4E6B-8EF5-03A6167544F5}" type="parTrans">
      <dgm:prSet/>
      <dgm:spPr/>
      <dgm:t>
        <a:bodyPr/>
        <a:lstStyle/>
        <a:p>
          <a:endParaRPr lang="zh-CN" altLang="en-US"/>
        </a:p>
      </dgm:t>
    </dgm:pt>
    <dgm:pt modelId="{71AEA1EE-8F4A-4D50-A22C-00E3416B9878}" cxnId="{151E090F-83BD-4E6B-8EF5-03A6167544F5}" type="sibTrans">
      <dgm:prSet/>
      <dgm:spPr/>
      <dgm:t>
        <a:bodyPr/>
        <a:lstStyle/>
        <a:p>
          <a:endParaRPr lang="zh-CN" altLang="en-US"/>
        </a:p>
      </dgm:t>
    </dgm:pt>
    <dgm:pt modelId="{8D77B6F7-D81D-423C-96C9-3C7B31F26CD2}">
      <dgm:prSet phldrT="[文本]" custT="1"/>
      <dgm:spPr>
        <a:solidFill>
          <a:srgbClr val="003366"/>
        </a:solidFill>
      </dgm:spPr>
      <dgm:t>
        <a:bodyPr/>
        <a:lstStyle/>
        <a:p>
          <a:r>
            <a:rPr lang="zh-CN" altLang="en-US" sz="3200" dirty="0" smtClean="0">
              <a:latin typeface="黑体" pitchFamily="49" charset="-122"/>
              <a:ea typeface="黑体" pitchFamily="49" charset="-122"/>
            </a:rPr>
            <a:t>群众工作</a:t>
          </a:r>
          <a:endParaRPr lang="en-US" altLang="zh-CN" sz="3200" dirty="0" smtClean="0">
            <a:latin typeface="黑体" pitchFamily="49" charset="-122"/>
            <a:ea typeface="黑体" pitchFamily="49" charset="-122"/>
          </a:endParaRPr>
        </a:p>
        <a:p>
          <a:r>
            <a:rPr lang="zh-CN" altLang="en-US" sz="3200" dirty="0" smtClean="0">
              <a:latin typeface="黑体" pitchFamily="49" charset="-122"/>
              <a:ea typeface="黑体" pitchFamily="49" charset="-122"/>
            </a:rPr>
            <a:t>任务</a:t>
          </a:r>
          <a:endParaRPr lang="zh-CN" altLang="en-US" sz="3200" dirty="0">
            <a:latin typeface="黑体" pitchFamily="49" charset="-122"/>
            <a:ea typeface="黑体" pitchFamily="49" charset="-122"/>
          </a:endParaRPr>
        </a:p>
      </dgm:t>
    </dgm:pt>
    <dgm:pt modelId="{9385DD7B-A816-41C1-B6D2-ED9974376F72}" cxnId="{9466B8CE-F41D-4E14-B7D5-8F0592FC8E2C}" type="parTrans">
      <dgm:prSet/>
      <dgm:spPr/>
      <dgm:t>
        <a:bodyPr/>
        <a:lstStyle/>
        <a:p>
          <a:endParaRPr lang="zh-CN" altLang="en-US"/>
        </a:p>
      </dgm:t>
    </dgm:pt>
    <dgm:pt modelId="{A4F03CFB-A5EC-4D0E-8C41-C217544786EB}" cxnId="{9466B8CE-F41D-4E14-B7D5-8F0592FC8E2C}" type="sibTrans">
      <dgm:prSet/>
      <dgm:spPr/>
      <dgm:t>
        <a:bodyPr/>
        <a:lstStyle/>
        <a:p>
          <a:endParaRPr lang="zh-CN" altLang="en-US"/>
        </a:p>
      </dgm:t>
    </dgm:pt>
    <dgm:pt modelId="{084E5A77-10D0-4EBC-8813-328422D25C08}">
      <dgm:prSet phldrT="[文本]" custT="1"/>
      <dgm:spPr>
        <a:solidFill>
          <a:srgbClr val="003300"/>
        </a:solidFill>
      </dgm:spPr>
      <dgm:t>
        <a:bodyPr/>
        <a:lstStyle/>
        <a:p>
          <a:r>
            <a:rPr lang="zh-CN" altLang="en-US" sz="3200" dirty="0" smtClean="0">
              <a:latin typeface="黑体" pitchFamily="49" charset="-122"/>
              <a:ea typeface="黑体" pitchFamily="49" charset="-122"/>
            </a:rPr>
            <a:t>政治性的任务</a:t>
          </a:r>
          <a:endParaRPr lang="zh-CN" altLang="en-US" sz="3200" dirty="0">
            <a:latin typeface="黑体" pitchFamily="49" charset="-122"/>
            <a:ea typeface="黑体" pitchFamily="49" charset="-122"/>
          </a:endParaRPr>
        </a:p>
      </dgm:t>
    </dgm:pt>
    <dgm:pt modelId="{63FAF341-8595-41DA-81DA-337EAF58C07A}" cxnId="{EFD0F1B3-863E-4808-9A31-DCEE4FB39232}" type="parTrans">
      <dgm:prSet/>
      <dgm:spPr/>
      <dgm:t>
        <a:bodyPr/>
        <a:lstStyle/>
        <a:p>
          <a:endParaRPr lang="zh-CN" altLang="en-US"/>
        </a:p>
      </dgm:t>
    </dgm:pt>
    <dgm:pt modelId="{FDE223F0-C409-4C2A-B4F2-135FFEA0CC0E}" cxnId="{EFD0F1B3-863E-4808-9A31-DCEE4FB39232}" type="sibTrans">
      <dgm:prSet/>
      <dgm:spPr/>
      <dgm:t>
        <a:bodyPr/>
        <a:lstStyle/>
        <a:p>
          <a:endParaRPr lang="zh-CN" altLang="en-US"/>
        </a:p>
      </dgm:t>
    </dgm:pt>
    <dgm:pt modelId="{F3493EDF-B57D-4829-853A-26ADE7534B56}" type="pres">
      <dgm:prSet presAssocID="{99527DE8-31C0-49AA-AA77-A8F6B5899E09}" presName="compositeShape" presStyleCnt="0">
        <dgm:presLayoutVars>
          <dgm:chMax val="7"/>
          <dgm:dir/>
          <dgm:resizeHandles val="exact"/>
        </dgm:presLayoutVars>
      </dgm:prSet>
      <dgm:spPr/>
    </dgm:pt>
    <dgm:pt modelId="{D3BB7B4C-718D-43F4-9209-004C84B33885}" type="pres">
      <dgm:prSet presAssocID="{99527DE8-31C0-49AA-AA77-A8F6B5899E09}" presName="wedge1" presStyleLbl="node1" presStyleIdx="0" presStyleCnt="3" custScaleX="108286" custScaleY="105581"/>
      <dgm:spPr/>
      <dgm:t>
        <a:bodyPr/>
        <a:lstStyle/>
        <a:p>
          <a:endParaRPr lang="zh-CN" altLang="en-US"/>
        </a:p>
      </dgm:t>
    </dgm:pt>
    <dgm:pt modelId="{7E3FA21B-BD5C-4A2F-B0BF-606A579FC360}" type="pres">
      <dgm:prSet presAssocID="{99527DE8-31C0-49AA-AA77-A8F6B5899E09}" presName="dummy1a" presStyleCnt="0"/>
      <dgm:spPr/>
    </dgm:pt>
    <dgm:pt modelId="{57E2698B-398A-4CCA-9073-43190D30C6D9}" type="pres">
      <dgm:prSet presAssocID="{99527DE8-31C0-49AA-AA77-A8F6B5899E09}" presName="dummy1b" presStyleCnt="0"/>
      <dgm:spPr/>
    </dgm:pt>
    <dgm:pt modelId="{270A640D-A0A9-4EE5-BC76-8864A624CE8E}" type="pres">
      <dgm:prSet presAssocID="{99527DE8-31C0-49AA-AA77-A8F6B5899E0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1115654-E38D-45F6-8E4D-79754D01AB3F}" type="pres">
      <dgm:prSet presAssocID="{99527DE8-31C0-49AA-AA77-A8F6B5899E09}" presName="wedge2" presStyleLbl="node1" presStyleIdx="1" presStyleCnt="3"/>
      <dgm:spPr/>
      <dgm:t>
        <a:bodyPr/>
        <a:lstStyle/>
        <a:p>
          <a:endParaRPr lang="zh-CN" altLang="en-US"/>
        </a:p>
      </dgm:t>
    </dgm:pt>
    <dgm:pt modelId="{3662B577-202F-4E9D-A7BF-7903B8A9D13E}" type="pres">
      <dgm:prSet presAssocID="{99527DE8-31C0-49AA-AA77-A8F6B5899E09}" presName="dummy2a" presStyleCnt="0"/>
      <dgm:spPr/>
    </dgm:pt>
    <dgm:pt modelId="{DF651BA0-5785-4CDC-AE69-D9C55DCDCD7C}" type="pres">
      <dgm:prSet presAssocID="{99527DE8-31C0-49AA-AA77-A8F6B5899E09}" presName="dummy2b" presStyleCnt="0"/>
      <dgm:spPr/>
    </dgm:pt>
    <dgm:pt modelId="{9D8215C0-D449-48C1-9D0A-4120BA8FC053}" type="pres">
      <dgm:prSet presAssocID="{99527DE8-31C0-49AA-AA77-A8F6B5899E0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3A8843D-1B80-44CD-8C6E-A602155B3D7F}" type="pres">
      <dgm:prSet presAssocID="{99527DE8-31C0-49AA-AA77-A8F6B5899E09}" presName="wedge3" presStyleLbl="node1" presStyleIdx="2" presStyleCnt="3"/>
      <dgm:spPr/>
      <dgm:t>
        <a:bodyPr/>
        <a:lstStyle/>
        <a:p>
          <a:endParaRPr lang="zh-CN" altLang="en-US"/>
        </a:p>
      </dgm:t>
    </dgm:pt>
    <dgm:pt modelId="{414C0A34-2F50-438B-8FA1-E7555699E942}" type="pres">
      <dgm:prSet presAssocID="{99527DE8-31C0-49AA-AA77-A8F6B5899E09}" presName="dummy3a" presStyleCnt="0"/>
      <dgm:spPr/>
    </dgm:pt>
    <dgm:pt modelId="{0C57B66B-9860-4C8A-BED1-BBA914636CB9}" type="pres">
      <dgm:prSet presAssocID="{99527DE8-31C0-49AA-AA77-A8F6B5899E09}" presName="dummy3b" presStyleCnt="0"/>
      <dgm:spPr/>
    </dgm:pt>
    <dgm:pt modelId="{459F0D78-804E-4216-89CA-7A871419E297}" type="pres">
      <dgm:prSet presAssocID="{99527DE8-31C0-49AA-AA77-A8F6B5899E0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E202CC9-4056-4802-A9D2-E0142251EE40}" type="pres">
      <dgm:prSet presAssocID="{71AEA1EE-8F4A-4D50-A22C-00E3416B9878}" presName="arrowWedge1" presStyleLbl="fgSibTrans2D1" presStyleIdx="0" presStyleCnt="3"/>
      <dgm:spPr/>
    </dgm:pt>
    <dgm:pt modelId="{FEA40B16-2E66-4E9B-BF33-5DC653B76210}" type="pres">
      <dgm:prSet presAssocID="{A4F03CFB-A5EC-4D0E-8C41-C217544786EB}" presName="arrowWedge2" presStyleLbl="fgSibTrans2D1" presStyleIdx="1" presStyleCnt="3"/>
      <dgm:spPr/>
    </dgm:pt>
    <dgm:pt modelId="{16BA2DD2-7180-43A3-9218-8DA49D0B8739}" type="pres">
      <dgm:prSet presAssocID="{FDE223F0-C409-4C2A-B4F2-135FFEA0CC0E}" presName="arrowWedge3" presStyleLbl="fgSibTrans2D1" presStyleIdx="2" presStyleCnt="3" custScaleX="97088" custScaleY="98556"/>
      <dgm:spPr/>
      <dgm:t>
        <a:bodyPr/>
        <a:lstStyle/>
        <a:p>
          <a:endParaRPr lang="zh-CN" altLang="en-US"/>
        </a:p>
      </dgm:t>
    </dgm:pt>
  </dgm:ptLst>
  <dgm:cxnLst>
    <dgm:cxn modelId="{7E1F64B5-56DD-4D58-8D85-59694DC42773}" type="presOf" srcId="{8D77B6F7-D81D-423C-96C9-3C7B31F26CD2}" destId="{9D8215C0-D449-48C1-9D0A-4120BA8FC053}" srcOrd="1" destOrd="0" presId="urn:microsoft.com/office/officeart/2005/8/layout/cycle8#2"/>
    <dgm:cxn modelId="{9466B8CE-F41D-4E14-B7D5-8F0592FC8E2C}" srcId="{99527DE8-31C0-49AA-AA77-A8F6B5899E09}" destId="{8D77B6F7-D81D-423C-96C9-3C7B31F26CD2}" srcOrd="1" destOrd="0" parTransId="{9385DD7B-A816-41C1-B6D2-ED9974376F72}" sibTransId="{A4F03CFB-A5EC-4D0E-8C41-C217544786EB}"/>
    <dgm:cxn modelId="{6F15FCC8-EC67-448A-97F1-1548D565C6E8}" type="presOf" srcId="{99527DE8-31C0-49AA-AA77-A8F6B5899E09}" destId="{F3493EDF-B57D-4829-853A-26ADE7534B56}" srcOrd="0" destOrd="0" presId="urn:microsoft.com/office/officeart/2005/8/layout/cycle8#2"/>
    <dgm:cxn modelId="{7720D336-3BE1-4AF3-8532-42A1D67C4728}" type="presOf" srcId="{84C217AF-C9B2-4808-9942-46649E2D8838}" destId="{D3BB7B4C-718D-43F4-9209-004C84B33885}" srcOrd="0" destOrd="0" presId="urn:microsoft.com/office/officeart/2005/8/layout/cycle8#2"/>
    <dgm:cxn modelId="{27586F74-1DB6-4975-9CA0-85824A2D5F73}" type="presOf" srcId="{084E5A77-10D0-4EBC-8813-328422D25C08}" destId="{459F0D78-804E-4216-89CA-7A871419E297}" srcOrd="1" destOrd="0" presId="urn:microsoft.com/office/officeart/2005/8/layout/cycle8#2"/>
    <dgm:cxn modelId="{704380DA-1F3F-4148-A175-A823FD5B7C29}" type="presOf" srcId="{084E5A77-10D0-4EBC-8813-328422D25C08}" destId="{63A8843D-1B80-44CD-8C6E-A602155B3D7F}" srcOrd="0" destOrd="0" presId="urn:microsoft.com/office/officeart/2005/8/layout/cycle8#2"/>
    <dgm:cxn modelId="{2FE0C2EB-4B16-466E-B8A2-6C0913118094}" type="presOf" srcId="{84C217AF-C9B2-4808-9942-46649E2D8838}" destId="{270A640D-A0A9-4EE5-BC76-8864A624CE8E}" srcOrd="1" destOrd="0" presId="urn:microsoft.com/office/officeart/2005/8/layout/cycle8#2"/>
    <dgm:cxn modelId="{5A315C58-2337-45AD-896C-4316C4881EA9}" type="presOf" srcId="{8D77B6F7-D81D-423C-96C9-3C7B31F26CD2}" destId="{71115654-E38D-45F6-8E4D-79754D01AB3F}" srcOrd="0" destOrd="0" presId="urn:microsoft.com/office/officeart/2005/8/layout/cycle8#2"/>
    <dgm:cxn modelId="{151E090F-83BD-4E6B-8EF5-03A6167544F5}" srcId="{99527DE8-31C0-49AA-AA77-A8F6B5899E09}" destId="{84C217AF-C9B2-4808-9942-46649E2D8838}" srcOrd="0" destOrd="0" parTransId="{A46D3666-16CB-457D-9705-C571456877C8}" sibTransId="{71AEA1EE-8F4A-4D50-A22C-00E3416B9878}"/>
    <dgm:cxn modelId="{EFD0F1B3-863E-4808-9A31-DCEE4FB39232}" srcId="{99527DE8-31C0-49AA-AA77-A8F6B5899E09}" destId="{084E5A77-10D0-4EBC-8813-328422D25C08}" srcOrd="2" destOrd="0" parTransId="{63FAF341-8595-41DA-81DA-337EAF58C07A}" sibTransId="{FDE223F0-C409-4C2A-B4F2-135FFEA0CC0E}"/>
    <dgm:cxn modelId="{80D8A5C5-A26C-4446-B38A-434A0932DF2D}" type="presParOf" srcId="{F3493EDF-B57D-4829-853A-26ADE7534B56}" destId="{D3BB7B4C-718D-43F4-9209-004C84B33885}" srcOrd="0" destOrd="0" presId="urn:microsoft.com/office/officeart/2005/8/layout/cycle8#2"/>
    <dgm:cxn modelId="{C50F6992-A8F5-459D-B819-B6E70E25864B}" type="presParOf" srcId="{F3493EDF-B57D-4829-853A-26ADE7534B56}" destId="{7E3FA21B-BD5C-4A2F-B0BF-606A579FC360}" srcOrd="1" destOrd="0" presId="urn:microsoft.com/office/officeart/2005/8/layout/cycle8#2"/>
    <dgm:cxn modelId="{73BFB520-EDC5-493E-9B09-20691CC05EA7}" type="presParOf" srcId="{F3493EDF-B57D-4829-853A-26ADE7534B56}" destId="{57E2698B-398A-4CCA-9073-43190D30C6D9}" srcOrd="2" destOrd="0" presId="urn:microsoft.com/office/officeart/2005/8/layout/cycle8#2"/>
    <dgm:cxn modelId="{89E24E70-A7B3-45D5-A559-63D00E86AEA0}" type="presParOf" srcId="{F3493EDF-B57D-4829-853A-26ADE7534B56}" destId="{270A640D-A0A9-4EE5-BC76-8864A624CE8E}" srcOrd="3" destOrd="0" presId="urn:microsoft.com/office/officeart/2005/8/layout/cycle8#2"/>
    <dgm:cxn modelId="{68042F7B-562E-4181-9FE5-EAD71C12BEE2}" type="presParOf" srcId="{F3493EDF-B57D-4829-853A-26ADE7534B56}" destId="{71115654-E38D-45F6-8E4D-79754D01AB3F}" srcOrd="4" destOrd="0" presId="urn:microsoft.com/office/officeart/2005/8/layout/cycle8#2"/>
    <dgm:cxn modelId="{1849B549-93C2-4E46-9065-B71A186503FB}" type="presParOf" srcId="{F3493EDF-B57D-4829-853A-26ADE7534B56}" destId="{3662B577-202F-4E9D-A7BF-7903B8A9D13E}" srcOrd="5" destOrd="0" presId="urn:microsoft.com/office/officeart/2005/8/layout/cycle8#2"/>
    <dgm:cxn modelId="{CE730B72-E26C-4EDA-8579-1B60D641033A}" type="presParOf" srcId="{F3493EDF-B57D-4829-853A-26ADE7534B56}" destId="{DF651BA0-5785-4CDC-AE69-D9C55DCDCD7C}" srcOrd="6" destOrd="0" presId="urn:microsoft.com/office/officeart/2005/8/layout/cycle8#2"/>
    <dgm:cxn modelId="{FE90A6B9-FDDB-46E2-B348-3495C48D4574}" type="presParOf" srcId="{F3493EDF-B57D-4829-853A-26ADE7534B56}" destId="{9D8215C0-D449-48C1-9D0A-4120BA8FC053}" srcOrd="7" destOrd="0" presId="urn:microsoft.com/office/officeart/2005/8/layout/cycle8#2"/>
    <dgm:cxn modelId="{6C79EE70-5233-45BF-835D-2E1D00F010E3}" type="presParOf" srcId="{F3493EDF-B57D-4829-853A-26ADE7534B56}" destId="{63A8843D-1B80-44CD-8C6E-A602155B3D7F}" srcOrd="8" destOrd="0" presId="urn:microsoft.com/office/officeart/2005/8/layout/cycle8#2"/>
    <dgm:cxn modelId="{DA41F7F1-C79A-4862-9A07-04EB6C329992}" type="presParOf" srcId="{F3493EDF-B57D-4829-853A-26ADE7534B56}" destId="{414C0A34-2F50-438B-8FA1-E7555699E942}" srcOrd="9" destOrd="0" presId="urn:microsoft.com/office/officeart/2005/8/layout/cycle8#2"/>
    <dgm:cxn modelId="{D0B5B881-DEDC-441F-A5EF-4E1797D8A05B}" type="presParOf" srcId="{F3493EDF-B57D-4829-853A-26ADE7534B56}" destId="{0C57B66B-9860-4C8A-BED1-BBA914636CB9}" srcOrd="10" destOrd="0" presId="urn:microsoft.com/office/officeart/2005/8/layout/cycle8#2"/>
    <dgm:cxn modelId="{FA0E8D28-41F1-41C0-A61E-FEC75392C244}" type="presParOf" srcId="{F3493EDF-B57D-4829-853A-26ADE7534B56}" destId="{459F0D78-804E-4216-89CA-7A871419E297}" srcOrd="11" destOrd="0" presId="urn:microsoft.com/office/officeart/2005/8/layout/cycle8#2"/>
    <dgm:cxn modelId="{876528D7-55DB-4ADF-9EAA-7E9DE171CE11}" type="presParOf" srcId="{F3493EDF-B57D-4829-853A-26ADE7534B56}" destId="{9E202CC9-4056-4802-A9D2-E0142251EE40}" srcOrd="12" destOrd="0" presId="urn:microsoft.com/office/officeart/2005/8/layout/cycle8#2"/>
    <dgm:cxn modelId="{3CB4B023-C398-4072-8F52-96D60489D843}" type="presParOf" srcId="{F3493EDF-B57D-4829-853A-26ADE7534B56}" destId="{FEA40B16-2E66-4E9B-BF33-5DC653B76210}" srcOrd="13" destOrd="0" presId="urn:microsoft.com/office/officeart/2005/8/layout/cycle8#2"/>
    <dgm:cxn modelId="{0CA63D70-9155-4169-B624-A9640CBE0A32}" type="presParOf" srcId="{F3493EDF-B57D-4829-853A-26ADE7534B56}" destId="{16BA2DD2-7180-43A3-9218-8DA49D0B8739}" srcOrd="14" destOrd="0" presId="urn:microsoft.com/office/officeart/2005/8/layout/cycle8#2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1DC099-2A3A-405C-A8CD-BE8BA129F9C8}">
      <dsp:nvSpPr>
        <dsp:cNvPr id="0" name=""/>
        <dsp:cNvSpPr/>
      </dsp:nvSpPr>
      <dsp:spPr>
        <a:xfrm>
          <a:off x="0" y="553997"/>
          <a:ext cx="7848084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2F6DCBD-4AB8-4046-A625-BCFD42970AA6}">
      <dsp:nvSpPr>
        <dsp:cNvPr id="0" name=""/>
        <dsp:cNvSpPr/>
      </dsp:nvSpPr>
      <dsp:spPr>
        <a:xfrm>
          <a:off x="392404" y="22637"/>
          <a:ext cx="5493658" cy="1062720"/>
        </a:xfrm>
        <a:prstGeom prst="roundRect">
          <a:avLst/>
        </a:prstGeom>
        <a:solidFill>
          <a:srgbClr val="8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7647" tIns="0" rIns="207647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一、党章的地位和作用</a:t>
          </a:r>
          <a:endParaRPr lang="zh-CN" altLang="en-US" sz="3200" b="1" kern="1200" dirty="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444282" y="74515"/>
        <a:ext cx="5389902" cy="958964"/>
      </dsp:txXfrm>
    </dsp:sp>
    <dsp:sp modelId="{E044F395-5372-4A3C-BC47-A29BA336D0B0}">
      <dsp:nvSpPr>
        <dsp:cNvPr id="0" name=""/>
        <dsp:cNvSpPr/>
      </dsp:nvSpPr>
      <dsp:spPr>
        <a:xfrm>
          <a:off x="0" y="2186957"/>
          <a:ext cx="7848084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26A8C23-5C79-4C3B-8262-7B2B7A871F51}">
      <dsp:nvSpPr>
        <dsp:cNvPr id="0" name=""/>
        <dsp:cNvSpPr/>
      </dsp:nvSpPr>
      <dsp:spPr>
        <a:xfrm>
          <a:off x="392404" y="1655597"/>
          <a:ext cx="5493658" cy="1062720"/>
        </a:xfrm>
        <a:prstGeom prst="roundRect">
          <a:avLst/>
        </a:prstGeom>
        <a:solidFill>
          <a:srgbClr val="0000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7647" tIns="0" rIns="207647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二、党章的历史和内容</a:t>
          </a:r>
          <a:endParaRPr lang="zh-CN" altLang="en-US" sz="3200" b="1" kern="1200" dirty="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444282" y="1707475"/>
        <a:ext cx="5389902" cy="958964"/>
      </dsp:txXfrm>
    </dsp:sp>
    <dsp:sp modelId="{6FE620C2-456D-43E7-AA73-3123667F7E81}">
      <dsp:nvSpPr>
        <dsp:cNvPr id="0" name=""/>
        <dsp:cNvSpPr/>
      </dsp:nvSpPr>
      <dsp:spPr>
        <a:xfrm>
          <a:off x="0" y="3819917"/>
          <a:ext cx="7848084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CE7694A-33A9-4713-8351-EFB2FD8960F6}">
      <dsp:nvSpPr>
        <dsp:cNvPr id="0" name=""/>
        <dsp:cNvSpPr/>
      </dsp:nvSpPr>
      <dsp:spPr>
        <a:xfrm>
          <a:off x="392404" y="3288557"/>
          <a:ext cx="5493658" cy="1062720"/>
        </a:xfrm>
        <a:prstGeom prst="roundRect">
          <a:avLst/>
        </a:prstGeom>
        <a:solidFill>
          <a:srgbClr val="0033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7647" tIns="0" rIns="207647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三、遵守党章 做合格党员</a:t>
          </a:r>
          <a:endParaRPr lang="zh-CN" altLang="en-US" sz="3200" b="1" kern="1200" dirty="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444282" y="3340435"/>
        <a:ext cx="5389902" cy="95896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81882A-781F-4397-9F30-4B660D63A941}">
      <dsp:nvSpPr>
        <dsp:cNvPr id="0" name=""/>
        <dsp:cNvSpPr/>
      </dsp:nvSpPr>
      <dsp:spPr>
        <a:xfrm>
          <a:off x="1276349" y="1553531"/>
          <a:ext cx="2390352" cy="1594365"/>
        </a:xfrm>
        <a:prstGeom prst="rect">
          <a:avLst/>
        </a:prstGeom>
        <a:solidFill>
          <a:srgbClr val="A50021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>
              <a:solidFill>
                <a:schemeClr val="accent3"/>
              </a:solidFill>
              <a:latin typeface="黑体" panose="02010609060101010101" pitchFamily="49" charset="-122"/>
              <a:ea typeface="黑体" panose="02010609060101010101" pitchFamily="49" charset="-122"/>
            </a:rPr>
            <a:t>维护</a:t>
          </a:r>
          <a:endParaRPr lang="en-US" altLang="zh-CN" sz="2800" kern="1200" dirty="0" smtClean="0">
            <a:solidFill>
              <a:schemeClr val="accent3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>
              <a:solidFill>
                <a:schemeClr val="accent3"/>
              </a:solidFill>
              <a:latin typeface="黑体" panose="02010609060101010101" pitchFamily="49" charset="-122"/>
              <a:ea typeface="黑体" panose="02010609060101010101" pitchFamily="49" charset="-122"/>
            </a:rPr>
            <a:t>检查</a:t>
          </a:r>
          <a:endParaRPr lang="en-US" altLang="zh-CN" sz="2800" kern="1200" dirty="0" smtClean="0">
            <a:solidFill>
              <a:schemeClr val="accent3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>
              <a:solidFill>
                <a:schemeClr val="accent3"/>
              </a:solidFill>
              <a:latin typeface="黑体" panose="02010609060101010101" pitchFamily="49" charset="-122"/>
              <a:ea typeface="黑体" panose="02010609060101010101" pitchFamily="49" charset="-122"/>
            </a:rPr>
            <a:t>协助</a:t>
          </a:r>
          <a:endParaRPr lang="zh-CN" altLang="en-US" sz="2800" kern="1200" dirty="0">
            <a:solidFill>
              <a:schemeClr val="accent3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1658805" y="1553531"/>
        <a:ext cx="2007896" cy="1594365"/>
      </dsp:txXfrm>
    </dsp:sp>
    <dsp:sp modelId="{A0628F7D-620A-4D30-BB3E-18A50E7246DC}">
      <dsp:nvSpPr>
        <dsp:cNvPr id="0" name=""/>
        <dsp:cNvSpPr/>
      </dsp:nvSpPr>
      <dsp:spPr>
        <a:xfrm>
          <a:off x="1494" y="916104"/>
          <a:ext cx="1593568" cy="1593568"/>
        </a:xfrm>
        <a:prstGeom prst="ellipse">
          <a:avLst/>
        </a:prstGeom>
        <a:solidFill>
          <a:srgbClr val="0000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三大</a:t>
          </a:r>
          <a:endParaRPr lang="en-US" altLang="zh-CN" sz="3600" kern="1200" dirty="0" smtClean="0">
            <a:latin typeface="黑体" panose="02010609060101010101" pitchFamily="49" charset="-122"/>
            <a:ea typeface="黑体" panose="02010609060101010101" pitchFamily="49" charset="-122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任务</a:t>
          </a:r>
          <a:endParaRPr lang="zh-CN" altLang="en-US" sz="3600" kern="1200" dirty="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234867" y="1149477"/>
        <a:ext cx="1126822" cy="1126822"/>
      </dsp:txXfrm>
    </dsp:sp>
    <dsp:sp modelId="{FD22D644-7768-493E-83EA-374E21597721}">
      <dsp:nvSpPr>
        <dsp:cNvPr id="0" name=""/>
        <dsp:cNvSpPr/>
      </dsp:nvSpPr>
      <dsp:spPr>
        <a:xfrm>
          <a:off x="5260269" y="1553531"/>
          <a:ext cx="2390352" cy="1594365"/>
        </a:xfrm>
        <a:prstGeom prst="rect">
          <a:avLst/>
        </a:prstGeom>
        <a:solidFill>
          <a:srgbClr val="660066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>
              <a:solidFill>
                <a:schemeClr val="accent3"/>
              </a:solidFill>
              <a:latin typeface="黑体" panose="02010609060101010101" pitchFamily="49" charset="-122"/>
              <a:ea typeface="黑体" panose="02010609060101010101" pitchFamily="49" charset="-122"/>
            </a:rPr>
            <a:t>教育、监督</a:t>
          </a:r>
          <a:endParaRPr lang="en-US" altLang="zh-CN" sz="2800" kern="1200" dirty="0" smtClean="0">
            <a:solidFill>
              <a:schemeClr val="accent3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>
              <a:solidFill>
                <a:schemeClr val="accent3"/>
              </a:solidFill>
              <a:latin typeface="黑体" panose="02010609060101010101" pitchFamily="49" charset="-122"/>
              <a:ea typeface="黑体" panose="02010609060101010101" pitchFamily="49" charset="-122"/>
            </a:rPr>
            <a:t>案件、受理</a:t>
          </a:r>
          <a:endParaRPr lang="en-US" altLang="zh-CN" sz="2800" kern="1200" dirty="0" smtClean="0">
            <a:solidFill>
              <a:schemeClr val="accent3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>
              <a:solidFill>
                <a:schemeClr val="accent3"/>
              </a:solidFill>
              <a:latin typeface="黑体" panose="02010609060101010101" pitchFamily="49" charset="-122"/>
              <a:ea typeface="黑体" panose="02010609060101010101" pitchFamily="49" charset="-122"/>
            </a:rPr>
            <a:t>保障</a:t>
          </a:r>
          <a:endParaRPr lang="zh-CN" altLang="en-US" sz="2800" kern="1200" dirty="0">
            <a:solidFill>
              <a:schemeClr val="accent3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5642726" y="1553531"/>
        <a:ext cx="2007896" cy="1594365"/>
      </dsp:txXfrm>
    </dsp:sp>
    <dsp:sp modelId="{03B607CA-942D-4267-83F8-00C50AC25D46}">
      <dsp:nvSpPr>
        <dsp:cNvPr id="0" name=""/>
        <dsp:cNvSpPr/>
      </dsp:nvSpPr>
      <dsp:spPr>
        <a:xfrm>
          <a:off x="3910828" y="903993"/>
          <a:ext cx="1593568" cy="1593568"/>
        </a:xfrm>
        <a:prstGeom prst="ellipse">
          <a:avLst/>
        </a:prstGeom>
        <a:solidFill>
          <a:srgbClr val="00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五大</a:t>
          </a:r>
          <a:endParaRPr lang="en-US" altLang="zh-CN" sz="3600" kern="1200" dirty="0" smtClean="0">
            <a:latin typeface="黑体" panose="02010609060101010101" pitchFamily="49" charset="-122"/>
            <a:ea typeface="黑体" panose="02010609060101010101" pitchFamily="49" charset="-122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职责</a:t>
          </a:r>
          <a:endParaRPr lang="zh-CN" altLang="en-US" sz="3600" kern="1200" dirty="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4144201" y="1137366"/>
        <a:ext cx="1126822" cy="112682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BC698-59E4-4035-980B-AA8629E054E8}">
      <dsp:nvSpPr>
        <dsp:cNvPr id="0" name=""/>
        <dsp:cNvSpPr/>
      </dsp:nvSpPr>
      <dsp:spPr>
        <a:xfrm>
          <a:off x="-4220477" y="-647571"/>
          <a:ext cx="5028699" cy="5028699"/>
        </a:xfrm>
        <a:prstGeom prst="blockArc">
          <a:avLst>
            <a:gd name="adj1" fmla="val 18900000"/>
            <a:gd name="adj2" fmla="val 2700000"/>
            <a:gd name="adj3" fmla="val 430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98F584-13C6-4C20-8FEB-65783518B8D3}">
      <dsp:nvSpPr>
        <dsp:cNvPr id="0" name=""/>
        <dsp:cNvSpPr/>
      </dsp:nvSpPr>
      <dsp:spPr>
        <a:xfrm>
          <a:off x="519773" y="373355"/>
          <a:ext cx="8116489" cy="746711"/>
        </a:xfrm>
        <a:prstGeom prst="rect">
          <a:avLst/>
        </a:prstGeom>
        <a:solidFill>
          <a:srgbClr val="66FFFF"/>
        </a:solidFill>
        <a:ln w="19050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92702" tIns="71120" rIns="71120" bIns="711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2800" b="1" kern="12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  <a:sym typeface="Arial" pitchFamily="34" charset="0"/>
            </a:rPr>
            <a:t>建立健全党内制度体系，要以党章为根本依据</a:t>
          </a:r>
          <a:endParaRPr lang="zh-CN" altLang="en-US" sz="3600" b="1" kern="1200" dirty="0">
            <a:solidFill>
              <a:schemeClr val="tx1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519773" y="373355"/>
        <a:ext cx="8116489" cy="746711"/>
      </dsp:txXfrm>
    </dsp:sp>
    <dsp:sp modelId="{3EC97D04-31E2-4F88-8F91-44EF4D06B95D}">
      <dsp:nvSpPr>
        <dsp:cNvPr id="0" name=""/>
        <dsp:cNvSpPr/>
      </dsp:nvSpPr>
      <dsp:spPr>
        <a:xfrm>
          <a:off x="53078" y="280016"/>
          <a:ext cx="933389" cy="933389"/>
        </a:xfrm>
        <a:prstGeom prst="ellipse">
          <a:avLst/>
        </a:prstGeom>
        <a:solidFill>
          <a:srgbClr val="66FFFF"/>
        </a:solidFill>
        <a:ln w="1905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AF3DA9A-CB55-4E9A-A83F-B09C85FA1A1D}">
      <dsp:nvSpPr>
        <dsp:cNvPr id="0" name=""/>
        <dsp:cNvSpPr/>
      </dsp:nvSpPr>
      <dsp:spPr>
        <a:xfrm>
          <a:off x="818503" y="1371510"/>
          <a:ext cx="7790458" cy="990534"/>
        </a:xfrm>
        <a:prstGeom prst="rect">
          <a:avLst/>
        </a:prstGeom>
        <a:solidFill>
          <a:srgbClr val="FFFF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92702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rPr>
            <a:t>判断各级党组织和党员、干部的表现，要以党章为基本标准</a:t>
          </a:r>
          <a:endParaRPr lang="zh-CN" altLang="en-US" sz="2800" b="1" kern="1200" dirty="0">
            <a:solidFill>
              <a:schemeClr val="tx1"/>
            </a:solidFill>
            <a:latin typeface="黑体" pitchFamily="49" charset="-122"/>
            <a:ea typeface="黑体" pitchFamily="49" charset="-122"/>
          </a:endParaRPr>
        </a:p>
      </dsp:txBody>
      <dsp:txXfrm>
        <a:off x="818503" y="1371510"/>
        <a:ext cx="7790458" cy="990534"/>
      </dsp:txXfrm>
    </dsp:sp>
    <dsp:sp modelId="{00571CA8-6833-4651-8F6F-CE3742275D9A}">
      <dsp:nvSpPr>
        <dsp:cNvPr id="0" name=""/>
        <dsp:cNvSpPr/>
      </dsp:nvSpPr>
      <dsp:spPr>
        <a:xfrm>
          <a:off x="324508" y="1400083"/>
          <a:ext cx="933389" cy="933389"/>
        </a:xfrm>
        <a:prstGeom prst="ellipse">
          <a:avLst/>
        </a:prstGeom>
        <a:solidFill>
          <a:srgbClr val="FFFF99"/>
        </a:solidFill>
        <a:ln w="1905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E3C3965-8166-4A09-8DC6-63810F1BCEEB}">
      <dsp:nvSpPr>
        <dsp:cNvPr id="0" name=""/>
        <dsp:cNvSpPr/>
      </dsp:nvSpPr>
      <dsp:spPr>
        <a:xfrm>
          <a:off x="519773" y="2613489"/>
          <a:ext cx="8116489" cy="746711"/>
        </a:xfrm>
        <a:prstGeom prst="rect">
          <a:avLst/>
        </a:prstGeom>
        <a:solidFill>
          <a:srgbClr val="CCFF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92702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rPr>
            <a:t>解决党内矛盾，要以党章为根本规则</a:t>
          </a:r>
          <a:endParaRPr lang="zh-CN" altLang="en-US" sz="2800" b="1" kern="1200" dirty="0">
            <a:solidFill>
              <a:schemeClr val="tx1"/>
            </a:solidFill>
            <a:latin typeface="黑体" pitchFamily="49" charset="-122"/>
            <a:ea typeface="黑体" pitchFamily="49" charset="-122"/>
          </a:endParaRPr>
        </a:p>
      </dsp:txBody>
      <dsp:txXfrm>
        <a:off x="519773" y="2613489"/>
        <a:ext cx="8116489" cy="746711"/>
      </dsp:txXfrm>
    </dsp:sp>
    <dsp:sp modelId="{8B733575-0F65-4AE2-8C77-255F3E61C084}">
      <dsp:nvSpPr>
        <dsp:cNvPr id="0" name=""/>
        <dsp:cNvSpPr/>
      </dsp:nvSpPr>
      <dsp:spPr>
        <a:xfrm>
          <a:off x="53078" y="2520150"/>
          <a:ext cx="933389" cy="933389"/>
        </a:xfrm>
        <a:prstGeom prst="ellipse">
          <a:avLst/>
        </a:prstGeom>
        <a:solidFill>
          <a:srgbClr val="CCFFCC"/>
        </a:solidFill>
        <a:ln w="1905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B0EC2-980F-4818-9D58-334659D92230}">
      <dsp:nvSpPr>
        <dsp:cNvPr id="0" name=""/>
        <dsp:cNvSpPr/>
      </dsp:nvSpPr>
      <dsp:spPr>
        <a:xfrm>
          <a:off x="0" y="0"/>
          <a:ext cx="4851214" cy="4851214"/>
        </a:xfrm>
        <a:prstGeom prst="pie">
          <a:avLst>
            <a:gd name="adj1" fmla="val 5400000"/>
            <a:gd name="adj2" fmla="val 16200000"/>
          </a:avLst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450CB6-1C18-4D02-B429-60372CDAA718}">
      <dsp:nvSpPr>
        <dsp:cNvPr id="0" name=""/>
        <dsp:cNvSpPr/>
      </dsp:nvSpPr>
      <dsp:spPr>
        <a:xfrm>
          <a:off x="2425607" y="0"/>
          <a:ext cx="5979805" cy="48512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kern="1200" dirty="0" smtClean="0">
              <a:latin typeface="黑体" pitchFamily="49" charset="-122"/>
              <a:ea typeface="黑体" pitchFamily="49" charset="-122"/>
            </a:rPr>
            <a:t>统一党的思想行动的基本指针</a:t>
          </a:r>
          <a:endParaRPr lang="zh-CN" altLang="en-US" sz="3200" b="1" kern="1200" dirty="0"/>
        </a:p>
      </dsp:txBody>
      <dsp:txXfrm>
        <a:off x="2425607" y="0"/>
        <a:ext cx="5979805" cy="1030883"/>
      </dsp:txXfrm>
    </dsp:sp>
    <dsp:sp modelId="{B497A559-8A4E-40CD-BF5F-AC6EFF077685}">
      <dsp:nvSpPr>
        <dsp:cNvPr id="0" name=""/>
        <dsp:cNvSpPr/>
      </dsp:nvSpPr>
      <dsp:spPr>
        <a:xfrm>
          <a:off x="636721" y="1030883"/>
          <a:ext cx="3577771" cy="3577771"/>
        </a:xfrm>
        <a:prstGeom prst="pie">
          <a:avLst>
            <a:gd name="adj1" fmla="val 5400000"/>
            <a:gd name="adj2" fmla="val 16200000"/>
          </a:avLst>
        </a:prstGeom>
        <a:solidFill>
          <a:srgbClr val="FF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327BF5-6EC9-4A43-A67D-FB15FBCEB5B1}">
      <dsp:nvSpPr>
        <dsp:cNvPr id="0" name=""/>
        <dsp:cNvSpPr/>
      </dsp:nvSpPr>
      <dsp:spPr>
        <a:xfrm>
          <a:off x="2425607" y="1030883"/>
          <a:ext cx="5979805" cy="35777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535872"/>
              <a:satOff val="-761"/>
              <a:lumOff val="-155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</a:pPr>
          <a:r>
            <a:rPr lang="zh-CN" altLang="zh-CN" sz="3200" b="1" kern="1200" dirty="0" smtClean="0">
              <a:latin typeface="黑体" pitchFamily="49" charset="-122"/>
              <a:ea typeface="黑体" pitchFamily="49" charset="-122"/>
            </a:rPr>
            <a:t>发展</a:t>
          </a:r>
          <a:r>
            <a:rPr lang="zh-CN" altLang="en-US" sz="3200" b="1" kern="1200" dirty="0" smtClean="0">
              <a:latin typeface="黑体" pitchFamily="49" charset="-122"/>
              <a:ea typeface="黑体" pitchFamily="49" charset="-122"/>
            </a:rPr>
            <a:t>党内</a:t>
          </a:r>
          <a:r>
            <a:rPr lang="zh-CN" altLang="zh-CN" sz="3200" b="1" kern="1200" dirty="0" smtClean="0">
              <a:latin typeface="黑体" pitchFamily="49" charset="-122"/>
              <a:ea typeface="黑体" pitchFamily="49" charset="-122"/>
            </a:rPr>
            <a:t>民主生活的基本规则</a:t>
          </a:r>
          <a:endParaRPr lang="zh-CN" altLang="en-US" sz="3200" b="1" kern="1200" dirty="0">
            <a:latin typeface="黑体" pitchFamily="49" charset="-122"/>
            <a:ea typeface="黑体" pitchFamily="49" charset="-122"/>
          </a:endParaRPr>
        </a:p>
      </dsp:txBody>
      <dsp:txXfrm>
        <a:off x="2425607" y="1030883"/>
        <a:ext cx="5979805" cy="1030883"/>
      </dsp:txXfrm>
    </dsp:sp>
    <dsp:sp modelId="{52558EE8-5941-42EB-A566-DCD798C6F350}">
      <dsp:nvSpPr>
        <dsp:cNvPr id="0" name=""/>
        <dsp:cNvSpPr/>
      </dsp:nvSpPr>
      <dsp:spPr>
        <a:xfrm>
          <a:off x="1273443" y="2061766"/>
          <a:ext cx="2304327" cy="2304327"/>
        </a:xfrm>
        <a:prstGeom prst="pie">
          <a:avLst>
            <a:gd name="adj1" fmla="val 5400000"/>
            <a:gd name="adj2" fmla="val 16200000"/>
          </a:avLst>
        </a:prstGeom>
        <a:solidFill>
          <a:srgbClr val="A5002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921A4F-9C80-44DD-AEF6-A7153679B236}">
      <dsp:nvSpPr>
        <dsp:cNvPr id="0" name=""/>
        <dsp:cNvSpPr/>
      </dsp:nvSpPr>
      <dsp:spPr>
        <a:xfrm>
          <a:off x="2425607" y="2061766"/>
          <a:ext cx="5979805" cy="23043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3071744"/>
              <a:satOff val="-1522"/>
              <a:lumOff val="-311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sz="3200" b="1" kern="1200" dirty="0" smtClean="0">
              <a:latin typeface="黑体" pitchFamily="49" charset="-122"/>
              <a:ea typeface="黑体" pitchFamily="49" charset="-122"/>
            </a:rPr>
            <a:t>衡量党内矛盾是非的基本标准</a:t>
          </a:r>
          <a:endParaRPr lang="en-US" altLang="zh-CN" sz="3200" b="1" kern="1200" dirty="0" smtClean="0">
            <a:latin typeface="黑体" pitchFamily="49" charset="-122"/>
            <a:ea typeface="黑体" pitchFamily="49" charset="-122"/>
          </a:endParaRPr>
        </a:p>
      </dsp:txBody>
      <dsp:txXfrm>
        <a:off x="2425607" y="2061766"/>
        <a:ext cx="5979805" cy="1030883"/>
      </dsp:txXfrm>
    </dsp:sp>
    <dsp:sp modelId="{CC813AC4-E35C-4840-AC5F-90C6DEEB6390}">
      <dsp:nvSpPr>
        <dsp:cNvPr id="0" name=""/>
        <dsp:cNvSpPr/>
      </dsp:nvSpPr>
      <dsp:spPr>
        <a:xfrm>
          <a:off x="1910165" y="3092649"/>
          <a:ext cx="1030883" cy="1030883"/>
        </a:xfrm>
        <a:prstGeom prst="pie">
          <a:avLst>
            <a:gd name="adj1" fmla="val 5400000"/>
            <a:gd name="adj2" fmla="val 16200000"/>
          </a:avLst>
        </a:prstGeom>
        <a:solidFill>
          <a:srgbClr val="3366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EC2042-16A9-4904-9CC9-19669A4DCE91}">
      <dsp:nvSpPr>
        <dsp:cNvPr id="0" name=""/>
        <dsp:cNvSpPr/>
      </dsp:nvSpPr>
      <dsp:spPr>
        <a:xfrm>
          <a:off x="2425607" y="3092649"/>
          <a:ext cx="5979805" cy="103088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4607616"/>
              <a:satOff val="-2283"/>
              <a:lumOff val="-466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sz="3200" b="1" kern="1200" dirty="0" smtClean="0">
              <a:latin typeface="黑体" pitchFamily="49" charset="-122"/>
              <a:ea typeface="黑体" pitchFamily="49" charset="-122"/>
            </a:rPr>
            <a:t>提高党员</a:t>
          </a:r>
          <a:r>
            <a:rPr lang="zh-CN" altLang="en-US" sz="3200" b="1" kern="1200" dirty="0" smtClean="0">
              <a:latin typeface="黑体" pitchFamily="49" charset="-122"/>
              <a:ea typeface="黑体" pitchFamily="49" charset="-122"/>
            </a:rPr>
            <a:t>政治素质的基本教材</a:t>
          </a:r>
        </a:p>
      </dsp:txBody>
      <dsp:txXfrm>
        <a:off x="2425607" y="3092649"/>
        <a:ext cx="5979805" cy="10308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4BE71-CA00-43DE-9213-089BB5466C3D}">
      <dsp:nvSpPr>
        <dsp:cNvPr id="0" name=""/>
        <dsp:cNvSpPr/>
      </dsp:nvSpPr>
      <dsp:spPr>
        <a:xfrm>
          <a:off x="69072" y="0"/>
          <a:ext cx="6864972" cy="5324003"/>
        </a:xfrm>
        <a:prstGeom prst="rightArrow">
          <a:avLst/>
        </a:prstGeom>
        <a:solidFill>
          <a:srgbClr val="00FF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913C47A-EEDC-4623-9078-757E33863093}">
      <dsp:nvSpPr>
        <dsp:cNvPr id="0" name=""/>
        <dsp:cNvSpPr/>
      </dsp:nvSpPr>
      <dsp:spPr>
        <a:xfrm>
          <a:off x="72593" y="1371508"/>
          <a:ext cx="1561889" cy="2433238"/>
        </a:xfrm>
        <a:prstGeom prst="roundRect">
          <a:avLst/>
        </a:prstGeom>
        <a:solidFill>
          <a:srgbClr val="0033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sz="2400" b="1" kern="1200" dirty="0" smtClean="0">
              <a:latin typeface="黑体" pitchFamily="49" charset="-122"/>
              <a:ea typeface="黑体" pitchFamily="49" charset="-122"/>
            </a:rPr>
            <a:t>一些党组织软弱涣散、缺乏战斗力</a:t>
          </a:r>
          <a:endParaRPr lang="en-US" altLang="zh-CN" sz="2400" b="1" kern="1200" dirty="0" smtClean="0">
            <a:latin typeface="黑体" pitchFamily="49" charset="-122"/>
            <a:ea typeface="黑体" pitchFamily="49" charset="-122"/>
          </a:endParaRPr>
        </a:p>
      </dsp:txBody>
      <dsp:txXfrm>
        <a:off x="148838" y="1447753"/>
        <a:ext cx="1409399" cy="2280748"/>
      </dsp:txXfrm>
    </dsp:sp>
    <dsp:sp modelId="{3F1B5BFA-2D58-4E7F-9AA0-C71149BA0C7A}">
      <dsp:nvSpPr>
        <dsp:cNvPr id="0" name=""/>
        <dsp:cNvSpPr/>
      </dsp:nvSpPr>
      <dsp:spPr>
        <a:xfrm>
          <a:off x="1711871" y="1371520"/>
          <a:ext cx="1511137" cy="2330002"/>
        </a:xfrm>
        <a:prstGeom prst="roundRect">
          <a:avLst/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sz="2400" b="1" kern="1200" dirty="0" smtClean="0">
              <a:latin typeface="黑体" pitchFamily="49" charset="-122"/>
              <a:ea typeface="黑体" pitchFamily="49" charset="-122"/>
            </a:rPr>
            <a:t>一些党员党的意识淡薄</a:t>
          </a:r>
          <a:r>
            <a:rPr lang="zh-CN" altLang="en-US" sz="2400" b="1" kern="1200" dirty="0" smtClean="0">
              <a:latin typeface="黑体" pitchFamily="49" charset="-122"/>
              <a:ea typeface="黑体" pitchFamily="49" charset="-122"/>
            </a:rPr>
            <a:t>、</a:t>
          </a:r>
          <a:r>
            <a:rPr lang="zh-CN" altLang="zh-CN" sz="2400" b="1" kern="1200" dirty="0" smtClean="0">
              <a:latin typeface="黑体" pitchFamily="49" charset="-122"/>
              <a:ea typeface="黑体" pitchFamily="49" charset="-122"/>
            </a:rPr>
            <a:t>组织观念淡化</a:t>
          </a:r>
          <a:endParaRPr lang="en-US" altLang="zh-CN" sz="2400" b="1" kern="1200" dirty="0" smtClean="0">
            <a:latin typeface="黑体" pitchFamily="49" charset="-122"/>
            <a:ea typeface="黑体" pitchFamily="49" charset="-122"/>
          </a:endParaRPr>
        </a:p>
      </dsp:txBody>
      <dsp:txXfrm>
        <a:off x="1785639" y="1445288"/>
        <a:ext cx="1363601" cy="2182466"/>
      </dsp:txXfrm>
    </dsp:sp>
    <dsp:sp modelId="{683D3AA3-6BEC-4C81-991A-54B86E7051DC}">
      <dsp:nvSpPr>
        <dsp:cNvPr id="0" name=""/>
        <dsp:cNvSpPr/>
      </dsp:nvSpPr>
      <dsp:spPr>
        <a:xfrm>
          <a:off x="3354402" y="1419629"/>
          <a:ext cx="1433195" cy="2237726"/>
        </a:xfrm>
        <a:prstGeom prst="roundRect">
          <a:avLst/>
        </a:prstGeom>
        <a:solidFill>
          <a:srgbClr val="9900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latin typeface="黑体" pitchFamily="49" charset="-122"/>
              <a:ea typeface="黑体" pitchFamily="49" charset="-122"/>
            </a:rPr>
            <a:t>一些领导干部理想信念动摇、宗旨观念不强</a:t>
          </a:r>
          <a:endParaRPr lang="zh-CN" altLang="en-US" sz="2400" b="1" kern="1200" dirty="0">
            <a:latin typeface="黑体" pitchFamily="49" charset="-122"/>
            <a:ea typeface="黑体" pitchFamily="49" charset="-122"/>
          </a:endParaRPr>
        </a:p>
      </dsp:txBody>
      <dsp:txXfrm>
        <a:off x="3424365" y="1489592"/>
        <a:ext cx="1293269" cy="2097800"/>
      </dsp:txXfrm>
    </dsp:sp>
    <dsp:sp modelId="{D1F8F760-9D95-4D01-A338-836668A5B2D7}">
      <dsp:nvSpPr>
        <dsp:cNvPr id="0" name=""/>
        <dsp:cNvSpPr/>
      </dsp:nvSpPr>
      <dsp:spPr>
        <a:xfrm>
          <a:off x="4901734" y="1385366"/>
          <a:ext cx="1722800" cy="2271989"/>
        </a:xfrm>
        <a:prstGeom prst="roundRect">
          <a:avLst/>
        </a:prstGeom>
        <a:solidFill>
          <a:srgbClr val="9966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latin typeface="黑体" pitchFamily="49" charset="-122"/>
              <a:ea typeface="黑体" pitchFamily="49" charset="-122"/>
            </a:rPr>
            <a:t>一些腐败案件特别是腐败窝案的发生</a:t>
          </a:r>
          <a:endParaRPr lang="zh-CN" altLang="en-US" sz="2400" b="1" kern="1200" dirty="0"/>
        </a:p>
      </dsp:txBody>
      <dsp:txXfrm>
        <a:off x="4985834" y="1469466"/>
        <a:ext cx="1554600" cy="21037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C98FC1-1558-4968-AB94-E752662A3CD7}">
      <dsp:nvSpPr>
        <dsp:cNvPr id="0" name=""/>
        <dsp:cNvSpPr/>
      </dsp:nvSpPr>
      <dsp:spPr>
        <a:xfrm>
          <a:off x="2631496" y="0"/>
          <a:ext cx="2102810" cy="210313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CC33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D0E662B-0274-4DE7-880C-A37F1537A306}">
      <dsp:nvSpPr>
        <dsp:cNvPr id="0" name=""/>
        <dsp:cNvSpPr/>
      </dsp:nvSpPr>
      <dsp:spPr>
        <a:xfrm>
          <a:off x="3096286" y="759293"/>
          <a:ext cx="1168491" cy="584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kern="1200" dirty="0" smtClean="0">
              <a:latin typeface="黑体" pitchFamily="49" charset="-122"/>
              <a:ea typeface="黑体" pitchFamily="49" charset="-122"/>
            </a:rPr>
            <a:t>道路</a:t>
          </a:r>
          <a:endParaRPr lang="zh-CN" altLang="en-US" sz="3600" kern="1200" dirty="0">
            <a:latin typeface="黑体" pitchFamily="49" charset="-122"/>
            <a:ea typeface="黑体" pitchFamily="49" charset="-122"/>
          </a:endParaRPr>
        </a:p>
      </dsp:txBody>
      <dsp:txXfrm>
        <a:off x="3096286" y="759293"/>
        <a:ext cx="1168491" cy="584105"/>
      </dsp:txXfrm>
    </dsp:sp>
    <dsp:sp modelId="{64C822C3-E41E-4643-8E92-59376827C02B}">
      <dsp:nvSpPr>
        <dsp:cNvPr id="0" name=""/>
        <dsp:cNvSpPr/>
      </dsp:nvSpPr>
      <dsp:spPr>
        <a:xfrm>
          <a:off x="2047448" y="1208404"/>
          <a:ext cx="2102810" cy="210313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CC33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7342B2B-AFA1-47FE-97D7-B60135B13E21}">
      <dsp:nvSpPr>
        <dsp:cNvPr id="0" name=""/>
        <dsp:cNvSpPr/>
      </dsp:nvSpPr>
      <dsp:spPr>
        <a:xfrm>
          <a:off x="2514607" y="1974688"/>
          <a:ext cx="1168491" cy="584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kern="1200" dirty="0" smtClean="0">
              <a:latin typeface="黑体" pitchFamily="49" charset="-122"/>
              <a:ea typeface="黑体" pitchFamily="49" charset="-122"/>
            </a:rPr>
            <a:t>理论</a:t>
          </a:r>
          <a:endParaRPr lang="zh-CN" altLang="en-US" sz="3600" kern="1200" dirty="0">
            <a:latin typeface="黑体" pitchFamily="49" charset="-122"/>
            <a:ea typeface="黑体" pitchFamily="49" charset="-122"/>
          </a:endParaRPr>
        </a:p>
      </dsp:txBody>
      <dsp:txXfrm>
        <a:off x="2514607" y="1974688"/>
        <a:ext cx="1168491" cy="584105"/>
      </dsp:txXfrm>
    </dsp:sp>
    <dsp:sp modelId="{937BA867-C846-41AC-9501-82296A79549A}">
      <dsp:nvSpPr>
        <dsp:cNvPr id="0" name=""/>
        <dsp:cNvSpPr/>
      </dsp:nvSpPr>
      <dsp:spPr>
        <a:xfrm>
          <a:off x="2781161" y="2561415"/>
          <a:ext cx="1806640" cy="1807364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CC33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75C812E-A036-4736-859F-35DEC5C5CF86}">
      <dsp:nvSpPr>
        <dsp:cNvPr id="0" name=""/>
        <dsp:cNvSpPr/>
      </dsp:nvSpPr>
      <dsp:spPr>
        <a:xfrm>
          <a:off x="3099050" y="3191830"/>
          <a:ext cx="1168491" cy="584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kern="1200" dirty="0" smtClean="0">
              <a:latin typeface="黑体" pitchFamily="49" charset="-122"/>
              <a:ea typeface="黑体" pitchFamily="49" charset="-122"/>
            </a:rPr>
            <a:t>制度</a:t>
          </a:r>
          <a:endParaRPr lang="zh-CN" altLang="en-US" sz="3600" kern="1200" dirty="0">
            <a:latin typeface="黑体" pitchFamily="49" charset="-122"/>
            <a:ea typeface="黑体" pitchFamily="49" charset="-122"/>
          </a:endParaRPr>
        </a:p>
      </dsp:txBody>
      <dsp:txXfrm>
        <a:off x="3099050" y="3191830"/>
        <a:ext cx="1168491" cy="5841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58F2E5-D906-4458-ACBB-2BD70B0910D5}">
      <dsp:nvSpPr>
        <dsp:cNvPr id="0" name=""/>
        <dsp:cNvSpPr/>
      </dsp:nvSpPr>
      <dsp:spPr>
        <a:xfrm>
          <a:off x="2332598" y="339585"/>
          <a:ext cx="4608273" cy="4608273"/>
        </a:xfrm>
        <a:prstGeom prst="pie">
          <a:avLst>
            <a:gd name="adj1" fmla="val 16200000"/>
            <a:gd name="adj2" fmla="val 20520000"/>
          </a:avLst>
        </a:prstGeom>
        <a:solidFill>
          <a:srgbClr val="8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rPr>
            <a:t>政治</a:t>
          </a:r>
          <a:endParaRPr lang="en-US" altLang="zh-CN" sz="3200" kern="1200" dirty="0" smtClean="0">
            <a:solidFill>
              <a:schemeClr val="bg1"/>
            </a:solidFill>
            <a:latin typeface="黑体" pitchFamily="49" charset="-122"/>
            <a:ea typeface="黑体" pitchFamily="49" charset="-122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rPr>
            <a:t>建设</a:t>
          </a:r>
          <a:endParaRPr lang="zh-CN" altLang="en-US" sz="3200" kern="1200" dirty="0">
            <a:solidFill>
              <a:schemeClr val="bg1"/>
            </a:solidFill>
            <a:latin typeface="黑体" pitchFamily="49" charset="-122"/>
            <a:ea typeface="黑体" pitchFamily="49" charset="-122"/>
          </a:endParaRPr>
        </a:p>
      </dsp:txBody>
      <dsp:txXfrm>
        <a:off x="4736581" y="1114214"/>
        <a:ext cx="1481230" cy="987487"/>
      </dsp:txXfrm>
    </dsp:sp>
    <dsp:sp modelId="{93AA196D-A2C0-47FE-B106-2C42A7B69B0B}">
      <dsp:nvSpPr>
        <dsp:cNvPr id="0" name=""/>
        <dsp:cNvSpPr/>
      </dsp:nvSpPr>
      <dsp:spPr>
        <a:xfrm>
          <a:off x="2372097" y="462473"/>
          <a:ext cx="4608273" cy="4608273"/>
        </a:xfrm>
        <a:prstGeom prst="pie">
          <a:avLst>
            <a:gd name="adj1" fmla="val 20520000"/>
            <a:gd name="adj2" fmla="val 3240000"/>
          </a:avLst>
        </a:prstGeom>
        <a:solidFill>
          <a:srgbClr val="9933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rPr>
            <a:t>文化</a:t>
          </a:r>
          <a:endParaRPr lang="en-US" altLang="zh-CN" sz="3200" kern="1200" dirty="0" smtClean="0">
            <a:solidFill>
              <a:schemeClr val="bg1"/>
            </a:solidFill>
            <a:latin typeface="黑体" pitchFamily="49" charset="-122"/>
            <a:ea typeface="黑体" pitchFamily="49" charset="-122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rPr>
            <a:t>建设</a:t>
          </a:r>
          <a:endParaRPr lang="zh-CN" altLang="en-US" sz="3200" kern="1200" dirty="0">
            <a:solidFill>
              <a:schemeClr val="bg1"/>
            </a:solidFill>
            <a:latin typeface="黑体" pitchFamily="49" charset="-122"/>
            <a:ea typeface="黑体" pitchFamily="49" charset="-122"/>
          </a:endParaRPr>
        </a:p>
      </dsp:txBody>
      <dsp:txXfrm>
        <a:off x="5340045" y="2568015"/>
        <a:ext cx="1371509" cy="1097208"/>
      </dsp:txXfrm>
    </dsp:sp>
    <dsp:sp modelId="{A3E3E84D-F08A-45B1-9626-722E83B9331B}">
      <dsp:nvSpPr>
        <dsp:cNvPr id="0" name=""/>
        <dsp:cNvSpPr/>
      </dsp:nvSpPr>
      <dsp:spPr>
        <a:xfrm>
          <a:off x="2267863" y="538180"/>
          <a:ext cx="4608273" cy="4608273"/>
        </a:xfrm>
        <a:prstGeom prst="pie">
          <a:avLst>
            <a:gd name="adj1" fmla="val 3240000"/>
            <a:gd name="adj2" fmla="val 7560000"/>
          </a:avLst>
        </a:prstGeom>
        <a:solidFill>
          <a:srgbClr val="3333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rPr>
            <a:t>社会</a:t>
          </a:r>
          <a:endParaRPr lang="en-US" altLang="zh-CN" sz="3200" kern="1200" dirty="0" smtClean="0">
            <a:solidFill>
              <a:schemeClr val="bg1"/>
            </a:solidFill>
            <a:latin typeface="黑体" pitchFamily="49" charset="-122"/>
            <a:ea typeface="黑体" pitchFamily="49" charset="-122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rPr>
            <a:t>建设</a:t>
          </a:r>
          <a:endParaRPr lang="zh-CN" altLang="en-US" sz="3200" kern="1200" dirty="0">
            <a:solidFill>
              <a:schemeClr val="bg1"/>
            </a:solidFill>
            <a:latin typeface="黑体" pitchFamily="49" charset="-122"/>
            <a:ea typeface="黑体" pitchFamily="49" charset="-122"/>
          </a:endParaRPr>
        </a:p>
      </dsp:txBody>
      <dsp:txXfrm>
        <a:off x="3913675" y="3774944"/>
        <a:ext cx="1316649" cy="1206928"/>
      </dsp:txXfrm>
    </dsp:sp>
    <dsp:sp modelId="{05CCBF46-C7C7-48FD-B142-AEA0A186202B}">
      <dsp:nvSpPr>
        <dsp:cNvPr id="0" name=""/>
        <dsp:cNvSpPr/>
      </dsp:nvSpPr>
      <dsp:spPr>
        <a:xfrm>
          <a:off x="2163628" y="462473"/>
          <a:ext cx="4608273" cy="4608273"/>
        </a:xfrm>
        <a:prstGeom prst="pie">
          <a:avLst>
            <a:gd name="adj1" fmla="val 7560000"/>
            <a:gd name="adj2" fmla="val 11880000"/>
          </a:avLst>
        </a:prstGeom>
        <a:solidFill>
          <a:srgbClr val="00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rPr>
            <a:t>生态文明建设</a:t>
          </a:r>
          <a:endParaRPr lang="zh-CN" altLang="en-US" sz="3200" kern="1200" dirty="0">
            <a:solidFill>
              <a:schemeClr val="bg1"/>
            </a:solidFill>
            <a:latin typeface="黑体" pitchFamily="49" charset="-122"/>
            <a:ea typeface="黑体" pitchFamily="49" charset="-122"/>
          </a:endParaRPr>
        </a:p>
      </dsp:txBody>
      <dsp:txXfrm>
        <a:off x="2432444" y="2568015"/>
        <a:ext cx="1371509" cy="1097208"/>
      </dsp:txXfrm>
    </dsp:sp>
    <dsp:sp modelId="{E68DD607-D876-448D-8E87-B97E1CC181B7}">
      <dsp:nvSpPr>
        <dsp:cNvPr id="0" name=""/>
        <dsp:cNvSpPr/>
      </dsp:nvSpPr>
      <dsp:spPr>
        <a:xfrm>
          <a:off x="2203127" y="339585"/>
          <a:ext cx="4608273" cy="4608273"/>
        </a:xfrm>
        <a:prstGeom prst="pie">
          <a:avLst>
            <a:gd name="adj1" fmla="val 11880000"/>
            <a:gd name="adj2" fmla="val 16200000"/>
          </a:avLst>
        </a:prstGeom>
        <a:solidFill>
          <a:srgbClr val="0000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rPr>
            <a:t>经济</a:t>
          </a:r>
          <a:endParaRPr lang="en-US" altLang="zh-CN" sz="3200" kern="1200" dirty="0" smtClean="0">
            <a:solidFill>
              <a:schemeClr val="bg1"/>
            </a:solidFill>
            <a:latin typeface="黑体" pitchFamily="49" charset="-122"/>
            <a:ea typeface="黑体" pitchFamily="49" charset="-122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rPr>
            <a:t>建设</a:t>
          </a:r>
          <a:endParaRPr lang="zh-CN" altLang="en-US" sz="3200" kern="1200" dirty="0">
            <a:solidFill>
              <a:schemeClr val="bg1"/>
            </a:solidFill>
            <a:latin typeface="黑体" pitchFamily="49" charset="-122"/>
            <a:ea typeface="黑体" pitchFamily="49" charset="-122"/>
          </a:endParaRPr>
        </a:p>
      </dsp:txBody>
      <dsp:txXfrm>
        <a:off x="2926188" y="1114214"/>
        <a:ext cx="1481230" cy="987487"/>
      </dsp:txXfrm>
    </dsp:sp>
    <dsp:sp modelId="{3FD82A98-B13E-4E92-AAB3-A45C6C85BE72}">
      <dsp:nvSpPr>
        <dsp:cNvPr id="0" name=""/>
        <dsp:cNvSpPr/>
      </dsp:nvSpPr>
      <dsp:spPr>
        <a:xfrm>
          <a:off x="2047107" y="54311"/>
          <a:ext cx="5178821" cy="5178821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F1E073-459A-4797-B6CD-E392480504A7}">
      <dsp:nvSpPr>
        <dsp:cNvPr id="0" name=""/>
        <dsp:cNvSpPr/>
      </dsp:nvSpPr>
      <dsp:spPr>
        <a:xfrm>
          <a:off x="2087142" y="177158"/>
          <a:ext cx="5178821" cy="5178821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F76599-4E98-4A2A-A2F6-66923841ABB0}">
      <dsp:nvSpPr>
        <dsp:cNvPr id="0" name=""/>
        <dsp:cNvSpPr/>
      </dsp:nvSpPr>
      <dsp:spPr>
        <a:xfrm>
          <a:off x="1982589" y="253097"/>
          <a:ext cx="5178821" cy="5178821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0951D9-BE8F-483B-BE8D-4212D93BC21C}">
      <dsp:nvSpPr>
        <dsp:cNvPr id="0" name=""/>
        <dsp:cNvSpPr/>
      </dsp:nvSpPr>
      <dsp:spPr>
        <a:xfrm>
          <a:off x="1878035" y="177158"/>
          <a:ext cx="5178821" cy="5178821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EFD345-4B40-4F8C-A386-4636A47CE7BE}">
      <dsp:nvSpPr>
        <dsp:cNvPr id="0" name=""/>
        <dsp:cNvSpPr/>
      </dsp:nvSpPr>
      <dsp:spPr>
        <a:xfrm>
          <a:off x="1918070" y="54311"/>
          <a:ext cx="5178821" cy="5178821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37497-F13E-4FFB-A295-9A4174AFC72C}">
      <dsp:nvSpPr>
        <dsp:cNvPr id="0" name=""/>
        <dsp:cNvSpPr/>
      </dsp:nvSpPr>
      <dsp:spPr>
        <a:xfrm rot="16200000">
          <a:off x="-1254937" y="1256682"/>
          <a:ext cx="4225800" cy="1712434"/>
        </a:xfrm>
        <a:prstGeom prst="flowChartManualOperation">
          <a:avLst/>
        </a:prstGeom>
        <a:solidFill>
          <a:srgbClr val="0033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 smtClean="0">
              <a:latin typeface="黑体" pitchFamily="49" charset="-122"/>
              <a:ea typeface="黑体" pitchFamily="49" charset="-122"/>
            </a:rPr>
            <a:t>尊重自然、顺应自然、保护自然的生态文明理念</a:t>
          </a:r>
          <a:endParaRPr lang="zh-CN" altLang="en-US" sz="2800" kern="1200" dirty="0"/>
        </a:p>
      </dsp:txBody>
      <dsp:txXfrm rot="5400000">
        <a:off x="1746" y="845159"/>
        <a:ext cx="1712434" cy="2535480"/>
      </dsp:txXfrm>
    </dsp:sp>
    <dsp:sp modelId="{CE23E87E-0141-4A11-8BA7-26C29FF3F0D8}">
      <dsp:nvSpPr>
        <dsp:cNvPr id="0" name=""/>
        <dsp:cNvSpPr/>
      </dsp:nvSpPr>
      <dsp:spPr>
        <a:xfrm rot="16200000">
          <a:off x="585929" y="1256682"/>
          <a:ext cx="4225800" cy="1712434"/>
        </a:xfrm>
        <a:prstGeom prst="flowChartManualOperation">
          <a:avLst/>
        </a:prstGeom>
        <a:solidFill>
          <a:srgbClr val="0033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 smtClean="0">
              <a:latin typeface="黑体" pitchFamily="49" charset="-122"/>
              <a:ea typeface="黑体" pitchFamily="49" charset="-122"/>
            </a:rPr>
            <a:t>节约资源和保护环境的基本国策</a:t>
          </a:r>
          <a:endParaRPr lang="zh-CN" altLang="en-US" sz="2800" kern="1200" dirty="0"/>
        </a:p>
      </dsp:txBody>
      <dsp:txXfrm rot="5400000">
        <a:off x="1842612" y="845159"/>
        <a:ext cx="1712434" cy="2535480"/>
      </dsp:txXfrm>
    </dsp:sp>
    <dsp:sp modelId="{3EFEE9CE-1277-4FF1-9943-6FBEE8BB8B4C}">
      <dsp:nvSpPr>
        <dsp:cNvPr id="0" name=""/>
        <dsp:cNvSpPr/>
      </dsp:nvSpPr>
      <dsp:spPr>
        <a:xfrm rot="16200000">
          <a:off x="2426795" y="1256682"/>
          <a:ext cx="4225800" cy="1712434"/>
        </a:xfrm>
        <a:prstGeom prst="flowChartManualOperation">
          <a:avLst/>
        </a:prstGeom>
        <a:solidFill>
          <a:srgbClr val="6633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 smtClean="0">
              <a:latin typeface="黑体" pitchFamily="49" charset="-122"/>
              <a:ea typeface="黑体" pitchFamily="49" charset="-122"/>
            </a:rPr>
            <a:t>节约优先、保护优先、自然恢复为主的方针</a:t>
          </a:r>
          <a:endParaRPr lang="zh-CN" altLang="en-US" sz="2800" b="1" kern="1200" dirty="0">
            <a:latin typeface="黑体" pitchFamily="49" charset="-122"/>
            <a:ea typeface="黑体" pitchFamily="49" charset="-122"/>
          </a:endParaRPr>
        </a:p>
      </dsp:txBody>
      <dsp:txXfrm rot="5400000">
        <a:off x="3683478" y="845159"/>
        <a:ext cx="1712434" cy="2535480"/>
      </dsp:txXfrm>
    </dsp:sp>
    <dsp:sp modelId="{EF192FB7-5621-46D1-9DD2-D983A2AEE045}">
      <dsp:nvSpPr>
        <dsp:cNvPr id="0" name=""/>
        <dsp:cNvSpPr/>
      </dsp:nvSpPr>
      <dsp:spPr>
        <a:xfrm rot="16200000">
          <a:off x="4267662" y="1256682"/>
          <a:ext cx="4225800" cy="1712434"/>
        </a:xfrm>
        <a:prstGeom prst="flowChartManualOperation">
          <a:avLst/>
        </a:prstGeom>
        <a:solidFill>
          <a:srgbClr val="99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 smtClean="0">
              <a:latin typeface="黑体" pitchFamily="49" charset="-122"/>
              <a:ea typeface="黑体" pitchFamily="49" charset="-122"/>
            </a:rPr>
            <a:t>生产发展、生活富裕、生态良好的文明发展道路</a:t>
          </a:r>
          <a:endParaRPr lang="zh-CN" altLang="en-US" sz="2800" b="1" kern="1200" dirty="0">
            <a:latin typeface="黑体" pitchFamily="49" charset="-122"/>
            <a:ea typeface="黑体" pitchFamily="49" charset="-122"/>
          </a:endParaRPr>
        </a:p>
      </dsp:txBody>
      <dsp:txXfrm rot="5400000">
        <a:off x="5524345" y="845159"/>
        <a:ext cx="1712434" cy="25354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2F09B9-F5BA-4A4B-BBC1-B0642D0C6A27}">
      <dsp:nvSpPr>
        <dsp:cNvPr id="0" name=""/>
        <dsp:cNvSpPr/>
      </dsp:nvSpPr>
      <dsp:spPr>
        <a:xfrm>
          <a:off x="3861556" y="2491584"/>
          <a:ext cx="2560164" cy="2636336"/>
        </a:xfrm>
        <a:prstGeom prst="gear9">
          <a:avLst/>
        </a:prstGeom>
        <a:solidFill>
          <a:srgbClr val="0000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b="1" kern="12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rPr>
            <a:t>三型</a:t>
          </a:r>
          <a:endParaRPr lang="en-US" altLang="zh-CN" sz="3100" b="1" kern="1200" dirty="0" smtClean="0">
            <a:solidFill>
              <a:schemeClr val="bg1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b="1" kern="12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rPr>
            <a:t>目标</a:t>
          </a:r>
          <a:endParaRPr lang="zh-CN" altLang="en-US" sz="3100" b="1" kern="1200" dirty="0">
            <a:solidFill>
              <a:schemeClr val="bg1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4376263" y="3104072"/>
        <a:ext cx="1530750" cy="1364920"/>
      </dsp:txXfrm>
    </dsp:sp>
    <dsp:sp modelId="{1AE17CBF-3DBA-424B-93D9-2837264456E8}">
      <dsp:nvSpPr>
        <dsp:cNvPr id="0" name=""/>
        <dsp:cNvSpPr/>
      </dsp:nvSpPr>
      <dsp:spPr>
        <a:xfrm>
          <a:off x="2058788" y="1711342"/>
          <a:ext cx="2072504" cy="2072504"/>
        </a:xfrm>
        <a:prstGeom prst="gear6">
          <a:avLst/>
        </a:prstGeom>
        <a:solidFill>
          <a:srgbClr val="9933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b="1" kern="12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rPr>
            <a:t>五大建设</a:t>
          </a:r>
          <a:endParaRPr lang="zh-CN" altLang="en-US" sz="3100" b="1" kern="1200" dirty="0">
            <a:solidFill>
              <a:schemeClr val="bg1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2580547" y="2236255"/>
        <a:ext cx="1028986" cy="1022678"/>
      </dsp:txXfrm>
    </dsp:sp>
    <dsp:sp modelId="{409E24B7-7933-44F5-AECA-FE3550FD434C}">
      <dsp:nvSpPr>
        <dsp:cNvPr id="0" name=""/>
        <dsp:cNvSpPr/>
      </dsp:nvSpPr>
      <dsp:spPr>
        <a:xfrm rot="20700000">
          <a:off x="3202342" y="281526"/>
          <a:ext cx="2030630" cy="2030630"/>
        </a:xfrm>
        <a:prstGeom prst="gear6">
          <a:avLst/>
        </a:prstGeom>
        <a:solidFill>
          <a:srgbClr val="CC00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b="1" kern="12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rPr>
            <a:t>一条主线</a:t>
          </a:r>
          <a:endParaRPr lang="zh-CN" altLang="en-US" sz="3100" b="1" kern="1200" dirty="0">
            <a:solidFill>
              <a:schemeClr val="bg1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 rot="-20700000">
        <a:off x="3647719" y="726902"/>
        <a:ext cx="1139877" cy="1139877"/>
      </dsp:txXfrm>
    </dsp:sp>
    <dsp:sp modelId="{BFF2AE78-4E0A-4A52-8AA0-F0106BED34A5}">
      <dsp:nvSpPr>
        <dsp:cNvPr id="0" name=""/>
        <dsp:cNvSpPr/>
      </dsp:nvSpPr>
      <dsp:spPr>
        <a:xfrm>
          <a:off x="3508656" y="1948615"/>
          <a:ext cx="3647607" cy="3647607"/>
        </a:xfrm>
        <a:prstGeom prst="circularArrow">
          <a:avLst>
            <a:gd name="adj1" fmla="val 4687"/>
            <a:gd name="adj2" fmla="val 299029"/>
            <a:gd name="adj3" fmla="val 2535586"/>
            <a:gd name="adj4" fmla="val 15820058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A07BE6C-FE78-4D54-B97D-464A9CB1F529}">
      <dsp:nvSpPr>
        <dsp:cNvPr id="0" name=""/>
        <dsp:cNvSpPr/>
      </dsp:nvSpPr>
      <dsp:spPr>
        <a:xfrm>
          <a:off x="1691752" y="1248540"/>
          <a:ext cx="2650214" cy="265021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0BE3763-45C5-4AD1-8E8A-1BD830E4F547}">
      <dsp:nvSpPr>
        <dsp:cNvPr id="0" name=""/>
        <dsp:cNvSpPr/>
      </dsp:nvSpPr>
      <dsp:spPr>
        <a:xfrm>
          <a:off x="2749896" y="-167494"/>
          <a:ext cx="2857464" cy="285746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1CDA9-3D70-41F7-B116-7E49F97E893A}">
      <dsp:nvSpPr>
        <dsp:cNvPr id="0" name=""/>
        <dsp:cNvSpPr/>
      </dsp:nvSpPr>
      <dsp:spPr>
        <a:xfrm>
          <a:off x="2814520" y="2178759"/>
          <a:ext cx="1609483" cy="1236541"/>
        </a:xfrm>
        <a:prstGeom prst="ellipse">
          <a:avLst/>
        </a:prstGeom>
        <a:solidFill>
          <a:srgbClr val="FF33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kern="1200" dirty="0" smtClean="0">
              <a:latin typeface="黑体" pitchFamily="49" charset="-122"/>
              <a:ea typeface="黑体" pitchFamily="49" charset="-122"/>
            </a:rPr>
            <a:t>党员</a:t>
          </a:r>
          <a:endParaRPr lang="zh-CN" altLang="en-US" sz="3200" b="1" kern="1200" dirty="0">
            <a:latin typeface="黑体" pitchFamily="49" charset="-122"/>
            <a:ea typeface="黑体" pitchFamily="49" charset="-122"/>
          </a:endParaRPr>
        </a:p>
      </dsp:txBody>
      <dsp:txXfrm>
        <a:off x="3050223" y="2359846"/>
        <a:ext cx="1138077" cy="874367"/>
      </dsp:txXfrm>
    </dsp:sp>
    <dsp:sp modelId="{7476AE2C-1EFE-477C-BA77-34127732B8D6}">
      <dsp:nvSpPr>
        <dsp:cNvPr id="0" name=""/>
        <dsp:cNvSpPr/>
      </dsp:nvSpPr>
      <dsp:spPr>
        <a:xfrm rot="16200000">
          <a:off x="3114049" y="1659089"/>
          <a:ext cx="1010425" cy="28916"/>
        </a:xfrm>
        <a:custGeom>
          <a:avLst/>
          <a:gdLst/>
          <a:ahLst/>
          <a:cxnLst/>
          <a:rect l="0" t="0" r="0" b="0"/>
          <a:pathLst>
            <a:path>
              <a:moveTo>
                <a:pt x="0" y="14458"/>
              </a:moveTo>
              <a:lnTo>
                <a:pt x="1010425" y="144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3594001" y="1648286"/>
        <a:ext cx="50521" cy="50521"/>
      </dsp:txXfrm>
    </dsp:sp>
    <dsp:sp modelId="{FDFF960C-E9A9-4724-8C6B-CCE68CE3CEBA}">
      <dsp:nvSpPr>
        <dsp:cNvPr id="0" name=""/>
        <dsp:cNvSpPr/>
      </dsp:nvSpPr>
      <dsp:spPr>
        <a:xfrm>
          <a:off x="3037847" y="5505"/>
          <a:ext cx="1162829" cy="1162829"/>
        </a:xfrm>
        <a:prstGeom prst="ellipse">
          <a:avLst/>
        </a:prstGeom>
        <a:solidFill>
          <a:srgbClr val="9933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b="1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入党条件</a:t>
          </a:r>
          <a:endParaRPr lang="zh-CN" altLang="en-US" sz="2700" b="1" kern="1200" dirty="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3208139" y="175797"/>
        <a:ext cx="822245" cy="822245"/>
      </dsp:txXfrm>
    </dsp:sp>
    <dsp:sp modelId="{E51A1A32-DAC4-41BE-88B3-CAE5AEFB557B}">
      <dsp:nvSpPr>
        <dsp:cNvPr id="0" name=""/>
        <dsp:cNvSpPr/>
      </dsp:nvSpPr>
      <dsp:spPr>
        <a:xfrm rot="18600000">
          <a:off x="3885561" y="1898921"/>
          <a:ext cx="950344" cy="28916"/>
        </a:xfrm>
        <a:custGeom>
          <a:avLst/>
          <a:gdLst/>
          <a:ahLst/>
          <a:cxnLst/>
          <a:rect l="0" t="0" r="0" b="0"/>
          <a:pathLst>
            <a:path>
              <a:moveTo>
                <a:pt x="0" y="14458"/>
              </a:moveTo>
              <a:lnTo>
                <a:pt x="950344" y="144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4336974" y="1889621"/>
        <a:ext cx="47517" cy="47517"/>
      </dsp:txXfrm>
    </dsp:sp>
    <dsp:sp modelId="{F6E629B1-961A-455F-9425-2F99047A37A7}">
      <dsp:nvSpPr>
        <dsp:cNvPr id="0" name=""/>
        <dsp:cNvSpPr/>
      </dsp:nvSpPr>
      <dsp:spPr>
        <a:xfrm>
          <a:off x="4458479" y="522572"/>
          <a:ext cx="1162829" cy="1162829"/>
        </a:xfrm>
        <a:prstGeom prst="ellipse">
          <a:avLst/>
        </a:prstGeom>
        <a:solidFill>
          <a:srgbClr val="CC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b="1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党员性质</a:t>
          </a:r>
          <a:endParaRPr lang="zh-CN" altLang="en-US" sz="2600" b="1" kern="1200" dirty="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4628771" y="692864"/>
        <a:ext cx="822245" cy="822245"/>
      </dsp:txXfrm>
    </dsp:sp>
    <dsp:sp modelId="{010BA08F-3C2C-4F54-A074-A794D29D6DF3}">
      <dsp:nvSpPr>
        <dsp:cNvPr id="0" name=""/>
        <dsp:cNvSpPr/>
      </dsp:nvSpPr>
      <dsp:spPr>
        <a:xfrm rot="21000000">
          <a:off x="4397290" y="2572011"/>
          <a:ext cx="832246" cy="28916"/>
        </a:xfrm>
        <a:custGeom>
          <a:avLst/>
          <a:gdLst/>
          <a:ahLst/>
          <a:cxnLst/>
          <a:rect l="0" t="0" r="0" b="0"/>
          <a:pathLst>
            <a:path>
              <a:moveTo>
                <a:pt x="0" y="14458"/>
              </a:moveTo>
              <a:lnTo>
                <a:pt x="832246" y="144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4792607" y="2565663"/>
        <a:ext cx="41612" cy="41612"/>
      </dsp:txXfrm>
    </dsp:sp>
    <dsp:sp modelId="{C795505F-60A9-479C-8031-3A4AFD79096A}">
      <dsp:nvSpPr>
        <dsp:cNvPr id="0" name=""/>
        <dsp:cNvSpPr/>
      </dsp:nvSpPr>
      <dsp:spPr>
        <a:xfrm>
          <a:off x="5214381" y="1831834"/>
          <a:ext cx="1162829" cy="1162829"/>
        </a:xfrm>
        <a:prstGeom prst="ellipse">
          <a:avLst/>
        </a:prstGeom>
        <a:solidFill>
          <a:srgbClr val="CC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b="1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党员义务</a:t>
          </a:r>
          <a:endParaRPr lang="zh-CN" altLang="en-US" sz="2600" b="1" kern="1200" dirty="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5384673" y="2002126"/>
        <a:ext cx="822245" cy="822245"/>
      </dsp:txXfrm>
    </dsp:sp>
    <dsp:sp modelId="{A0162803-AF8B-4D7C-848C-DF9397BD9CD1}">
      <dsp:nvSpPr>
        <dsp:cNvPr id="0" name=""/>
        <dsp:cNvSpPr/>
      </dsp:nvSpPr>
      <dsp:spPr>
        <a:xfrm rot="1800000">
          <a:off x="4203259" y="3375461"/>
          <a:ext cx="885835" cy="28916"/>
        </a:xfrm>
        <a:custGeom>
          <a:avLst/>
          <a:gdLst/>
          <a:ahLst/>
          <a:cxnLst/>
          <a:rect l="0" t="0" r="0" b="0"/>
          <a:pathLst>
            <a:path>
              <a:moveTo>
                <a:pt x="0" y="14458"/>
              </a:moveTo>
              <a:lnTo>
                <a:pt x="885835" y="144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4624030" y="3367773"/>
        <a:ext cx="44291" cy="44291"/>
      </dsp:txXfrm>
    </dsp:sp>
    <dsp:sp modelId="{6DE7359E-36FC-4F9E-ADD2-C43E06838D77}">
      <dsp:nvSpPr>
        <dsp:cNvPr id="0" name=""/>
        <dsp:cNvSpPr/>
      </dsp:nvSpPr>
      <dsp:spPr>
        <a:xfrm>
          <a:off x="4951859" y="3320671"/>
          <a:ext cx="1162829" cy="1162829"/>
        </a:xfrm>
        <a:prstGeom prst="ellipse">
          <a:avLst/>
        </a:prstGeom>
        <a:solidFill>
          <a:srgbClr val="9933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b="1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党员权利</a:t>
          </a:r>
          <a:endParaRPr lang="zh-CN" altLang="en-US" sz="2600" b="1" kern="1200" dirty="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5122151" y="3490963"/>
        <a:ext cx="822245" cy="822245"/>
      </dsp:txXfrm>
    </dsp:sp>
    <dsp:sp modelId="{8FBE9E4B-39D4-48C2-AB4E-631842EC26F3}">
      <dsp:nvSpPr>
        <dsp:cNvPr id="0" name=""/>
        <dsp:cNvSpPr/>
      </dsp:nvSpPr>
      <dsp:spPr>
        <a:xfrm rot="4200000">
          <a:off x="3508618" y="3845523"/>
          <a:ext cx="995053" cy="28916"/>
        </a:xfrm>
        <a:custGeom>
          <a:avLst/>
          <a:gdLst/>
          <a:ahLst/>
          <a:cxnLst/>
          <a:rect l="0" t="0" r="0" b="0"/>
          <a:pathLst>
            <a:path>
              <a:moveTo>
                <a:pt x="0" y="14458"/>
              </a:moveTo>
              <a:lnTo>
                <a:pt x="995053" y="144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3981268" y="3835105"/>
        <a:ext cx="49752" cy="49752"/>
      </dsp:txXfrm>
    </dsp:sp>
    <dsp:sp modelId="{A0D581FF-64AF-47B4-9527-DC1922F2DB89}">
      <dsp:nvSpPr>
        <dsp:cNvPr id="0" name=""/>
        <dsp:cNvSpPr/>
      </dsp:nvSpPr>
      <dsp:spPr>
        <a:xfrm>
          <a:off x="3793750" y="4292440"/>
          <a:ext cx="1162829" cy="1162829"/>
        </a:xfrm>
        <a:prstGeom prst="ellipse">
          <a:avLst/>
        </a:prstGeom>
        <a:solidFill>
          <a:srgbClr val="00808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b="1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发展党员</a:t>
          </a:r>
          <a:endParaRPr lang="zh-CN" altLang="en-US" sz="2600" b="1" kern="1200" dirty="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3964042" y="4462732"/>
        <a:ext cx="822245" cy="822245"/>
      </dsp:txXfrm>
    </dsp:sp>
    <dsp:sp modelId="{764B787B-E602-4B35-939C-6C4477EC7CAF}">
      <dsp:nvSpPr>
        <dsp:cNvPr id="0" name=""/>
        <dsp:cNvSpPr/>
      </dsp:nvSpPr>
      <dsp:spPr>
        <a:xfrm rot="6600000">
          <a:off x="2734853" y="3845523"/>
          <a:ext cx="995053" cy="28916"/>
        </a:xfrm>
        <a:custGeom>
          <a:avLst/>
          <a:gdLst/>
          <a:ahLst/>
          <a:cxnLst/>
          <a:rect l="0" t="0" r="0" b="0"/>
          <a:pathLst>
            <a:path>
              <a:moveTo>
                <a:pt x="0" y="14458"/>
              </a:moveTo>
              <a:lnTo>
                <a:pt x="995053" y="144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 rot="10800000">
        <a:off x="3207503" y="3835105"/>
        <a:ext cx="49752" cy="49752"/>
      </dsp:txXfrm>
    </dsp:sp>
    <dsp:sp modelId="{B3629567-2036-4F0B-AC6A-95C528F8185E}">
      <dsp:nvSpPr>
        <dsp:cNvPr id="0" name=""/>
        <dsp:cNvSpPr/>
      </dsp:nvSpPr>
      <dsp:spPr>
        <a:xfrm>
          <a:off x="2281945" y="4292440"/>
          <a:ext cx="1162829" cy="1162829"/>
        </a:xfrm>
        <a:prstGeom prst="ellipse">
          <a:avLst/>
        </a:prstGeom>
        <a:solidFill>
          <a:srgbClr val="A5002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b="1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入党誓词</a:t>
          </a:r>
          <a:endParaRPr lang="zh-CN" altLang="en-US" sz="2600" b="1" kern="1200" dirty="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2452237" y="4462732"/>
        <a:ext cx="822245" cy="822245"/>
      </dsp:txXfrm>
    </dsp:sp>
    <dsp:sp modelId="{1604912B-0B30-4AEF-A463-7B4B90FD552C}">
      <dsp:nvSpPr>
        <dsp:cNvPr id="0" name=""/>
        <dsp:cNvSpPr/>
      </dsp:nvSpPr>
      <dsp:spPr>
        <a:xfrm rot="9000000">
          <a:off x="2149430" y="3375461"/>
          <a:ext cx="885835" cy="28916"/>
        </a:xfrm>
        <a:custGeom>
          <a:avLst/>
          <a:gdLst/>
          <a:ahLst/>
          <a:cxnLst/>
          <a:rect l="0" t="0" r="0" b="0"/>
          <a:pathLst>
            <a:path>
              <a:moveTo>
                <a:pt x="0" y="14458"/>
              </a:moveTo>
              <a:lnTo>
                <a:pt x="885835" y="144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 rot="10800000">
        <a:off x="2570202" y="3367773"/>
        <a:ext cx="44291" cy="44291"/>
      </dsp:txXfrm>
    </dsp:sp>
    <dsp:sp modelId="{48B96638-69B0-477B-871F-A83DBD110BE7}">
      <dsp:nvSpPr>
        <dsp:cNvPr id="0" name=""/>
        <dsp:cNvSpPr/>
      </dsp:nvSpPr>
      <dsp:spPr>
        <a:xfrm>
          <a:off x="1123835" y="3320671"/>
          <a:ext cx="1162829" cy="1162829"/>
        </a:xfrm>
        <a:prstGeom prst="ellipse">
          <a:avLst/>
        </a:prstGeom>
        <a:solidFill>
          <a:srgbClr val="00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b="1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预备党员</a:t>
          </a:r>
          <a:endParaRPr lang="zh-CN" altLang="en-US" sz="2600" b="1" kern="1200" dirty="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1294127" y="3490963"/>
        <a:ext cx="822245" cy="822245"/>
      </dsp:txXfrm>
    </dsp:sp>
    <dsp:sp modelId="{86C9437F-F051-45E2-9BD9-2314CC66AC9B}">
      <dsp:nvSpPr>
        <dsp:cNvPr id="0" name=""/>
        <dsp:cNvSpPr/>
      </dsp:nvSpPr>
      <dsp:spPr>
        <a:xfrm rot="11400000">
          <a:off x="2008988" y="2572011"/>
          <a:ext cx="832246" cy="28916"/>
        </a:xfrm>
        <a:custGeom>
          <a:avLst/>
          <a:gdLst/>
          <a:ahLst/>
          <a:cxnLst/>
          <a:rect l="0" t="0" r="0" b="0"/>
          <a:pathLst>
            <a:path>
              <a:moveTo>
                <a:pt x="0" y="14458"/>
              </a:moveTo>
              <a:lnTo>
                <a:pt x="832246" y="144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 rot="10800000">
        <a:off x="2404305" y="2565663"/>
        <a:ext cx="41612" cy="41612"/>
      </dsp:txXfrm>
    </dsp:sp>
    <dsp:sp modelId="{4187C29F-0AEA-4859-8BA2-7212A0736EA4}">
      <dsp:nvSpPr>
        <dsp:cNvPr id="0" name=""/>
        <dsp:cNvSpPr/>
      </dsp:nvSpPr>
      <dsp:spPr>
        <a:xfrm>
          <a:off x="861313" y="1831834"/>
          <a:ext cx="1162829" cy="1162829"/>
        </a:xfrm>
        <a:prstGeom prst="ellipse">
          <a:avLst/>
        </a:prstGeom>
        <a:solidFill>
          <a:srgbClr val="3366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b="1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组织生活</a:t>
          </a:r>
          <a:endParaRPr lang="zh-CN" altLang="en-US" sz="2600" b="1" kern="1200" dirty="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1031605" y="2002126"/>
        <a:ext cx="822245" cy="822245"/>
      </dsp:txXfrm>
    </dsp:sp>
    <dsp:sp modelId="{0A8EE9FB-B8EA-4E14-9A5F-12E77A8AEB84}">
      <dsp:nvSpPr>
        <dsp:cNvPr id="0" name=""/>
        <dsp:cNvSpPr/>
      </dsp:nvSpPr>
      <dsp:spPr>
        <a:xfrm rot="13800000">
          <a:off x="2402619" y="1898921"/>
          <a:ext cx="950344" cy="28916"/>
        </a:xfrm>
        <a:custGeom>
          <a:avLst/>
          <a:gdLst/>
          <a:ahLst/>
          <a:cxnLst/>
          <a:rect l="0" t="0" r="0" b="0"/>
          <a:pathLst>
            <a:path>
              <a:moveTo>
                <a:pt x="0" y="14458"/>
              </a:moveTo>
              <a:lnTo>
                <a:pt x="950344" y="144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 rot="10800000">
        <a:off x="2854033" y="1889621"/>
        <a:ext cx="47517" cy="47517"/>
      </dsp:txXfrm>
    </dsp:sp>
    <dsp:sp modelId="{D60D88E1-7F62-49A9-B13E-7814E099220A}">
      <dsp:nvSpPr>
        <dsp:cNvPr id="0" name=""/>
        <dsp:cNvSpPr/>
      </dsp:nvSpPr>
      <dsp:spPr>
        <a:xfrm>
          <a:off x="1617215" y="522572"/>
          <a:ext cx="1162829" cy="1162829"/>
        </a:xfrm>
        <a:prstGeom prst="ellipse">
          <a:avLst/>
        </a:prstGeom>
        <a:solidFill>
          <a:srgbClr val="0033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b="1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退党</a:t>
          </a:r>
          <a:endParaRPr lang="zh-CN" altLang="en-US" sz="2600" b="1" kern="1200" dirty="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1787507" y="692864"/>
        <a:ext cx="822245" cy="82224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BB7B4C-718D-43F4-9209-004C84B33885}">
      <dsp:nvSpPr>
        <dsp:cNvPr id="0" name=""/>
        <dsp:cNvSpPr/>
      </dsp:nvSpPr>
      <dsp:spPr>
        <a:xfrm>
          <a:off x="2487691" y="244176"/>
          <a:ext cx="4168616" cy="4064484"/>
        </a:xfrm>
        <a:prstGeom prst="pie">
          <a:avLst>
            <a:gd name="adj1" fmla="val 16200000"/>
            <a:gd name="adj2" fmla="val 1800000"/>
          </a:avLst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latin typeface="黑体" pitchFamily="49" charset="-122"/>
              <a:ea typeface="黑体" pitchFamily="49" charset="-122"/>
            </a:rPr>
            <a:t>自身建设任务</a:t>
          </a:r>
          <a:endParaRPr lang="zh-CN" altLang="en-US" sz="3200" kern="1200" dirty="0">
            <a:latin typeface="黑体" pitchFamily="49" charset="-122"/>
            <a:ea typeface="黑体" pitchFamily="49" charset="-122"/>
          </a:endParaRPr>
        </a:p>
      </dsp:txBody>
      <dsp:txXfrm>
        <a:off x="4684651" y="1105460"/>
        <a:ext cx="1488791" cy="1209667"/>
      </dsp:txXfrm>
    </dsp:sp>
    <dsp:sp modelId="{71115654-E38D-45F6-8E4D-79754D01AB3F}">
      <dsp:nvSpPr>
        <dsp:cNvPr id="0" name=""/>
        <dsp:cNvSpPr/>
      </dsp:nvSpPr>
      <dsp:spPr>
        <a:xfrm>
          <a:off x="2567897" y="489087"/>
          <a:ext cx="3849636" cy="3849636"/>
        </a:xfrm>
        <a:prstGeom prst="pie">
          <a:avLst>
            <a:gd name="adj1" fmla="val 1800000"/>
            <a:gd name="adj2" fmla="val 9000000"/>
          </a:avLst>
        </a:prstGeom>
        <a:solidFill>
          <a:srgbClr val="0033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latin typeface="黑体" pitchFamily="49" charset="-122"/>
              <a:ea typeface="黑体" pitchFamily="49" charset="-122"/>
            </a:rPr>
            <a:t>群众工作</a:t>
          </a:r>
          <a:endParaRPr lang="en-US" altLang="zh-CN" sz="3200" kern="1200" dirty="0" smtClean="0">
            <a:latin typeface="黑体" pitchFamily="49" charset="-122"/>
            <a:ea typeface="黑体" pitchFamily="49" charset="-122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latin typeface="黑体" pitchFamily="49" charset="-122"/>
              <a:ea typeface="黑体" pitchFamily="49" charset="-122"/>
            </a:rPr>
            <a:t>任务</a:t>
          </a:r>
          <a:endParaRPr lang="zh-CN" altLang="en-US" sz="3200" kern="1200" dirty="0">
            <a:latin typeface="黑体" pitchFamily="49" charset="-122"/>
            <a:ea typeface="黑体" pitchFamily="49" charset="-122"/>
          </a:endParaRPr>
        </a:p>
      </dsp:txBody>
      <dsp:txXfrm>
        <a:off x="3484477" y="2986768"/>
        <a:ext cx="2062305" cy="1008238"/>
      </dsp:txXfrm>
    </dsp:sp>
    <dsp:sp modelId="{63A8843D-1B80-44CD-8C6E-A602155B3D7F}">
      <dsp:nvSpPr>
        <dsp:cNvPr id="0" name=""/>
        <dsp:cNvSpPr/>
      </dsp:nvSpPr>
      <dsp:spPr>
        <a:xfrm>
          <a:off x="2488613" y="351600"/>
          <a:ext cx="3849636" cy="3849636"/>
        </a:xfrm>
        <a:prstGeom prst="pie">
          <a:avLst>
            <a:gd name="adj1" fmla="val 9000000"/>
            <a:gd name="adj2" fmla="val 16200000"/>
          </a:avLst>
        </a:prstGeom>
        <a:solidFill>
          <a:srgbClr val="0033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latin typeface="黑体" pitchFamily="49" charset="-122"/>
              <a:ea typeface="黑体" pitchFamily="49" charset="-122"/>
            </a:rPr>
            <a:t>政治性的任务</a:t>
          </a:r>
          <a:endParaRPr lang="zh-CN" altLang="en-US" sz="3200" kern="1200" dirty="0">
            <a:latin typeface="黑体" pitchFamily="49" charset="-122"/>
            <a:ea typeface="黑体" pitchFamily="49" charset="-122"/>
          </a:endParaRPr>
        </a:p>
      </dsp:txBody>
      <dsp:txXfrm>
        <a:off x="2934529" y="1167356"/>
        <a:ext cx="1374870" cy="1145725"/>
      </dsp:txXfrm>
    </dsp:sp>
    <dsp:sp modelId="{9E202CC9-4056-4802-A9D2-E0142251EE40}">
      <dsp:nvSpPr>
        <dsp:cNvPr id="0" name=""/>
        <dsp:cNvSpPr/>
      </dsp:nvSpPr>
      <dsp:spPr>
        <a:xfrm>
          <a:off x="2407573" y="112229"/>
          <a:ext cx="4326257" cy="4326257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A40B16-2E66-4E9B-BF33-5DC653B76210}">
      <dsp:nvSpPr>
        <dsp:cNvPr id="0" name=""/>
        <dsp:cNvSpPr/>
      </dsp:nvSpPr>
      <dsp:spPr>
        <a:xfrm>
          <a:off x="2329587" y="250533"/>
          <a:ext cx="4326257" cy="4326257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5">
            <a:hueOff val="2303808"/>
            <a:satOff val="-1142"/>
            <a:lumOff val="-2333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BA2DD2-7180-43A3-9218-8DA49D0B8739}">
      <dsp:nvSpPr>
        <dsp:cNvPr id="0" name=""/>
        <dsp:cNvSpPr/>
      </dsp:nvSpPr>
      <dsp:spPr>
        <a:xfrm>
          <a:off x="2312975" y="144525"/>
          <a:ext cx="4200276" cy="426378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5">
            <a:hueOff val="4607616"/>
            <a:satOff val="-2283"/>
            <a:lumOff val="-4666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nodeVertAlign" val="t"/>
          <dgm:param type="fallback" val="2D"/>
        </dgm:alg>
      </dgm:if>
      <dgm:else name="Name2">
        <dgm:alg type="lin">
          <dgm:param type="linDir" val="from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srcNode" val="srcNode"/>
            <dgm:param type="dstNode" val="dstNode"/>
            <dgm:param type="endSty" val="noArr"/>
            <dgm:param type="connRout" val="curve"/>
            <dgm:param type="begPts" val="ctr"/>
            <dgm:param type="endPts" val="ct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#1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#1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ar" val="1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longCurve"/>
                  <dgm:param type="begPts" val="tL"/>
                  <dgm:param type="endPts" val="tR"/>
                </dgm:alg>
              </dgm:if>
              <dgm:else name="Name175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longCurve"/>
                  <dgm:param type="begPts" val="tL"/>
                  <dgm:param type="endPts" val="t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curve"/>
                  <dgm:param type="begPts" val="tL"/>
                  <dgm:param type="endPts" val="tL"/>
                </dgm:alg>
              </dgm:if>
              <dgm:else name="Name180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curve"/>
                  <dgm:param type="begPts" val="tL"/>
                  <dgm:param type="endPts" val="tL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srcNode" val="dummy2a"/>
              <dgm:param type="dstNode" val="dummy2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5">
            <dgm:alg type="conn">
              <dgm:param type="srcNode" val="dummy2a"/>
              <dgm:param type="dstNode" val="dummy2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srcNode" val="dummy3a"/>
              <dgm:param type="dstNode" val="dummy3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9">
            <dgm:alg type="conn">
              <dgm:param type="srcNode" val="dummy3a"/>
              <dgm:param type="dstNode" val="dummy3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srcNode" val="dummy4a"/>
              <dgm:param type="dstNode" val="dummy4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3">
            <dgm:alg type="conn">
              <dgm:param type="srcNode" val="dummy4a"/>
              <dgm:param type="dstNode" val="dummy4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srcNode" val="dummy5a"/>
              <dgm:param type="dstNode" val="dummy5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7">
            <dgm:alg type="conn">
              <dgm:param type="srcNode" val="dummy5a"/>
              <dgm:param type="dstNode" val="dummy5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srcNode" val="dummy6a"/>
              <dgm:param type="dstNode" val="dummy6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1">
            <dgm:alg type="conn">
              <dgm:param type="srcNode" val="dummy6a"/>
              <dgm:param type="dstNode" val="dummy6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srcNode" val="dummy7a"/>
              <dgm:param type="dstNode" val="dummy7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5">
            <dgm:alg type="conn">
              <dgm:param type="srcNode" val="dummy7a"/>
              <dgm:param type="dstNode" val="dummy7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type="flowChartManualOperation" r:blip="" rot="-90">
              <dgm:adjLst/>
            </dgm:shape>
          </dgm:if>
          <dgm:else name="Name6">
            <dgm:shape xmlns:r="http://schemas.openxmlformats.org/officeDocument/2006/relationships" type="flowChartManualOperation" r:blip="" rot="90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type="gear6" r:blip="" rot="-15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srcNode" val="gear1srcNode"/>
          <dgm:param type="dstNode" val="gear1dstNode"/>
          <dgm:param type="connRout" val="curv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srcNode" val="gear2srcNode"/>
          <dgm:param type="dstNode" val="gear2dstNode"/>
          <dgm:param type="connRout" val="curv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srcNode" val="gear3srcNode"/>
          <dgm:param type="dstNode" val="gear3dstNode"/>
          <dgm:param type="connRout" val="curv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Sty" val="noArr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8#2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ar" val="1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longCurve"/>
                  <dgm:param type="begPts" val="tL"/>
                  <dgm:param type="endPts" val="tR"/>
                </dgm:alg>
              </dgm:if>
              <dgm:else name="Name175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longCurve"/>
                  <dgm:param type="begPts" val="tL"/>
                  <dgm:param type="endPts" val="t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curve"/>
                  <dgm:param type="begPts" val="tL"/>
                  <dgm:param type="endPts" val="tL"/>
                </dgm:alg>
              </dgm:if>
              <dgm:else name="Name180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curve"/>
                  <dgm:param type="begPts" val="tL"/>
                  <dgm:param type="endPts" val="tL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srcNode" val="dummy2a"/>
              <dgm:param type="dstNode" val="dummy2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5">
            <dgm:alg type="conn">
              <dgm:param type="srcNode" val="dummy2a"/>
              <dgm:param type="dstNode" val="dummy2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srcNode" val="dummy3a"/>
              <dgm:param type="dstNode" val="dummy3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9">
            <dgm:alg type="conn">
              <dgm:param type="srcNode" val="dummy3a"/>
              <dgm:param type="dstNode" val="dummy3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srcNode" val="dummy4a"/>
              <dgm:param type="dstNode" val="dummy4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3">
            <dgm:alg type="conn">
              <dgm:param type="srcNode" val="dummy4a"/>
              <dgm:param type="dstNode" val="dummy4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srcNode" val="dummy5a"/>
              <dgm:param type="dstNode" val="dummy5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7">
            <dgm:alg type="conn">
              <dgm:param type="srcNode" val="dummy5a"/>
              <dgm:param type="dstNode" val="dummy5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srcNode" val="dummy6a"/>
              <dgm:param type="dstNode" val="dummy6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1">
            <dgm:alg type="conn">
              <dgm:param type="srcNode" val="dummy6a"/>
              <dgm:param type="dstNode" val="dummy6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srcNode" val="dummy7a"/>
              <dgm:param type="dstNode" val="dummy7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5">
            <dgm:alg type="conn">
              <dgm:param type="srcNode" val="dummy7a"/>
              <dgm:param type="dstNode" val="dummy7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#1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#3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#4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 typeface="Arial" charset="0"/>
              <a:buNone/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 typeface="Arial" charset="0"/>
              <a:buNone/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B7C7CBF5-4923-4FC1-BB57-9D7A212B1E6D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 typeface="Arial" charset="0"/>
              <a:buNone/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buFont typeface="Arial" charset="0"/>
              <a:buNone/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D5777C39-A4BD-4755-92F0-4A9AAD6AAFCC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8592D-568C-4B28-A4DF-3204C45F9BEF}" type="slidenum">
              <a:rPr lang="zh-CN" altLang="en-US"/>
            </a:fld>
            <a:endParaRPr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0688A-5930-4F11-811A-2A6881AA5455}" type="slidenum">
              <a:rPr lang="zh-CN" altLang="en-US"/>
            </a:fld>
            <a:endParaRPr lang="en-US" sz="18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72250" y="609600"/>
            <a:ext cx="2114550" cy="55165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28600" y="609600"/>
            <a:ext cx="6191250" cy="551656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6D531-7A70-4381-BFD4-77EBB51CFDEA}" type="slidenum">
              <a:rPr lang="zh-CN" altLang="en-US"/>
            </a:fld>
            <a:endParaRPr lang="en-US" sz="180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C4A05-B2FC-4D4C-A5B4-10B204948764}" type="datetime1">
              <a:rPr lang="zh-CN" altLang="en-US"/>
            </a:fld>
            <a:endParaRPr lang="en-US" sz="1800">
              <a:latin typeface="+mn-lt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3BF3B-BC35-43CF-8DDE-AA01612606A7}" type="slidenum">
              <a:rPr lang="zh-CN" altLang="en-US"/>
            </a:fld>
            <a:endParaRPr lang="en-US" sz="1800">
              <a:latin typeface="+mn-l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08597-54DC-44F6-A9A8-BDA4FB2DB4E9}" type="datetime1">
              <a:rPr lang="zh-CN" altLang="en-US"/>
            </a:fld>
            <a:endParaRPr lang="en-US" sz="1800">
              <a:latin typeface="+mn-lt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AAD83-C8DB-4AB8-93D4-747F4E2F41C3}" type="slidenum">
              <a:rPr lang="zh-CN" altLang="en-US"/>
            </a:fld>
            <a:endParaRPr lang="en-US" sz="1800">
              <a:latin typeface="+mn-lt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AFE67-5879-43BF-B4D7-4F32947B1901}" type="datetime1">
              <a:rPr lang="zh-CN" altLang="en-US"/>
            </a:fld>
            <a:endParaRPr lang="en-US" sz="1800">
              <a:latin typeface="+mn-lt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5BBD0-F6A5-4BE5-AD3C-5EB797D73245}" type="slidenum">
              <a:rPr lang="zh-CN" altLang="en-US"/>
            </a:fld>
            <a:endParaRPr lang="en-US" sz="1800">
              <a:latin typeface="+mn-lt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81E46-2744-463B-A929-16D3ECCC5DFA}" type="datetime1">
              <a:rPr lang="zh-CN" altLang="en-US"/>
            </a:fld>
            <a:endParaRPr lang="en-US" sz="1800">
              <a:latin typeface="+mn-lt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2ACE9-2663-438E-A768-BD4B1025AE4F}" type="slidenum">
              <a:rPr lang="zh-CN" altLang="en-US"/>
            </a:fld>
            <a:endParaRPr lang="en-US" sz="1800">
              <a:latin typeface="+mn-lt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81095-84EE-4453-AE9D-D325CC0BA4CF}" type="datetime1">
              <a:rPr lang="zh-CN" altLang="en-US"/>
            </a:fld>
            <a:endParaRPr lang="en-US" sz="1800">
              <a:latin typeface="+mn-lt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0B1A6-FA35-40A5-B015-52108A7DD116}" type="slidenum">
              <a:rPr lang="zh-CN" altLang="en-US"/>
            </a:fld>
            <a:endParaRPr lang="en-US" sz="1800">
              <a:latin typeface="+mn-l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6B051-36C7-473A-A820-63F562C2549E}" type="datetime1">
              <a:rPr lang="zh-CN" altLang="en-US"/>
            </a:fld>
            <a:endParaRPr lang="en-US" sz="1800">
              <a:latin typeface="+mn-lt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EB622-7B3C-489F-9DC1-E6AD72E2F13A}" type="slidenum">
              <a:rPr lang="zh-CN" altLang="en-US"/>
            </a:fld>
            <a:endParaRPr lang="en-US" sz="1800">
              <a:latin typeface="+mn-l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4CC3A-28DB-423E-AF42-3FFE33122D8F}" type="datetime1">
              <a:rPr lang="zh-CN" altLang="en-US"/>
            </a:fld>
            <a:endParaRPr lang="en-US" sz="1800">
              <a:latin typeface="+mn-lt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32572-94C3-43B6-989F-95A10B6D7393}" type="slidenum">
              <a:rPr lang="zh-CN" altLang="en-US"/>
            </a:fld>
            <a:endParaRPr lang="en-US" sz="1800">
              <a:latin typeface="+mn-lt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2D109-D43A-4BE2-88A9-CEB873BBFCBA}" type="datetime1">
              <a:rPr lang="zh-CN" altLang="en-US"/>
            </a:fld>
            <a:endParaRPr lang="en-US" sz="1800">
              <a:latin typeface="+mn-lt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49DC3-8420-464F-9253-9ED14BAF205D}" type="slidenum">
              <a:rPr lang="zh-CN" altLang="en-US"/>
            </a:fld>
            <a:endParaRPr lang="en-US" sz="1800">
              <a:latin typeface="+mn-l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480D3-B78B-48C8-B42F-76769DDDCC87}" type="slidenum">
              <a:rPr lang="zh-CN" altLang="en-US"/>
            </a:fld>
            <a:endParaRPr lang="en-US" sz="180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Arial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A4E14-DC50-48CB-B5F9-2E661BA73F8B}" type="datetime1">
              <a:rPr lang="zh-CN" altLang="en-US"/>
            </a:fld>
            <a:endParaRPr lang="en-US" sz="1800">
              <a:latin typeface="+mn-lt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06832-7BE5-401A-9C4A-74D35785CF47}" type="slidenum">
              <a:rPr lang="zh-CN" altLang="en-US"/>
            </a:fld>
            <a:endParaRPr lang="en-US" sz="1800">
              <a:latin typeface="+mn-lt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777F1-0796-4F86-A87E-08D6E95A5CBD}" type="datetime1">
              <a:rPr lang="zh-CN" altLang="en-US"/>
            </a:fld>
            <a:endParaRPr lang="en-US" sz="1800">
              <a:latin typeface="+mn-lt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B115E-9810-458E-ADB0-7E86E57E4184}" type="slidenum">
              <a:rPr lang="zh-CN" altLang="en-US"/>
            </a:fld>
            <a:endParaRPr lang="en-US" sz="1800">
              <a:latin typeface="+mn-lt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0D3A3-316D-4EC5-8DE9-1983BFC4284B}" type="datetime1">
              <a:rPr lang="zh-CN" altLang="en-US"/>
            </a:fld>
            <a:endParaRPr lang="en-US" sz="1800">
              <a:latin typeface="+mn-lt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3DEC5-675C-468C-8E05-2CBAD36570BC}" type="slidenum">
              <a:rPr lang="zh-CN" altLang="en-US"/>
            </a:fld>
            <a:endParaRPr lang="en-US" sz="1800">
              <a:latin typeface="+mn-lt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标题，文本与剪贴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剪贴画占位符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B420E-916B-4A55-B738-7E60E9290415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5687C-5774-486C-8FFF-809C9B09DD5D}" type="slidenum">
              <a:rPr lang="zh-CN" altLang="en-US"/>
            </a:fld>
            <a:endParaRPr lang="en-US" sz="18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EF181-9F49-4FE9-AED5-154B50B54592}" type="slidenum">
              <a:rPr lang="zh-CN" altLang="en-US"/>
            </a:fld>
            <a:endParaRPr lang="en-US" sz="18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8FBC2-AE35-44C5-9BBC-EB7141672391}" type="slidenum">
              <a:rPr lang="zh-CN" altLang="en-US"/>
            </a:fld>
            <a:endParaRPr lang="en-US" sz="18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FCBA0-737F-4D7C-8554-30965FDCA53E}" type="slidenum">
              <a:rPr lang="zh-CN" altLang="en-US"/>
            </a:fld>
            <a:endParaRPr lang="en-US" sz="18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69A0E-99D5-4E31-8FCE-91D898482AA9}" type="slidenum">
              <a:rPr lang="zh-CN" altLang="en-US"/>
            </a:fld>
            <a:endParaRPr lang="en-US" sz="18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C547D-3933-4033-85BD-C92998CE62B4}" type="slidenum">
              <a:rPr lang="zh-CN" altLang="en-US"/>
            </a:fld>
            <a:endParaRPr lang="en-US" sz="18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7BE91-EDB3-48BC-B4EA-6FBD8DDBF0F8}" type="slidenum">
              <a:rPr lang="zh-CN" altLang="en-US"/>
            </a:fld>
            <a:endParaRPr lang="en-US" sz="180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B89DE-B5FB-4A93-B48E-7ABBE75652E2}" type="slidenum">
              <a:rPr lang="zh-CN" altLang="en-US"/>
            </a:fld>
            <a:endParaRPr lang="en-US" sz="18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2A7D4-D54A-471F-A407-C042FB8FB92E}" type="slidenum">
              <a:rPr lang="zh-CN" altLang="en-US"/>
            </a:fld>
            <a:endParaRPr lang="en-US" sz="18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A22B2-E4FE-4229-982C-5A97B67E3E96}" type="slidenum">
              <a:rPr lang="zh-CN" altLang="en-US"/>
            </a:fld>
            <a:endParaRPr lang="en-US" sz="18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FCA0D-531F-4F39-A6B1-83A0527BBACE}" type="slidenum">
              <a:rPr lang="zh-CN" altLang="en-US"/>
            </a:fld>
            <a:endParaRPr lang="en-US" sz="18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C8C64-4DAD-426A-8C1B-14E0FCCD3D3A}" type="slidenum">
              <a:rPr lang="zh-CN" altLang="en-US"/>
            </a:fld>
            <a:endParaRPr lang="en-US" sz="18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标题，文本与剪贴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剪贴画占位符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438D5-E452-4B32-9CAF-AB07ED26085A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B6B2D-3096-41A8-91A4-6E39FEFC7A13}" type="slidenum">
              <a:rPr lang="zh-CN" altLang="en-US"/>
            </a:fld>
            <a:endParaRPr lang="en-US" sz="180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3D517-6F14-4046-B875-0A84D84A9809}" type="datetime1">
              <a:rPr lang="zh-CN" altLang="en-US"/>
            </a:fld>
            <a:endParaRPr lang="en-US" sz="180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6A756-708B-4F2A-A002-A860A22433B2}" type="slidenum">
              <a:rPr lang="zh-CN" altLang="en-US"/>
            </a:fld>
            <a:endParaRPr lang="en-US" sz="180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12D8D-1E4D-411B-82FC-36E2822E4069}" type="datetime1">
              <a:rPr lang="zh-CN" altLang="en-US"/>
            </a:fld>
            <a:endParaRPr lang="en-US" sz="180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AA9DB-2398-43DB-9C9F-2176A36C9172}" type="slidenum">
              <a:rPr lang="zh-CN" altLang="en-US"/>
            </a:fld>
            <a:endParaRPr lang="en-US" sz="180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C58CB-5211-4613-98BF-9EB4A589C5FF}" type="datetime1">
              <a:rPr lang="zh-CN" altLang="en-US"/>
            </a:fld>
            <a:endParaRPr lang="en-US" sz="180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3F7C4-E8C9-4928-9059-28D8AF19E62B}" type="slidenum">
              <a:rPr lang="zh-CN" altLang="en-US"/>
            </a:fld>
            <a:endParaRPr lang="en-US" sz="180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82989-2A01-48A7-AC97-E8AF99115B70}" type="datetime1">
              <a:rPr lang="zh-CN" altLang="en-US"/>
            </a:fld>
            <a:endParaRPr lang="en-US" sz="18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D4C97-2C56-48D9-9A4A-63AA906A084E}" type="slidenum">
              <a:rPr lang="zh-CN" altLang="en-US"/>
            </a:fld>
            <a:endParaRPr lang="en-US" sz="180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12F44-5B88-4F3C-9861-96E0AEC8CA5B}" type="slidenum">
              <a:rPr lang="zh-CN" altLang="en-US"/>
            </a:fld>
            <a:endParaRPr lang="en-US" sz="180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B89E2-EDCA-48A3-8623-CC2AB54BE3D1}" type="datetime1">
              <a:rPr lang="zh-CN" altLang="en-US"/>
            </a:fld>
            <a:endParaRPr lang="en-US" sz="180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150B2-23E8-4811-9329-5B75D49ABAEE}" type="slidenum">
              <a:rPr lang="zh-CN" altLang="en-US"/>
            </a:fld>
            <a:endParaRPr lang="en-US" sz="180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96152-D40E-491E-BD3B-4B3827B6EB92}" type="datetime1">
              <a:rPr lang="zh-CN" altLang="en-US"/>
            </a:fld>
            <a:endParaRPr lang="en-US" sz="180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E5A2F-D849-4069-9E51-07DB03445CD3}" type="slidenum">
              <a:rPr lang="zh-CN" altLang="en-US"/>
            </a:fld>
            <a:endParaRPr lang="en-US" sz="180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1BBCA-2D91-49F3-9F5C-06249C012EBC}" type="datetime1">
              <a:rPr lang="zh-CN" altLang="en-US"/>
            </a:fld>
            <a:endParaRPr lang="en-US" sz="180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47122-44BE-447C-B671-E234620BBA27}" type="slidenum">
              <a:rPr lang="zh-CN" altLang="en-US"/>
            </a:fld>
            <a:endParaRPr lang="en-US" sz="180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79561-D45A-4948-AEDB-942988C1EF0F}" type="datetime1">
              <a:rPr lang="zh-CN" altLang="en-US"/>
            </a:fld>
            <a:endParaRPr lang="en-US" sz="180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F15FF-D904-4A04-A38D-F67786E2DE9A}" type="slidenum">
              <a:rPr lang="zh-CN" altLang="en-US"/>
            </a:fld>
            <a:endParaRPr lang="en-US" sz="180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589DB-5871-48B2-8461-E970D322834F}" type="datetime1">
              <a:rPr lang="zh-CN" altLang="en-US"/>
            </a:fld>
            <a:endParaRPr lang="en-US" sz="180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DFE24-E4C2-430C-9AD1-777914401B7E}" type="slidenum">
              <a:rPr lang="zh-CN" altLang="en-US"/>
            </a:fld>
            <a:endParaRPr lang="en-US" sz="180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48BE1-61C2-42AF-89FD-0FEDC1806441}" type="datetime1">
              <a:rPr lang="zh-CN" altLang="en-US"/>
            </a:fld>
            <a:endParaRPr lang="en-US" sz="180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F51F9-BFE0-4BBB-8342-16543055CDF1}" type="slidenum">
              <a:rPr lang="zh-CN" altLang="en-US"/>
            </a:fld>
            <a:endParaRPr lang="en-US" sz="180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BA61B-E923-4943-9753-70967BE1CCBC}" type="datetime1">
              <a:rPr lang="zh-CN" altLang="en-US"/>
            </a:fld>
            <a:endParaRPr lang="en-US" sz="180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067F5-A8CB-4282-A488-7B3DDBFD49D0}" type="slidenum">
              <a:rPr lang="zh-CN" altLang="en-US"/>
            </a:fld>
            <a:endParaRPr lang="en-US" sz="180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22263" y="4725988"/>
            <a:ext cx="7772400" cy="963612"/>
          </a:xfrm>
          <a:solidFill>
            <a:schemeClr val="bg1">
              <a:alpha val="29999"/>
            </a:schemeClr>
          </a:solidFill>
        </p:spPr>
        <p:txBody>
          <a:bodyPr/>
          <a:lstStyle>
            <a:lvl1pPr marL="0" indent="0" algn="l">
              <a:defRPr sz="4000"/>
            </a:lvl1pPr>
          </a:lstStyle>
          <a:p>
            <a:pPr lvl="0"/>
            <a:r>
              <a:rPr lang="zh-CN" altLang="en-US" noProof="0" smtClean="0">
                <a:sym typeface="Calibri" pitchFamily="34" charset="0"/>
              </a:rPr>
              <a:t>单击此处编辑母版标题样式</a:t>
            </a:r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22263" y="5805488"/>
            <a:ext cx="6400800" cy="863600"/>
          </a:xfrm>
          <a:noFill/>
        </p:spPr>
        <p:txBody>
          <a:bodyPr/>
          <a:lstStyle>
            <a:lvl1pPr marL="0" indent="0">
              <a:buFont typeface="Arial" pitchFamily="34" charset="0"/>
              <a:buNone/>
              <a:defRPr sz="3000"/>
            </a:lvl1pPr>
          </a:lstStyle>
          <a:p>
            <a:pPr lvl="0"/>
            <a:r>
              <a:rPr lang="zh-CN" altLang="en-US" noProof="0" smtClean="0">
                <a:sym typeface="Calibri" pitchFamily="34" charset="0"/>
              </a:rPr>
              <a:t>单击此处编辑母版副标题样式</a:t>
            </a:r>
            <a:endParaRPr lang="zh-CN" altLang="en-US" noProof="0" smtClean="0">
              <a:sym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EF711-23C5-40A2-8F7F-57E55FBB61CD}" type="datetime1">
              <a:rPr lang="en-US" altLang="zh-CN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72EAC-835E-41F6-B424-80DE99381B00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290E6-8836-4533-9EA3-F9FD13DD4A60}" type="slidenum">
              <a:rPr lang="zh-CN" altLang="en-US"/>
            </a:fld>
            <a:endParaRPr lang="en-US" sz="180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5175A-7419-4F5C-8CAC-44722A76B312}" type="datetime1">
              <a:rPr lang="en-US" altLang="zh-CN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2AC5E-8482-4CC1-B6BA-37198587FB7B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8CF35-F679-4201-9E2D-7FCA04807F10}" type="datetime1">
              <a:rPr lang="en-US" altLang="zh-CN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DD2EF-4CE2-4FF7-A222-4DE4C2F07C97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1CA83-09AF-4D9D-B325-33E0951807CB}" type="datetime1">
              <a:rPr lang="en-US" altLang="zh-CN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6D404-4657-4773-920F-FE513E505FB0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95126-4812-49A0-A9E8-E38D6A027828}" type="datetime1">
              <a:rPr lang="en-US" altLang="zh-CN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4EBCA-C9F6-40E4-9FA9-60D76799B8ED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130AB-AE62-4609-B332-9666912A8334}" type="datetime1">
              <a:rPr lang="en-US" altLang="zh-CN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DBE2B-14C6-4A04-953B-179448E17D34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81291-8372-4C74-90FF-7668DD9A755E}" type="datetime1">
              <a:rPr lang="en-US" altLang="zh-CN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4B108-352E-4455-BE02-441C4415EEA0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>
                <a:sym typeface="Calibri" pitchFamily="34" charset="0"/>
              </a:rPr>
              <a:t>单击图标添加图片</a:t>
            </a:r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0246F-94A7-4683-946B-BF438B92DF37}" type="datetime1">
              <a:rPr lang="en-US" altLang="zh-CN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DAD48-32D9-47A6-9817-CF218F3611BE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98C32-3415-4379-968D-0A04E475A2A4}" type="datetime1">
              <a:rPr lang="en-US" altLang="zh-CN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79E87-CA0E-43E3-BF07-B205B501BECB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0464D-1C4E-42EB-A4DA-B476435EFB3A}" type="datetime1">
              <a:rPr lang="en-US" altLang="zh-CN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C81C5-80C4-4853-BFE4-D3F401B0D7CC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标题，文本与剪贴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剪贴画占位符 3"/>
          <p:cNvSpPr>
            <a:spLocks noGrp="1"/>
          </p:cNvSpPr>
          <p:nvPr>
            <p:ph type="clipArt"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noProof="0" smtClean="0">
                <a:sym typeface="Calibri" pitchFamily="34" charset="0"/>
              </a:rPr>
              <a:t>单击图标添加剪 贴画</a:t>
            </a:r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57582-D670-4400-B4B7-ADA39D10BD86}" type="datetime1">
              <a:rPr lang="en-US" altLang="zh-CN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E6076-34A1-42FD-B4D9-0F7061040F8C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C40D7-D300-46BF-BFE6-4F8128CCD6E7}" type="slidenum">
              <a:rPr lang="zh-CN" altLang="en-US"/>
            </a:fld>
            <a:endParaRPr lang="en-US" sz="180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58B72-9303-40AB-B6CE-864A3F96D8FA}" type="datetime1">
              <a:rPr lang="en-US" altLang="zh-CN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59908-5595-47A7-8593-F8EC57A2E62B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 hasCustomPrompt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r>
              <a:rPr lang="zh-CN" altLang="en-US" noProof="0" smtClean="0">
                <a:sym typeface="Calibri" pitchFamily="34" charset="0"/>
              </a:rPr>
              <a:t>单击图标添加表格</a:t>
            </a:r>
            <a:endParaRPr lang="zh-CN" altLang="en-US" noProof="0">
              <a:sym typeface="Calibri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B1A8E-64FD-47CB-828B-9D1F1E804E49}" type="datetimeFigureOut">
              <a:rPr lang="zh-CN" altLang="en-US"/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865BF-57E3-46B0-9CB6-5595E1C2A761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/>
          <p:nvPr/>
        </p:nvSpPr>
        <p:spPr bwMode="auto">
          <a:xfrm>
            <a:off x="4760913" y="20638"/>
            <a:ext cx="4438650" cy="4038600"/>
          </a:xfrm>
          <a:custGeom>
            <a:avLst/>
            <a:gdLst>
              <a:gd name="T0" fmla="*/ 2147483647 w 546"/>
              <a:gd name="T1" fmla="*/ 2147483647 h 497"/>
              <a:gd name="T2" fmla="*/ 2147483647 w 546"/>
              <a:gd name="T3" fmla="*/ 2147483647 h 497"/>
              <a:gd name="T4" fmla="*/ 2147483647 w 546"/>
              <a:gd name="T5" fmla="*/ 2147483647 h 497"/>
              <a:gd name="T6" fmla="*/ 2147483647 w 546"/>
              <a:gd name="T7" fmla="*/ 2147483647 h 497"/>
              <a:gd name="T8" fmla="*/ 2147483647 w 546"/>
              <a:gd name="T9" fmla="*/ 2147483647 h 497"/>
              <a:gd name="T10" fmla="*/ 2147483647 w 546"/>
              <a:gd name="T11" fmla="*/ 2147483647 h 497"/>
              <a:gd name="T12" fmla="*/ 2147483647 w 546"/>
              <a:gd name="T13" fmla="*/ 2147483647 h 497"/>
              <a:gd name="T14" fmla="*/ 2147483647 w 546"/>
              <a:gd name="T15" fmla="*/ 2147483647 h 497"/>
              <a:gd name="T16" fmla="*/ 2147483647 w 546"/>
              <a:gd name="T17" fmla="*/ 2147483647 h 497"/>
              <a:gd name="T18" fmla="*/ 2147483647 w 546"/>
              <a:gd name="T19" fmla="*/ 2147483647 h 497"/>
              <a:gd name="T20" fmla="*/ 2147483647 w 546"/>
              <a:gd name="T21" fmla="*/ 2147483647 h 497"/>
              <a:gd name="T22" fmla="*/ 2147483647 w 546"/>
              <a:gd name="T23" fmla="*/ 2147483647 h 497"/>
              <a:gd name="T24" fmla="*/ 2147483647 w 546"/>
              <a:gd name="T25" fmla="*/ 2147483647 h 4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46" h="497">
                <a:moveTo>
                  <a:pt x="23" y="4"/>
                </a:moveTo>
                <a:cubicBezTo>
                  <a:pt x="23" y="4"/>
                  <a:pt x="0" y="34"/>
                  <a:pt x="11" y="71"/>
                </a:cubicBezTo>
                <a:cubicBezTo>
                  <a:pt x="19" y="100"/>
                  <a:pt x="25" y="393"/>
                  <a:pt x="25" y="393"/>
                </a:cubicBezTo>
                <a:cubicBezTo>
                  <a:pt x="25" y="393"/>
                  <a:pt x="42" y="452"/>
                  <a:pt x="54" y="457"/>
                </a:cubicBezTo>
                <a:cubicBezTo>
                  <a:pt x="66" y="462"/>
                  <a:pt x="158" y="482"/>
                  <a:pt x="158" y="482"/>
                </a:cubicBezTo>
                <a:cubicBezTo>
                  <a:pt x="158" y="482"/>
                  <a:pt x="191" y="497"/>
                  <a:pt x="204" y="495"/>
                </a:cubicBezTo>
                <a:cubicBezTo>
                  <a:pt x="217" y="494"/>
                  <a:pt x="506" y="487"/>
                  <a:pt x="520" y="475"/>
                </a:cubicBezTo>
                <a:cubicBezTo>
                  <a:pt x="533" y="463"/>
                  <a:pt x="546" y="218"/>
                  <a:pt x="533" y="167"/>
                </a:cubicBezTo>
                <a:cubicBezTo>
                  <a:pt x="520" y="117"/>
                  <a:pt x="404" y="14"/>
                  <a:pt x="369" y="16"/>
                </a:cubicBezTo>
                <a:cubicBezTo>
                  <a:pt x="335" y="17"/>
                  <a:pt x="249" y="29"/>
                  <a:pt x="249" y="29"/>
                </a:cubicBezTo>
                <a:lnTo>
                  <a:pt x="198" y="11"/>
                </a:lnTo>
                <a:lnTo>
                  <a:pt x="151" y="2"/>
                </a:lnTo>
                <a:cubicBezTo>
                  <a:pt x="151" y="2"/>
                  <a:pt x="79" y="0"/>
                  <a:pt x="23" y="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pPr eaLnBrk="0" hangingPunct="0">
              <a:buFont typeface="Arial" charset="0"/>
              <a:buNone/>
              <a:defRPr/>
            </a:pPr>
            <a:endParaRPr lang="zh-CN" altLang="en-US">
              <a:ea typeface="宋体" pitchFamily="2" charset="-122"/>
            </a:endParaRPr>
          </a:p>
        </p:txBody>
      </p:sp>
      <p:grpSp>
        <p:nvGrpSpPr>
          <p:cNvPr id="5" name="Group 3"/>
          <p:cNvGrpSpPr/>
          <p:nvPr/>
        </p:nvGrpSpPr>
        <p:grpSpPr bwMode="auto">
          <a:xfrm>
            <a:off x="4572000" y="28575"/>
            <a:ext cx="4756150" cy="4338638"/>
            <a:chOff x="2918" y="18"/>
            <a:chExt cx="2958" cy="2699"/>
          </a:xfrm>
        </p:grpSpPr>
        <p:sp>
          <p:nvSpPr>
            <p:cNvPr id="6" name="Freeform 4"/>
            <p:cNvSpPr/>
            <p:nvPr/>
          </p:nvSpPr>
          <p:spPr bwMode="auto">
            <a:xfrm>
              <a:off x="3060" y="18"/>
              <a:ext cx="490" cy="187"/>
            </a:xfrm>
            <a:custGeom>
              <a:avLst/>
              <a:gdLst>
                <a:gd name="T0" fmla="*/ 2147483647 w 97"/>
                <a:gd name="T1" fmla="*/ 2147483647 h 37"/>
                <a:gd name="T2" fmla="*/ 2147483647 w 97"/>
                <a:gd name="T3" fmla="*/ 2147483647 h 37"/>
                <a:gd name="T4" fmla="*/ 2147483647 w 97"/>
                <a:gd name="T5" fmla="*/ 2147483647 h 37"/>
                <a:gd name="T6" fmla="*/ 2147483647 w 97"/>
                <a:gd name="T7" fmla="*/ 0 h 37"/>
                <a:gd name="T8" fmla="*/ 2147483647 w 97"/>
                <a:gd name="T9" fmla="*/ 0 h 37"/>
                <a:gd name="T10" fmla="*/ 2147483647 w 97"/>
                <a:gd name="T11" fmla="*/ 2147483647 h 37"/>
                <a:gd name="T12" fmla="*/ 2147483647 w 97"/>
                <a:gd name="T13" fmla="*/ 2147483647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" h="37">
                  <a:moveTo>
                    <a:pt x="71" y="25"/>
                  </a:moveTo>
                  <a:cubicBezTo>
                    <a:pt x="81" y="22"/>
                    <a:pt x="87" y="21"/>
                    <a:pt x="91" y="20"/>
                  </a:cubicBezTo>
                  <a:cubicBezTo>
                    <a:pt x="91" y="19"/>
                    <a:pt x="91" y="19"/>
                    <a:pt x="92" y="17"/>
                  </a:cubicBezTo>
                  <a:cubicBezTo>
                    <a:pt x="97" y="11"/>
                    <a:pt x="95" y="4"/>
                    <a:pt x="88" y="0"/>
                  </a:cubicBezTo>
                  <a:lnTo>
                    <a:pt x="25" y="0"/>
                  </a:lnTo>
                  <a:cubicBezTo>
                    <a:pt x="10" y="3"/>
                    <a:pt x="0" y="10"/>
                    <a:pt x="10" y="22"/>
                  </a:cubicBezTo>
                  <a:cubicBezTo>
                    <a:pt x="10" y="22"/>
                    <a:pt x="28" y="37"/>
                    <a:pt x="71" y="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2918" y="18"/>
              <a:ext cx="2958" cy="2699"/>
            </a:xfrm>
            <a:custGeom>
              <a:avLst/>
              <a:gdLst>
                <a:gd name="T0" fmla="*/ 2147483647 w 585"/>
                <a:gd name="T1" fmla="*/ 271325941 h 534"/>
                <a:gd name="T2" fmla="*/ 2147483647 w 585"/>
                <a:gd name="T3" fmla="*/ 0 h 534"/>
                <a:gd name="T4" fmla="*/ 2147483647 w 585"/>
                <a:gd name="T5" fmla="*/ 2147483647 h 534"/>
                <a:gd name="T6" fmla="*/ 2147483647 w 585"/>
                <a:gd name="T7" fmla="*/ 2147483647 h 534"/>
                <a:gd name="T8" fmla="*/ 2147483647 w 585"/>
                <a:gd name="T9" fmla="*/ 2147483647 h 534"/>
                <a:gd name="T10" fmla="*/ 2147483647 w 585"/>
                <a:gd name="T11" fmla="*/ 2147483647 h 534"/>
                <a:gd name="T12" fmla="*/ 2147483647 w 585"/>
                <a:gd name="T13" fmla="*/ 2147483647 h 534"/>
                <a:gd name="T14" fmla="*/ 2147483647 w 585"/>
                <a:gd name="T15" fmla="*/ 2147483647 h 534"/>
                <a:gd name="T16" fmla="*/ 2147483647 w 585"/>
                <a:gd name="T17" fmla="*/ 2147483647 h 534"/>
                <a:gd name="T18" fmla="*/ 2147483647 w 585"/>
                <a:gd name="T19" fmla="*/ 2147483647 h 534"/>
                <a:gd name="T20" fmla="*/ 2147483647 w 585"/>
                <a:gd name="T21" fmla="*/ 2147483647 h 534"/>
                <a:gd name="T22" fmla="*/ 2147483647 w 585"/>
                <a:gd name="T23" fmla="*/ 2147483647 h 534"/>
                <a:gd name="T24" fmla="*/ 2147483647 w 585"/>
                <a:gd name="T25" fmla="*/ 2147483647 h 534"/>
                <a:gd name="T26" fmla="*/ 2147483647 w 585"/>
                <a:gd name="T27" fmla="*/ 2147483647 h 534"/>
                <a:gd name="T28" fmla="*/ 2147483647 w 585"/>
                <a:gd name="T29" fmla="*/ 2147483647 h 534"/>
                <a:gd name="T30" fmla="*/ 2147483647 w 585"/>
                <a:gd name="T31" fmla="*/ 2147483647 h 534"/>
                <a:gd name="T32" fmla="*/ 2147483647 w 585"/>
                <a:gd name="T33" fmla="*/ 2147483647 h 534"/>
                <a:gd name="T34" fmla="*/ 2147483647 w 585"/>
                <a:gd name="T35" fmla="*/ 2147483647 h 534"/>
                <a:gd name="T36" fmla="*/ 2147483647 w 585"/>
                <a:gd name="T37" fmla="*/ 2147483647 h 534"/>
                <a:gd name="T38" fmla="*/ 2147483647 w 585"/>
                <a:gd name="T39" fmla="*/ 2147483647 h 534"/>
                <a:gd name="T40" fmla="*/ 2147483647 w 585"/>
                <a:gd name="T41" fmla="*/ 2147483647 h 534"/>
                <a:gd name="T42" fmla="*/ 2147483647 w 585"/>
                <a:gd name="T43" fmla="*/ 2147483647 h 534"/>
                <a:gd name="T44" fmla="*/ 2147483647 w 585"/>
                <a:gd name="T45" fmla="*/ 2147483647 h 534"/>
                <a:gd name="T46" fmla="*/ 2147483647 w 585"/>
                <a:gd name="T47" fmla="*/ 2147483647 h 534"/>
                <a:gd name="T48" fmla="*/ 2147483647 w 585"/>
                <a:gd name="T49" fmla="*/ 2147483647 h 534"/>
                <a:gd name="T50" fmla="*/ 2147483647 w 585"/>
                <a:gd name="T51" fmla="*/ 2147483647 h 534"/>
                <a:gd name="T52" fmla="*/ 2147483647 w 585"/>
                <a:gd name="T53" fmla="*/ 2147483647 h 534"/>
                <a:gd name="T54" fmla="*/ 2147483647 w 585"/>
                <a:gd name="T55" fmla="*/ 2147483647 h 534"/>
                <a:gd name="T56" fmla="*/ 2147483647 w 585"/>
                <a:gd name="T57" fmla="*/ 2147483647 h 534"/>
                <a:gd name="T58" fmla="*/ 2147483647 w 585"/>
                <a:gd name="T59" fmla="*/ 2147483647 h 534"/>
                <a:gd name="T60" fmla="*/ 2147483647 w 585"/>
                <a:gd name="T61" fmla="*/ 2147483647 h 534"/>
                <a:gd name="T62" fmla="*/ 2147483647 w 585"/>
                <a:gd name="T63" fmla="*/ 2147483647 h 534"/>
                <a:gd name="T64" fmla="*/ 2147483647 w 585"/>
                <a:gd name="T65" fmla="*/ 2147483647 h 534"/>
                <a:gd name="T66" fmla="*/ 2147483647 w 585"/>
                <a:gd name="T67" fmla="*/ 2147483647 h 534"/>
                <a:gd name="T68" fmla="*/ 2147483647 w 585"/>
                <a:gd name="T69" fmla="*/ 2147483647 h 534"/>
                <a:gd name="T70" fmla="*/ 2147483647 w 585"/>
                <a:gd name="T71" fmla="*/ 2147483647 h 534"/>
                <a:gd name="T72" fmla="*/ 2147483647 w 585"/>
                <a:gd name="T73" fmla="*/ 2147483647 h 534"/>
                <a:gd name="T74" fmla="*/ 2147483647 w 585"/>
                <a:gd name="T75" fmla="*/ 2147483647 h 534"/>
                <a:gd name="T76" fmla="*/ 2147483647 w 585"/>
                <a:gd name="T77" fmla="*/ 2147483647 h 534"/>
                <a:gd name="T78" fmla="*/ 2147483647 w 585"/>
                <a:gd name="T79" fmla="*/ 2147483647 h 534"/>
                <a:gd name="T80" fmla="*/ 2147483647 w 585"/>
                <a:gd name="T81" fmla="*/ 2147483647 h 534"/>
                <a:gd name="T82" fmla="*/ 2147483647 w 585"/>
                <a:gd name="T83" fmla="*/ 2147483647 h 534"/>
                <a:gd name="T84" fmla="*/ 2147483647 w 585"/>
                <a:gd name="T85" fmla="*/ 2147483647 h 534"/>
                <a:gd name="T86" fmla="*/ 2147483647 w 585"/>
                <a:gd name="T87" fmla="*/ 2147483647 h 534"/>
                <a:gd name="T88" fmla="*/ 2147483647 w 585"/>
                <a:gd name="T89" fmla="*/ 2147483647 h 534"/>
                <a:gd name="T90" fmla="*/ 2147483647 w 585"/>
                <a:gd name="T91" fmla="*/ 2147483647 h 534"/>
                <a:gd name="T92" fmla="*/ 2147483647 w 585"/>
                <a:gd name="T93" fmla="*/ 2147483647 h 534"/>
                <a:gd name="T94" fmla="*/ 2147483647 w 585"/>
                <a:gd name="T95" fmla="*/ 2147483647 h 534"/>
                <a:gd name="T96" fmla="*/ 2147483647 w 585"/>
                <a:gd name="T97" fmla="*/ 2147483647 h 534"/>
                <a:gd name="T98" fmla="*/ 2147483647 w 585"/>
                <a:gd name="T99" fmla="*/ 2147483647 h 534"/>
                <a:gd name="T100" fmla="*/ 2147483647 w 585"/>
                <a:gd name="T101" fmla="*/ 2147483647 h 534"/>
                <a:gd name="T102" fmla="*/ 2147483647 w 585"/>
                <a:gd name="T103" fmla="*/ 2147483647 h 534"/>
                <a:gd name="T104" fmla="*/ 2147483647 w 585"/>
                <a:gd name="T105" fmla="*/ 2147483647 h 534"/>
                <a:gd name="T106" fmla="*/ 2147483647 w 585"/>
                <a:gd name="T107" fmla="*/ 2147483647 h 534"/>
                <a:gd name="T108" fmla="*/ 2147483647 w 585"/>
                <a:gd name="T109" fmla="*/ 2147483647 h 534"/>
                <a:gd name="T110" fmla="*/ 2147483647 w 585"/>
                <a:gd name="T111" fmla="*/ 2147483647 h 534"/>
                <a:gd name="T112" fmla="*/ 2147483647 w 585"/>
                <a:gd name="T113" fmla="*/ 2147483647 h 534"/>
                <a:gd name="T114" fmla="*/ 2147483647 w 585"/>
                <a:gd name="T115" fmla="*/ 2147483647 h 5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85" h="534">
                  <a:moveTo>
                    <a:pt x="554" y="76"/>
                  </a:moveTo>
                  <a:cubicBezTo>
                    <a:pt x="551" y="32"/>
                    <a:pt x="543" y="9"/>
                    <a:pt x="504" y="1"/>
                  </a:cubicBezTo>
                  <a:cubicBezTo>
                    <a:pt x="500" y="1"/>
                    <a:pt x="494" y="0"/>
                    <a:pt x="486" y="0"/>
                  </a:cubicBezTo>
                  <a:lnTo>
                    <a:pt x="157" y="0"/>
                  </a:lnTo>
                  <a:cubicBezTo>
                    <a:pt x="156" y="5"/>
                    <a:pt x="153" y="17"/>
                    <a:pt x="158" y="17"/>
                  </a:cubicBezTo>
                  <a:cubicBezTo>
                    <a:pt x="171" y="17"/>
                    <a:pt x="223" y="21"/>
                    <a:pt x="225" y="21"/>
                  </a:cubicBezTo>
                  <a:cubicBezTo>
                    <a:pt x="226" y="21"/>
                    <a:pt x="250" y="16"/>
                    <a:pt x="237" y="28"/>
                  </a:cubicBezTo>
                  <a:cubicBezTo>
                    <a:pt x="223" y="41"/>
                    <a:pt x="192" y="41"/>
                    <a:pt x="174" y="39"/>
                  </a:cubicBezTo>
                  <a:cubicBezTo>
                    <a:pt x="131" y="36"/>
                    <a:pt x="152" y="56"/>
                    <a:pt x="168" y="56"/>
                  </a:cubicBezTo>
                  <a:cubicBezTo>
                    <a:pt x="218" y="56"/>
                    <a:pt x="228" y="68"/>
                    <a:pt x="207" y="71"/>
                  </a:cubicBezTo>
                  <a:cubicBezTo>
                    <a:pt x="186" y="74"/>
                    <a:pt x="182" y="73"/>
                    <a:pt x="162" y="76"/>
                  </a:cubicBezTo>
                  <a:cubicBezTo>
                    <a:pt x="7" y="101"/>
                    <a:pt x="59" y="60"/>
                    <a:pt x="74" y="60"/>
                  </a:cubicBezTo>
                  <a:cubicBezTo>
                    <a:pt x="139" y="59"/>
                    <a:pt x="123" y="37"/>
                    <a:pt x="107" y="42"/>
                  </a:cubicBezTo>
                  <a:cubicBezTo>
                    <a:pt x="91" y="46"/>
                    <a:pt x="34" y="27"/>
                    <a:pt x="26" y="63"/>
                  </a:cubicBezTo>
                  <a:cubicBezTo>
                    <a:pt x="19" y="100"/>
                    <a:pt x="42" y="282"/>
                    <a:pt x="36" y="317"/>
                  </a:cubicBezTo>
                  <a:cubicBezTo>
                    <a:pt x="0" y="534"/>
                    <a:pt x="199" y="487"/>
                    <a:pt x="199" y="487"/>
                  </a:cubicBezTo>
                  <a:cubicBezTo>
                    <a:pt x="156" y="453"/>
                    <a:pt x="174" y="421"/>
                    <a:pt x="171" y="403"/>
                  </a:cubicBezTo>
                  <a:cubicBezTo>
                    <a:pt x="161" y="345"/>
                    <a:pt x="154" y="337"/>
                    <a:pt x="144" y="341"/>
                  </a:cubicBezTo>
                  <a:cubicBezTo>
                    <a:pt x="121" y="352"/>
                    <a:pt x="123" y="358"/>
                    <a:pt x="126" y="367"/>
                  </a:cubicBezTo>
                  <a:cubicBezTo>
                    <a:pt x="142" y="416"/>
                    <a:pt x="105" y="376"/>
                    <a:pt x="105" y="376"/>
                  </a:cubicBezTo>
                  <a:cubicBezTo>
                    <a:pt x="98" y="380"/>
                    <a:pt x="95" y="390"/>
                    <a:pt x="99" y="399"/>
                  </a:cubicBezTo>
                  <a:cubicBezTo>
                    <a:pt x="131" y="463"/>
                    <a:pt x="101" y="446"/>
                    <a:pt x="94" y="435"/>
                  </a:cubicBezTo>
                  <a:cubicBezTo>
                    <a:pt x="61" y="390"/>
                    <a:pt x="92" y="366"/>
                    <a:pt x="88" y="352"/>
                  </a:cubicBezTo>
                  <a:cubicBezTo>
                    <a:pt x="75" y="295"/>
                    <a:pt x="118" y="274"/>
                    <a:pt x="124" y="265"/>
                  </a:cubicBezTo>
                  <a:cubicBezTo>
                    <a:pt x="130" y="256"/>
                    <a:pt x="127" y="253"/>
                    <a:pt x="129" y="234"/>
                  </a:cubicBezTo>
                  <a:cubicBezTo>
                    <a:pt x="136" y="195"/>
                    <a:pt x="155" y="216"/>
                    <a:pt x="153" y="228"/>
                  </a:cubicBezTo>
                  <a:cubicBezTo>
                    <a:pt x="148" y="274"/>
                    <a:pt x="176" y="242"/>
                    <a:pt x="186" y="228"/>
                  </a:cubicBezTo>
                  <a:cubicBezTo>
                    <a:pt x="218" y="186"/>
                    <a:pt x="214" y="229"/>
                    <a:pt x="209" y="237"/>
                  </a:cubicBezTo>
                  <a:cubicBezTo>
                    <a:pt x="203" y="244"/>
                    <a:pt x="198" y="255"/>
                    <a:pt x="200" y="260"/>
                  </a:cubicBezTo>
                  <a:cubicBezTo>
                    <a:pt x="208" y="283"/>
                    <a:pt x="193" y="305"/>
                    <a:pt x="188" y="306"/>
                  </a:cubicBezTo>
                  <a:cubicBezTo>
                    <a:pt x="184" y="308"/>
                    <a:pt x="170" y="314"/>
                    <a:pt x="170" y="332"/>
                  </a:cubicBezTo>
                  <a:cubicBezTo>
                    <a:pt x="171" y="350"/>
                    <a:pt x="192" y="382"/>
                    <a:pt x="192" y="395"/>
                  </a:cubicBezTo>
                  <a:cubicBezTo>
                    <a:pt x="193" y="492"/>
                    <a:pt x="236" y="499"/>
                    <a:pt x="255" y="497"/>
                  </a:cubicBezTo>
                  <a:cubicBezTo>
                    <a:pt x="275" y="496"/>
                    <a:pt x="445" y="490"/>
                    <a:pt x="515" y="483"/>
                  </a:cubicBezTo>
                  <a:cubicBezTo>
                    <a:pt x="585" y="477"/>
                    <a:pt x="538" y="458"/>
                    <a:pt x="518" y="458"/>
                  </a:cubicBezTo>
                  <a:cubicBezTo>
                    <a:pt x="467" y="458"/>
                    <a:pt x="454" y="427"/>
                    <a:pt x="454" y="427"/>
                  </a:cubicBezTo>
                  <a:cubicBezTo>
                    <a:pt x="454" y="427"/>
                    <a:pt x="453" y="405"/>
                    <a:pt x="431" y="400"/>
                  </a:cubicBezTo>
                  <a:cubicBezTo>
                    <a:pt x="376" y="385"/>
                    <a:pt x="411" y="353"/>
                    <a:pt x="425" y="345"/>
                  </a:cubicBezTo>
                  <a:cubicBezTo>
                    <a:pt x="438" y="338"/>
                    <a:pt x="430" y="335"/>
                    <a:pt x="420" y="329"/>
                  </a:cubicBezTo>
                  <a:cubicBezTo>
                    <a:pt x="398" y="316"/>
                    <a:pt x="394" y="300"/>
                    <a:pt x="396" y="270"/>
                  </a:cubicBezTo>
                  <a:cubicBezTo>
                    <a:pt x="397" y="240"/>
                    <a:pt x="416" y="249"/>
                    <a:pt x="416" y="249"/>
                  </a:cubicBezTo>
                  <a:cubicBezTo>
                    <a:pt x="416" y="249"/>
                    <a:pt x="448" y="262"/>
                    <a:pt x="460" y="256"/>
                  </a:cubicBezTo>
                  <a:cubicBezTo>
                    <a:pt x="472" y="250"/>
                    <a:pt x="467" y="239"/>
                    <a:pt x="461" y="244"/>
                  </a:cubicBezTo>
                  <a:cubicBezTo>
                    <a:pt x="455" y="248"/>
                    <a:pt x="412" y="244"/>
                    <a:pt x="407" y="223"/>
                  </a:cubicBezTo>
                  <a:cubicBezTo>
                    <a:pt x="403" y="202"/>
                    <a:pt x="418" y="213"/>
                    <a:pt x="422" y="214"/>
                  </a:cubicBezTo>
                  <a:cubicBezTo>
                    <a:pt x="427" y="216"/>
                    <a:pt x="427" y="220"/>
                    <a:pt x="439" y="226"/>
                  </a:cubicBezTo>
                  <a:cubicBezTo>
                    <a:pt x="468" y="241"/>
                    <a:pt x="454" y="224"/>
                    <a:pt x="454" y="224"/>
                  </a:cubicBezTo>
                  <a:cubicBezTo>
                    <a:pt x="454" y="224"/>
                    <a:pt x="454" y="224"/>
                    <a:pt x="438" y="209"/>
                  </a:cubicBezTo>
                  <a:cubicBezTo>
                    <a:pt x="423" y="194"/>
                    <a:pt x="406" y="199"/>
                    <a:pt x="389" y="199"/>
                  </a:cubicBezTo>
                  <a:cubicBezTo>
                    <a:pt x="373" y="199"/>
                    <a:pt x="376" y="211"/>
                    <a:pt x="376" y="211"/>
                  </a:cubicBezTo>
                  <a:cubicBezTo>
                    <a:pt x="376" y="211"/>
                    <a:pt x="373" y="242"/>
                    <a:pt x="370" y="291"/>
                  </a:cubicBezTo>
                  <a:cubicBezTo>
                    <a:pt x="368" y="341"/>
                    <a:pt x="360" y="347"/>
                    <a:pt x="357" y="343"/>
                  </a:cubicBezTo>
                  <a:cubicBezTo>
                    <a:pt x="354" y="338"/>
                    <a:pt x="350" y="313"/>
                    <a:pt x="350" y="305"/>
                  </a:cubicBezTo>
                  <a:cubicBezTo>
                    <a:pt x="350" y="298"/>
                    <a:pt x="345" y="264"/>
                    <a:pt x="347" y="230"/>
                  </a:cubicBezTo>
                  <a:cubicBezTo>
                    <a:pt x="350" y="195"/>
                    <a:pt x="356" y="210"/>
                    <a:pt x="334" y="201"/>
                  </a:cubicBezTo>
                  <a:cubicBezTo>
                    <a:pt x="311" y="192"/>
                    <a:pt x="323" y="182"/>
                    <a:pt x="331" y="182"/>
                  </a:cubicBezTo>
                  <a:cubicBezTo>
                    <a:pt x="338" y="182"/>
                    <a:pt x="350" y="189"/>
                    <a:pt x="352" y="181"/>
                  </a:cubicBezTo>
                  <a:cubicBezTo>
                    <a:pt x="356" y="160"/>
                    <a:pt x="359" y="141"/>
                    <a:pt x="347" y="136"/>
                  </a:cubicBezTo>
                  <a:cubicBezTo>
                    <a:pt x="322" y="127"/>
                    <a:pt x="332" y="121"/>
                    <a:pt x="341" y="118"/>
                  </a:cubicBezTo>
                  <a:cubicBezTo>
                    <a:pt x="350" y="115"/>
                    <a:pt x="352" y="94"/>
                    <a:pt x="339" y="99"/>
                  </a:cubicBezTo>
                  <a:cubicBezTo>
                    <a:pt x="313" y="107"/>
                    <a:pt x="316" y="85"/>
                    <a:pt x="321" y="82"/>
                  </a:cubicBezTo>
                  <a:cubicBezTo>
                    <a:pt x="325" y="79"/>
                    <a:pt x="334" y="83"/>
                    <a:pt x="331" y="62"/>
                  </a:cubicBezTo>
                  <a:cubicBezTo>
                    <a:pt x="328" y="41"/>
                    <a:pt x="347" y="34"/>
                    <a:pt x="351" y="53"/>
                  </a:cubicBezTo>
                  <a:cubicBezTo>
                    <a:pt x="354" y="73"/>
                    <a:pt x="363" y="112"/>
                    <a:pt x="369" y="103"/>
                  </a:cubicBezTo>
                  <a:cubicBezTo>
                    <a:pt x="375" y="94"/>
                    <a:pt x="385" y="57"/>
                    <a:pt x="395" y="41"/>
                  </a:cubicBezTo>
                  <a:cubicBezTo>
                    <a:pt x="406" y="24"/>
                    <a:pt x="418" y="38"/>
                    <a:pt x="415" y="47"/>
                  </a:cubicBezTo>
                  <a:cubicBezTo>
                    <a:pt x="401" y="88"/>
                    <a:pt x="426" y="90"/>
                    <a:pt x="426" y="90"/>
                  </a:cubicBezTo>
                  <a:cubicBezTo>
                    <a:pt x="426" y="90"/>
                    <a:pt x="423" y="96"/>
                    <a:pt x="409" y="95"/>
                  </a:cubicBezTo>
                  <a:cubicBezTo>
                    <a:pt x="382" y="92"/>
                    <a:pt x="393" y="110"/>
                    <a:pt x="405" y="115"/>
                  </a:cubicBezTo>
                  <a:cubicBezTo>
                    <a:pt x="431" y="124"/>
                    <a:pt x="414" y="130"/>
                    <a:pt x="401" y="130"/>
                  </a:cubicBezTo>
                  <a:cubicBezTo>
                    <a:pt x="387" y="130"/>
                    <a:pt x="381" y="134"/>
                    <a:pt x="378" y="148"/>
                  </a:cubicBezTo>
                  <a:cubicBezTo>
                    <a:pt x="369" y="191"/>
                    <a:pt x="401" y="181"/>
                    <a:pt x="401" y="181"/>
                  </a:cubicBezTo>
                  <a:cubicBezTo>
                    <a:pt x="452" y="195"/>
                    <a:pt x="528" y="188"/>
                    <a:pt x="528" y="188"/>
                  </a:cubicBezTo>
                  <a:cubicBezTo>
                    <a:pt x="543" y="192"/>
                    <a:pt x="552" y="189"/>
                    <a:pt x="558" y="181"/>
                  </a:cubicBezTo>
                  <a:lnTo>
                    <a:pt x="558" y="103"/>
                  </a:lnTo>
                  <a:cubicBezTo>
                    <a:pt x="556" y="93"/>
                    <a:pt x="555" y="84"/>
                    <a:pt x="554" y="76"/>
                  </a:cubicBezTo>
                  <a:close/>
                  <a:moveTo>
                    <a:pt x="231" y="77"/>
                  </a:moveTo>
                  <a:cubicBezTo>
                    <a:pt x="233" y="65"/>
                    <a:pt x="249" y="69"/>
                    <a:pt x="249" y="69"/>
                  </a:cubicBezTo>
                  <a:cubicBezTo>
                    <a:pt x="249" y="69"/>
                    <a:pt x="278" y="79"/>
                    <a:pt x="290" y="78"/>
                  </a:cubicBezTo>
                  <a:cubicBezTo>
                    <a:pt x="301" y="76"/>
                    <a:pt x="318" y="93"/>
                    <a:pt x="293" y="93"/>
                  </a:cubicBezTo>
                  <a:cubicBezTo>
                    <a:pt x="267" y="93"/>
                    <a:pt x="228" y="104"/>
                    <a:pt x="231" y="77"/>
                  </a:cubicBezTo>
                  <a:close/>
                  <a:moveTo>
                    <a:pt x="171" y="195"/>
                  </a:moveTo>
                  <a:cubicBezTo>
                    <a:pt x="153" y="195"/>
                    <a:pt x="46" y="237"/>
                    <a:pt x="45" y="128"/>
                  </a:cubicBezTo>
                  <a:cubicBezTo>
                    <a:pt x="45" y="104"/>
                    <a:pt x="39" y="83"/>
                    <a:pt x="69" y="98"/>
                  </a:cubicBezTo>
                  <a:cubicBezTo>
                    <a:pt x="99" y="112"/>
                    <a:pt x="72" y="111"/>
                    <a:pt x="137" y="108"/>
                  </a:cubicBezTo>
                  <a:cubicBezTo>
                    <a:pt x="137" y="108"/>
                    <a:pt x="184" y="110"/>
                    <a:pt x="191" y="106"/>
                  </a:cubicBezTo>
                  <a:cubicBezTo>
                    <a:pt x="199" y="101"/>
                    <a:pt x="192" y="91"/>
                    <a:pt x="207" y="91"/>
                  </a:cubicBezTo>
                  <a:cubicBezTo>
                    <a:pt x="222" y="90"/>
                    <a:pt x="220" y="105"/>
                    <a:pt x="220" y="105"/>
                  </a:cubicBezTo>
                  <a:cubicBezTo>
                    <a:pt x="220" y="105"/>
                    <a:pt x="207" y="124"/>
                    <a:pt x="305" y="111"/>
                  </a:cubicBezTo>
                  <a:cubicBezTo>
                    <a:pt x="317" y="109"/>
                    <a:pt x="327" y="121"/>
                    <a:pt x="302" y="121"/>
                  </a:cubicBezTo>
                  <a:cubicBezTo>
                    <a:pt x="290" y="122"/>
                    <a:pt x="272" y="128"/>
                    <a:pt x="278" y="143"/>
                  </a:cubicBezTo>
                  <a:cubicBezTo>
                    <a:pt x="284" y="158"/>
                    <a:pt x="276" y="256"/>
                    <a:pt x="276" y="256"/>
                  </a:cubicBezTo>
                  <a:cubicBezTo>
                    <a:pt x="276" y="256"/>
                    <a:pt x="271" y="274"/>
                    <a:pt x="262" y="245"/>
                  </a:cubicBezTo>
                  <a:cubicBezTo>
                    <a:pt x="259" y="235"/>
                    <a:pt x="262" y="144"/>
                    <a:pt x="260" y="137"/>
                  </a:cubicBezTo>
                  <a:cubicBezTo>
                    <a:pt x="259" y="129"/>
                    <a:pt x="217" y="122"/>
                    <a:pt x="215" y="154"/>
                  </a:cubicBezTo>
                  <a:cubicBezTo>
                    <a:pt x="214" y="185"/>
                    <a:pt x="205" y="195"/>
                    <a:pt x="171" y="195"/>
                  </a:cubicBezTo>
                  <a:close/>
                  <a:moveTo>
                    <a:pt x="237" y="231"/>
                  </a:moveTo>
                  <a:cubicBezTo>
                    <a:pt x="230" y="240"/>
                    <a:pt x="219" y="247"/>
                    <a:pt x="223" y="225"/>
                  </a:cubicBezTo>
                  <a:cubicBezTo>
                    <a:pt x="228" y="202"/>
                    <a:pt x="232" y="170"/>
                    <a:pt x="232" y="155"/>
                  </a:cubicBezTo>
                  <a:cubicBezTo>
                    <a:pt x="232" y="155"/>
                    <a:pt x="244" y="135"/>
                    <a:pt x="247" y="158"/>
                  </a:cubicBezTo>
                  <a:cubicBezTo>
                    <a:pt x="250" y="181"/>
                    <a:pt x="244" y="221"/>
                    <a:pt x="237" y="231"/>
                  </a:cubicBezTo>
                  <a:close/>
                  <a:moveTo>
                    <a:pt x="326" y="292"/>
                  </a:moveTo>
                  <a:cubicBezTo>
                    <a:pt x="327" y="320"/>
                    <a:pt x="355" y="400"/>
                    <a:pt x="286" y="399"/>
                  </a:cubicBezTo>
                  <a:cubicBezTo>
                    <a:pt x="217" y="398"/>
                    <a:pt x="214" y="409"/>
                    <a:pt x="215" y="321"/>
                  </a:cubicBezTo>
                  <a:cubicBezTo>
                    <a:pt x="216" y="236"/>
                    <a:pt x="225" y="253"/>
                    <a:pt x="230" y="264"/>
                  </a:cubicBezTo>
                  <a:cubicBezTo>
                    <a:pt x="230" y="264"/>
                    <a:pt x="253" y="318"/>
                    <a:pt x="309" y="277"/>
                  </a:cubicBezTo>
                  <a:cubicBezTo>
                    <a:pt x="319" y="269"/>
                    <a:pt x="324" y="263"/>
                    <a:pt x="326" y="292"/>
                  </a:cubicBezTo>
                  <a:close/>
                  <a:moveTo>
                    <a:pt x="318" y="133"/>
                  </a:moveTo>
                  <a:cubicBezTo>
                    <a:pt x="338" y="148"/>
                    <a:pt x="316" y="165"/>
                    <a:pt x="316" y="165"/>
                  </a:cubicBezTo>
                  <a:cubicBezTo>
                    <a:pt x="316" y="165"/>
                    <a:pt x="302" y="189"/>
                    <a:pt x="313" y="213"/>
                  </a:cubicBezTo>
                  <a:cubicBezTo>
                    <a:pt x="324" y="237"/>
                    <a:pt x="324" y="265"/>
                    <a:pt x="301" y="239"/>
                  </a:cubicBezTo>
                  <a:cubicBezTo>
                    <a:pt x="279" y="214"/>
                    <a:pt x="293" y="156"/>
                    <a:pt x="299" y="144"/>
                  </a:cubicBezTo>
                  <a:cubicBezTo>
                    <a:pt x="299" y="144"/>
                    <a:pt x="299" y="118"/>
                    <a:pt x="318" y="133"/>
                  </a:cubicBezTo>
                  <a:close/>
                  <a:moveTo>
                    <a:pt x="507" y="179"/>
                  </a:moveTo>
                  <a:cubicBezTo>
                    <a:pt x="498" y="185"/>
                    <a:pt x="507" y="179"/>
                    <a:pt x="465" y="177"/>
                  </a:cubicBezTo>
                  <a:cubicBezTo>
                    <a:pt x="423" y="176"/>
                    <a:pt x="461" y="162"/>
                    <a:pt x="461" y="162"/>
                  </a:cubicBezTo>
                  <a:cubicBezTo>
                    <a:pt x="565" y="166"/>
                    <a:pt x="516" y="173"/>
                    <a:pt x="507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3621" y="1287"/>
              <a:ext cx="238" cy="283"/>
            </a:xfrm>
            <a:custGeom>
              <a:avLst/>
              <a:gdLst>
                <a:gd name="T0" fmla="*/ 2147483647 w 47"/>
                <a:gd name="T1" fmla="*/ 2147483647 h 56"/>
                <a:gd name="T2" fmla="*/ 2147483647 w 47"/>
                <a:gd name="T3" fmla="*/ 2147483647 h 56"/>
                <a:gd name="T4" fmla="*/ 2147483647 w 47"/>
                <a:gd name="T5" fmla="*/ 2147483647 h 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7" h="56">
                  <a:moveTo>
                    <a:pt x="40" y="15"/>
                  </a:moveTo>
                  <a:cubicBezTo>
                    <a:pt x="37" y="0"/>
                    <a:pt x="0" y="23"/>
                    <a:pt x="27" y="56"/>
                  </a:cubicBezTo>
                  <a:cubicBezTo>
                    <a:pt x="27" y="56"/>
                    <a:pt x="47" y="49"/>
                    <a:pt x="40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403" y="1403"/>
              <a:ext cx="208" cy="379"/>
            </a:xfrm>
            <a:custGeom>
              <a:avLst/>
              <a:gdLst>
                <a:gd name="T0" fmla="*/ 2147483647 w 41"/>
                <a:gd name="T1" fmla="*/ 2147483647 h 75"/>
                <a:gd name="T2" fmla="*/ 2147483647 w 41"/>
                <a:gd name="T3" fmla="*/ 2147483647 h 75"/>
                <a:gd name="T4" fmla="*/ 2147483647 w 41"/>
                <a:gd name="T5" fmla="*/ 2147483647 h 75"/>
                <a:gd name="T6" fmla="*/ 2147483647 w 41"/>
                <a:gd name="T7" fmla="*/ 2147483647 h 75"/>
                <a:gd name="T8" fmla="*/ 2147483647 w 41"/>
                <a:gd name="T9" fmla="*/ 2147483647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75">
                  <a:moveTo>
                    <a:pt x="19" y="27"/>
                  </a:moveTo>
                  <a:cubicBezTo>
                    <a:pt x="0" y="54"/>
                    <a:pt x="6" y="63"/>
                    <a:pt x="12" y="69"/>
                  </a:cubicBezTo>
                  <a:cubicBezTo>
                    <a:pt x="18" y="75"/>
                    <a:pt x="30" y="74"/>
                    <a:pt x="40" y="45"/>
                  </a:cubicBezTo>
                  <a:cubicBezTo>
                    <a:pt x="40" y="45"/>
                    <a:pt x="32" y="31"/>
                    <a:pt x="37" y="24"/>
                  </a:cubicBezTo>
                  <a:cubicBezTo>
                    <a:pt x="41" y="16"/>
                    <a:pt x="38" y="0"/>
                    <a:pt x="19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3272" y="645"/>
              <a:ext cx="680" cy="318"/>
            </a:xfrm>
            <a:custGeom>
              <a:avLst/>
              <a:gdLst>
                <a:gd name="T0" fmla="*/ 2147483647 w 135"/>
                <a:gd name="T1" fmla="*/ 1084719008 h 63"/>
                <a:gd name="T2" fmla="*/ 2147483647 w 135"/>
                <a:gd name="T3" fmla="*/ 1084719008 h 63"/>
                <a:gd name="T4" fmla="*/ 560119062 w 135"/>
                <a:gd name="T5" fmla="*/ 2147483647 h 63"/>
                <a:gd name="T6" fmla="*/ 2147483647 w 135"/>
                <a:gd name="T7" fmla="*/ 2147483647 h 63"/>
                <a:gd name="T8" fmla="*/ 2147483647 w 135"/>
                <a:gd name="T9" fmla="*/ 2147483647 h 63"/>
                <a:gd name="T10" fmla="*/ 2147483647 w 135"/>
                <a:gd name="T11" fmla="*/ 2147483647 h 63"/>
                <a:gd name="T12" fmla="*/ 2147483647 w 135"/>
                <a:gd name="T13" fmla="*/ 1084719008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5" h="63">
                  <a:moveTo>
                    <a:pt x="112" y="4"/>
                  </a:moveTo>
                  <a:cubicBezTo>
                    <a:pt x="105" y="9"/>
                    <a:pt x="24" y="4"/>
                    <a:pt x="24" y="4"/>
                  </a:cubicBezTo>
                  <a:cubicBezTo>
                    <a:pt x="15" y="4"/>
                    <a:pt x="3" y="1"/>
                    <a:pt x="2" y="25"/>
                  </a:cubicBezTo>
                  <a:cubicBezTo>
                    <a:pt x="0" y="63"/>
                    <a:pt x="48" y="58"/>
                    <a:pt x="60" y="58"/>
                  </a:cubicBezTo>
                  <a:cubicBezTo>
                    <a:pt x="72" y="58"/>
                    <a:pt x="84" y="48"/>
                    <a:pt x="96" y="54"/>
                  </a:cubicBezTo>
                  <a:cubicBezTo>
                    <a:pt x="96" y="54"/>
                    <a:pt x="107" y="63"/>
                    <a:pt x="113" y="53"/>
                  </a:cubicBezTo>
                  <a:cubicBezTo>
                    <a:pt x="135" y="13"/>
                    <a:pt x="120" y="0"/>
                    <a:pt x="112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46" y="1545"/>
              <a:ext cx="493" cy="516"/>
            </a:xfrm>
            <a:custGeom>
              <a:avLst/>
              <a:gdLst>
                <a:gd name="T0" fmla="*/ 2147483647 w 97"/>
                <a:gd name="T1" fmla="*/ 1356088493 h 102"/>
                <a:gd name="T2" fmla="*/ 2147483647 w 97"/>
                <a:gd name="T3" fmla="*/ 1356088493 h 102"/>
                <a:gd name="T4" fmla="*/ 2147483647 w 97"/>
                <a:gd name="T5" fmla="*/ 2147483647 h 102"/>
                <a:gd name="T6" fmla="*/ 2147483647 w 97"/>
                <a:gd name="T7" fmla="*/ 2147483647 h 102"/>
                <a:gd name="T8" fmla="*/ 2147483647 w 97"/>
                <a:gd name="T9" fmla="*/ 1356088493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7" h="102">
                  <a:moveTo>
                    <a:pt x="67" y="5"/>
                  </a:moveTo>
                  <a:cubicBezTo>
                    <a:pt x="55" y="10"/>
                    <a:pt x="31" y="5"/>
                    <a:pt x="31" y="5"/>
                  </a:cubicBezTo>
                  <a:cubicBezTo>
                    <a:pt x="0" y="6"/>
                    <a:pt x="16" y="39"/>
                    <a:pt x="12" y="57"/>
                  </a:cubicBezTo>
                  <a:cubicBezTo>
                    <a:pt x="8" y="76"/>
                    <a:pt x="63" y="102"/>
                    <a:pt x="79" y="62"/>
                  </a:cubicBezTo>
                  <a:cubicBezTo>
                    <a:pt x="97" y="20"/>
                    <a:pt x="79" y="0"/>
                    <a:pt x="6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5173" y="1024"/>
              <a:ext cx="501" cy="96"/>
            </a:xfrm>
            <a:custGeom>
              <a:avLst/>
              <a:gdLst>
                <a:gd name="T0" fmla="*/ 2147483647 w 99"/>
                <a:gd name="T1" fmla="*/ 0 h 19"/>
                <a:gd name="T2" fmla="*/ 2147483647 w 99"/>
                <a:gd name="T3" fmla="*/ 2147483647 h 19"/>
                <a:gd name="T4" fmla="*/ 2147483647 w 99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9" h="19">
                  <a:moveTo>
                    <a:pt x="15" y="0"/>
                  </a:moveTo>
                  <a:cubicBezTo>
                    <a:pt x="0" y="0"/>
                    <a:pt x="19" y="19"/>
                    <a:pt x="40" y="15"/>
                  </a:cubicBezTo>
                  <a:cubicBezTo>
                    <a:pt x="99" y="1"/>
                    <a:pt x="15" y="0"/>
                    <a:pt x="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5340" y="1004"/>
              <a:ext cx="385" cy="237"/>
            </a:xfrm>
            <a:custGeom>
              <a:avLst/>
              <a:gdLst>
                <a:gd name="T0" fmla="*/ 2147483647 w 76"/>
                <a:gd name="T1" fmla="*/ 2147483647 h 47"/>
                <a:gd name="T2" fmla="*/ 2147483647 w 76"/>
                <a:gd name="T3" fmla="*/ 2147483647 h 47"/>
                <a:gd name="T4" fmla="*/ 2147483647 w 76"/>
                <a:gd name="T5" fmla="*/ 807188301 h 47"/>
                <a:gd name="T6" fmla="*/ 2147483647 w 76"/>
                <a:gd name="T7" fmla="*/ 2147483647 h 47"/>
                <a:gd name="T8" fmla="*/ 2147483647 w 76"/>
                <a:gd name="T9" fmla="*/ 2147483647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" h="47">
                  <a:moveTo>
                    <a:pt x="21" y="37"/>
                  </a:moveTo>
                  <a:cubicBezTo>
                    <a:pt x="21" y="37"/>
                    <a:pt x="50" y="47"/>
                    <a:pt x="70" y="17"/>
                  </a:cubicBezTo>
                  <a:cubicBezTo>
                    <a:pt x="76" y="7"/>
                    <a:pt x="65" y="0"/>
                    <a:pt x="48" y="3"/>
                  </a:cubicBezTo>
                  <a:cubicBezTo>
                    <a:pt x="39" y="5"/>
                    <a:pt x="39" y="32"/>
                    <a:pt x="19" y="32"/>
                  </a:cubicBezTo>
                  <a:cubicBezTo>
                    <a:pt x="0" y="32"/>
                    <a:pt x="21" y="37"/>
                    <a:pt x="21" y="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4" name="Freeform 12"/>
            <p:cNvSpPr/>
            <p:nvPr/>
          </p:nvSpPr>
          <p:spPr bwMode="auto">
            <a:xfrm>
              <a:off x="5325" y="1201"/>
              <a:ext cx="415" cy="187"/>
            </a:xfrm>
            <a:custGeom>
              <a:avLst/>
              <a:gdLst>
                <a:gd name="T0" fmla="*/ 2147483647 w 82"/>
                <a:gd name="T1" fmla="*/ 1652647125 h 37"/>
                <a:gd name="T2" fmla="*/ 2147483647 w 82"/>
                <a:gd name="T3" fmla="*/ 2147483647 h 37"/>
                <a:gd name="T4" fmla="*/ 2147483647 w 82"/>
                <a:gd name="T5" fmla="*/ 2147483647 h 37"/>
                <a:gd name="T6" fmla="*/ 2147483647 w 82"/>
                <a:gd name="T7" fmla="*/ 2147483647 h 37"/>
                <a:gd name="T8" fmla="*/ 2147483647 w 82"/>
                <a:gd name="T9" fmla="*/ 2147483647 h 37"/>
                <a:gd name="T10" fmla="*/ 2147483647 w 82"/>
                <a:gd name="T11" fmla="*/ 0 h 37"/>
                <a:gd name="T12" fmla="*/ 2147483647 w 82"/>
                <a:gd name="T13" fmla="*/ 1652647125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2" h="37">
                  <a:moveTo>
                    <a:pt x="72" y="6"/>
                  </a:moveTo>
                  <a:cubicBezTo>
                    <a:pt x="57" y="23"/>
                    <a:pt x="24" y="17"/>
                    <a:pt x="24" y="17"/>
                  </a:cubicBezTo>
                  <a:cubicBezTo>
                    <a:pt x="24" y="17"/>
                    <a:pt x="0" y="16"/>
                    <a:pt x="17" y="26"/>
                  </a:cubicBezTo>
                  <a:cubicBezTo>
                    <a:pt x="33" y="37"/>
                    <a:pt x="53" y="32"/>
                    <a:pt x="76" y="23"/>
                  </a:cubicBezTo>
                  <a:cubicBezTo>
                    <a:pt x="78" y="22"/>
                    <a:pt x="80" y="21"/>
                    <a:pt x="82" y="20"/>
                  </a:cubicBezTo>
                  <a:lnTo>
                    <a:pt x="82" y="0"/>
                  </a:lnTo>
                  <a:cubicBezTo>
                    <a:pt x="79" y="1"/>
                    <a:pt x="75" y="2"/>
                    <a:pt x="7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5001" y="1378"/>
              <a:ext cx="698" cy="167"/>
            </a:xfrm>
            <a:custGeom>
              <a:avLst/>
              <a:gdLst>
                <a:gd name="T0" fmla="*/ 2147483647 w 138"/>
                <a:gd name="T1" fmla="*/ 276585279 h 33"/>
                <a:gd name="T2" fmla="*/ 2147483647 w 138"/>
                <a:gd name="T3" fmla="*/ 2147483647 h 33"/>
                <a:gd name="T4" fmla="*/ 2147483647 w 138"/>
                <a:gd name="T5" fmla="*/ 2147483647 h 33"/>
                <a:gd name="T6" fmla="*/ 2147483647 w 138"/>
                <a:gd name="T7" fmla="*/ 2147483647 h 33"/>
                <a:gd name="T8" fmla="*/ 2147483647 w 138"/>
                <a:gd name="T9" fmla="*/ 2147483647 h 33"/>
                <a:gd name="T10" fmla="*/ 2147483647 w 138"/>
                <a:gd name="T11" fmla="*/ 837918244 h 33"/>
                <a:gd name="T12" fmla="*/ 2147483647 w 138"/>
                <a:gd name="T13" fmla="*/ 276585279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8" h="33">
                  <a:moveTo>
                    <a:pt x="21" y="1"/>
                  </a:moveTo>
                  <a:cubicBezTo>
                    <a:pt x="21" y="1"/>
                    <a:pt x="0" y="8"/>
                    <a:pt x="8" y="14"/>
                  </a:cubicBezTo>
                  <a:cubicBezTo>
                    <a:pt x="15" y="20"/>
                    <a:pt x="48" y="22"/>
                    <a:pt x="57" y="22"/>
                  </a:cubicBezTo>
                  <a:cubicBezTo>
                    <a:pt x="66" y="22"/>
                    <a:pt x="96" y="33"/>
                    <a:pt x="117" y="23"/>
                  </a:cubicBezTo>
                  <a:cubicBezTo>
                    <a:pt x="138" y="12"/>
                    <a:pt x="123" y="9"/>
                    <a:pt x="114" y="8"/>
                  </a:cubicBezTo>
                  <a:cubicBezTo>
                    <a:pt x="105" y="6"/>
                    <a:pt x="102" y="0"/>
                    <a:pt x="82" y="3"/>
                  </a:cubicBezTo>
                  <a:cubicBezTo>
                    <a:pt x="37" y="1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5077" y="1540"/>
              <a:ext cx="567" cy="146"/>
            </a:xfrm>
            <a:custGeom>
              <a:avLst/>
              <a:gdLst>
                <a:gd name="T0" fmla="*/ 2147483647 w 112"/>
                <a:gd name="T1" fmla="*/ 2147483647 h 29"/>
                <a:gd name="T2" fmla="*/ 2147483647 w 112"/>
                <a:gd name="T3" fmla="*/ 1055680070 h 29"/>
                <a:gd name="T4" fmla="*/ 2147483647 w 112"/>
                <a:gd name="T5" fmla="*/ 2147483647 h 29"/>
                <a:gd name="T6" fmla="*/ 2147483647 w 112"/>
                <a:gd name="T7" fmla="*/ 1579008653 h 29"/>
                <a:gd name="T8" fmla="*/ 563487946 w 112"/>
                <a:gd name="T9" fmla="*/ 1055680070 h 29"/>
                <a:gd name="T10" fmla="*/ 2147483647 w 112"/>
                <a:gd name="T11" fmla="*/ 2147483647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29">
                  <a:moveTo>
                    <a:pt x="98" y="19"/>
                  </a:moveTo>
                  <a:cubicBezTo>
                    <a:pt x="112" y="13"/>
                    <a:pt x="111" y="0"/>
                    <a:pt x="103" y="4"/>
                  </a:cubicBezTo>
                  <a:cubicBezTo>
                    <a:pt x="96" y="9"/>
                    <a:pt x="83" y="10"/>
                    <a:pt x="74" y="10"/>
                  </a:cubicBezTo>
                  <a:cubicBezTo>
                    <a:pt x="65" y="11"/>
                    <a:pt x="45" y="3"/>
                    <a:pt x="36" y="6"/>
                  </a:cubicBezTo>
                  <a:cubicBezTo>
                    <a:pt x="27" y="9"/>
                    <a:pt x="2" y="4"/>
                    <a:pt x="2" y="4"/>
                  </a:cubicBezTo>
                  <a:cubicBezTo>
                    <a:pt x="0" y="29"/>
                    <a:pt x="83" y="25"/>
                    <a:pt x="98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7" name="Freeform 15"/>
            <p:cNvSpPr/>
            <p:nvPr/>
          </p:nvSpPr>
          <p:spPr bwMode="auto">
            <a:xfrm>
              <a:off x="5042" y="1656"/>
              <a:ext cx="584" cy="480"/>
            </a:xfrm>
            <a:custGeom>
              <a:avLst/>
              <a:gdLst>
                <a:gd name="T0" fmla="*/ 823406997 w 115"/>
                <a:gd name="T1" fmla="*/ 2147483647 h 95"/>
                <a:gd name="T2" fmla="*/ 2147483647 w 115"/>
                <a:gd name="T3" fmla="*/ 2147483647 h 95"/>
                <a:gd name="T4" fmla="*/ 2147483647 w 115"/>
                <a:gd name="T5" fmla="*/ 2147483647 h 95"/>
                <a:gd name="T6" fmla="*/ 2147483647 w 115"/>
                <a:gd name="T7" fmla="*/ 2147483647 h 95"/>
                <a:gd name="T8" fmla="*/ 2147483647 w 115"/>
                <a:gd name="T9" fmla="*/ 2147483647 h 95"/>
                <a:gd name="T10" fmla="*/ 2147483647 w 115"/>
                <a:gd name="T11" fmla="*/ 2147483647 h 95"/>
                <a:gd name="T12" fmla="*/ 2147483647 w 115"/>
                <a:gd name="T13" fmla="*/ 2147483647 h 95"/>
                <a:gd name="T14" fmla="*/ 2147483647 w 115"/>
                <a:gd name="T15" fmla="*/ 2147483647 h 95"/>
                <a:gd name="T16" fmla="*/ 2147483647 w 115"/>
                <a:gd name="T17" fmla="*/ 2147483647 h 95"/>
                <a:gd name="T18" fmla="*/ 823406997 w 115"/>
                <a:gd name="T19" fmla="*/ 2147483647 h 9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5" h="95">
                  <a:moveTo>
                    <a:pt x="3" y="53"/>
                  </a:moveTo>
                  <a:cubicBezTo>
                    <a:pt x="5" y="60"/>
                    <a:pt x="14" y="68"/>
                    <a:pt x="26" y="54"/>
                  </a:cubicBezTo>
                  <a:cubicBezTo>
                    <a:pt x="48" y="29"/>
                    <a:pt x="48" y="72"/>
                    <a:pt x="50" y="77"/>
                  </a:cubicBezTo>
                  <a:cubicBezTo>
                    <a:pt x="51" y="81"/>
                    <a:pt x="54" y="95"/>
                    <a:pt x="59" y="84"/>
                  </a:cubicBezTo>
                  <a:cubicBezTo>
                    <a:pt x="63" y="74"/>
                    <a:pt x="70" y="39"/>
                    <a:pt x="81" y="52"/>
                  </a:cubicBezTo>
                  <a:cubicBezTo>
                    <a:pt x="100" y="76"/>
                    <a:pt x="115" y="54"/>
                    <a:pt x="111" y="52"/>
                  </a:cubicBezTo>
                  <a:cubicBezTo>
                    <a:pt x="106" y="51"/>
                    <a:pt x="79" y="37"/>
                    <a:pt x="79" y="27"/>
                  </a:cubicBezTo>
                  <a:cubicBezTo>
                    <a:pt x="79" y="16"/>
                    <a:pt x="42" y="0"/>
                    <a:pt x="37" y="16"/>
                  </a:cubicBezTo>
                  <a:cubicBezTo>
                    <a:pt x="33" y="33"/>
                    <a:pt x="12" y="41"/>
                    <a:pt x="12" y="41"/>
                  </a:cubicBezTo>
                  <a:cubicBezTo>
                    <a:pt x="0" y="44"/>
                    <a:pt x="2" y="45"/>
                    <a:pt x="3" y="5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8" name="Freeform 16"/>
            <p:cNvSpPr/>
            <p:nvPr/>
          </p:nvSpPr>
          <p:spPr bwMode="auto">
            <a:xfrm>
              <a:off x="5421" y="1464"/>
              <a:ext cx="329" cy="854"/>
            </a:xfrm>
            <a:custGeom>
              <a:avLst/>
              <a:gdLst>
                <a:gd name="T0" fmla="*/ 2147483647 w 65"/>
                <a:gd name="T1" fmla="*/ 2147483647 h 169"/>
                <a:gd name="T2" fmla="*/ 2147483647 w 65"/>
                <a:gd name="T3" fmla="*/ 2147483647 h 169"/>
                <a:gd name="T4" fmla="*/ 2147483647 w 65"/>
                <a:gd name="T5" fmla="*/ 2147483647 h 169"/>
                <a:gd name="T6" fmla="*/ 2147483647 w 65"/>
                <a:gd name="T7" fmla="*/ 2147483647 h 169"/>
                <a:gd name="T8" fmla="*/ 2147483647 w 65"/>
                <a:gd name="T9" fmla="*/ 2147483647 h 169"/>
                <a:gd name="T10" fmla="*/ 0 w 65"/>
                <a:gd name="T11" fmla="*/ 2147483647 h 169"/>
                <a:gd name="T12" fmla="*/ 2147483647 w 65"/>
                <a:gd name="T13" fmla="*/ 2147483647 h 169"/>
                <a:gd name="T14" fmla="*/ 2147483647 w 65"/>
                <a:gd name="T15" fmla="*/ 2147483647 h 169"/>
                <a:gd name="T16" fmla="*/ 2147483647 w 65"/>
                <a:gd name="T17" fmla="*/ 2147483647 h 169"/>
                <a:gd name="T18" fmla="*/ 2147483647 w 65"/>
                <a:gd name="T19" fmla="*/ 0 h 169"/>
                <a:gd name="T20" fmla="*/ 2147483647 w 65"/>
                <a:gd name="T21" fmla="*/ 2147483647 h 1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5" h="169">
                  <a:moveTo>
                    <a:pt x="51" y="40"/>
                  </a:moveTo>
                  <a:cubicBezTo>
                    <a:pt x="44" y="46"/>
                    <a:pt x="30" y="49"/>
                    <a:pt x="22" y="49"/>
                  </a:cubicBezTo>
                  <a:cubicBezTo>
                    <a:pt x="13" y="48"/>
                    <a:pt x="14" y="56"/>
                    <a:pt x="22" y="59"/>
                  </a:cubicBezTo>
                  <a:cubicBezTo>
                    <a:pt x="30" y="62"/>
                    <a:pt x="49" y="75"/>
                    <a:pt x="50" y="90"/>
                  </a:cubicBezTo>
                  <a:cubicBezTo>
                    <a:pt x="50" y="104"/>
                    <a:pt x="51" y="115"/>
                    <a:pt x="34" y="118"/>
                  </a:cubicBezTo>
                  <a:cubicBezTo>
                    <a:pt x="18" y="122"/>
                    <a:pt x="3" y="124"/>
                    <a:pt x="0" y="148"/>
                  </a:cubicBezTo>
                  <a:cubicBezTo>
                    <a:pt x="0" y="148"/>
                    <a:pt x="10" y="154"/>
                    <a:pt x="17" y="155"/>
                  </a:cubicBezTo>
                  <a:cubicBezTo>
                    <a:pt x="23" y="155"/>
                    <a:pt x="42" y="163"/>
                    <a:pt x="47" y="166"/>
                  </a:cubicBezTo>
                  <a:cubicBezTo>
                    <a:pt x="51" y="169"/>
                    <a:pt x="58" y="167"/>
                    <a:pt x="63" y="162"/>
                  </a:cubicBezTo>
                  <a:lnTo>
                    <a:pt x="65" y="0"/>
                  </a:lnTo>
                  <a:cubicBezTo>
                    <a:pt x="64" y="8"/>
                    <a:pt x="58" y="36"/>
                    <a:pt x="51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</p:grpSp>
      <p:grpSp>
        <p:nvGrpSpPr>
          <p:cNvPr id="19" name="Group 17"/>
          <p:cNvGrpSpPr/>
          <p:nvPr/>
        </p:nvGrpSpPr>
        <p:grpSpPr bwMode="auto">
          <a:xfrm>
            <a:off x="554038" y="36513"/>
            <a:ext cx="7891462" cy="6821487"/>
            <a:chOff x="349" y="23"/>
            <a:chExt cx="4971" cy="4297"/>
          </a:xfrm>
        </p:grpSpPr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384" y="23"/>
              <a:ext cx="21" cy="10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charset="0"/>
                <a:buNone/>
                <a:defRPr/>
              </a:pPr>
              <a:endParaRPr lang="zh-CN" altLang="en-US" smtClean="0"/>
            </a:p>
          </p:txBody>
        </p:sp>
        <p:sp>
          <p:nvSpPr>
            <p:cNvPr id="21" name="Freeform 19"/>
            <p:cNvSpPr>
              <a:spLocks noEditPoints="1"/>
            </p:cNvSpPr>
            <p:nvPr/>
          </p:nvSpPr>
          <p:spPr bwMode="auto">
            <a:xfrm>
              <a:off x="384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auto">
            <a:xfrm>
              <a:off x="384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auto">
            <a:xfrm>
              <a:off x="384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auto">
            <a:xfrm>
              <a:off x="384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25" name="Freeform 23"/>
            <p:cNvSpPr>
              <a:spLocks noEditPoints="1"/>
            </p:cNvSpPr>
            <p:nvPr/>
          </p:nvSpPr>
          <p:spPr bwMode="auto">
            <a:xfrm>
              <a:off x="384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384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auto">
            <a:xfrm>
              <a:off x="384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auto">
            <a:xfrm>
              <a:off x="384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29" name="Freeform 27"/>
            <p:cNvSpPr>
              <a:spLocks noEditPoints="1"/>
            </p:cNvSpPr>
            <p:nvPr/>
          </p:nvSpPr>
          <p:spPr bwMode="auto">
            <a:xfrm>
              <a:off x="384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30" name="Freeform 28"/>
            <p:cNvSpPr>
              <a:spLocks noEditPoints="1"/>
            </p:cNvSpPr>
            <p:nvPr/>
          </p:nvSpPr>
          <p:spPr bwMode="auto">
            <a:xfrm>
              <a:off x="384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384" y="4269"/>
              <a:ext cx="21" cy="5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charset="0"/>
                <a:buNone/>
                <a:defRPr/>
              </a:pPr>
              <a:endParaRPr lang="zh-CN" altLang="en-US" smtClean="0"/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829" y="23"/>
              <a:ext cx="21" cy="10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charset="0"/>
                <a:buNone/>
                <a:defRPr/>
              </a:pPr>
              <a:endParaRPr lang="zh-CN" altLang="en-US" smtClean="0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auto">
            <a:xfrm>
              <a:off x="829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34" name="Freeform 32"/>
            <p:cNvSpPr>
              <a:spLocks noEditPoints="1"/>
            </p:cNvSpPr>
            <p:nvPr/>
          </p:nvSpPr>
          <p:spPr bwMode="auto">
            <a:xfrm>
              <a:off x="829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35" name="Freeform 33"/>
            <p:cNvSpPr>
              <a:spLocks noEditPoints="1"/>
            </p:cNvSpPr>
            <p:nvPr/>
          </p:nvSpPr>
          <p:spPr bwMode="auto">
            <a:xfrm>
              <a:off x="829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36" name="Freeform 34"/>
            <p:cNvSpPr>
              <a:spLocks noEditPoints="1"/>
            </p:cNvSpPr>
            <p:nvPr/>
          </p:nvSpPr>
          <p:spPr bwMode="auto">
            <a:xfrm>
              <a:off x="829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37" name="Freeform 35"/>
            <p:cNvSpPr>
              <a:spLocks noEditPoints="1"/>
            </p:cNvSpPr>
            <p:nvPr/>
          </p:nvSpPr>
          <p:spPr bwMode="auto">
            <a:xfrm>
              <a:off x="829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38" name="Freeform 36"/>
            <p:cNvSpPr>
              <a:spLocks noEditPoints="1"/>
            </p:cNvSpPr>
            <p:nvPr/>
          </p:nvSpPr>
          <p:spPr bwMode="auto">
            <a:xfrm>
              <a:off x="829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39" name="Freeform 37"/>
            <p:cNvSpPr>
              <a:spLocks noEditPoints="1"/>
            </p:cNvSpPr>
            <p:nvPr/>
          </p:nvSpPr>
          <p:spPr bwMode="auto">
            <a:xfrm>
              <a:off x="829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0" name="Freeform 38"/>
            <p:cNvSpPr>
              <a:spLocks noEditPoints="1"/>
            </p:cNvSpPr>
            <p:nvPr/>
          </p:nvSpPr>
          <p:spPr bwMode="auto">
            <a:xfrm>
              <a:off x="829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" name="Freeform 39"/>
            <p:cNvSpPr>
              <a:spLocks noEditPoints="1"/>
            </p:cNvSpPr>
            <p:nvPr/>
          </p:nvSpPr>
          <p:spPr bwMode="auto">
            <a:xfrm>
              <a:off x="829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" name="Freeform 40"/>
            <p:cNvSpPr>
              <a:spLocks noEditPoints="1"/>
            </p:cNvSpPr>
            <p:nvPr/>
          </p:nvSpPr>
          <p:spPr bwMode="auto">
            <a:xfrm>
              <a:off x="829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829" y="4269"/>
              <a:ext cx="21" cy="5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charset="0"/>
                <a:buNone/>
                <a:defRPr/>
              </a:pPr>
              <a:endParaRPr lang="zh-CN" altLang="en-US" smtClean="0"/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1279" y="23"/>
              <a:ext cx="21" cy="10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charset="0"/>
                <a:buNone/>
                <a:defRPr/>
              </a:pPr>
              <a:endParaRPr lang="zh-CN" altLang="en-US" smtClean="0"/>
            </a:p>
          </p:txBody>
        </p:sp>
        <p:sp>
          <p:nvSpPr>
            <p:cNvPr id="45" name="Freeform 43"/>
            <p:cNvSpPr>
              <a:spLocks noEditPoints="1"/>
            </p:cNvSpPr>
            <p:nvPr/>
          </p:nvSpPr>
          <p:spPr bwMode="auto">
            <a:xfrm>
              <a:off x="1279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6" name="Freeform 44"/>
            <p:cNvSpPr>
              <a:spLocks noEditPoints="1"/>
            </p:cNvSpPr>
            <p:nvPr/>
          </p:nvSpPr>
          <p:spPr bwMode="auto">
            <a:xfrm>
              <a:off x="1279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7" name="Freeform 45"/>
            <p:cNvSpPr>
              <a:spLocks noEditPoints="1"/>
            </p:cNvSpPr>
            <p:nvPr/>
          </p:nvSpPr>
          <p:spPr bwMode="auto">
            <a:xfrm>
              <a:off x="1279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8" name="Freeform 46"/>
            <p:cNvSpPr>
              <a:spLocks noEditPoints="1"/>
            </p:cNvSpPr>
            <p:nvPr/>
          </p:nvSpPr>
          <p:spPr bwMode="auto">
            <a:xfrm>
              <a:off x="1279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9" name="Freeform 47"/>
            <p:cNvSpPr>
              <a:spLocks noEditPoints="1"/>
            </p:cNvSpPr>
            <p:nvPr/>
          </p:nvSpPr>
          <p:spPr bwMode="auto">
            <a:xfrm>
              <a:off x="1279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50" name="Freeform 48"/>
            <p:cNvSpPr>
              <a:spLocks noEditPoints="1"/>
            </p:cNvSpPr>
            <p:nvPr/>
          </p:nvSpPr>
          <p:spPr bwMode="auto">
            <a:xfrm>
              <a:off x="1279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51" name="Freeform 49"/>
            <p:cNvSpPr>
              <a:spLocks noEditPoints="1"/>
            </p:cNvSpPr>
            <p:nvPr/>
          </p:nvSpPr>
          <p:spPr bwMode="auto">
            <a:xfrm>
              <a:off x="1279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52" name="Freeform 50"/>
            <p:cNvSpPr>
              <a:spLocks noEditPoints="1"/>
            </p:cNvSpPr>
            <p:nvPr/>
          </p:nvSpPr>
          <p:spPr bwMode="auto">
            <a:xfrm>
              <a:off x="1279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53" name="Freeform 51"/>
            <p:cNvSpPr>
              <a:spLocks noEditPoints="1"/>
            </p:cNvSpPr>
            <p:nvPr/>
          </p:nvSpPr>
          <p:spPr bwMode="auto">
            <a:xfrm>
              <a:off x="1279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54" name="Freeform 52"/>
            <p:cNvSpPr>
              <a:spLocks noEditPoints="1"/>
            </p:cNvSpPr>
            <p:nvPr/>
          </p:nvSpPr>
          <p:spPr bwMode="auto">
            <a:xfrm>
              <a:off x="1279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55" name="Rectangle 53"/>
            <p:cNvSpPr>
              <a:spLocks noChangeArrowheads="1"/>
            </p:cNvSpPr>
            <p:nvPr/>
          </p:nvSpPr>
          <p:spPr bwMode="auto">
            <a:xfrm>
              <a:off x="1279" y="4269"/>
              <a:ext cx="21" cy="5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charset="0"/>
                <a:buNone/>
                <a:defRPr/>
              </a:pPr>
              <a:endParaRPr lang="zh-CN" altLang="en-US" smtClean="0"/>
            </a:p>
          </p:txBody>
        </p:sp>
        <p:sp>
          <p:nvSpPr>
            <p:cNvPr id="56" name="Rectangle 54"/>
            <p:cNvSpPr>
              <a:spLocks noChangeArrowheads="1"/>
            </p:cNvSpPr>
            <p:nvPr/>
          </p:nvSpPr>
          <p:spPr bwMode="auto">
            <a:xfrm>
              <a:off x="1724" y="23"/>
              <a:ext cx="21" cy="10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charset="0"/>
                <a:buNone/>
                <a:defRPr/>
              </a:pPr>
              <a:endParaRPr lang="zh-CN" altLang="en-US" smtClean="0"/>
            </a:p>
          </p:txBody>
        </p:sp>
        <p:sp>
          <p:nvSpPr>
            <p:cNvPr id="57" name="Freeform 55"/>
            <p:cNvSpPr>
              <a:spLocks noEditPoints="1"/>
            </p:cNvSpPr>
            <p:nvPr/>
          </p:nvSpPr>
          <p:spPr bwMode="auto">
            <a:xfrm>
              <a:off x="1724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58" name="Freeform 56"/>
            <p:cNvSpPr>
              <a:spLocks noEditPoints="1"/>
            </p:cNvSpPr>
            <p:nvPr/>
          </p:nvSpPr>
          <p:spPr bwMode="auto">
            <a:xfrm>
              <a:off x="1724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59" name="Freeform 57"/>
            <p:cNvSpPr>
              <a:spLocks noEditPoints="1"/>
            </p:cNvSpPr>
            <p:nvPr/>
          </p:nvSpPr>
          <p:spPr bwMode="auto">
            <a:xfrm>
              <a:off x="1724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60" name="Freeform 58"/>
            <p:cNvSpPr>
              <a:spLocks noEditPoints="1"/>
            </p:cNvSpPr>
            <p:nvPr/>
          </p:nvSpPr>
          <p:spPr bwMode="auto">
            <a:xfrm>
              <a:off x="1724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61" name="Freeform 59"/>
            <p:cNvSpPr>
              <a:spLocks noEditPoints="1"/>
            </p:cNvSpPr>
            <p:nvPr/>
          </p:nvSpPr>
          <p:spPr bwMode="auto">
            <a:xfrm>
              <a:off x="1724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62" name="Freeform 60"/>
            <p:cNvSpPr>
              <a:spLocks noEditPoints="1"/>
            </p:cNvSpPr>
            <p:nvPr/>
          </p:nvSpPr>
          <p:spPr bwMode="auto">
            <a:xfrm>
              <a:off x="1724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63" name="Freeform 61"/>
            <p:cNvSpPr>
              <a:spLocks noEditPoints="1"/>
            </p:cNvSpPr>
            <p:nvPr/>
          </p:nvSpPr>
          <p:spPr bwMode="auto">
            <a:xfrm>
              <a:off x="1724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64" name="Freeform 62"/>
            <p:cNvSpPr>
              <a:spLocks noEditPoints="1"/>
            </p:cNvSpPr>
            <p:nvPr/>
          </p:nvSpPr>
          <p:spPr bwMode="auto">
            <a:xfrm>
              <a:off x="1724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65" name="Freeform 63"/>
            <p:cNvSpPr>
              <a:spLocks noEditPoints="1"/>
            </p:cNvSpPr>
            <p:nvPr/>
          </p:nvSpPr>
          <p:spPr bwMode="auto">
            <a:xfrm>
              <a:off x="1724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66" name="Freeform 64"/>
            <p:cNvSpPr>
              <a:spLocks noEditPoints="1"/>
            </p:cNvSpPr>
            <p:nvPr/>
          </p:nvSpPr>
          <p:spPr bwMode="auto">
            <a:xfrm>
              <a:off x="1724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67" name="Rectangle 65"/>
            <p:cNvSpPr>
              <a:spLocks noChangeArrowheads="1"/>
            </p:cNvSpPr>
            <p:nvPr/>
          </p:nvSpPr>
          <p:spPr bwMode="auto">
            <a:xfrm>
              <a:off x="1724" y="4269"/>
              <a:ext cx="21" cy="5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charset="0"/>
                <a:buNone/>
                <a:defRPr/>
              </a:pPr>
              <a:endParaRPr lang="zh-CN" altLang="en-US" smtClean="0"/>
            </a:p>
          </p:txBody>
        </p:sp>
        <p:sp>
          <p:nvSpPr>
            <p:cNvPr id="68" name="Rectangle 66"/>
            <p:cNvSpPr>
              <a:spLocks noChangeArrowheads="1"/>
            </p:cNvSpPr>
            <p:nvPr/>
          </p:nvSpPr>
          <p:spPr bwMode="auto">
            <a:xfrm>
              <a:off x="2169" y="23"/>
              <a:ext cx="21" cy="10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charset="0"/>
                <a:buNone/>
                <a:defRPr/>
              </a:pPr>
              <a:endParaRPr lang="zh-CN" altLang="en-US" smtClean="0"/>
            </a:p>
          </p:txBody>
        </p:sp>
        <p:sp>
          <p:nvSpPr>
            <p:cNvPr id="69" name="Freeform 67"/>
            <p:cNvSpPr>
              <a:spLocks noEditPoints="1"/>
            </p:cNvSpPr>
            <p:nvPr/>
          </p:nvSpPr>
          <p:spPr bwMode="auto">
            <a:xfrm>
              <a:off x="2169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0" name="Freeform 68"/>
            <p:cNvSpPr>
              <a:spLocks noEditPoints="1"/>
            </p:cNvSpPr>
            <p:nvPr/>
          </p:nvSpPr>
          <p:spPr bwMode="auto">
            <a:xfrm>
              <a:off x="2169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1" name="Freeform 69"/>
            <p:cNvSpPr>
              <a:spLocks noEditPoints="1"/>
            </p:cNvSpPr>
            <p:nvPr/>
          </p:nvSpPr>
          <p:spPr bwMode="auto">
            <a:xfrm>
              <a:off x="2169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2" name="Freeform 70"/>
            <p:cNvSpPr>
              <a:spLocks noEditPoints="1"/>
            </p:cNvSpPr>
            <p:nvPr/>
          </p:nvSpPr>
          <p:spPr bwMode="auto">
            <a:xfrm>
              <a:off x="2169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3" name="Freeform 71"/>
            <p:cNvSpPr>
              <a:spLocks noEditPoints="1"/>
            </p:cNvSpPr>
            <p:nvPr/>
          </p:nvSpPr>
          <p:spPr bwMode="auto">
            <a:xfrm>
              <a:off x="2169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4" name="Freeform 72"/>
            <p:cNvSpPr>
              <a:spLocks noEditPoints="1"/>
            </p:cNvSpPr>
            <p:nvPr/>
          </p:nvSpPr>
          <p:spPr bwMode="auto">
            <a:xfrm>
              <a:off x="2169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5" name="Freeform 73"/>
            <p:cNvSpPr>
              <a:spLocks noEditPoints="1"/>
            </p:cNvSpPr>
            <p:nvPr/>
          </p:nvSpPr>
          <p:spPr bwMode="auto">
            <a:xfrm>
              <a:off x="2169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6" name="Freeform 74"/>
            <p:cNvSpPr>
              <a:spLocks noEditPoints="1"/>
            </p:cNvSpPr>
            <p:nvPr/>
          </p:nvSpPr>
          <p:spPr bwMode="auto">
            <a:xfrm>
              <a:off x="2169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7" name="Freeform 75"/>
            <p:cNvSpPr>
              <a:spLocks noEditPoints="1"/>
            </p:cNvSpPr>
            <p:nvPr/>
          </p:nvSpPr>
          <p:spPr bwMode="auto">
            <a:xfrm>
              <a:off x="2169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8" name="Freeform 76"/>
            <p:cNvSpPr>
              <a:spLocks noEditPoints="1"/>
            </p:cNvSpPr>
            <p:nvPr/>
          </p:nvSpPr>
          <p:spPr bwMode="auto">
            <a:xfrm>
              <a:off x="2169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9" name="Rectangle 77"/>
            <p:cNvSpPr>
              <a:spLocks noChangeArrowheads="1"/>
            </p:cNvSpPr>
            <p:nvPr/>
          </p:nvSpPr>
          <p:spPr bwMode="auto">
            <a:xfrm>
              <a:off x="2169" y="4269"/>
              <a:ext cx="21" cy="5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charset="0"/>
                <a:buNone/>
                <a:defRPr/>
              </a:pPr>
              <a:endParaRPr lang="zh-CN" altLang="en-US" smtClean="0"/>
            </a:p>
          </p:txBody>
        </p:sp>
        <p:sp>
          <p:nvSpPr>
            <p:cNvPr id="80" name="Rectangle 78"/>
            <p:cNvSpPr>
              <a:spLocks noChangeArrowheads="1"/>
            </p:cNvSpPr>
            <p:nvPr/>
          </p:nvSpPr>
          <p:spPr bwMode="auto">
            <a:xfrm>
              <a:off x="2620" y="23"/>
              <a:ext cx="20" cy="10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charset="0"/>
                <a:buNone/>
                <a:defRPr/>
              </a:pPr>
              <a:endParaRPr lang="zh-CN" altLang="en-US" smtClean="0"/>
            </a:p>
          </p:txBody>
        </p:sp>
        <p:sp>
          <p:nvSpPr>
            <p:cNvPr id="81" name="Freeform 79"/>
            <p:cNvSpPr>
              <a:spLocks noEditPoints="1"/>
            </p:cNvSpPr>
            <p:nvPr/>
          </p:nvSpPr>
          <p:spPr bwMode="auto">
            <a:xfrm>
              <a:off x="262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82" name="Freeform 80"/>
            <p:cNvSpPr>
              <a:spLocks noEditPoints="1"/>
            </p:cNvSpPr>
            <p:nvPr/>
          </p:nvSpPr>
          <p:spPr bwMode="auto">
            <a:xfrm>
              <a:off x="262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83" name="Freeform 81"/>
            <p:cNvSpPr>
              <a:spLocks noEditPoints="1"/>
            </p:cNvSpPr>
            <p:nvPr/>
          </p:nvSpPr>
          <p:spPr bwMode="auto">
            <a:xfrm>
              <a:off x="262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84" name="Freeform 82"/>
            <p:cNvSpPr>
              <a:spLocks noEditPoints="1"/>
            </p:cNvSpPr>
            <p:nvPr/>
          </p:nvSpPr>
          <p:spPr bwMode="auto">
            <a:xfrm>
              <a:off x="262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85" name="Freeform 83"/>
            <p:cNvSpPr>
              <a:spLocks noEditPoints="1"/>
            </p:cNvSpPr>
            <p:nvPr/>
          </p:nvSpPr>
          <p:spPr bwMode="auto">
            <a:xfrm>
              <a:off x="262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86" name="Freeform 84"/>
            <p:cNvSpPr>
              <a:spLocks noEditPoints="1"/>
            </p:cNvSpPr>
            <p:nvPr/>
          </p:nvSpPr>
          <p:spPr bwMode="auto">
            <a:xfrm>
              <a:off x="262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87" name="Freeform 85"/>
            <p:cNvSpPr>
              <a:spLocks noEditPoints="1"/>
            </p:cNvSpPr>
            <p:nvPr/>
          </p:nvSpPr>
          <p:spPr bwMode="auto">
            <a:xfrm>
              <a:off x="262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88" name="Freeform 86"/>
            <p:cNvSpPr>
              <a:spLocks noEditPoints="1"/>
            </p:cNvSpPr>
            <p:nvPr/>
          </p:nvSpPr>
          <p:spPr bwMode="auto">
            <a:xfrm>
              <a:off x="262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89" name="Freeform 87"/>
            <p:cNvSpPr>
              <a:spLocks noEditPoints="1"/>
            </p:cNvSpPr>
            <p:nvPr/>
          </p:nvSpPr>
          <p:spPr bwMode="auto">
            <a:xfrm>
              <a:off x="262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90" name="Freeform 88"/>
            <p:cNvSpPr>
              <a:spLocks noEditPoints="1"/>
            </p:cNvSpPr>
            <p:nvPr/>
          </p:nvSpPr>
          <p:spPr bwMode="auto">
            <a:xfrm>
              <a:off x="262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91" name="Rectangle 89"/>
            <p:cNvSpPr>
              <a:spLocks noChangeArrowheads="1"/>
            </p:cNvSpPr>
            <p:nvPr/>
          </p:nvSpPr>
          <p:spPr bwMode="auto">
            <a:xfrm>
              <a:off x="2620" y="4269"/>
              <a:ext cx="20" cy="5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charset="0"/>
                <a:buNone/>
                <a:defRPr/>
              </a:pPr>
              <a:endParaRPr lang="zh-CN" altLang="en-US" smtClean="0"/>
            </a:p>
          </p:txBody>
        </p:sp>
        <p:sp>
          <p:nvSpPr>
            <p:cNvPr id="92" name="Rectangle 90"/>
            <p:cNvSpPr>
              <a:spLocks noChangeArrowheads="1"/>
            </p:cNvSpPr>
            <p:nvPr/>
          </p:nvSpPr>
          <p:spPr bwMode="auto">
            <a:xfrm>
              <a:off x="3065" y="23"/>
              <a:ext cx="20" cy="10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charset="0"/>
                <a:buNone/>
                <a:defRPr/>
              </a:pPr>
              <a:endParaRPr lang="zh-CN" altLang="en-US" smtClean="0"/>
            </a:p>
          </p:txBody>
        </p:sp>
        <p:sp>
          <p:nvSpPr>
            <p:cNvPr id="93" name="Freeform 91"/>
            <p:cNvSpPr>
              <a:spLocks noEditPoints="1"/>
            </p:cNvSpPr>
            <p:nvPr/>
          </p:nvSpPr>
          <p:spPr bwMode="auto">
            <a:xfrm>
              <a:off x="3065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94" name="Freeform 92"/>
            <p:cNvSpPr>
              <a:spLocks noEditPoints="1"/>
            </p:cNvSpPr>
            <p:nvPr/>
          </p:nvSpPr>
          <p:spPr bwMode="auto">
            <a:xfrm>
              <a:off x="3065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95" name="Freeform 93"/>
            <p:cNvSpPr>
              <a:spLocks noEditPoints="1"/>
            </p:cNvSpPr>
            <p:nvPr/>
          </p:nvSpPr>
          <p:spPr bwMode="auto">
            <a:xfrm>
              <a:off x="3065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96" name="Freeform 94"/>
            <p:cNvSpPr>
              <a:spLocks noEditPoints="1"/>
            </p:cNvSpPr>
            <p:nvPr/>
          </p:nvSpPr>
          <p:spPr bwMode="auto">
            <a:xfrm>
              <a:off x="3065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97" name="Freeform 95"/>
            <p:cNvSpPr>
              <a:spLocks noEditPoints="1"/>
            </p:cNvSpPr>
            <p:nvPr/>
          </p:nvSpPr>
          <p:spPr bwMode="auto">
            <a:xfrm>
              <a:off x="3065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98" name="Freeform 96"/>
            <p:cNvSpPr>
              <a:spLocks noEditPoints="1"/>
            </p:cNvSpPr>
            <p:nvPr/>
          </p:nvSpPr>
          <p:spPr bwMode="auto">
            <a:xfrm>
              <a:off x="3065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99" name="Freeform 97"/>
            <p:cNvSpPr>
              <a:spLocks noEditPoints="1"/>
            </p:cNvSpPr>
            <p:nvPr/>
          </p:nvSpPr>
          <p:spPr bwMode="auto">
            <a:xfrm>
              <a:off x="3065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00" name="Freeform 98"/>
            <p:cNvSpPr>
              <a:spLocks noEditPoints="1"/>
            </p:cNvSpPr>
            <p:nvPr/>
          </p:nvSpPr>
          <p:spPr bwMode="auto">
            <a:xfrm>
              <a:off x="3065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01" name="Freeform 99"/>
            <p:cNvSpPr>
              <a:spLocks noEditPoints="1"/>
            </p:cNvSpPr>
            <p:nvPr/>
          </p:nvSpPr>
          <p:spPr bwMode="auto">
            <a:xfrm>
              <a:off x="3065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02" name="Freeform 100"/>
            <p:cNvSpPr>
              <a:spLocks noEditPoints="1"/>
            </p:cNvSpPr>
            <p:nvPr/>
          </p:nvSpPr>
          <p:spPr bwMode="auto">
            <a:xfrm>
              <a:off x="3065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03" name="Rectangle 101"/>
            <p:cNvSpPr>
              <a:spLocks noChangeArrowheads="1"/>
            </p:cNvSpPr>
            <p:nvPr/>
          </p:nvSpPr>
          <p:spPr bwMode="auto">
            <a:xfrm>
              <a:off x="3065" y="4269"/>
              <a:ext cx="20" cy="5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charset="0"/>
                <a:buNone/>
                <a:defRPr/>
              </a:pPr>
              <a:endParaRPr lang="zh-CN" altLang="en-US" smtClean="0"/>
            </a:p>
          </p:txBody>
        </p:sp>
        <p:sp>
          <p:nvSpPr>
            <p:cNvPr id="104" name="Rectangle 102"/>
            <p:cNvSpPr>
              <a:spLocks noChangeArrowheads="1"/>
            </p:cNvSpPr>
            <p:nvPr/>
          </p:nvSpPr>
          <p:spPr bwMode="auto">
            <a:xfrm>
              <a:off x="3510" y="23"/>
              <a:ext cx="20" cy="10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charset="0"/>
                <a:buNone/>
                <a:defRPr/>
              </a:pPr>
              <a:endParaRPr lang="zh-CN" altLang="en-US" smtClean="0"/>
            </a:p>
          </p:txBody>
        </p:sp>
        <p:sp>
          <p:nvSpPr>
            <p:cNvPr id="105" name="Freeform 103"/>
            <p:cNvSpPr>
              <a:spLocks noEditPoints="1"/>
            </p:cNvSpPr>
            <p:nvPr/>
          </p:nvSpPr>
          <p:spPr bwMode="auto">
            <a:xfrm>
              <a:off x="351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06" name="Freeform 104"/>
            <p:cNvSpPr>
              <a:spLocks noEditPoints="1"/>
            </p:cNvSpPr>
            <p:nvPr/>
          </p:nvSpPr>
          <p:spPr bwMode="auto">
            <a:xfrm>
              <a:off x="351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07" name="Freeform 105"/>
            <p:cNvSpPr>
              <a:spLocks noEditPoints="1"/>
            </p:cNvSpPr>
            <p:nvPr/>
          </p:nvSpPr>
          <p:spPr bwMode="auto">
            <a:xfrm>
              <a:off x="351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08" name="Freeform 106"/>
            <p:cNvSpPr>
              <a:spLocks noEditPoints="1"/>
            </p:cNvSpPr>
            <p:nvPr/>
          </p:nvSpPr>
          <p:spPr bwMode="auto">
            <a:xfrm>
              <a:off x="351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09" name="Freeform 107"/>
            <p:cNvSpPr>
              <a:spLocks noEditPoints="1"/>
            </p:cNvSpPr>
            <p:nvPr/>
          </p:nvSpPr>
          <p:spPr bwMode="auto">
            <a:xfrm>
              <a:off x="351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10" name="Freeform 108"/>
            <p:cNvSpPr>
              <a:spLocks noEditPoints="1"/>
            </p:cNvSpPr>
            <p:nvPr/>
          </p:nvSpPr>
          <p:spPr bwMode="auto">
            <a:xfrm>
              <a:off x="351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11" name="Freeform 109"/>
            <p:cNvSpPr>
              <a:spLocks noEditPoints="1"/>
            </p:cNvSpPr>
            <p:nvPr/>
          </p:nvSpPr>
          <p:spPr bwMode="auto">
            <a:xfrm>
              <a:off x="351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12" name="Freeform 110"/>
            <p:cNvSpPr>
              <a:spLocks noEditPoints="1"/>
            </p:cNvSpPr>
            <p:nvPr/>
          </p:nvSpPr>
          <p:spPr bwMode="auto">
            <a:xfrm>
              <a:off x="351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13" name="Freeform 111"/>
            <p:cNvSpPr>
              <a:spLocks noEditPoints="1"/>
            </p:cNvSpPr>
            <p:nvPr/>
          </p:nvSpPr>
          <p:spPr bwMode="auto">
            <a:xfrm>
              <a:off x="351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14" name="Freeform 112"/>
            <p:cNvSpPr>
              <a:spLocks noEditPoints="1"/>
            </p:cNvSpPr>
            <p:nvPr/>
          </p:nvSpPr>
          <p:spPr bwMode="auto">
            <a:xfrm>
              <a:off x="351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15" name="Rectangle 113"/>
            <p:cNvSpPr>
              <a:spLocks noChangeArrowheads="1"/>
            </p:cNvSpPr>
            <p:nvPr/>
          </p:nvSpPr>
          <p:spPr bwMode="auto">
            <a:xfrm>
              <a:off x="3510" y="4269"/>
              <a:ext cx="20" cy="5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charset="0"/>
                <a:buNone/>
                <a:defRPr/>
              </a:pPr>
              <a:endParaRPr lang="zh-CN" altLang="en-US" smtClean="0"/>
            </a:p>
          </p:txBody>
        </p:sp>
        <p:sp>
          <p:nvSpPr>
            <p:cNvPr id="116" name="Rectangle 114"/>
            <p:cNvSpPr>
              <a:spLocks noChangeArrowheads="1"/>
            </p:cNvSpPr>
            <p:nvPr/>
          </p:nvSpPr>
          <p:spPr bwMode="auto">
            <a:xfrm>
              <a:off x="3960" y="23"/>
              <a:ext cx="20" cy="10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charset="0"/>
                <a:buNone/>
                <a:defRPr/>
              </a:pPr>
              <a:endParaRPr lang="zh-CN" altLang="en-US" smtClean="0"/>
            </a:p>
          </p:txBody>
        </p:sp>
        <p:sp>
          <p:nvSpPr>
            <p:cNvPr id="117" name="Freeform 115"/>
            <p:cNvSpPr>
              <a:spLocks noEditPoints="1"/>
            </p:cNvSpPr>
            <p:nvPr/>
          </p:nvSpPr>
          <p:spPr bwMode="auto">
            <a:xfrm>
              <a:off x="396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18" name="Freeform 116"/>
            <p:cNvSpPr>
              <a:spLocks noEditPoints="1"/>
            </p:cNvSpPr>
            <p:nvPr/>
          </p:nvSpPr>
          <p:spPr bwMode="auto">
            <a:xfrm>
              <a:off x="396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19" name="Freeform 117"/>
            <p:cNvSpPr>
              <a:spLocks noEditPoints="1"/>
            </p:cNvSpPr>
            <p:nvPr/>
          </p:nvSpPr>
          <p:spPr bwMode="auto">
            <a:xfrm>
              <a:off x="396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20" name="Freeform 118"/>
            <p:cNvSpPr>
              <a:spLocks noEditPoints="1"/>
            </p:cNvSpPr>
            <p:nvPr/>
          </p:nvSpPr>
          <p:spPr bwMode="auto">
            <a:xfrm>
              <a:off x="396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21" name="Freeform 119"/>
            <p:cNvSpPr>
              <a:spLocks noEditPoints="1"/>
            </p:cNvSpPr>
            <p:nvPr/>
          </p:nvSpPr>
          <p:spPr bwMode="auto">
            <a:xfrm>
              <a:off x="396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22" name="Freeform 120"/>
            <p:cNvSpPr>
              <a:spLocks noEditPoints="1"/>
            </p:cNvSpPr>
            <p:nvPr/>
          </p:nvSpPr>
          <p:spPr bwMode="auto">
            <a:xfrm>
              <a:off x="396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23" name="Freeform 121"/>
            <p:cNvSpPr>
              <a:spLocks noEditPoints="1"/>
            </p:cNvSpPr>
            <p:nvPr/>
          </p:nvSpPr>
          <p:spPr bwMode="auto">
            <a:xfrm>
              <a:off x="396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24" name="Freeform 122"/>
            <p:cNvSpPr>
              <a:spLocks noEditPoints="1"/>
            </p:cNvSpPr>
            <p:nvPr/>
          </p:nvSpPr>
          <p:spPr bwMode="auto">
            <a:xfrm>
              <a:off x="396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25" name="Freeform 123"/>
            <p:cNvSpPr>
              <a:spLocks noEditPoints="1"/>
            </p:cNvSpPr>
            <p:nvPr/>
          </p:nvSpPr>
          <p:spPr bwMode="auto">
            <a:xfrm>
              <a:off x="396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26" name="Freeform 124"/>
            <p:cNvSpPr>
              <a:spLocks noEditPoints="1"/>
            </p:cNvSpPr>
            <p:nvPr/>
          </p:nvSpPr>
          <p:spPr bwMode="auto">
            <a:xfrm>
              <a:off x="396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27" name="Rectangle 125"/>
            <p:cNvSpPr>
              <a:spLocks noChangeArrowheads="1"/>
            </p:cNvSpPr>
            <p:nvPr/>
          </p:nvSpPr>
          <p:spPr bwMode="auto">
            <a:xfrm>
              <a:off x="3960" y="4269"/>
              <a:ext cx="20" cy="5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charset="0"/>
                <a:buNone/>
                <a:defRPr/>
              </a:pPr>
              <a:endParaRPr lang="zh-CN" altLang="en-US" smtClean="0"/>
            </a:p>
          </p:txBody>
        </p:sp>
        <p:sp>
          <p:nvSpPr>
            <p:cNvPr id="128" name="Rectangle 126"/>
            <p:cNvSpPr>
              <a:spLocks noChangeArrowheads="1"/>
            </p:cNvSpPr>
            <p:nvPr/>
          </p:nvSpPr>
          <p:spPr bwMode="auto">
            <a:xfrm>
              <a:off x="4405" y="23"/>
              <a:ext cx="20" cy="10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charset="0"/>
                <a:buNone/>
                <a:defRPr/>
              </a:pPr>
              <a:endParaRPr lang="zh-CN" altLang="en-US" smtClean="0"/>
            </a:p>
          </p:txBody>
        </p:sp>
        <p:sp>
          <p:nvSpPr>
            <p:cNvPr id="129" name="Freeform 127"/>
            <p:cNvSpPr>
              <a:spLocks noEditPoints="1"/>
            </p:cNvSpPr>
            <p:nvPr/>
          </p:nvSpPr>
          <p:spPr bwMode="auto">
            <a:xfrm>
              <a:off x="4405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30" name="Freeform 128"/>
            <p:cNvSpPr>
              <a:spLocks noEditPoints="1"/>
            </p:cNvSpPr>
            <p:nvPr/>
          </p:nvSpPr>
          <p:spPr bwMode="auto">
            <a:xfrm>
              <a:off x="4405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31" name="Freeform 129"/>
            <p:cNvSpPr>
              <a:spLocks noEditPoints="1"/>
            </p:cNvSpPr>
            <p:nvPr/>
          </p:nvSpPr>
          <p:spPr bwMode="auto">
            <a:xfrm>
              <a:off x="4405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32" name="Freeform 130"/>
            <p:cNvSpPr>
              <a:spLocks noEditPoints="1"/>
            </p:cNvSpPr>
            <p:nvPr/>
          </p:nvSpPr>
          <p:spPr bwMode="auto">
            <a:xfrm>
              <a:off x="4405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33" name="Freeform 131"/>
            <p:cNvSpPr>
              <a:spLocks noEditPoints="1"/>
            </p:cNvSpPr>
            <p:nvPr/>
          </p:nvSpPr>
          <p:spPr bwMode="auto">
            <a:xfrm>
              <a:off x="4405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34" name="Freeform 132"/>
            <p:cNvSpPr>
              <a:spLocks noEditPoints="1"/>
            </p:cNvSpPr>
            <p:nvPr/>
          </p:nvSpPr>
          <p:spPr bwMode="auto">
            <a:xfrm>
              <a:off x="4405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35" name="Freeform 133"/>
            <p:cNvSpPr>
              <a:spLocks noEditPoints="1"/>
            </p:cNvSpPr>
            <p:nvPr/>
          </p:nvSpPr>
          <p:spPr bwMode="auto">
            <a:xfrm>
              <a:off x="4405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36" name="Freeform 134"/>
            <p:cNvSpPr>
              <a:spLocks noEditPoints="1"/>
            </p:cNvSpPr>
            <p:nvPr/>
          </p:nvSpPr>
          <p:spPr bwMode="auto">
            <a:xfrm>
              <a:off x="4405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37" name="Freeform 135"/>
            <p:cNvSpPr>
              <a:spLocks noEditPoints="1"/>
            </p:cNvSpPr>
            <p:nvPr/>
          </p:nvSpPr>
          <p:spPr bwMode="auto">
            <a:xfrm>
              <a:off x="4405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38" name="Freeform 136"/>
            <p:cNvSpPr>
              <a:spLocks noEditPoints="1"/>
            </p:cNvSpPr>
            <p:nvPr/>
          </p:nvSpPr>
          <p:spPr bwMode="auto">
            <a:xfrm>
              <a:off x="4405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39" name="Rectangle 137"/>
            <p:cNvSpPr>
              <a:spLocks noChangeArrowheads="1"/>
            </p:cNvSpPr>
            <p:nvPr/>
          </p:nvSpPr>
          <p:spPr bwMode="auto">
            <a:xfrm>
              <a:off x="4405" y="4269"/>
              <a:ext cx="20" cy="5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charset="0"/>
                <a:buNone/>
                <a:defRPr/>
              </a:pPr>
              <a:endParaRPr lang="zh-CN" altLang="en-US" smtClean="0"/>
            </a:p>
          </p:txBody>
        </p:sp>
        <p:sp>
          <p:nvSpPr>
            <p:cNvPr id="140" name="Rectangle 138"/>
            <p:cNvSpPr>
              <a:spLocks noChangeArrowheads="1"/>
            </p:cNvSpPr>
            <p:nvPr/>
          </p:nvSpPr>
          <p:spPr bwMode="auto">
            <a:xfrm>
              <a:off x="4850" y="23"/>
              <a:ext cx="20" cy="10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charset="0"/>
                <a:buNone/>
                <a:defRPr/>
              </a:pPr>
              <a:endParaRPr lang="zh-CN" altLang="en-US" smtClean="0"/>
            </a:p>
          </p:txBody>
        </p:sp>
        <p:sp>
          <p:nvSpPr>
            <p:cNvPr id="141" name="Freeform 139"/>
            <p:cNvSpPr>
              <a:spLocks noEditPoints="1"/>
            </p:cNvSpPr>
            <p:nvPr/>
          </p:nvSpPr>
          <p:spPr bwMode="auto">
            <a:xfrm>
              <a:off x="485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42" name="Freeform 140"/>
            <p:cNvSpPr>
              <a:spLocks noEditPoints="1"/>
            </p:cNvSpPr>
            <p:nvPr/>
          </p:nvSpPr>
          <p:spPr bwMode="auto">
            <a:xfrm>
              <a:off x="485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43" name="Freeform 141"/>
            <p:cNvSpPr>
              <a:spLocks noEditPoints="1"/>
            </p:cNvSpPr>
            <p:nvPr/>
          </p:nvSpPr>
          <p:spPr bwMode="auto">
            <a:xfrm>
              <a:off x="485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44" name="Freeform 142"/>
            <p:cNvSpPr>
              <a:spLocks noEditPoints="1"/>
            </p:cNvSpPr>
            <p:nvPr/>
          </p:nvSpPr>
          <p:spPr bwMode="auto">
            <a:xfrm>
              <a:off x="485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45" name="Freeform 143"/>
            <p:cNvSpPr>
              <a:spLocks noEditPoints="1"/>
            </p:cNvSpPr>
            <p:nvPr/>
          </p:nvSpPr>
          <p:spPr bwMode="auto">
            <a:xfrm>
              <a:off x="485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46" name="Freeform 144"/>
            <p:cNvSpPr>
              <a:spLocks noEditPoints="1"/>
            </p:cNvSpPr>
            <p:nvPr/>
          </p:nvSpPr>
          <p:spPr bwMode="auto">
            <a:xfrm>
              <a:off x="485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47" name="Freeform 145"/>
            <p:cNvSpPr>
              <a:spLocks noEditPoints="1"/>
            </p:cNvSpPr>
            <p:nvPr/>
          </p:nvSpPr>
          <p:spPr bwMode="auto">
            <a:xfrm>
              <a:off x="485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48" name="Freeform 146"/>
            <p:cNvSpPr>
              <a:spLocks noEditPoints="1"/>
            </p:cNvSpPr>
            <p:nvPr/>
          </p:nvSpPr>
          <p:spPr bwMode="auto">
            <a:xfrm>
              <a:off x="485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49" name="Freeform 147"/>
            <p:cNvSpPr>
              <a:spLocks noEditPoints="1"/>
            </p:cNvSpPr>
            <p:nvPr/>
          </p:nvSpPr>
          <p:spPr bwMode="auto">
            <a:xfrm>
              <a:off x="485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50" name="Freeform 148"/>
            <p:cNvSpPr>
              <a:spLocks noEditPoints="1"/>
            </p:cNvSpPr>
            <p:nvPr/>
          </p:nvSpPr>
          <p:spPr bwMode="auto">
            <a:xfrm>
              <a:off x="485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51" name="Rectangle 149"/>
            <p:cNvSpPr>
              <a:spLocks noChangeArrowheads="1"/>
            </p:cNvSpPr>
            <p:nvPr/>
          </p:nvSpPr>
          <p:spPr bwMode="auto">
            <a:xfrm>
              <a:off x="4850" y="4269"/>
              <a:ext cx="20" cy="5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charset="0"/>
                <a:buNone/>
                <a:defRPr/>
              </a:pPr>
              <a:endParaRPr lang="zh-CN" altLang="en-US" smtClean="0"/>
            </a:p>
          </p:txBody>
        </p:sp>
        <p:sp>
          <p:nvSpPr>
            <p:cNvPr id="152" name="Rectangle 150"/>
            <p:cNvSpPr>
              <a:spLocks noChangeArrowheads="1"/>
            </p:cNvSpPr>
            <p:nvPr/>
          </p:nvSpPr>
          <p:spPr bwMode="auto">
            <a:xfrm>
              <a:off x="5300" y="23"/>
              <a:ext cx="20" cy="10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charset="0"/>
                <a:buNone/>
                <a:defRPr/>
              </a:pPr>
              <a:endParaRPr lang="zh-CN" altLang="en-US" smtClean="0"/>
            </a:p>
          </p:txBody>
        </p:sp>
        <p:sp>
          <p:nvSpPr>
            <p:cNvPr id="153" name="Freeform 151"/>
            <p:cNvSpPr>
              <a:spLocks noEditPoints="1"/>
            </p:cNvSpPr>
            <p:nvPr/>
          </p:nvSpPr>
          <p:spPr bwMode="auto">
            <a:xfrm>
              <a:off x="530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54" name="Freeform 152"/>
            <p:cNvSpPr>
              <a:spLocks noEditPoints="1"/>
            </p:cNvSpPr>
            <p:nvPr/>
          </p:nvSpPr>
          <p:spPr bwMode="auto">
            <a:xfrm>
              <a:off x="530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55" name="Freeform 153"/>
            <p:cNvSpPr>
              <a:spLocks noEditPoints="1"/>
            </p:cNvSpPr>
            <p:nvPr/>
          </p:nvSpPr>
          <p:spPr bwMode="auto">
            <a:xfrm>
              <a:off x="530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56" name="Freeform 154"/>
            <p:cNvSpPr>
              <a:spLocks noEditPoints="1"/>
            </p:cNvSpPr>
            <p:nvPr/>
          </p:nvSpPr>
          <p:spPr bwMode="auto">
            <a:xfrm>
              <a:off x="530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57" name="Freeform 155"/>
            <p:cNvSpPr>
              <a:spLocks noEditPoints="1"/>
            </p:cNvSpPr>
            <p:nvPr/>
          </p:nvSpPr>
          <p:spPr bwMode="auto">
            <a:xfrm>
              <a:off x="530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58" name="Freeform 156"/>
            <p:cNvSpPr>
              <a:spLocks noEditPoints="1"/>
            </p:cNvSpPr>
            <p:nvPr/>
          </p:nvSpPr>
          <p:spPr bwMode="auto">
            <a:xfrm>
              <a:off x="530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59" name="Freeform 157"/>
            <p:cNvSpPr>
              <a:spLocks noEditPoints="1"/>
            </p:cNvSpPr>
            <p:nvPr/>
          </p:nvSpPr>
          <p:spPr bwMode="auto">
            <a:xfrm>
              <a:off x="530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60" name="Freeform 158"/>
            <p:cNvSpPr>
              <a:spLocks noEditPoints="1"/>
            </p:cNvSpPr>
            <p:nvPr/>
          </p:nvSpPr>
          <p:spPr bwMode="auto">
            <a:xfrm>
              <a:off x="530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61" name="Freeform 159"/>
            <p:cNvSpPr>
              <a:spLocks noEditPoints="1"/>
            </p:cNvSpPr>
            <p:nvPr/>
          </p:nvSpPr>
          <p:spPr bwMode="auto">
            <a:xfrm>
              <a:off x="530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62" name="Freeform 160"/>
            <p:cNvSpPr>
              <a:spLocks noEditPoints="1"/>
            </p:cNvSpPr>
            <p:nvPr/>
          </p:nvSpPr>
          <p:spPr bwMode="auto">
            <a:xfrm>
              <a:off x="530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63" name="Rectangle 161"/>
            <p:cNvSpPr>
              <a:spLocks noChangeArrowheads="1"/>
            </p:cNvSpPr>
            <p:nvPr/>
          </p:nvSpPr>
          <p:spPr bwMode="auto">
            <a:xfrm>
              <a:off x="5300" y="4269"/>
              <a:ext cx="20" cy="5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charset="0"/>
                <a:buNone/>
                <a:defRPr/>
              </a:pPr>
              <a:endParaRPr lang="zh-CN" altLang="en-US" smtClean="0"/>
            </a:p>
          </p:txBody>
        </p:sp>
        <p:sp>
          <p:nvSpPr>
            <p:cNvPr id="164" name="Freeform 162"/>
            <p:cNvSpPr/>
            <p:nvPr/>
          </p:nvSpPr>
          <p:spPr bwMode="auto">
            <a:xfrm>
              <a:off x="349" y="3304"/>
              <a:ext cx="20" cy="10"/>
            </a:xfrm>
            <a:custGeom>
              <a:avLst/>
              <a:gdLst>
                <a:gd name="T0" fmla="*/ 0 w 4"/>
                <a:gd name="T1" fmla="*/ 244140625 h 2"/>
                <a:gd name="T2" fmla="*/ 0 w 4"/>
                <a:gd name="T3" fmla="*/ 244140625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cubicBezTo>
                    <a:pt x="1" y="2"/>
                    <a:pt x="4" y="0"/>
                    <a:pt x="0" y="1"/>
                  </a:cubicBez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</p:grpSp>
      <p:grpSp>
        <p:nvGrpSpPr>
          <p:cNvPr id="165" name="Group 168"/>
          <p:cNvGrpSpPr/>
          <p:nvPr/>
        </p:nvGrpSpPr>
        <p:grpSpPr bwMode="auto">
          <a:xfrm>
            <a:off x="152400" y="4724400"/>
            <a:ext cx="1685925" cy="1557338"/>
            <a:chOff x="96" y="2784"/>
            <a:chExt cx="1062" cy="981"/>
          </a:xfrm>
        </p:grpSpPr>
        <p:sp>
          <p:nvSpPr>
            <p:cNvPr id="166" name="Freeform 169"/>
            <p:cNvSpPr/>
            <p:nvPr userDrawn="1"/>
          </p:nvSpPr>
          <p:spPr bwMode="auto">
            <a:xfrm>
              <a:off x="121" y="2784"/>
              <a:ext cx="207" cy="81"/>
            </a:xfrm>
            <a:custGeom>
              <a:avLst/>
              <a:gdLst>
                <a:gd name="T0" fmla="*/ 2147483647 w 41"/>
                <a:gd name="T1" fmla="*/ 2147483647 h 16"/>
                <a:gd name="T2" fmla="*/ 2147483647 w 41"/>
                <a:gd name="T3" fmla="*/ 2147483647 h 16"/>
                <a:gd name="T4" fmla="*/ 2147483647 w 41"/>
                <a:gd name="T5" fmla="*/ 2147483647 h 16"/>
                <a:gd name="T6" fmla="*/ 2147483647 w 41"/>
                <a:gd name="T7" fmla="*/ 277393137 h 16"/>
                <a:gd name="T8" fmla="*/ 2147483647 w 41"/>
                <a:gd name="T9" fmla="*/ 2147483647 h 16"/>
                <a:gd name="T10" fmla="*/ 2147483647 w 41"/>
                <a:gd name="T11" fmla="*/ 2147483647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67" name="Freeform 170"/>
            <p:cNvSpPr>
              <a:spLocks noEditPoints="1"/>
            </p:cNvSpPr>
            <p:nvPr userDrawn="1"/>
          </p:nvSpPr>
          <p:spPr bwMode="auto">
            <a:xfrm>
              <a:off x="96" y="2789"/>
              <a:ext cx="1062" cy="976"/>
            </a:xfrm>
            <a:custGeom>
              <a:avLst/>
              <a:gdLst>
                <a:gd name="T0" fmla="*/ 2147483647 w 210"/>
                <a:gd name="T1" fmla="*/ 2147483647 h 193"/>
                <a:gd name="T2" fmla="*/ 2147483647 w 210"/>
                <a:gd name="T3" fmla="*/ 2147483647 h 193"/>
                <a:gd name="T4" fmla="*/ 2147483647 w 210"/>
                <a:gd name="T5" fmla="*/ 2147483647 h 193"/>
                <a:gd name="T6" fmla="*/ 2147483647 w 210"/>
                <a:gd name="T7" fmla="*/ 2147483647 h 193"/>
                <a:gd name="T8" fmla="*/ 2147483647 w 210"/>
                <a:gd name="T9" fmla="*/ 2147483647 h 193"/>
                <a:gd name="T10" fmla="*/ 2147483647 w 210"/>
                <a:gd name="T11" fmla="*/ 2147483647 h 193"/>
                <a:gd name="T12" fmla="*/ 2147483647 w 210"/>
                <a:gd name="T13" fmla="*/ 2147483647 h 193"/>
                <a:gd name="T14" fmla="*/ 2147483647 w 210"/>
                <a:gd name="T15" fmla="*/ 2147483647 h 193"/>
                <a:gd name="T16" fmla="*/ 2147483647 w 210"/>
                <a:gd name="T17" fmla="*/ 2147483647 h 193"/>
                <a:gd name="T18" fmla="*/ 2147483647 w 210"/>
                <a:gd name="T19" fmla="*/ 2147483647 h 193"/>
                <a:gd name="T20" fmla="*/ 2147483647 w 210"/>
                <a:gd name="T21" fmla="*/ 2147483647 h 193"/>
                <a:gd name="T22" fmla="*/ 2147483647 w 210"/>
                <a:gd name="T23" fmla="*/ 2147483647 h 193"/>
                <a:gd name="T24" fmla="*/ 2147483647 w 210"/>
                <a:gd name="T25" fmla="*/ 2147483647 h 193"/>
                <a:gd name="T26" fmla="*/ 2147483647 w 210"/>
                <a:gd name="T27" fmla="*/ 2147483647 h 193"/>
                <a:gd name="T28" fmla="*/ 2147483647 w 210"/>
                <a:gd name="T29" fmla="*/ 2147483647 h 193"/>
                <a:gd name="T30" fmla="*/ 2147483647 w 210"/>
                <a:gd name="T31" fmla="*/ 2147483647 h 193"/>
                <a:gd name="T32" fmla="*/ 2147483647 w 210"/>
                <a:gd name="T33" fmla="*/ 2147483647 h 193"/>
                <a:gd name="T34" fmla="*/ 2147483647 w 210"/>
                <a:gd name="T35" fmla="*/ 2147483647 h 193"/>
                <a:gd name="T36" fmla="*/ 2147483647 w 210"/>
                <a:gd name="T37" fmla="*/ 2147483647 h 193"/>
                <a:gd name="T38" fmla="*/ 2147483647 w 210"/>
                <a:gd name="T39" fmla="*/ 2147483647 h 193"/>
                <a:gd name="T40" fmla="*/ 2147483647 w 210"/>
                <a:gd name="T41" fmla="*/ 272425434 h 193"/>
                <a:gd name="T42" fmla="*/ 2147483647 w 210"/>
                <a:gd name="T43" fmla="*/ 2147483647 h 193"/>
                <a:gd name="T44" fmla="*/ 2147483647 w 210"/>
                <a:gd name="T45" fmla="*/ 2147483647 h 193"/>
                <a:gd name="T46" fmla="*/ 2147483647 w 210"/>
                <a:gd name="T47" fmla="*/ 2147483647 h 193"/>
                <a:gd name="T48" fmla="*/ 2147483647 w 210"/>
                <a:gd name="T49" fmla="*/ 2147483647 h 193"/>
                <a:gd name="T50" fmla="*/ 2147483647 w 210"/>
                <a:gd name="T51" fmla="*/ 2147483647 h 193"/>
                <a:gd name="T52" fmla="*/ 2147483647 w 210"/>
                <a:gd name="T53" fmla="*/ 2147483647 h 193"/>
                <a:gd name="T54" fmla="*/ 2147483647 w 210"/>
                <a:gd name="T55" fmla="*/ 2147483647 h 193"/>
                <a:gd name="T56" fmla="*/ 2147483647 w 210"/>
                <a:gd name="T57" fmla="*/ 2147483647 h 193"/>
                <a:gd name="T58" fmla="*/ 2147483647 w 210"/>
                <a:gd name="T59" fmla="*/ 2147483647 h 193"/>
                <a:gd name="T60" fmla="*/ 2147483647 w 210"/>
                <a:gd name="T61" fmla="*/ 2147483647 h 193"/>
                <a:gd name="T62" fmla="*/ 2147483647 w 210"/>
                <a:gd name="T63" fmla="*/ 2147483647 h 193"/>
                <a:gd name="T64" fmla="*/ 2147483647 w 210"/>
                <a:gd name="T65" fmla="*/ 2147483647 h 193"/>
                <a:gd name="T66" fmla="*/ 2147483647 w 210"/>
                <a:gd name="T67" fmla="*/ 2147483647 h 193"/>
                <a:gd name="T68" fmla="*/ 2147483647 w 210"/>
                <a:gd name="T69" fmla="*/ 2147483647 h 193"/>
                <a:gd name="T70" fmla="*/ 2147483647 w 210"/>
                <a:gd name="T71" fmla="*/ 2147483647 h 193"/>
                <a:gd name="T72" fmla="*/ 2147483647 w 210"/>
                <a:gd name="T73" fmla="*/ 2147483647 h 193"/>
                <a:gd name="T74" fmla="*/ 2147483647 w 210"/>
                <a:gd name="T75" fmla="*/ 2147483647 h 193"/>
                <a:gd name="T76" fmla="*/ 2147483647 w 210"/>
                <a:gd name="T77" fmla="*/ 2147483647 h 193"/>
                <a:gd name="T78" fmla="*/ 2147483647 w 210"/>
                <a:gd name="T79" fmla="*/ 2147483647 h 193"/>
                <a:gd name="T80" fmla="*/ 2147483647 w 210"/>
                <a:gd name="T81" fmla="*/ 2147483647 h 193"/>
                <a:gd name="T82" fmla="*/ 2147483647 w 210"/>
                <a:gd name="T83" fmla="*/ 2147483647 h 193"/>
                <a:gd name="T84" fmla="*/ 2147483647 w 210"/>
                <a:gd name="T85" fmla="*/ 2147483647 h 193"/>
                <a:gd name="T86" fmla="*/ 2147483647 w 210"/>
                <a:gd name="T87" fmla="*/ 2147483647 h 193"/>
                <a:gd name="T88" fmla="*/ 2147483647 w 210"/>
                <a:gd name="T89" fmla="*/ 2147483647 h 193"/>
                <a:gd name="T90" fmla="*/ 2147483647 w 210"/>
                <a:gd name="T91" fmla="*/ 2147483647 h 193"/>
                <a:gd name="T92" fmla="*/ 2147483647 w 210"/>
                <a:gd name="T93" fmla="*/ 2147483647 h 193"/>
                <a:gd name="T94" fmla="*/ 2147483647 w 210"/>
                <a:gd name="T95" fmla="*/ 2147483647 h 193"/>
                <a:gd name="T96" fmla="*/ 2147483647 w 210"/>
                <a:gd name="T97" fmla="*/ 2147483647 h 193"/>
                <a:gd name="T98" fmla="*/ 2147483647 w 210"/>
                <a:gd name="T99" fmla="*/ 2147483647 h 193"/>
                <a:gd name="T100" fmla="*/ 2147483647 w 210"/>
                <a:gd name="T101" fmla="*/ 2147483647 h 193"/>
                <a:gd name="T102" fmla="*/ 2147483647 w 210"/>
                <a:gd name="T103" fmla="*/ 2147483647 h 193"/>
                <a:gd name="T104" fmla="*/ 2147483647 w 210"/>
                <a:gd name="T105" fmla="*/ 2147483647 h 193"/>
                <a:gd name="T106" fmla="*/ 2147483647 w 210"/>
                <a:gd name="T107" fmla="*/ 2147483647 h 193"/>
                <a:gd name="T108" fmla="*/ 2147483647 w 210"/>
                <a:gd name="T109" fmla="*/ 2147483647 h 193"/>
                <a:gd name="T110" fmla="*/ 2147483647 w 210"/>
                <a:gd name="T111" fmla="*/ 2147483647 h 193"/>
                <a:gd name="T112" fmla="*/ 2147483647 w 210"/>
                <a:gd name="T113" fmla="*/ 2147483647 h 1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68" name="Freeform 171"/>
            <p:cNvSpPr/>
            <p:nvPr userDrawn="1"/>
          </p:nvSpPr>
          <p:spPr bwMode="auto">
            <a:xfrm>
              <a:off x="348" y="3254"/>
              <a:ext cx="86" cy="102"/>
            </a:xfrm>
            <a:custGeom>
              <a:avLst/>
              <a:gdLst>
                <a:gd name="T0" fmla="*/ 2147483647 w 17"/>
                <a:gd name="T1" fmla="*/ 1582678849 h 20"/>
                <a:gd name="T2" fmla="*/ 2147483647 w 17"/>
                <a:gd name="T3" fmla="*/ 2147483647 h 20"/>
                <a:gd name="T4" fmla="*/ 2147483647 w 17"/>
                <a:gd name="T5" fmla="*/ 1582678849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69" name="Freeform 172"/>
            <p:cNvSpPr/>
            <p:nvPr userDrawn="1"/>
          </p:nvSpPr>
          <p:spPr bwMode="auto">
            <a:xfrm>
              <a:off x="267" y="3295"/>
              <a:ext cx="76" cy="136"/>
            </a:xfrm>
            <a:custGeom>
              <a:avLst/>
              <a:gdLst>
                <a:gd name="T0" fmla="*/ 1973838104 w 15"/>
                <a:gd name="T1" fmla="*/ 2147483647 h 27"/>
                <a:gd name="T2" fmla="*/ 1126546267 w 15"/>
                <a:gd name="T3" fmla="*/ 2147483647 h 27"/>
                <a:gd name="T4" fmla="*/ 2147483647 w 15"/>
                <a:gd name="T5" fmla="*/ 2147483647 h 27"/>
                <a:gd name="T6" fmla="*/ 2147483647 w 15"/>
                <a:gd name="T7" fmla="*/ 2112127681 h 27"/>
                <a:gd name="T8" fmla="*/ 1973838104 w 15"/>
                <a:gd name="T9" fmla="*/ 2147483647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70" name="Freeform 173"/>
            <p:cNvSpPr/>
            <p:nvPr userDrawn="1"/>
          </p:nvSpPr>
          <p:spPr bwMode="auto">
            <a:xfrm>
              <a:off x="222" y="3022"/>
              <a:ext cx="243" cy="116"/>
            </a:xfrm>
            <a:custGeom>
              <a:avLst/>
              <a:gdLst>
                <a:gd name="T0" fmla="*/ 2147483647 w 48"/>
                <a:gd name="T1" fmla="*/ 532076567 h 23"/>
                <a:gd name="T2" fmla="*/ 2147483647 w 48"/>
                <a:gd name="T3" fmla="*/ 265863547 h 23"/>
                <a:gd name="T4" fmla="*/ 277393137 w 48"/>
                <a:gd name="T5" fmla="*/ 2147483647 h 23"/>
                <a:gd name="T6" fmla="*/ 2147483647 w 48"/>
                <a:gd name="T7" fmla="*/ 2147483647 h 23"/>
                <a:gd name="T8" fmla="*/ 2147483647 w 48"/>
                <a:gd name="T9" fmla="*/ 2147483647 h 23"/>
                <a:gd name="T10" fmla="*/ 2147483647 w 48"/>
                <a:gd name="T11" fmla="*/ 2147483647 h 23"/>
                <a:gd name="T12" fmla="*/ 2147483647 w 48"/>
                <a:gd name="T13" fmla="*/ 532076567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71" name="Freeform 174"/>
            <p:cNvSpPr/>
            <p:nvPr userDrawn="1"/>
          </p:nvSpPr>
          <p:spPr bwMode="auto">
            <a:xfrm>
              <a:off x="500" y="3345"/>
              <a:ext cx="177" cy="187"/>
            </a:xfrm>
            <a:custGeom>
              <a:avLst/>
              <a:gdLst>
                <a:gd name="T0" fmla="*/ 2147483647 w 35"/>
                <a:gd name="T1" fmla="*/ 555086848 h 37"/>
                <a:gd name="T2" fmla="*/ 2147483647 w 35"/>
                <a:gd name="T3" fmla="*/ 555086848 h 37"/>
                <a:gd name="T4" fmla="*/ 1105469850 w 35"/>
                <a:gd name="T5" fmla="*/ 2147483647 h 37"/>
                <a:gd name="T6" fmla="*/ 2147483647 w 35"/>
                <a:gd name="T7" fmla="*/ 2147483647 h 37"/>
                <a:gd name="T8" fmla="*/ 2147483647 w 35"/>
                <a:gd name="T9" fmla="*/ 555086848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72" name="Freeform 175"/>
            <p:cNvSpPr/>
            <p:nvPr userDrawn="1"/>
          </p:nvSpPr>
          <p:spPr bwMode="auto">
            <a:xfrm>
              <a:off x="905" y="3158"/>
              <a:ext cx="177" cy="36"/>
            </a:xfrm>
            <a:custGeom>
              <a:avLst/>
              <a:gdLst>
                <a:gd name="T0" fmla="*/ 1377944813 w 35"/>
                <a:gd name="T1" fmla="*/ 0 h 7"/>
                <a:gd name="T2" fmla="*/ 2147483647 w 35"/>
                <a:gd name="T3" fmla="*/ 1733818449 h 7"/>
                <a:gd name="T4" fmla="*/ 1377944813 w 35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73" name="Freeform 176"/>
            <p:cNvSpPr/>
            <p:nvPr userDrawn="1"/>
          </p:nvSpPr>
          <p:spPr bwMode="auto">
            <a:xfrm>
              <a:off x="965" y="3153"/>
              <a:ext cx="137" cy="81"/>
            </a:xfrm>
            <a:custGeom>
              <a:avLst/>
              <a:gdLst>
                <a:gd name="T0" fmla="*/ 2071292182 w 27"/>
                <a:gd name="T1" fmla="*/ 2147483647 h 16"/>
                <a:gd name="T2" fmla="*/ 2147483647 w 27"/>
                <a:gd name="T3" fmla="*/ 1681778518 h 16"/>
                <a:gd name="T4" fmla="*/ 2147483647 w 27"/>
                <a:gd name="T5" fmla="*/ 277393137 h 16"/>
                <a:gd name="T6" fmla="*/ 2071292182 w 27"/>
                <a:gd name="T7" fmla="*/ 2147483647 h 16"/>
                <a:gd name="T8" fmla="*/ 2071292182 w 27"/>
                <a:gd name="T9" fmla="*/ 2147483647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74" name="Freeform 177"/>
            <p:cNvSpPr/>
            <p:nvPr userDrawn="1"/>
          </p:nvSpPr>
          <p:spPr bwMode="auto">
            <a:xfrm>
              <a:off x="960" y="3204"/>
              <a:ext cx="177" cy="86"/>
            </a:xfrm>
            <a:custGeom>
              <a:avLst/>
              <a:gdLst>
                <a:gd name="T0" fmla="*/ 2147483647 w 35"/>
                <a:gd name="T1" fmla="*/ 1668597178 h 17"/>
                <a:gd name="T2" fmla="*/ 2147483647 w 35"/>
                <a:gd name="T3" fmla="*/ 2147483647 h 17"/>
                <a:gd name="T4" fmla="*/ 1663700536 w 35"/>
                <a:gd name="T5" fmla="*/ 2147483647 h 17"/>
                <a:gd name="T6" fmla="*/ 2147483647 w 35"/>
                <a:gd name="T7" fmla="*/ 2147483647 h 17"/>
                <a:gd name="T8" fmla="*/ 2147483647 w 35"/>
                <a:gd name="T9" fmla="*/ 1668597178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75" name="Freeform 178"/>
            <p:cNvSpPr/>
            <p:nvPr userDrawn="1"/>
          </p:nvSpPr>
          <p:spPr bwMode="auto">
            <a:xfrm>
              <a:off x="844" y="3285"/>
              <a:ext cx="248" cy="60"/>
            </a:xfrm>
            <a:custGeom>
              <a:avLst/>
              <a:gdLst>
                <a:gd name="T0" fmla="*/ 2147483647 w 49"/>
                <a:gd name="T1" fmla="*/ 732421875 h 12"/>
                <a:gd name="T2" fmla="*/ 2147483647 w 49"/>
                <a:gd name="T3" fmla="*/ 244140625 h 12"/>
                <a:gd name="T4" fmla="*/ 1952663008 w 49"/>
                <a:gd name="T5" fmla="*/ 0 h 12"/>
                <a:gd name="T6" fmla="*/ 562333658 w 49"/>
                <a:gd name="T7" fmla="*/ 1220703125 h 12"/>
                <a:gd name="T8" fmla="*/ 2147483647 w 49"/>
                <a:gd name="T9" fmla="*/ 1953125000 h 12"/>
                <a:gd name="T10" fmla="*/ 2147483647 w 49"/>
                <a:gd name="T11" fmla="*/ 1953125000 h 12"/>
                <a:gd name="T12" fmla="*/ 2147483647 w 49"/>
                <a:gd name="T13" fmla="*/ 732421875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76" name="Freeform 179"/>
            <p:cNvSpPr/>
            <p:nvPr userDrawn="1"/>
          </p:nvSpPr>
          <p:spPr bwMode="auto">
            <a:xfrm>
              <a:off x="869" y="3340"/>
              <a:ext cx="203" cy="56"/>
            </a:xfrm>
            <a:custGeom>
              <a:avLst/>
              <a:gdLst>
                <a:gd name="T0" fmla="*/ 2147483647 w 40"/>
                <a:gd name="T1" fmla="*/ 597351033 h 11"/>
                <a:gd name="T2" fmla="*/ 2147483647 w 40"/>
                <a:gd name="T3" fmla="*/ 1192042223 h 11"/>
                <a:gd name="T4" fmla="*/ 2147483647 w 40"/>
                <a:gd name="T5" fmla="*/ 888849436 h 11"/>
                <a:gd name="T6" fmla="*/ 283783383 w 40"/>
                <a:gd name="T7" fmla="*/ 597351033 h 11"/>
                <a:gd name="T8" fmla="*/ 2147483647 w 40"/>
                <a:gd name="T9" fmla="*/ 2147483647 h 11"/>
                <a:gd name="T10" fmla="*/ 2147483647 w 40"/>
                <a:gd name="T11" fmla="*/ 597351033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77" name="Freeform 180"/>
            <p:cNvSpPr/>
            <p:nvPr userDrawn="1"/>
          </p:nvSpPr>
          <p:spPr bwMode="auto">
            <a:xfrm>
              <a:off x="859" y="3386"/>
              <a:ext cx="207" cy="172"/>
            </a:xfrm>
            <a:custGeom>
              <a:avLst/>
              <a:gdLst>
                <a:gd name="T0" fmla="*/ 2147483647 w 41"/>
                <a:gd name="T1" fmla="*/ 2147483647 h 34"/>
                <a:gd name="T2" fmla="*/ 2147483647 w 41"/>
                <a:gd name="T3" fmla="*/ 1668597178 h 34"/>
                <a:gd name="T4" fmla="*/ 1087129012 w 41"/>
                <a:gd name="T5" fmla="*/ 2147483647 h 34"/>
                <a:gd name="T6" fmla="*/ 268507637 w 41"/>
                <a:gd name="T7" fmla="*/ 2147483647 h 34"/>
                <a:gd name="T8" fmla="*/ 2147483647 w 41"/>
                <a:gd name="T9" fmla="*/ 2147483647 h 34"/>
                <a:gd name="T10" fmla="*/ 2147483647 w 41"/>
                <a:gd name="T11" fmla="*/ 2147483647 h 34"/>
                <a:gd name="T12" fmla="*/ 2147483647 w 41"/>
                <a:gd name="T13" fmla="*/ 2147483647 h 34"/>
                <a:gd name="T14" fmla="*/ 2147483647 w 41"/>
                <a:gd name="T15" fmla="*/ 2147483647 h 34"/>
                <a:gd name="T16" fmla="*/ 2147483647 w 41"/>
                <a:gd name="T17" fmla="*/ 2147483647 h 34"/>
                <a:gd name="T18" fmla="*/ 2147483647 w 41"/>
                <a:gd name="T19" fmla="*/ 2147483647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78" name="Freeform 181"/>
            <p:cNvSpPr/>
            <p:nvPr userDrawn="1"/>
          </p:nvSpPr>
          <p:spPr bwMode="auto">
            <a:xfrm>
              <a:off x="996" y="3305"/>
              <a:ext cx="126" cy="318"/>
            </a:xfrm>
            <a:custGeom>
              <a:avLst/>
              <a:gdLst>
                <a:gd name="T0" fmla="*/ 2147483647 w 25"/>
                <a:gd name="T1" fmla="*/ 536056618 h 63"/>
                <a:gd name="T2" fmla="*/ 2147483647 w 25"/>
                <a:gd name="T3" fmla="*/ 2147483647 h 63"/>
                <a:gd name="T4" fmla="*/ 1861037811 w 25"/>
                <a:gd name="T5" fmla="*/ 2147483647 h 63"/>
                <a:gd name="T6" fmla="*/ 1861037811 w 25"/>
                <a:gd name="T7" fmla="*/ 2147483647 h 63"/>
                <a:gd name="T8" fmla="*/ 2147483647 w 25"/>
                <a:gd name="T9" fmla="*/ 2147483647 h 63"/>
                <a:gd name="T10" fmla="*/ 2147483647 w 25"/>
                <a:gd name="T11" fmla="*/ 2147483647 h 63"/>
                <a:gd name="T12" fmla="*/ 0 w 25"/>
                <a:gd name="T13" fmla="*/ 2147483647 h 63"/>
                <a:gd name="T14" fmla="*/ 1332272945 w 25"/>
                <a:gd name="T15" fmla="*/ 2147483647 h 63"/>
                <a:gd name="T16" fmla="*/ 2147483647 w 25"/>
                <a:gd name="T17" fmla="*/ 2147483647 h 63"/>
                <a:gd name="T18" fmla="*/ 2147483647 w 25"/>
                <a:gd name="T19" fmla="*/ 2147483647 h 63"/>
                <a:gd name="T20" fmla="*/ 2147483647 w 25"/>
                <a:gd name="T21" fmla="*/ 2147483647 h 63"/>
                <a:gd name="T22" fmla="*/ 2147483647 w 25"/>
                <a:gd name="T23" fmla="*/ 536056618 h 63"/>
                <a:gd name="T24" fmla="*/ 2147483647 w 25"/>
                <a:gd name="T25" fmla="*/ 536056618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</p:grpSp>
      <p:sp>
        <p:nvSpPr>
          <p:cNvPr id="174243" name="Rectangle 163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2057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  <a:endParaRPr lang="zh-CN" altLang="en-US" noProof="0" smtClean="0"/>
          </a:p>
        </p:txBody>
      </p:sp>
      <p:sp>
        <p:nvSpPr>
          <p:cNvPr id="174247" name="Rectangle 167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  <a:endParaRPr lang="zh-CN" altLang="en-US" noProof="0" smtClean="0"/>
          </a:p>
        </p:txBody>
      </p:sp>
      <p:sp>
        <p:nvSpPr>
          <p:cNvPr id="179" name="Rectangle 164"/>
          <p:cNvSpPr>
            <a:spLocks noGrp="1" noChangeArrowheads="1"/>
          </p:cNvSpPr>
          <p:nvPr>
            <p:ph type="dt" sz="half" idx="10"/>
          </p:nvPr>
        </p:nvSpPr>
        <p:spPr>
          <a:xfrm>
            <a:off x="301625" y="6248400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AD492-D670-42D5-82B1-11012A06F97B}" type="datetimeFigureOut">
              <a:rPr lang="zh-CN" altLang="en-US"/>
            </a:fld>
            <a:endParaRPr lang="en-US" altLang="zh-CN"/>
          </a:p>
        </p:txBody>
      </p:sp>
      <p:sp>
        <p:nvSpPr>
          <p:cNvPr id="180" name="Rectangle 16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81" name="Rectangle 16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5CCAD-3E79-442E-A99A-B01C776756AD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5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F72B9-44CB-4C5B-BD47-4A101079B5F9}" type="datetimeFigureOut">
              <a:rPr lang="zh-CN" altLang="en-US"/>
            </a:fld>
            <a:endParaRPr lang="en-US" altLang="zh-CN"/>
          </a:p>
        </p:txBody>
      </p:sp>
      <p:sp>
        <p:nvSpPr>
          <p:cNvPr id="5" name="Rectangle 25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5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50431-A336-4691-B13B-641263DD1790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25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F72B9-44CB-4C5B-BD47-4A101079B5F9}" type="datetimeFigureOut">
              <a:rPr lang="zh-CN" altLang="en-US"/>
            </a:fld>
            <a:endParaRPr lang="en-US" altLang="zh-CN"/>
          </a:p>
        </p:txBody>
      </p:sp>
      <p:sp>
        <p:nvSpPr>
          <p:cNvPr id="5" name="Rectangle 25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5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EF7B5-7806-46F5-9D53-AAF7E7103459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4000500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62500" y="1600200"/>
            <a:ext cx="4000500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25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F72B9-44CB-4C5B-BD47-4A101079B5F9}" type="datetimeFigureOut">
              <a:rPr lang="zh-CN" altLang="en-US"/>
            </a:fld>
            <a:endParaRPr lang="en-US" altLang="zh-CN"/>
          </a:p>
        </p:txBody>
      </p:sp>
      <p:sp>
        <p:nvSpPr>
          <p:cNvPr id="6" name="Rectangle 25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25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279E7-CF13-45EC-B774-DAA7F7CF2932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25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F72B9-44CB-4C5B-BD47-4A101079B5F9}" type="datetimeFigureOut">
              <a:rPr lang="zh-CN" altLang="en-US"/>
            </a:fld>
            <a:endParaRPr lang="en-US" altLang="zh-CN"/>
          </a:p>
        </p:txBody>
      </p:sp>
      <p:sp>
        <p:nvSpPr>
          <p:cNvPr id="8" name="Rectangle 25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25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F32AE-C0A8-4021-84C9-FC4ACC0BF58D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25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F72B9-44CB-4C5B-BD47-4A101079B5F9}" type="datetimeFigureOut">
              <a:rPr lang="zh-CN" altLang="en-US"/>
            </a:fld>
            <a:endParaRPr lang="en-US" altLang="zh-CN"/>
          </a:p>
        </p:txBody>
      </p:sp>
      <p:sp>
        <p:nvSpPr>
          <p:cNvPr id="4" name="Rectangle 25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25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6A65A-03C7-44B1-9C5F-D73BDAA86AEE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F72B9-44CB-4C5B-BD47-4A101079B5F9}" type="datetimeFigureOut">
              <a:rPr lang="zh-CN" altLang="en-US"/>
            </a:fld>
            <a:endParaRPr lang="en-US" altLang="zh-CN"/>
          </a:p>
        </p:txBody>
      </p:sp>
      <p:sp>
        <p:nvSpPr>
          <p:cNvPr id="3" name="Rectangle 25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25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4A8FF-B96A-407A-87A6-971B7CC307E8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25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F72B9-44CB-4C5B-BD47-4A101079B5F9}" type="datetimeFigureOut">
              <a:rPr lang="zh-CN" altLang="en-US"/>
            </a:fld>
            <a:endParaRPr lang="en-US" altLang="zh-CN"/>
          </a:p>
        </p:txBody>
      </p:sp>
      <p:sp>
        <p:nvSpPr>
          <p:cNvPr id="6" name="Rectangle 25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25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5B489-59E7-4261-925D-E1559E1F547E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81ACC-79E4-41F1-AB59-E20AC4C362E9}" type="slidenum">
              <a:rPr lang="zh-CN" altLang="en-US"/>
            </a:fld>
            <a:endParaRPr lang="en-US" sz="180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25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F72B9-44CB-4C5B-BD47-4A101079B5F9}" type="datetimeFigureOut">
              <a:rPr lang="zh-CN" altLang="en-US"/>
            </a:fld>
            <a:endParaRPr lang="en-US" altLang="zh-CN"/>
          </a:p>
        </p:txBody>
      </p:sp>
      <p:sp>
        <p:nvSpPr>
          <p:cNvPr id="6" name="Rectangle 25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25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B33AD-6119-40D1-B3B1-647D11CCD6AA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5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F72B9-44CB-4C5B-BD47-4A101079B5F9}" type="datetimeFigureOut">
              <a:rPr lang="zh-CN" altLang="en-US"/>
            </a:fld>
            <a:endParaRPr lang="en-US" altLang="zh-CN"/>
          </a:p>
        </p:txBody>
      </p:sp>
      <p:sp>
        <p:nvSpPr>
          <p:cNvPr id="5" name="Rectangle 25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5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1E2D9-1336-4DA4-AF77-3E4409A437DD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4013" y="228600"/>
            <a:ext cx="2135187" cy="58705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98450" y="228600"/>
            <a:ext cx="6253163" cy="58705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5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F72B9-44CB-4C5B-BD47-4A101079B5F9}" type="datetimeFigureOut">
              <a:rPr lang="zh-CN" altLang="en-US"/>
            </a:fld>
            <a:endParaRPr lang="en-US" altLang="zh-CN"/>
          </a:p>
        </p:txBody>
      </p:sp>
      <p:sp>
        <p:nvSpPr>
          <p:cNvPr id="5" name="Rectangle 25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5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E2E5F-9F9D-4EBF-9EED-CBE8E64D4C2D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Arial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405B5-2878-4481-A60C-2B6DAD29EE51}" type="slidenum">
              <a:rPr lang="zh-CN" altLang="en-US"/>
            </a:fld>
            <a:endParaRPr lang="en-US" sz="18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4" Type="http://schemas.openxmlformats.org/officeDocument/2006/relationships/theme" Target="../theme/theme3.xml"/><Relationship Id="rId13" Type="http://schemas.openxmlformats.org/officeDocument/2006/relationships/image" Target="../media/image2.jpeg"/><Relationship Id="rId12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3" Type="http://schemas.openxmlformats.org/officeDocument/2006/relationships/theme" Target="../theme/theme4.xml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3" Type="http://schemas.openxmlformats.org/officeDocument/2006/relationships/theme" Target="../theme/theme5.xml"/><Relationship Id="rId12" Type="http://schemas.openxmlformats.org/officeDocument/2006/relationships/image" Target="../media/image4.jpeg"/><Relationship Id="rId11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9.xml"/><Relationship Id="rId16" Type="http://schemas.openxmlformats.org/officeDocument/2006/relationships/theme" Target="../theme/theme6.xml"/><Relationship Id="rId15" Type="http://schemas.openxmlformats.org/officeDocument/2006/relationships/image" Target="../media/image6.jpeg"/><Relationship Id="rId14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0.xml"/><Relationship Id="rId8" Type="http://schemas.openxmlformats.org/officeDocument/2006/relationships/slideLayout" Target="../slideLayouts/slideLayout79.xml"/><Relationship Id="rId7" Type="http://schemas.openxmlformats.org/officeDocument/2006/relationships/slideLayout" Target="../slideLayouts/slideLayout78.xml"/><Relationship Id="rId6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4.xml"/><Relationship Id="rId2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11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1.xml"/><Relationship Id="rId1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28600" y="609600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>
                <a:sym typeface="Arial" charset="0"/>
              </a:rPr>
              <a:t>单击此处编辑母版标题样式</a:t>
            </a:r>
            <a:endParaRPr lang="zh-CN" altLang="en-US" smtClean="0">
              <a:sym typeface="Arial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>
                <a:sym typeface="Arial" charset="0"/>
              </a:rPr>
              <a:t>单击此处编辑母版文本样式</a:t>
            </a:r>
            <a:endParaRPr lang="zh-CN" altLang="en-US" smtClean="0">
              <a:sym typeface="Arial" charset="0"/>
            </a:endParaRPr>
          </a:p>
          <a:p>
            <a:pPr lvl="1"/>
            <a:r>
              <a:rPr lang="zh-CN" altLang="en-US" smtClean="0">
                <a:sym typeface="Arial" charset="0"/>
              </a:rPr>
              <a:t>第二级</a:t>
            </a:r>
            <a:endParaRPr lang="zh-CN" altLang="en-US" smtClean="0">
              <a:sym typeface="Arial" charset="0"/>
            </a:endParaRPr>
          </a:p>
          <a:p>
            <a:pPr lvl="2"/>
            <a:r>
              <a:rPr lang="zh-CN" altLang="en-US" smtClean="0">
                <a:sym typeface="Arial" charset="0"/>
              </a:rPr>
              <a:t>第三级</a:t>
            </a:r>
            <a:endParaRPr lang="zh-CN" altLang="en-US" smtClean="0">
              <a:sym typeface="Arial" charset="0"/>
            </a:endParaRPr>
          </a:p>
          <a:p>
            <a:pPr lvl="3"/>
            <a:r>
              <a:rPr lang="zh-CN" altLang="en-US" smtClean="0">
                <a:sym typeface="Arial" charset="0"/>
              </a:rPr>
              <a:t>第四级</a:t>
            </a:r>
            <a:endParaRPr lang="zh-CN" altLang="en-US" smtClean="0">
              <a:sym typeface="Arial" charset="0"/>
            </a:endParaRPr>
          </a:p>
          <a:p>
            <a:pPr lvl="4"/>
            <a:r>
              <a:rPr lang="zh-CN" altLang="en-US" smtClean="0">
                <a:sym typeface="Arial" charset="0"/>
              </a:rPr>
              <a:t>第五级</a:t>
            </a:r>
            <a:endParaRPr lang="zh-CN" altLang="en-US" smtClean="0">
              <a:sym typeface="Arial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buFont typeface="Arial" pitchFamily="34" charset="0"/>
              <a:buNone/>
              <a:defRPr sz="14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ctr" eaLnBrk="0" hangingPunct="0">
              <a:buFont typeface="Arial" pitchFamily="34" charset="0"/>
              <a:buNone/>
              <a:defRPr sz="14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buFont typeface="Arial" pitchFamily="34" charset="0"/>
              <a:buNone/>
              <a:defRPr sz="14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ABB149A7-BE83-4617-8DE6-2A6BC08470A1}" type="slidenum">
              <a:rPr lang="zh-CN" altLang="en-US"/>
            </a:fld>
            <a:endParaRPr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sym typeface="Arial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sym typeface="Arial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sym typeface="Arial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5pPr>
      <a:lvl6pPr marL="25146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6pPr>
      <a:lvl7pPr marL="29718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7pPr>
      <a:lvl8pPr marL="34290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8pPr>
      <a:lvl9pPr marL="38862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>
                <a:sym typeface="Garamond" pitchFamily="18" charset="0"/>
              </a:rPr>
              <a:t>单击此处编辑母版标题样式</a:t>
            </a:r>
            <a:endParaRPr lang="zh-CN" altLang="en-US" smtClean="0">
              <a:sym typeface="Garamond" pitchFamily="18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>
                <a:sym typeface="Arial" charset="0"/>
              </a:rPr>
              <a:t>单击此处编辑母版文本样式</a:t>
            </a:r>
            <a:endParaRPr lang="zh-CN" altLang="en-US" smtClean="0">
              <a:sym typeface="Arial" charset="0"/>
            </a:endParaRPr>
          </a:p>
          <a:p>
            <a:pPr lvl="1"/>
            <a:r>
              <a:rPr lang="zh-CN" altLang="en-US" smtClean="0">
                <a:sym typeface="Arial" charset="0"/>
              </a:rPr>
              <a:t>第二级</a:t>
            </a:r>
            <a:endParaRPr lang="zh-CN" altLang="en-US" smtClean="0">
              <a:sym typeface="Arial" charset="0"/>
            </a:endParaRPr>
          </a:p>
          <a:p>
            <a:pPr lvl="2"/>
            <a:r>
              <a:rPr lang="zh-CN" altLang="en-US" smtClean="0">
                <a:sym typeface="Arial" charset="0"/>
              </a:rPr>
              <a:t>第三级</a:t>
            </a:r>
            <a:endParaRPr lang="zh-CN" altLang="en-US" smtClean="0">
              <a:sym typeface="Arial" charset="0"/>
            </a:endParaRPr>
          </a:p>
          <a:p>
            <a:pPr lvl="3"/>
            <a:r>
              <a:rPr lang="zh-CN" altLang="en-US" smtClean="0">
                <a:sym typeface="Arial" charset="0"/>
              </a:rPr>
              <a:t>第四级</a:t>
            </a:r>
            <a:endParaRPr lang="zh-CN" altLang="en-US" smtClean="0">
              <a:sym typeface="Arial" charset="0"/>
            </a:endParaRPr>
          </a:p>
          <a:p>
            <a:pPr lvl="4"/>
            <a:r>
              <a:rPr lang="zh-CN" altLang="en-US" smtClean="0">
                <a:sym typeface="Arial" charset="0"/>
              </a:rPr>
              <a:t>第五级</a:t>
            </a:r>
            <a:endParaRPr lang="zh-CN" altLang="en-US" smtClean="0">
              <a:sym typeface="Arial" charset="0"/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buFont typeface="Arial" pitchFamily="34" charset="0"/>
              <a:buNone/>
              <a:defRPr sz="1200">
                <a:latin typeface="+mj-lt"/>
                <a:ea typeface="宋体" pitchFamily="2" charset="-122"/>
                <a:sym typeface="Garamond" pitchFamily="18" charset="0"/>
              </a:defRPr>
            </a:lvl1pPr>
          </a:lstStyle>
          <a:p>
            <a:pPr>
              <a:defRPr/>
            </a:pPr>
            <a:fld id="{266E6BAC-26DE-47C4-BBB8-BEDECBF3671A}" type="datetime1">
              <a:rPr lang="zh-CN" altLang="en-US"/>
            </a:fld>
            <a:endParaRPr lang="en-US" sz="1800">
              <a:latin typeface="+mn-lt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eaLnBrk="0" hangingPunct="0">
              <a:buFont typeface="Arial" pitchFamily="34" charset="0"/>
              <a:buNone/>
              <a:defRPr sz="1200">
                <a:latin typeface="+mj-lt"/>
                <a:ea typeface="宋体" pitchFamily="2" charset="-122"/>
                <a:sym typeface="Garamond" pitchFamily="18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buFont typeface="Arial" pitchFamily="34" charset="0"/>
              <a:buNone/>
              <a:defRPr sz="1200">
                <a:latin typeface="+mj-lt"/>
                <a:ea typeface="宋体" pitchFamily="2" charset="-122"/>
                <a:sym typeface="Garamond" pitchFamily="18" charset="0"/>
              </a:defRPr>
            </a:lvl1pPr>
          </a:lstStyle>
          <a:p>
            <a:pPr>
              <a:defRPr/>
            </a:pPr>
            <a:fld id="{C15BA9FE-304E-48DC-A63C-DE41CA9CA4B9}" type="slidenum">
              <a:rPr lang="zh-CN" altLang="en-US"/>
            </a:fld>
            <a:endParaRPr lang="en-US" sz="1800">
              <a:latin typeface="+mn-lt"/>
            </a:endParaRPr>
          </a:p>
        </p:txBody>
      </p:sp>
      <p:sp>
        <p:nvSpPr>
          <p:cNvPr id="2055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  <a:gd name="T9" fmla="*/ 0 w 1000"/>
              <a:gd name="T10" fmla="*/ 0 h 1000"/>
              <a:gd name="T11" fmla="*/ 1000 w 1000"/>
              <a:gd name="T12" fmla="*/ 1000 h 1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miter lim="800000"/>
          </a:ln>
        </p:spPr>
        <p:txBody>
          <a:bodyPr/>
          <a:lstStyle/>
          <a:p>
            <a:pPr eaLnBrk="0" hangingPunct="0">
              <a:buFont typeface="Arial" charset="0"/>
              <a:buNone/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miter lim="800000"/>
          </a:ln>
        </p:spPr>
        <p:txBody>
          <a:bodyPr/>
          <a:lstStyle/>
          <a:p>
            <a:pPr eaLnBrk="0" hangingPunct="0">
              <a:buFont typeface="Arial" charset="0"/>
              <a:buNone/>
              <a:defRPr/>
            </a:pPr>
            <a:endParaRPr lang="zh-CN" altLang="en-US"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  <a:sym typeface="Garamond" pitchFamily="18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  <a:sym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  <a:sym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  <a:sym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  <a:sym typeface="Garamond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  <a:sym typeface="Garamond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  <a:sym typeface="Garamond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  <a:sym typeface="Garamond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  <a:sym typeface="Garamond" pitchFamily="18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669925" indent="-325755" algn="l" defTabSz="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ea typeface="+mn-ea"/>
          <a:sym typeface="Arial" charset="0"/>
        </a:defRPr>
      </a:lvl2pPr>
      <a:lvl3pPr marL="1022350" indent="-351155" algn="l" defTabSz="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ea typeface="+mn-ea"/>
          <a:sym typeface="Arial" charset="0"/>
        </a:defRPr>
      </a:lvl3pPr>
      <a:lvl4pPr marL="1339850" indent="-316230" algn="l" defTabSz="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ea typeface="+mn-ea"/>
          <a:sym typeface="Arial" charset="0"/>
        </a:defRPr>
      </a:lvl4pPr>
      <a:lvl5pPr marL="1681480" indent="-338455" algn="l" defTabSz="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sym typeface="Arial" charset="0"/>
        </a:defRPr>
      </a:lvl5pPr>
      <a:lvl6pPr marL="2138680" indent="-338455" algn="l" defTabSz="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6pPr>
      <a:lvl7pPr marL="2595880" indent="-338455" algn="l" defTabSz="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7pPr>
      <a:lvl8pPr marL="3053080" indent="-338455" algn="l" defTabSz="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8pPr>
      <a:lvl9pPr marL="3510280" indent="-338455" algn="l" defTabSz="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>
                <a:sym typeface="Calibri" pitchFamily="34" charset="0"/>
              </a:rPr>
              <a:t>单击此处编辑母版标题样式</a:t>
            </a:r>
            <a:endParaRPr lang="zh-CN" altLang="en-US" smtClean="0">
              <a:sym typeface="Calibri" pitchFamily="34" charset="0"/>
            </a:endParaRPr>
          </a:p>
        </p:txBody>
      </p:sp>
      <p:sp>
        <p:nvSpPr>
          <p:cNvPr id="266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>
                <a:sym typeface="Calibri" pitchFamily="34" charset="0"/>
              </a:rPr>
              <a:t>单击此处编辑母版文本样式</a:t>
            </a:r>
            <a:endParaRPr lang="zh-CN" altLang="en-US" smtClean="0">
              <a:sym typeface="Calibri" pitchFamily="34" charset="0"/>
            </a:endParaRPr>
          </a:p>
          <a:p>
            <a:pPr lvl="1"/>
            <a:r>
              <a:rPr lang="zh-CN" altLang="en-US" smtClean="0">
                <a:sym typeface="Calibri" pitchFamily="34" charset="0"/>
              </a:rPr>
              <a:t>第二级</a:t>
            </a:r>
            <a:endParaRPr lang="zh-CN" altLang="en-US" smtClean="0">
              <a:sym typeface="Calibri" pitchFamily="34" charset="0"/>
            </a:endParaRPr>
          </a:p>
          <a:p>
            <a:pPr lvl="2"/>
            <a:r>
              <a:rPr lang="zh-CN" altLang="en-US" smtClean="0">
                <a:sym typeface="Calibri" pitchFamily="34" charset="0"/>
              </a:rPr>
              <a:t>第三级</a:t>
            </a:r>
            <a:endParaRPr lang="zh-CN" altLang="en-US" smtClean="0">
              <a:sym typeface="Calibri" pitchFamily="34" charset="0"/>
            </a:endParaRPr>
          </a:p>
          <a:p>
            <a:pPr lvl="3"/>
            <a:r>
              <a:rPr lang="zh-CN" altLang="en-US" smtClean="0">
                <a:sym typeface="Calibri" pitchFamily="34" charset="0"/>
              </a:rPr>
              <a:t>第四级</a:t>
            </a:r>
            <a:endParaRPr lang="zh-CN" altLang="en-US" smtClean="0">
              <a:sym typeface="Calibri" pitchFamily="34" charset="0"/>
            </a:endParaRPr>
          </a:p>
          <a:p>
            <a:pPr lvl="4"/>
            <a:r>
              <a:rPr lang="zh-CN" altLang="en-US" smtClean="0">
                <a:sym typeface="Calibri" pitchFamily="34" charset="0"/>
              </a:rPr>
              <a:t>第五级</a:t>
            </a:r>
            <a:endParaRPr lang="zh-CN" altLang="en-US" smtClean="0">
              <a:sym typeface="Calibri" pitchFamily="34" charset="0"/>
            </a:endParaRPr>
          </a:p>
        </p:txBody>
      </p:sp>
      <p:sp>
        <p:nvSpPr>
          <p:cNvPr id="3076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0" hangingPunct="0">
              <a:buFont typeface="Arial" pitchFamily="34" charset="0"/>
              <a:buNone/>
              <a:defRPr sz="1200">
                <a:solidFill>
                  <a:srgbClr val="898989"/>
                </a:solidFill>
                <a:latin typeface="+mn-lt"/>
                <a:ea typeface="宋体" pitchFamily="2" charset="-122"/>
                <a:sym typeface="Calibri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07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0" hangingPunct="0">
              <a:buFont typeface="Arial" pitchFamily="34" charset="0"/>
              <a:buNone/>
              <a:defRPr sz="1200">
                <a:solidFill>
                  <a:srgbClr val="898989"/>
                </a:solidFill>
                <a:latin typeface="+mn-lt"/>
                <a:ea typeface="宋体" pitchFamily="2" charset="-122"/>
                <a:sym typeface="Calibri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07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 eaLnBrk="0" hangingPunct="0">
              <a:buFont typeface="Arial" pitchFamily="34" charset="0"/>
              <a:buNone/>
              <a:defRPr sz="1200">
                <a:solidFill>
                  <a:srgbClr val="898989"/>
                </a:solidFill>
                <a:latin typeface="+mn-lt"/>
                <a:ea typeface="宋体" pitchFamily="2" charset="-122"/>
                <a:sym typeface="Calibri" pitchFamily="34" charset="0"/>
              </a:defRPr>
            </a:lvl1pPr>
          </a:lstStyle>
          <a:p>
            <a:pPr>
              <a:defRPr/>
            </a:pPr>
            <a:fld id="{95FA76FF-62EF-4E76-95A2-F37931DB5945}" type="slidenum">
              <a:rPr lang="zh-CN" altLang="en-US"/>
            </a:fld>
            <a:endParaRPr lang="en-US" sz="180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26631" name="图片 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15200" y="6400800"/>
            <a:ext cx="1752600" cy="3206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buFont typeface="Arial" pitchFamily="34" charset="0"/>
              <a:buNone/>
              <a:defRPr sz="1000">
                <a:solidFill>
                  <a:schemeClr val="tx2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91000" y="6477000"/>
            <a:ext cx="838200" cy="2619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0" hangingPunct="0">
              <a:buFont typeface="Arial" pitchFamily="34" charset="0"/>
              <a:buNone/>
              <a:defRPr sz="1000">
                <a:solidFill>
                  <a:schemeClr val="tx2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7A36ADF5-5FCD-4BFD-9F82-CF8A2FA2791E}" type="slidenum">
              <a:rPr lang="zh-CN" altLang="en-US"/>
            </a:fld>
            <a:endParaRPr lang="en-US" sz="180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93688" y="6477000"/>
            <a:ext cx="1905000" cy="2619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buFont typeface="Arial" pitchFamily="34" charset="0"/>
              <a:buNone/>
              <a:defRPr sz="1000">
                <a:solidFill>
                  <a:schemeClr val="tx2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微软雅黑" pitchFamily="3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微软雅黑" pitchFamily="34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微软雅黑" pitchFamily="34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微软雅黑" pitchFamily="34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396875" y="1412875"/>
            <a:ext cx="828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eaLnBrk="0" hangingPunct="0">
              <a:buFont typeface="Arial" charset="0"/>
              <a:buNone/>
              <a:defRPr/>
            </a:pPr>
            <a:endParaRPr lang="zh-CN" altLang="en-US"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ea typeface="微软雅黑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ea typeface="微软雅黑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ea typeface="微软雅黑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ea typeface="微软雅黑" pitchFamily="34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ea typeface="微软雅黑" pitchFamily="34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ea typeface="微软雅黑" pitchFamily="34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ea typeface="微软雅黑" pitchFamily="34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B2B2B2"/>
        </a:buClr>
        <a:buSzPct val="100000"/>
        <a:buFont typeface="Wingdings" pitchFamily="2" charset="2"/>
        <a:buChar char="p"/>
        <a:defRPr sz="2400">
          <a:solidFill>
            <a:srgbClr val="96969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969696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rgbClr val="969696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rgbClr val="969696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969696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rgbClr val="969696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rgbClr val="969696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rgbClr val="969696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rgbClr val="969696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>
                <a:sym typeface="Calibri" pitchFamily="34" charset="0"/>
              </a:rPr>
              <a:t>单击此处编辑母版标题样式</a:t>
            </a:r>
            <a:endParaRPr lang="zh-CN" altLang="en-US" smtClean="0">
              <a:sym typeface="Calibri" pitchFamily="34" charset="0"/>
            </a:endParaRPr>
          </a:p>
        </p:txBody>
      </p:sp>
      <p:sp>
        <p:nvSpPr>
          <p:cNvPr id="6451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>
                <a:sym typeface="Calibri" pitchFamily="34" charset="0"/>
              </a:rPr>
              <a:t>单击此处编辑母版文本样式</a:t>
            </a:r>
            <a:endParaRPr lang="zh-CN" altLang="en-US" smtClean="0">
              <a:sym typeface="Calibri" pitchFamily="34" charset="0"/>
            </a:endParaRPr>
          </a:p>
          <a:p>
            <a:pPr lvl="1"/>
            <a:r>
              <a:rPr lang="zh-CN" altLang="en-US" smtClean="0">
                <a:sym typeface="Calibri" pitchFamily="34" charset="0"/>
              </a:rPr>
              <a:t>第二级</a:t>
            </a:r>
            <a:endParaRPr lang="zh-CN" altLang="en-US" smtClean="0">
              <a:sym typeface="Calibri" pitchFamily="34" charset="0"/>
            </a:endParaRPr>
          </a:p>
          <a:p>
            <a:pPr lvl="2"/>
            <a:r>
              <a:rPr lang="zh-CN" altLang="en-US" smtClean="0">
                <a:sym typeface="Calibri" pitchFamily="34" charset="0"/>
              </a:rPr>
              <a:t>第三级</a:t>
            </a:r>
            <a:endParaRPr lang="zh-CN" altLang="en-US" smtClean="0">
              <a:sym typeface="Calibri" pitchFamily="34" charset="0"/>
            </a:endParaRPr>
          </a:p>
          <a:p>
            <a:pPr lvl="3"/>
            <a:r>
              <a:rPr lang="zh-CN" altLang="en-US" smtClean="0">
                <a:sym typeface="Calibri" pitchFamily="34" charset="0"/>
              </a:rPr>
              <a:t>第四级</a:t>
            </a:r>
            <a:endParaRPr lang="zh-CN" altLang="en-US" smtClean="0">
              <a:sym typeface="Calibri" pitchFamily="34" charset="0"/>
            </a:endParaRPr>
          </a:p>
          <a:p>
            <a:pPr lvl="4"/>
            <a:r>
              <a:rPr lang="zh-CN" altLang="en-US" smtClean="0">
                <a:sym typeface="Calibri" pitchFamily="34" charset="0"/>
              </a:rPr>
              <a:t>第五级</a:t>
            </a:r>
            <a:endParaRPr lang="zh-CN" altLang="en-US" smtClean="0">
              <a:sym typeface="Calibri" pitchFamily="34" charset="0"/>
            </a:endParaRPr>
          </a:p>
        </p:txBody>
      </p:sp>
      <p:sp>
        <p:nvSpPr>
          <p:cNvPr id="512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0" hangingPunct="0">
              <a:buFont typeface="Arial" pitchFamily="34" charset="0"/>
              <a:buNone/>
              <a:defRPr sz="1200">
                <a:solidFill>
                  <a:srgbClr val="898989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439080BB-F65B-48B6-8AAF-22BFF4480284}" type="datetime1">
              <a:rPr lang="en-US" altLang="zh-CN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12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0" hangingPunct="0">
              <a:buFont typeface="Arial" pitchFamily="34" charset="0"/>
              <a:buNone/>
              <a:defRPr sz="1200">
                <a:solidFill>
                  <a:srgbClr val="898989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 eaLnBrk="0" hangingPunct="0">
              <a:buFont typeface="Arial" pitchFamily="34" charset="0"/>
              <a:buNone/>
              <a:defRPr sz="1200">
                <a:solidFill>
                  <a:srgbClr val="898989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7DEDC630-EE14-457F-9A9A-99E4671A2DD7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</p:sldLayoutIdLst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13716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74" name="Group 2"/>
          <p:cNvGrpSpPr/>
          <p:nvPr/>
        </p:nvGrpSpPr>
        <p:grpSpPr bwMode="auto">
          <a:xfrm>
            <a:off x="566738" y="0"/>
            <a:ext cx="7891462" cy="6821488"/>
            <a:chOff x="349" y="23"/>
            <a:chExt cx="4971" cy="4297"/>
          </a:xfrm>
        </p:grpSpPr>
        <p:sp>
          <p:nvSpPr>
            <p:cNvPr id="4204" name="Rectangle 3"/>
            <p:cNvSpPr>
              <a:spLocks noChangeArrowheads="1"/>
            </p:cNvSpPr>
            <p:nvPr/>
          </p:nvSpPr>
          <p:spPr bwMode="auto">
            <a:xfrm>
              <a:off x="384" y="23"/>
              <a:ext cx="21" cy="10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charset="0"/>
                <a:buNone/>
                <a:defRPr/>
              </a:pPr>
              <a:endParaRPr lang="zh-CN" altLang="en-US" smtClean="0"/>
            </a:p>
          </p:txBody>
        </p:sp>
        <p:sp>
          <p:nvSpPr>
            <p:cNvPr id="4205" name="Freeform 4"/>
            <p:cNvSpPr>
              <a:spLocks noEditPoints="1"/>
            </p:cNvSpPr>
            <p:nvPr/>
          </p:nvSpPr>
          <p:spPr bwMode="auto">
            <a:xfrm>
              <a:off x="384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06" name="Freeform 5"/>
            <p:cNvSpPr>
              <a:spLocks noEditPoints="1"/>
            </p:cNvSpPr>
            <p:nvPr/>
          </p:nvSpPr>
          <p:spPr bwMode="auto">
            <a:xfrm>
              <a:off x="384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07" name="Freeform 6"/>
            <p:cNvSpPr>
              <a:spLocks noEditPoints="1"/>
            </p:cNvSpPr>
            <p:nvPr/>
          </p:nvSpPr>
          <p:spPr bwMode="auto">
            <a:xfrm>
              <a:off x="384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08" name="Freeform 7"/>
            <p:cNvSpPr>
              <a:spLocks noEditPoints="1"/>
            </p:cNvSpPr>
            <p:nvPr/>
          </p:nvSpPr>
          <p:spPr bwMode="auto">
            <a:xfrm>
              <a:off x="384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09" name="Freeform 8"/>
            <p:cNvSpPr>
              <a:spLocks noEditPoints="1"/>
            </p:cNvSpPr>
            <p:nvPr/>
          </p:nvSpPr>
          <p:spPr bwMode="auto">
            <a:xfrm>
              <a:off x="384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10" name="Freeform 9"/>
            <p:cNvSpPr>
              <a:spLocks noEditPoints="1"/>
            </p:cNvSpPr>
            <p:nvPr/>
          </p:nvSpPr>
          <p:spPr bwMode="auto">
            <a:xfrm>
              <a:off x="384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11" name="Freeform 10"/>
            <p:cNvSpPr>
              <a:spLocks noEditPoints="1"/>
            </p:cNvSpPr>
            <p:nvPr/>
          </p:nvSpPr>
          <p:spPr bwMode="auto">
            <a:xfrm>
              <a:off x="384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12" name="Freeform 11"/>
            <p:cNvSpPr>
              <a:spLocks noEditPoints="1"/>
            </p:cNvSpPr>
            <p:nvPr/>
          </p:nvSpPr>
          <p:spPr bwMode="auto">
            <a:xfrm>
              <a:off x="384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13" name="Freeform 12"/>
            <p:cNvSpPr>
              <a:spLocks noEditPoints="1"/>
            </p:cNvSpPr>
            <p:nvPr/>
          </p:nvSpPr>
          <p:spPr bwMode="auto">
            <a:xfrm>
              <a:off x="384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14" name="Freeform 13"/>
            <p:cNvSpPr>
              <a:spLocks noEditPoints="1"/>
            </p:cNvSpPr>
            <p:nvPr/>
          </p:nvSpPr>
          <p:spPr bwMode="auto">
            <a:xfrm>
              <a:off x="384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15" name="Rectangle 14"/>
            <p:cNvSpPr>
              <a:spLocks noChangeArrowheads="1"/>
            </p:cNvSpPr>
            <p:nvPr/>
          </p:nvSpPr>
          <p:spPr bwMode="auto">
            <a:xfrm>
              <a:off x="384" y="4269"/>
              <a:ext cx="21" cy="5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charset="0"/>
                <a:buNone/>
                <a:defRPr/>
              </a:pPr>
              <a:endParaRPr lang="zh-CN" altLang="en-US" smtClean="0"/>
            </a:p>
          </p:txBody>
        </p:sp>
        <p:sp>
          <p:nvSpPr>
            <p:cNvPr id="4216" name="Rectangle 15"/>
            <p:cNvSpPr>
              <a:spLocks noChangeArrowheads="1"/>
            </p:cNvSpPr>
            <p:nvPr/>
          </p:nvSpPr>
          <p:spPr bwMode="auto">
            <a:xfrm>
              <a:off x="829" y="23"/>
              <a:ext cx="21" cy="10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charset="0"/>
                <a:buNone/>
                <a:defRPr/>
              </a:pPr>
              <a:endParaRPr lang="zh-CN" altLang="en-US" smtClean="0"/>
            </a:p>
          </p:txBody>
        </p:sp>
        <p:sp>
          <p:nvSpPr>
            <p:cNvPr id="4217" name="Freeform 16"/>
            <p:cNvSpPr>
              <a:spLocks noEditPoints="1"/>
            </p:cNvSpPr>
            <p:nvPr/>
          </p:nvSpPr>
          <p:spPr bwMode="auto">
            <a:xfrm>
              <a:off x="829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18" name="Freeform 17"/>
            <p:cNvSpPr>
              <a:spLocks noEditPoints="1"/>
            </p:cNvSpPr>
            <p:nvPr/>
          </p:nvSpPr>
          <p:spPr bwMode="auto">
            <a:xfrm>
              <a:off x="829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19" name="Freeform 18"/>
            <p:cNvSpPr>
              <a:spLocks noEditPoints="1"/>
            </p:cNvSpPr>
            <p:nvPr/>
          </p:nvSpPr>
          <p:spPr bwMode="auto">
            <a:xfrm>
              <a:off x="829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20" name="Freeform 19"/>
            <p:cNvSpPr>
              <a:spLocks noEditPoints="1"/>
            </p:cNvSpPr>
            <p:nvPr/>
          </p:nvSpPr>
          <p:spPr bwMode="auto">
            <a:xfrm>
              <a:off x="829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21" name="Freeform 20"/>
            <p:cNvSpPr>
              <a:spLocks noEditPoints="1"/>
            </p:cNvSpPr>
            <p:nvPr/>
          </p:nvSpPr>
          <p:spPr bwMode="auto">
            <a:xfrm>
              <a:off x="829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22" name="Freeform 21"/>
            <p:cNvSpPr>
              <a:spLocks noEditPoints="1"/>
            </p:cNvSpPr>
            <p:nvPr/>
          </p:nvSpPr>
          <p:spPr bwMode="auto">
            <a:xfrm>
              <a:off x="829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23" name="Freeform 22"/>
            <p:cNvSpPr>
              <a:spLocks noEditPoints="1"/>
            </p:cNvSpPr>
            <p:nvPr/>
          </p:nvSpPr>
          <p:spPr bwMode="auto">
            <a:xfrm>
              <a:off x="829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24" name="Freeform 23"/>
            <p:cNvSpPr>
              <a:spLocks noEditPoints="1"/>
            </p:cNvSpPr>
            <p:nvPr/>
          </p:nvSpPr>
          <p:spPr bwMode="auto">
            <a:xfrm>
              <a:off x="829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25" name="Freeform 24"/>
            <p:cNvSpPr>
              <a:spLocks noEditPoints="1"/>
            </p:cNvSpPr>
            <p:nvPr/>
          </p:nvSpPr>
          <p:spPr bwMode="auto">
            <a:xfrm>
              <a:off x="829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26" name="Freeform 25"/>
            <p:cNvSpPr>
              <a:spLocks noEditPoints="1"/>
            </p:cNvSpPr>
            <p:nvPr/>
          </p:nvSpPr>
          <p:spPr bwMode="auto">
            <a:xfrm>
              <a:off x="829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27" name="Rectangle 26"/>
            <p:cNvSpPr>
              <a:spLocks noChangeArrowheads="1"/>
            </p:cNvSpPr>
            <p:nvPr/>
          </p:nvSpPr>
          <p:spPr bwMode="auto">
            <a:xfrm>
              <a:off x="829" y="4269"/>
              <a:ext cx="21" cy="5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charset="0"/>
                <a:buNone/>
                <a:defRPr/>
              </a:pPr>
              <a:endParaRPr lang="zh-CN" altLang="en-US" smtClean="0"/>
            </a:p>
          </p:txBody>
        </p:sp>
        <p:sp>
          <p:nvSpPr>
            <p:cNvPr id="4228" name="Rectangle 27"/>
            <p:cNvSpPr>
              <a:spLocks noChangeArrowheads="1"/>
            </p:cNvSpPr>
            <p:nvPr/>
          </p:nvSpPr>
          <p:spPr bwMode="auto">
            <a:xfrm>
              <a:off x="1279" y="23"/>
              <a:ext cx="21" cy="10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charset="0"/>
                <a:buNone/>
                <a:defRPr/>
              </a:pPr>
              <a:endParaRPr lang="zh-CN" altLang="en-US" smtClean="0"/>
            </a:p>
          </p:txBody>
        </p:sp>
        <p:sp>
          <p:nvSpPr>
            <p:cNvPr id="4229" name="Freeform 28"/>
            <p:cNvSpPr>
              <a:spLocks noEditPoints="1"/>
            </p:cNvSpPr>
            <p:nvPr/>
          </p:nvSpPr>
          <p:spPr bwMode="auto">
            <a:xfrm>
              <a:off x="1279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30" name="Freeform 29"/>
            <p:cNvSpPr>
              <a:spLocks noEditPoints="1"/>
            </p:cNvSpPr>
            <p:nvPr/>
          </p:nvSpPr>
          <p:spPr bwMode="auto">
            <a:xfrm>
              <a:off x="1279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31" name="Freeform 30"/>
            <p:cNvSpPr>
              <a:spLocks noEditPoints="1"/>
            </p:cNvSpPr>
            <p:nvPr/>
          </p:nvSpPr>
          <p:spPr bwMode="auto">
            <a:xfrm>
              <a:off x="1279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32" name="Freeform 31"/>
            <p:cNvSpPr>
              <a:spLocks noEditPoints="1"/>
            </p:cNvSpPr>
            <p:nvPr/>
          </p:nvSpPr>
          <p:spPr bwMode="auto">
            <a:xfrm>
              <a:off x="1279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33" name="Freeform 32"/>
            <p:cNvSpPr>
              <a:spLocks noEditPoints="1"/>
            </p:cNvSpPr>
            <p:nvPr/>
          </p:nvSpPr>
          <p:spPr bwMode="auto">
            <a:xfrm>
              <a:off x="1279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34" name="Freeform 33"/>
            <p:cNvSpPr>
              <a:spLocks noEditPoints="1"/>
            </p:cNvSpPr>
            <p:nvPr/>
          </p:nvSpPr>
          <p:spPr bwMode="auto">
            <a:xfrm>
              <a:off x="1279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35" name="Freeform 34"/>
            <p:cNvSpPr>
              <a:spLocks noEditPoints="1"/>
            </p:cNvSpPr>
            <p:nvPr/>
          </p:nvSpPr>
          <p:spPr bwMode="auto">
            <a:xfrm>
              <a:off x="1279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36" name="Freeform 35"/>
            <p:cNvSpPr>
              <a:spLocks noEditPoints="1"/>
            </p:cNvSpPr>
            <p:nvPr/>
          </p:nvSpPr>
          <p:spPr bwMode="auto">
            <a:xfrm>
              <a:off x="1279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37" name="Freeform 36"/>
            <p:cNvSpPr>
              <a:spLocks noEditPoints="1"/>
            </p:cNvSpPr>
            <p:nvPr/>
          </p:nvSpPr>
          <p:spPr bwMode="auto">
            <a:xfrm>
              <a:off x="1279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38" name="Freeform 37"/>
            <p:cNvSpPr>
              <a:spLocks noEditPoints="1"/>
            </p:cNvSpPr>
            <p:nvPr/>
          </p:nvSpPr>
          <p:spPr bwMode="auto">
            <a:xfrm>
              <a:off x="1279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39" name="Rectangle 38"/>
            <p:cNvSpPr>
              <a:spLocks noChangeArrowheads="1"/>
            </p:cNvSpPr>
            <p:nvPr/>
          </p:nvSpPr>
          <p:spPr bwMode="auto">
            <a:xfrm>
              <a:off x="1279" y="4269"/>
              <a:ext cx="21" cy="5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charset="0"/>
                <a:buNone/>
                <a:defRPr/>
              </a:pPr>
              <a:endParaRPr lang="zh-CN" altLang="en-US" smtClean="0"/>
            </a:p>
          </p:txBody>
        </p:sp>
        <p:sp>
          <p:nvSpPr>
            <p:cNvPr id="4240" name="Rectangle 39"/>
            <p:cNvSpPr>
              <a:spLocks noChangeArrowheads="1"/>
            </p:cNvSpPr>
            <p:nvPr/>
          </p:nvSpPr>
          <p:spPr bwMode="auto">
            <a:xfrm>
              <a:off x="1724" y="23"/>
              <a:ext cx="21" cy="10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charset="0"/>
                <a:buNone/>
                <a:defRPr/>
              </a:pPr>
              <a:endParaRPr lang="zh-CN" altLang="en-US" smtClean="0"/>
            </a:p>
          </p:txBody>
        </p:sp>
        <p:sp>
          <p:nvSpPr>
            <p:cNvPr id="4241" name="Freeform 40"/>
            <p:cNvSpPr>
              <a:spLocks noEditPoints="1"/>
            </p:cNvSpPr>
            <p:nvPr/>
          </p:nvSpPr>
          <p:spPr bwMode="auto">
            <a:xfrm>
              <a:off x="1724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42" name="Freeform 41"/>
            <p:cNvSpPr>
              <a:spLocks noEditPoints="1"/>
            </p:cNvSpPr>
            <p:nvPr/>
          </p:nvSpPr>
          <p:spPr bwMode="auto">
            <a:xfrm>
              <a:off x="1724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43" name="Freeform 42"/>
            <p:cNvSpPr>
              <a:spLocks noEditPoints="1"/>
            </p:cNvSpPr>
            <p:nvPr/>
          </p:nvSpPr>
          <p:spPr bwMode="auto">
            <a:xfrm>
              <a:off x="1724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44" name="Freeform 43"/>
            <p:cNvSpPr>
              <a:spLocks noEditPoints="1"/>
            </p:cNvSpPr>
            <p:nvPr/>
          </p:nvSpPr>
          <p:spPr bwMode="auto">
            <a:xfrm>
              <a:off x="1724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45" name="Freeform 44"/>
            <p:cNvSpPr>
              <a:spLocks noEditPoints="1"/>
            </p:cNvSpPr>
            <p:nvPr/>
          </p:nvSpPr>
          <p:spPr bwMode="auto">
            <a:xfrm>
              <a:off x="1724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46" name="Freeform 45"/>
            <p:cNvSpPr>
              <a:spLocks noEditPoints="1"/>
            </p:cNvSpPr>
            <p:nvPr/>
          </p:nvSpPr>
          <p:spPr bwMode="auto">
            <a:xfrm>
              <a:off x="1724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47" name="Freeform 46"/>
            <p:cNvSpPr>
              <a:spLocks noEditPoints="1"/>
            </p:cNvSpPr>
            <p:nvPr/>
          </p:nvSpPr>
          <p:spPr bwMode="auto">
            <a:xfrm>
              <a:off x="1724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48" name="Freeform 47"/>
            <p:cNvSpPr>
              <a:spLocks noEditPoints="1"/>
            </p:cNvSpPr>
            <p:nvPr/>
          </p:nvSpPr>
          <p:spPr bwMode="auto">
            <a:xfrm>
              <a:off x="1724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49" name="Freeform 48"/>
            <p:cNvSpPr>
              <a:spLocks noEditPoints="1"/>
            </p:cNvSpPr>
            <p:nvPr/>
          </p:nvSpPr>
          <p:spPr bwMode="auto">
            <a:xfrm>
              <a:off x="1724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50" name="Freeform 49"/>
            <p:cNvSpPr>
              <a:spLocks noEditPoints="1"/>
            </p:cNvSpPr>
            <p:nvPr/>
          </p:nvSpPr>
          <p:spPr bwMode="auto">
            <a:xfrm>
              <a:off x="1724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51" name="Rectangle 50"/>
            <p:cNvSpPr>
              <a:spLocks noChangeArrowheads="1"/>
            </p:cNvSpPr>
            <p:nvPr/>
          </p:nvSpPr>
          <p:spPr bwMode="auto">
            <a:xfrm>
              <a:off x="1724" y="4269"/>
              <a:ext cx="21" cy="5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charset="0"/>
                <a:buNone/>
                <a:defRPr/>
              </a:pPr>
              <a:endParaRPr lang="zh-CN" altLang="en-US" smtClean="0"/>
            </a:p>
          </p:txBody>
        </p:sp>
        <p:sp>
          <p:nvSpPr>
            <p:cNvPr id="4252" name="Rectangle 51"/>
            <p:cNvSpPr>
              <a:spLocks noChangeArrowheads="1"/>
            </p:cNvSpPr>
            <p:nvPr/>
          </p:nvSpPr>
          <p:spPr bwMode="auto">
            <a:xfrm>
              <a:off x="2169" y="23"/>
              <a:ext cx="21" cy="10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charset="0"/>
                <a:buNone/>
                <a:defRPr/>
              </a:pPr>
              <a:endParaRPr lang="zh-CN" altLang="en-US" smtClean="0"/>
            </a:p>
          </p:txBody>
        </p:sp>
        <p:sp>
          <p:nvSpPr>
            <p:cNvPr id="4253" name="Freeform 52"/>
            <p:cNvSpPr>
              <a:spLocks noEditPoints="1"/>
            </p:cNvSpPr>
            <p:nvPr/>
          </p:nvSpPr>
          <p:spPr bwMode="auto">
            <a:xfrm>
              <a:off x="2169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54" name="Freeform 53"/>
            <p:cNvSpPr>
              <a:spLocks noEditPoints="1"/>
            </p:cNvSpPr>
            <p:nvPr/>
          </p:nvSpPr>
          <p:spPr bwMode="auto">
            <a:xfrm>
              <a:off x="2169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55" name="Freeform 54"/>
            <p:cNvSpPr>
              <a:spLocks noEditPoints="1"/>
            </p:cNvSpPr>
            <p:nvPr/>
          </p:nvSpPr>
          <p:spPr bwMode="auto">
            <a:xfrm>
              <a:off x="2169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56" name="Freeform 55"/>
            <p:cNvSpPr>
              <a:spLocks noEditPoints="1"/>
            </p:cNvSpPr>
            <p:nvPr/>
          </p:nvSpPr>
          <p:spPr bwMode="auto">
            <a:xfrm>
              <a:off x="2169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57" name="Freeform 56"/>
            <p:cNvSpPr>
              <a:spLocks noEditPoints="1"/>
            </p:cNvSpPr>
            <p:nvPr/>
          </p:nvSpPr>
          <p:spPr bwMode="auto">
            <a:xfrm>
              <a:off x="2169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58" name="Freeform 57"/>
            <p:cNvSpPr>
              <a:spLocks noEditPoints="1"/>
            </p:cNvSpPr>
            <p:nvPr/>
          </p:nvSpPr>
          <p:spPr bwMode="auto">
            <a:xfrm>
              <a:off x="2169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59" name="Freeform 58"/>
            <p:cNvSpPr>
              <a:spLocks noEditPoints="1"/>
            </p:cNvSpPr>
            <p:nvPr/>
          </p:nvSpPr>
          <p:spPr bwMode="auto">
            <a:xfrm>
              <a:off x="2169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60" name="Freeform 59"/>
            <p:cNvSpPr>
              <a:spLocks noEditPoints="1"/>
            </p:cNvSpPr>
            <p:nvPr/>
          </p:nvSpPr>
          <p:spPr bwMode="auto">
            <a:xfrm>
              <a:off x="2169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61" name="Freeform 60"/>
            <p:cNvSpPr>
              <a:spLocks noEditPoints="1"/>
            </p:cNvSpPr>
            <p:nvPr/>
          </p:nvSpPr>
          <p:spPr bwMode="auto">
            <a:xfrm>
              <a:off x="2169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62" name="Freeform 61"/>
            <p:cNvSpPr>
              <a:spLocks noEditPoints="1"/>
            </p:cNvSpPr>
            <p:nvPr/>
          </p:nvSpPr>
          <p:spPr bwMode="auto">
            <a:xfrm>
              <a:off x="2169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63" name="Rectangle 62"/>
            <p:cNvSpPr>
              <a:spLocks noChangeArrowheads="1"/>
            </p:cNvSpPr>
            <p:nvPr/>
          </p:nvSpPr>
          <p:spPr bwMode="auto">
            <a:xfrm>
              <a:off x="2169" y="4269"/>
              <a:ext cx="21" cy="5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charset="0"/>
                <a:buNone/>
                <a:defRPr/>
              </a:pPr>
              <a:endParaRPr lang="zh-CN" altLang="en-US" smtClean="0"/>
            </a:p>
          </p:txBody>
        </p:sp>
        <p:sp>
          <p:nvSpPr>
            <p:cNvPr id="4264" name="Rectangle 63"/>
            <p:cNvSpPr>
              <a:spLocks noChangeArrowheads="1"/>
            </p:cNvSpPr>
            <p:nvPr/>
          </p:nvSpPr>
          <p:spPr bwMode="auto">
            <a:xfrm>
              <a:off x="2620" y="23"/>
              <a:ext cx="20" cy="10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charset="0"/>
                <a:buNone/>
                <a:defRPr/>
              </a:pPr>
              <a:endParaRPr lang="zh-CN" altLang="en-US" smtClean="0"/>
            </a:p>
          </p:txBody>
        </p:sp>
        <p:sp>
          <p:nvSpPr>
            <p:cNvPr id="4265" name="Freeform 64"/>
            <p:cNvSpPr>
              <a:spLocks noEditPoints="1"/>
            </p:cNvSpPr>
            <p:nvPr/>
          </p:nvSpPr>
          <p:spPr bwMode="auto">
            <a:xfrm>
              <a:off x="262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66" name="Freeform 65"/>
            <p:cNvSpPr>
              <a:spLocks noEditPoints="1"/>
            </p:cNvSpPr>
            <p:nvPr/>
          </p:nvSpPr>
          <p:spPr bwMode="auto">
            <a:xfrm>
              <a:off x="262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67" name="Freeform 66"/>
            <p:cNvSpPr>
              <a:spLocks noEditPoints="1"/>
            </p:cNvSpPr>
            <p:nvPr/>
          </p:nvSpPr>
          <p:spPr bwMode="auto">
            <a:xfrm>
              <a:off x="262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68" name="Freeform 67"/>
            <p:cNvSpPr>
              <a:spLocks noEditPoints="1"/>
            </p:cNvSpPr>
            <p:nvPr/>
          </p:nvSpPr>
          <p:spPr bwMode="auto">
            <a:xfrm>
              <a:off x="262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69" name="Freeform 68"/>
            <p:cNvSpPr>
              <a:spLocks noEditPoints="1"/>
            </p:cNvSpPr>
            <p:nvPr/>
          </p:nvSpPr>
          <p:spPr bwMode="auto">
            <a:xfrm>
              <a:off x="262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70" name="Freeform 69"/>
            <p:cNvSpPr>
              <a:spLocks noEditPoints="1"/>
            </p:cNvSpPr>
            <p:nvPr/>
          </p:nvSpPr>
          <p:spPr bwMode="auto">
            <a:xfrm>
              <a:off x="262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71" name="Freeform 70"/>
            <p:cNvSpPr>
              <a:spLocks noEditPoints="1"/>
            </p:cNvSpPr>
            <p:nvPr/>
          </p:nvSpPr>
          <p:spPr bwMode="auto">
            <a:xfrm>
              <a:off x="262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72" name="Freeform 71"/>
            <p:cNvSpPr>
              <a:spLocks noEditPoints="1"/>
            </p:cNvSpPr>
            <p:nvPr/>
          </p:nvSpPr>
          <p:spPr bwMode="auto">
            <a:xfrm>
              <a:off x="262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73" name="Freeform 72"/>
            <p:cNvSpPr>
              <a:spLocks noEditPoints="1"/>
            </p:cNvSpPr>
            <p:nvPr/>
          </p:nvSpPr>
          <p:spPr bwMode="auto">
            <a:xfrm>
              <a:off x="262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74" name="Freeform 73"/>
            <p:cNvSpPr>
              <a:spLocks noEditPoints="1"/>
            </p:cNvSpPr>
            <p:nvPr/>
          </p:nvSpPr>
          <p:spPr bwMode="auto">
            <a:xfrm>
              <a:off x="262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75" name="Rectangle 74"/>
            <p:cNvSpPr>
              <a:spLocks noChangeArrowheads="1"/>
            </p:cNvSpPr>
            <p:nvPr/>
          </p:nvSpPr>
          <p:spPr bwMode="auto">
            <a:xfrm>
              <a:off x="2620" y="4269"/>
              <a:ext cx="20" cy="5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charset="0"/>
                <a:buNone/>
                <a:defRPr/>
              </a:pPr>
              <a:endParaRPr lang="zh-CN" altLang="en-US" smtClean="0"/>
            </a:p>
          </p:txBody>
        </p:sp>
        <p:sp>
          <p:nvSpPr>
            <p:cNvPr id="4276" name="Rectangle 75"/>
            <p:cNvSpPr>
              <a:spLocks noChangeArrowheads="1"/>
            </p:cNvSpPr>
            <p:nvPr/>
          </p:nvSpPr>
          <p:spPr bwMode="auto">
            <a:xfrm>
              <a:off x="3065" y="23"/>
              <a:ext cx="20" cy="10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charset="0"/>
                <a:buNone/>
                <a:defRPr/>
              </a:pPr>
              <a:endParaRPr lang="zh-CN" altLang="en-US" smtClean="0"/>
            </a:p>
          </p:txBody>
        </p:sp>
        <p:sp>
          <p:nvSpPr>
            <p:cNvPr id="4277" name="Freeform 76"/>
            <p:cNvSpPr>
              <a:spLocks noEditPoints="1"/>
            </p:cNvSpPr>
            <p:nvPr/>
          </p:nvSpPr>
          <p:spPr bwMode="auto">
            <a:xfrm>
              <a:off x="3065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78" name="Freeform 77"/>
            <p:cNvSpPr>
              <a:spLocks noEditPoints="1"/>
            </p:cNvSpPr>
            <p:nvPr/>
          </p:nvSpPr>
          <p:spPr bwMode="auto">
            <a:xfrm>
              <a:off x="3065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79" name="Freeform 78"/>
            <p:cNvSpPr>
              <a:spLocks noEditPoints="1"/>
            </p:cNvSpPr>
            <p:nvPr/>
          </p:nvSpPr>
          <p:spPr bwMode="auto">
            <a:xfrm>
              <a:off x="3065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80" name="Freeform 79"/>
            <p:cNvSpPr>
              <a:spLocks noEditPoints="1"/>
            </p:cNvSpPr>
            <p:nvPr/>
          </p:nvSpPr>
          <p:spPr bwMode="auto">
            <a:xfrm>
              <a:off x="3065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81" name="Freeform 80"/>
            <p:cNvSpPr>
              <a:spLocks noEditPoints="1"/>
            </p:cNvSpPr>
            <p:nvPr/>
          </p:nvSpPr>
          <p:spPr bwMode="auto">
            <a:xfrm>
              <a:off x="3065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82" name="Freeform 81"/>
            <p:cNvSpPr>
              <a:spLocks noEditPoints="1"/>
            </p:cNvSpPr>
            <p:nvPr/>
          </p:nvSpPr>
          <p:spPr bwMode="auto">
            <a:xfrm>
              <a:off x="3065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83" name="Freeform 82"/>
            <p:cNvSpPr>
              <a:spLocks noEditPoints="1"/>
            </p:cNvSpPr>
            <p:nvPr/>
          </p:nvSpPr>
          <p:spPr bwMode="auto">
            <a:xfrm>
              <a:off x="3065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84" name="Freeform 83"/>
            <p:cNvSpPr>
              <a:spLocks noEditPoints="1"/>
            </p:cNvSpPr>
            <p:nvPr/>
          </p:nvSpPr>
          <p:spPr bwMode="auto">
            <a:xfrm>
              <a:off x="3065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85" name="Freeform 84"/>
            <p:cNvSpPr>
              <a:spLocks noEditPoints="1"/>
            </p:cNvSpPr>
            <p:nvPr/>
          </p:nvSpPr>
          <p:spPr bwMode="auto">
            <a:xfrm>
              <a:off x="3065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86" name="Freeform 85"/>
            <p:cNvSpPr>
              <a:spLocks noEditPoints="1"/>
            </p:cNvSpPr>
            <p:nvPr/>
          </p:nvSpPr>
          <p:spPr bwMode="auto">
            <a:xfrm>
              <a:off x="3065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87" name="Rectangle 86"/>
            <p:cNvSpPr>
              <a:spLocks noChangeArrowheads="1"/>
            </p:cNvSpPr>
            <p:nvPr/>
          </p:nvSpPr>
          <p:spPr bwMode="auto">
            <a:xfrm>
              <a:off x="3065" y="4269"/>
              <a:ext cx="20" cy="5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charset="0"/>
                <a:buNone/>
                <a:defRPr/>
              </a:pPr>
              <a:endParaRPr lang="zh-CN" altLang="en-US" smtClean="0"/>
            </a:p>
          </p:txBody>
        </p:sp>
        <p:sp>
          <p:nvSpPr>
            <p:cNvPr id="4288" name="Rectangle 87"/>
            <p:cNvSpPr>
              <a:spLocks noChangeArrowheads="1"/>
            </p:cNvSpPr>
            <p:nvPr/>
          </p:nvSpPr>
          <p:spPr bwMode="auto">
            <a:xfrm>
              <a:off x="3510" y="23"/>
              <a:ext cx="20" cy="10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charset="0"/>
                <a:buNone/>
                <a:defRPr/>
              </a:pPr>
              <a:endParaRPr lang="zh-CN" altLang="en-US" smtClean="0"/>
            </a:p>
          </p:txBody>
        </p:sp>
        <p:sp>
          <p:nvSpPr>
            <p:cNvPr id="4289" name="Freeform 88"/>
            <p:cNvSpPr>
              <a:spLocks noEditPoints="1"/>
            </p:cNvSpPr>
            <p:nvPr/>
          </p:nvSpPr>
          <p:spPr bwMode="auto">
            <a:xfrm>
              <a:off x="351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90" name="Freeform 89"/>
            <p:cNvSpPr>
              <a:spLocks noEditPoints="1"/>
            </p:cNvSpPr>
            <p:nvPr/>
          </p:nvSpPr>
          <p:spPr bwMode="auto">
            <a:xfrm>
              <a:off x="351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91" name="Freeform 90"/>
            <p:cNvSpPr>
              <a:spLocks noEditPoints="1"/>
            </p:cNvSpPr>
            <p:nvPr/>
          </p:nvSpPr>
          <p:spPr bwMode="auto">
            <a:xfrm>
              <a:off x="351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92" name="Freeform 91"/>
            <p:cNvSpPr>
              <a:spLocks noEditPoints="1"/>
            </p:cNvSpPr>
            <p:nvPr/>
          </p:nvSpPr>
          <p:spPr bwMode="auto">
            <a:xfrm>
              <a:off x="351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93" name="Freeform 92"/>
            <p:cNvSpPr>
              <a:spLocks noEditPoints="1"/>
            </p:cNvSpPr>
            <p:nvPr/>
          </p:nvSpPr>
          <p:spPr bwMode="auto">
            <a:xfrm>
              <a:off x="351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94" name="Freeform 93"/>
            <p:cNvSpPr>
              <a:spLocks noEditPoints="1"/>
            </p:cNvSpPr>
            <p:nvPr/>
          </p:nvSpPr>
          <p:spPr bwMode="auto">
            <a:xfrm>
              <a:off x="351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95" name="Freeform 94"/>
            <p:cNvSpPr>
              <a:spLocks noEditPoints="1"/>
            </p:cNvSpPr>
            <p:nvPr/>
          </p:nvSpPr>
          <p:spPr bwMode="auto">
            <a:xfrm>
              <a:off x="351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96" name="Freeform 95"/>
            <p:cNvSpPr>
              <a:spLocks noEditPoints="1"/>
            </p:cNvSpPr>
            <p:nvPr/>
          </p:nvSpPr>
          <p:spPr bwMode="auto">
            <a:xfrm>
              <a:off x="351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97" name="Freeform 96"/>
            <p:cNvSpPr>
              <a:spLocks noEditPoints="1"/>
            </p:cNvSpPr>
            <p:nvPr/>
          </p:nvSpPr>
          <p:spPr bwMode="auto">
            <a:xfrm>
              <a:off x="351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98" name="Freeform 97"/>
            <p:cNvSpPr>
              <a:spLocks noEditPoints="1"/>
            </p:cNvSpPr>
            <p:nvPr/>
          </p:nvSpPr>
          <p:spPr bwMode="auto">
            <a:xfrm>
              <a:off x="351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99" name="Rectangle 98"/>
            <p:cNvSpPr>
              <a:spLocks noChangeArrowheads="1"/>
            </p:cNvSpPr>
            <p:nvPr/>
          </p:nvSpPr>
          <p:spPr bwMode="auto">
            <a:xfrm>
              <a:off x="3510" y="4269"/>
              <a:ext cx="20" cy="5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charset="0"/>
                <a:buNone/>
                <a:defRPr/>
              </a:pPr>
              <a:endParaRPr lang="zh-CN" altLang="en-US" smtClean="0"/>
            </a:p>
          </p:txBody>
        </p:sp>
        <p:sp>
          <p:nvSpPr>
            <p:cNvPr id="4300" name="Rectangle 99"/>
            <p:cNvSpPr>
              <a:spLocks noChangeArrowheads="1"/>
            </p:cNvSpPr>
            <p:nvPr/>
          </p:nvSpPr>
          <p:spPr bwMode="auto">
            <a:xfrm>
              <a:off x="3960" y="23"/>
              <a:ext cx="20" cy="10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charset="0"/>
                <a:buNone/>
                <a:defRPr/>
              </a:pPr>
              <a:endParaRPr lang="zh-CN" altLang="en-US" smtClean="0"/>
            </a:p>
          </p:txBody>
        </p:sp>
        <p:sp>
          <p:nvSpPr>
            <p:cNvPr id="4301" name="Freeform 100"/>
            <p:cNvSpPr>
              <a:spLocks noEditPoints="1"/>
            </p:cNvSpPr>
            <p:nvPr/>
          </p:nvSpPr>
          <p:spPr bwMode="auto">
            <a:xfrm>
              <a:off x="396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302" name="Freeform 101"/>
            <p:cNvSpPr>
              <a:spLocks noEditPoints="1"/>
            </p:cNvSpPr>
            <p:nvPr/>
          </p:nvSpPr>
          <p:spPr bwMode="auto">
            <a:xfrm>
              <a:off x="396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303" name="Freeform 102"/>
            <p:cNvSpPr>
              <a:spLocks noEditPoints="1"/>
            </p:cNvSpPr>
            <p:nvPr/>
          </p:nvSpPr>
          <p:spPr bwMode="auto">
            <a:xfrm>
              <a:off x="396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304" name="Freeform 103"/>
            <p:cNvSpPr>
              <a:spLocks noEditPoints="1"/>
            </p:cNvSpPr>
            <p:nvPr/>
          </p:nvSpPr>
          <p:spPr bwMode="auto">
            <a:xfrm>
              <a:off x="396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305" name="Freeform 104"/>
            <p:cNvSpPr>
              <a:spLocks noEditPoints="1"/>
            </p:cNvSpPr>
            <p:nvPr/>
          </p:nvSpPr>
          <p:spPr bwMode="auto">
            <a:xfrm>
              <a:off x="396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306" name="Freeform 105"/>
            <p:cNvSpPr>
              <a:spLocks noEditPoints="1"/>
            </p:cNvSpPr>
            <p:nvPr/>
          </p:nvSpPr>
          <p:spPr bwMode="auto">
            <a:xfrm>
              <a:off x="396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307" name="Freeform 106"/>
            <p:cNvSpPr>
              <a:spLocks noEditPoints="1"/>
            </p:cNvSpPr>
            <p:nvPr/>
          </p:nvSpPr>
          <p:spPr bwMode="auto">
            <a:xfrm>
              <a:off x="396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308" name="Freeform 107"/>
            <p:cNvSpPr>
              <a:spLocks noEditPoints="1"/>
            </p:cNvSpPr>
            <p:nvPr/>
          </p:nvSpPr>
          <p:spPr bwMode="auto">
            <a:xfrm>
              <a:off x="396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309" name="Freeform 108"/>
            <p:cNvSpPr>
              <a:spLocks noEditPoints="1"/>
            </p:cNvSpPr>
            <p:nvPr/>
          </p:nvSpPr>
          <p:spPr bwMode="auto">
            <a:xfrm>
              <a:off x="396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310" name="Freeform 109"/>
            <p:cNvSpPr>
              <a:spLocks noEditPoints="1"/>
            </p:cNvSpPr>
            <p:nvPr/>
          </p:nvSpPr>
          <p:spPr bwMode="auto">
            <a:xfrm>
              <a:off x="396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311" name="Rectangle 110"/>
            <p:cNvSpPr>
              <a:spLocks noChangeArrowheads="1"/>
            </p:cNvSpPr>
            <p:nvPr/>
          </p:nvSpPr>
          <p:spPr bwMode="auto">
            <a:xfrm>
              <a:off x="3960" y="4269"/>
              <a:ext cx="20" cy="5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charset="0"/>
                <a:buNone/>
                <a:defRPr/>
              </a:pPr>
              <a:endParaRPr lang="zh-CN" altLang="en-US" smtClean="0"/>
            </a:p>
          </p:txBody>
        </p:sp>
        <p:sp>
          <p:nvSpPr>
            <p:cNvPr id="4312" name="Rectangle 111"/>
            <p:cNvSpPr>
              <a:spLocks noChangeArrowheads="1"/>
            </p:cNvSpPr>
            <p:nvPr/>
          </p:nvSpPr>
          <p:spPr bwMode="auto">
            <a:xfrm>
              <a:off x="4405" y="23"/>
              <a:ext cx="20" cy="10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charset="0"/>
                <a:buNone/>
                <a:defRPr/>
              </a:pPr>
              <a:endParaRPr lang="zh-CN" altLang="en-US" smtClean="0"/>
            </a:p>
          </p:txBody>
        </p:sp>
        <p:sp>
          <p:nvSpPr>
            <p:cNvPr id="4313" name="Freeform 112"/>
            <p:cNvSpPr>
              <a:spLocks noEditPoints="1"/>
            </p:cNvSpPr>
            <p:nvPr/>
          </p:nvSpPr>
          <p:spPr bwMode="auto">
            <a:xfrm>
              <a:off x="4405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314" name="Freeform 113"/>
            <p:cNvSpPr>
              <a:spLocks noEditPoints="1"/>
            </p:cNvSpPr>
            <p:nvPr/>
          </p:nvSpPr>
          <p:spPr bwMode="auto">
            <a:xfrm>
              <a:off x="4405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315" name="Freeform 114"/>
            <p:cNvSpPr>
              <a:spLocks noEditPoints="1"/>
            </p:cNvSpPr>
            <p:nvPr/>
          </p:nvSpPr>
          <p:spPr bwMode="auto">
            <a:xfrm>
              <a:off x="4405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316" name="Freeform 115"/>
            <p:cNvSpPr>
              <a:spLocks noEditPoints="1"/>
            </p:cNvSpPr>
            <p:nvPr/>
          </p:nvSpPr>
          <p:spPr bwMode="auto">
            <a:xfrm>
              <a:off x="4405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317" name="Freeform 116"/>
            <p:cNvSpPr>
              <a:spLocks noEditPoints="1"/>
            </p:cNvSpPr>
            <p:nvPr/>
          </p:nvSpPr>
          <p:spPr bwMode="auto">
            <a:xfrm>
              <a:off x="4405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318" name="Freeform 117"/>
            <p:cNvSpPr>
              <a:spLocks noEditPoints="1"/>
            </p:cNvSpPr>
            <p:nvPr/>
          </p:nvSpPr>
          <p:spPr bwMode="auto">
            <a:xfrm>
              <a:off x="4405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319" name="Freeform 118"/>
            <p:cNvSpPr>
              <a:spLocks noEditPoints="1"/>
            </p:cNvSpPr>
            <p:nvPr/>
          </p:nvSpPr>
          <p:spPr bwMode="auto">
            <a:xfrm>
              <a:off x="4405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320" name="Freeform 119"/>
            <p:cNvSpPr>
              <a:spLocks noEditPoints="1"/>
            </p:cNvSpPr>
            <p:nvPr/>
          </p:nvSpPr>
          <p:spPr bwMode="auto">
            <a:xfrm>
              <a:off x="4405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321" name="Freeform 120"/>
            <p:cNvSpPr>
              <a:spLocks noEditPoints="1"/>
            </p:cNvSpPr>
            <p:nvPr/>
          </p:nvSpPr>
          <p:spPr bwMode="auto">
            <a:xfrm>
              <a:off x="4405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322" name="Freeform 121"/>
            <p:cNvSpPr>
              <a:spLocks noEditPoints="1"/>
            </p:cNvSpPr>
            <p:nvPr/>
          </p:nvSpPr>
          <p:spPr bwMode="auto">
            <a:xfrm>
              <a:off x="4405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323" name="Rectangle 122"/>
            <p:cNvSpPr>
              <a:spLocks noChangeArrowheads="1"/>
            </p:cNvSpPr>
            <p:nvPr/>
          </p:nvSpPr>
          <p:spPr bwMode="auto">
            <a:xfrm>
              <a:off x="4405" y="4269"/>
              <a:ext cx="20" cy="5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charset="0"/>
                <a:buNone/>
                <a:defRPr/>
              </a:pPr>
              <a:endParaRPr lang="zh-CN" altLang="en-US" smtClean="0"/>
            </a:p>
          </p:txBody>
        </p:sp>
        <p:sp>
          <p:nvSpPr>
            <p:cNvPr id="4324" name="Rectangle 123"/>
            <p:cNvSpPr>
              <a:spLocks noChangeArrowheads="1"/>
            </p:cNvSpPr>
            <p:nvPr/>
          </p:nvSpPr>
          <p:spPr bwMode="auto">
            <a:xfrm>
              <a:off x="4850" y="23"/>
              <a:ext cx="20" cy="10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charset="0"/>
                <a:buNone/>
                <a:defRPr/>
              </a:pPr>
              <a:endParaRPr lang="zh-CN" altLang="en-US" smtClean="0"/>
            </a:p>
          </p:txBody>
        </p:sp>
        <p:sp>
          <p:nvSpPr>
            <p:cNvPr id="4325" name="Freeform 124"/>
            <p:cNvSpPr>
              <a:spLocks noEditPoints="1"/>
            </p:cNvSpPr>
            <p:nvPr/>
          </p:nvSpPr>
          <p:spPr bwMode="auto">
            <a:xfrm>
              <a:off x="485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326" name="Freeform 125"/>
            <p:cNvSpPr>
              <a:spLocks noEditPoints="1"/>
            </p:cNvSpPr>
            <p:nvPr/>
          </p:nvSpPr>
          <p:spPr bwMode="auto">
            <a:xfrm>
              <a:off x="485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327" name="Freeform 126"/>
            <p:cNvSpPr>
              <a:spLocks noEditPoints="1"/>
            </p:cNvSpPr>
            <p:nvPr/>
          </p:nvSpPr>
          <p:spPr bwMode="auto">
            <a:xfrm>
              <a:off x="485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328" name="Freeform 127"/>
            <p:cNvSpPr>
              <a:spLocks noEditPoints="1"/>
            </p:cNvSpPr>
            <p:nvPr/>
          </p:nvSpPr>
          <p:spPr bwMode="auto">
            <a:xfrm>
              <a:off x="485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329" name="Freeform 128"/>
            <p:cNvSpPr>
              <a:spLocks noEditPoints="1"/>
            </p:cNvSpPr>
            <p:nvPr/>
          </p:nvSpPr>
          <p:spPr bwMode="auto">
            <a:xfrm>
              <a:off x="485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330" name="Freeform 129"/>
            <p:cNvSpPr>
              <a:spLocks noEditPoints="1"/>
            </p:cNvSpPr>
            <p:nvPr/>
          </p:nvSpPr>
          <p:spPr bwMode="auto">
            <a:xfrm>
              <a:off x="485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331" name="Freeform 130"/>
            <p:cNvSpPr>
              <a:spLocks noEditPoints="1"/>
            </p:cNvSpPr>
            <p:nvPr/>
          </p:nvSpPr>
          <p:spPr bwMode="auto">
            <a:xfrm>
              <a:off x="485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332" name="Freeform 131"/>
            <p:cNvSpPr>
              <a:spLocks noEditPoints="1"/>
            </p:cNvSpPr>
            <p:nvPr/>
          </p:nvSpPr>
          <p:spPr bwMode="auto">
            <a:xfrm>
              <a:off x="485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333" name="Freeform 132"/>
            <p:cNvSpPr>
              <a:spLocks noEditPoints="1"/>
            </p:cNvSpPr>
            <p:nvPr/>
          </p:nvSpPr>
          <p:spPr bwMode="auto">
            <a:xfrm>
              <a:off x="485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334" name="Freeform 133"/>
            <p:cNvSpPr>
              <a:spLocks noEditPoints="1"/>
            </p:cNvSpPr>
            <p:nvPr/>
          </p:nvSpPr>
          <p:spPr bwMode="auto">
            <a:xfrm>
              <a:off x="485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335" name="Rectangle 134"/>
            <p:cNvSpPr>
              <a:spLocks noChangeArrowheads="1"/>
            </p:cNvSpPr>
            <p:nvPr/>
          </p:nvSpPr>
          <p:spPr bwMode="auto">
            <a:xfrm>
              <a:off x="4850" y="4269"/>
              <a:ext cx="20" cy="5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charset="0"/>
                <a:buNone/>
                <a:defRPr/>
              </a:pPr>
              <a:endParaRPr lang="zh-CN" altLang="en-US" smtClean="0"/>
            </a:p>
          </p:txBody>
        </p:sp>
        <p:sp>
          <p:nvSpPr>
            <p:cNvPr id="4336" name="Rectangle 135"/>
            <p:cNvSpPr>
              <a:spLocks noChangeArrowheads="1"/>
            </p:cNvSpPr>
            <p:nvPr/>
          </p:nvSpPr>
          <p:spPr bwMode="auto">
            <a:xfrm>
              <a:off x="5300" y="23"/>
              <a:ext cx="20" cy="10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charset="0"/>
                <a:buNone/>
                <a:defRPr/>
              </a:pPr>
              <a:endParaRPr lang="zh-CN" altLang="en-US" smtClean="0"/>
            </a:p>
          </p:txBody>
        </p:sp>
        <p:sp>
          <p:nvSpPr>
            <p:cNvPr id="4337" name="Freeform 136"/>
            <p:cNvSpPr>
              <a:spLocks noEditPoints="1"/>
            </p:cNvSpPr>
            <p:nvPr/>
          </p:nvSpPr>
          <p:spPr bwMode="auto">
            <a:xfrm>
              <a:off x="530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338" name="Freeform 137"/>
            <p:cNvSpPr>
              <a:spLocks noEditPoints="1"/>
            </p:cNvSpPr>
            <p:nvPr/>
          </p:nvSpPr>
          <p:spPr bwMode="auto">
            <a:xfrm>
              <a:off x="530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339" name="Freeform 138"/>
            <p:cNvSpPr>
              <a:spLocks noEditPoints="1"/>
            </p:cNvSpPr>
            <p:nvPr/>
          </p:nvSpPr>
          <p:spPr bwMode="auto">
            <a:xfrm>
              <a:off x="530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340" name="Freeform 139"/>
            <p:cNvSpPr>
              <a:spLocks noEditPoints="1"/>
            </p:cNvSpPr>
            <p:nvPr/>
          </p:nvSpPr>
          <p:spPr bwMode="auto">
            <a:xfrm>
              <a:off x="530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341" name="Freeform 140"/>
            <p:cNvSpPr>
              <a:spLocks noEditPoints="1"/>
            </p:cNvSpPr>
            <p:nvPr/>
          </p:nvSpPr>
          <p:spPr bwMode="auto">
            <a:xfrm>
              <a:off x="530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342" name="Freeform 141"/>
            <p:cNvSpPr>
              <a:spLocks noEditPoints="1"/>
            </p:cNvSpPr>
            <p:nvPr/>
          </p:nvSpPr>
          <p:spPr bwMode="auto">
            <a:xfrm>
              <a:off x="530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343" name="Freeform 142"/>
            <p:cNvSpPr>
              <a:spLocks noEditPoints="1"/>
            </p:cNvSpPr>
            <p:nvPr/>
          </p:nvSpPr>
          <p:spPr bwMode="auto">
            <a:xfrm>
              <a:off x="530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344" name="Freeform 143"/>
            <p:cNvSpPr>
              <a:spLocks noEditPoints="1"/>
            </p:cNvSpPr>
            <p:nvPr/>
          </p:nvSpPr>
          <p:spPr bwMode="auto">
            <a:xfrm>
              <a:off x="530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345" name="Freeform 144"/>
            <p:cNvSpPr>
              <a:spLocks noEditPoints="1"/>
            </p:cNvSpPr>
            <p:nvPr/>
          </p:nvSpPr>
          <p:spPr bwMode="auto">
            <a:xfrm>
              <a:off x="530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346" name="Freeform 145"/>
            <p:cNvSpPr>
              <a:spLocks noEditPoints="1"/>
            </p:cNvSpPr>
            <p:nvPr/>
          </p:nvSpPr>
          <p:spPr bwMode="auto">
            <a:xfrm>
              <a:off x="530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347" name="Rectangle 146"/>
            <p:cNvSpPr>
              <a:spLocks noChangeArrowheads="1"/>
            </p:cNvSpPr>
            <p:nvPr/>
          </p:nvSpPr>
          <p:spPr bwMode="auto">
            <a:xfrm>
              <a:off x="5300" y="4269"/>
              <a:ext cx="20" cy="5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charset="0"/>
                <a:buNone/>
                <a:defRPr/>
              </a:pPr>
              <a:endParaRPr lang="zh-CN" altLang="en-US" smtClean="0"/>
            </a:p>
          </p:txBody>
        </p:sp>
        <p:sp>
          <p:nvSpPr>
            <p:cNvPr id="4348" name="Freeform 147"/>
            <p:cNvSpPr/>
            <p:nvPr/>
          </p:nvSpPr>
          <p:spPr bwMode="auto">
            <a:xfrm>
              <a:off x="349" y="3304"/>
              <a:ext cx="20" cy="10"/>
            </a:xfrm>
            <a:custGeom>
              <a:avLst/>
              <a:gdLst>
                <a:gd name="T0" fmla="*/ 0 w 4"/>
                <a:gd name="T1" fmla="*/ 244140625 h 2"/>
                <a:gd name="T2" fmla="*/ 0 w 4"/>
                <a:gd name="T3" fmla="*/ 244140625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cubicBezTo>
                    <a:pt x="1" y="2"/>
                    <a:pt x="4" y="0"/>
                    <a:pt x="0" y="1"/>
                  </a:cubicBez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</p:grpSp>
      <p:grpSp>
        <p:nvGrpSpPr>
          <p:cNvPr id="79875" name="Group 148"/>
          <p:cNvGrpSpPr/>
          <p:nvPr/>
        </p:nvGrpSpPr>
        <p:grpSpPr bwMode="auto">
          <a:xfrm>
            <a:off x="1066800" y="3444875"/>
            <a:ext cx="533400" cy="492125"/>
            <a:chOff x="96" y="2784"/>
            <a:chExt cx="1062" cy="981"/>
          </a:xfrm>
        </p:grpSpPr>
        <p:sp>
          <p:nvSpPr>
            <p:cNvPr id="4191" name="Freeform 149"/>
            <p:cNvSpPr/>
            <p:nvPr userDrawn="1"/>
          </p:nvSpPr>
          <p:spPr bwMode="auto">
            <a:xfrm>
              <a:off x="121" y="2784"/>
              <a:ext cx="205" cy="82"/>
            </a:xfrm>
            <a:custGeom>
              <a:avLst/>
              <a:gdLst>
                <a:gd name="T0" fmla="*/ 2147483647 w 41"/>
                <a:gd name="T1" fmla="*/ 2147483647 h 16"/>
                <a:gd name="T2" fmla="*/ 2147483647 w 41"/>
                <a:gd name="T3" fmla="*/ 2147483647 h 16"/>
                <a:gd name="T4" fmla="*/ 2147483647 w 41"/>
                <a:gd name="T5" fmla="*/ 2147483647 h 16"/>
                <a:gd name="T6" fmla="*/ 2147483647 w 41"/>
                <a:gd name="T7" fmla="*/ 277393137 h 16"/>
                <a:gd name="T8" fmla="*/ 2147483647 w 41"/>
                <a:gd name="T9" fmla="*/ 2147483647 h 16"/>
                <a:gd name="T10" fmla="*/ 2147483647 w 41"/>
                <a:gd name="T11" fmla="*/ 2147483647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92" name="Freeform 150"/>
            <p:cNvSpPr>
              <a:spLocks noEditPoints="1"/>
            </p:cNvSpPr>
            <p:nvPr userDrawn="1"/>
          </p:nvSpPr>
          <p:spPr bwMode="auto">
            <a:xfrm>
              <a:off x="96" y="2790"/>
              <a:ext cx="1062" cy="975"/>
            </a:xfrm>
            <a:custGeom>
              <a:avLst/>
              <a:gdLst>
                <a:gd name="T0" fmla="*/ 2147483647 w 210"/>
                <a:gd name="T1" fmla="*/ 2147483647 h 193"/>
                <a:gd name="T2" fmla="*/ 2147483647 w 210"/>
                <a:gd name="T3" fmla="*/ 2147483647 h 193"/>
                <a:gd name="T4" fmla="*/ 2147483647 w 210"/>
                <a:gd name="T5" fmla="*/ 2147483647 h 193"/>
                <a:gd name="T6" fmla="*/ 2147483647 w 210"/>
                <a:gd name="T7" fmla="*/ 2147483647 h 193"/>
                <a:gd name="T8" fmla="*/ 2147483647 w 210"/>
                <a:gd name="T9" fmla="*/ 2147483647 h 193"/>
                <a:gd name="T10" fmla="*/ 2147483647 w 210"/>
                <a:gd name="T11" fmla="*/ 2147483647 h 193"/>
                <a:gd name="T12" fmla="*/ 2147483647 w 210"/>
                <a:gd name="T13" fmla="*/ 2147483647 h 193"/>
                <a:gd name="T14" fmla="*/ 2147483647 w 210"/>
                <a:gd name="T15" fmla="*/ 2147483647 h 193"/>
                <a:gd name="T16" fmla="*/ 2147483647 w 210"/>
                <a:gd name="T17" fmla="*/ 2147483647 h 193"/>
                <a:gd name="T18" fmla="*/ 2147483647 w 210"/>
                <a:gd name="T19" fmla="*/ 2147483647 h 193"/>
                <a:gd name="T20" fmla="*/ 2147483647 w 210"/>
                <a:gd name="T21" fmla="*/ 2147483647 h 193"/>
                <a:gd name="T22" fmla="*/ 2147483647 w 210"/>
                <a:gd name="T23" fmla="*/ 2147483647 h 193"/>
                <a:gd name="T24" fmla="*/ 2147483647 w 210"/>
                <a:gd name="T25" fmla="*/ 2147483647 h 193"/>
                <a:gd name="T26" fmla="*/ 2147483647 w 210"/>
                <a:gd name="T27" fmla="*/ 2147483647 h 193"/>
                <a:gd name="T28" fmla="*/ 2147483647 w 210"/>
                <a:gd name="T29" fmla="*/ 2147483647 h 193"/>
                <a:gd name="T30" fmla="*/ 2147483647 w 210"/>
                <a:gd name="T31" fmla="*/ 2147483647 h 193"/>
                <a:gd name="T32" fmla="*/ 2147483647 w 210"/>
                <a:gd name="T33" fmla="*/ 2147483647 h 193"/>
                <a:gd name="T34" fmla="*/ 2147483647 w 210"/>
                <a:gd name="T35" fmla="*/ 2147483647 h 193"/>
                <a:gd name="T36" fmla="*/ 2147483647 w 210"/>
                <a:gd name="T37" fmla="*/ 2147483647 h 193"/>
                <a:gd name="T38" fmla="*/ 2147483647 w 210"/>
                <a:gd name="T39" fmla="*/ 2147483647 h 193"/>
                <a:gd name="T40" fmla="*/ 2147483647 w 210"/>
                <a:gd name="T41" fmla="*/ 272425434 h 193"/>
                <a:gd name="T42" fmla="*/ 2147483647 w 210"/>
                <a:gd name="T43" fmla="*/ 2147483647 h 193"/>
                <a:gd name="T44" fmla="*/ 2147483647 w 210"/>
                <a:gd name="T45" fmla="*/ 2147483647 h 193"/>
                <a:gd name="T46" fmla="*/ 2147483647 w 210"/>
                <a:gd name="T47" fmla="*/ 2147483647 h 193"/>
                <a:gd name="T48" fmla="*/ 2147483647 w 210"/>
                <a:gd name="T49" fmla="*/ 2147483647 h 193"/>
                <a:gd name="T50" fmla="*/ 2147483647 w 210"/>
                <a:gd name="T51" fmla="*/ 2147483647 h 193"/>
                <a:gd name="T52" fmla="*/ 2147483647 w 210"/>
                <a:gd name="T53" fmla="*/ 2147483647 h 193"/>
                <a:gd name="T54" fmla="*/ 2147483647 w 210"/>
                <a:gd name="T55" fmla="*/ 2147483647 h 193"/>
                <a:gd name="T56" fmla="*/ 2147483647 w 210"/>
                <a:gd name="T57" fmla="*/ 2147483647 h 193"/>
                <a:gd name="T58" fmla="*/ 2147483647 w 210"/>
                <a:gd name="T59" fmla="*/ 2147483647 h 193"/>
                <a:gd name="T60" fmla="*/ 2147483647 w 210"/>
                <a:gd name="T61" fmla="*/ 2147483647 h 193"/>
                <a:gd name="T62" fmla="*/ 2147483647 w 210"/>
                <a:gd name="T63" fmla="*/ 2147483647 h 193"/>
                <a:gd name="T64" fmla="*/ 2147483647 w 210"/>
                <a:gd name="T65" fmla="*/ 2147483647 h 193"/>
                <a:gd name="T66" fmla="*/ 2147483647 w 210"/>
                <a:gd name="T67" fmla="*/ 2147483647 h 193"/>
                <a:gd name="T68" fmla="*/ 2147483647 w 210"/>
                <a:gd name="T69" fmla="*/ 2147483647 h 193"/>
                <a:gd name="T70" fmla="*/ 2147483647 w 210"/>
                <a:gd name="T71" fmla="*/ 2147483647 h 193"/>
                <a:gd name="T72" fmla="*/ 2147483647 w 210"/>
                <a:gd name="T73" fmla="*/ 2147483647 h 193"/>
                <a:gd name="T74" fmla="*/ 2147483647 w 210"/>
                <a:gd name="T75" fmla="*/ 2147483647 h 193"/>
                <a:gd name="T76" fmla="*/ 2147483647 w 210"/>
                <a:gd name="T77" fmla="*/ 2147483647 h 193"/>
                <a:gd name="T78" fmla="*/ 2147483647 w 210"/>
                <a:gd name="T79" fmla="*/ 2147483647 h 193"/>
                <a:gd name="T80" fmla="*/ 2147483647 w 210"/>
                <a:gd name="T81" fmla="*/ 2147483647 h 193"/>
                <a:gd name="T82" fmla="*/ 2147483647 w 210"/>
                <a:gd name="T83" fmla="*/ 2147483647 h 193"/>
                <a:gd name="T84" fmla="*/ 2147483647 w 210"/>
                <a:gd name="T85" fmla="*/ 2147483647 h 193"/>
                <a:gd name="T86" fmla="*/ 2147483647 w 210"/>
                <a:gd name="T87" fmla="*/ 2147483647 h 193"/>
                <a:gd name="T88" fmla="*/ 2147483647 w 210"/>
                <a:gd name="T89" fmla="*/ 2147483647 h 193"/>
                <a:gd name="T90" fmla="*/ 2147483647 w 210"/>
                <a:gd name="T91" fmla="*/ 2147483647 h 193"/>
                <a:gd name="T92" fmla="*/ 2147483647 w 210"/>
                <a:gd name="T93" fmla="*/ 2147483647 h 193"/>
                <a:gd name="T94" fmla="*/ 2147483647 w 210"/>
                <a:gd name="T95" fmla="*/ 2147483647 h 193"/>
                <a:gd name="T96" fmla="*/ 2147483647 w 210"/>
                <a:gd name="T97" fmla="*/ 2147483647 h 193"/>
                <a:gd name="T98" fmla="*/ 2147483647 w 210"/>
                <a:gd name="T99" fmla="*/ 2147483647 h 193"/>
                <a:gd name="T100" fmla="*/ 2147483647 w 210"/>
                <a:gd name="T101" fmla="*/ 2147483647 h 193"/>
                <a:gd name="T102" fmla="*/ 2147483647 w 210"/>
                <a:gd name="T103" fmla="*/ 2147483647 h 193"/>
                <a:gd name="T104" fmla="*/ 2147483647 w 210"/>
                <a:gd name="T105" fmla="*/ 2147483647 h 193"/>
                <a:gd name="T106" fmla="*/ 2147483647 w 210"/>
                <a:gd name="T107" fmla="*/ 2147483647 h 193"/>
                <a:gd name="T108" fmla="*/ 2147483647 w 210"/>
                <a:gd name="T109" fmla="*/ 2147483647 h 193"/>
                <a:gd name="T110" fmla="*/ 2147483647 w 210"/>
                <a:gd name="T111" fmla="*/ 2147483647 h 193"/>
                <a:gd name="T112" fmla="*/ 2147483647 w 210"/>
                <a:gd name="T113" fmla="*/ 2147483647 h 1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93" name="Freeform 151"/>
            <p:cNvSpPr/>
            <p:nvPr userDrawn="1"/>
          </p:nvSpPr>
          <p:spPr bwMode="auto">
            <a:xfrm>
              <a:off x="349" y="3256"/>
              <a:ext cx="85" cy="101"/>
            </a:xfrm>
            <a:custGeom>
              <a:avLst/>
              <a:gdLst>
                <a:gd name="T0" fmla="*/ 2147483647 w 17"/>
                <a:gd name="T1" fmla="*/ 1582678849 h 20"/>
                <a:gd name="T2" fmla="*/ 2147483647 w 17"/>
                <a:gd name="T3" fmla="*/ 2147483647 h 20"/>
                <a:gd name="T4" fmla="*/ 2147483647 w 17"/>
                <a:gd name="T5" fmla="*/ 1582678849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94" name="Freeform 152"/>
            <p:cNvSpPr/>
            <p:nvPr userDrawn="1"/>
          </p:nvSpPr>
          <p:spPr bwMode="auto">
            <a:xfrm>
              <a:off x="267" y="3293"/>
              <a:ext cx="76" cy="136"/>
            </a:xfrm>
            <a:custGeom>
              <a:avLst/>
              <a:gdLst>
                <a:gd name="T0" fmla="*/ 1973838104 w 15"/>
                <a:gd name="T1" fmla="*/ 2147483647 h 27"/>
                <a:gd name="T2" fmla="*/ 1126546267 w 15"/>
                <a:gd name="T3" fmla="*/ 2147483647 h 27"/>
                <a:gd name="T4" fmla="*/ 2147483647 w 15"/>
                <a:gd name="T5" fmla="*/ 2147483647 h 27"/>
                <a:gd name="T6" fmla="*/ 2147483647 w 15"/>
                <a:gd name="T7" fmla="*/ 2112127681 h 27"/>
                <a:gd name="T8" fmla="*/ 1973838104 w 15"/>
                <a:gd name="T9" fmla="*/ 2147483647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95" name="Freeform 153"/>
            <p:cNvSpPr/>
            <p:nvPr userDrawn="1"/>
          </p:nvSpPr>
          <p:spPr bwMode="auto">
            <a:xfrm>
              <a:off x="222" y="3021"/>
              <a:ext cx="243" cy="117"/>
            </a:xfrm>
            <a:custGeom>
              <a:avLst/>
              <a:gdLst>
                <a:gd name="T0" fmla="*/ 2147483647 w 48"/>
                <a:gd name="T1" fmla="*/ 532076567 h 23"/>
                <a:gd name="T2" fmla="*/ 2147483647 w 48"/>
                <a:gd name="T3" fmla="*/ 265863547 h 23"/>
                <a:gd name="T4" fmla="*/ 277393137 w 48"/>
                <a:gd name="T5" fmla="*/ 2147483647 h 23"/>
                <a:gd name="T6" fmla="*/ 2147483647 w 48"/>
                <a:gd name="T7" fmla="*/ 2147483647 h 23"/>
                <a:gd name="T8" fmla="*/ 2147483647 w 48"/>
                <a:gd name="T9" fmla="*/ 2147483647 h 23"/>
                <a:gd name="T10" fmla="*/ 2147483647 w 48"/>
                <a:gd name="T11" fmla="*/ 2147483647 h 23"/>
                <a:gd name="T12" fmla="*/ 2147483647 w 48"/>
                <a:gd name="T13" fmla="*/ 532076567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96" name="Freeform 154"/>
            <p:cNvSpPr/>
            <p:nvPr userDrawn="1"/>
          </p:nvSpPr>
          <p:spPr bwMode="auto">
            <a:xfrm>
              <a:off x="501" y="3344"/>
              <a:ext cx="177" cy="187"/>
            </a:xfrm>
            <a:custGeom>
              <a:avLst/>
              <a:gdLst>
                <a:gd name="T0" fmla="*/ 2147483647 w 35"/>
                <a:gd name="T1" fmla="*/ 555086848 h 37"/>
                <a:gd name="T2" fmla="*/ 2147483647 w 35"/>
                <a:gd name="T3" fmla="*/ 555086848 h 37"/>
                <a:gd name="T4" fmla="*/ 1105469850 w 35"/>
                <a:gd name="T5" fmla="*/ 2147483647 h 37"/>
                <a:gd name="T6" fmla="*/ 2147483647 w 35"/>
                <a:gd name="T7" fmla="*/ 2147483647 h 37"/>
                <a:gd name="T8" fmla="*/ 2147483647 w 35"/>
                <a:gd name="T9" fmla="*/ 555086848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97" name="Freeform 155"/>
            <p:cNvSpPr/>
            <p:nvPr userDrawn="1"/>
          </p:nvSpPr>
          <p:spPr bwMode="auto">
            <a:xfrm>
              <a:off x="905" y="3157"/>
              <a:ext cx="177" cy="38"/>
            </a:xfrm>
            <a:custGeom>
              <a:avLst/>
              <a:gdLst>
                <a:gd name="T0" fmla="*/ 1377944813 w 35"/>
                <a:gd name="T1" fmla="*/ 0 h 7"/>
                <a:gd name="T2" fmla="*/ 2147483647 w 35"/>
                <a:gd name="T3" fmla="*/ 1733818449 h 7"/>
                <a:gd name="T4" fmla="*/ 1377944813 w 35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98" name="Freeform 156"/>
            <p:cNvSpPr/>
            <p:nvPr userDrawn="1"/>
          </p:nvSpPr>
          <p:spPr bwMode="auto">
            <a:xfrm>
              <a:off x="965" y="3154"/>
              <a:ext cx="136" cy="79"/>
            </a:xfrm>
            <a:custGeom>
              <a:avLst/>
              <a:gdLst>
                <a:gd name="T0" fmla="*/ 2071292182 w 27"/>
                <a:gd name="T1" fmla="*/ 2147483647 h 16"/>
                <a:gd name="T2" fmla="*/ 2147483647 w 27"/>
                <a:gd name="T3" fmla="*/ 1681778518 h 16"/>
                <a:gd name="T4" fmla="*/ 2147483647 w 27"/>
                <a:gd name="T5" fmla="*/ 277393137 h 16"/>
                <a:gd name="T6" fmla="*/ 2071292182 w 27"/>
                <a:gd name="T7" fmla="*/ 2147483647 h 16"/>
                <a:gd name="T8" fmla="*/ 2071292182 w 27"/>
                <a:gd name="T9" fmla="*/ 2147483647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99" name="Freeform 157"/>
            <p:cNvSpPr/>
            <p:nvPr userDrawn="1"/>
          </p:nvSpPr>
          <p:spPr bwMode="auto">
            <a:xfrm>
              <a:off x="959" y="3205"/>
              <a:ext cx="177" cy="85"/>
            </a:xfrm>
            <a:custGeom>
              <a:avLst/>
              <a:gdLst>
                <a:gd name="T0" fmla="*/ 2147483647 w 35"/>
                <a:gd name="T1" fmla="*/ 1668597178 h 17"/>
                <a:gd name="T2" fmla="*/ 2147483647 w 35"/>
                <a:gd name="T3" fmla="*/ 2147483647 h 17"/>
                <a:gd name="T4" fmla="*/ 1663700536 w 35"/>
                <a:gd name="T5" fmla="*/ 2147483647 h 17"/>
                <a:gd name="T6" fmla="*/ 2147483647 w 35"/>
                <a:gd name="T7" fmla="*/ 2147483647 h 17"/>
                <a:gd name="T8" fmla="*/ 2147483647 w 35"/>
                <a:gd name="T9" fmla="*/ 1668597178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00" name="Freeform 158"/>
            <p:cNvSpPr/>
            <p:nvPr userDrawn="1"/>
          </p:nvSpPr>
          <p:spPr bwMode="auto">
            <a:xfrm>
              <a:off x="845" y="3284"/>
              <a:ext cx="247" cy="60"/>
            </a:xfrm>
            <a:custGeom>
              <a:avLst/>
              <a:gdLst>
                <a:gd name="T0" fmla="*/ 2147483647 w 49"/>
                <a:gd name="T1" fmla="*/ 732421875 h 12"/>
                <a:gd name="T2" fmla="*/ 2147483647 w 49"/>
                <a:gd name="T3" fmla="*/ 244140625 h 12"/>
                <a:gd name="T4" fmla="*/ 1952663008 w 49"/>
                <a:gd name="T5" fmla="*/ 0 h 12"/>
                <a:gd name="T6" fmla="*/ 562333658 w 49"/>
                <a:gd name="T7" fmla="*/ 1220703125 h 12"/>
                <a:gd name="T8" fmla="*/ 2147483647 w 49"/>
                <a:gd name="T9" fmla="*/ 1953125000 h 12"/>
                <a:gd name="T10" fmla="*/ 2147483647 w 49"/>
                <a:gd name="T11" fmla="*/ 1953125000 h 12"/>
                <a:gd name="T12" fmla="*/ 2147483647 w 49"/>
                <a:gd name="T13" fmla="*/ 732421875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01" name="Freeform 159"/>
            <p:cNvSpPr/>
            <p:nvPr userDrawn="1"/>
          </p:nvSpPr>
          <p:spPr bwMode="auto">
            <a:xfrm>
              <a:off x="870" y="3341"/>
              <a:ext cx="202" cy="54"/>
            </a:xfrm>
            <a:custGeom>
              <a:avLst/>
              <a:gdLst>
                <a:gd name="T0" fmla="*/ 2147483647 w 40"/>
                <a:gd name="T1" fmla="*/ 597351033 h 11"/>
                <a:gd name="T2" fmla="*/ 2147483647 w 40"/>
                <a:gd name="T3" fmla="*/ 1192042223 h 11"/>
                <a:gd name="T4" fmla="*/ 2147483647 w 40"/>
                <a:gd name="T5" fmla="*/ 888849436 h 11"/>
                <a:gd name="T6" fmla="*/ 283783383 w 40"/>
                <a:gd name="T7" fmla="*/ 597351033 h 11"/>
                <a:gd name="T8" fmla="*/ 2147483647 w 40"/>
                <a:gd name="T9" fmla="*/ 2147483647 h 11"/>
                <a:gd name="T10" fmla="*/ 2147483647 w 40"/>
                <a:gd name="T11" fmla="*/ 597351033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02" name="Freeform 160"/>
            <p:cNvSpPr/>
            <p:nvPr userDrawn="1"/>
          </p:nvSpPr>
          <p:spPr bwMode="auto">
            <a:xfrm>
              <a:off x="858" y="3385"/>
              <a:ext cx="209" cy="174"/>
            </a:xfrm>
            <a:custGeom>
              <a:avLst/>
              <a:gdLst>
                <a:gd name="T0" fmla="*/ 2147483647 w 41"/>
                <a:gd name="T1" fmla="*/ 2147483647 h 34"/>
                <a:gd name="T2" fmla="*/ 2147483647 w 41"/>
                <a:gd name="T3" fmla="*/ 1668597178 h 34"/>
                <a:gd name="T4" fmla="*/ 1087129012 w 41"/>
                <a:gd name="T5" fmla="*/ 2147483647 h 34"/>
                <a:gd name="T6" fmla="*/ 268507637 w 41"/>
                <a:gd name="T7" fmla="*/ 2147483647 h 34"/>
                <a:gd name="T8" fmla="*/ 2147483647 w 41"/>
                <a:gd name="T9" fmla="*/ 2147483647 h 34"/>
                <a:gd name="T10" fmla="*/ 2147483647 w 41"/>
                <a:gd name="T11" fmla="*/ 2147483647 h 34"/>
                <a:gd name="T12" fmla="*/ 2147483647 w 41"/>
                <a:gd name="T13" fmla="*/ 2147483647 h 34"/>
                <a:gd name="T14" fmla="*/ 2147483647 w 41"/>
                <a:gd name="T15" fmla="*/ 2147483647 h 34"/>
                <a:gd name="T16" fmla="*/ 2147483647 w 41"/>
                <a:gd name="T17" fmla="*/ 2147483647 h 34"/>
                <a:gd name="T18" fmla="*/ 2147483647 w 41"/>
                <a:gd name="T19" fmla="*/ 2147483647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03" name="Freeform 161"/>
            <p:cNvSpPr/>
            <p:nvPr userDrawn="1"/>
          </p:nvSpPr>
          <p:spPr bwMode="auto">
            <a:xfrm>
              <a:off x="997" y="3306"/>
              <a:ext cx="126" cy="316"/>
            </a:xfrm>
            <a:custGeom>
              <a:avLst/>
              <a:gdLst>
                <a:gd name="T0" fmla="*/ 2147483647 w 25"/>
                <a:gd name="T1" fmla="*/ 536056618 h 63"/>
                <a:gd name="T2" fmla="*/ 2147483647 w 25"/>
                <a:gd name="T3" fmla="*/ 2147483647 h 63"/>
                <a:gd name="T4" fmla="*/ 1861037811 w 25"/>
                <a:gd name="T5" fmla="*/ 2147483647 h 63"/>
                <a:gd name="T6" fmla="*/ 1861037811 w 25"/>
                <a:gd name="T7" fmla="*/ 2147483647 h 63"/>
                <a:gd name="T8" fmla="*/ 2147483647 w 25"/>
                <a:gd name="T9" fmla="*/ 2147483647 h 63"/>
                <a:gd name="T10" fmla="*/ 2147483647 w 25"/>
                <a:gd name="T11" fmla="*/ 2147483647 h 63"/>
                <a:gd name="T12" fmla="*/ 0 w 25"/>
                <a:gd name="T13" fmla="*/ 2147483647 h 63"/>
                <a:gd name="T14" fmla="*/ 1332272945 w 25"/>
                <a:gd name="T15" fmla="*/ 2147483647 h 63"/>
                <a:gd name="T16" fmla="*/ 2147483647 w 25"/>
                <a:gd name="T17" fmla="*/ 2147483647 h 63"/>
                <a:gd name="T18" fmla="*/ 2147483647 w 25"/>
                <a:gd name="T19" fmla="*/ 2147483647 h 63"/>
                <a:gd name="T20" fmla="*/ 2147483647 w 25"/>
                <a:gd name="T21" fmla="*/ 2147483647 h 63"/>
                <a:gd name="T22" fmla="*/ 2147483647 w 25"/>
                <a:gd name="T23" fmla="*/ 536056618 h 63"/>
                <a:gd name="T24" fmla="*/ 2147483647 w 25"/>
                <a:gd name="T25" fmla="*/ 536056618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</p:grpSp>
      <p:grpSp>
        <p:nvGrpSpPr>
          <p:cNvPr id="79876" name="Group 162"/>
          <p:cNvGrpSpPr/>
          <p:nvPr/>
        </p:nvGrpSpPr>
        <p:grpSpPr bwMode="auto">
          <a:xfrm>
            <a:off x="1066800" y="4552950"/>
            <a:ext cx="533400" cy="492125"/>
            <a:chOff x="96" y="2784"/>
            <a:chExt cx="1062" cy="981"/>
          </a:xfrm>
        </p:grpSpPr>
        <p:sp>
          <p:nvSpPr>
            <p:cNvPr id="4178" name="Freeform 163"/>
            <p:cNvSpPr/>
            <p:nvPr userDrawn="1"/>
          </p:nvSpPr>
          <p:spPr bwMode="auto">
            <a:xfrm>
              <a:off x="121" y="2784"/>
              <a:ext cx="205" cy="82"/>
            </a:xfrm>
            <a:custGeom>
              <a:avLst/>
              <a:gdLst>
                <a:gd name="T0" fmla="*/ 2147483647 w 41"/>
                <a:gd name="T1" fmla="*/ 2147483647 h 16"/>
                <a:gd name="T2" fmla="*/ 2147483647 w 41"/>
                <a:gd name="T3" fmla="*/ 2147483647 h 16"/>
                <a:gd name="T4" fmla="*/ 2147483647 w 41"/>
                <a:gd name="T5" fmla="*/ 2147483647 h 16"/>
                <a:gd name="T6" fmla="*/ 2147483647 w 41"/>
                <a:gd name="T7" fmla="*/ 277393137 h 16"/>
                <a:gd name="T8" fmla="*/ 2147483647 w 41"/>
                <a:gd name="T9" fmla="*/ 2147483647 h 16"/>
                <a:gd name="T10" fmla="*/ 2147483647 w 41"/>
                <a:gd name="T11" fmla="*/ 2147483647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79" name="Freeform 164"/>
            <p:cNvSpPr>
              <a:spLocks noEditPoints="1"/>
            </p:cNvSpPr>
            <p:nvPr userDrawn="1"/>
          </p:nvSpPr>
          <p:spPr bwMode="auto">
            <a:xfrm>
              <a:off x="96" y="2790"/>
              <a:ext cx="1062" cy="975"/>
            </a:xfrm>
            <a:custGeom>
              <a:avLst/>
              <a:gdLst>
                <a:gd name="T0" fmla="*/ 2147483647 w 210"/>
                <a:gd name="T1" fmla="*/ 2147483647 h 193"/>
                <a:gd name="T2" fmla="*/ 2147483647 w 210"/>
                <a:gd name="T3" fmla="*/ 2147483647 h 193"/>
                <a:gd name="T4" fmla="*/ 2147483647 w 210"/>
                <a:gd name="T5" fmla="*/ 2147483647 h 193"/>
                <a:gd name="T6" fmla="*/ 2147483647 w 210"/>
                <a:gd name="T7" fmla="*/ 2147483647 h 193"/>
                <a:gd name="T8" fmla="*/ 2147483647 w 210"/>
                <a:gd name="T9" fmla="*/ 2147483647 h 193"/>
                <a:gd name="T10" fmla="*/ 2147483647 w 210"/>
                <a:gd name="T11" fmla="*/ 2147483647 h 193"/>
                <a:gd name="T12" fmla="*/ 2147483647 w 210"/>
                <a:gd name="T13" fmla="*/ 2147483647 h 193"/>
                <a:gd name="T14" fmla="*/ 2147483647 w 210"/>
                <a:gd name="T15" fmla="*/ 2147483647 h 193"/>
                <a:gd name="T16" fmla="*/ 2147483647 w 210"/>
                <a:gd name="T17" fmla="*/ 2147483647 h 193"/>
                <a:gd name="T18" fmla="*/ 2147483647 w 210"/>
                <a:gd name="T19" fmla="*/ 2147483647 h 193"/>
                <a:gd name="T20" fmla="*/ 2147483647 w 210"/>
                <a:gd name="T21" fmla="*/ 2147483647 h 193"/>
                <a:gd name="T22" fmla="*/ 2147483647 w 210"/>
                <a:gd name="T23" fmla="*/ 2147483647 h 193"/>
                <a:gd name="T24" fmla="*/ 2147483647 w 210"/>
                <a:gd name="T25" fmla="*/ 2147483647 h 193"/>
                <a:gd name="T26" fmla="*/ 2147483647 w 210"/>
                <a:gd name="T27" fmla="*/ 2147483647 h 193"/>
                <a:gd name="T28" fmla="*/ 2147483647 w 210"/>
                <a:gd name="T29" fmla="*/ 2147483647 h 193"/>
                <a:gd name="T30" fmla="*/ 2147483647 w 210"/>
                <a:gd name="T31" fmla="*/ 2147483647 h 193"/>
                <a:gd name="T32" fmla="*/ 2147483647 w 210"/>
                <a:gd name="T33" fmla="*/ 2147483647 h 193"/>
                <a:gd name="T34" fmla="*/ 2147483647 w 210"/>
                <a:gd name="T35" fmla="*/ 2147483647 h 193"/>
                <a:gd name="T36" fmla="*/ 2147483647 w 210"/>
                <a:gd name="T37" fmla="*/ 2147483647 h 193"/>
                <a:gd name="T38" fmla="*/ 2147483647 w 210"/>
                <a:gd name="T39" fmla="*/ 2147483647 h 193"/>
                <a:gd name="T40" fmla="*/ 2147483647 w 210"/>
                <a:gd name="T41" fmla="*/ 272425434 h 193"/>
                <a:gd name="T42" fmla="*/ 2147483647 w 210"/>
                <a:gd name="T43" fmla="*/ 2147483647 h 193"/>
                <a:gd name="T44" fmla="*/ 2147483647 w 210"/>
                <a:gd name="T45" fmla="*/ 2147483647 h 193"/>
                <a:gd name="T46" fmla="*/ 2147483647 w 210"/>
                <a:gd name="T47" fmla="*/ 2147483647 h 193"/>
                <a:gd name="T48" fmla="*/ 2147483647 w 210"/>
                <a:gd name="T49" fmla="*/ 2147483647 h 193"/>
                <a:gd name="T50" fmla="*/ 2147483647 w 210"/>
                <a:gd name="T51" fmla="*/ 2147483647 h 193"/>
                <a:gd name="T52" fmla="*/ 2147483647 w 210"/>
                <a:gd name="T53" fmla="*/ 2147483647 h 193"/>
                <a:gd name="T54" fmla="*/ 2147483647 w 210"/>
                <a:gd name="T55" fmla="*/ 2147483647 h 193"/>
                <a:gd name="T56" fmla="*/ 2147483647 w 210"/>
                <a:gd name="T57" fmla="*/ 2147483647 h 193"/>
                <a:gd name="T58" fmla="*/ 2147483647 w 210"/>
                <a:gd name="T59" fmla="*/ 2147483647 h 193"/>
                <a:gd name="T60" fmla="*/ 2147483647 w 210"/>
                <a:gd name="T61" fmla="*/ 2147483647 h 193"/>
                <a:gd name="T62" fmla="*/ 2147483647 w 210"/>
                <a:gd name="T63" fmla="*/ 2147483647 h 193"/>
                <a:gd name="T64" fmla="*/ 2147483647 w 210"/>
                <a:gd name="T65" fmla="*/ 2147483647 h 193"/>
                <a:gd name="T66" fmla="*/ 2147483647 w 210"/>
                <a:gd name="T67" fmla="*/ 2147483647 h 193"/>
                <a:gd name="T68" fmla="*/ 2147483647 w 210"/>
                <a:gd name="T69" fmla="*/ 2147483647 h 193"/>
                <a:gd name="T70" fmla="*/ 2147483647 w 210"/>
                <a:gd name="T71" fmla="*/ 2147483647 h 193"/>
                <a:gd name="T72" fmla="*/ 2147483647 w 210"/>
                <a:gd name="T73" fmla="*/ 2147483647 h 193"/>
                <a:gd name="T74" fmla="*/ 2147483647 w 210"/>
                <a:gd name="T75" fmla="*/ 2147483647 h 193"/>
                <a:gd name="T76" fmla="*/ 2147483647 w 210"/>
                <a:gd name="T77" fmla="*/ 2147483647 h 193"/>
                <a:gd name="T78" fmla="*/ 2147483647 w 210"/>
                <a:gd name="T79" fmla="*/ 2147483647 h 193"/>
                <a:gd name="T80" fmla="*/ 2147483647 w 210"/>
                <a:gd name="T81" fmla="*/ 2147483647 h 193"/>
                <a:gd name="T82" fmla="*/ 2147483647 w 210"/>
                <a:gd name="T83" fmla="*/ 2147483647 h 193"/>
                <a:gd name="T84" fmla="*/ 2147483647 w 210"/>
                <a:gd name="T85" fmla="*/ 2147483647 h 193"/>
                <a:gd name="T86" fmla="*/ 2147483647 w 210"/>
                <a:gd name="T87" fmla="*/ 2147483647 h 193"/>
                <a:gd name="T88" fmla="*/ 2147483647 w 210"/>
                <a:gd name="T89" fmla="*/ 2147483647 h 193"/>
                <a:gd name="T90" fmla="*/ 2147483647 w 210"/>
                <a:gd name="T91" fmla="*/ 2147483647 h 193"/>
                <a:gd name="T92" fmla="*/ 2147483647 w 210"/>
                <a:gd name="T93" fmla="*/ 2147483647 h 193"/>
                <a:gd name="T94" fmla="*/ 2147483647 w 210"/>
                <a:gd name="T95" fmla="*/ 2147483647 h 193"/>
                <a:gd name="T96" fmla="*/ 2147483647 w 210"/>
                <a:gd name="T97" fmla="*/ 2147483647 h 193"/>
                <a:gd name="T98" fmla="*/ 2147483647 w 210"/>
                <a:gd name="T99" fmla="*/ 2147483647 h 193"/>
                <a:gd name="T100" fmla="*/ 2147483647 w 210"/>
                <a:gd name="T101" fmla="*/ 2147483647 h 193"/>
                <a:gd name="T102" fmla="*/ 2147483647 w 210"/>
                <a:gd name="T103" fmla="*/ 2147483647 h 193"/>
                <a:gd name="T104" fmla="*/ 2147483647 w 210"/>
                <a:gd name="T105" fmla="*/ 2147483647 h 193"/>
                <a:gd name="T106" fmla="*/ 2147483647 w 210"/>
                <a:gd name="T107" fmla="*/ 2147483647 h 193"/>
                <a:gd name="T108" fmla="*/ 2147483647 w 210"/>
                <a:gd name="T109" fmla="*/ 2147483647 h 193"/>
                <a:gd name="T110" fmla="*/ 2147483647 w 210"/>
                <a:gd name="T111" fmla="*/ 2147483647 h 193"/>
                <a:gd name="T112" fmla="*/ 2147483647 w 210"/>
                <a:gd name="T113" fmla="*/ 2147483647 h 1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80" name="Freeform 165"/>
            <p:cNvSpPr/>
            <p:nvPr userDrawn="1"/>
          </p:nvSpPr>
          <p:spPr bwMode="auto">
            <a:xfrm>
              <a:off x="349" y="3256"/>
              <a:ext cx="85" cy="101"/>
            </a:xfrm>
            <a:custGeom>
              <a:avLst/>
              <a:gdLst>
                <a:gd name="T0" fmla="*/ 2147483647 w 17"/>
                <a:gd name="T1" fmla="*/ 1582678849 h 20"/>
                <a:gd name="T2" fmla="*/ 2147483647 w 17"/>
                <a:gd name="T3" fmla="*/ 2147483647 h 20"/>
                <a:gd name="T4" fmla="*/ 2147483647 w 17"/>
                <a:gd name="T5" fmla="*/ 1582678849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81" name="Freeform 166"/>
            <p:cNvSpPr/>
            <p:nvPr userDrawn="1"/>
          </p:nvSpPr>
          <p:spPr bwMode="auto">
            <a:xfrm>
              <a:off x="267" y="3293"/>
              <a:ext cx="76" cy="136"/>
            </a:xfrm>
            <a:custGeom>
              <a:avLst/>
              <a:gdLst>
                <a:gd name="T0" fmla="*/ 1973838104 w 15"/>
                <a:gd name="T1" fmla="*/ 2147483647 h 27"/>
                <a:gd name="T2" fmla="*/ 1126546267 w 15"/>
                <a:gd name="T3" fmla="*/ 2147483647 h 27"/>
                <a:gd name="T4" fmla="*/ 2147483647 w 15"/>
                <a:gd name="T5" fmla="*/ 2147483647 h 27"/>
                <a:gd name="T6" fmla="*/ 2147483647 w 15"/>
                <a:gd name="T7" fmla="*/ 2112127681 h 27"/>
                <a:gd name="T8" fmla="*/ 1973838104 w 15"/>
                <a:gd name="T9" fmla="*/ 2147483647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82" name="Freeform 167"/>
            <p:cNvSpPr/>
            <p:nvPr userDrawn="1"/>
          </p:nvSpPr>
          <p:spPr bwMode="auto">
            <a:xfrm>
              <a:off x="222" y="3021"/>
              <a:ext cx="243" cy="117"/>
            </a:xfrm>
            <a:custGeom>
              <a:avLst/>
              <a:gdLst>
                <a:gd name="T0" fmla="*/ 2147483647 w 48"/>
                <a:gd name="T1" fmla="*/ 532076567 h 23"/>
                <a:gd name="T2" fmla="*/ 2147483647 w 48"/>
                <a:gd name="T3" fmla="*/ 265863547 h 23"/>
                <a:gd name="T4" fmla="*/ 277393137 w 48"/>
                <a:gd name="T5" fmla="*/ 2147483647 h 23"/>
                <a:gd name="T6" fmla="*/ 2147483647 w 48"/>
                <a:gd name="T7" fmla="*/ 2147483647 h 23"/>
                <a:gd name="T8" fmla="*/ 2147483647 w 48"/>
                <a:gd name="T9" fmla="*/ 2147483647 h 23"/>
                <a:gd name="T10" fmla="*/ 2147483647 w 48"/>
                <a:gd name="T11" fmla="*/ 2147483647 h 23"/>
                <a:gd name="T12" fmla="*/ 2147483647 w 48"/>
                <a:gd name="T13" fmla="*/ 532076567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83" name="Freeform 168"/>
            <p:cNvSpPr/>
            <p:nvPr userDrawn="1"/>
          </p:nvSpPr>
          <p:spPr bwMode="auto">
            <a:xfrm>
              <a:off x="501" y="3344"/>
              <a:ext cx="177" cy="187"/>
            </a:xfrm>
            <a:custGeom>
              <a:avLst/>
              <a:gdLst>
                <a:gd name="T0" fmla="*/ 2147483647 w 35"/>
                <a:gd name="T1" fmla="*/ 555086848 h 37"/>
                <a:gd name="T2" fmla="*/ 2147483647 w 35"/>
                <a:gd name="T3" fmla="*/ 555086848 h 37"/>
                <a:gd name="T4" fmla="*/ 1105469850 w 35"/>
                <a:gd name="T5" fmla="*/ 2147483647 h 37"/>
                <a:gd name="T6" fmla="*/ 2147483647 w 35"/>
                <a:gd name="T7" fmla="*/ 2147483647 h 37"/>
                <a:gd name="T8" fmla="*/ 2147483647 w 35"/>
                <a:gd name="T9" fmla="*/ 555086848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84" name="Freeform 169"/>
            <p:cNvSpPr/>
            <p:nvPr userDrawn="1"/>
          </p:nvSpPr>
          <p:spPr bwMode="auto">
            <a:xfrm>
              <a:off x="905" y="3157"/>
              <a:ext cx="177" cy="38"/>
            </a:xfrm>
            <a:custGeom>
              <a:avLst/>
              <a:gdLst>
                <a:gd name="T0" fmla="*/ 1377944813 w 35"/>
                <a:gd name="T1" fmla="*/ 0 h 7"/>
                <a:gd name="T2" fmla="*/ 2147483647 w 35"/>
                <a:gd name="T3" fmla="*/ 1733818449 h 7"/>
                <a:gd name="T4" fmla="*/ 1377944813 w 35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85" name="Freeform 170"/>
            <p:cNvSpPr/>
            <p:nvPr userDrawn="1"/>
          </p:nvSpPr>
          <p:spPr bwMode="auto">
            <a:xfrm>
              <a:off x="965" y="3154"/>
              <a:ext cx="136" cy="79"/>
            </a:xfrm>
            <a:custGeom>
              <a:avLst/>
              <a:gdLst>
                <a:gd name="T0" fmla="*/ 2071292182 w 27"/>
                <a:gd name="T1" fmla="*/ 2147483647 h 16"/>
                <a:gd name="T2" fmla="*/ 2147483647 w 27"/>
                <a:gd name="T3" fmla="*/ 1681778518 h 16"/>
                <a:gd name="T4" fmla="*/ 2147483647 w 27"/>
                <a:gd name="T5" fmla="*/ 277393137 h 16"/>
                <a:gd name="T6" fmla="*/ 2071292182 w 27"/>
                <a:gd name="T7" fmla="*/ 2147483647 h 16"/>
                <a:gd name="T8" fmla="*/ 2071292182 w 27"/>
                <a:gd name="T9" fmla="*/ 2147483647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86" name="Freeform 171"/>
            <p:cNvSpPr/>
            <p:nvPr userDrawn="1"/>
          </p:nvSpPr>
          <p:spPr bwMode="auto">
            <a:xfrm>
              <a:off x="959" y="3205"/>
              <a:ext cx="177" cy="85"/>
            </a:xfrm>
            <a:custGeom>
              <a:avLst/>
              <a:gdLst>
                <a:gd name="T0" fmla="*/ 2147483647 w 35"/>
                <a:gd name="T1" fmla="*/ 1668597178 h 17"/>
                <a:gd name="T2" fmla="*/ 2147483647 w 35"/>
                <a:gd name="T3" fmla="*/ 2147483647 h 17"/>
                <a:gd name="T4" fmla="*/ 1663700536 w 35"/>
                <a:gd name="T5" fmla="*/ 2147483647 h 17"/>
                <a:gd name="T6" fmla="*/ 2147483647 w 35"/>
                <a:gd name="T7" fmla="*/ 2147483647 h 17"/>
                <a:gd name="T8" fmla="*/ 2147483647 w 35"/>
                <a:gd name="T9" fmla="*/ 1668597178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87" name="Freeform 172"/>
            <p:cNvSpPr/>
            <p:nvPr userDrawn="1"/>
          </p:nvSpPr>
          <p:spPr bwMode="auto">
            <a:xfrm>
              <a:off x="845" y="3284"/>
              <a:ext cx="247" cy="60"/>
            </a:xfrm>
            <a:custGeom>
              <a:avLst/>
              <a:gdLst>
                <a:gd name="T0" fmla="*/ 2147483647 w 49"/>
                <a:gd name="T1" fmla="*/ 732421875 h 12"/>
                <a:gd name="T2" fmla="*/ 2147483647 w 49"/>
                <a:gd name="T3" fmla="*/ 244140625 h 12"/>
                <a:gd name="T4" fmla="*/ 1952663008 w 49"/>
                <a:gd name="T5" fmla="*/ 0 h 12"/>
                <a:gd name="T6" fmla="*/ 562333658 w 49"/>
                <a:gd name="T7" fmla="*/ 1220703125 h 12"/>
                <a:gd name="T8" fmla="*/ 2147483647 w 49"/>
                <a:gd name="T9" fmla="*/ 1953125000 h 12"/>
                <a:gd name="T10" fmla="*/ 2147483647 w 49"/>
                <a:gd name="T11" fmla="*/ 1953125000 h 12"/>
                <a:gd name="T12" fmla="*/ 2147483647 w 49"/>
                <a:gd name="T13" fmla="*/ 732421875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88" name="Freeform 173"/>
            <p:cNvSpPr/>
            <p:nvPr userDrawn="1"/>
          </p:nvSpPr>
          <p:spPr bwMode="auto">
            <a:xfrm>
              <a:off x="870" y="3341"/>
              <a:ext cx="202" cy="54"/>
            </a:xfrm>
            <a:custGeom>
              <a:avLst/>
              <a:gdLst>
                <a:gd name="T0" fmla="*/ 2147483647 w 40"/>
                <a:gd name="T1" fmla="*/ 597351033 h 11"/>
                <a:gd name="T2" fmla="*/ 2147483647 w 40"/>
                <a:gd name="T3" fmla="*/ 1192042223 h 11"/>
                <a:gd name="T4" fmla="*/ 2147483647 w 40"/>
                <a:gd name="T5" fmla="*/ 888849436 h 11"/>
                <a:gd name="T6" fmla="*/ 283783383 w 40"/>
                <a:gd name="T7" fmla="*/ 597351033 h 11"/>
                <a:gd name="T8" fmla="*/ 2147483647 w 40"/>
                <a:gd name="T9" fmla="*/ 2147483647 h 11"/>
                <a:gd name="T10" fmla="*/ 2147483647 w 40"/>
                <a:gd name="T11" fmla="*/ 597351033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89" name="Freeform 174"/>
            <p:cNvSpPr/>
            <p:nvPr userDrawn="1"/>
          </p:nvSpPr>
          <p:spPr bwMode="auto">
            <a:xfrm>
              <a:off x="858" y="3385"/>
              <a:ext cx="209" cy="174"/>
            </a:xfrm>
            <a:custGeom>
              <a:avLst/>
              <a:gdLst>
                <a:gd name="T0" fmla="*/ 2147483647 w 41"/>
                <a:gd name="T1" fmla="*/ 2147483647 h 34"/>
                <a:gd name="T2" fmla="*/ 2147483647 w 41"/>
                <a:gd name="T3" fmla="*/ 1668597178 h 34"/>
                <a:gd name="T4" fmla="*/ 1087129012 w 41"/>
                <a:gd name="T5" fmla="*/ 2147483647 h 34"/>
                <a:gd name="T6" fmla="*/ 268507637 w 41"/>
                <a:gd name="T7" fmla="*/ 2147483647 h 34"/>
                <a:gd name="T8" fmla="*/ 2147483647 w 41"/>
                <a:gd name="T9" fmla="*/ 2147483647 h 34"/>
                <a:gd name="T10" fmla="*/ 2147483647 w 41"/>
                <a:gd name="T11" fmla="*/ 2147483647 h 34"/>
                <a:gd name="T12" fmla="*/ 2147483647 w 41"/>
                <a:gd name="T13" fmla="*/ 2147483647 h 34"/>
                <a:gd name="T14" fmla="*/ 2147483647 w 41"/>
                <a:gd name="T15" fmla="*/ 2147483647 h 34"/>
                <a:gd name="T16" fmla="*/ 2147483647 w 41"/>
                <a:gd name="T17" fmla="*/ 2147483647 h 34"/>
                <a:gd name="T18" fmla="*/ 2147483647 w 41"/>
                <a:gd name="T19" fmla="*/ 2147483647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90" name="Freeform 175"/>
            <p:cNvSpPr/>
            <p:nvPr userDrawn="1"/>
          </p:nvSpPr>
          <p:spPr bwMode="auto">
            <a:xfrm>
              <a:off x="997" y="3306"/>
              <a:ext cx="126" cy="316"/>
            </a:xfrm>
            <a:custGeom>
              <a:avLst/>
              <a:gdLst>
                <a:gd name="T0" fmla="*/ 2147483647 w 25"/>
                <a:gd name="T1" fmla="*/ 536056618 h 63"/>
                <a:gd name="T2" fmla="*/ 2147483647 w 25"/>
                <a:gd name="T3" fmla="*/ 2147483647 h 63"/>
                <a:gd name="T4" fmla="*/ 1861037811 w 25"/>
                <a:gd name="T5" fmla="*/ 2147483647 h 63"/>
                <a:gd name="T6" fmla="*/ 1861037811 w 25"/>
                <a:gd name="T7" fmla="*/ 2147483647 h 63"/>
                <a:gd name="T8" fmla="*/ 2147483647 w 25"/>
                <a:gd name="T9" fmla="*/ 2147483647 h 63"/>
                <a:gd name="T10" fmla="*/ 2147483647 w 25"/>
                <a:gd name="T11" fmla="*/ 2147483647 h 63"/>
                <a:gd name="T12" fmla="*/ 0 w 25"/>
                <a:gd name="T13" fmla="*/ 2147483647 h 63"/>
                <a:gd name="T14" fmla="*/ 1332272945 w 25"/>
                <a:gd name="T15" fmla="*/ 2147483647 h 63"/>
                <a:gd name="T16" fmla="*/ 2147483647 w 25"/>
                <a:gd name="T17" fmla="*/ 2147483647 h 63"/>
                <a:gd name="T18" fmla="*/ 2147483647 w 25"/>
                <a:gd name="T19" fmla="*/ 2147483647 h 63"/>
                <a:gd name="T20" fmla="*/ 2147483647 w 25"/>
                <a:gd name="T21" fmla="*/ 2147483647 h 63"/>
                <a:gd name="T22" fmla="*/ 2147483647 w 25"/>
                <a:gd name="T23" fmla="*/ 536056618 h 63"/>
                <a:gd name="T24" fmla="*/ 2147483647 w 25"/>
                <a:gd name="T25" fmla="*/ 536056618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</p:grpSp>
      <p:grpSp>
        <p:nvGrpSpPr>
          <p:cNvPr id="79877" name="Group 176"/>
          <p:cNvGrpSpPr/>
          <p:nvPr/>
        </p:nvGrpSpPr>
        <p:grpSpPr bwMode="auto">
          <a:xfrm>
            <a:off x="1066800" y="5562600"/>
            <a:ext cx="533400" cy="492125"/>
            <a:chOff x="96" y="2784"/>
            <a:chExt cx="1062" cy="981"/>
          </a:xfrm>
        </p:grpSpPr>
        <p:sp>
          <p:nvSpPr>
            <p:cNvPr id="4165" name="Freeform 177"/>
            <p:cNvSpPr/>
            <p:nvPr userDrawn="1"/>
          </p:nvSpPr>
          <p:spPr bwMode="auto">
            <a:xfrm>
              <a:off x="121" y="2784"/>
              <a:ext cx="205" cy="82"/>
            </a:xfrm>
            <a:custGeom>
              <a:avLst/>
              <a:gdLst>
                <a:gd name="T0" fmla="*/ 2147483647 w 41"/>
                <a:gd name="T1" fmla="*/ 2147483647 h 16"/>
                <a:gd name="T2" fmla="*/ 2147483647 w 41"/>
                <a:gd name="T3" fmla="*/ 2147483647 h 16"/>
                <a:gd name="T4" fmla="*/ 2147483647 w 41"/>
                <a:gd name="T5" fmla="*/ 2147483647 h 16"/>
                <a:gd name="T6" fmla="*/ 2147483647 w 41"/>
                <a:gd name="T7" fmla="*/ 277393137 h 16"/>
                <a:gd name="T8" fmla="*/ 2147483647 w 41"/>
                <a:gd name="T9" fmla="*/ 2147483647 h 16"/>
                <a:gd name="T10" fmla="*/ 2147483647 w 41"/>
                <a:gd name="T11" fmla="*/ 2147483647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66" name="Freeform 178"/>
            <p:cNvSpPr>
              <a:spLocks noEditPoints="1"/>
            </p:cNvSpPr>
            <p:nvPr userDrawn="1"/>
          </p:nvSpPr>
          <p:spPr bwMode="auto">
            <a:xfrm>
              <a:off x="96" y="2790"/>
              <a:ext cx="1062" cy="975"/>
            </a:xfrm>
            <a:custGeom>
              <a:avLst/>
              <a:gdLst>
                <a:gd name="T0" fmla="*/ 2147483647 w 210"/>
                <a:gd name="T1" fmla="*/ 2147483647 h 193"/>
                <a:gd name="T2" fmla="*/ 2147483647 w 210"/>
                <a:gd name="T3" fmla="*/ 2147483647 h 193"/>
                <a:gd name="T4" fmla="*/ 2147483647 w 210"/>
                <a:gd name="T5" fmla="*/ 2147483647 h 193"/>
                <a:gd name="T6" fmla="*/ 2147483647 w 210"/>
                <a:gd name="T7" fmla="*/ 2147483647 h 193"/>
                <a:gd name="T8" fmla="*/ 2147483647 w 210"/>
                <a:gd name="T9" fmla="*/ 2147483647 h 193"/>
                <a:gd name="T10" fmla="*/ 2147483647 w 210"/>
                <a:gd name="T11" fmla="*/ 2147483647 h 193"/>
                <a:gd name="T12" fmla="*/ 2147483647 w 210"/>
                <a:gd name="T13" fmla="*/ 2147483647 h 193"/>
                <a:gd name="T14" fmla="*/ 2147483647 w 210"/>
                <a:gd name="T15" fmla="*/ 2147483647 h 193"/>
                <a:gd name="T16" fmla="*/ 2147483647 w 210"/>
                <a:gd name="T17" fmla="*/ 2147483647 h 193"/>
                <a:gd name="T18" fmla="*/ 2147483647 w 210"/>
                <a:gd name="T19" fmla="*/ 2147483647 h 193"/>
                <a:gd name="T20" fmla="*/ 2147483647 w 210"/>
                <a:gd name="T21" fmla="*/ 2147483647 h 193"/>
                <a:gd name="T22" fmla="*/ 2147483647 w 210"/>
                <a:gd name="T23" fmla="*/ 2147483647 h 193"/>
                <a:gd name="T24" fmla="*/ 2147483647 w 210"/>
                <a:gd name="T25" fmla="*/ 2147483647 h 193"/>
                <a:gd name="T26" fmla="*/ 2147483647 w 210"/>
                <a:gd name="T27" fmla="*/ 2147483647 h 193"/>
                <a:gd name="T28" fmla="*/ 2147483647 w 210"/>
                <a:gd name="T29" fmla="*/ 2147483647 h 193"/>
                <a:gd name="T30" fmla="*/ 2147483647 w 210"/>
                <a:gd name="T31" fmla="*/ 2147483647 h 193"/>
                <a:gd name="T32" fmla="*/ 2147483647 w 210"/>
                <a:gd name="T33" fmla="*/ 2147483647 h 193"/>
                <a:gd name="T34" fmla="*/ 2147483647 w 210"/>
                <a:gd name="T35" fmla="*/ 2147483647 h 193"/>
                <a:gd name="T36" fmla="*/ 2147483647 w 210"/>
                <a:gd name="T37" fmla="*/ 2147483647 h 193"/>
                <a:gd name="T38" fmla="*/ 2147483647 w 210"/>
                <a:gd name="T39" fmla="*/ 2147483647 h 193"/>
                <a:gd name="T40" fmla="*/ 2147483647 w 210"/>
                <a:gd name="T41" fmla="*/ 272425434 h 193"/>
                <a:gd name="T42" fmla="*/ 2147483647 w 210"/>
                <a:gd name="T43" fmla="*/ 2147483647 h 193"/>
                <a:gd name="T44" fmla="*/ 2147483647 w 210"/>
                <a:gd name="T45" fmla="*/ 2147483647 h 193"/>
                <a:gd name="T46" fmla="*/ 2147483647 w 210"/>
                <a:gd name="T47" fmla="*/ 2147483647 h 193"/>
                <a:gd name="T48" fmla="*/ 2147483647 w 210"/>
                <a:gd name="T49" fmla="*/ 2147483647 h 193"/>
                <a:gd name="T50" fmla="*/ 2147483647 w 210"/>
                <a:gd name="T51" fmla="*/ 2147483647 h 193"/>
                <a:gd name="T52" fmla="*/ 2147483647 w 210"/>
                <a:gd name="T53" fmla="*/ 2147483647 h 193"/>
                <a:gd name="T54" fmla="*/ 2147483647 w 210"/>
                <a:gd name="T55" fmla="*/ 2147483647 h 193"/>
                <a:gd name="T56" fmla="*/ 2147483647 w 210"/>
                <a:gd name="T57" fmla="*/ 2147483647 h 193"/>
                <a:gd name="T58" fmla="*/ 2147483647 w 210"/>
                <a:gd name="T59" fmla="*/ 2147483647 h 193"/>
                <a:gd name="T60" fmla="*/ 2147483647 w 210"/>
                <a:gd name="T61" fmla="*/ 2147483647 h 193"/>
                <a:gd name="T62" fmla="*/ 2147483647 w 210"/>
                <a:gd name="T63" fmla="*/ 2147483647 h 193"/>
                <a:gd name="T64" fmla="*/ 2147483647 w 210"/>
                <a:gd name="T65" fmla="*/ 2147483647 h 193"/>
                <a:gd name="T66" fmla="*/ 2147483647 w 210"/>
                <a:gd name="T67" fmla="*/ 2147483647 h 193"/>
                <a:gd name="T68" fmla="*/ 2147483647 w 210"/>
                <a:gd name="T69" fmla="*/ 2147483647 h 193"/>
                <a:gd name="T70" fmla="*/ 2147483647 w 210"/>
                <a:gd name="T71" fmla="*/ 2147483647 h 193"/>
                <a:gd name="T72" fmla="*/ 2147483647 w 210"/>
                <a:gd name="T73" fmla="*/ 2147483647 h 193"/>
                <a:gd name="T74" fmla="*/ 2147483647 w 210"/>
                <a:gd name="T75" fmla="*/ 2147483647 h 193"/>
                <a:gd name="T76" fmla="*/ 2147483647 w 210"/>
                <a:gd name="T77" fmla="*/ 2147483647 h 193"/>
                <a:gd name="T78" fmla="*/ 2147483647 w 210"/>
                <a:gd name="T79" fmla="*/ 2147483647 h 193"/>
                <a:gd name="T80" fmla="*/ 2147483647 w 210"/>
                <a:gd name="T81" fmla="*/ 2147483647 h 193"/>
                <a:gd name="T82" fmla="*/ 2147483647 w 210"/>
                <a:gd name="T83" fmla="*/ 2147483647 h 193"/>
                <a:gd name="T84" fmla="*/ 2147483647 w 210"/>
                <a:gd name="T85" fmla="*/ 2147483647 h 193"/>
                <a:gd name="T86" fmla="*/ 2147483647 w 210"/>
                <a:gd name="T87" fmla="*/ 2147483647 h 193"/>
                <a:gd name="T88" fmla="*/ 2147483647 w 210"/>
                <a:gd name="T89" fmla="*/ 2147483647 h 193"/>
                <a:gd name="T90" fmla="*/ 2147483647 w 210"/>
                <a:gd name="T91" fmla="*/ 2147483647 h 193"/>
                <a:gd name="T92" fmla="*/ 2147483647 w 210"/>
                <a:gd name="T93" fmla="*/ 2147483647 h 193"/>
                <a:gd name="T94" fmla="*/ 2147483647 w 210"/>
                <a:gd name="T95" fmla="*/ 2147483647 h 193"/>
                <a:gd name="T96" fmla="*/ 2147483647 w 210"/>
                <a:gd name="T97" fmla="*/ 2147483647 h 193"/>
                <a:gd name="T98" fmla="*/ 2147483647 w 210"/>
                <a:gd name="T99" fmla="*/ 2147483647 h 193"/>
                <a:gd name="T100" fmla="*/ 2147483647 w 210"/>
                <a:gd name="T101" fmla="*/ 2147483647 h 193"/>
                <a:gd name="T102" fmla="*/ 2147483647 w 210"/>
                <a:gd name="T103" fmla="*/ 2147483647 h 193"/>
                <a:gd name="T104" fmla="*/ 2147483647 w 210"/>
                <a:gd name="T105" fmla="*/ 2147483647 h 193"/>
                <a:gd name="T106" fmla="*/ 2147483647 w 210"/>
                <a:gd name="T107" fmla="*/ 2147483647 h 193"/>
                <a:gd name="T108" fmla="*/ 2147483647 w 210"/>
                <a:gd name="T109" fmla="*/ 2147483647 h 193"/>
                <a:gd name="T110" fmla="*/ 2147483647 w 210"/>
                <a:gd name="T111" fmla="*/ 2147483647 h 193"/>
                <a:gd name="T112" fmla="*/ 2147483647 w 210"/>
                <a:gd name="T113" fmla="*/ 2147483647 h 1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67" name="Freeform 179"/>
            <p:cNvSpPr/>
            <p:nvPr userDrawn="1"/>
          </p:nvSpPr>
          <p:spPr bwMode="auto">
            <a:xfrm>
              <a:off x="349" y="3256"/>
              <a:ext cx="85" cy="101"/>
            </a:xfrm>
            <a:custGeom>
              <a:avLst/>
              <a:gdLst>
                <a:gd name="T0" fmla="*/ 2147483647 w 17"/>
                <a:gd name="T1" fmla="*/ 1582678849 h 20"/>
                <a:gd name="T2" fmla="*/ 2147483647 w 17"/>
                <a:gd name="T3" fmla="*/ 2147483647 h 20"/>
                <a:gd name="T4" fmla="*/ 2147483647 w 17"/>
                <a:gd name="T5" fmla="*/ 1582678849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68" name="Freeform 180"/>
            <p:cNvSpPr/>
            <p:nvPr userDrawn="1"/>
          </p:nvSpPr>
          <p:spPr bwMode="auto">
            <a:xfrm>
              <a:off x="267" y="3293"/>
              <a:ext cx="76" cy="136"/>
            </a:xfrm>
            <a:custGeom>
              <a:avLst/>
              <a:gdLst>
                <a:gd name="T0" fmla="*/ 1973838104 w 15"/>
                <a:gd name="T1" fmla="*/ 2147483647 h 27"/>
                <a:gd name="T2" fmla="*/ 1126546267 w 15"/>
                <a:gd name="T3" fmla="*/ 2147483647 h 27"/>
                <a:gd name="T4" fmla="*/ 2147483647 w 15"/>
                <a:gd name="T5" fmla="*/ 2147483647 h 27"/>
                <a:gd name="T6" fmla="*/ 2147483647 w 15"/>
                <a:gd name="T7" fmla="*/ 2112127681 h 27"/>
                <a:gd name="T8" fmla="*/ 1973838104 w 15"/>
                <a:gd name="T9" fmla="*/ 2147483647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69" name="Freeform 181"/>
            <p:cNvSpPr/>
            <p:nvPr userDrawn="1"/>
          </p:nvSpPr>
          <p:spPr bwMode="auto">
            <a:xfrm>
              <a:off x="222" y="3021"/>
              <a:ext cx="243" cy="117"/>
            </a:xfrm>
            <a:custGeom>
              <a:avLst/>
              <a:gdLst>
                <a:gd name="T0" fmla="*/ 2147483647 w 48"/>
                <a:gd name="T1" fmla="*/ 532076567 h 23"/>
                <a:gd name="T2" fmla="*/ 2147483647 w 48"/>
                <a:gd name="T3" fmla="*/ 265863547 h 23"/>
                <a:gd name="T4" fmla="*/ 277393137 w 48"/>
                <a:gd name="T5" fmla="*/ 2147483647 h 23"/>
                <a:gd name="T6" fmla="*/ 2147483647 w 48"/>
                <a:gd name="T7" fmla="*/ 2147483647 h 23"/>
                <a:gd name="T8" fmla="*/ 2147483647 w 48"/>
                <a:gd name="T9" fmla="*/ 2147483647 h 23"/>
                <a:gd name="T10" fmla="*/ 2147483647 w 48"/>
                <a:gd name="T11" fmla="*/ 2147483647 h 23"/>
                <a:gd name="T12" fmla="*/ 2147483647 w 48"/>
                <a:gd name="T13" fmla="*/ 532076567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70" name="Freeform 182"/>
            <p:cNvSpPr/>
            <p:nvPr userDrawn="1"/>
          </p:nvSpPr>
          <p:spPr bwMode="auto">
            <a:xfrm>
              <a:off x="501" y="3344"/>
              <a:ext cx="177" cy="187"/>
            </a:xfrm>
            <a:custGeom>
              <a:avLst/>
              <a:gdLst>
                <a:gd name="T0" fmla="*/ 2147483647 w 35"/>
                <a:gd name="T1" fmla="*/ 555086848 h 37"/>
                <a:gd name="T2" fmla="*/ 2147483647 w 35"/>
                <a:gd name="T3" fmla="*/ 555086848 h 37"/>
                <a:gd name="T4" fmla="*/ 1105469850 w 35"/>
                <a:gd name="T5" fmla="*/ 2147483647 h 37"/>
                <a:gd name="T6" fmla="*/ 2147483647 w 35"/>
                <a:gd name="T7" fmla="*/ 2147483647 h 37"/>
                <a:gd name="T8" fmla="*/ 2147483647 w 35"/>
                <a:gd name="T9" fmla="*/ 555086848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71" name="Freeform 183"/>
            <p:cNvSpPr/>
            <p:nvPr userDrawn="1"/>
          </p:nvSpPr>
          <p:spPr bwMode="auto">
            <a:xfrm>
              <a:off x="905" y="3157"/>
              <a:ext cx="177" cy="38"/>
            </a:xfrm>
            <a:custGeom>
              <a:avLst/>
              <a:gdLst>
                <a:gd name="T0" fmla="*/ 1377944813 w 35"/>
                <a:gd name="T1" fmla="*/ 0 h 7"/>
                <a:gd name="T2" fmla="*/ 2147483647 w 35"/>
                <a:gd name="T3" fmla="*/ 1733818449 h 7"/>
                <a:gd name="T4" fmla="*/ 1377944813 w 35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72" name="Freeform 184"/>
            <p:cNvSpPr/>
            <p:nvPr userDrawn="1"/>
          </p:nvSpPr>
          <p:spPr bwMode="auto">
            <a:xfrm>
              <a:off x="965" y="3154"/>
              <a:ext cx="136" cy="79"/>
            </a:xfrm>
            <a:custGeom>
              <a:avLst/>
              <a:gdLst>
                <a:gd name="T0" fmla="*/ 2071292182 w 27"/>
                <a:gd name="T1" fmla="*/ 2147483647 h 16"/>
                <a:gd name="T2" fmla="*/ 2147483647 w 27"/>
                <a:gd name="T3" fmla="*/ 1681778518 h 16"/>
                <a:gd name="T4" fmla="*/ 2147483647 w 27"/>
                <a:gd name="T5" fmla="*/ 277393137 h 16"/>
                <a:gd name="T6" fmla="*/ 2071292182 w 27"/>
                <a:gd name="T7" fmla="*/ 2147483647 h 16"/>
                <a:gd name="T8" fmla="*/ 2071292182 w 27"/>
                <a:gd name="T9" fmla="*/ 2147483647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73" name="Freeform 185"/>
            <p:cNvSpPr/>
            <p:nvPr userDrawn="1"/>
          </p:nvSpPr>
          <p:spPr bwMode="auto">
            <a:xfrm>
              <a:off x="959" y="3205"/>
              <a:ext cx="177" cy="85"/>
            </a:xfrm>
            <a:custGeom>
              <a:avLst/>
              <a:gdLst>
                <a:gd name="T0" fmla="*/ 2147483647 w 35"/>
                <a:gd name="T1" fmla="*/ 1668597178 h 17"/>
                <a:gd name="T2" fmla="*/ 2147483647 w 35"/>
                <a:gd name="T3" fmla="*/ 2147483647 h 17"/>
                <a:gd name="T4" fmla="*/ 1663700536 w 35"/>
                <a:gd name="T5" fmla="*/ 2147483647 h 17"/>
                <a:gd name="T6" fmla="*/ 2147483647 w 35"/>
                <a:gd name="T7" fmla="*/ 2147483647 h 17"/>
                <a:gd name="T8" fmla="*/ 2147483647 w 35"/>
                <a:gd name="T9" fmla="*/ 1668597178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74" name="Freeform 186"/>
            <p:cNvSpPr/>
            <p:nvPr userDrawn="1"/>
          </p:nvSpPr>
          <p:spPr bwMode="auto">
            <a:xfrm>
              <a:off x="845" y="3284"/>
              <a:ext cx="247" cy="60"/>
            </a:xfrm>
            <a:custGeom>
              <a:avLst/>
              <a:gdLst>
                <a:gd name="T0" fmla="*/ 2147483647 w 49"/>
                <a:gd name="T1" fmla="*/ 732421875 h 12"/>
                <a:gd name="T2" fmla="*/ 2147483647 w 49"/>
                <a:gd name="T3" fmla="*/ 244140625 h 12"/>
                <a:gd name="T4" fmla="*/ 1952663008 w 49"/>
                <a:gd name="T5" fmla="*/ 0 h 12"/>
                <a:gd name="T6" fmla="*/ 562333658 w 49"/>
                <a:gd name="T7" fmla="*/ 1220703125 h 12"/>
                <a:gd name="T8" fmla="*/ 2147483647 w 49"/>
                <a:gd name="T9" fmla="*/ 1953125000 h 12"/>
                <a:gd name="T10" fmla="*/ 2147483647 w 49"/>
                <a:gd name="T11" fmla="*/ 1953125000 h 12"/>
                <a:gd name="T12" fmla="*/ 2147483647 w 49"/>
                <a:gd name="T13" fmla="*/ 732421875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75" name="Freeform 187"/>
            <p:cNvSpPr/>
            <p:nvPr userDrawn="1"/>
          </p:nvSpPr>
          <p:spPr bwMode="auto">
            <a:xfrm>
              <a:off x="870" y="3341"/>
              <a:ext cx="202" cy="54"/>
            </a:xfrm>
            <a:custGeom>
              <a:avLst/>
              <a:gdLst>
                <a:gd name="T0" fmla="*/ 2147483647 w 40"/>
                <a:gd name="T1" fmla="*/ 597351033 h 11"/>
                <a:gd name="T2" fmla="*/ 2147483647 w 40"/>
                <a:gd name="T3" fmla="*/ 1192042223 h 11"/>
                <a:gd name="T4" fmla="*/ 2147483647 w 40"/>
                <a:gd name="T5" fmla="*/ 888849436 h 11"/>
                <a:gd name="T6" fmla="*/ 283783383 w 40"/>
                <a:gd name="T7" fmla="*/ 597351033 h 11"/>
                <a:gd name="T8" fmla="*/ 2147483647 w 40"/>
                <a:gd name="T9" fmla="*/ 2147483647 h 11"/>
                <a:gd name="T10" fmla="*/ 2147483647 w 40"/>
                <a:gd name="T11" fmla="*/ 597351033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76" name="Freeform 188"/>
            <p:cNvSpPr/>
            <p:nvPr userDrawn="1"/>
          </p:nvSpPr>
          <p:spPr bwMode="auto">
            <a:xfrm>
              <a:off x="858" y="3385"/>
              <a:ext cx="209" cy="174"/>
            </a:xfrm>
            <a:custGeom>
              <a:avLst/>
              <a:gdLst>
                <a:gd name="T0" fmla="*/ 2147483647 w 41"/>
                <a:gd name="T1" fmla="*/ 2147483647 h 34"/>
                <a:gd name="T2" fmla="*/ 2147483647 w 41"/>
                <a:gd name="T3" fmla="*/ 1668597178 h 34"/>
                <a:gd name="T4" fmla="*/ 1087129012 w 41"/>
                <a:gd name="T5" fmla="*/ 2147483647 h 34"/>
                <a:gd name="T6" fmla="*/ 268507637 w 41"/>
                <a:gd name="T7" fmla="*/ 2147483647 h 34"/>
                <a:gd name="T8" fmla="*/ 2147483647 w 41"/>
                <a:gd name="T9" fmla="*/ 2147483647 h 34"/>
                <a:gd name="T10" fmla="*/ 2147483647 w 41"/>
                <a:gd name="T11" fmla="*/ 2147483647 h 34"/>
                <a:gd name="T12" fmla="*/ 2147483647 w 41"/>
                <a:gd name="T13" fmla="*/ 2147483647 h 34"/>
                <a:gd name="T14" fmla="*/ 2147483647 w 41"/>
                <a:gd name="T15" fmla="*/ 2147483647 h 34"/>
                <a:gd name="T16" fmla="*/ 2147483647 w 41"/>
                <a:gd name="T17" fmla="*/ 2147483647 h 34"/>
                <a:gd name="T18" fmla="*/ 2147483647 w 41"/>
                <a:gd name="T19" fmla="*/ 2147483647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77" name="Freeform 189"/>
            <p:cNvSpPr/>
            <p:nvPr userDrawn="1"/>
          </p:nvSpPr>
          <p:spPr bwMode="auto">
            <a:xfrm>
              <a:off x="997" y="3306"/>
              <a:ext cx="126" cy="316"/>
            </a:xfrm>
            <a:custGeom>
              <a:avLst/>
              <a:gdLst>
                <a:gd name="T0" fmla="*/ 2147483647 w 25"/>
                <a:gd name="T1" fmla="*/ 536056618 h 63"/>
                <a:gd name="T2" fmla="*/ 2147483647 w 25"/>
                <a:gd name="T3" fmla="*/ 2147483647 h 63"/>
                <a:gd name="T4" fmla="*/ 1861037811 w 25"/>
                <a:gd name="T5" fmla="*/ 2147483647 h 63"/>
                <a:gd name="T6" fmla="*/ 1861037811 w 25"/>
                <a:gd name="T7" fmla="*/ 2147483647 h 63"/>
                <a:gd name="T8" fmla="*/ 2147483647 w 25"/>
                <a:gd name="T9" fmla="*/ 2147483647 h 63"/>
                <a:gd name="T10" fmla="*/ 2147483647 w 25"/>
                <a:gd name="T11" fmla="*/ 2147483647 h 63"/>
                <a:gd name="T12" fmla="*/ 0 w 25"/>
                <a:gd name="T13" fmla="*/ 2147483647 h 63"/>
                <a:gd name="T14" fmla="*/ 1332272945 w 25"/>
                <a:gd name="T15" fmla="*/ 2147483647 h 63"/>
                <a:gd name="T16" fmla="*/ 2147483647 w 25"/>
                <a:gd name="T17" fmla="*/ 2147483647 h 63"/>
                <a:gd name="T18" fmla="*/ 2147483647 w 25"/>
                <a:gd name="T19" fmla="*/ 2147483647 h 63"/>
                <a:gd name="T20" fmla="*/ 2147483647 w 25"/>
                <a:gd name="T21" fmla="*/ 2147483647 h 63"/>
                <a:gd name="T22" fmla="*/ 2147483647 w 25"/>
                <a:gd name="T23" fmla="*/ 536056618 h 63"/>
                <a:gd name="T24" fmla="*/ 2147483647 w 25"/>
                <a:gd name="T25" fmla="*/ 536056618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</p:grpSp>
      <p:grpSp>
        <p:nvGrpSpPr>
          <p:cNvPr id="79878" name="Group 190"/>
          <p:cNvGrpSpPr/>
          <p:nvPr/>
        </p:nvGrpSpPr>
        <p:grpSpPr bwMode="auto">
          <a:xfrm>
            <a:off x="381000" y="3962400"/>
            <a:ext cx="533400" cy="492125"/>
            <a:chOff x="96" y="2784"/>
            <a:chExt cx="1062" cy="981"/>
          </a:xfrm>
        </p:grpSpPr>
        <p:sp>
          <p:nvSpPr>
            <p:cNvPr id="4152" name="Freeform 191"/>
            <p:cNvSpPr/>
            <p:nvPr userDrawn="1"/>
          </p:nvSpPr>
          <p:spPr bwMode="auto">
            <a:xfrm>
              <a:off x="121" y="2784"/>
              <a:ext cx="205" cy="82"/>
            </a:xfrm>
            <a:custGeom>
              <a:avLst/>
              <a:gdLst>
                <a:gd name="T0" fmla="*/ 2147483647 w 41"/>
                <a:gd name="T1" fmla="*/ 2147483647 h 16"/>
                <a:gd name="T2" fmla="*/ 2147483647 w 41"/>
                <a:gd name="T3" fmla="*/ 2147483647 h 16"/>
                <a:gd name="T4" fmla="*/ 2147483647 w 41"/>
                <a:gd name="T5" fmla="*/ 2147483647 h 16"/>
                <a:gd name="T6" fmla="*/ 2147483647 w 41"/>
                <a:gd name="T7" fmla="*/ 277393137 h 16"/>
                <a:gd name="T8" fmla="*/ 2147483647 w 41"/>
                <a:gd name="T9" fmla="*/ 2147483647 h 16"/>
                <a:gd name="T10" fmla="*/ 2147483647 w 41"/>
                <a:gd name="T11" fmla="*/ 2147483647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53" name="Freeform 192"/>
            <p:cNvSpPr>
              <a:spLocks noEditPoints="1"/>
            </p:cNvSpPr>
            <p:nvPr userDrawn="1"/>
          </p:nvSpPr>
          <p:spPr bwMode="auto">
            <a:xfrm>
              <a:off x="96" y="2790"/>
              <a:ext cx="1062" cy="975"/>
            </a:xfrm>
            <a:custGeom>
              <a:avLst/>
              <a:gdLst>
                <a:gd name="T0" fmla="*/ 2147483647 w 210"/>
                <a:gd name="T1" fmla="*/ 2147483647 h 193"/>
                <a:gd name="T2" fmla="*/ 2147483647 w 210"/>
                <a:gd name="T3" fmla="*/ 2147483647 h 193"/>
                <a:gd name="T4" fmla="*/ 2147483647 w 210"/>
                <a:gd name="T5" fmla="*/ 2147483647 h 193"/>
                <a:gd name="T6" fmla="*/ 2147483647 w 210"/>
                <a:gd name="T7" fmla="*/ 2147483647 h 193"/>
                <a:gd name="T8" fmla="*/ 2147483647 w 210"/>
                <a:gd name="T9" fmla="*/ 2147483647 h 193"/>
                <a:gd name="T10" fmla="*/ 2147483647 w 210"/>
                <a:gd name="T11" fmla="*/ 2147483647 h 193"/>
                <a:gd name="T12" fmla="*/ 2147483647 w 210"/>
                <a:gd name="T13" fmla="*/ 2147483647 h 193"/>
                <a:gd name="T14" fmla="*/ 2147483647 w 210"/>
                <a:gd name="T15" fmla="*/ 2147483647 h 193"/>
                <a:gd name="T16" fmla="*/ 2147483647 w 210"/>
                <a:gd name="T17" fmla="*/ 2147483647 h 193"/>
                <a:gd name="T18" fmla="*/ 2147483647 w 210"/>
                <a:gd name="T19" fmla="*/ 2147483647 h 193"/>
                <a:gd name="T20" fmla="*/ 2147483647 w 210"/>
                <a:gd name="T21" fmla="*/ 2147483647 h 193"/>
                <a:gd name="T22" fmla="*/ 2147483647 w 210"/>
                <a:gd name="T23" fmla="*/ 2147483647 h 193"/>
                <a:gd name="T24" fmla="*/ 2147483647 w 210"/>
                <a:gd name="T25" fmla="*/ 2147483647 h 193"/>
                <a:gd name="T26" fmla="*/ 2147483647 w 210"/>
                <a:gd name="T27" fmla="*/ 2147483647 h 193"/>
                <a:gd name="T28" fmla="*/ 2147483647 w 210"/>
                <a:gd name="T29" fmla="*/ 2147483647 h 193"/>
                <a:gd name="T30" fmla="*/ 2147483647 w 210"/>
                <a:gd name="T31" fmla="*/ 2147483647 h 193"/>
                <a:gd name="T32" fmla="*/ 2147483647 w 210"/>
                <a:gd name="T33" fmla="*/ 2147483647 h 193"/>
                <a:gd name="T34" fmla="*/ 2147483647 w 210"/>
                <a:gd name="T35" fmla="*/ 2147483647 h 193"/>
                <a:gd name="T36" fmla="*/ 2147483647 w 210"/>
                <a:gd name="T37" fmla="*/ 2147483647 h 193"/>
                <a:gd name="T38" fmla="*/ 2147483647 w 210"/>
                <a:gd name="T39" fmla="*/ 2147483647 h 193"/>
                <a:gd name="T40" fmla="*/ 2147483647 w 210"/>
                <a:gd name="T41" fmla="*/ 272425434 h 193"/>
                <a:gd name="T42" fmla="*/ 2147483647 w 210"/>
                <a:gd name="T43" fmla="*/ 2147483647 h 193"/>
                <a:gd name="T44" fmla="*/ 2147483647 w 210"/>
                <a:gd name="T45" fmla="*/ 2147483647 h 193"/>
                <a:gd name="T46" fmla="*/ 2147483647 w 210"/>
                <a:gd name="T47" fmla="*/ 2147483647 h 193"/>
                <a:gd name="T48" fmla="*/ 2147483647 w 210"/>
                <a:gd name="T49" fmla="*/ 2147483647 h 193"/>
                <a:gd name="T50" fmla="*/ 2147483647 w 210"/>
                <a:gd name="T51" fmla="*/ 2147483647 h 193"/>
                <a:gd name="T52" fmla="*/ 2147483647 w 210"/>
                <a:gd name="T53" fmla="*/ 2147483647 h 193"/>
                <a:gd name="T54" fmla="*/ 2147483647 w 210"/>
                <a:gd name="T55" fmla="*/ 2147483647 h 193"/>
                <a:gd name="T56" fmla="*/ 2147483647 w 210"/>
                <a:gd name="T57" fmla="*/ 2147483647 h 193"/>
                <a:gd name="T58" fmla="*/ 2147483647 w 210"/>
                <a:gd name="T59" fmla="*/ 2147483647 h 193"/>
                <a:gd name="T60" fmla="*/ 2147483647 w 210"/>
                <a:gd name="T61" fmla="*/ 2147483647 h 193"/>
                <a:gd name="T62" fmla="*/ 2147483647 w 210"/>
                <a:gd name="T63" fmla="*/ 2147483647 h 193"/>
                <a:gd name="T64" fmla="*/ 2147483647 w 210"/>
                <a:gd name="T65" fmla="*/ 2147483647 h 193"/>
                <a:gd name="T66" fmla="*/ 2147483647 w 210"/>
                <a:gd name="T67" fmla="*/ 2147483647 h 193"/>
                <a:gd name="T68" fmla="*/ 2147483647 w 210"/>
                <a:gd name="T69" fmla="*/ 2147483647 h 193"/>
                <a:gd name="T70" fmla="*/ 2147483647 w 210"/>
                <a:gd name="T71" fmla="*/ 2147483647 h 193"/>
                <a:gd name="T72" fmla="*/ 2147483647 w 210"/>
                <a:gd name="T73" fmla="*/ 2147483647 h 193"/>
                <a:gd name="T74" fmla="*/ 2147483647 w 210"/>
                <a:gd name="T75" fmla="*/ 2147483647 h 193"/>
                <a:gd name="T76" fmla="*/ 2147483647 w 210"/>
                <a:gd name="T77" fmla="*/ 2147483647 h 193"/>
                <a:gd name="T78" fmla="*/ 2147483647 w 210"/>
                <a:gd name="T79" fmla="*/ 2147483647 h 193"/>
                <a:gd name="T80" fmla="*/ 2147483647 w 210"/>
                <a:gd name="T81" fmla="*/ 2147483647 h 193"/>
                <a:gd name="T82" fmla="*/ 2147483647 w 210"/>
                <a:gd name="T83" fmla="*/ 2147483647 h 193"/>
                <a:gd name="T84" fmla="*/ 2147483647 w 210"/>
                <a:gd name="T85" fmla="*/ 2147483647 h 193"/>
                <a:gd name="T86" fmla="*/ 2147483647 w 210"/>
                <a:gd name="T87" fmla="*/ 2147483647 h 193"/>
                <a:gd name="T88" fmla="*/ 2147483647 w 210"/>
                <a:gd name="T89" fmla="*/ 2147483647 h 193"/>
                <a:gd name="T90" fmla="*/ 2147483647 w 210"/>
                <a:gd name="T91" fmla="*/ 2147483647 h 193"/>
                <a:gd name="T92" fmla="*/ 2147483647 w 210"/>
                <a:gd name="T93" fmla="*/ 2147483647 h 193"/>
                <a:gd name="T94" fmla="*/ 2147483647 w 210"/>
                <a:gd name="T95" fmla="*/ 2147483647 h 193"/>
                <a:gd name="T96" fmla="*/ 2147483647 w 210"/>
                <a:gd name="T97" fmla="*/ 2147483647 h 193"/>
                <a:gd name="T98" fmla="*/ 2147483647 w 210"/>
                <a:gd name="T99" fmla="*/ 2147483647 h 193"/>
                <a:gd name="T100" fmla="*/ 2147483647 w 210"/>
                <a:gd name="T101" fmla="*/ 2147483647 h 193"/>
                <a:gd name="T102" fmla="*/ 2147483647 w 210"/>
                <a:gd name="T103" fmla="*/ 2147483647 h 193"/>
                <a:gd name="T104" fmla="*/ 2147483647 w 210"/>
                <a:gd name="T105" fmla="*/ 2147483647 h 193"/>
                <a:gd name="T106" fmla="*/ 2147483647 w 210"/>
                <a:gd name="T107" fmla="*/ 2147483647 h 193"/>
                <a:gd name="T108" fmla="*/ 2147483647 w 210"/>
                <a:gd name="T109" fmla="*/ 2147483647 h 193"/>
                <a:gd name="T110" fmla="*/ 2147483647 w 210"/>
                <a:gd name="T111" fmla="*/ 2147483647 h 193"/>
                <a:gd name="T112" fmla="*/ 2147483647 w 210"/>
                <a:gd name="T113" fmla="*/ 2147483647 h 1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54" name="Freeform 193"/>
            <p:cNvSpPr/>
            <p:nvPr userDrawn="1"/>
          </p:nvSpPr>
          <p:spPr bwMode="auto">
            <a:xfrm>
              <a:off x="349" y="3256"/>
              <a:ext cx="85" cy="101"/>
            </a:xfrm>
            <a:custGeom>
              <a:avLst/>
              <a:gdLst>
                <a:gd name="T0" fmla="*/ 2147483647 w 17"/>
                <a:gd name="T1" fmla="*/ 1582678849 h 20"/>
                <a:gd name="T2" fmla="*/ 2147483647 w 17"/>
                <a:gd name="T3" fmla="*/ 2147483647 h 20"/>
                <a:gd name="T4" fmla="*/ 2147483647 w 17"/>
                <a:gd name="T5" fmla="*/ 1582678849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55" name="Freeform 194"/>
            <p:cNvSpPr/>
            <p:nvPr userDrawn="1"/>
          </p:nvSpPr>
          <p:spPr bwMode="auto">
            <a:xfrm>
              <a:off x="267" y="3293"/>
              <a:ext cx="76" cy="136"/>
            </a:xfrm>
            <a:custGeom>
              <a:avLst/>
              <a:gdLst>
                <a:gd name="T0" fmla="*/ 1973838104 w 15"/>
                <a:gd name="T1" fmla="*/ 2147483647 h 27"/>
                <a:gd name="T2" fmla="*/ 1126546267 w 15"/>
                <a:gd name="T3" fmla="*/ 2147483647 h 27"/>
                <a:gd name="T4" fmla="*/ 2147483647 w 15"/>
                <a:gd name="T5" fmla="*/ 2147483647 h 27"/>
                <a:gd name="T6" fmla="*/ 2147483647 w 15"/>
                <a:gd name="T7" fmla="*/ 2112127681 h 27"/>
                <a:gd name="T8" fmla="*/ 1973838104 w 15"/>
                <a:gd name="T9" fmla="*/ 2147483647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56" name="Freeform 195"/>
            <p:cNvSpPr/>
            <p:nvPr userDrawn="1"/>
          </p:nvSpPr>
          <p:spPr bwMode="auto">
            <a:xfrm>
              <a:off x="222" y="3021"/>
              <a:ext cx="243" cy="117"/>
            </a:xfrm>
            <a:custGeom>
              <a:avLst/>
              <a:gdLst>
                <a:gd name="T0" fmla="*/ 2147483647 w 48"/>
                <a:gd name="T1" fmla="*/ 532076567 h 23"/>
                <a:gd name="T2" fmla="*/ 2147483647 w 48"/>
                <a:gd name="T3" fmla="*/ 265863547 h 23"/>
                <a:gd name="T4" fmla="*/ 277393137 w 48"/>
                <a:gd name="T5" fmla="*/ 2147483647 h 23"/>
                <a:gd name="T6" fmla="*/ 2147483647 w 48"/>
                <a:gd name="T7" fmla="*/ 2147483647 h 23"/>
                <a:gd name="T8" fmla="*/ 2147483647 w 48"/>
                <a:gd name="T9" fmla="*/ 2147483647 h 23"/>
                <a:gd name="T10" fmla="*/ 2147483647 w 48"/>
                <a:gd name="T11" fmla="*/ 2147483647 h 23"/>
                <a:gd name="T12" fmla="*/ 2147483647 w 48"/>
                <a:gd name="T13" fmla="*/ 532076567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57" name="Freeform 196"/>
            <p:cNvSpPr/>
            <p:nvPr userDrawn="1"/>
          </p:nvSpPr>
          <p:spPr bwMode="auto">
            <a:xfrm>
              <a:off x="501" y="3344"/>
              <a:ext cx="177" cy="187"/>
            </a:xfrm>
            <a:custGeom>
              <a:avLst/>
              <a:gdLst>
                <a:gd name="T0" fmla="*/ 2147483647 w 35"/>
                <a:gd name="T1" fmla="*/ 555086848 h 37"/>
                <a:gd name="T2" fmla="*/ 2147483647 w 35"/>
                <a:gd name="T3" fmla="*/ 555086848 h 37"/>
                <a:gd name="T4" fmla="*/ 1105469850 w 35"/>
                <a:gd name="T5" fmla="*/ 2147483647 h 37"/>
                <a:gd name="T6" fmla="*/ 2147483647 w 35"/>
                <a:gd name="T7" fmla="*/ 2147483647 h 37"/>
                <a:gd name="T8" fmla="*/ 2147483647 w 35"/>
                <a:gd name="T9" fmla="*/ 555086848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58" name="Freeform 197"/>
            <p:cNvSpPr/>
            <p:nvPr userDrawn="1"/>
          </p:nvSpPr>
          <p:spPr bwMode="auto">
            <a:xfrm>
              <a:off x="905" y="3157"/>
              <a:ext cx="177" cy="38"/>
            </a:xfrm>
            <a:custGeom>
              <a:avLst/>
              <a:gdLst>
                <a:gd name="T0" fmla="*/ 1377944813 w 35"/>
                <a:gd name="T1" fmla="*/ 0 h 7"/>
                <a:gd name="T2" fmla="*/ 2147483647 w 35"/>
                <a:gd name="T3" fmla="*/ 1733818449 h 7"/>
                <a:gd name="T4" fmla="*/ 1377944813 w 35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59" name="Freeform 198"/>
            <p:cNvSpPr/>
            <p:nvPr userDrawn="1"/>
          </p:nvSpPr>
          <p:spPr bwMode="auto">
            <a:xfrm>
              <a:off x="965" y="3154"/>
              <a:ext cx="136" cy="79"/>
            </a:xfrm>
            <a:custGeom>
              <a:avLst/>
              <a:gdLst>
                <a:gd name="T0" fmla="*/ 2071292182 w 27"/>
                <a:gd name="T1" fmla="*/ 2147483647 h 16"/>
                <a:gd name="T2" fmla="*/ 2147483647 w 27"/>
                <a:gd name="T3" fmla="*/ 1681778518 h 16"/>
                <a:gd name="T4" fmla="*/ 2147483647 w 27"/>
                <a:gd name="T5" fmla="*/ 277393137 h 16"/>
                <a:gd name="T6" fmla="*/ 2071292182 w 27"/>
                <a:gd name="T7" fmla="*/ 2147483647 h 16"/>
                <a:gd name="T8" fmla="*/ 2071292182 w 27"/>
                <a:gd name="T9" fmla="*/ 2147483647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60" name="Freeform 199"/>
            <p:cNvSpPr/>
            <p:nvPr userDrawn="1"/>
          </p:nvSpPr>
          <p:spPr bwMode="auto">
            <a:xfrm>
              <a:off x="959" y="3205"/>
              <a:ext cx="177" cy="85"/>
            </a:xfrm>
            <a:custGeom>
              <a:avLst/>
              <a:gdLst>
                <a:gd name="T0" fmla="*/ 2147483647 w 35"/>
                <a:gd name="T1" fmla="*/ 1668597178 h 17"/>
                <a:gd name="T2" fmla="*/ 2147483647 w 35"/>
                <a:gd name="T3" fmla="*/ 2147483647 h 17"/>
                <a:gd name="T4" fmla="*/ 1663700536 w 35"/>
                <a:gd name="T5" fmla="*/ 2147483647 h 17"/>
                <a:gd name="T6" fmla="*/ 2147483647 w 35"/>
                <a:gd name="T7" fmla="*/ 2147483647 h 17"/>
                <a:gd name="T8" fmla="*/ 2147483647 w 35"/>
                <a:gd name="T9" fmla="*/ 1668597178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61" name="Freeform 200"/>
            <p:cNvSpPr/>
            <p:nvPr userDrawn="1"/>
          </p:nvSpPr>
          <p:spPr bwMode="auto">
            <a:xfrm>
              <a:off x="845" y="3284"/>
              <a:ext cx="247" cy="60"/>
            </a:xfrm>
            <a:custGeom>
              <a:avLst/>
              <a:gdLst>
                <a:gd name="T0" fmla="*/ 2147483647 w 49"/>
                <a:gd name="T1" fmla="*/ 732421875 h 12"/>
                <a:gd name="T2" fmla="*/ 2147483647 w 49"/>
                <a:gd name="T3" fmla="*/ 244140625 h 12"/>
                <a:gd name="T4" fmla="*/ 1952663008 w 49"/>
                <a:gd name="T5" fmla="*/ 0 h 12"/>
                <a:gd name="T6" fmla="*/ 562333658 w 49"/>
                <a:gd name="T7" fmla="*/ 1220703125 h 12"/>
                <a:gd name="T8" fmla="*/ 2147483647 w 49"/>
                <a:gd name="T9" fmla="*/ 1953125000 h 12"/>
                <a:gd name="T10" fmla="*/ 2147483647 w 49"/>
                <a:gd name="T11" fmla="*/ 1953125000 h 12"/>
                <a:gd name="T12" fmla="*/ 2147483647 w 49"/>
                <a:gd name="T13" fmla="*/ 732421875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62" name="Freeform 201"/>
            <p:cNvSpPr/>
            <p:nvPr userDrawn="1"/>
          </p:nvSpPr>
          <p:spPr bwMode="auto">
            <a:xfrm>
              <a:off x="870" y="3341"/>
              <a:ext cx="202" cy="54"/>
            </a:xfrm>
            <a:custGeom>
              <a:avLst/>
              <a:gdLst>
                <a:gd name="T0" fmla="*/ 2147483647 w 40"/>
                <a:gd name="T1" fmla="*/ 597351033 h 11"/>
                <a:gd name="T2" fmla="*/ 2147483647 w 40"/>
                <a:gd name="T3" fmla="*/ 1192042223 h 11"/>
                <a:gd name="T4" fmla="*/ 2147483647 w 40"/>
                <a:gd name="T5" fmla="*/ 888849436 h 11"/>
                <a:gd name="T6" fmla="*/ 283783383 w 40"/>
                <a:gd name="T7" fmla="*/ 597351033 h 11"/>
                <a:gd name="T8" fmla="*/ 2147483647 w 40"/>
                <a:gd name="T9" fmla="*/ 2147483647 h 11"/>
                <a:gd name="T10" fmla="*/ 2147483647 w 40"/>
                <a:gd name="T11" fmla="*/ 597351033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63" name="Freeform 202"/>
            <p:cNvSpPr/>
            <p:nvPr userDrawn="1"/>
          </p:nvSpPr>
          <p:spPr bwMode="auto">
            <a:xfrm>
              <a:off x="858" y="3385"/>
              <a:ext cx="209" cy="174"/>
            </a:xfrm>
            <a:custGeom>
              <a:avLst/>
              <a:gdLst>
                <a:gd name="T0" fmla="*/ 2147483647 w 41"/>
                <a:gd name="T1" fmla="*/ 2147483647 h 34"/>
                <a:gd name="T2" fmla="*/ 2147483647 w 41"/>
                <a:gd name="T3" fmla="*/ 1668597178 h 34"/>
                <a:gd name="T4" fmla="*/ 1087129012 w 41"/>
                <a:gd name="T5" fmla="*/ 2147483647 h 34"/>
                <a:gd name="T6" fmla="*/ 268507637 w 41"/>
                <a:gd name="T7" fmla="*/ 2147483647 h 34"/>
                <a:gd name="T8" fmla="*/ 2147483647 w 41"/>
                <a:gd name="T9" fmla="*/ 2147483647 h 34"/>
                <a:gd name="T10" fmla="*/ 2147483647 w 41"/>
                <a:gd name="T11" fmla="*/ 2147483647 h 34"/>
                <a:gd name="T12" fmla="*/ 2147483647 w 41"/>
                <a:gd name="T13" fmla="*/ 2147483647 h 34"/>
                <a:gd name="T14" fmla="*/ 2147483647 w 41"/>
                <a:gd name="T15" fmla="*/ 2147483647 h 34"/>
                <a:gd name="T16" fmla="*/ 2147483647 w 41"/>
                <a:gd name="T17" fmla="*/ 2147483647 h 34"/>
                <a:gd name="T18" fmla="*/ 2147483647 w 41"/>
                <a:gd name="T19" fmla="*/ 2147483647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64" name="Freeform 203"/>
            <p:cNvSpPr/>
            <p:nvPr userDrawn="1"/>
          </p:nvSpPr>
          <p:spPr bwMode="auto">
            <a:xfrm>
              <a:off x="997" y="3306"/>
              <a:ext cx="126" cy="316"/>
            </a:xfrm>
            <a:custGeom>
              <a:avLst/>
              <a:gdLst>
                <a:gd name="T0" fmla="*/ 2147483647 w 25"/>
                <a:gd name="T1" fmla="*/ 536056618 h 63"/>
                <a:gd name="T2" fmla="*/ 2147483647 w 25"/>
                <a:gd name="T3" fmla="*/ 2147483647 h 63"/>
                <a:gd name="T4" fmla="*/ 1861037811 w 25"/>
                <a:gd name="T5" fmla="*/ 2147483647 h 63"/>
                <a:gd name="T6" fmla="*/ 1861037811 w 25"/>
                <a:gd name="T7" fmla="*/ 2147483647 h 63"/>
                <a:gd name="T8" fmla="*/ 2147483647 w 25"/>
                <a:gd name="T9" fmla="*/ 2147483647 h 63"/>
                <a:gd name="T10" fmla="*/ 2147483647 w 25"/>
                <a:gd name="T11" fmla="*/ 2147483647 h 63"/>
                <a:gd name="T12" fmla="*/ 0 w 25"/>
                <a:gd name="T13" fmla="*/ 2147483647 h 63"/>
                <a:gd name="T14" fmla="*/ 1332272945 w 25"/>
                <a:gd name="T15" fmla="*/ 2147483647 h 63"/>
                <a:gd name="T16" fmla="*/ 2147483647 w 25"/>
                <a:gd name="T17" fmla="*/ 2147483647 h 63"/>
                <a:gd name="T18" fmla="*/ 2147483647 w 25"/>
                <a:gd name="T19" fmla="*/ 2147483647 h 63"/>
                <a:gd name="T20" fmla="*/ 2147483647 w 25"/>
                <a:gd name="T21" fmla="*/ 2147483647 h 63"/>
                <a:gd name="T22" fmla="*/ 2147483647 w 25"/>
                <a:gd name="T23" fmla="*/ 536056618 h 63"/>
                <a:gd name="T24" fmla="*/ 2147483647 w 25"/>
                <a:gd name="T25" fmla="*/ 536056618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</p:grpSp>
      <p:grpSp>
        <p:nvGrpSpPr>
          <p:cNvPr id="79879" name="Group 204"/>
          <p:cNvGrpSpPr/>
          <p:nvPr/>
        </p:nvGrpSpPr>
        <p:grpSpPr bwMode="auto">
          <a:xfrm>
            <a:off x="381000" y="5070475"/>
            <a:ext cx="533400" cy="492125"/>
            <a:chOff x="96" y="2784"/>
            <a:chExt cx="1062" cy="981"/>
          </a:xfrm>
        </p:grpSpPr>
        <p:sp>
          <p:nvSpPr>
            <p:cNvPr id="4139" name="Freeform 205"/>
            <p:cNvSpPr/>
            <p:nvPr userDrawn="1"/>
          </p:nvSpPr>
          <p:spPr bwMode="auto">
            <a:xfrm>
              <a:off x="121" y="2784"/>
              <a:ext cx="205" cy="82"/>
            </a:xfrm>
            <a:custGeom>
              <a:avLst/>
              <a:gdLst>
                <a:gd name="T0" fmla="*/ 2147483647 w 41"/>
                <a:gd name="T1" fmla="*/ 2147483647 h 16"/>
                <a:gd name="T2" fmla="*/ 2147483647 w 41"/>
                <a:gd name="T3" fmla="*/ 2147483647 h 16"/>
                <a:gd name="T4" fmla="*/ 2147483647 w 41"/>
                <a:gd name="T5" fmla="*/ 2147483647 h 16"/>
                <a:gd name="T6" fmla="*/ 2147483647 w 41"/>
                <a:gd name="T7" fmla="*/ 277393137 h 16"/>
                <a:gd name="T8" fmla="*/ 2147483647 w 41"/>
                <a:gd name="T9" fmla="*/ 2147483647 h 16"/>
                <a:gd name="T10" fmla="*/ 2147483647 w 41"/>
                <a:gd name="T11" fmla="*/ 2147483647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40" name="Freeform 206"/>
            <p:cNvSpPr>
              <a:spLocks noEditPoints="1"/>
            </p:cNvSpPr>
            <p:nvPr userDrawn="1"/>
          </p:nvSpPr>
          <p:spPr bwMode="auto">
            <a:xfrm>
              <a:off x="96" y="2790"/>
              <a:ext cx="1062" cy="975"/>
            </a:xfrm>
            <a:custGeom>
              <a:avLst/>
              <a:gdLst>
                <a:gd name="T0" fmla="*/ 2147483647 w 210"/>
                <a:gd name="T1" fmla="*/ 2147483647 h 193"/>
                <a:gd name="T2" fmla="*/ 2147483647 w 210"/>
                <a:gd name="T3" fmla="*/ 2147483647 h 193"/>
                <a:gd name="T4" fmla="*/ 2147483647 w 210"/>
                <a:gd name="T5" fmla="*/ 2147483647 h 193"/>
                <a:gd name="T6" fmla="*/ 2147483647 w 210"/>
                <a:gd name="T7" fmla="*/ 2147483647 h 193"/>
                <a:gd name="T8" fmla="*/ 2147483647 w 210"/>
                <a:gd name="T9" fmla="*/ 2147483647 h 193"/>
                <a:gd name="T10" fmla="*/ 2147483647 w 210"/>
                <a:gd name="T11" fmla="*/ 2147483647 h 193"/>
                <a:gd name="T12" fmla="*/ 2147483647 w 210"/>
                <a:gd name="T13" fmla="*/ 2147483647 h 193"/>
                <a:gd name="T14" fmla="*/ 2147483647 w 210"/>
                <a:gd name="T15" fmla="*/ 2147483647 h 193"/>
                <a:gd name="T16" fmla="*/ 2147483647 w 210"/>
                <a:gd name="T17" fmla="*/ 2147483647 h 193"/>
                <a:gd name="T18" fmla="*/ 2147483647 w 210"/>
                <a:gd name="T19" fmla="*/ 2147483647 h 193"/>
                <a:gd name="T20" fmla="*/ 2147483647 w 210"/>
                <a:gd name="T21" fmla="*/ 2147483647 h 193"/>
                <a:gd name="T22" fmla="*/ 2147483647 w 210"/>
                <a:gd name="T23" fmla="*/ 2147483647 h 193"/>
                <a:gd name="T24" fmla="*/ 2147483647 w 210"/>
                <a:gd name="T25" fmla="*/ 2147483647 h 193"/>
                <a:gd name="T26" fmla="*/ 2147483647 w 210"/>
                <a:gd name="T27" fmla="*/ 2147483647 h 193"/>
                <a:gd name="T28" fmla="*/ 2147483647 w 210"/>
                <a:gd name="T29" fmla="*/ 2147483647 h 193"/>
                <a:gd name="T30" fmla="*/ 2147483647 w 210"/>
                <a:gd name="T31" fmla="*/ 2147483647 h 193"/>
                <a:gd name="T32" fmla="*/ 2147483647 w 210"/>
                <a:gd name="T33" fmla="*/ 2147483647 h 193"/>
                <a:gd name="T34" fmla="*/ 2147483647 w 210"/>
                <a:gd name="T35" fmla="*/ 2147483647 h 193"/>
                <a:gd name="T36" fmla="*/ 2147483647 w 210"/>
                <a:gd name="T37" fmla="*/ 2147483647 h 193"/>
                <a:gd name="T38" fmla="*/ 2147483647 w 210"/>
                <a:gd name="T39" fmla="*/ 2147483647 h 193"/>
                <a:gd name="T40" fmla="*/ 2147483647 w 210"/>
                <a:gd name="T41" fmla="*/ 272425434 h 193"/>
                <a:gd name="T42" fmla="*/ 2147483647 w 210"/>
                <a:gd name="T43" fmla="*/ 2147483647 h 193"/>
                <a:gd name="T44" fmla="*/ 2147483647 w 210"/>
                <a:gd name="T45" fmla="*/ 2147483647 h 193"/>
                <a:gd name="T46" fmla="*/ 2147483647 w 210"/>
                <a:gd name="T47" fmla="*/ 2147483647 h 193"/>
                <a:gd name="T48" fmla="*/ 2147483647 w 210"/>
                <a:gd name="T49" fmla="*/ 2147483647 h 193"/>
                <a:gd name="T50" fmla="*/ 2147483647 w 210"/>
                <a:gd name="T51" fmla="*/ 2147483647 h 193"/>
                <a:gd name="T52" fmla="*/ 2147483647 w 210"/>
                <a:gd name="T53" fmla="*/ 2147483647 h 193"/>
                <a:gd name="T54" fmla="*/ 2147483647 w 210"/>
                <a:gd name="T55" fmla="*/ 2147483647 h 193"/>
                <a:gd name="T56" fmla="*/ 2147483647 w 210"/>
                <a:gd name="T57" fmla="*/ 2147483647 h 193"/>
                <a:gd name="T58" fmla="*/ 2147483647 w 210"/>
                <a:gd name="T59" fmla="*/ 2147483647 h 193"/>
                <a:gd name="T60" fmla="*/ 2147483647 w 210"/>
                <a:gd name="T61" fmla="*/ 2147483647 h 193"/>
                <a:gd name="T62" fmla="*/ 2147483647 w 210"/>
                <a:gd name="T63" fmla="*/ 2147483647 h 193"/>
                <a:gd name="T64" fmla="*/ 2147483647 w 210"/>
                <a:gd name="T65" fmla="*/ 2147483647 h 193"/>
                <a:gd name="T66" fmla="*/ 2147483647 w 210"/>
                <a:gd name="T67" fmla="*/ 2147483647 h 193"/>
                <a:gd name="T68" fmla="*/ 2147483647 w 210"/>
                <a:gd name="T69" fmla="*/ 2147483647 h 193"/>
                <a:gd name="T70" fmla="*/ 2147483647 w 210"/>
                <a:gd name="T71" fmla="*/ 2147483647 h 193"/>
                <a:gd name="T72" fmla="*/ 2147483647 w 210"/>
                <a:gd name="T73" fmla="*/ 2147483647 h 193"/>
                <a:gd name="T74" fmla="*/ 2147483647 w 210"/>
                <a:gd name="T75" fmla="*/ 2147483647 h 193"/>
                <a:gd name="T76" fmla="*/ 2147483647 w 210"/>
                <a:gd name="T77" fmla="*/ 2147483647 h 193"/>
                <a:gd name="T78" fmla="*/ 2147483647 w 210"/>
                <a:gd name="T79" fmla="*/ 2147483647 h 193"/>
                <a:gd name="T80" fmla="*/ 2147483647 w 210"/>
                <a:gd name="T81" fmla="*/ 2147483647 h 193"/>
                <a:gd name="T82" fmla="*/ 2147483647 w 210"/>
                <a:gd name="T83" fmla="*/ 2147483647 h 193"/>
                <a:gd name="T84" fmla="*/ 2147483647 w 210"/>
                <a:gd name="T85" fmla="*/ 2147483647 h 193"/>
                <a:gd name="T86" fmla="*/ 2147483647 w 210"/>
                <a:gd name="T87" fmla="*/ 2147483647 h 193"/>
                <a:gd name="T88" fmla="*/ 2147483647 w 210"/>
                <a:gd name="T89" fmla="*/ 2147483647 h 193"/>
                <a:gd name="T90" fmla="*/ 2147483647 w 210"/>
                <a:gd name="T91" fmla="*/ 2147483647 h 193"/>
                <a:gd name="T92" fmla="*/ 2147483647 w 210"/>
                <a:gd name="T93" fmla="*/ 2147483647 h 193"/>
                <a:gd name="T94" fmla="*/ 2147483647 w 210"/>
                <a:gd name="T95" fmla="*/ 2147483647 h 193"/>
                <a:gd name="T96" fmla="*/ 2147483647 w 210"/>
                <a:gd name="T97" fmla="*/ 2147483647 h 193"/>
                <a:gd name="T98" fmla="*/ 2147483647 w 210"/>
                <a:gd name="T99" fmla="*/ 2147483647 h 193"/>
                <a:gd name="T100" fmla="*/ 2147483647 w 210"/>
                <a:gd name="T101" fmla="*/ 2147483647 h 193"/>
                <a:gd name="T102" fmla="*/ 2147483647 w 210"/>
                <a:gd name="T103" fmla="*/ 2147483647 h 193"/>
                <a:gd name="T104" fmla="*/ 2147483647 w 210"/>
                <a:gd name="T105" fmla="*/ 2147483647 h 193"/>
                <a:gd name="T106" fmla="*/ 2147483647 w 210"/>
                <a:gd name="T107" fmla="*/ 2147483647 h 193"/>
                <a:gd name="T108" fmla="*/ 2147483647 w 210"/>
                <a:gd name="T109" fmla="*/ 2147483647 h 193"/>
                <a:gd name="T110" fmla="*/ 2147483647 w 210"/>
                <a:gd name="T111" fmla="*/ 2147483647 h 193"/>
                <a:gd name="T112" fmla="*/ 2147483647 w 210"/>
                <a:gd name="T113" fmla="*/ 2147483647 h 1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41" name="Freeform 207"/>
            <p:cNvSpPr/>
            <p:nvPr userDrawn="1"/>
          </p:nvSpPr>
          <p:spPr bwMode="auto">
            <a:xfrm>
              <a:off x="349" y="3256"/>
              <a:ext cx="85" cy="101"/>
            </a:xfrm>
            <a:custGeom>
              <a:avLst/>
              <a:gdLst>
                <a:gd name="T0" fmla="*/ 2147483647 w 17"/>
                <a:gd name="T1" fmla="*/ 1582678849 h 20"/>
                <a:gd name="T2" fmla="*/ 2147483647 w 17"/>
                <a:gd name="T3" fmla="*/ 2147483647 h 20"/>
                <a:gd name="T4" fmla="*/ 2147483647 w 17"/>
                <a:gd name="T5" fmla="*/ 1582678849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42" name="Freeform 208"/>
            <p:cNvSpPr/>
            <p:nvPr userDrawn="1"/>
          </p:nvSpPr>
          <p:spPr bwMode="auto">
            <a:xfrm>
              <a:off x="267" y="3293"/>
              <a:ext cx="76" cy="136"/>
            </a:xfrm>
            <a:custGeom>
              <a:avLst/>
              <a:gdLst>
                <a:gd name="T0" fmla="*/ 1973838104 w 15"/>
                <a:gd name="T1" fmla="*/ 2147483647 h 27"/>
                <a:gd name="T2" fmla="*/ 1126546267 w 15"/>
                <a:gd name="T3" fmla="*/ 2147483647 h 27"/>
                <a:gd name="T4" fmla="*/ 2147483647 w 15"/>
                <a:gd name="T5" fmla="*/ 2147483647 h 27"/>
                <a:gd name="T6" fmla="*/ 2147483647 w 15"/>
                <a:gd name="T7" fmla="*/ 2112127681 h 27"/>
                <a:gd name="T8" fmla="*/ 1973838104 w 15"/>
                <a:gd name="T9" fmla="*/ 2147483647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43" name="Freeform 209"/>
            <p:cNvSpPr/>
            <p:nvPr userDrawn="1"/>
          </p:nvSpPr>
          <p:spPr bwMode="auto">
            <a:xfrm>
              <a:off x="222" y="3021"/>
              <a:ext cx="243" cy="117"/>
            </a:xfrm>
            <a:custGeom>
              <a:avLst/>
              <a:gdLst>
                <a:gd name="T0" fmla="*/ 2147483647 w 48"/>
                <a:gd name="T1" fmla="*/ 532076567 h 23"/>
                <a:gd name="T2" fmla="*/ 2147483647 w 48"/>
                <a:gd name="T3" fmla="*/ 265863547 h 23"/>
                <a:gd name="T4" fmla="*/ 277393137 w 48"/>
                <a:gd name="T5" fmla="*/ 2147483647 h 23"/>
                <a:gd name="T6" fmla="*/ 2147483647 w 48"/>
                <a:gd name="T7" fmla="*/ 2147483647 h 23"/>
                <a:gd name="T8" fmla="*/ 2147483647 w 48"/>
                <a:gd name="T9" fmla="*/ 2147483647 h 23"/>
                <a:gd name="T10" fmla="*/ 2147483647 w 48"/>
                <a:gd name="T11" fmla="*/ 2147483647 h 23"/>
                <a:gd name="T12" fmla="*/ 2147483647 w 48"/>
                <a:gd name="T13" fmla="*/ 532076567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44" name="Freeform 210"/>
            <p:cNvSpPr/>
            <p:nvPr userDrawn="1"/>
          </p:nvSpPr>
          <p:spPr bwMode="auto">
            <a:xfrm>
              <a:off x="501" y="3344"/>
              <a:ext cx="177" cy="187"/>
            </a:xfrm>
            <a:custGeom>
              <a:avLst/>
              <a:gdLst>
                <a:gd name="T0" fmla="*/ 2147483647 w 35"/>
                <a:gd name="T1" fmla="*/ 555086848 h 37"/>
                <a:gd name="T2" fmla="*/ 2147483647 w 35"/>
                <a:gd name="T3" fmla="*/ 555086848 h 37"/>
                <a:gd name="T4" fmla="*/ 1105469850 w 35"/>
                <a:gd name="T5" fmla="*/ 2147483647 h 37"/>
                <a:gd name="T6" fmla="*/ 2147483647 w 35"/>
                <a:gd name="T7" fmla="*/ 2147483647 h 37"/>
                <a:gd name="T8" fmla="*/ 2147483647 w 35"/>
                <a:gd name="T9" fmla="*/ 555086848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45" name="Freeform 211"/>
            <p:cNvSpPr/>
            <p:nvPr userDrawn="1"/>
          </p:nvSpPr>
          <p:spPr bwMode="auto">
            <a:xfrm>
              <a:off x="905" y="3157"/>
              <a:ext cx="177" cy="38"/>
            </a:xfrm>
            <a:custGeom>
              <a:avLst/>
              <a:gdLst>
                <a:gd name="T0" fmla="*/ 1377944813 w 35"/>
                <a:gd name="T1" fmla="*/ 0 h 7"/>
                <a:gd name="T2" fmla="*/ 2147483647 w 35"/>
                <a:gd name="T3" fmla="*/ 1733818449 h 7"/>
                <a:gd name="T4" fmla="*/ 1377944813 w 35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46" name="Freeform 212"/>
            <p:cNvSpPr/>
            <p:nvPr userDrawn="1"/>
          </p:nvSpPr>
          <p:spPr bwMode="auto">
            <a:xfrm>
              <a:off x="965" y="3154"/>
              <a:ext cx="136" cy="79"/>
            </a:xfrm>
            <a:custGeom>
              <a:avLst/>
              <a:gdLst>
                <a:gd name="T0" fmla="*/ 2071292182 w 27"/>
                <a:gd name="T1" fmla="*/ 2147483647 h 16"/>
                <a:gd name="T2" fmla="*/ 2147483647 w 27"/>
                <a:gd name="T3" fmla="*/ 1681778518 h 16"/>
                <a:gd name="T4" fmla="*/ 2147483647 w 27"/>
                <a:gd name="T5" fmla="*/ 277393137 h 16"/>
                <a:gd name="T6" fmla="*/ 2071292182 w 27"/>
                <a:gd name="T7" fmla="*/ 2147483647 h 16"/>
                <a:gd name="T8" fmla="*/ 2071292182 w 27"/>
                <a:gd name="T9" fmla="*/ 2147483647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47" name="Freeform 213"/>
            <p:cNvSpPr/>
            <p:nvPr userDrawn="1"/>
          </p:nvSpPr>
          <p:spPr bwMode="auto">
            <a:xfrm>
              <a:off x="959" y="3205"/>
              <a:ext cx="177" cy="85"/>
            </a:xfrm>
            <a:custGeom>
              <a:avLst/>
              <a:gdLst>
                <a:gd name="T0" fmla="*/ 2147483647 w 35"/>
                <a:gd name="T1" fmla="*/ 1668597178 h 17"/>
                <a:gd name="T2" fmla="*/ 2147483647 w 35"/>
                <a:gd name="T3" fmla="*/ 2147483647 h 17"/>
                <a:gd name="T4" fmla="*/ 1663700536 w 35"/>
                <a:gd name="T5" fmla="*/ 2147483647 h 17"/>
                <a:gd name="T6" fmla="*/ 2147483647 w 35"/>
                <a:gd name="T7" fmla="*/ 2147483647 h 17"/>
                <a:gd name="T8" fmla="*/ 2147483647 w 35"/>
                <a:gd name="T9" fmla="*/ 1668597178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48" name="Freeform 214"/>
            <p:cNvSpPr/>
            <p:nvPr userDrawn="1"/>
          </p:nvSpPr>
          <p:spPr bwMode="auto">
            <a:xfrm>
              <a:off x="845" y="3284"/>
              <a:ext cx="247" cy="60"/>
            </a:xfrm>
            <a:custGeom>
              <a:avLst/>
              <a:gdLst>
                <a:gd name="T0" fmla="*/ 2147483647 w 49"/>
                <a:gd name="T1" fmla="*/ 732421875 h 12"/>
                <a:gd name="T2" fmla="*/ 2147483647 w 49"/>
                <a:gd name="T3" fmla="*/ 244140625 h 12"/>
                <a:gd name="T4" fmla="*/ 1952663008 w 49"/>
                <a:gd name="T5" fmla="*/ 0 h 12"/>
                <a:gd name="T6" fmla="*/ 562333658 w 49"/>
                <a:gd name="T7" fmla="*/ 1220703125 h 12"/>
                <a:gd name="T8" fmla="*/ 2147483647 w 49"/>
                <a:gd name="T9" fmla="*/ 1953125000 h 12"/>
                <a:gd name="T10" fmla="*/ 2147483647 w 49"/>
                <a:gd name="T11" fmla="*/ 1953125000 h 12"/>
                <a:gd name="T12" fmla="*/ 2147483647 w 49"/>
                <a:gd name="T13" fmla="*/ 732421875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49" name="Freeform 215"/>
            <p:cNvSpPr/>
            <p:nvPr userDrawn="1"/>
          </p:nvSpPr>
          <p:spPr bwMode="auto">
            <a:xfrm>
              <a:off x="870" y="3341"/>
              <a:ext cx="202" cy="54"/>
            </a:xfrm>
            <a:custGeom>
              <a:avLst/>
              <a:gdLst>
                <a:gd name="T0" fmla="*/ 2147483647 w 40"/>
                <a:gd name="T1" fmla="*/ 597351033 h 11"/>
                <a:gd name="T2" fmla="*/ 2147483647 w 40"/>
                <a:gd name="T3" fmla="*/ 1192042223 h 11"/>
                <a:gd name="T4" fmla="*/ 2147483647 w 40"/>
                <a:gd name="T5" fmla="*/ 888849436 h 11"/>
                <a:gd name="T6" fmla="*/ 283783383 w 40"/>
                <a:gd name="T7" fmla="*/ 597351033 h 11"/>
                <a:gd name="T8" fmla="*/ 2147483647 w 40"/>
                <a:gd name="T9" fmla="*/ 2147483647 h 11"/>
                <a:gd name="T10" fmla="*/ 2147483647 w 40"/>
                <a:gd name="T11" fmla="*/ 597351033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50" name="Freeform 216"/>
            <p:cNvSpPr/>
            <p:nvPr userDrawn="1"/>
          </p:nvSpPr>
          <p:spPr bwMode="auto">
            <a:xfrm>
              <a:off x="858" y="3385"/>
              <a:ext cx="209" cy="174"/>
            </a:xfrm>
            <a:custGeom>
              <a:avLst/>
              <a:gdLst>
                <a:gd name="T0" fmla="*/ 2147483647 w 41"/>
                <a:gd name="T1" fmla="*/ 2147483647 h 34"/>
                <a:gd name="T2" fmla="*/ 2147483647 w 41"/>
                <a:gd name="T3" fmla="*/ 1668597178 h 34"/>
                <a:gd name="T4" fmla="*/ 1087129012 w 41"/>
                <a:gd name="T5" fmla="*/ 2147483647 h 34"/>
                <a:gd name="T6" fmla="*/ 268507637 w 41"/>
                <a:gd name="T7" fmla="*/ 2147483647 h 34"/>
                <a:gd name="T8" fmla="*/ 2147483647 w 41"/>
                <a:gd name="T9" fmla="*/ 2147483647 h 34"/>
                <a:gd name="T10" fmla="*/ 2147483647 w 41"/>
                <a:gd name="T11" fmla="*/ 2147483647 h 34"/>
                <a:gd name="T12" fmla="*/ 2147483647 w 41"/>
                <a:gd name="T13" fmla="*/ 2147483647 h 34"/>
                <a:gd name="T14" fmla="*/ 2147483647 w 41"/>
                <a:gd name="T15" fmla="*/ 2147483647 h 34"/>
                <a:gd name="T16" fmla="*/ 2147483647 w 41"/>
                <a:gd name="T17" fmla="*/ 2147483647 h 34"/>
                <a:gd name="T18" fmla="*/ 2147483647 w 41"/>
                <a:gd name="T19" fmla="*/ 2147483647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51" name="Freeform 217"/>
            <p:cNvSpPr/>
            <p:nvPr userDrawn="1"/>
          </p:nvSpPr>
          <p:spPr bwMode="auto">
            <a:xfrm>
              <a:off x="997" y="3306"/>
              <a:ext cx="126" cy="316"/>
            </a:xfrm>
            <a:custGeom>
              <a:avLst/>
              <a:gdLst>
                <a:gd name="T0" fmla="*/ 2147483647 w 25"/>
                <a:gd name="T1" fmla="*/ 536056618 h 63"/>
                <a:gd name="T2" fmla="*/ 2147483647 w 25"/>
                <a:gd name="T3" fmla="*/ 2147483647 h 63"/>
                <a:gd name="T4" fmla="*/ 1861037811 w 25"/>
                <a:gd name="T5" fmla="*/ 2147483647 h 63"/>
                <a:gd name="T6" fmla="*/ 1861037811 w 25"/>
                <a:gd name="T7" fmla="*/ 2147483647 h 63"/>
                <a:gd name="T8" fmla="*/ 2147483647 w 25"/>
                <a:gd name="T9" fmla="*/ 2147483647 h 63"/>
                <a:gd name="T10" fmla="*/ 2147483647 w 25"/>
                <a:gd name="T11" fmla="*/ 2147483647 h 63"/>
                <a:gd name="T12" fmla="*/ 0 w 25"/>
                <a:gd name="T13" fmla="*/ 2147483647 h 63"/>
                <a:gd name="T14" fmla="*/ 1332272945 w 25"/>
                <a:gd name="T15" fmla="*/ 2147483647 h 63"/>
                <a:gd name="T16" fmla="*/ 2147483647 w 25"/>
                <a:gd name="T17" fmla="*/ 2147483647 h 63"/>
                <a:gd name="T18" fmla="*/ 2147483647 w 25"/>
                <a:gd name="T19" fmla="*/ 2147483647 h 63"/>
                <a:gd name="T20" fmla="*/ 2147483647 w 25"/>
                <a:gd name="T21" fmla="*/ 2147483647 h 63"/>
                <a:gd name="T22" fmla="*/ 2147483647 w 25"/>
                <a:gd name="T23" fmla="*/ 536056618 h 63"/>
                <a:gd name="T24" fmla="*/ 2147483647 w 25"/>
                <a:gd name="T25" fmla="*/ 536056618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</p:grpSp>
      <p:grpSp>
        <p:nvGrpSpPr>
          <p:cNvPr id="79880" name="Group 218"/>
          <p:cNvGrpSpPr/>
          <p:nvPr/>
        </p:nvGrpSpPr>
        <p:grpSpPr bwMode="auto">
          <a:xfrm>
            <a:off x="381000" y="6121400"/>
            <a:ext cx="533400" cy="492125"/>
            <a:chOff x="96" y="2784"/>
            <a:chExt cx="1062" cy="981"/>
          </a:xfrm>
        </p:grpSpPr>
        <p:sp>
          <p:nvSpPr>
            <p:cNvPr id="4126" name="Freeform 219"/>
            <p:cNvSpPr/>
            <p:nvPr userDrawn="1"/>
          </p:nvSpPr>
          <p:spPr bwMode="auto">
            <a:xfrm>
              <a:off x="121" y="2784"/>
              <a:ext cx="205" cy="82"/>
            </a:xfrm>
            <a:custGeom>
              <a:avLst/>
              <a:gdLst>
                <a:gd name="T0" fmla="*/ 2147483647 w 41"/>
                <a:gd name="T1" fmla="*/ 2147483647 h 16"/>
                <a:gd name="T2" fmla="*/ 2147483647 w 41"/>
                <a:gd name="T3" fmla="*/ 2147483647 h 16"/>
                <a:gd name="T4" fmla="*/ 2147483647 w 41"/>
                <a:gd name="T5" fmla="*/ 2147483647 h 16"/>
                <a:gd name="T6" fmla="*/ 2147483647 w 41"/>
                <a:gd name="T7" fmla="*/ 277393137 h 16"/>
                <a:gd name="T8" fmla="*/ 2147483647 w 41"/>
                <a:gd name="T9" fmla="*/ 2147483647 h 16"/>
                <a:gd name="T10" fmla="*/ 2147483647 w 41"/>
                <a:gd name="T11" fmla="*/ 2147483647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27" name="Freeform 220"/>
            <p:cNvSpPr>
              <a:spLocks noEditPoints="1"/>
            </p:cNvSpPr>
            <p:nvPr userDrawn="1"/>
          </p:nvSpPr>
          <p:spPr bwMode="auto">
            <a:xfrm>
              <a:off x="96" y="2790"/>
              <a:ext cx="1062" cy="975"/>
            </a:xfrm>
            <a:custGeom>
              <a:avLst/>
              <a:gdLst>
                <a:gd name="T0" fmla="*/ 2147483647 w 210"/>
                <a:gd name="T1" fmla="*/ 2147483647 h 193"/>
                <a:gd name="T2" fmla="*/ 2147483647 w 210"/>
                <a:gd name="T3" fmla="*/ 2147483647 h 193"/>
                <a:gd name="T4" fmla="*/ 2147483647 w 210"/>
                <a:gd name="T5" fmla="*/ 2147483647 h 193"/>
                <a:gd name="T6" fmla="*/ 2147483647 w 210"/>
                <a:gd name="T7" fmla="*/ 2147483647 h 193"/>
                <a:gd name="T8" fmla="*/ 2147483647 w 210"/>
                <a:gd name="T9" fmla="*/ 2147483647 h 193"/>
                <a:gd name="T10" fmla="*/ 2147483647 w 210"/>
                <a:gd name="T11" fmla="*/ 2147483647 h 193"/>
                <a:gd name="T12" fmla="*/ 2147483647 w 210"/>
                <a:gd name="T13" fmla="*/ 2147483647 h 193"/>
                <a:gd name="T14" fmla="*/ 2147483647 w 210"/>
                <a:gd name="T15" fmla="*/ 2147483647 h 193"/>
                <a:gd name="T16" fmla="*/ 2147483647 w 210"/>
                <a:gd name="T17" fmla="*/ 2147483647 h 193"/>
                <a:gd name="T18" fmla="*/ 2147483647 w 210"/>
                <a:gd name="T19" fmla="*/ 2147483647 h 193"/>
                <a:gd name="T20" fmla="*/ 2147483647 w 210"/>
                <a:gd name="T21" fmla="*/ 2147483647 h 193"/>
                <a:gd name="T22" fmla="*/ 2147483647 w 210"/>
                <a:gd name="T23" fmla="*/ 2147483647 h 193"/>
                <a:gd name="T24" fmla="*/ 2147483647 w 210"/>
                <a:gd name="T25" fmla="*/ 2147483647 h 193"/>
                <a:gd name="T26" fmla="*/ 2147483647 w 210"/>
                <a:gd name="T27" fmla="*/ 2147483647 h 193"/>
                <a:gd name="T28" fmla="*/ 2147483647 w 210"/>
                <a:gd name="T29" fmla="*/ 2147483647 h 193"/>
                <a:gd name="T30" fmla="*/ 2147483647 w 210"/>
                <a:gd name="T31" fmla="*/ 2147483647 h 193"/>
                <a:gd name="T32" fmla="*/ 2147483647 w 210"/>
                <a:gd name="T33" fmla="*/ 2147483647 h 193"/>
                <a:gd name="T34" fmla="*/ 2147483647 w 210"/>
                <a:gd name="T35" fmla="*/ 2147483647 h 193"/>
                <a:gd name="T36" fmla="*/ 2147483647 w 210"/>
                <a:gd name="T37" fmla="*/ 2147483647 h 193"/>
                <a:gd name="T38" fmla="*/ 2147483647 w 210"/>
                <a:gd name="T39" fmla="*/ 2147483647 h 193"/>
                <a:gd name="T40" fmla="*/ 2147483647 w 210"/>
                <a:gd name="T41" fmla="*/ 272425434 h 193"/>
                <a:gd name="T42" fmla="*/ 2147483647 w 210"/>
                <a:gd name="T43" fmla="*/ 2147483647 h 193"/>
                <a:gd name="T44" fmla="*/ 2147483647 w 210"/>
                <a:gd name="T45" fmla="*/ 2147483647 h 193"/>
                <a:gd name="T46" fmla="*/ 2147483647 w 210"/>
                <a:gd name="T47" fmla="*/ 2147483647 h 193"/>
                <a:gd name="T48" fmla="*/ 2147483647 w 210"/>
                <a:gd name="T49" fmla="*/ 2147483647 h 193"/>
                <a:gd name="T50" fmla="*/ 2147483647 w 210"/>
                <a:gd name="T51" fmla="*/ 2147483647 h 193"/>
                <a:gd name="T52" fmla="*/ 2147483647 w 210"/>
                <a:gd name="T53" fmla="*/ 2147483647 h 193"/>
                <a:gd name="T54" fmla="*/ 2147483647 w 210"/>
                <a:gd name="T55" fmla="*/ 2147483647 h 193"/>
                <a:gd name="T56" fmla="*/ 2147483647 w 210"/>
                <a:gd name="T57" fmla="*/ 2147483647 h 193"/>
                <a:gd name="T58" fmla="*/ 2147483647 w 210"/>
                <a:gd name="T59" fmla="*/ 2147483647 h 193"/>
                <a:gd name="T60" fmla="*/ 2147483647 w 210"/>
                <a:gd name="T61" fmla="*/ 2147483647 h 193"/>
                <a:gd name="T62" fmla="*/ 2147483647 w 210"/>
                <a:gd name="T63" fmla="*/ 2147483647 h 193"/>
                <a:gd name="T64" fmla="*/ 2147483647 w 210"/>
                <a:gd name="T65" fmla="*/ 2147483647 h 193"/>
                <a:gd name="T66" fmla="*/ 2147483647 w 210"/>
                <a:gd name="T67" fmla="*/ 2147483647 h 193"/>
                <a:gd name="T68" fmla="*/ 2147483647 w 210"/>
                <a:gd name="T69" fmla="*/ 2147483647 h 193"/>
                <a:gd name="T70" fmla="*/ 2147483647 w 210"/>
                <a:gd name="T71" fmla="*/ 2147483647 h 193"/>
                <a:gd name="T72" fmla="*/ 2147483647 w 210"/>
                <a:gd name="T73" fmla="*/ 2147483647 h 193"/>
                <a:gd name="T74" fmla="*/ 2147483647 w 210"/>
                <a:gd name="T75" fmla="*/ 2147483647 h 193"/>
                <a:gd name="T76" fmla="*/ 2147483647 w 210"/>
                <a:gd name="T77" fmla="*/ 2147483647 h 193"/>
                <a:gd name="T78" fmla="*/ 2147483647 w 210"/>
                <a:gd name="T79" fmla="*/ 2147483647 h 193"/>
                <a:gd name="T80" fmla="*/ 2147483647 w 210"/>
                <a:gd name="T81" fmla="*/ 2147483647 h 193"/>
                <a:gd name="T82" fmla="*/ 2147483647 w 210"/>
                <a:gd name="T83" fmla="*/ 2147483647 h 193"/>
                <a:gd name="T84" fmla="*/ 2147483647 w 210"/>
                <a:gd name="T85" fmla="*/ 2147483647 h 193"/>
                <a:gd name="T86" fmla="*/ 2147483647 w 210"/>
                <a:gd name="T87" fmla="*/ 2147483647 h 193"/>
                <a:gd name="T88" fmla="*/ 2147483647 w 210"/>
                <a:gd name="T89" fmla="*/ 2147483647 h 193"/>
                <a:gd name="T90" fmla="*/ 2147483647 w 210"/>
                <a:gd name="T91" fmla="*/ 2147483647 h 193"/>
                <a:gd name="T92" fmla="*/ 2147483647 w 210"/>
                <a:gd name="T93" fmla="*/ 2147483647 h 193"/>
                <a:gd name="T94" fmla="*/ 2147483647 w 210"/>
                <a:gd name="T95" fmla="*/ 2147483647 h 193"/>
                <a:gd name="T96" fmla="*/ 2147483647 w 210"/>
                <a:gd name="T97" fmla="*/ 2147483647 h 193"/>
                <a:gd name="T98" fmla="*/ 2147483647 w 210"/>
                <a:gd name="T99" fmla="*/ 2147483647 h 193"/>
                <a:gd name="T100" fmla="*/ 2147483647 w 210"/>
                <a:gd name="T101" fmla="*/ 2147483647 h 193"/>
                <a:gd name="T102" fmla="*/ 2147483647 w 210"/>
                <a:gd name="T103" fmla="*/ 2147483647 h 193"/>
                <a:gd name="T104" fmla="*/ 2147483647 w 210"/>
                <a:gd name="T105" fmla="*/ 2147483647 h 193"/>
                <a:gd name="T106" fmla="*/ 2147483647 w 210"/>
                <a:gd name="T107" fmla="*/ 2147483647 h 193"/>
                <a:gd name="T108" fmla="*/ 2147483647 w 210"/>
                <a:gd name="T109" fmla="*/ 2147483647 h 193"/>
                <a:gd name="T110" fmla="*/ 2147483647 w 210"/>
                <a:gd name="T111" fmla="*/ 2147483647 h 193"/>
                <a:gd name="T112" fmla="*/ 2147483647 w 210"/>
                <a:gd name="T113" fmla="*/ 2147483647 h 1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28" name="Freeform 221"/>
            <p:cNvSpPr/>
            <p:nvPr userDrawn="1"/>
          </p:nvSpPr>
          <p:spPr bwMode="auto">
            <a:xfrm>
              <a:off x="349" y="3256"/>
              <a:ext cx="85" cy="101"/>
            </a:xfrm>
            <a:custGeom>
              <a:avLst/>
              <a:gdLst>
                <a:gd name="T0" fmla="*/ 2147483647 w 17"/>
                <a:gd name="T1" fmla="*/ 1582678849 h 20"/>
                <a:gd name="T2" fmla="*/ 2147483647 w 17"/>
                <a:gd name="T3" fmla="*/ 2147483647 h 20"/>
                <a:gd name="T4" fmla="*/ 2147483647 w 17"/>
                <a:gd name="T5" fmla="*/ 1582678849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29" name="Freeform 222"/>
            <p:cNvSpPr/>
            <p:nvPr userDrawn="1"/>
          </p:nvSpPr>
          <p:spPr bwMode="auto">
            <a:xfrm>
              <a:off x="267" y="3293"/>
              <a:ext cx="76" cy="136"/>
            </a:xfrm>
            <a:custGeom>
              <a:avLst/>
              <a:gdLst>
                <a:gd name="T0" fmla="*/ 1973838104 w 15"/>
                <a:gd name="T1" fmla="*/ 2147483647 h 27"/>
                <a:gd name="T2" fmla="*/ 1126546267 w 15"/>
                <a:gd name="T3" fmla="*/ 2147483647 h 27"/>
                <a:gd name="T4" fmla="*/ 2147483647 w 15"/>
                <a:gd name="T5" fmla="*/ 2147483647 h 27"/>
                <a:gd name="T6" fmla="*/ 2147483647 w 15"/>
                <a:gd name="T7" fmla="*/ 2112127681 h 27"/>
                <a:gd name="T8" fmla="*/ 1973838104 w 15"/>
                <a:gd name="T9" fmla="*/ 2147483647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30" name="Freeform 223"/>
            <p:cNvSpPr/>
            <p:nvPr userDrawn="1"/>
          </p:nvSpPr>
          <p:spPr bwMode="auto">
            <a:xfrm>
              <a:off x="222" y="3021"/>
              <a:ext cx="243" cy="117"/>
            </a:xfrm>
            <a:custGeom>
              <a:avLst/>
              <a:gdLst>
                <a:gd name="T0" fmla="*/ 2147483647 w 48"/>
                <a:gd name="T1" fmla="*/ 532076567 h 23"/>
                <a:gd name="T2" fmla="*/ 2147483647 w 48"/>
                <a:gd name="T3" fmla="*/ 265863547 h 23"/>
                <a:gd name="T4" fmla="*/ 277393137 w 48"/>
                <a:gd name="T5" fmla="*/ 2147483647 h 23"/>
                <a:gd name="T6" fmla="*/ 2147483647 w 48"/>
                <a:gd name="T7" fmla="*/ 2147483647 h 23"/>
                <a:gd name="T8" fmla="*/ 2147483647 w 48"/>
                <a:gd name="T9" fmla="*/ 2147483647 h 23"/>
                <a:gd name="T10" fmla="*/ 2147483647 w 48"/>
                <a:gd name="T11" fmla="*/ 2147483647 h 23"/>
                <a:gd name="T12" fmla="*/ 2147483647 w 48"/>
                <a:gd name="T13" fmla="*/ 532076567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31" name="Freeform 224"/>
            <p:cNvSpPr/>
            <p:nvPr userDrawn="1"/>
          </p:nvSpPr>
          <p:spPr bwMode="auto">
            <a:xfrm>
              <a:off x="501" y="3344"/>
              <a:ext cx="177" cy="187"/>
            </a:xfrm>
            <a:custGeom>
              <a:avLst/>
              <a:gdLst>
                <a:gd name="T0" fmla="*/ 2147483647 w 35"/>
                <a:gd name="T1" fmla="*/ 555086848 h 37"/>
                <a:gd name="T2" fmla="*/ 2147483647 w 35"/>
                <a:gd name="T3" fmla="*/ 555086848 h 37"/>
                <a:gd name="T4" fmla="*/ 1105469850 w 35"/>
                <a:gd name="T5" fmla="*/ 2147483647 h 37"/>
                <a:gd name="T6" fmla="*/ 2147483647 w 35"/>
                <a:gd name="T7" fmla="*/ 2147483647 h 37"/>
                <a:gd name="T8" fmla="*/ 2147483647 w 35"/>
                <a:gd name="T9" fmla="*/ 555086848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32" name="Freeform 225"/>
            <p:cNvSpPr/>
            <p:nvPr userDrawn="1"/>
          </p:nvSpPr>
          <p:spPr bwMode="auto">
            <a:xfrm>
              <a:off x="905" y="3157"/>
              <a:ext cx="177" cy="38"/>
            </a:xfrm>
            <a:custGeom>
              <a:avLst/>
              <a:gdLst>
                <a:gd name="T0" fmla="*/ 1377944813 w 35"/>
                <a:gd name="T1" fmla="*/ 0 h 7"/>
                <a:gd name="T2" fmla="*/ 2147483647 w 35"/>
                <a:gd name="T3" fmla="*/ 1733818449 h 7"/>
                <a:gd name="T4" fmla="*/ 1377944813 w 35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33" name="Freeform 226"/>
            <p:cNvSpPr/>
            <p:nvPr userDrawn="1"/>
          </p:nvSpPr>
          <p:spPr bwMode="auto">
            <a:xfrm>
              <a:off x="965" y="3154"/>
              <a:ext cx="136" cy="79"/>
            </a:xfrm>
            <a:custGeom>
              <a:avLst/>
              <a:gdLst>
                <a:gd name="T0" fmla="*/ 2071292182 w 27"/>
                <a:gd name="T1" fmla="*/ 2147483647 h 16"/>
                <a:gd name="T2" fmla="*/ 2147483647 w 27"/>
                <a:gd name="T3" fmla="*/ 1681778518 h 16"/>
                <a:gd name="T4" fmla="*/ 2147483647 w 27"/>
                <a:gd name="T5" fmla="*/ 277393137 h 16"/>
                <a:gd name="T6" fmla="*/ 2071292182 w 27"/>
                <a:gd name="T7" fmla="*/ 2147483647 h 16"/>
                <a:gd name="T8" fmla="*/ 2071292182 w 27"/>
                <a:gd name="T9" fmla="*/ 2147483647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34" name="Freeform 227"/>
            <p:cNvSpPr/>
            <p:nvPr userDrawn="1"/>
          </p:nvSpPr>
          <p:spPr bwMode="auto">
            <a:xfrm>
              <a:off x="959" y="3205"/>
              <a:ext cx="177" cy="85"/>
            </a:xfrm>
            <a:custGeom>
              <a:avLst/>
              <a:gdLst>
                <a:gd name="T0" fmla="*/ 2147483647 w 35"/>
                <a:gd name="T1" fmla="*/ 1668597178 h 17"/>
                <a:gd name="T2" fmla="*/ 2147483647 w 35"/>
                <a:gd name="T3" fmla="*/ 2147483647 h 17"/>
                <a:gd name="T4" fmla="*/ 1663700536 w 35"/>
                <a:gd name="T5" fmla="*/ 2147483647 h 17"/>
                <a:gd name="T6" fmla="*/ 2147483647 w 35"/>
                <a:gd name="T7" fmla="*/ 2147483647 h 17"/>
                <a:gd name="T8" fmla="*/ 2147483647 w 35"/>
                <a:gd name="T9" fmla="*/ 1668597178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35" name="Freeform 228"/>
            <p:cNvSpPr/>
            <p:nvPr userDrawn="1"/>
          </p:nvSpPr>
          <p:spPr bwMode="auto">
            <a:xfrm>
              <a:off x="845" y="3284"/>
              <a:ext cx="247" cy="60"/>
            </a:xfrm>
            <a:custGeom>
              <a:avLst/>
              <a:gdLst>
                <a:gd name="T0" fmla="*/ 2147483647 w 49"/>
                <a:gd name="T1" fmla="*/ 732421875 h 12"/>
                <a:gd name="T2" fmla="*/ 2147483647 w 49"/>
                <a:gd name="T3" fmla="*/ 244140625 h 12"/>
                <a:gd name="T4" fmla="*/ 1952663008 w 49"/>
                <a:gd name="T5" fmla="*/ 0 h 12"/>
                <a:gd name="T6" fmla="*/ 562333658 w 49"/>
                <a:gd name="T7" fmla="*/ 1220703125 h 12"/>
                <a:gd name="T8" fmla="*/ 2147483647 w 49"/>
                <a:gd name="T9" fmla="*/ 1953125000 h 12"/>
                <a:gd name="T10" fmla="*/ 2147483647 w 49"/>
                <a:gd name="T11" fmla="*/ 1953125000 h 12"/>
                <a:gd name="T12" fmla="*/ 2147483647 w 49"/>
                <a:gd name="T13" fmla="*/ 732421875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36" name="Freeform 229"/>
            <p:cNvSpPr/>
            <p:nvPr userDrawn="1"/>
          </p:nvSpPr>
          <p:spPr bwMode="auto">
            <a:xfrm>
              <a:off x="870" y="3341"/>
              <a:ext cx="202" cy="54"/>
            </a:xfrm>
            <a:custGeom>
              <a:avLst/>
              <a:gdLst>
                <a:gd name="T0" fmla="*/ 2147483647 w 40"/>
                <a:gd name="T1" fmla="*/ 597351033 h 11"/>
                <a:gd name="T2" fmla="*/ 2147483647 w 40"/>
                <a:gd name="T3" fmla="*/ 1192042223 h 11"/>
                <a:gd name="T4" fmla="*/ 2147483647 w 40"/>
                <a:gd name="T5" fmla="*/ 888849436 h 11"/>
                <a:gd name="T6" fmla="*/ 283783383 w 40"/>
                <a:gd name="T7" fmla="*/ 597351033 h 11"/>
                <a:gd name="T8" fmla="*/ 2147483647 w 40"/>
                <a:gd name="T9" fmla="*/ 2147483647 h 11"/>
                <a:gd name="T10" fmla="*/ 2147483647 w 40"/>
                <a:gd name="T11" fmla="*/ 597351033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37" name="Freeform 230"/>
            <p:cNvSpPr/>
            <p:nvPr userDrawn="1"/>
          </p:nvSpPr>
          <p:spPr bwMode="auto">
            <a:xfrm>
              <a:off x="858" y="3385"/>
              <a:ext cx="209" cy="174"/>
            </a:xfrm>
            <a:custGeom>
              <a:avLst/>
              <a:gdLst>
                <a:gd name="T0" fmla="*/ 2147483647 w 41"/>
                <a:gd name="T1" fmla="*/ 2147483647 h 34"/>
                <a:gd name="T2" fmla="*/ 2147483647 w 41"/>
                <a:gd name="T3" fmla="*/ 1668597178 h 34"/>
                <a:gd name="T4" fmla="*/ 1087129012 w 41"/>
                <a:gd name="T5" fmla="*/ 2147483647 h 34"/>
                <a:gd name="T6" fmla="*/ 268507637 w 41"/>
                <a:gd name="T7" fmla="*/ 2147483647 h 34"/>
                <a:gd name="T8" fmla="*/ 2147483647 w 41"/>
                <a:gd name="T9" fmla="*/ 2147483647 h 34"/>
                <a:gd name="T10" fmla="*/ 2147483647 w 41"/>
                <a:gd name="T11" fmla="*/ 2147483647 h 34"/>
                <a:gd name="T12" fmla="*/ 2147483647 w 41"/>
                <a:gd name="T13" fmla="*/ 2147483647 h 34"/>
                <a:gd name="T14" fmla="*/ 2147483647 w 41"/>
                <a:gd name="T15" fmla="*/ 2147483647 h 34"/>
                <a:gd name="T16" fmla="*/ 2147483647 w 41"/>
                <a:gd name="T17" fmla="*/ 2147483647 h 34"/>
                <a:gd name="T18" fmla="*/ 2147483647 w 41"/>
                <a:gd name="T19" fmla="*/ 2147483647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38" name="Freeform 231"/>
            <p:cNvSpPr/>
            <p:nvPr userDrawn="1"/>
          </p:nvSpPr>
          <p:spPr bwMode="auto">
            <a:xfrm>
              <a:off x="997" y="3306"/>
              <a:ext cx="126" cy="316"/>
            </a:xfrm>
            <a:custGeom>
              <a:avLst/>
              <a:gdLst>
                <a:gd name="T0" fmla="*/ 2147483647 w 25"/>
                <a:gd name="T1" fmla="*/ 536056618 h 63"/>
                <a:gd name="T2" fmla="*/ 2147483647 w 25"/>
                <a:gd name="T3" fmla="*/ 2147483647 h 63"/>
                <a:gd name="T4" fmla="*/ 1861037811 w 25"/>
                <a:gd name="T5" fmla="*/ 2147483647 h 63"/>
                <a:gd name="T6" fmla="*/ 1861037811 w 25"/>
                <a:gd name="T7" fmla="*/ 2147483647 h 63"/>
                <a:gd name="T8" fmla="*/ 2147483647 w 25"/>
                <a:gd name="T9" fmla="*/ 2147483647 h 63"/>
                <a:gd name="T10" fmla="*/ 2147483647 w 25"/>
                <a:gd name="T11" fmla="*/ 2147483647 h 63"/>
                <a:gd name="T12" fmla="*/ 0 w 25"/>
                <a:gd name="T13" fmla="*/ 2147483647 h 63"/>
                <a:gd name="T14" fmla="*/ 1332272945 w 25"/>
                <a:gd name="T15" fmla="*/ 2147483647 h 63"/>
                <a:gd name="T16" fmla="*/ 2147483647 w 25"/>
                <a:gd name="T17" fmla="*/ 2147483647 h 63"/>
                <a:gd name="T18" fmla="*/ 2147483647 w 25"/>
                <a:gd name="T19" fmla="*/ 2147483647 h 63"/>
                <a:gd name="T20" fmla="*/ 2147483647 w 25"/>
                <a:gd name="T21" fmla="*/ 2147483647 h 63"/>
                <a:gd name="T22" fmla="*/ 2147483647 w 25"/>
                <a:gd name="T23" fmla="*/ 536056618 h 63"/>
                <a:gd name="T24" fmla="*/ 2147483647 w 25"/>
                <a:gd name="T25" fmla="*/ 536056618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</p:grpSp>
      <p:grpSp>
        <p:nvGrpSpPr>
          <p:cNvPr id="79881" name="Group 232"/>
          <p:cNvGrpSpPr/>
          <p:nvPr/>
        </p:nvGrpSpPr>
        <p:grpSpPr bwMode="auto">
          <a:xfrm>
            <a:off x="6934200" y="-7938"/>
            <a:ext cx="2317750" cy="2063751"/>
            <a:chOff x="4080" y="-5"/>
            <a:chExt cx="1748" cy="1556"/>
          </a:xfrm>
        </p:grpSpPr>
        <p:sp>
          <p:nvSpPr>
            <p:cNvPr id="4111" name="Freeform 233"/>
            <p:cNvSpPr/>
            <p:nvPr userDrawn="1"/>
          </p:nvSpPr>
          <p:spPr bwMode="auto">
            <a:xfrm>
              <a:off x="4161" y="-5"/>
              <a:ext cx="1585" cy="1443"/>
            </a:xfrm>
            <a:custGeom>
              <a:avLst/>
              <a:gdLst>
                <a:gd name="T0" fmla="*/ 8331801 w 546"/>
                <a:gd name="T1" fmla="*/ 1494031 h 497"/>
                <a:gd name="T2" fmla="*/ 3973040 w 546"/>
                <a:gd name="T3" fmla="*/ 25451068 h 497"/>
                <a:gd name="T4" fmla="*/ 9068237 w 546"/>
                <a:gd name="T5" fmla="*/ 141033190 h 497"/>
                <a:gd name="T6" fmla="*/ 19507963 w 546"/>
                <a:gd name="T7" fmla="*/ 164024698 h 497"/>
                <a:gd name="T8" fmla="*/ 57006589 w 546"/>
                <a:gd name="T9" fmla="*/ 172922776 h 497"/>
                <a:gd name="T10" fmla="*/ 73685856 w 546"/>
                <a:gd name="T11" fmla="*/ 177597701 h 497"/>
                <a:gd name="T12" fmla="*/ 187572877 w 546"/>
                <a:gd name="T13" fmla="*/ 170442782 h 497"/>
                <a:gd name="T14" fmla="*/ 192326188 w 546"/>
                <a:gd name="T15" fmla="*/ 59937496 h 497"/>
                <a:gd name="T16" fmla="*/ 133171552 w 546"/>
                <a:gd name="T17" fmla="*/ 5701125 h 497"/>
                <a:gd name="T18" fmla="*/ 89808688 w 546"/>
                <a:gd name="T19" fmla="*/ 10382002 h 497"/>
                <a:gd name="T20" fmla="*/ 71421194 w 546"/>
                <a:gd name="T21" fmla="*/ 3958532 h 497"/>
                <a:gd name="T22" fmla="*/ 54532185 w 546"/>
                <a:gd name="T23" fmla="*/ 716370 h 497"/>
                <a:gd name="T24" fmla="*/ 8331801 w 546"/>
                <a:gd name="T25" fmla="*/ 1494031 h 49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6" h="497">
                  <a:moveTo>
                    <a:pt x="23" y="4"/>
                  </a:moveTo>
                  <a:cubicBezTo>
                    <a:pt x="23" y="4"/>
                    <a:pt x="0" y="34"/>
                    <a:pt x="11" y="71"/>
                  </a:cubicBezTo>
                  <a:cubicBezTo>
                    <a:pt x="19" y="100"/>
                    <a:pt x="25" y="393"/>
                    <a:pt x="25" y="393"/>
                  </a:cubicBezTo>
                  <a:cubicBezTo>
                    <a:pt x="25" y="393"/>
                    <a:pt x="42" y="452"/>
                    <a:pt x="54" y="457"/>
                  </a:cubicBezTo>
                  <a:cubicBezTo>
                    <a:pt x="66" y="462"/>
                    <a:pt x="158" y="482"/>
                    <a:pt x="158" y="482"/>
                  </a:cubicBezTo>
                  <a:cubicBezTo>
                    <a:pt x="158" y="482"/>
                    <a:pt x="191" y="497"/>
                    <a:pt x="204" y="495"/>
                  </a:cubicBezTo>
                  <a:cubicBezTo>
                    <a:pt x="217" y="494"/>
                    <a:pt x="506" y="487"/>
                    <a:pt x="520" y="475"/>
                  </a:cubicBezTo>
                  <a:cubicBezTo>
                    <a:pt x="533" y="463"/>
                    <a:pt x="546" y="218"/>
                    <a:pt x="533" y="167"/>
                  </a:cubicBezTo>
                  <a:cubicBezTo>
                    <a:pt x="520" y="117"/>
                    <a:pt x="404" y="14"/>
                    <a:pt x="369" y="16"/>
                  </a:cubicBezTo>
                  <a:cubicBezTo>
                    <a:pt x="335" y="17"/>
                    <a:pt x="249" y="29"/>
                    <a:pt x="249" y="29"/>
                  </a:cubicBezTo>
                  <a:lnTo>
                    <a:pt x="198" y="11"/>
                  </a:lnTo>
                  <a:lnTo>
                    <a:pt x="151" y="2"/>
                  </a:lnTo>
                  <a:cubicBezTo>
                    <a:pt x="151" y="2"/>
                    <a:pt x="79" y="0"/>
                    <a:pt x="23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grpSp>
          <p:nvGrpSpPr>
            <p:cNvPr id="79888" name="Group 234"/>
            <p:cNvGrpSpPr/>
            <p:nvPr userDrawn="1"/>
          </p:nvGrpSpPr>
          <p:grpSpPr bwMode="auto">
            <a:xfrm>
              <a:off x="4080" y="0"/>
              <a:ext cx="1748" cy="1551"/>
              <a:chOff x="2918" y="18"/>
              <a:chExt cx="2958" cy="2699"/>
            </a:xfrm>
          </p:grpSpPr>
          <p:sp>
            <p:nvSpPr>
              <p:cNvPr id="4113" name="Freeform 235"/>
              <p:cNvSpPr/>
              <p:nvPr/>
            </p:nvSpPr>
            <p:spPr bwMode="auto">
              <a:xfrm>
                <a:off x="3060" y="18"/>
                <a:ext cx="490" cy="187"/>
              </a:xfrm>
              <a:custGeom>
                <a:avLst/>
                <a:gdLst>
                  <a:gd name="T0" fmla="*/ 2147483647 w 97"/>
                  <a:gd name="T1" fmla="*/ 2147483647 h 37"/>
                  <a:gd name="T2" fmla="*/ 2147483647 w 97"/>
                  <a:gd name="T3" fmla="*/ 2147483647 h 37"/>
                  <a:gd name="T4" fmla="*/ 2147483647 w 97"/>
                  <a:gd name="T5" fmla="*/ 2147483647 h 37"/>
                  <a:gd name="T6" fmla="*/ 2147483647 w 97"/>
                  <a:gd name="T7" fmla="*/ 0 h 37"/>
                  <a:gd name="T8" fmla="*/ 2147483647 w 97"/>
                  <a:gd name="T9" fmla="*/ 0 h 37"/>
                  <a:gd name="T10" fmla="*/ 2147483647 w 97"/>
                  <a:gd name="T11" fmla="*/ 2147483647 h 37"/>
                  <a:gd name="T12" fmla="*/ 2147483647 w 97"/>
                  <a:gd name="T13" fmla="*/ 2147483647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7" h="37">
                    <a:moveTo>
                      <a:pt x="71" y="25"/>
                    </a:moveTo>
                    <a:cubicBezTo>
                      <a:pt x="81" y="22"/>
                      <a:pt x="87" y="21"/>
                      <a:pt x="91" y="20"/>
                    </a:cubicBezTo>
                    <a:cubicBezTo>
                      <a:pt x="91" y="19"/>
                      <a:pt x="91" y="19"/>
                      <a:pt x="92" y="17"/>
                    </a:cubicBezTo>
                    <a:cubicBezTo>
                      <a:pt x="97" y="11"/>
                      <a:pt x="95" y="4"/>
                      <a:pt x="88" y="0"/>
                    </a:cubicBezTo>
                    <a:lnTo>
                      <a:pt x="25" y="0"/>
                    </a:lnTo>
                    <a:cubicBezTo>
                      <a:pt x="10" y="3"/>
                      <a:pt x="0" y="10"/>
                      <a:pt x="10" y="22"/>
                    </a:cubicBezTo>
                    <a:cubicBezTo>
                      <a:pt x="10" y="22"/>
                      <a:pt x="28" y="37"/>
                      <a:pt x="71" y="2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eaLnBrk="0" hangingPunct="0">
                  <a:buFont typeface="Arial" charset="0"/>
                  <a:buNone/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4114" name="Freeform 236"/>
              <p:cNvSpPr>
                <a:spLocks noEditPoints="1"/>
              </p:cNvSpPr>
              <p:nvPr/>
            </p:nvSpPr>
            <p:spPr bwMode="auto">
              <a:xfrm>
                <a:off x="2918" y="18"/>
                <a:ext cx="2958" cy="2699"/>
              </a:xfrm>
              <a:custGeom>
                <a:avLst/>
                <a:gdLst>
                  <a:gd name="T0" fmla="*/ 2147483647 w 585"/>
                  <a:gd name="T1" fmla="*/ 271325941 h 534"/>
                  <a:gd name="T2" fmla="*/ 2147483647 w 585"/>
                  <a:gd name="T3" fmla="*/ 0 h 534"/>
                  <a:gd name="T4" fmla="*/ 2147483647 w 585"/>
                  <a:gd name="T5" fmla="*/ 2147483647 h 534"/>
                  <a:gd name="T6" fmla="*/ 2147483647 w 585"/>
                  <a:gd name="T7" fmla="*/ 2147483647 h 534"/>
                  <a:gd name="T8" fmla="*/ 2147483647 w 585"/>
                  <a:gd name="T9" fmla="*/ 2147483647 h 534"/>
                  <a:gd name="T10" fmla="*/ 2147483647 w 585"/>
                  <a:gd name="T11" fmla="*/ 2147483647 h 534"/>
                  <a:gd name="T12" fmla="*/ 2147483647 w 585"/>
                  <a:gd name="T13" fmla="*/ 2147483647 h 534"/>
                  <a:gd name="T14" fmla="*/ 2147483647 w 585"/>
                  <a:gd name="T15" fmla="*/ 2147483647 h 534"/>
                  <a:gd name="T16" fmla="*/ 2147483647 w 585"/>
                  <a:gd name="T17" fmla="*/ 2147483647 h 534"/>
                  <a:gd name="T18" fmla="*/ 2147483647 w 585"/>
                  <a:gd name="T19" fmla="*/ 2147483647 h 534"/>
                  <a:gd name="T20" fmla="*/ 2147483647 w 585"/>
                  <a:gd name="T21" fmla="*/ 2147483647 h 534"/>
                  <a:gd name="T22" fmla="*/ 2147483647 w 585"/>
                  <a:gd name="T23" fmla="*/ 2147483647 h 534"/>
                  <a:gd name="T24" fmla="*/ 2147483647 w 585"/>
                  <a:gd name="T25" fmla="*/ 2147483647 h 534"/>
                  <a:gd name="T26" fmla="*/ 2147483647 w 585"/>
                  <a:gd name="T27" fmla="*/ 2147483647 h 534"/>
                  <a:gd name="T28" fmla="*/ 2147483647 w 585"/>
                  <a:gd name="T29" fmla="*/ 2147483647 h 534"/>
                  <a:gd name="T30" fmla="*/ 2147483647 w 585"/>
                  <a:gd name="T31" fmla="*/ 2147483647 h 534"/>
                  <a:gd name="T32" fmla="*/ 2147483647 w 585"/>
                  <a:gd name="T33" fmla="*/ 2147483647 h 534"/>
                  <a:gd name="T34" fmla="*/ 2147483647 w 585"/>
                  <a:gd name="T35" fmla="*/ 2147483647 h 534"/>
                  <a:gd name="T36" fmla="*/ 2147483647 w 585"/>
                  <a:gd name="T37" fmla="*/ 2147483647 h 534"/>
                  <a:gd name="T38" fmla="*/ 2147483647 w 585"/>
                  <a:gd name="T39" fmla="*/ 2147483647 h 534"/>
                  <a:gd name="T40" fmla="*/ 2147483647 w 585"/>
                  <a:gd name="T41" fmla="*/ 2147483647 h 534"/>
                  <a:gd name="T42" fmla="*/ 2147483647 w 585"/>
                  <a:gd name="T43" fmla="*/ 2147483647 h 534"/>
                  <a:gd name="T44" fmla="*/ 2147483647 w 585"/>
                  <a:gd name="T45" fmla="*/ 2147483647 h 534"/>
                  <a:gd name="T46" fmla="*/ 2147483647 w 585"/>
                  <a:gd name="T47" fmla="*/ 2147483647 h 534"/>
                  <a:gd name="T48" fmla="*/ 2147483647 w 585"/>
                  <a:gd name="T49" fmla="*/ 2147483647 h 534"/>
                  <a:gd name="T50" fmla="*/ 2147483647 w 585"/>
                  <a:gd name="T51" fmla="*/ 2147483647 h 534"/>
                  <a:gd name="T52" fmla="*/ 2147483647 w 585"/>
                  <a:gd name="T53" fmla="*/ 2147483647 h 534"/>
                  <a:gd name="T54" fmla="*/ 2147483647 w 585"/>
                  <a:gd name="T55" fmla="*/ 2147483647 h 534"/>
                  <a:gd name="T56" fmla="*/ 2147483647 w 585"/>
                  <a:gd name="T57" fmla="*/ 2147483647 h 534"/>
                  <a:gd name="T58" fmla="*/ 2147483647 w 585"/>
                  <a:gd name="T59" fmla="*/ 2147483647 h 534"/>
                  <a:gd name="T60" fmla="*/ 2147483647 w 585"/>
                  <a:gd name="T61" fmla="*/ 2147483647 h 534"/>
                  <a:gd name="T62" fmla="*/ 2147483647 w 585"/>
                  <a:gd name="T63" fmla="*/ 2147483647 h 534"/>
                  <a:gd name="T64" fmla="*/ 2147483647 w 585"/>
                  <a:gd name="T65" fmla="*/ 2147483647 h 534"/>
                  <a:gd name="T66" fmla="*/ 2147483647 w 585"/>
                  <a:gd name="T67" fmla="*/ 2147483647 h 534"/>
                  <a:gd name="T68" fmla="*/ 2147483647 w 585"/>
                  <a:gd name="T69" fmla="*/ 2147483647 h 534"/>
                  <a:gd name="T70" fmla="*/ 2147483647 w 585"/>
                  <a:gd name="T71" fmla="*/ 2147483647 h 534"/>
                  <a:gd name="T72" fmla="*/ 2147483647 w 585"/>
                  <a:gd name="T73" fmla="*/ 2147483647 h 534"/>
                  <a:gd name="T74" fmla="*/ 2147483647 w 585"/>
                  <a:gd name="T75" fmla="*/ 2147483647 h 534"/>
                  <a:gd name="T76" fmla="*/ 2147483647 w 585"/>
                  <a:gd name="T77" fmla="*/ 2147483647 h 534"/>
                  <a:gd name="T78" fmla="*/ 2147483647 w 585"/>
                  <a:gd name="T79" fmla="*/ 2147483647 h 534"/>
                  <a:gd name="T80" fmla="*/ 2147483647 w 585"/>
                  <a:gd name="T81" fmla="*/ 2147483647 h 534"/>
                  <a:gd name="T82" fmla="*/ 2147483647 w 585"/>
                  <a:gd name="T83" fmla="*/ 2147483647 h 534"/>
                  <a:gd name="T84" fmla="*/ 2147483647 w 585"/>
                  <a:gd name="T85" fmla="*/ 2147483647 h 534"/>
                  <a:gd name="T86" fmla="*/ 2147483647 w 585"/>
                  <a:gd name="T87" fmla="*/ 2147483647 h 534"/>
                  <a:gd name="T88" fmla="*/ 2147483647 w 585"/>
                  <a:gd name="T89" fmla="*/ 2147483647 h 534"/>
                  <a:gd name="T90" fmla="*/ 2147483647 w 585"/>
                  <a:gd name="T91" fmla="*/ 2147483647 h 534"/>
                  <a:gd name="T92" fmla="*/ 2147483647 w 585"/>
                  <a:gd name="T93" fmla="*/ 2147483647 h 534"/>
                  <a:gd name="T94" fmla="*/ 2147483647 w 585"/>
                  <a:gd name="T95" fmla="*/ 2147483647 h 534"/>
                  <a:gd name="T96" fmla="*/ 2147483647 w 585"/>
                  <a:gd name="T97" fmla="*/ 2147483647 h 534"/>
                  <a:gd name="T98" fmla="*/ 2147483647 w 585"/>
                  <a:gd name="T99" fmla="*/ 2147483647 h 534"/>
                  <a:gd name="T100" fmla="*/ 2147483647 w 585"/>
                  <a:gd name="T101" fmla="*/ 2147483647 h 534"/>
                  <a:gd name="T102" fmla="*/ 2147483647 w 585"/>
                  <a:gd name="T103" fmla="*/ 2147483647 h 534"/>
                  <a:gd name="T104" fmla="*/ 2147483647 w 585"/>
                  <a:gd name="T105" fmla="*/ 2147483647 h 534"/>
                  <a:gd name="T106" fmla="*/ 2147483647 w 585"/>
                  <a:gd name="T107" fmla="*/ 2147483647 h 534"/>
                  <a:gd name="T108" fmla="*/ 2147483647 w 585"/>
                  <a:gd name="T109" fmla="*/ 2147483647 h 534"/>
                  <a:gd name="T110" fmla="*/ 2147483647 w 585"/>
                  <a:gd name="T111" fmla="*/ 2147483647 h 534"/>
                  <a:gd name="T112" fmla="*/ 2147483647 w 585"/>
                  <a:gd name="T113" fmla="*/ 2147483647 h 534"/>
                  <a:gd name="T114" fmla="*/ 2147483647 w 585"/>
                  <a:gd name="T115" fmla="*/ 2147483647 h 53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585" h="534">
                    <a:moveTo>
                      <a:pt x="554" y="76"/>
                    </a:moveTo>
                    <a:cubicBezTo>
                      <a:pt x="551" y="32"/>
                      <a:pt x="543" y="9"/>
                      <a:pt x="504" y="1"/>
                    </a:cubicBezTo>
                    <a:cubicBezTo>
                      <a:pt x="500" y="1"/>
                      <a:pt x="494" y="0"/>
                      <a:pt x="486" y="0"/>
                    </a:cubicBezTo>
                    <a:lnTo>
                      <a:pt x="157" y="0"/>
                    </a:lnTo>
                    <a:cubicBezTo>
                      <a:pt x="156" y="5"/>
                      <a:pt x="153" y="17"/>
                      <a:pt x="158" y="17"/>
                    </a:cubicBezTo>
                    <a:cubicBezTo>
                      <a:pt x="171" y="17"/>
                      <a:pt x="223" y="21"/>
                      <a:pt x="225" y="21"/>
                    </a:cubicBezTo>
                    <a:cubicBezTo>
                      <a:pt x="226" y="21"/>
                      <a:pt x="250" y="16"/>
                      <a:pt x="237" y="28"/>
                    </a:cubicBezTo>
                    <a:cubicBezTo>
                      <a:pt x="223" y="41"/>
                      <a:pt x="192" y="41"/>
                      <a:pt x="174" y="39"/>
                    </a:cubicBezTo>
                    <a:cubicBezTo>
                      <a:pt x="131" y="36"/>
                      <a:pt x="152" y="56"/>
                      <a:pt x="168" y="56"/>
                    </a:cubicBezTo>
                    <a:cubicBezTo>
                      <a:pt x="218" y="56"/>
                      <a:pt x="228" y="68"/>
                      <a:pt x="207" y="71"/>
                    </a:cubicBezTo>
                    <a:cubicBezTo>
                      <a:pt x="186" y="74"/>
                      <a:pt x="182" y="73"/>
                      <a:pt x="162" y="76"/>
                    </a:cubicBezTo>
                    <a:cubicBezTo>
                      <a:pt x="7" y="101"/>
                      <a:pt x="59" y="60"/>
                      <a:pt x="74" y="60"/>
                    </a:cubicBezTo>
                    <a:cubicBezTo>
                      <a:pt x="139" y="59"/>
                      <a:pt x="123" y="37"/>
                      <a:pt x="107" y="42"/>
                    </a:cubicBezTo>
                    <a:cubicBezTo>
                      <a:pt x="91" y="46"/>
                      <a:pt x="34" y="27"/>
                      <a:pt x="26" y="63"/>
                    </a:cubicBezTo>
                    <a:cubicBezTo>
                      <a:pt x="19" y="100"/>
                      <a:pt x="42" y="282"/>
                      <a:pt x="36" y="317"/>
                    </a:cubicBezTo>
                    <a:cubicBezTo>
                      <a:pt x="0" y="534"/>
                      <a:pt x="199" y="487"/>
                      <a:pt x="199" y="487"/>
                    </a:cubicBezTo>
                    <a:cubicBezTo>
                      <a:pt x="156" y="453"/>
                      <a:pt x="174" y="421"/>
                      <a:pt x="171" y="403"/>
                    </a:cubicBezTo>
                    <a:cubicBezTo>
                      <a:pt x="161" y="345"/>
                      <a:pt x="154" y="337"/>
                      <a:pt x="144" y="341"/>
                    </a:cubicBezTo>
                    <a:cubicBezTo>
                      <a:pt x="121" y="352"/>
                      <a:pt x="123" y="358"/>
                      <a:pt x="126" y="367"/>
                    </a:cubicBezTo>
                    <a:cubicBezTo>
                      <a:pt x="142" y="416"/>
                      <a:pt x="105" y="376"/>
                      <a:pt x="105" y="376"/>
                    </a:cubicBezTo>
                    <a:cubicBezTo>
                      <a:pt x="98" y="380"/>
                      <a:pt x="95" y="390"/>
                      <a:pt x="99" y="399"/>
                    </a:cubicBezTo>
                    <a:cubicBezTo>
                      <a:pt x="131" y="463"/>
                      <a:pt x="101" y="446"/>
                      <a:pt x="94" y="435"/>
                    </a:cubicBezTo>
                    <a:cubicBezTo>
                      <a:pt x="61" y="390"/>
                      <a:pt x="92" y="366"/>
                      <a:pt x="88" y="352"/>
                    </a:cubicBezTo>
                    <a:cubicBezTo>
                      <a:pt x="75" y="295"/>
                      <a:pt x="118" y="274"/>
                      <a:pt x="124" y="265"/>
                    </a:cubicBezTo>
                    <a:cubicBezTo>
                      <a:pt x="130" y="256"/>
                      <a:pt x="127" y="253"/>
                      <a:pt x="129" y="234"/>
                    </a:cubicBezTo>
                    <a:cubicBezTo>
                      <a:pt x="136" y="195"/>
                      <a:pt x="155" y="216"/>
                      <a:pt x="153" y="228"/>
                    </a:cubicBezTo>
                    <a:cubicBezTo>
                      <a:pt x="148" y="274"/>
                      <a:pt x="176" y="242"/>
                      <a:pt x="186" y="228"/>
                    </a:cubicBezTo>
                    <a:cubicBezTo>
                      <a:pt x="218" y="186"/>
                      <a:pt x="214" y="229"/>
                      <a:pt x="209" y="237"/>
                    </a:cubicBezTo>
                    <a:cubicBezTo>
                      <a:pt x="203" y="244"/>
                      <a:pt x="198" y="255"/>
                      <a:pt x="200" y="260"/>
                    </a:cubicBezTo>
                    <a:cubicBezTo>
                      <a:pt x="208" y="283"/>
                      <a:pt x="193" y="305"/>
                      <a:pt x="188" y="306"/>
                    </a:cubicBezTo>
                    <a:cubicBezTo>
                      <a:pt x="184" y="308"/>
                      <a:pt x="170" y="314"/>
                      <a:pt x="170" y="332"/>
                    </a:cubicBezTo>
                    <a:cubicBezTo>
                      <a:pt x="171" y="350"/>
                      <a:pt x="192" y="382"/>
                      <a:pt x="192" y="395"/>
                    </a:cubicBezTo>
                    <a:cubicBezTo>
                      <a:pt x="193" y="492"/>
                      <a:pt x="236" y="499"/>
                      <a:pt x="255" y="497"/>
                    </a:cubicBezTo>
                    <a:cubicBezTo>
                      <a:pt x="275" y="496"/>
                      <a:pt x="445" y="490"/>
                      <a:pt x="515" y="483"/>
                    </a:cubicBezTo>
                    <a:cubicBezTo>
                      <a:pt x="585" y="477"/>
                      <a:pt x="538" y="458"/>
                      <a:pt x="518" y="458"/>
                    </a:cubicBezTo>
                    <a:cubicBezTo>
                      <a:pt x="467" y="458"/>
                      <a:pt x="454" y="427"/>
                      <a:pt x="454" y="427"/>
                    </a:cubicBezTo>
                    <a:cubicBezTo>
                      <a:pt x="454" y="427"/>
                      <a:pt x="453" y="405"/>
                      <a:pt x="431" y="400"/>
                    </a:cubicBezTo>
                    <a:cubicBezTo>
                      <a:pt x="376" y="385"/>
                      <a:pt x="411" y="353"/>
                      <a:pt x="425" y="345"/>
                    </a:cubicBezTo>
                    <a:cubicBezTo>
                      <a:pt x="438" y="338"/>
                      <a:pt x="430" y="335"/>
                      <a:pt x="420" y="329"/>
                    </a:cubicBezTo>
                    <a:cubicBezTo>
                      <a:pt x="398" y="316"/>
                      <a:pt x="394" y="300"/>
                      <a:pt x="396" y="270"/>
                    </a:cubicBezTo>
                    <a:cubicBezTo>
                      <a:pt x="397" y="240"/>
                      <a:pt x="416" y="249"/>
                      <a:pt x="416" y="249"/>
                    </a:cubicBezTo>
                    <a:cubicBezTo>
                      <a:pt x="416" y="249"/>
                      <a:pt x="448" y="262"/>
                      <a:pt x="460" y="256"/>
                    </a:cubicBezTo>
                    <a:cubicBezTo>
                      <a:pt x="472" y="250"/>
                      <a:pt x="467" y="239"/>
                      <a:pt x="461" y="244"/>
                    </a:cubicBezTo>
                    <a:cubicBezTo>
                      <a:pt x="455" y="248"/>
                      <a:pt x="412" y="244"/>
                      <a:pt x="407" y="223"/>
                    </a:cubicBezTo>
                    <a:cubicBezTo>
                      <a:pt x="403" y="202"/>
                      <a:pt x="418" y="213"/>
                      <a:pt x="422" y="214"/>
                    </a:cubicBezTo>
                    <a:cubicBezTo>
                      <a:pt x="427" y="216"/>
                      <a:pt x="427" y="220"/>
                      <a:pt x="439" y="226"/>
                    </a:cubicBezTo>
                    <a:cubicBezTo>
                      <a:pt x="468" y="241"/>
                      <a:pt x="454" y="224"/>
                      <a:pt x="454" y="224"/>
                    </a:cubicBezTo>
                    <a:cubicBezTo>
                      <a:pt x="454" y="224"/>
                      <a:pt x="454" y="224"/>
                      <a:pt x="438" y="209"/>
                    </a:cubicBezTo>
                    <a:cubicBezTo>
                      <a:pt x="423" y="194"/>
                      <a:pt x="406" y="199"/>
                      <a:pt x="389" y="199"/>
                    </a:cubicBezTo>
                    <a:cubicBezTo>
                      <a:pt x="373" y="199"/>
                      <a:pt x="376" y="211"/>
                      <a:pt x="376" y="211"/>
                    </a:cubicBezTo>
                    <a:cubicBezTo>
                      <a:pt x="376" y="211"/>
                      <a:pt x="373" y="242"/>
                      <a:pt x="370" y="291"/>
                    </a:cubicBezTo>
                    <a:cubicBezTo>
                      <a:pt x="368" y="341"/>
                      <a:pt x="360" y="347"/>
                      <a:pt x="357" y="343"/>
                    </a:cubicBezTo>
                    <a:cubicBezTo>
                      <a:pt x="354" y="338"/>
                      <a:pt x="350" y="313"/>
                      <a:pt x="350" y="305"/>
                    </a:cubicBezTo>
                    <a:cubicBezTo>
                      <a:pt x="350" y="298"/>
                      <a:pt x="345" y="264"/>
                      <a:pt x="347" y="230"/>
                    </a:cubicBezTo>
                    <a:cubicBezTo>
                      <a:pt x="350" y="195"/>
                      <a:pt x="356" y="210"/>
                      <a:pt x="334" y="201"/>
                    </a:cubicBezTo>
                    <a:cubicBezTo>
                      <a:pt x="311" y="192"/>
                      <a:pt x="323" y="182"/>
                      <a:pt x="331" y="182"/>
                    </a:cubicBezTo>
                    <a:cubicBezTo>
                      <a:pt x="338" y="182"/>
                      <a:pt x="350" y="189"/>
                      <a:pt x="352" y="181"/>
                    </a:cubicBezTo>
                    <a:cubicBezTo>
                      <a:pt x="356" y="160"/>
                      <a:pt x="359" y="141"/>
                      <a:pt x="347" y="136"/>
                    </a:cubicBezTo>
                    <a:cubicBezTo>
                      <a:pt x="322" y="127"/>
                      <a:pt x="332" y="121"/>
                      <a:pt x="341" y="118"/>
                    </a:cubicBezTo>
                    <a:cubicBezTo>
                      <a:pt x="350" y="115"/>
                      <a:pt x="352" y="94"/>
                      <a:pt x="339" y="99"/>
                    </a:cubicBezTo>
                    <a:cubicBezTo>
                      <a:pt x="313" y="107"/>
                      <a:pt x="316" y="85"/>
                      <a:pt x="321" y="82"/>
                    </a:cubicBezTo>
                    <a:cubicBezTo>
                      <a:pt x="325" y="79"/>
                      <a:pt x="334" y="83"/>
                      <a:pt x="331" y="62"/>
                    </a:cubicBezTo>
                    <a:cubicBezTo>
                      <a:pt x="328" y="41"/>
                      <a:pt x="347" y="34"/>
                      <a:pt x="351" y="53"/>
                    </a:cubicBezTo>
                    <a:cubicBezTo>
                      <a:pt x="354" y="73"/>
                      <a:pt x="363" y="112"/>
                      <a:pt x="369" y="103"/>
                    </a:cubicBezTo>
                    <a:cubicBezTo>
                      <a:pt x="375" y="94"/>
                      <a:pt x="385" y="57"/>
                      <a:pt x="395" y="41"/>
                    </a:cubicBezTo>
                    <a:cubicBezTo>
                      <a:pt x="406" y="24"/>
                      <a:pt x="418" y="38"/>
                      <a:pt x="415" y="47"/>
                    </a:cubicBezTo>
                    <a:cubicBezTo>
                      <a:pt x="401" y="88"/>
                      <a:pt x="426" y="90"/>
                      <a:pt x="426" y="90"/>
                    </a:cubicBezTo>
                    <a:cubicBezTo>
                      <a:pt x="426" y="90"/>
                      <a:pt x="423" y="96"/>
                      <a:pt x="409" y="95"/>
                    </a:cubicBezTo>
                    <a:cubicBezTo>
                      <a:pt x="382" y="92"/>
                      <a:pt x="393" y="110"/>
                      <a:pt x="405" y="115"/>
                    </a:cubicBezTo>
                    <a:cubicBezTo>
                      <a:pt x="431" y="124"/>
                      <a:pt x="414" y="130"/>
                      <a:pt x="401" y="130"/>
                    </a:cubicBezTo>
                    <a:cubicBezTo>
                      <a:pt x="387" y="130"/>
                      <a:pt x="381" y="134"/>
                      <a:pt x="378" y="148"/>
                    </a:cubicBezTo>
                    <a:cubicBezTo>
                      <a:pt x="369" y="191"/>
                      <a:pt x="401" y="181"/>
                      <a:pt x="401" y="181"/>
                    </a:cubicBezTo>
                    <a:cubicBezTo>
                      <a:pt x="452" y="195"/>
                      <a:pt x="528" y="188"/>
                      <a:pt x="528" y="188"/>
                    </a:cubicBezTo>
                    <a:cubicBezTo>
                      <a:pt x="543" y="192"/>
                      <a:pt x="552" y="189"/>
                      <a:pt x="558" y="181"/>
                    </a:cubicBezTo>
                    <a:lnTo>
                      <a:pt x="558" y="103"/>
                    </a:lnTo>
                    <a:cubicBezTo>
                      <a:pt x="556" y="93"/>
                      <a:pt x="555" y="84"/>
                      <a:pt x="554" y="76"/>
                    </a:cubicBezTo>
                    <a:close/>
                    <a:moveTo>
                      <a:pt x="231" y="77"/>
                    </a:moveTo>
                    <a:cubicBezTo>
                      <a:pt x="233" y="65"/>
                      <a:pt x="249" y="69"/>
                      <a:pt x="249" y="69"/>
                    </a:cubicBezTo>
                    <a:cubicBezTo>
                      <a:pt x="249" y="69"/>
                      <a:pt x="278" y="79"/>
                      <a:pt x="290" y="78"/>
                    </a:cubicBezTo>
                    <a:cubicBezTo>
                      <a:pt x="301" y="76"/>
                      <a:pt x="318" y="93"/>
                      <a:pt x="293" y="93"/>
                    </a:cubicBezTo>
                    <a:cubicBezTo>
                      <a:pt x="267" y="93"/>
                      <a:pt x="228" y="104"/>
                      <a:pt x="231" y="77"/>
                    </a:cubicBezTo>
                    <a:close/>
                    <a:moveTo>
                      <a:pt x="171" y="195"/>
                    </a:moveTo>
                    <a:cubicBezTo>
                      <a:pt x="153" y="195"/>
                      <a:pt x="46" y="237"/>
                      <a:pt x="45" y="128"/>
                    </a:cubicBezTo>
                    <a:cubicBezTo>
                      <a:pt x="45" y="104"/>
                      <a:pt x="39" y="83"/>
                      <a:pt x="69" y="98"/>
                    </a:cubicBezTo>
                    <a:cubicBezTo>
                      <a:pt x="99" y="112"/>
                      <a:pt x="72" y="111"/>
                      <a:pt x="137" y="108"/>
                    </a:cubicBezTo>
                    <a:cubicBezTo>
                      <a:pt x="137" y="108"/>
                      <a:pt x="184" y="110"/>
                      <a:pt x="191" y="106"/>
                    </a:cubicBezTo>
                    <a:cubicBezTo>
                      <a:pt x="199" y="101"/>
                      <a:pt x="192" y="91"/>
                      <a:pt x="207" y="91"/>
                    </a:cubicBezTo>
                    <a:cubicBezTo>
                      <a:pt x="222" y="90"/>
                      <a:pt x="220" y="105"/>
                      <a:pt x="220" y="105"/>
                    </a:cubicBezTo>
                    <a:cubicBezTo>
                      <a:pt x="220" y="105"/>
                      <a:pt x="207" y="124"/>
                      <a:pt x="305" y="111"/>
                    </a:cubicBezTo>
                    <a:cubicBezTo>
                      <a:pt x="317" y="109"/>
                      <a:pt x="327" y="121"/>
                      <a:pt x="302" y="121"/>
                    </a:cubicBezTo>
                    <a:cubicBezTo>
                      <a:pt x="290" y="122"/>
                      <a:pt x="272" y="128"/>
                      <a:pt x="278" y="143"/>
                    </a:cubicBezTo>
                    <a:cubicBezTo>
                      <a:pt x="284" y="158"/>
                      <a:pt x="276" y="256"/>
                      <a:pt x="276" y="256"/>
                    </a:cubicBezTo>
                    <a:cubicBezTo>
                      <a:pt x="276" y="256"/>
                      <a:pt x="271" y="274"/>
                      <a:pt x="262" y="245"/>
                    </a:cubicBezTo>
                    <a:cubicBezTo>
                      <a:pt x="259" y="235"/>
                      <a:pt x="262" y="144"/>
                      <a:pt x="260" y="137"/>
                    </a:cubicBezTo>
                    <a:cubicBezTo>
                      <a:pt x="259" y="129"/>
                      <a:pt x="217" y="122"/>
                      <a:pt x="215" y="154"/>
                    </a:cubicBezTo>
                    <a:cubicBezTo>
                      <a:pt x="214" y="185"/>
                      <a:pt x="205" y="195"/>
                      <a:pt x="171" y="195"/>
                    </a:cubicBezTo>
                    <a:close/>
                    <a:moveTo>
                      <a:pt x="237" y="231"/>
                    </a:moveTo>
                    <a:cubicBezTo>
                      <a:pt x="230" y="240"/>
                      <a:pt x="219" y="247"/>
                      <a:pt x="223" y="225"/>
                    </a:cubicBezTo>
                    <a:cubicBezTo>
                      <a:pt x="228" y="202"/>
                      <a:pt x="232" y="170"/>
                      <a:pt x="232" y="155"/>
                    </a:cubicBezTo>
                    <a:cubicBezTo>
                      <a:pt x="232" y="155"/>
                      <a:pt x="244" y="135"/>
                      <a:pt x="247" y="158"/>
                    </a:cubicBezTo>
                    <a:cubicBezTo>
                      <a:pt x="250" y="181"/>
                      <a:pt x="244" y="221"/>
                      <a:pt x="237" y="231"/>
                    </a:cubicBezTo>
                    <a:close/>
                    <a:moveTo>
                      <a:pt x="326" y="292"/>
                    </a:moveTo>
                    <a:cubicBezTo>
                      <a:pt x="327" y="320"/>
                      <a:pt x="355" y="400"/>
                      <a:pt x="286" y="399"/>
                    </a:cubicBezTo>
                    <a:cubicBezTo>
                      <a:pt x="217" y="398"/>
                      <a:pt x="214" y="409"/>
                      <a:pt x="215" y="321"/>
                    </a:cubicBezTo>
                    <a:cubicBezTo>
                      <a:pt x="216" y="236"/>
                      <a:pt x="225" y="253"/>
                      <a:pt x="230" y="264"/>
                    </a:cubicBezTo>
                    <a:cubicBezTo>
                      <a:pt x="230" y="264"/>
                      <a:pt x="253" y="318"/>
                      <a:pt x="309" y="277"/>
                    </a:cubicBezTo>
                    <a:cubicBezTo>
                      <a:pt x="319" y="269"/>
                      <a:pt x="324" y="263"/>
                      <a:pt x="326" y="292"/>
                    </a:cubicBezTo>
                    <a:close/>
                    <a:moveTo>
                      <a:pt x="318" y="133"/>
                    </a:moveTo>
                    <a:cubicBezTo>
                      <a:pt x="338" y="148"/>
                      <a:pt x="316" y="165"/>
                      <a:pt x="316" y="165"/>
                    </a:cubicBezTo>
                    <a:cubicBezTo>
                      <a:pt x="316" y="165"/>
                      <a:pt x="302" y="189"/>
                      <a:pt x="313" y="213"/>
                    </a:cubicBezTo>
                    <a:cubicBezTo>
                      <a:pt x="324" y="237"/>
                      <a:pt x="324" y="265"/>
                      <a:pt x="301" y="239"/>
                    </a:cubicBezTo>
                    <a:cubicBezTo>
                      <a:pt x="279" y="214"/>
                      <a:pt x="293" y="156"/>
                      <a:pt x="299" y="144"/>
                    </a:cubicBezTo>
                    <a:cubicBezTo>
                      <a:pt x="299" y="144"/>
                      <a:pt x="299" y="118"/>
                      <a:pt x="318" y="133"/>
                    </a:cubicBezTo>
                    <a:close/>
                    <a:moveTo>
                      <a:pt x="507" y="179"/>
                    </a:moveTo>
                    <a:cubicBezTo>
                      <a:pt x="498" y="185"/>
                      <a:pt x="507" y="179"/>
                      <a:pt x="465" y="177"/>
                    </a:cubicBezTo>
                    <a:cubicBezTo>
                      <a:pt x="423" y="176"/>
                      <a:pt x="461" y="162"/>
                      <a:pt x="461" y="162"/>
                    </a:cubicBezTo>
                    <a:cubicBezTo>
                      <a:pt x="565" y="166"/>
                      <a:pt x="516" y="173"/>
                      <a:pt x="507" y="17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eaLnBrk="0" hangingPunct="0">
                  <a:buFont typeface="Arial" charset="0"/>
                  <a:buNone/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4115" name="Freeform 237"/>
              <p:cNvSpPr/>
              <p:nvPr/>
            </p:nvSpPr>
            <p:spPr bwMode="auto">
              <a:xfrm>
                <a:off x="3621" y="1286"/>
                <a:ext cx="237" cy="283"/>
              </a:xfrm>
              <a:custGeom>
                <a:avLst/>
                <a:gdLst>
                  <a:gd name="T0" fmla="*/ 2147483647 w 47"/>
                  <a:gd name="T1" fmla="*/ 2147483647 h 56"/>
                  <a:gd name="T2" fmla="*/ 2147483647 w 47"/>
                  <a:gd name="T3" fmla="*/ 2147483647 h 56"/>
                  <a:gd name="T4" fmla="*/ 2147483647 w 47"/>
                  <a:gd name="T5" fmla="*/ 2147483647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7" h="56">
                    <a:moveTo>
                      <a:pt x="40" y="15"/>
                    </a:moveTo>
                    <a:cubicBezTo>
                      <a:pt x="37" y="0"/>
                      <a:pt x="0" y="23"/>
                      <a:pt x="27" y="56"/>
                    </a:cubicBezTo>
                    <a:cubicBezTo>
                      <a:pt x="27" y="56"/>
                      <a:pt x="47" y="49"/>
                      <a:pt x="40" y="1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eaLnBrk="0" hangingPunct="0">
                  <a:buFont typeface="Arial" charset="0"/>
                  <a:buNone/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4116" name="Freeform 238"/>
              <p:cNvSpPr/>
              <p:nvPr/>
            </p:nvSpPr>
            <p:spPr bwMode="auto">
              <a:xfrm>
                <a:off x="3402" y="1403"/>
                <a:ext cx="209" cy="379"/>
              </a:xfrm>
              <a:custGeom>
                <a:avLst/>
                <a:gdLst>
                  <a:gd name="T0" fmla="*/ 2147483647 w 41"/>
                  <a:gd name="T1" fmla="*/ 2147483647 h 75"/>
                  <a:gd name="T2" fmla="*/ 2147483647 w 41"/>
                  <a:gd name="T3" fmla="*/ 2147483647 h 75"/>
                  <a:gd name="T4" fmla="*/ 2147483647 w 41"/>
                  <a:gd name="T5" fmla="*/ 2147483647 h 75"/>
                  <a:gd name="T6" fmla="*/ 2147483647 w 41"/>
                  <a:gd name="T7" fmla="*/ 2147483647 h 75"/>
                  <a:gd name="T8" fmla="*/ 2147483647 w 41"/>
                  <a:gd name="T9" fmla="*/ 2147483647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75">
                    <a:moveTo>
                      <a:pt x="19" y="27"/>
                    </a:moveTo>
                    <a:cubicBezTo>
                      <a:pt x="0" y="54"/>
                      <a:pt x="6" y="63"/>
                      <a:pt x="12" y="69"/>
                    </a:cubicBezTo>
                    <a:cubicBezTo>
                      <a:pt x="18" y="75"/>
                      <a:pt x="30" y="74"/>
                      <a:pt x="40" y="45"/>
                    </a:cubicBezTo>
                    <a:cubicBezTo>
                      <a:pt x="40" y="45"/>
                      <a:pt x="32" y="31"/>
                      <a:pt x="37" y="24"/>
                    </a:cubicBezTo>
                    <a:cubicBezTo>
                      <a:pt x="41" y="16"/>
                      <a:pt x="38" y="0"/>
                      <a:pt x="19" y="2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eaLnBrk="0" hangingPunct="0">
                  <a:buFont typeface="Arial" charset="0"/>
                  <a:buNone/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4117" name="Freeform 239"/>
              <p:cNvSpPr/>
              <p:nvPr/>
            </p:nvSpPr>
            <p:spPr bwMode="auto">
              <a:xfrm>
                <a:off x="3273" y="645"/>
                <a:ext cx="683" cy="319"/>
              </a:xfrm>
              <a:custGeom>
                <a:avLst/>
                <a:gdLst>
                  <a:gd name="T0" fmla="*/ 2147483647 w 135"/>
                  <a:gd name="T1" fmla="*/ 1084719008 h 63"/>
                  <a:gd name="T2" fmla="*/ 2147483647 w 135"/>
                  <a:gd name="T3" fmla="*/ 1084719008 h 63"/>
                  <a:gd name="T4" fmla="*/ 560119062 w 135"/>
                  <a:gd name="T5" fmla="*/ 2147483647 h 63"/>
                  <a:gd name="T6" fmla="*/ 2147483647 w 135"/>
                  <a:gd name="T7" fmla="*/ 2147483647 h 63"/>
                  <a:gd name="T8" fmla="*/ 2147483647 w 135"/>
                  <a:gd name="T9" fmla="*/ 2147483647 h 63"/>
                  <a:gd name="T10" fmla="*/ 2147483647 w 135"/>
                  <a:gd name="T11" fmla="*/ 2147483647 h 63"/>
                  <a:gd name="T12" fmla="*/ 2147483647 w 135"/>
                  <a:gd name="T13" fmla="*/ 1084719008 h 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5" h="63">
                    <a:moveTo>
                      <a:pt x="112" y="4"/>
                    </a:moveTo>
                    <a:cubicBezTo>
                      <a:pt x="105" y="9"/>
                      <a:pt x="24" y="4"/>
                      <a:pt x="24" y="4"/>
                    </a:cubicBezTo>
                    <a:cubicBezTo>
                      <a:pt x="15" y="4"/>
                      <a:pt x="3" y="1"/>
                      <a:pt x="2" y="25"/>
                    </a:cubicBezTo>
                    <a:cubicBezTo>
                      <a:pt x="0" y="63"/>
                      <a:pt x="48" y="58"/>
                      <a:pt x="60" y="58"/>
                    </a:cubicBezTo>
                    <a:cubicBezTo>
                      <a:pt x="72" y="58"/>
                      <a:pt x="84" y="48"/>
                      <a:pt x="96" y="54"/>
                    </a:cubicBezTo>
                    <a:cubicBezTo>
                      <a:pt x="96" y="54"/>
                      <a:pt x="107" y="63"/>
                      <a:pt x="113" y="53"/>
                    </a:cubicBezTo>
                    <a:cubicBezTo>
                      <a:pt x="135" y="13"/>
                      <a:pt x="120" y="0"/>
                      <a:pt x="112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eaLnBrk="0" hangingPunct="0">
                  <a:buFont typeface="Arial" charset="0"/>
                  <a:buNone/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4118" name="Freeform 240"/>
              <p:cNvSpPr/>
              <p:nvPr/>
            </p:nvSpPr>
            <p:spPr bwMode="auto">
              <a:xfrm>
                <a:off x="4046" y="1544"/>
                <a:ext cx="490" cy="517"/>
              </a:xfrm>
              <a:custGeom>
                <a:avLst/>
                <a:gdLst>
                  <a:gd name="T0" fmla="*/ 2147483647 w 97"/>
                  <a:gd name="T1" fmla="*/ 1356088493 h 102"/>
                  <a:gd name="T2" fmla="*/ 2147483647 w 97"/>
                  <a:gd name="T3" fmla="*/ 1356088493 h 102"/>
                  <a:gd name="T4" fmla="*/ 2147483647 w 97"/>
                  <a:gd name="T5" fmla="*/ 2147483647 h 102"/>
                  <a:gd name="T6" fmla="*/ 2147483647 w 97"/>
                  <a:gd name="T7" fmla="*/ 2147483647 h 102"/>
                  <a:gd name="T8" fmla="*/ 2147483647 w 97"/>
                  <a:gd name="T9" fmla="*/ 1356088493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7" h="102">
                    <a:moveTo>
                      <a:pt x="67" y="5"/>
                    </a:moveTo>
                    <a:cubicBezTo>
                      <a:pt x="55" y="10"/>
                      <a:pt x="31" y="5"/>
                      <a:pt x="31" y="5"/>
                    </a:cubicBezTo>
                    <a:cubicBezTo>
                      <a:pt x="0" y="6"/>
                      <a:pt x="16" y="39"/>
                      <a:pt x="12" y="57"/>
                    </a:cubicBezTo>
                    <a:cubicBezTo>
                      <a:pt x="8" y="76"/>
                      <a:pt x="63" y="102"/>
                      <a:pt x="79" y="62"/>
                    </a:cubicBezTo>
                    <a:cubicBezTo>
                      <a:pt x="97" y="20"/>
                      <a:pt x="79" y="0"/>
                      <a:pt x="67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eaLnBrk="0" hangingPunct="0">
                  <a:buFont typeface="Arial" charset="0"/>
                  <a:buNone/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4119" name="Freeform 241"/>
              <p:cNvSpPr/>
              <p:nvPr/>
            </p:nvSpPr>
            <p:spPr bwMode="auto">
              <a:xfrm>
                <a:off x="5173" y="1024"/>
                <a:ext cx="500" cy="96"/>
              </a:xfrm>
              <a:custGeom>
                <a:avLst/>
                <a:gdLst>
                  <a:gd name="T0" fmla="*/ 2147483647 w 99"/>
                  <a:gd name="T1" fmla="*/ 0 h 19"/>
                  <a:gd name="T2" fmla="*/ 2147483647 w 99"/>
                  <a:gd name="T3" fmla="*/ 2147483647 h 19"/>
                  <a:gd name="T4" fmla="*/ 2147483647 w 99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9" h="19">
                    <a:moveTo>
                      <a:pt x="15" y="0"/>
                    </a:moveTo>
                    <a:cubicBezTo>
                      <a:pt x="0" y="0"/>
                      <a:pt x="19" y="19"/>
                      <a:pt x="40" y="15"/>
                    </a:cubicBezTo>
                    <a:cubicBezTo>
                      <a:pt x="99" y="1"/>
                      <a:pt x="15" y="0"/>
                      <a:pt x="1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eaLnBrk="0" hangingPunct="0">
                  <a:buFont typeface="Arial" charset="0"/>
                  <a:buNone/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4120" name="Freeform 242"/>
              <p:cNvSpPr/>
              <p:nvPr/>
            </p:nvSpPr>
            <p:spPr bwMode="auto">
              <a:xfrm>
                <a:off x="5339" y="1003"/>
                <a:ext cx="385" cy="237"/>
              </a:xfrm>
              <a:custGeom>
                <a:avLst/>
                <a:gdLst>
                  <a:gd name="T0" fmla="*/ 2147483647 w 76"/>
                  <a:gd name="T1" fmla="*/ 2147483647 h 47"/>
                  <a:gd name="T2" fmla="*/ 2147483647 w 76"/>
                  <a:gd name="T3" fmla="*/ 2147483647 h 47"/>
                  <a:gd name="T4" fmla="*/ 2147483647 w 76"/>
                  <a:gd name="T5" fmla="*/ 807188301 h 47"/>
                  <a:gd name="T6" fmla="*/ 2147483647 w 76"/>
                  <a:gd name="T7" fmla="*/ 2147483647 h 47"/>
                  <a:gd name="T8" fmla="*/ 2147483647 w 76"/>
                  <a:gd name="T9" fmla="*/ 2147483647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6" h="47">
                    <a:moveTo>
                      <a:pt x="21" y="37"/>
                    </a:moveTo>
                    <a:cubicBezTo>
                      <a:pt x="21" y="37"/>
                      <a:pt x="50" y="47"/>
                      <a:pt x="70" y="17"/>
                    </a:cubicBezTo>
                    <a:cubicBezTo>
                      <a:pt x="76" y="7"/>
                      <a:pt x="65" y="0"/>
                      <a:pt x="48" y="3"/>
                    </a:cubicBezTo>
                    <a:cubicBezTo>
                      <a:pt x="39" y="5"/>
                      <a:pt x="39" y="32"/>
                      <a:pt x="19" y="32"/>
                    </a:cubicBezTo>
                    <a:cubicBezTo>
                      <a:pt x="0" y="32"/>
                      <a:pt x="21" y="37"/>
                      <a:pt x="21" y="3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eaLnBrk="0" hangingPunct="0">
                  <a:buFont typeface="Arial" charset="0"/>
                  <a:buNone/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4121" name="Freeform 243"/>
              <p:cNvSpPr/>
              <p:nvPr/>
            </p:nvSpPr>
            <p:spPr bwMode="auto">
              <a:xfrm>
                <a:off x="5325" y="1201"/>
                <a:ext cx="415" cy="187"/>
              </a:xfrm>
              <a:custGeom>
                <a:avLst/>
                <a:gdLst>
                  <a:gd name="T0" fmla="*/ 2147483647 w 82"/>
                  <a:gd name="T1" fmla="*/ 1652647125 h 37"/>
                  <a:gd name="T2" fmla="*/ 2147483647 w 82"/>
                  <a:gd name="T3" fmla="*/ 2147483647 h 37"/>
                  <a:gd name="T4" fmla="*/ 2147483647 w 82"/>
                  <a:gd name="T5" fmla="*/ 2147483647 h 37"/>
                  <a:gd name="T6" fmla="*/ 2147483647 w 82"/>
                  <a:gd name="T7" fmla="*/ 2147483647 h 37"/>
                  <a:gd name="T8" fmla="*/ 2147483647 w 82"/>
                  <a:gd name="T9" fmla="*/ 2147483647 h 37"/>
                  <a:gd name="T10" fmla="*/ 2147483647 w 82"/>
                  <a:gd name="T11" fmla="*/ 0 h 37"/>
                  <a:gd name="T12" fmla="*/ 2147483647 w 82"/>
                  <a:gd name="T13" fmla="*/ 1652647125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2" h="37">
                    <a:moveTo>
                      <a:pt x="72" y="6"/>
                    </a:moveTo>
                    <a:cubicBezTo>
                      <a:pt x="57" y="23"/>
                      <a:pt x="24" y="17"/>
                      <a:pt x="24" y="17"/>
                    </a:cubicBezTo>
                    <a:cubicBezTo>
                      <a:pt x="24" y="17"/>
                      <a:pt x="0" y="16"/>
                      <a:pt x="17" y="26"/>
                    </a:cubicBezTo>
                    <a:cubicBezTo>
                      <a:pt x="33" y="37"/>
                      <a:pt x="53" y="32"/>
                      <a:pt x="76" y="23"/>
                    </a:cubicBezTo>
                    <a:cubicBezTo>
                      <a:pt x="78" y="22"/>
                      <a:pt x="80" y="21"/>
                      <a:pt x="82" y="20"/>
                    </a:cubicBezTo>
                    <a:lnTo>
                      <a:pt x="82" y="0"/>
                    </a:lnTo>
                    <a:cubicBezTo>
                      <a:pt x="79" y="1"/>
                      <a:pt x="75" y="2"/>
                      <a:pt x="72" y="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eaLnBrk="0" hangingPunct="0">
                  <a:buFont typeface="Arial" charset="0"/>
                  <a:buNone/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4122" name="Freeform 244"/>
              <p:cNvSpPr/>
              <p:nvPr/>
            </p:nvSpPr>
            <p:spPr bwMode="auto">
              <a:xfrm>
                <a:off x="5001" y="1378"/>
                <a:ext cx="699" cy="167"/>
              </a:xfrm>
              <a:custGeom>
                <a:avLst/>
                <a:gdLst>
                  <a:gd name="T0" fmla="*/ 2147483647 w 138"/>
                  <a:gd name="T1" fmla="*/ 276585279 h 33"/>
                  <a:gd name="T2" fmla="*/ 2147483647 w 138"/>
                  <a:gd name="T3" fmla="*/ 2147483647 h 33"/>
                  <a:gd name="T4" fmla="*/ 2147483647 w 138"/>
                  <a:gd name="T5" fmla="*/ 2147483647 h 33"/>
                  <a:gd name="T6" fmla="*/ 2147483647 w 138"/>
                  <a:gd name="T7" fmla="*/ 2147483647 h 33"/>
                  <a:gd name="T8" fmla="*/ 2147483647 w 138"/>
                  <a:gd name="T9" fmla="*/ 2147483647 h 33"/>
                  <a:gd name="T10" fmla="*/ 2147483647 w 138"/>
                  <a:gd name="T11" fmla="*/ 837918244 h 33"/>
                  <a:gd name="T12" fmla="*/ 2147483647 w 138"/>
                  <a:gd name="T13" fmla="*/ 276585279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8" h="33">
                    <a:moveTo>
                      <a:pt x="21" y="1"/>
                    </a:moveTo>
                    <a:cubicBezTo>
                      <a:pt x="21" y="1"/>
                      <a:pt x="0" y="8"/>
                      <a:pt x="8" y="14"/>
                    </a:cubicBezTo>
                    <a:cubicBezTo>
                      <a:pt x="15" y="20"/>
                      <a:pt x="48" y="22"/>
                      <a:pt x="57" y="22"/>
                    </a:cubicBezTo>
                    <a:cubicBezTo>
                      <a:pt x="66" y="22"/>
                      <a:pt x="96" y="33"/>
                      <a:pt x="117" y="23"/>
                    </a:cubicBezTo>
                    <a:cubicBezTo>
                      <a:pt x="138" y="12"/>
                      <a:pt x="123" y="9"/>
                      <a:pt x="114" y="8"/>
                    </a:cubicBezTo>
                    <a:cubicBezTo>
                      <a:pt x="105" y="6"/>
                      <a:pt x="102" y="0"/>
                      <a:pt x="82" y="3"/>
                    </a:cubicBezTo>
                    <a:cubicBezTo>
                      <a:pt x="37" y="11"/>
                      <a:pt x="21" y="1"/>
                      <a:pt x="2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eaLnBrk="0" hangingPunct="0">
                  <a:buFont typeface="Arial" charset="0"/>
                  <a:buNone/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4123" name="Freeform 245"/>
              <p:cNvSpPr/>
              <p:nvPr/>
            </p:nvSpPr>
            <p:spPr bwMode="auto">
              <a:xfrm>
                <a:off x="5078" y="1540"/>
                <a:ext cx="565" cy="146"/>
              </a:xfrm>
              <a:custGeom>
                <a:avLst/>
                <a:gdLst>
                  <a:gd name="T0" fmla="*/ 2147483647 w 112"/>
                  <a:gd name="T1" fmla="*/ 2147483647 h 29"/>
                  <a:gd name="T2" fmla="*/ 2147483647 w 112"/>
                  <a:gd name="T3" fmla="*/ 1055680070 h 29"/>
                  <a:gd name="T4" fmla="*/ 2147483647 w 112"/>
                  <a:gd name="T5" fmla="*/ 2147483647 h 29"/>
                  <a:gd name="T6" fmla="*/ 2147483647 w 112"/>
                  <a:gd name="T7" fmla="*/ 1579008653 h 29"/>
                  <a:gd name="T8" fmla="*/ 563487946 w 112"/>
                  <a:gd name="T9" fmla="*/ 1055680070 h 29"/>
                  <a:gd name="T10" fmla="*/ 2147483647 w 112"/>
                  <a:gd name="T11" fmla="*/ 2147483647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2" h="29">
                    <a:moveTo>
                      <a:pt x="98" y="19"/>
                    </a:moveTo>
                    <a:cubicBezTo>
                      <a:pt x="112" y="13"/>
                      <a:pt x="111" y="0"/>
                      <a:pt x="103" y="4"/>
                    </a:cubicBezTo>
                    <a:cubicBezTo>
                      <a:pt x="96" y="9"/>
                      <a:pt x="83" y="10"/>
                      <a:pt x="74" y="10"/>
                    </a:cubicBezTo>
                    <a:cubicBezTo>
                      <a:pt x="65" y="11"/>
                      <a:pt x="45" y="3"/>
                      <a:pt x="36" y="6"/>
                    </a:cubicBezTo>
                    <a:cubicBezTo>
                      <a:pt x="27" y="9"/>
                      <a:pt x="2" y="4"/>
                      <a:pt x="2" y="4"/>
                    </a:cubicBezTo>
                    <a:cubicBezTo>
                      <a:pt x="0" y="29"/>
                      <a:pt x="83" y="25"/>
                      <a:pt x="98" y="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eaLnBrk="0" hangingPunct="0">
                  <a:buFont typeface="Arial" charset="0"/>
                  <a:buNone/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4124" name="Freeform 246"/>
              <p:cNvSpPr/>
              <p:nvPr/>
            </p:nvSpPr>
            <p:spPr bwMode="auto">
              <a:xfrm>
                <a:off x="5041" y="1657"/>
                <a:ext cx="581" cy="479"/>
              </a:xfrm>
              <a:custGeom>
                <a:avLst/>
                <a:gdLst>
                  <a:gd name="T0" fmla="*/ 823406997 w 115"/>
                  <a:gd name="T1" fmla="*/ 2147483647 h 95"/>
                  <a:gd name="T2" fmla="*/ 2147483647 w 115"/>
                  <a:gd name="T3" fmla="*/ 2147483647 h 95"/>
                  <a:gd name="T4" fmla="*/ 2147483647 w 115"/>
                  <a:gd name="T5" fmla="*/ 2147483647 h 95"/>
                  <a:gd name="T6" fmla="*/ 2147483647 w 115"/>
                  <a:gd name="T7" fmla="*/ 2147483647 h 95"/>
                  <a:gd name="T8" fmla="*/ 2147483647 w 115"/>
                  <a:gd name="T9" fmla="*/ 2147483647 h 95"/>
                  <a:gd name="T10" fmla="*/ 2147483647 w 115"/>
                  <a:gd name="T11" fmla="*/ 2147483647 h 95"/>
                  <a:gd name="T12" fmla="*/ 2147483647 w 115"/>
                  <a:gd name="T13" fmla="*/ 2147483647 h 95"/>
                  <a:gd name="T14" fmla="*/ 2147483647 w 115"/>
                  <a:gd name="T15" fmla="*/ 2147483647 h 95"/>
                  <a:gd name="T16" fmla="*/ 2147483647 w 115"/>
                  <a:gd name="T17" fmla="*/ 2147483647 h 95"/>
                  <a:gd name="T18" fmla="*/ 823406997 w 115"/>
                  <a:gd name="T19" fmla="*/ 2147483647 h 9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5" h="95">
                    <a:moveTo>
                      <a:pt x="3" y="53"/>
                    </a:moveTo>
                    <a:cubicBezTo>
                      <a:pt x="5" y="60"/>
                      <a:pt x="14" y="68"/>
                      <a:pt x="26" y="54"/>
                    </a:cubicBezTo>
                    <a:cubicBezTo>
                      <a:pt x="48" y="29"/>
                      <a:pt x="48" y="72"/>
                      <a:pt x="50" y="77"/>
                    </a:cubicBezTo>
                    <a:cubicBezTo>
                      <a:pt x="51" y="81"/>
                      <a:pt x="54" y="95"/>
                      <a:pt x="59" y="84"/>
                    </a:cubicBezTo>
                    <a:cubicBezTo>
                      <a:pt x="63" y="74"/>
                      <a:pt x="70" y="39"/>
                      <a:pt x="81" y="52"/>
                    </a:cubicBezTo>
                    <a:cubicBezTo>
                      <a:pt x="100" y="76"/>
                      <a:pt x="115" y="54"/>
                      <a:pt x="111" y="52"/>
                    </a:cubicBezTo>
                    <a:cubicBezTo>
                      <a:pt x="106" y="51"/>
                      <a:pt x="79" y="37"/>
                      <a:pt x="79" y="27"/>
                    </a:cubicBezTo>
                    <a:cubicBezTo>
                      <a:pt x="79" y="16"/>
                      <a:pt x="42" y="0"/>
                      <a:pt x="37" y="16"/>
                    </a:cubicBezTo>
                    <a:cubicBezTo>
                      <a:pt x="33" y="33"/>
                      <a:pt x="12" y="41"/>
                      <a:pt x="12" y="41"/>
                    </a:cubicBezTo>
                    <a:cubicBezTo>
                      <a:pt x="0" y="44"/>
                      <a:pt x="2" y="45"/>
                      <a:pt x="3" y="5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eaLnBrk="0" hangingPunct="0">
                  <a:buFont typeface="Arial" charset="0"/>
                  <a:buNone/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4125" name="Freeform 247"/>
              <p:cNvSpPr/>
              <p:nvPr/>
            </p:nvSpPr>
            <p:spPr bwMode="auto">
              <a:xfrm>
                <a:off x="5420" y="1463"/>
                <a:ext cx="330" cy="854"/>
              </a:xfrm>
              <a:custGeom>
                <a:avLst/>
                <a:gdLst>
                  <a:gd name="T0" fmla="*/ 2147483647 w 65"/>
                  <a:gd name="T1" fmla="*/ 2147483647 h 169"/>
                  <a:gd name="T2" fmla="*/ 2147483647 w 65"/>
                  <a:gd name="T3" fmla="*/ 2147483647 h 169"/>
                  <a:gd name="T4" fmla="*/ 2147483647 w 65"/>
                  <a:gd name="T5" fmla="*/ 2147483647 h 169"/>
                  <a:gd name="T6" fmla="*/ 2147483647 w 65"/>
                  <a:gd name="T7" fmla="*/ 2147483647 h 169"/>
                  <a:gd name="T8" fmla="*/ 2147483647 w 65"/>
                  <a:gd name="T9" fmla="*/ 2147483647 h 169"/>
                  <a:gd name="T10" fmla="*/ 0 w 65"/>
                  <a:gd name="T11" fmla="*/ 2147483647 h 169"/>
                  <a:gd name="T12" fmla="*/ 2147483647 w 65"/>
                  <a:gd name="T13" fmla="*/ 2147483647 h 169"/>
                  <a:gd name="T14" fmla="*/ 2147483647 w 65"/>
                  <a:gd name="T15" fmla="*/ 2147483647 h 169"/>
                  <a:gd name="T16" fmla="*/ 2147483647 w 65"/>
                  <a:gd name="T17" fmla="*/ 2147483647 h 169"/>
                  <a:gd name="T18" fmla="*/ 2147483647 w 65"/>
                  <a:gd name="T19" fmla="*/ 0 h 169"/>
                  <a:gd name="T20" fmla="*/ 2147483647 w 65"/>
                  <a:gd name="T21" fmla="*/ 2147483647 h 16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5" h="169">
                    <a:moveTo>
                      <a:pt x="51" y="40"/>
                    </a:moveTo>
                    <a:cubicBezTo>
                      <a:pt x="44" y="46"/>
                      <a:pt x="30" y="49"/>
                      <a:pt x="22" y="49"/>
                    </a:cubicBezTo>
                    <a:cubicBezTo>
                      <a:pt x="13" y="48"/>
                      <a:pt x="14" y="56"/>
                      <a:pt x="22" y="59"/>
                    </a:cubicBezTo>
                    <a:cubicBezTo>
                      <a:pt x="30" y="62"/>
                      <a:pt x="49" y="75"/>
                      <a:pt x="50" y="90"/>
                    </a:cubicBezTo>
                    <a:cubicBezTo>
                      <a:pt x="50" y="104"/>
                      <a:pt x="51" y="115"/>
                      <a:pt x="34" y="118"/>
                    </a:cubicBezTo>
                    <a:cubicBezTo>
                      <a:pt x="18" y="122"/>
                      <a:pt x="3" y="124"/>
                      <a:pt x="0" y="148"/>
                    </a:cubicBezTo>
                    <a:cubicBezTo>
                      <a:pt x="0" y="148"/>
                      <a:pt x="10" y="154"/>
                      <a:pt x="17" y="155"/>
                    </a:cubicBezTo>
                    <a:cubicBezTo>
                      <a:pt x="23" y="155"/>
                      <a:pt x="42" y="163"/>
                      <a:pt x="47" y="166"/>
                    </a:cubicBezTo>
                    <a:cubicBezTo>
                      <a:pt x="51" y="169"/>
                      <a:pt x="58" y="167"/>
                      <a:pt x="63" y="162"/>
                    </a:cubicBezTo>
                    <a:lnTo>
                      <a:pt x="65" y="0"/>
                    </a:lnTo>
                    <a:cubicBezTo>
                      <a:pt x="64" y="8"/>
                      <a:pt x="58" y="36"/>
                      <a:pt x="51" y="4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eaLnBrk="0" hangingPunct="0">
                  <a:buFont typeface="Arial" charset="0"/>
                  <a:buNone/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</p:grpSp>
      </p:grpSp>
      <p:sp>
        <p:nvSpPr>
          <p:cNvPr id="79882" name="Rectangle 248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298450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79883" name="Rectangle 249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609600" y="1600200"/>
            <a:ext cx="8153400" cy="4498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173306" name="Rectangle 25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98450" y="6245225"/>
            <a:ext cx="2289175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buFontTx/>
              <a:buNone/>
              <a:defRPr sz="1400"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fld id="{FF3F72B9-44CB-4C5B-BD47-4A101079B5F9}" type="datetimeFigureOut">
              <a:rPr lang="zh-CN" altLang="en-US"/>
            </a:fld>
            <a:endParaRPr lang="en-US" altLang="zh-CN"/>
          </a:p>
        </p:txBody>
      </p:sp>
      <p:sp>
        <p:nvSpPr>
          <p:cNvPr id="173307" name="Rectangle 25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1025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0" hangingPunct="0">
              <a:buFontTx/>
              <a:buNone/>
              <a:defRPr sz="1400"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73308" name="Rectangle 25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0025" y="6245225"/>
            <a:ext cx="2289175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buFontTx/>
              <a:buNone/>
              <a:defRPr sz="1400"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fld id="{A2CF5EE9-A98D-4EB9-B595-49184804AF97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5000"/>
        <a:buFont typeface="Wingdings" pitchFamily="2" charset="2"/>
        <a:buChar char="Ø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 2" pitchFamily="18" charset="2"/>
        <a:buChar char="¡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Ø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 2" pitchFamily="18" charset="2"/>
        <a:buChar char="¡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 2" pitchFamily="18" charset="2"/>
        <a:buChar char="¡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 2" pitchFamily="18" charset="2"/>
        <a:buChar char="¡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 2" pitchFamily="18" charset="2"/>
        <a:buChar char="¡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 2" pitchFamily="18" charset="2"/>
        <a:buChar char="¡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hyperlink" Target="../&#25480;&#35838;/&#26032;&#20826;&#31456;/&#20154;&#23551;&#20445;&#38505;/&#20826;&#26071;&#19979;&#30340;&#25925;&#20107;&#65306;&#20013;&#20849;&#19968;&#22823;&#21484;&#24320;&#30340;&#20934;&#30830;&#26102;&#38388;.flv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9.wmf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5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diagramColors" Target="../diagrams/colors4.xml"/><Relationship Id="rId3" Type="http://schemas.openxmlformats.org/officeDocument/2006/relationships/diagramQuickStyle" Target="../diagrams/quickStyle4.xml"/><Relationship Id="rId2" Type="http://schemas.openxmlformats.org/officeDocument/2006/relationships/diagramLayout" Target="../diagrams/layout4.xml"/><Relationship Id="rId1" Type="http://schemas.openxmlformats.org/officeDocument/2006/relationships/diagramData" Target="../diagrams/data4.xml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diagramColors" Target="../diagrams/colors5.xml"/><Relationship Id="rId3" Type="http://schemas.openxmlformats.org/officeDocument/2006/relationships/diagramQuickStyle" Target="../diagrams/quickStyle5.xml"/><Relationship Id="rId2" Type="http://schemas.openxmlformats.org/officeDocument/2006/relationships/diagramLayout" Target="../diagrams/layout5.xml"/><Relationship Id="rId1" Type="http://schemas.openxmlformats.org/officeDocument/2006/relationships/diagramData" Target="../diagrams/data5.xml"/></Relationships>
</file>

<file path=ppt/slides/_rels/slide3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diagramColors" Target="../diagrams/colors6.xml"/><Relationship Id="rId3" Type="http://schemas.openxmlformats.org/officeDocument/2006/relationships/diagramQuickStyle" Target="../diagrams/quickStyle6.xml"/><Relationship Id="rId2" Type="http://schemas.openxmlformats.org/officeDocument/2006/relationships/diagramLayout" Target="../diagrams/layout6.xml"/><Relationship Id="rId1" Type="http://schemas.openxmlformats.org/officeDocument/2006/relationships/diagramData" Target="../diagrams/data6.xml"/></Relationships>
</file>

<file path=ppt/slides/_rels/slide3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diagramColors" Target="../diagrams/colors7.xml"/><Relationship Id="rId3" Type="http://schemas.openxmlformats.org/officeDocument/2006/relationships/diagramQuickStyle" Target="../diagrams/quickStyle7.xml"/><Relationship Id="rId2" Type="http://schemas.openxmlformats.org/officeDocument/2006/relationships/diagramLayout" Target="../diagrams/layout7.xml"/><Relationship Id="rId1" Type="http://schemas.openxmlformats.org/officeDocument/2006/relationships/diagramData" Target="../diagrams/data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2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diagramColors" Target="../diagrams/colors8.xml"/><Relationship Id="rId3" Type="http://schemas.openxmlformats.org/officeDocument/2006/relationships/diagramQuickStyle" Target="../diagrams/quickStyle8.xml"/><Relationship Id="rId2" Type="http://schemas.openxmlformats.org/officeDocument/2006/relationships/diagramLayout" Target="../diagrams/layout8.xml"/><Relationship Id="rId1" Type="http://schemas.openxmlformats.org/officeDocument/2006/relationships/diagramData" Target="../diagrams/data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diagramColors" Target="../diagrams/colors9.xml"/><Relationship Id="rId3" Type="http://schemas.openxmlformats.org/officeDocument/2006/relationships/diagramQuickStyle" Target="../diagrams/quickStyle9.xml"/><Relationship Id="rId2" Type="http://schemas.openxmlformats.org/officeDocument/2006/relationships/diagramLayout" Target="../diagrams/layout9.xml"/><Relationship Id="rId1" Type="http://schemas.openxmlformats.org/officeDocument/2006/relationships/diagramData" Target="../diagrams/data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7.jpeg"/></Relationships>
</file>

<file path=ppt/slides/_rels/slide4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diagramColors" Target="../diagrams/colors10.xml"/><Relationship Id="rId3" Type="http://schemas.openxmlformats.org/officeDocument/2006/relationships/diagramQuickStyle" Target="../diagrams/quickStyle10.xml"/><Relationship Id="rId2" Type="http://schemas.openxmlformats.org/officeDocument/2006/relationships/diagramLayout" Target="../diagrams/layout10.xml"/><Relationship Id="rId1" Type="http://schemas.openxmlformats.org/officeDocument/2006/relationships/diagramData" Target="../diagrams/data1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8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9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0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diagramColors" Target="../diagrams/colors11.xml"/><Relationship Id="rId3" Type="http://schemas.openxmlformats.org/officeDocument/2006/relationships/diagramQuickStyle" Target="../diagrams/quickStyle11.xml"/><Relationship Id="rId2" Type="http://schemas.openxmlformats.org/officeDocument/2006/relationships/diagramLayout" Target="../diagrams/layout11.xml"/><Relationship Id="rId1" Type="http://schemas.openxmlformats.org/officeDocument/2006/relationships/diagramData" Target="../diagrams/data1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09860" y="1828905"/>
            <a:ext cx="7848340" cy="2590631"/>
          </a:xfrm>
        </p:spPr>
        <p:txBody>
          <a:bodyPr/>
          <a:lstStyle/>
          <a:p>
            <a:pPr>
              <a:lnSpc>
                <a:spcPts val="9100"/>
              </a:lnSpc>
            </a:pPr>
            <a:r>
              <a:rPr lang="zh-CN" altLang="en-US" sz="7200" b="1" dirty="0">
                <a:latin typeface="隶书" pitchFamily="49" charset="-122"/>
                <a:ea typeface="隶书" pitchFamily="49" charset="-122"/>
              </a:rPr>
              <a:t>认真学习</a:t>
            </a:r>
            <a:r>
              <a:rPr lang="zh-CN" altLang="zh-CN" sz="7200" b="1" dirty="0">
                <a:latin typeface="隶书" pitchFamily="49" charset="-122"/>
                <a:ea typeface="隶书" pitchFamily="49" charset="-122"/>
              </a:rPr>
              <a:t>党章</a:t>
            </a:r>
            <a:br>
              <a:rPr lang="zh-CN" altLang="en-US" sz="7200" b="1" dirty="0">
                <a:latin typeface="隶书" pitchFamily="49" charset="-122"/>
                <a:ea typeface="隶书" pitchFamily="49" charset="-122"/>
              </a:rPr>
            </a:br>
            <a:r>
              <a:rPr lang="zh-CN" altLang="en-US" sz="7200" b="1" dirty="0">
                <a:latin typeface="隶书" pitchFamily="49" charset="-122"/>
                <a:ea typeface="隶书" pitchFamily="49" charset="-122"/>
              </a:rPr>
              <a:t>严格遵守</a:t>
            </a:r>
            <a:r>
              <a:rPr lang="zh-CN" altLang="en-US" sz="7200" b="1" dirty="0" smtClean="0">
                <a:latin typeface="隶书" pitchFamily="49" charset="-122"/>
                <a:ea typeface="隶书" pitchFamily="49" charset="-122"/>
              </a:rPr>
              <a:t>党章</a:t>
            </a:r>
            <a:endParaRPr lang="zh-CN" alt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示 4"/>
          <p:cNvGraphicFramePr/>
          <p:nvPr/>
        </p:nvGraphicFramePr>
        <p:xfrm>
          <a:off x="0" y="762175"/>
          <a:ext cx="7162630" cy="5867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7" name="圆角矩形 6"/>
          <p:cNvSpPr/>
          <p:nvPr/>
        </p:nvSpPr>
        <p:spPr bwMode="auto">
          <a:xfrm>
            <a:off x="6857850" y="1981296"/>
            <a:ext cx="2298894" cy="3200190"/>
          </a:xfrm>
          <a:prstGeom prst="roundRect">
            <a:avLst/>
          </a:prstGeom>
          <a:solidFill>
            <a:srgbClr val="CC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eaLnBrk="0" hangingPunct="0"/>
            <a:r>
              <a:rPr lang="zh-CN" altLang="zh-CN" sz="2800" u="none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党章意识不强</a:t>
            </a:r>
            <a:r>
              <a:rPr lang="zh-CN" altLang="zh-CN" sz="2800" u="none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，不</a:t>
            </a:r>
            <a:r>
              <a:rPr lang="zh-CN" altLang="zh-CN" sz="2800" u="none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了解党章要求</a:t>
            </a:r>
            <a:r>
              <a:rPr lang="zh-CN" altLang="zh-CN" sz="2800" u="none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，不能</a:t>
            </a:r>
            <a:r>
              <a:rPr lang="zh-CN" altLang="zh-CN" sz="2800" u="none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很好地遵守党章、贯彻党章</a:t>
            </a:r>
            <a:endParaRPr lang="zh-CN" altLang="en-US" sz="2800" u="none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470" y="1219345"/>
            <a:ext cx="8381449" cy="4190725"/>
          </a:xfrm>
        </p:spPr>
        <p:txBody>
          <a:bodyPr/>
          <a:lstStyle/>
          <a:p>
            <a:pPr marL="0" indent="0">
              <a:lnSpc>
                <a:spcPts val="5500"/>
              </a:lnSpc>
              <a:buNone/>
            </a:pP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政治意识淡薄、政治责任感缺乏；</a:t>
            </a:r>
            <a:endParaRPr lang="en-US" altLang="zh-CN" sz="3200" dirty="0" smtClean="0">
              <a:latin typeface="黑体" pitchFamily="49" charset="-122"/>
              <a:ea typeface="黑体" pitchFamily="49" charset="-122"/>
            </a:endParaRPr>
          </a:p>
          <a:p>
            <a:pPr marL="0" indent="0">
              <a:lnSpc>
                <a:spcPts val="5500"/>
              </a:lnSpc>
              <a:buNone/>
            </a:pPr>
            <a:r>
              <a:rPr lang="zh-CN" altLang="en-US" sz="3200" dirty="0">
                <a:latin typeface="黑体" pitchFamily="49" charset="-122"/>
                <a:ea typeface="黑体" pitchFamily="49" charset="-122"/>
              </a:rPr>
              <a:t>党</a:t>
            </a: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的意识和党员意识淡化、</a:t>
            </a:r>
            <a:r>
              <a:rPr lang="zh-CN" altLang="en-US" sz="32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不像党员、不在组织、不起作用，不守规矩，</a:t>
            </a: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在党不言党，不按规定缴纳党费等。</a:t>
            </a:r>
            <a:endParaRPr lang="en-US" altLang="zh-CN" sz="3200" dirty="0" smtClean="0">
              <a:latin typeface="黑体" pitchFamily="49" charset="-122"/>
              <a:ea typeface="黑体" pitchFamily="49" charset="-122"/>
            </a:endParaRPr>
          </a:p>
          <a:p>
            <a:pPr marL="0" indent="0">
              <a:lnSpc>
                <a:spcPts val="5500"/>
              </a:lnSpc>
              <a:buNone/>
            </a:pP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党员身份的归属感、认同感、自豪感的缺失</a:t>
            </a:r>
            <a:endParaRPr lang="en-US" altLang="zh-CN" sz="3200" dirty="0" smtClean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52689" y="381200"/>
            <a:ext cx="8838621" cy="5714625"/>
          </a:xfrm>
        </p:spPr>
        <p:txBody>
          <a:bodyPr/>
          <a:lstStyle/>
          <a:p>
            <a:pPr marL="0" indent="0">
              <a:lnSpc>
                <a:spcPts val="5000"/>
              </a:lnSpc>
              <a:buNone/>
            </a:pPr>
            <a:r>
              <a:rPr lang="en-US" altLang="zh-CN" sz="3200" dirty="0" smtClean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zh-CN" sz="3200" dirty="0" smtClean="0">
                <a:latin typeface="黑体" pitchFamily="49" charset="-122"/>
                <a:ea typeface="黑体" pitchFamily="49" charset="-122"/>
              </a:rPr>
              <a:t>有</a:t>
            </a:r>
            <a:r>
              <a:rPr lang="zh-CN" altLang="zh-CN" sz="3200" dirty="0">
                <a:latin typeface="黑体" pitchFamily="49" charset="-122"/>
                <a:ea typeface="黑体" pitchFamily="49" charset="-122"/>
              </a:rPr>
              <a:t>的修身不真修、信仰不真信，很会伪装，喜欢表演作秀，表里不一、欺上瞒下，说一套、做一套，台上一套、台下一套，当面一套、背后一套，手腕高得很；有的公开场合要党员、干部坚定理想信念，背地里自己不敬苍生敬鬼神，笃信风水、迷信“大师”；有的口头上表态坚定不移反腐败，背地里对涉及领导干部的问题线索不追问、不报告；有的张口“廉洁”、闭口“清正”，私底下却疯狂敛财。</a:t>
            </a:r>
            <a:endParaRPr lang="zh-CN" altLang="en-US" sz="32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" name="Picture 3" descr="C:\Users\tjl\Desktop\两学一做\MAIN201605051741000385547963261 (2)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50" y="1752710"/>
            <a:ext cx="8012531" cy="450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2690" y="152616"/>
            <a:ext cx="8838619" cy="6247990"/>
          </a:xfrm>
          <a:solidFill>
            <a:srgbClr val="CCFFFF"/>
          </a:solidFill>
        </p:spPr>
        <p:txBody>
          <a:bodyPr/>
          <a:lstStyle/>
          <a:p>
            <a:pPr marL="0" indent="0">
              <a:lnSpc>
                <a:spcPts val="4000"/>
              </a:lnSpc>
              <a:spcBef>
                <a:spcPts val="0"/>
              </a:spcBef>
              <a:buNone/>
            </a:pP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zh-CN" sz="2800" dirty="0" smtClean="0">
                <a:latin typeface="黑体" pitchFamily="49" charset="-122"/>
                <a:ea typeface="黑体" pitchFamily="49" charset="-122"/>
              </a:rPr>
              <a:t>一些</a:t>
            </a:r>
            <a:r>
              <a:rPr lang="zh-CN" altLang="zh-CN" sz="2800" dirty="0">
                <a:latin typeface="黑体" pitchFamily="49" charset="-122"/>
                <a:ea typeface="黑体" pitchFamily="49" charset="-122"/>
              </a:rPr>
              <a:t>地方和部门组织观念薄弱、组织涣散、纪律松弛的问题很突出，有的还比较严重。比如，有的党员干部目无组织纪律，跟组织讨价还价，不服从组织安排和决定，把自己凌驾于组织之上，热衷于搞家长制、“一言堂”、独断专行，用干部、作决策不按规定向上级报告；有的该请示的不请示，该汇报的不汇报，有事瞒着组织，搞“先斩后奏”、“边斩边奏”，甚至“斩而不奏”；有的集中不够，班子成员各自为政，互不买账、互不服气，内耗严重；有的跑风漏气，将组织的内部决定和考虑向相关人员通风报信，说情、打招呼、拉票、助选，干预人事安排，插手案件查办；有的对党员、干部疏于管理，缺乏严肃认真的组织生活等。</a:t>
            </a:r>
            <a:endParaRPr lang="zh-CN" altLang="zh-CN" sz="2800" dirty="0">
              <a:latin typeface="黑体" pitchFamily="49" charset="-122"/>
              <a:ea typeface="黑体" pitchFamily="49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81275" y="1981295"/>
            <a:ext cx="8152865" cy="274302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zh-CN" altLang="en-US" sz="3200" kern="1200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3200" kern="1200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认真学习党章、严格遵守党章，是加强党的建设的一项基础性经常性工作，也是全党同志的应尽义务和庄严责任</a:t>
            </a:r>
            <a:r>
              <a:rPr lang="zh-CN" altLang="en-US" sz="3200" kern="1200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。</a:t>
            </a:r>
            <a:r>
              <a:rPr lang="en-US" altLang="zh-CN" b="0" dirty="0" smtClean="0">
                <a:latin typeface="黑体" pitchFamily="49" charset="-122"/>
                <a:ea typeface="黑体" pitchFamily="49" charset="-122"/>
              </a:rPr>
              <a:t>——</a:t>
            </a:r>
            <a:r>
              <a:rPr lang="zh-CN" altLang="en-US" b="0" dirty="0" smtClean="0">
                <a:latin typeface="黑体" pitchFamily="49" charset="-122"/>
                <a:ea typeface="黑体" pitchFamily="49" charset="-122"/>
              </a:rPr>
              <a:t>习近平</a:t>
            </a:r>
            <a:endParaRPr lang="zh-CN" altLang="en-US" sz="2800" b="0" dirty="0" smtClean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5" name="Picture 2" descr="C:\Users\tjl\Desktop\图解\IMG_0787 (5)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14639" y="990327"/>
            <a:ext cx="7308793" cy="4858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09785"/>
            <a:ext cx="8229600" cy="807853"/>
          </a:xfrm>
        </p:spPr>
        <p:txBody>
          <a:bodyPr/>
          <a:lstStyle/>
          <a:p>
            <a:pPr algn="ctr"/>
            <a:r>
              <a:rPr lang="zh-CN" altLang="zh-CN" sz="36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学习党章：全体党员的基本功 </a:t>
            </a:r>
            <a:br>
              <a:rPr lang="zh-CN" altLang="en-US" sz="36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</a:br>
            <a:endParaRPr lang="zh-CN" altLang="en-US" sz="36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2690" y="1600320"/>
            <a:ext cx="8762695" cy="4530725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3200" dirty="0" smtClean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zh-CN" sz="3200" dirty="0" smtClean="0">
                <a:latin typeface="黑体" pitchFamily="49" charset="-122"/>
                <a:ea typeface="黑体" pitchFamily="49" charset="-122"/>
              </a:rPr>
              <a:t>全党</a:t>
            </a:r>
            <a:r>
              <a:rPr lang="zh-CN" altLang="zh-CN" sz="3200" dirty="0">
                <a:latin typeface="黑体" pitchFamily="49" charset="-122"/>
                <a:ea typeface="黑体" pitchFamily="49" charset="-122"/>
              </a:rPr>
              <a:t>学习贯彻党章的水平，决定着党员队伍党性修养的水平，决定着各级党组织凝聚力和战斗力的水平，决定着全面从严治党的水平。不论是高级干部还是普通党员，要做合格党员，学习贯彻党章都是第一位的要求</a:t>
            </a:r>
            <a:r>
              <a:rPr lang="zh-CN" altLang="zh-CN" sz="3200" dirty="0" smtClean="0">
                <a:latin typeface="黑体" pitchFamily="49" charset="-122"/>
                <a:ea typeface="黑体" pitchFamily="49" charset="-122"/>
              </a:rPr>
              <a:t>。</a:t>
            </a:r>
            <a:endParaRPr lang="zh-CN" altLang="en-US" sz="3200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 descr="再生纸"/>
          <p:cNvSpPr>
            <a:spLocks noGrp="1" noChangeArrowheads="1"/>
          </p:cNvSpPr>
          <p:nvPr>
            <p:ph type="title" idx="4294967295"/>
          </p:nvPr>
        </p:nvSpPr>
        <p:spPr>
          <a:xfrm>
            <a:off x="-22225" y="2209880"/>
            <a:ext cx="9166225" cy="1857300"/>
          </a:xfrm>
          <a:blipFill dpi="0" rotWithShape="1">
            <a:blip r:embed="rId1"/>
            <a:srcRect/>
            <a:tile tx="0" ty="0" sx="100000" sy="100000" flip="none" algn="tl"/>
          </a:blipFill>
          <a:ln w="25400">
            <a:solidFill>
              <a:schemeClr val="tx1"/>
            </a:solidFill>
          </a:ln>
        </p:spPr>
        <p:txBody>
          <a:bodyPr/>
          <a:lstStyle/>
          <a:p>
            <a:r>
              <a:rPr lang="zh-CN" altLang="en-US" sz="5400" b="1" dirty="0" smtClean="0">
                <a:latin typeface="隶书" pitchFamily="49" charset="-122"/>
                <a:ea typeface="隶书" pitchFamily="49" charset="-122"/>
                <a:sym typeface="隶书" pitchFamily="49" charset="-122"/>
              </a:rPr>
              <a:t>二、党章的历史与内容</a:t>
            </a:r>
            <a:endParaRPr lang="zh-CN" altLang="en-US" sz="5400" b="1" dirty="0" smtClean="0">
              <a:latin typeface="隶书" pitchFamily="49" charset="-122"/>
              <a:ea typeface="隶书" pitchFamily="49" charset="-122"/>
              <a:sym typeface="隶书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ldLvl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Rot="1" noChangeArrowheads="1"/>
          </p:cNvSpPr>
          <p:nvPr>
            <p:ph idx="1"/>
          </p:nvPr>
        </p:nvSpPr>
        <p:spPr>
          <a:xfrm>
            <a:off x="533665" y="914565"/>
            <a:ext cx="8305535" cy="3962140"/>
          </a:xfrm>
        </p:spPr>
        <p:txBody>
          <a:bodyPr/>
          <a:lstStyle/>
          <a:p>
            <a:pPr marL="0" indent="0">
              <a:lnSpc>
                <a:spcPct val="150000"/>
              </a:lnSpc>
              <a:spcAft>
                <a:spcPct val="20000"/>
              </a:spcAft>
              <a:buNone/>
            </a:pPr>
            <a:r>
              <a:rPr lang="zh-CN" altLang="en-US" sz="3200" dirty="0" smtClean="0">
                <a:latin typeface="黑体" pitchFamily="49" charset="-122"/>
                <a:ea typeface="黑体" pitchFamily="49" charset="-122"/>
                <a:sym typeface="Calibri" pitchFamily="34" charset="0"/>
              </a:rPr>
              <a:t>    渗透着历史风云的党章文本，从一个独特的角度，</a:t>
            </a:r>
            <a:r>
              <a:rPr lang="zh-CN" altLang="zh-CN" sz="3200" dirty="0" smtClean="0">
                <a:latin typeface="黑体" pitchFamily="49" charset="-122"/>
                <a:ea typeface="黑体" pitchFamily="49" charset="-122"/>
              </a:rPr>
              <a:t>指引</a:t>
            </a:r>
            <a:r>
              <a:rPr lang="zh-CN" altLang="zh-CN" sz="3200" dirty="0">
                <a:latin typeface="黑体" pitchFamily="49" charset="-122"/>
                <a:ea typeface="黑体" pitchFamily="49" charset="-122"/>
              </a:rPr>
              <a:t>、见证并展现了党成长、成熟、发展、壮大的光辉历程，是我们党奋斗历史的概括总结和高度浓缩</a:t>
            </a:r>
            <a:r>
              <a:rPr lang="zh-CN" altLang="en-US" sz="3200" dirty="0">
                <a:latin typeface="黑体" pitchFamily="49" charset="-122"/>
                <a:ea typeface="黑体" pitchFamily="49" charset="-122"/>
              </a:rPr>
              <a:t>，</a:t>
            </a:r>
            <a:r>
              <a:rPr lang="zh-CN" altLang="en-US" sz="3200" dirty="0" smtClean="0">
                <a:latin typeface="黑体" pitchFamily="49" charset="-122"/>
                <a:ea typeface="黑体" pitchFamily="49" charset="-122"/>
                <a:sym typeface="Calibri" pitchFamily="34" charset="0"/>
              </a:rPr>
              <a:t>记载了党的理论创新、实践创新、制度创新的发展轨迹。</a:t>
            </a:r>
            <a:endParaRPr lang="zh-CN" altLang="en-US" sz="3200" dirty="0" smtClean="0">
              <a:latin typeface="黑体" pitchFamily="49" charset="-122"/>
              <a:ea typeface="黑体" pitchFamily="49" charset="-122"/>
              <a:sym typeface="Calibri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71647" y="4952900"/>
            <a:ext cx="5929828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lnSpc>
                <a:spcPct val="150000"/>
              </a:lnSpc>
              <a:spcAft>
                <a:spcPct val="20000"/>
              </a:spcAft>
              <a:buFont typeface="Wingdings" pitchFamily="2" charset="2"/>
              <a:buNone/>
            </a:pPr>
            <a:r>
              <a:rPr lang="zh-CN" altLang="en-US" sz="3200" u="none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Calibri" pitchFamily="34" charset="0"/>
              </a:rPr>
              <a:t>发展史 奋斗史 建设史 创新史 </a:t>
            </a:r>
            <a:endParaRPr lang="zh-CN" altLang="en-US" sz="3200" u="none" dirty="0">
              <a:solidFill>
                <a:srgbClr val="FF0000"/>
              </a:solidFill>
              <a:latin typeface="黑体" pitchFamily="49" charset="-122"/>
              <a:ea typeface="黑体" pitchFamily="49" charset="-122"/>
              <a:sym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10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6" grpId="0" autoUpdateAnimBg="0" build="p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004630202932">
            <a:hlinkClick r:id="rId1" action="ppaction://hlinkfil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50" y="2663895"/>
            <a:ext cx="6400805" cy="398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200606220235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71" y="2458864"/>
            <a:ext cx="5257454" cy="439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305080" y="1112034"/>
            <a:ext cx="8610035" cy="1239519"/>
          </a:xfrm>
          <a:solidFill>
            <a:srgbClr val="CCECFF"/>
          </a:solidFill>
        </p:spPr>
        <p:txBody>
          <a:bodyPr/>
          <a:lstStyle/>
          <a:p>
            <a:pPr algn="ctr"/>
            <a:r>
              <a:rPr lang="zh-CN" altLang="en-US" sz="4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一大党纲</a:t>
            </a:r>
            <a:r>
              <a:rPr lang="en-US" altLang="zh-CN" sz="4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——</a:t>
            </a:r>
            <a:br>
              <a:rPr lang="en-US" altLang="zh-CN" sz="4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</a:br>
            <a:r>
              <a:rPr lang="zh-CN" altLang="zh-CN" sz="32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第一</a:t>
            </a:r>
            <a:r>
              <a:rPr lang="zh-CN" altLang="zh-CN" sz="32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个关于党的建设的马克思主义光辉文献</a:t>
            </a:r>
            <a:endParaRPr lang="zh-CN" altLang="en-US" sz="3200" b="1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标题 1"/>
          <p:cNvSpPr txBox="1"/>
          <p:nvPr/>
        </p:nvSpPr>
        <p:spPr bwMode="auto">
          <a:xfrm>
            <a:off x="1077680" y="221137"/>
            <a:ext cx="6401045" cy="838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  <a:sym typeface="Garamond" pitchFamily="18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  <a:sym typeface="Garamond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  <a:sym typeface="Garamond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  <a:sym typeface="Garamond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  <a:sym typeface="Garamond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  <a:sym typeface="Garamond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  <a:sym typeface="Garamond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  <a:sym typeface="Garamond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  <a:sym typeface="Garamond" pitchFamily="18" charset="0"/>
              </a:defRPr>
            </a:lvl9pPr>
          </a:lstStyle>
          <a:p>
            <a:pPr algn="ctr"/>
            <a:r>
              <a:rPr lang="zh-CN" altLang="en-US" b="1" u="none" kern="12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+mn-cs"/>
              </a:rPr>
              <a:t>（一）历史沿革</a:t>
            </a:r>
            <a:endParaRPr lang="zh-CN" altLang="en-US" b="1" u="none" kern="1200" dirty="0">
              <a:solidFill>
                <a:srgbClr val="FF0000"/>
              </a:solidFill>
              <a:latin typeface="黑体" pitchFamily="49" charset="-122"/>
              <a:ea typeface="黑体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tjl\Pictures\1377320354040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850" y="2375463"/>
            <a:ext cx="4469419" cy="34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5080" y="2743245"/>
            <a:ext cx="434877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700"/>
              </a:lnSpc>
            </a:pPr>
            <a:r>
              <a:rPr lang="zh-CN" altLang="en-US" sz="2800" u="none" dirty="0" smtClean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3200" u="none" dirty="0" smtClean="0">
                <a:latin typeface="黑体" pitchFamily="49" charset="-122"/>
                <a:ea typeface="黑体" pitchFamily="49" charset="-122"/>
              </a:rPr>
              <a:t>各</a:t>
            </a:r>
            <a:r>
              <a:rPr lang="zh-CN" altLang="en-US" sz="3200" u="none" dirty="0">
                <a:latin typeface="黑体" pitchFamily="49" charset="-122"/>
                <a:ea typeface="黑体" pitchFamily="49" charset="-122"/>
              </a:rPr>
              <a:t>组组织，为本党组织系统，训练党员及党员活动之基本单位，凡党员皆必须加入</a:t>
            </a:r>
            <a:r>
              <a:rPr lang="zh-CN" altLang="en-US" sz="3200" u="none" dirty="0" smtClean="0">
                <a:latin typeface="黑体" pitchFamily="49" charset="-122"/>
                <a:ea typeface="黑体" pitchFamily="49" charset="-122"/>
              </a:rPr>
              <a:t>。</a:t>
            </a:r>
            <a:endParaRPr lang="en-US" altLang="zh-CN" sz="3200" u="none" dirty="0" smtClean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838445" y="609785"/>
            <a:ext cx="7443890" cy="1044305"/>
          </a:xfrm>
          <a:solidFill>
            <a:srgbClr val="CCECFF"/>
          </a:solidFill>
        </p:spPr>
        <p:txBody>
          <a:bodyPr/>
          <a:lstStyle/>
          <a:p>
            <a:pPr algn="ctr"/>
            <a:r>
              <a:rPr lang="zh-CN" altLang="en-US" sz="4000" b="1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二大党章</a:t>
            </a:r>
            <a:r>
              <a:rPr lang="en-US" altLang="zh-CN" sz="4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——</a:t>
            </a:r>
            <a:r>
              <a:rPr lang="zh-CN" altLang="en-US" sz="32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第一部正式党章</a:t>
            </a:r>
            <a:br>
              <a:rPr lang="en-US" altLang="zh-CN" sz="32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</a:br>
            <a:endParaRPr lang="zh-CN" altLang="en-US" sz="32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8885" y="1219345"/>
            <a:ext cx="8686170" cy="4521190"/>
          </a:xfrm>
        </p:spPr>
        <p:txBody>
          <a:bodyPr/>
          <a:lstStyle/>
          <a:p>
            <a:pPr marL="0" indent="457200">
              <a:lnSpc>
                <a:spcPct val="200000"/>
              </a:lnSpc>
              <a:buFont typeface="Arial" charset="0"/>
              <a:buNone/>
            </a:pP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  </a:t>
            </a:r>
            <a:r>
              <a:rPr lang="zh-CN" altLang="zh-CN" b="1" dirty="0" smtClean="0">
                <a:latin typeface="黑体" pitchFamily="49" charset="-122"/>
                <a:ea typeface="黑体" pitchFamily="49" charset="-122"/>
              </a:rPr>
              <a:t>党章是尺，量出了我们党的规矩方圆；</a:t>
            </a:r>
            <a:endParaRPr lang="en-US" altLang="zh-CN" b="1" dirty="0" smtClean="0">
              <a:latin typeface="黑体" pitchFamily="49" charset="-122"/>
              <a:ea typeface="黑体" pitchFamily="49" charset="-122"/>
            </a:endParaRPr>
          </a:p>
          <a:p>
            <a:pPr marL="0" indent="457200">
              <a:lnSpc>
                <a:spcPct val="200000"/>
              </a:lnSpc>
              <a:buFont typeface="Arial" charset="0"/>
              <a:buNone/>
            </a:pPr>
            <a:r>
              <a:rPr lang="en-US" altLang="zh-CN" b="1" dirty="0" smtClean="0">
                <a:latin typeface="黑体" pitchFamily="49" charset="-122"/>
                <a:ea typeface="黑体" pitchFamily="49" charset="-122"/>
              </a:rPr>
              <a:t>  </a:t>
            </a:r>
            <a:r>
              <a:rPr lang="zh-CN" altLang="zh-CN" b="1" dirty="0" smtClean="0">
                <a:latin typeface="黑体" pitchFamily="49" charset="-122"/>
                <a:ea typeface="黑体" pitchFamily="49" charset="-122"/>
              </a:rPr>
              <a:t>党章是史，记载了我们党的成功经验；</a:t>
            </a:r>
            <a:endParaRPr lang="en-US" altLang="zh-CN" b="1" dirty="0" smtClean="0">
              <a:latin typeface="黑体" pitchFamily="49" charset="-122"/>
              <a:ea typeface="黑体" pitchFamily="49" charset="-122"/>
            </a:endParaRPr>
          </a:p>
          <a:p>
            <a:pPr marL="0" indent="457200">
              <a:lnSpc>
                <a:spcPct val="200000"/>
              </a:lnSpc>
              <a:buFont typeface="Arial" charset="0"/>
              <a:buNone/>
            </a:pPr>
            <a:r>
              <a:rPr lang="en-US" altLang="zh-CN" b="1" dirty="0" smtClean="0">
                <a:latin typeface="黑体" pitchFamily="49" charset="-122"/>
                <a:ea typeface="黑体" pitchFamily="49" charset="-122"/>
              </a:rPr>
              <a:t>  </a:t>
            </a:r>
            <a:r>
              <a:rPr lang="zh-CN" altLang="zh-CN" b="1" dirty="0" smtClean="0">
                <a:latin typeface="黑体" pitchFamily="49" charset="-122"/>
                <a:ea typeface="黑体" pitchFamily="49" charset="-122"/>
              </a:rPr>
              <a:t>党章是旗，指引了我们党的胜利方向。</a:t>
            </a:r>
            <a:endParaRPr lang="zh-CN" altLang="zh-CN" b="1" dirty="0" smtClean="0">
              <a:latin typeface="黑体" pitchFamily="49" charset="-122"/>
              <a:ea typeface="黑体" pitchFamily="49" charset="-122"/>
            </a:endParaRPr>
          </a:p>
          <a:p>
            <a:pPr marL="0" indent="457200">
              <a:lnSpc>
                <a:spcPct val="200000"/>
              </a:lnSpc>
              <a:buFont typeface="Arial" charset="0"/>
              <a:buNone/>
            </a:pPr>
            <a:r>
              <a:rPr lang="en-US" altLang="zh-CN" sz="2400" b="1" dirty="0" smtClean="0">
                <a:latin typeface="黑体" pitchFamily="49" charset="-122"/>
                <a:ea typeface="黑体" pitchFamily="49" charset="-122"/>
              </a:rPr>
              <a:t>        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——《从党章发展看中国共产党成功之道》 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457200">
              <a:lnSpc>
                <a:spcPct val="150000"/>
              </a:lnSpc>
              <a:buFont typeface="Arial" charset="0"/>
              <a:buNone/>
            </a:pP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  </a:t>
            </a:r>
            <a:endParaRPr lang="zh-CN" altLang="en-US" dirty="0" smtClean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 txBox="1">
            <a:spLocks noGrp="1" noChangeArrowheads="1"/>
          </p:cNvSpPr>
          <p:nvPr>
            <p:ph idx="1"/>
          </p:nvPr>
        </p:nvSpPr>
        <p:spPr>
          <a:xfrm>
            <a:off x="152400" y="609600"/>
            <a:ext cx="8813800" cy="5257800"/>
          </a:xfrm>
          <a:solidFill>
            <a:srgbClr val="000066"/>
          </a:solidFill>
          <a:ln>
            <a:solidFill>
              <a:srgbClr val="003300"/>
            </a:solidFill>
            <a:miter lim="800000"/>
          </a:ln>
        </p:spPr>
        <p:txBody>
          <a:bodyPr vert="eaVert">
            <a:spAutoFit/>
          </a:bodyPr>
          <a:lstStyle>
            <a:lvl1pPr>
              <a:defRPr u="sng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u="sng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u="sng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u="sng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u="sng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indent="0" eaLnBrk="1" hangingPunct="1">
              <a:lnSpc>
                <a:spcPts val="4600"/>
              </a:lnSpc>
              <a:buFont typeface="Wingdings" pitchFamily="2" charset="2"/>
              <a:buNone/>
              <a:defRPr/>
            </a:pPr>
            <a:r>
              <a:rPr lang="zh-CN" altLang="en-US" sz="2800" b="1" u="none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第二十五条 凡党员有犯左列各项之一者，该地方执行委员会必须开除之：</a:t>
            </a:r>
            <a:endParaRPr lang="zh-CN" altLang="en-US" sz="2800" b="1" u="none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  <a:p>
            <a:pPr marL="0" indent="0" eaLnBrk="1" hangingPunct="1">
              <a:lnSpc>
                <a:spcPts val="4600"/>
              </a:lnSpc>
              <a:buFont typeface="Wingdings" pitchFamily="2" charset="2"/>
              <a:buNone/>
              <a:defRPr/>
            </a:pPr>
            <a:r>
              <a:rPr lang="zh-CN" altLang="en-US" sz="2800" b="1" u="none" dirty="0" smtClean="0">
                <a:solidFill>
                  <a:schemeClr val="bg1"/>
                </a:solidFill>
                <a:latin typeface="Times New Roman" pitchFamily="18" charset="0"/>
              </a:rPr>
              <a:t>（一）言论行动有违背本党宣言章程及大会各执行委员会之议决案； </a:t>
            </a:r>
            <a:endParaRPr lang="zh-CN" altLang="en-US" sz="2800" b="1" u="none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marL="0" indent="0" eaLnBrk="1" hangingPunct="1">
              <a:lnSpc>
                <a:spcPts val="4600"/>
              </a:lnSpc>
              <a:buFont typeface="Wingdings" pitchFamily="2" charset="2"/>
              <a:buNone/>
              <a:defRPr/>
            </a:pPr>
            <a:r>
              <a:rPr lang="zh-CN" altLang="en-US" sz="2800" b="1" u="none" dirty="0" smtClean="0">
                <a:solidFill>
                  <a:schemeClr val="bg1"/>
                </a:solidFill>
                <a:latin typeface="Times New Roman" pitchFamily="18" charset="0"/>
              </a:rPr>
              <a:t>（二）无故联续二次不到会；</a:t>
            </a:r>
            <a:endParaRPr lang="zh-CN" altLang="en-US" sz="2800" b="1" u="none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marL="0" indent="0" eaLnBrk="1" hangingPunct="1">
              <a:lnSpc>
                <a:spcPts val="4600"/>
              </a:lnSpc>
              <a:buFont typeface="Wingdings" pitchFamily="2" charset="2"/>
              <a:buNone/>
              <a:defRPr/>
            </a:pPr>
            <a:r>
              <a:rPr lang="zh-CN" altLang="en-US" sz="2800" b="1" u="none" dirty="0" smtClean="0">
                <a:solidFill>
                  <a:schemeClr val="bg1"/>
                </a:solidFill>
                <a:latin typeface="Times New Roman" pitchFamily="18" charset="0"/>
              </a:rPr>
              <a:t>（三）欠缴党费三个月；</a:t>
            </a:r>
            <a:endParaRPr lang="zh-CN" altLang="en-US" sz="2800" b="1" u="none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marL="0" indent="0" eaLnBrk="1" hangingPunct="1">
              <a:lnSpc>
                <a:spcPts val="4600"/>
              </a:lnSpc>
              <a:buFont typeface="Wingdings" pitchFamily="2" charset="2"/>
              <a:buNone/>
              <a:defRPr/>
            </a:pPr>
            <a:r>
              <a:rPr lang="zh-CN" altLang="en-US" sz="2800" b="1" u="none" dirty="0" smtClean="0">
                <a:solidFill>
                  <a:schemeClr val="bg1"/>
                </a:solidFill>
                <a:latin typeface="Times New Roman" pitchFamily="18" charset="0"/>
              </a:rPr>
              <a:t>（四）无故联续四个星期不为本党服务； </a:t>
            </a:r>
            <a:endParaRPr lang="zh-CN" altLang="en-US" sz="2800" b="1" u="none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marL="0" indent="0" eaLnBrk="1" hangingPunct="1">
              <a:lnSpc>
                <a:spcPts val="4600"/>
              </a:lnSpc>
              <a:buFont typeface="Wingdings" pitchFamily="2" charset="2"/>
              <a:buNone/>
              <a:defRPr/>
            </a:pPr>
            <a:r>
              <a:rPr lang="zh-CN" altLang="en-US" sz="2800" b="1" u="none" dirty="0" smtClean="0">
                <a:solidFill>
                  <a:schemeClr val="bg1"/>
                </a:solidFill>
                <a:latin typeface="Times New Roman" pitchFamily="18" charset="0"/>
              </a:rPr>
              <a:t>（五）经中央执行委员会命令其停止出席留党察看期满而不改悟； </a:t>
            </a:r>
            <a:endParaRPr lang="zh-CN" altLang="en-US" sz="2800" b="1" u="none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marL="0" indent="0" eaLnBrk="1" hangingPunct="1">
              <a:lnSpc>
                <a:spcPts val="4600"/>
              </a:lnSpc>
              <a:buFont typeface="Wingdings" pitchFamily="2" charset="2"/>
              <a:buNone/>
              <a:defRPr/>
            </a:pPr>
            <a:r>
              <a:rPr lang="zh-CN" altLang="en-US" sz="2800" b="1" u="none" dirty="0" smtClean="0">
                <a:solidFill>
                  <a:schemeClr val="bg1"/>
                </a:solidFill>
                <a:latin typeface="Times New Roman" pitchFamily="18" charset="0"/>
              </a:rPr>
              <a:t>（六）泄漏本党秘密。</a:t>
            </a:r>
            <a:endParaRPr lang="zh-CN" altLang="en-US" sz="2800" b="1" u="none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defRPr/>
            </a:pPr>
            <a:endParaRPr lang="zh-CN" altLang="en-US" sz="2400" u="none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"/>
          <p:cNvGraphicFramePr/>
          <p:nvPr/>
        </p:nvGraphicFramePr>
        <p:xfrm>
          <a:off x="457470" y="1066955"/>
          <a:ext cx="8229060" cy="4503107"/>
        </p:xfrm>
        <a:graphic>
          <a:graphicData uri="http://schemas.openxmlformats.org/drawingml/2006/table">
            <a:tbl>
              <a:tblPr/>
              <a:tblGrid>
                <a:gridCol w="2530835"/>
                <a:gridCol w="5698225"/>
              </a:tblGrid>
              <a:tr h="1329534">
                <a:tc>
                  <a:txBody>
                    <a:bodyPr/>
                    <a:lstStyle/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</a:pP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sym typeface="楷体" panose="02010609060101010101" pitchFamily="49" charset="-122"/>
                        </a:rPr>
                        <a:t>三大党章</a:t>
                      </a:r>
                      <a:endParaRPr kumimoji="0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sym typeface="楷体" panose="02010609060101010101" pitchFamily="49" charset="-122"/>
                      </a:endParaRPr>
                    </a:p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</a:pP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sym typeface="Arial" pitchFamily="34" charset="0"/>
                      </a:endParaRPr>
                    </a:p>
                  </a:txBody>
                  <a:tcPr marL="89990" marR="89990" marT="143989" marB="1439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</a:pP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sym typeface="楷体" panose="02010609060101010101" pitchFamily="49" charset="-122"/>
                        </a:rPr>
                        <a:t>入党介绍人、候补期、</a:t>
                      </a:r>
                      <a:endParaRPr kumimoji="0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sym typeface="楷体" panose="02010609060101010101" pitchFamily="49" charset="-122"/>
                      </a:endParaRPr>
                    </a:p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</a:pP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sym typeface="楷体" panose="02010609060101010101" pitchFamily="49" charset="-122"/>
                        </a:rPr>
                        <a:t>自请出党等</a:t>
                      </a: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sym typeface="楷体" panose="02010609060101010101" pitchFamily="49" charset="-122"/>
                      </a:endParaRPr>
                    </a:p>
                  </a:txBody>
                  <a:tcPr marL="89990" marR="89990" marT="143989" marB="1439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956244">
                <a:tc>
                  <a:txBody>
                    <a:bodyPr/>
                    <a:lstStyle/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defRPr/>
                      </a:pP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sym typeface="楷体" panose="02010609060101010101" pitchFamily="49" charset="-122"/>
                        </a:rPr>
                        <a:t>四大党章</a:t>
                      </a:r>
                      <a:endParaRPr kumimoji="0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sym typeface="楷体" panose="02010609060101010101" pitchFamily="49" charset="-122"/>
                      </a:endParaRPr>
                    </a:p>
                  </a:txBody>
                  <a:tcPr marL="89990" marR="89990" marT="143989" marB="1439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</a:pPr>
                      <a:r>
                        <a:rPr kumimoji="0" lang="zh-CN" alt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+mn-cs"/>
                          <a:sym typeface="楷体" panose="02010609060101010101" pitchFamily="49" charset="-122"/>
                        </a:rPr>
                        <a:t>支部、称谓等</a:t>
                      </a:r>
                      <a:endParaRPr kumimoji="0" lang="zh-CN" altLang="zh-CN" sz="2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+mn-cs"/>
                        <a:sym typeface="楷体" panose="02010609060101010101" pitchFamily="49" charset="-122"/>
                      </a:endParaRPr>
                    </a:p>
                  </a:txBody>
                  <a:tcPr marL="89990" marR="89990" marT="143989" marB="1439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016608">
                <a:tc>
                  <a:txBody>
                    <a:bodyPr/>
                    <a:lstStyle/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</a:pP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sym typeface="楷体" panose="02010609060101010101" pitchFamily="49" charset="-122"/>
                        </a:rPr>
                        <a:t>五大党章</a:t>
                      </a:r>
                      <a:endParaRPr kumimoji="0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sym typeface="楷体" panose="02010609060101010101" pitchFamily="49" charset="-122"/>
                      </a:endParaRPr>
                    </a:p>
                  </a:txBody>
                  <a:tcPr marL="89990" marR="89990" marT="143989" marB="1439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</a:pPr>
                      <a:r>
                        <a:rPr kumimoji="0" lang="zh-CN" alt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+mn-cs"/>
                          <a:sym typeface="楷体" panose="02010609060101010101" pitchFamily="49" charset="-122"/>
                        </a:rPr>
                        <a:t>入党年龄、民主集中制等</a:t>
                      </a:r>
                      <a:endParaRPr kumimoji="0" lang="zh-CN" altLang="zh-CN" sz="2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+mn-cs"/>
                        <a:sym typeface="楷体" panose="02010609060101010101" pitchFamily="49" charset="-122"/>
                      </a:endParaRPr>
                    </a:p>
                  </a:txBody>
                  <a:tcPr marL="89990" marR="89990" marT="143989" marB="1439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200721">
                <a:tc>
                  <a:txBody>
                    <a:bodyPr/>
                    <a:lstStyle/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</a:pP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sym typeface="楷体" panose="02010609060101010101" pitchFamily="49" charset="-122"/>
                        </a:rPr>
                        <a:t>六大党章</a:t>
                      </a: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sym typeface="Arial" pitchFamily="34" charset="0"/>
                      </a:endParaRPr>
                    </a:p>
                  </a:txBody>
                  <a:tcPr marL="89990" marR="89990" marT="143989" marB="1439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</a:pP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sym typeface="楷体" panose="02010609060101010101" pitchFamily="49" charset="-122"/>
                        </a:rPr>
                        <a:t>“共产国际支部”</a:t>
                      </a: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黑体" pitchFamily="49" charset="-122"/>
                        <a:ea typeface="黑体" pitchFamily="49" charset="-122"/>
                        <a:sym typeface="楷体" panose="02010609060101010101" pitchFamily="49" charset="-122"/>
                      </a:endParaRPr>
                    </a:p>
                  </a:txBody>
                  <a:tcPr marL="89990" marR="89990" marT="143989" marB="1439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470" y="305005"/>
            <a:ext cx="8076670" cy="1447705"/>
          </a:xfrm>
          <a:solidFill>
            <a:srgbClr val="CCECFF"/>
          </a:solidFill>
        </p:spPr>
        <p:txBody>
          <a:bodyPr/>
          <a:lstStyle/>
          <a:p>
            <a:pPr lvl="0" algn="ctr">
              <a:lnSpc>
                <a:spcPts val="5600"/>
              </a:lnSpc>
            </a:pPr>
            <a:r>
              <a:rPr lang="zh-CN" altLang="en-US" sz="4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七大党章</a:t>
            </a:r>
            <a:r>
              <a:rPr lang="en-US" altLang="zh-CN" sz="4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——</a:t>
            </a:r>
            <a:br>
              <a:rPr lang="en-US" altLang="zh-CN" sz="4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</a:br>
            <a:r>
              <a:rPr lang="zh-CN" altLang="en-US" sz="32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独立自主</a:t>
            </a:r>
            <a:r>
              <a:rPr lang="zh-CN" altLang="en-US" sz="32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制定的第一部党章</a:t>
            </a:r>
            <a:br>
              <a:rPr lang="en-US" altLang="zh-CN" sz="3200" kern="1200" dirty="0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</a:br>
            <a:endParaRPr lang="zh-CN" altLang="en-US" sz="32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2050" name="Picture 2" descr="C:\Users\tjl\Desktop\2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470" y="1981294"/>
            <a:ext cx="3657670" cy="442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346816" y="2969014"/>
            <a:ext cx="4572000" cy="19954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0" eaLnBrk="0" hangingPunct="0">
              <a:lnSpc>
                <a:spcPts val="5200"/>
              </a:lnSpc>
              <a:spcBef>
                <a:spcPts val="0"/>
              </a:spcBef>
              <a:buClr>
                <a:schemeClr val="accent1"/>
              </a:buClr>
              <a:buSzPct val="65000"/>
            </a:pPr>
            <a:r>
              <a:rPr lang="zh-CN" altLang="en-US" sz="3200" u="none" dirty="0">
                <a:latin typeface="黑体" pitchFamily="49" charset="-122"/>
                <a:ea typeface="黑体" pitchFamily="49" charset="-122"/>
              </a:rPr>
              <a:t>总纲</a:t>
            </a:r>
            <a:r>
              <a:rPr lang="zh-CN" altLang="en-US" sz="3200" u="none" dirty="0" smtClean="0">
                <a:latin typeface="黑体" pitchFamily="49" charset="-122"/>
                <a:ea typeface="黑体" pitchFamily="49" charset="-122"/>
              </a:rPr>
              <a:t>、毛泽东思想确立为党的指导思想</a:t>
            </a:r>
            <a:r>
              <a:rPr lang="zh-CN" altLang="en-US" sz="3200" u="none" dirty="0">
                <a:latin typeface="黑体" pitchFamily="49" charset="-122"/>
                <a:ea typeface="黑体" pitchFamily="49" charset="-122"/>
              </a:rPr>
              <a:t>、群众路线</a:t>
            </a:r>
            <a:r>
              <a:rPr lang="zh-CN" altLang="en-US" sz="3200" u="none" dirty="0" smtClean="0">
                <a:latin typeface="黑体" pitchFamily="49" charset="-122"/>
                <a:ea typeface="黑体" pitchFamily="49" charset="-122"/>
              </a:rPr>
              <a:t>、义务和权利等</a:t>
            </a:r>
            <a:endParaRPr lang="zh-CN" altLang="en-US" sz="3200" u="none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470" y="305005"/>
            <a:ext cx="8076670" cy="1447705"/>
          </a:xfrm>
          <a:solidFill>
            <a:srgbClr val="CCECFF"/>
          </a:solidFill>
        </p:spPr>
        <p:txBody>
          <a:bodyPr/>
          <a:lstStyle/>
          <a:p>
            <a:pPr lvl="0" algn="ctr">
              <a:lnSpc>
                <a:spcPts val="5600"/>
              </a:lnSpc>
            </a:pPr>
            <a:r>
              <a:rPr lang="zh-CN" altLang="en-US" sz="4000" b="1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八</a:t>
            </a:r>
            <a:r>
              <a:rPr lang="zh-CN" altLang="en-US" sz="4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大党章</a:t>
            </a:r>
            <a:r>
              <a:rPr lang="en-US" altLang="zh-CN" sz="4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——</a:t>
            </a:r>
            <a:br>
              <a:rPr lang="en-US" altLang="zh-CN" sz="4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</a:br>
            <a:r>
              <a:rPr lang="zh-CN" altLang="en-US" sz="32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执政以后制定的第一部党章</a:t>
            </a:r>
            <a:br>
              <a:rPr lang="en-US" altLang="zh-CN" sz="3200" kern="1200" dirty="0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</a:br>
            <a:endParaRPr lang="zh-CN" altLang="en-US" sz="32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81274" y="2743244"/>
            <a:ext cx="3123995" cy="2811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0" eaLnBrk="0" hangingPunct="0">
              <a:lnSpc>
                <a:spcPts val="5300"/>
              </a:lnSpc>
              <a:spcBef>
                <a:spcPts val="0"/>
              </a:spcBef>
              <a:buClr>
                <a:schemeClr val="accent1"/>
              </a:buClr>
              <a:buSzPct val="65000"/>
            </a:pPr>
            <a:r>
              <a:rPr lang="zh-CN" altLang="en-US" sz="3200" u="none" dirty="0">
                <a:latin typeface="黑体" pitchFamily="49" charset="-122"/>
                <a:ea typeface="黑体" pitchFamily="49" charset="-122"/>
                <a:sym typeface="楷体" panose="02010609060101010101" pitchFamily="49" charset="-122"/>
              </a:rPr>
              <a:t>中心任务、预备期</a:t>
            </a:r>
            <a:r>
              <a:rPr lang="zh-CN" altLang="en-US" sz="3200" u="none" dirty="0" smtClean="0">
                <a:latin typeface="黑体" pitchFamily="49" charset="-122"/>
                <a:ea typeface="黑体" pitchFamily="49" charset="-122"/>
                <a:sym typeface="楷体" panose="02010609060101010101" pitchFamily="49" charset="-122"/>
              </a:rPr>
              <a:t>、民主集中制党代会常任制、纪律处分</a:t>
            </a:r>
            <a:r>
              <a:rPr lang="zh-CN" altLang="en-US" sz="3200" u="none" dirty="0">
                <a:latin typeface="黑体" pitchFamily="49" charset="-122"/>
                <a:ea typeface="黑体" pitchFamily="49" charset="-122"/>
                <a:sym typeface="楷体" panose="02010609060101010101" pitchFamily="49" charset="-122"/>
              </a:rPr>
              <a:t>等</a:t>
            </a:r>
            <a:endParaRPr lang="zh-CN" altLang="en-US" sz="3200" u="none" dirty="0">
              <a:latin typeface="黑体" pitchFamily="49" charset="-122"/>
              <a:ea typeface="黑体" pitchFamily="49" charset="-122"/>
              <a:sym typeface="Arial" pitchFamily="34" charset="0"/>
            </a:endParaRPr>
          </a:p>
        </p:txBody>
      </p:sp>
      <p:pic>
        <p:nvPicPr>
          <p:cNvPr id="3074" name="Picture 2" descr="C:\Users\tjl\Desktop\F200908191117052061111617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341" y="2342155"/>
            <a:ext cx="5329210" cy="361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3"/>
          <p:cNvGraphicFramePr>
            <a:graphicFrameLocks noGrp="1"/>
          </p:cNvGraphicFramePr>
          <p:nvPr>
            <p:ph idx="1"/>
          </p:nvPr>
        </p:nvGraphicFramePr>
        <p:xfrm>
          <a:off x="381275" y="990760"/>
          <a:ext cx="8533840" cy="4571700"/>
        </p:xfrm>
        <a:graphic>
          <a:graphicData uri="http://schemas.openxmlformats.org/drawingml/2006/table">
            <a:tbl>
              <a:tblPr/>
              <a:tblGrid>
                <a:gridCol w="2504496"/>
                <a:gridCol w="6029344"/>
              </a:tblGrid>
              <a:tr h="1393086">
                <a:tc>
                  <a:txBody>
                    <a:bodyPr/>
                    <a:lstStyle/>
                    <a:p>
                      <a:pPr marL="0" marR="0" lvl="0" indent="0" algn="ctr" defTabSz="0" rtl="0" eaLnBrk="0" fontAlgn="base" latinLnBrk="0" hangingPunct="0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</a:pPr>
                      <a:r>
                        <a:rPr kumimoji="0" lang="zh-CN" alt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+mn-cs"/>
                          <a:sym typeface="楷体" panose="02010609060101010101" pitchFamily="49" charset="-122"/>
                        </a:rPr>
                        <a:t>九大党章</a:t>
                      </a:r>
                      <a:endParaRPr kumimoji="0" lang="zh-CN" altLang="en-US" sz="2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+mn-cs"/>
                        <a:sym typeface="Arial" pitchFamily="34" charset="0"/>
                      </a:endParaRPr>
                    </a:p>
                  </a:txBody>
                  <a:tcPr marL="89996" marR="89996" marT="144072" marB="1440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0" fontAlgn="base" latinLnBrk="0" hangingPunct="0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</a:pP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sym typeface="楷体" panose="02010609060101010101" pitchFamily="49" charset="-122"/>
                        </a:rPr>
                        <a:t>阶级斗争为纲、民主集中制遭破坏</a:t>
                      </a: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sym typeface="楷体" panose="02010609060101010101" pitchFamily="49" charset="-122"/>
                      </a:endParaRPr>
                    </a:p>
                  </a:txBody>
                  <a:tcPr marL="89996" marR="89996" marT="144072" marB="1440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273061">
                <a:tc>
                  <a:txBody>
                    <a:bodyPr/>
                    <a:lstStyle/>
                    <a:p>
                      <a:pPr marL="0" marR="0" lvl="0" indent="0" algn="ctr" defTabSz="0" rtl="0" eaLnBrk="0" fontAlgn="base" latinLnBrk="0" hangingPunct="0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</a:pPr>
                      <a:r>
                        <a:rPr kumimoji="0" lang="zh-CN" alt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+mn-cs"/>
                          <a:sym typeface="楷体" panose="02010609060101010101" pitchFamily="49" charset="-122"/>
                        </a:rPr>
                        <a:t>十大党章</a:t>
                      </a:r>
                      <a:endParaRPr kumimoji="0" lang="zh-CN" altLang="en-US" sz="2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+mn-cs"/>
                        <a:sym typeface="Arial" pitchFamily="34" charset="0"/>
                      </a:endParaRPr>
                    </a:p>
                  </a:txBody>
                  <a:tcPr marL="89996" marR="89996" marT="144072" marB="1440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0" fontAlgn="base" latinLnBrk="0" hangingPunct="0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</a:pPr>
                      <a:r>
                        <a:rPr kumimoji="0" lang="zh-CN" altLang="zh-CN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+mn-cs"/>
                        </a:rPr>
                        <a:t>删去了林彪为接班人的内容</a:t>
                      </a:r>
                      <a:endParaRPr kumimoji="0" lang="zh-CN" altLang="zh-CN" sz="2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+mn-cs"/>
                        <a:sym typeface="楷体" panose="02010609060101010101" pitchFamily="49" charset="-122"/>
                      </a:endParaRPr>
                    </a:p>
                  </a:txBody>
                  <a:tcPr marL="89996" marR="89996" marT="144072" marB="1440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905553">
                <a:tc>
                  <a:txBody>
                    <a:bodyPr/>
                    <a:lstStyle/>
                    <a:p>
                      <a:pPr marL="0" marR="0" lvl="0" indent="0" algn="ctr" defTabSz="0" rtl="0" eaLnBrk="0" fontAlgn="base" latinLnBrk="0" hangingPunct="0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</a:pPr>
                      <a:r>
                        <a:rPr kumimoji="0" lang="zh-CN" alt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+mn-cs"/>
                          <a:sym typeface="楷体" panose="02010609060101010101" pitchFamily="49" charset="-122"/>
                        </a:rPr>
                        <a:t>十一大党章</a:t>
                      </a:r>
                      <a:endParaRPr kumimoji="0" lang="zh-CN" altLang="en-US" sz="2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+mn-cs"/>
                        <a:sym typeface="Arial" pitchFamily="34" charset="0"/>
                      </a:endParaRPr>
                    </a:p>
                  </a:txBody>
                  <a:tcPr marL="89996" marR="89996" marT="144072" marB="1440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0" fontAlgn="base" latinLnBrk="0" hangingPunct="0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</a:pPr>
                      <a:r>
                        <a:rPr kumimoji="0" lang="zh-CN" alt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+mn-cs"/>
                          <a:sym typeface="楷体" panose="02010609060101010101" pitchFamily="49" charset="-122"/>
                        </a:rPr>
                        <a:t>恢复四个现代化提法、恢复预备期、设立纪律检查委员会，但仍沿用了错误理论、口号</a:t>
                      </a:r>
                      <a:endParaRPr kumimoji="0" lang="zh-CN" altLang="zh-CN" sz="2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+mn-cs"/>
                        <a:sym typeface="楷体" panose="02010609060101010101" pitchFamily="49" charset="-122"/>
                      </a:endParaRPr>
                    </a:p>
                  </a:txBody>
                  <a:tcPr marL="89996" marR="89996" marT="144072" marB="1440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553827" y="228810"/>
            <a:ext cx="8076670" cy="1447705"/>
          </a:xfrm>
          <a:solidFill>
            <a:srgbClr val="CCECFF"/>
          </a:solidFill>
        </p:spPr>
        <p:txBody>
          <a:bodyPr/>
          <a:lstStyle/>
          <a:p>
            <a:pPr lvl="0" algn="ctr">
              <a:lnSpc>
                <a:spcPts val="5600"/>
              </a:lnSpc>
            </a:pPr>
            <a:r>
              <a:rPr lang="zh-CN" altLang="en-US" sz="4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十二大党章</a:t>
            </a:r>
            <a:r>
              <a:rPr lang="en-US" altLang="zh-CN" sz="4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——</a:t>
            </a:r>
            <a:br>
              <a:rPr lang="en-US" altLang="zh-CN" sz="4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</a:br>
            <a:r>
              <a:rPr lang="zh-CN" altLang="en-US" sz="32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改革开放时期的第一部党章</a:t>
            </a:r>
            <a:br>
              <a:rPr lang="en-US" altLang="zh-CN" sz="3200" kern="1200" dirty="0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</a:br>
            <a:endParaRPr lang="zh-CN" altLang="en-US" sz="32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098" name="Picture 2" descr="C:\Users\tjl\Desktop\00188b27c9090c17e2bd01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251" y="4229930"/>
            <a:ext cx="6135924" cy="244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52689" y="1813244"/>
            <a:ext cx="8839485" cy="2964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0" eaLnBrk="0" hangingPunct="0">
              <a:lnSpc>
                <a:spcPts val="5600"/>
              </a:lnSpc>
              <a:spcBef>
                <a:spcPts val="0"/>
              </a:spcBef>
              <a:buClr>
                <a:schemeClr val="accent1"/>
              </a:buClr>
              <a:buSzPct val="65000"/>
            </a:pPr>
            <a:r>
              <a:rPr lang="zh-CN" altLang="en-US" sz="3200" u="none" dirty="0" smtClean="0">
                <a:latin typeface="黑体" pitchFamily="49" charset="-122"/>
                <a:ea typeface="黑体" pitchFamily="49" charset="-122"/>
                <a:sym typeface="楷体" panose="02010609060101010101" pitchFamily="49" charset="-122"/>
              </a:rPr>
              <a:t>  党</a:t>
            </a:r>
            <a:r>
              <a:rPr lang="zh-CN" altLang="en-US" sz="3200" u="none" dirty="0">
                <a:latin typeface="黑体" pitchFamily="49" charset="-122"/>
                <a:ea typeface="黑体" pitchFamily="49" charset="-122"/>
                <a:sym typeface="楷体" panose="02010609060101010101" pitchFamily="49" charset="-122"/>
              </a:rPr>
              <a:t>的性质的回归、党的干部、民主集中制六条原则</a:t>
            </a:r>
            <a:r>
              <a:rPr lang="zh-CN" altLang="en-US" sz="3200" u="none" dirty="0" smtClean="0">
                <a:latin typeface="黑体" pitchFamily="49" charset="-122"/>
                <a:ea typeface="黑体" pitchFamily="49" charset="-122"/>
                <a:sym typeface="楷体" panose="02010609060101010101" pitchFamily="49" charset="-122"/>
              </a:rPr>
              <a:t>、</a:t>
            </a:r>
            <a:r>
              <a:rPr lang="zh-CN" altLang="zh-CN" sz="3200" u="none" dirty="0" smtClean="0">
                <a:latin typeface="黑体" pitchFamily="49" charset="-122"/>
                <a:ea typeface="黑体" pitchFamily="49" charset="-122"/>
              </a:rPr>
              <a:t>中央顾问委员会</a:t>
            </a:r>
            <a:r>
              <a:rPr lang="zh-CN" altLang="zh-CN" sz="3200" u="none" dirty="0">
                <a:latin typeface="黑体" pitchFamily="49" charset="-122"/>
                <a:ea typeface="黑体" pitchFamily="49" charset="-122"/>
              </a:rPr>
              <a:t>和</a:t>
            </a:r>
            <a:r>
              <a:rPr lang="zh-CN" altLang="zh-CN" sz="3200" u="none" dirty="0" smtClean="0">
                <a:latin typeface="黑体" pitchFamily="49" charset="-122"/>
                <a:ea typeface="黑体" pitchFamily="49" charset="-122"/>
              </a:rPr>
              <a:t>中央纪律检查委员会</a:t>
            </a:r>
            <a:r>
              <a:rPr lang="zh-CN" altLang="en-US" sz="3200" u="none" dirty="0">
                <a:latin typeface="黑体" pitchFamily="49" charset="-122"/>
                <a:ea typeface="黑体" pitchFamily="49" charset="-122"/>
              </a:rPr>
              <a:t>，</a:t>
            </a:r>
            <a:r>
              <a:rPr lang="zh-CN" altLang="zh-CN" sz="3200" u="none" dirty="0" smtClean="0">
                <a:latin typeface="黑体" pitchFamily="49" charset="-122"/>
                <a:ea typeface="黑体" pitchFamily="49" charset="-122"/>
              </a:rPr>
              <a:t>党中央</a:t>
            </a:r>
            <a:r>
              <a:rPr lang="zh-CN" altLang="zh-CN" sz="3200" u="none" dirty="0">
                <a:latin typeface="黑体" pitchFamily="49" charset="-122"/>
                <a:ea typeface="黑体" pitchFamily="49" charset="-122"/>
              </a:rPr>
              <a:t>只设总书记，不再设主席和副主席，</a:t>
            </a:r>
            <a:r>
              <a:rPr lang="zh-CN" altLang="en-US" sz="3200" u="none" dirty="0" smtClean="0">
                <a:latin typeface="黑体" pitchFamily="49" charset="-122"/>
                <a:ea typeface="黑体" pitchFamily="49" charset="-122"/>
                <a:sym typeface="楷体" panose="02010609060101010101" pitchFamily="49" charset="-122"/>
              </a:rPr>
              <a:t>入党</a:t>
            </a:r>
            <a:r>
              <a:rPr lang="zh-CN" altLang="en-US" sz="3200" u="none" dirty="0">
                <a:latin typeface="黑体" pitchFamily="49" charset="-122"/>
                <a:ea typeface="黑体" pitchFamily="49" charset="-122"/>
                <a:sym typeface="楷体" panose="02010609060101010101" pitchFamily="49" charset="-122"/>
              </a:rPr>
              <a:t>誓词</a:t>
            </a:r>
            <a:r>
              <a:rPr lang="zh-CN" altLang="en-US" sz="3200" u="none" dirty="0" smtClean="0">
                <a:latin typeface="黑体" pitchFamily="49" charset="-122"/>
                <a:ea typeface="黑体" pitchFamily="49" charset="-122"/>
                <a:sym typeface="楷体" panose="02010609060101010101" pitchFamily="49" charset="-122"/>
              </a:rPr>
              <a:t>等。</a:t>
            </a:r>
            <a:endParaRPr lang="zh-CN" altLang="en-US" sz="3200" u="none" dirty="0">
              <a:latin typeface="黑体" pitchFamily="49" charset="-122"/>
              <a:ea typeface="黑体" pitchFamily="49" charset="-122"/>
              <a:sym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101"/>
          <p:cNvGraphicFramePr>
            <a:graphicFrameLocks noGrp="1"/>
          </p:cNvGraphicFramePr>
          <p:nvPr>
            <p:ph idx="1"/>
          </p:nvPr>
        </p:nvGraphicFramePr>
        <p:xfrm>
          <a:off x="76496" y="74964"/>
          <a:ext cx="8915114" cy="6675866"/>
        </p:xfrm>
        <a:graphic>
          <a:graphicData uri="http://schemas.openxmlformats.org/drawingml/2006/table">
            <a:tbl>
              <a:tblPr/>
              <a:tblGrid>
                <a:gridCol w="2359883"/>
                <a:gridCol w="6555231"/>
              </a:tblGrid>
              <a:tr h="883566">
                <a:tc>
                  <a:txBody>
                    <a:bodyPr/>
                    <a:lstStyle/>
                    <a:p>
                      <a:pPr marL="0" marR="0" lvl="0" indent="0" algn="ctr" defTabSz="0" rtl="0" eaLnBrk="0" fontAlgn="base" latinLnBrk="0" hangingPunct="0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</a:pPr>
                      <a:r>
                        <a:rPr kumimoji="0" lang="zh-CN" alt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+mn-cs"/>
                        </a:rPr>
                        <a:t>十三大党章</a:t>
                      </a:r>
                      <a:endParaRPr kumimoji="0" lang="zh-CN" altLang="en-US" sz="2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+mn-cs"/>
                      </a:endParaRPr>
                    </a:p>
                  </a:txBody>
                  <a:tcPr marL="90000" marR="90000" marT="234014" marB="2340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0" fontAlgn="base" latinLnBrk="0" hangingPunct="0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</a:pPr>
                      <a:r>
                        <a:rPr kumimoji="0" lang="zh-CN" altLang="zh-CN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+mn-cs"/>
                        </a:rPr>
                        <a:t>社会主义初级阶段理论</a:t>
                      </a:r>
                      <a:r>
                        <a:rPr kumimoji="0" lang="zh-CN" alt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+mn-cs"/>
                        </a:rPr>
                        <a:t>、差额选举等</a:t>
                      </a:r>
                      <a:endParaRPr kumimoji="0" lang="zh-CN" altLang="en-US" sz="2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+mn-cs"/>
                      </a:endParaRPr>
                    </a:p>
                  </a:txBody>
                  <a:tcPr marL="90000" marR="90000" marT="234014" marB="2340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188338">
                <a:tc>
                  <a:txBody>
                    <a:bodyPr/>
                    <a:lstStyle/>
                    <a:p>
                      <a:pPr marL="0" marR="0" lvl="0" indent="0" algn="ctr" defTabSz="0" rtl="0" eaLnBrk="0" fontAlgn="base" latinLnBrk="0" hangingPunct="0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</a:pPr>
                      <a:r>
                        <a:rPr kumimoji="0" lang="zh-CN" alt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+mn-cs"/>
                        </a:rPr>
                        <a:t>十四大党章</a:t>
                      </a:r>
                      <a:endParaRPr kumimoji="0" lang="zh-CN" altLang="en-US" sz="2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+mn-cs"/>
                      </a:endParaRPr>
                    </a:p>
                  </a:txBody>
                  <a:tcPr marL="90000" marR="90000" marT="234014" marB="2340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0" fontAlgn="base" latinLnBrk="0" hangingPunct="0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</a:pPr>
                      <a:r>
                        <a:rPr kumimoji="0" lang="zh-CN" alt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+mn-cs"/>
                        </a:rPr>
                        <a:t>建设有中国特色的社会主义理论、</a:t>
                      </a:r>
                      <a:endParaRPr kumimoji="0" lang="en-US" altLang="zh-CN" sz="2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+mn-cs"/>
                      </a:endParaRPr>
                    </a:p>
                    <a:p>
                      <a:pPr marL="0" marR="0" lvl="0" indent="0" algn="ctr" defTabSz="0" rtl="0" eaLnBrk="0" fontAlgn="base" latinLnBrk="0" hangingPunct="0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</a:pPr>
                      <a:r>
                        <a:rPr kumimoji="0" lang="zh-CN" alt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+mn-cs"/>
                        </a:rPr>
                        <a:t>基本路线等</a:t>
                      </a:r>
                      <a:endParaRPr kumimoji="0" lang="zh-CN" altLang="en-US" sz="2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+mn-cs"/>
                      </a:endParaRPr>
                    </a:p>
                  </a:txBody>
                  <a:tcPr marL="90000" marR="90000" marT="234014" marB="2340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820251">
                <a:tc>
                  <a:txBody>
                    <a:bodyPr/>
                    <a:lstStyle/>
                    <a:p>
                      <a:pPr marL="0" marR="0" lvl="0" indent="0" algn="ctr" defTabSz="0" rtl="0" eaLnBrk="0" fontAlgn="base" latinLnBrk="0" hangingPunct="0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</a:pPr>
                      <a:r>
                        <a:rPr kumimoji="0" lang="zh-CN" alt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+mn-cs"/>
                        </a:rPr>
                        <a:t>十五大党章</a:t>
                      </a:r>
                      <a:endParaRPr kumimoji="0" lang="zh-CN" altLang="en-US" sz="2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+mn-cs"/>
                      </a:endParaRPr>
                    </a:p>
                  </a:txBody>
                  <a:tcPr marL="90000" marR="90000" marT="234014" marB="2340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0" fontAlgn="base" latinLnBrk="0" hangingPunct="0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</a:pPr>
                      <a:r>
                        <a:rPr kumimoji="0" lang="zh-CN" alt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+mn-cs"/>
                        </a:rPr>
                        <a:t>邓小平理论为指导思想</a:t>
                      </a:r>
                      <a:endParaRPr kumimoji="0" lang="zh-CN" altLang="en-US" sz="2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+mn-cs"/>
                      </a:endParaRPr>
                    </a:p>
                  </a:txBody>
                  <a:tcPr marL="90000" marR="90000" marT="234014" marB="2340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188338">
                <a:tc>
                  <a:txBody>
                    <a:bodyPr/>
                    <a:lstStyle/>
                    <a:p>
                      <a:pPr marL="0" marR="0" lvl="0" indent="0" algn="ctr" defTabSz="0" rtl="0" eaLnBrk="0" fontAlgn="base" latinLnBrk="0" hangingPunct="0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</a:pPr>
                      <a:r>
                        <a:rPr kumimoji="0" lang="zh-CN" alt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+mn-cs"/>
                        </a:rPr>
                        <a:t>十六大党章</a:t>
                      </a:r>
                      <a:endParaRPr kumimoji="0" lang="zh-CN" altLang="en-US" sz="2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+mn-cs"/>
                      </a:endParaRPr>
                    </a:p>
                  </a:txBody>
                  <a:tcPr marL="90000" marR="90000" marT="234014" marB="2340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0" fontAlgn="base" latinLnBrk="0" hangingPunct="0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</a:pPr>
                      <a:r>
                        <a:rPr kumimoji="0" lang="zh-CN" alt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+mn-cs"/>
                        </a:rPr>
                        <a:t>“三个代表”重要思想、党的性质、入党条件、基层组织、党徽党旗等</a:t>
                      </a:r>
                      <a:endParaRPr kumimoji="0" lang="zh-CN" altLang="en-US" sz="2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+mn-cs"/>
                      </a:endParaRPr>
                    </a:p>
                  </a:txBody>
                  <a:tcPr marL="90000" marR="90000" marT="234014" marB="2340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188338">
                <a:tc>
                  <a:txBody>
                    <a:bodyPr/>
                    <a:lstStyle/>
                    <a:p>
                      <a:pPr marL="0" marR="0" lvl="0" indent="0" algn="ctr" defTabSz="0" rtl="0" eaLnBrk="0" fontAlgn="base" latinLnBrk="0" hangingPunct="0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</a:pPr>
                      <a:r>
                        <a:rPr kumimoji="0" lang="zh-CN" alt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+mn-cs"/>
                        </a:rPr>
                        <a:t>十七大党章</a:t>
                      </a:r>
                      <a:endParaRPr kumimoji="0" lang="zh-CN" altLang="en-US" sz="2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+mn-cs"/>
                      </a:endParaRPr>
                    </a:p>
                  </a:txBody>
                  <a:tcPr marL="90000" marR="90000" marT="234014" marB="2340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0" fontAlgn="base" latinLnBrk="0" hangingPunct="0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defRPr/>
                      </a:pPr>
                      <a:r>
                        <a:rPr kumimoji="0" lang="zh-CN" altLang="zh-CN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+mn-cs"/>
                        </a:rPr>
                        <a:t>党务公开</a:t>
                      </a:r>
                      <a:r>
                        <a:rPr kumimoji="0" lang="zh-CN" alt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+mn-cs"/>
                        </a:rPr>
                        <a:t>、</a:t>
                      </a:r>
                      <a:r>
                        <a:rPr kumimoji="0" lang="zh-CN" altLang="zh-CN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+mn-cs"/>
                        </a:rPr>
                        <a:t>党的各级代表大会实行任期制，巡视制度</a:t>
                      </a:r>
                      <a:r>
                        <a:rPr kumimoji="0" lang="zh-CN" alt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+mn-cs"/>
                        </a:rPr>
                        <a:t>、</a:t>
                      </a:r>
                      <a:r>
                        <a:rPr kumimoji="0" lang="zh-CN" altLang="zh-CN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+mn-cs"/>
                        </a:rPr>
                        <a:t>报告工作制度等</a:t>
                      </a:r>
                      <a:endParaRPr kumimoji="0" lang="zh-CN" altLang="en-US" sz="2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+mn-cs"/>
                      </a:endParaRPr>
                    </a:p>
                  </a:txBody>
                  <a:tcPr marL="90000" marR="90000" marT="234014" marB="2340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253188">
                <a:tc>
                  <a:txBody>
                    <a:bodyPr/>
                    <a:lstStyle/>
                    <a:p>
                      <a:pPr marL="0" marR="0" lvl="0" indent="0" algn="ctr" defTabSz="0" rtl="0" eaLnBrk="0" fontAlgn="base" latinLnBrk="0" hangingPunct="0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</a:pPr>
                      <a:r>
                        <a:rPr kumimoji="0" lang="zh-CN" alt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+mn-cs"/>
                        </a:rPr>
                        <a:t>十八大党章</a:t>
                      </a:r>
                      <a:endParaRPr kumimoji="0" lang="zh-CN" altLang="en-US" sz="2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+mn-cs"/>
                      </a:endParaRPr>
                    </a:p>
                  </a:txBody>
                  <a:tcPr marL="90000" marR="90000" marT="234014" marB="2340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0" fontAlgn="base" latinLnBrk="0" hangingPunct="0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</a:pPr>
                      <a:r>
                        <a:rPr kumimoji="0" lang="zh-CN" alt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+mn-cs"/>
                        </a:rPr>
                        <a:t>科学发展观、中国特色社会主义、总体布局、党的建设等</a:t>
                      </a:r>
                      <a:endParaRPr kumimoji="0" lang="zh-CN" altLang="en-US" sz="2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+mn-cs"/>
                      </a:endParaRPr>
                    </a:p>
                  </a:txBody>
                  <a:tcPr marL="90000" marR="90000" marT="234014" marB="2340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1448005" y="84673"/>
            <a:ext cx="6019405" cy="76179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zh-CN" altLang="en-US" b="1" kern="12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+mn-cs"/>
              </a:rPr>
              <a:t>（二）党章的主要</a:t>
            </a:r>
            <a:r>
              <a:rPr lang="zh-CN" altLang="en-US" b="1" kern="12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+mn-cs"/>
              </a:rPr>
              <a:t>内容</a:t>
            </a:r>
            <a:endParaRPr lang="zh-CN" altLang="en-US" b="1" kern="1200" dirty="0">
              <a:solidFill>
                <a:srgbClr val="FF0000"/>
              </a:solidFill>
              <a:latin typeface="黑体" pitchFamily="49" charset="-122"/>
              <a:ea typeface="黑体" pitchFamily="49" charset="-122"/>
              <a:cs typeface="+mn-cs"/>
            </a:endParaRPr>
          </a:p>
        </p:txBody>
      </p:sp>
      <p:pic>
        <p:nvPicPr>
          <p:cNvPr id="1026" name="Picture 2" descr="C:\Users\tjl\Desktop\图片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9" y="990760"/>
            <a:ext cx="8929687" cy="575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5080" y="457395"/>
            <a:ext cx="8229600" cy="884048"/>
          </a:xfrm>
        </p:spPr>
        <p:txBody>
          <a:bodyPr/>
          <a:lstStyle/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1、党的性质</a:t>
            </a:r>
            <a:r>
              <a:rPr lang="zh-CN" altLang="en-US" sz="3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和</a:t>
            </a:r>
            <a:r>
              <a:rPr lang="zh-CN" altLang="en-US" sz="36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奋斗</a:t>
            </a:r>
            <a:r>
              <a:rPr lang="zh-CN" altLang="en-US" sz="3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目标</a:t>
            </a:r>
            <a:br>
              <a:rPr lang="zh-CN" altLang="en-US" sz="36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</a:br>
            <a:endParaRPr lang="zh-CN" altLang="en-US" sz="36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2050" name="Picture 2" descr="C:\Users\tjl\Desktop\图片3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079" y="1447930"/>
            <a:ext cx="7186613" cy="491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5080" y="533590"/>
            <a:ext cx="5790880" cy="5562340"/>
          </a:xfrm>
        </p:spPr>
        <p:txBody>
          <a:bodyPr/>
          <a:lstStyle/>
          <a:p>
            <a:pPr indent="0">
              <a:lnSpc>
                <a:spcPts val="5500"/>
              </a:lnSpc>
              <a:buNone/>
            </a:pPr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有了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坚定的理想信念，站位就高了，眼界就宽了，心胸就开阔了，就能坚持正确政治方向，在胜利和顺境时不骄傲不急躁，在困难和逆境时不消沉不动摇，经受住各种风险和困难考验，自觉抵御各种腐朽思想的侵蚀，永葆共产党人政治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本色。    </a:t>
            </a:r>
            <a:endParaRPr lang="zh-CN" altLang="en-US" sz="2800" b="1" dirty="0" smtClean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" name="Picture 3" descr="BS01265_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290" y="840946"/>
            <a:ext cx="2517775" cy="517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示 3"/>
          <p:cNvGraphicFramePr/>
          <p:nvPr/>
        </p:nvGraphicFramePr>
        <p:xfrm>
          <a:off x="609860" y="1219345"/>
          <a:ext cx="7848084" cy="4749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470" y="533590"/>
            <a:ext cx="8229600" cy="1036438"/>
          </a:xfrm>
        </p:spPr>
        <p:txBody>
          <a:bodyPr/>
          <a:lstStyle/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2、行动指南和经验总结</a:t>
            </a:r>
            <a:br>
              <a:rPr lang="zh-CN" altLang="en-US" sz="36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</a:br>
            <a:endParaRPr lang="zh-CN" altLang="en-US" sz="36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>
          <a:xfrm>
            <a:off x="305080" y="1905100"/>
            <a:ext cx="7924280" cy="3504970"/>
          </a:xfrm>
        </p:spPr>
        <p:txBody>
          <a:bodyPr/>
          <a:lstStyle/>
          <a:p>
            <a:pPr marL="0" indent="0">
              <a:lnSpc>
                <a:spcPts val="68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    行动指南——马克思列宁主义、毛泽东思想、邓小平理论和“三个代表”重要思想</a:t>
            </a:r>
            <a:r>
              <a:rPr lang="zh-CN" altLang="en-US" sz="3200" dirty="0" smtClean="0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和科学发展观</a:t>
            </a:r>
            <a:endParaRPr lang="zh-CN" altLang="en-US" sz="3200" dirty="0" smtClean="0">
              <a:solidFill>
                <a:srgbClr val="FF33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>
          <a:xfrm>
            <a:off x="304800" y="305005"/>
            <a:ext cx="8839200" cy="1142925"/>
          </a:xfrm>
        </p:spPr>
        <p:txBody>
          <a:bodyPr/>
          <a:lstStyle/>
          <a:p>
            <a:pPr marL="0" indent="0" algn="ctr">
              <a:lnSpc>
                <a:spcPct val="200000"/>
              </a:lnSpc>
              <a:spcBef>
                <a:spcPct val="30000"/>
              </a:spcBef>
              <a:spcAft>
                <a:spcPct val="30000"/>
              </a:spcAft>
              <a:buFont typeface="Wingdings" pitchFamily="2" charset="2"/>
              <a:buNone/>
            </a:pPr>
            <a:r>
              <a:rPr lang="zh-CN" altLang="en-US" sz="3200" dirty="0">
                <a:latin typeface="黑体" pitchFamily="49" charset="-122"/>
                <a:ea typeface="黑体" pitchFamily="49" charset="-122"/>
              </a:rPr>
              <a:t>经验总结：中国特色社会主义的新概括与新要求</a:t>
            </a:r>
            <a:endParaRPr lang="zh-CN" altLang="en-US" sz="3200" dirty="0">
              <a:latin typeface="黑体" pitchFamily="49" charset="-122"/>
              <a:ea typeface="黑体" pitchFamily="49" charset="-122"/>
            </a:endParaRPr>
          </a:p>
          <a:p>
            <a:pPr marL="0" indent="0">
              <a:lnSpc>
                <a:spcPct val="200000"/>
              </a:lnSpc>
              <a:spcBef>
                <a:spcPct val="30000"/>
              </a:spcBef>
              <a:spcAft>
                <a:spcPct val="30000"/>
              </a:spcAft>
              <a:buFont typeface="Wingdings" pitchFamily="2" charset="2"/>
              <a:buNone/>
            </a:pPr>
            <a:endParaRPr lang="zh-CN" altLang="en-US" sz="2800" dirty="0" smtClean="0">
              <a:solidFill>
                <a:schemeClr val="tx2"/>
              </a:solidFill>
              <a:ea typeface="楷体" panose="02010609060101010101" pitchFamily="49" charset="-122"/>
            </a:endParaRPr>
          </a:p>
        </p:txBody>
      </p:sp>
      <p:graphicFrame>
        <p:nvGraphicFramePr>
          <p:cNvPr id="6" name="图示 5"/>
          <p:cNvGraphicFramePr/>
          <p:nvPr/>
        </p:nvGraphicFramePr>
        <p:xfrm>
          <a:off x="1143225" y="1676515"/>
          <a:ext cx="6781755" cy="4368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Graphic spid="6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225" y="228810"/>
            <a:ext cx="6534150" cy="1017588"/>
          </a:xfrm>
        </p:spPr>
        <p:txBody>
          <a:bodyPr/>
          <a:lstStyle/>
          <a:p>
            <a:pPr algn="ctr">
              <a:lnSpc>
                <a:spcPct val="155000"/>
              </a:lnSpc>
              <a:buClr>
                <a:schemeClr val="accent1"/>
              </a:buClr>
              <a:buSzPct val="65000"/>
            </a:pPr>
            <a:r>
              <a:rPr lang="zh-CN" altLang="en-US" sz="36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3、发展阶段和总体布局</a:t>
            </a:r>
            <a:endParaRPr lang="zh-CN" altLang="en-US" sz="36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graphicFrame>
        <p:nvGraphicFramePr>
          <p:cNvPr id="3" name="图示 2"/>
          <p:cNvGraphicFramePr/>
          <p:nvPr/>
        </p:nvGraphicFramePr>
        <p:xfrm>
          <a:off x="0" y="1219345"/>
          <a:ext cx="9144000" cy="5486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utoUpdateAnimBg="0"/>
      <p:bldGraphic spid="3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示 3"/>
          <p:cNvGraphicFramePr/>
          <p:nvPr/>
        </p:nvGraphicFramePr>
        <p:xfrm>
          <a:off x="686055" y="305005"/>
          <a:ext cx="7238525" cy="422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6" name="Picture 2" descr="C:\Users\tjl\Desktop\图片2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777" y="3387417"/>
            <a:ext cx="4949825" cy="338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tjl\Desktop\新建文件夹\1446520845345 (1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470" y="839548"/>
            <a:ext cx="7009790" cy="493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860" y="228810"/>
            <a:ext cx="8229600" cy="838200"/>
          </a:xfrm>
        </p:spPr>
        <p:txBody>
          <a:bodyPr/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en-US" sz="36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Arial" charset="0"/>
              </a:rPr>
              <a:t>、党的建设和党的领导</a:t>
            </a:r>
            <a:endParaRPr lang="zh-CN" altLang="en-US" sz="36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graphicFrame>
        <p:nvGraphicFramePr>
          <p:cNvPr id="4" name="图示 3"/>
          <p:cNvGraphicFramePr/>
          <p:nvPr/>
        </p:nvGraphicFramePr>
        <p:xfrm>
          <a:off x="533665" y="1143150"/>
          <a:ext cx="7848085" cy="5181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97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4" grpId="0"/>
      <p:bldGraphic spid="4" grpId="0">
        <p:bldAsOne/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57395"/>
            <a:ext cx="8229600" cy="838061"/>
          </a:xfrm>
        </p:spPr>
        <p:txBody>
          <a:bodyPr/>
          <a:lstStyle/>
          <a:p>
            <a:pPr algn="ctr"/>
            <a:r>
              <a:rPr lang="zh-CN" altLang="en-US" sz="4000" b="1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党的建设的四项基本要求</a:t>
            </a:r>
            <a:endParaRPr lang="zh-CN" altLang="en-US" sz="4000" b="1" dirty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470" y="1371735"/>
            <a:ext cx="8457645" cy="2285940"/>
          </a:xfrm>
        </p:spPr>
        <p:txBody>
          <a:bodyPr/>
          <a:lstStyle/>
          <a:p>
            <a:pPr marL="0" indent="0">
              <a:lnSpc>
                <a:spcPts val="5500"/>
              </a:lnSpc>
              <a:spcBef>
                <a:spcPts val="0"/>
              </a:spcBef>
              <a:buNone/>
            </a:pP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第一，坚持党的基本路线</a:t>
            </a:r>
            <a:endParaRPr lang="en-US" altLang="zh-CN" sz="3200" dirty="0" smtClean="0">
              <a:latin typeface="黑体" pitchFamily="49" charset="-122"/>
              <a:ea typeface="黑体" pitchFamily="49" charset="-122"/>
            </a:endParaRPr>
          </a:p>
          <a:p>
            <a:pPr marL="0" indent="0">
              <a:lnSpc>
                <a:spcPts val="5500"/>
              </a:lnSpc>
              <a:spcBef>
                <a:spcPts val="0"/>
              </a:spcBef>
              <a:buNone/>
            </a:pPr>
            <a:r>
              <a:rPr lang="zh-CN" altLang="zh-CN" sz="3200" dirty="0" smtClean="0">
                <a:latin typeface="黑体" pitchFamily="49" charset="-122"/>
                <a:ea typeface="黑体" pitchFamily="49" charset="-122"/>
              </a:rPr>
              <a:t>第二</a:t>
            </a:r>
            <a:r>
              <a:rPr lang="zh-CN" altLang="zh-CN" sz="3200" dirty="0">
                <a:latin typeface="黑体" pitchFamily="49" charset="-122"/>
                <a:ea typeface="黑体" pitchFamily="49" charset="-122"/>
              </a:rPr>
              <a:t>，坚持解放思想，实事求是，与时俱进，求真务实。</a:t>
            </a:r>
            <a:endParaRPr lang="zh-CN" altLang="en-US" sz="32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" name="Picture 3" descr="C:\Users\2324\Desktop\036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370" y="3809975"/>
            <a:ext cx="4953000" cy="240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1275" y="533590"/>
            <a:ext cx="8381450" cy="5410040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3200" dirty="0" smtClean="0">
                <a:latin typeface="黑体" pitchFamily="49" charset="-122"/>
                <a:ea typeface="黑体" pitchFamily="49" charset="-122"/>
              </a:rPr>
              <a:t>   </a:t>
            </a:r>
            <a:r>
              <a:rPr lang="zh-CN" altLang="zh-CN" sz="3200" dirty="0" smtClean="0">
                <a:latin typeface="黑体" pitchFamily="49" charset="-122"/>
                <a:ea typeface="黑体" pitchFamily="49" charset="-122"/>
              </a:rPr>
              <a:t>第三</a:t>
            </a:r>
            <a:r>
              <a:rPr lang="zh-CN" altLang="zh-CN" sz="3200" dirty="0">
                <a:latin typeface="黑体" pitchFamily="49" charset="-122"/>
                <a:ea typeface="黑体" pitchFamily="49" charset="-122"/>
              </a:rPr>
              <a:t>，坚持全心全意为人民服务</a:t>
            </a:r>
            <a:endParaRPr lang="en-US" altLang="zh-CN" sz="3200" dirty="0">
              <a:latin typeface="黑体" pitchFamily="49" charset="-122"/>
              <a:ea typeface="黑体" pitchFamily="49" charset="-122"/>
            </a:endParaRPr>
          </a:p>
          <a:p>
            <a:pPr marL="0" indent="0">
              <a:lnSpc>
                <a:spcPts val="5000"/>
              </a:lnSpc>
              <a:spcBef>
                <a:spcPts val="0"/>
              </a:spcBef>
              <a:buNone/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群众观点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是我们党的基本政治观点。</a:t>
            </a:r>
            <a:endParaRPr lang="en-US" altLang="zh-CN" sz="2800" dirty="0">
              <a:latin typeface="黑体" pitchFamily="49" charset="-122"/>
              <a:ea typeface="黑体" pitchFamily="49" charset="-122"/>
            </a:endParaRPr>
          </a:p>
          <a:p>
            <a:pPr marL="0" indent="0">
              <a:lnSpc>
                <a:spcPts val="5000"/>
              </a:lnSpc>
              <a:spcBef>
                <a:spcPts val="0"/>
              </a:spcBef>
              <a:buNone/>
            </a:pPr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    群众路线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：</a:t>
            </a:r>
            <a:r>
              <a:rPr lang="zh-CN" altLang="zh-CN" sz="2800" dirty="0">
                <a:latin typeface="黑体" pitchFamily="49" charset="-122"/>
                <a:ea typeface="黑体" pitchFamily="49" charset="-122"/>
              </a:rPr>
              <a:t>一切为了群众，一切依靠群众</a:t>
            </a:r>
            <a:r>
              <a:rPr lang="zh-CN" altLang="zh-CN" sz="2800" dirty="0" smtClean="0">
                <a:latin typeface="黑体" pitchFamily="49" charset="-122"/>
                <a:ea typeface="黑体" pitchFamily="49" charset="-122"/>
              </a:rPr>
              <a:t>，从</a:t>
            </a:r>
            <a:r>
              <a:rPr lang="zh-CN" altLang="zh-CN" sz="2800" dirty="0">
                <a:latin typeface="黑体" pitchFamily="49" charset="-122"/>
                <a:ea typeface="黑体" pitchFamily="49" charset="-122"/>
              </a:rPr>
              <a:t>群众中来，到群众中去，把党的正确主张变为群众的自觉行动。</a:t>
            </a:r>
            <a:endParaRPr lang="zh-CN" altLang="en-US" sz="2800" dirty="0">
              <a:latin typeface="黑体" pitchFamily="49" charset="-122"/>
              <a:ea typeface="黑体" pitchFamily="49" charset="-122"/>
            </a:endParaRPr>
          </a:p>
          <a:p>
            <a:pPr marL="0" indent="0">
              <a:lnSpc>
                <a:spcPts val="5000"/>
              </a:lnSpc>
              <a:spcBef>
                <a:spcPts val="0"/>
              </a:spcBef>
              <a:buNone/>
            </a:pPr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   党风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问题、党同人民群众联系问题是关系党生死存亡的问题</a:t>
            </a:r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。</a:t>
            </a:r>
            <a:endParaRPr lang="en-US" altLang="zh-CN" sz="2800" dirty="0" smtClean="0">
              <a:latin typeface="黑体" pitchFamily="49" charset="-122"/>
              <a:ea typeface="黑体" pitchFamily="49" charset="-122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altLang="zh-CN" sz="2800" dirty="0" smtClean="0">
              <a:latin typeface="黑体" pitchFamily="49" charset="-122"/>
              <a:ea typeface="黑体" pitchFamily="49" charset="-122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5" name="Rectangle 3"/>
          <p:cNvSpPr>
            <a:spLocks noGrp="1" noChangeArrowheads="1"/>
          </p:cNvSpPr>
          <p:nvPr>
            <p:ph idx="1"/>
          </p:nvPr>
        </p:nvSpPr>
        <p:spPr>
          <a:xfrm>
            <a:off x="686054" y="990760"/>
            <a:ext cx="7924281" cy="4724400"/>
          </a:xfrm>
        </p:spPr>
        <p:txBody>
          <a:bodyPr/>
          <a:lstStyle/>
          <a:p>
            <a:pPr marL="0" indent="0">
              <a:lnSpc>
                <a:spcPts val="6000"/>
              </a:lnSpc>
              <a:spcBef>
                <a:spcPts val="0"/>
              </a:spcBef>
              <a:buNone/>
            </a:pPr>
            <a:r>
              <a:rPr lang="en-US" altLang="zh-CN" sz="3200" dirty="0" smtClean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zh-CN" sz="3200" dirty="0" smtClean="0">
                <a:latin typeface="黑体" pitchFamily="49" charset="-122"/>
                <a:ea typeface="黑体" pitchFamily="49" charset="-122"/>
              </a:rPr>
              <a:t>第四</a:t>
            </a:r>
            <a:r>
              <a:rPr lang="zh-CN" altLang="zh-CN" sz="3200" dirty="0">
                <a:latin typeface="黑体" pitchFamily="49" charset="-122"/>
                <a:ea typeface="黑体" pitchFamily="49" charset="-122"/>
              </a:rPr>
              <a:t>，坚持民主集中制</a:t>
            </a:r>
            <a:endParaRPr lang="en-US" altLang="zh-CN" sz="3200" dirty="0">
              <a:latin typeface="黑体" pitchFamily="49" charset="-122"/>
              <a:ea typeface="黑体" pitchFamily="49" charset="-122"/>
            </a:endParaRPr>
          </a:p>
          <a:p>
            <a:pPr marL="0" indent="0">
              <a:lnSpc>
                <a:spcPts val="6000"/>
              </a:lnSpc>
              <a:spcBef>
                <a:spcPts val="0"/>
              </a:spcBef>
              <a:buNone/>
            </a:pP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新增“尊重党员主体地位”。</a:t>
            </a:r>
            <a:endParaRPr lang="en-US" altLang="zh-CN" sz="2800" dirty="0">
              <a:latin typeface="黑体" pitchFamily="49" charset="-122"/>
              <a:ea typeface="黑体" pitchFamily="49" charset="-122"/>
            </a:endParaRPr>
          </a:p>
          <a:p>
            <a:pPr marL="0" indent="0">
              <a:lnSpc>
                <a:spcPts val="6000"/>
              </a:lnSpc>
              <a:spcBef>
                <a:spcPts val="0"/>
              </a:spcBef>
              <a:buNone/>
            </a:pP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 将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“加强对党的领导机关和党员领导干部的监督”改为“加强对党的领导机关和党员领导干部特别是主要领导干部的监督”。</a:t>
            </a:r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81370" y="152615"/>
            <a:ext cx="4724090" cy="865337"/>
          </a:xfrm>
        </p:spPr>
        <p:txBody>
          <a:bodyPr/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5</a:t>
            </a:r>
            <a:r>
              <a:rPr lang="zh-CN" altLang="en-US" sz="36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、党员</a:t>
            </a:r>
            <a:endParaRPr lang="zh-CN" altLang="en-US" sz="36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graphicFrame>
        <p:nvGraphicFramePr>
          <p:cNvPr id="4" name="图示 3"/>
          <p:cNvGraphicFramePr/>
          <p:nvPr/>
        </p:nvGraphicFramePr>
        <p:xfrm>
          <a:off x="990835" y="1066955"/>
          <a:ext cx="7238525" cy="5460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jl\Desktop\IMG_5231 (3)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" y="622300"/>
            <a:ext cx="7099300" cy="561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 descr="再生纸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133600"/>
            <a:ext cx="9142413" cy="1904960"/>
          </a:xfrm>
          <a:blipFill dpi="0" rotWithShape="1">
            <a:blip r:embed="rId1"/>
            <a:srcRect/>
            <a:tile tx="0" ty="0" sx="100000" sy="100000" flip="none" algn="tl"/>
          </a:blipFill>
          <a:ln w="2540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zh-CN" altLang="en-US" sz="5400" b="1" dirty="0" smtClean="0">
                <a:latin typeface="隶书" pitchFamily="49" charset="-122"/>
                <a:ea typeface="隶书" pitchFamily="49" charset="-122"/>
                <a:sym typeface="隶书" pitchFamily="49" charset="-122"/>
              </a:rPr>
              <a:t>一、党章的地位和作用</a:t>
            </a:r>
            <a:endParaRPr lang="zh-CN" altLang="en-US" sz="5400" b="1" dirty="0" smtClean="0">
              <a:latin typeface="隶书" pitchFamily="49" charset="-122"/>
              <a:ea typeface="隶书" pitchFamily="49" charset="-122"/>
              <a:sym typeface="隶书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ldLvl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教学\两学一做\IMG_5231 (4)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90" y="205452"/>
            <a:ext cx="8838620" cy="644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tjl\Desktop\3850794_173716015381_2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615" y="86226"/>
            <a:ext cx="6780008" cy="658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tjl\Desktop\2732495_213824089608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690" y="780722"/>
            <a:ext cx="8704989" cy="5627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785" y="914400"/>
            <a:ext cx="9012555" cy="4952365"/>
          </a:xfrm>
        </p:spPr>
        <p:txBody>
          <a:bodyPr/>
          <a:lstStyle/>
          <a:p>
            <a:pPr marL="0" indent="0">
              <a:lnSpc>
                <a:spcPts val="5000"/>
              </a:lnSpc>
              <a:buFont typeface="Wingdings" pitchFamily="2" charset="2"/>
              <a:buNone/>
            </a:pPr>
            <a:r>
              <a:rPr lang="en-US" altLang="zh-CN" sz="3200" dirty="0" smtClean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zh-CN" sz="3200" dirty="0" smtClean="0">
                <a:latin typeface="黑体" pitchFamily="49" charset="-122"/>
                <a:ea typeface="黑体" pitchFamily="49" charset="-122"/>
              </a:rPr>
              <a:t>党员有</a:t>
            </a:r>
            <a:r>
              <a:rPr lang="zh-CN" altLang="zh-CN" sz="32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退党</a:t>
            </a:r>
            <a:r>
              <a:rPr lang="zh-CN" altLang="zh-CN" sz="3200" dirty="0" smtClean="0">
                <a:latin typeface="黑体" pitchFamily="49" charset="-122"/>
                <a:ea typeface="黑体" pitchFamily="49" charset="-122"/>
              </a:rPr>
              <a:t>的自由。</a:t>
            </a:r>
            <a:endParaRPr lang="zh-CN" altLang="en-US" sz="3200" dirty="0" smtClean="0">
              <a:latin typeface="黑体" pitchFamily="49" charset="-122"/>
              <a:ea typeface="黑体" pitchFamily="49" charset="-122"/>
            </a:endParaRPr>
          </a:p>
          <a:p>
            <a:pPr marL="0" indent="0">
              <a:lnSpc>
                <a:spcPts val="5000"/>
              </a:lnSpc>
              <a:buFont typeface="Wingdings" pitchFamily="2" charset="2"/>
              <a:buNone/>
            </a:pPr>
            <a:r>
              <a:rPr lang="zh-CN" altLang="zh-CN" sz="3200" dirty="0" smtClean="0">
                <a:latin typeface="黑体" pitchFamily="49" charset="-122"/>
                <a:ea typeface="黑体" pitchFamily="49" charset="-122"/>
              </a:rPr>
              <a:t>    党员缺乏革命意志，不履行党员义务，不符合党员条件，党的支部应当对他进行教育，要求他限期改正；经教育仍无转变的，应当</a:t>
            </a:r>
            <a:r>
              <a:rPr lang="zh-CN" altLang="zh-CN" sz="32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劝他退党</a:t>
            </a:r>
            <a:endParaRPr lang="en-US" altLang="zh-CN" sz="32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marL="0" indent="0">
              <a:lnSpc>
                <a:spcPts val="5000"/>
              </a:lnSpc>
              <a:buFont typeface="Wingdings" pitchFamily="2" charset="2"/>
              <a:buNone/>
            </a:pPr>
            <a:r>
              <a:rPr lang="zh-CN" altLang="zh-CN" sz="3200" dirty="0" smtClean="0">
                <a:latin typeface="黑体" pitchFamily="49" charset="-122"/>
                <a:ea typeface="黑体" pitchFamily="49" charset="-122"/>
              </a:rPr>
              <a:t>    党员如果没有正当理由，连续六个月不参加党的组织生活，或不交纳党费，或不做党所分配的工作，就被认为是</a:t>
            </a:r>
            <a:r>
              <a:rPr lang="zh-CN" altLang="zh-CN" sz="32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自行脱党</a:t>
            </a:r>
            <a:r>
              <a:rPr lang="zh-CN" altLang="zh-CN" sz="3200" dirty="0" smtClean="0">
                <a:latin typeface="黑体" pitchFamily="49" charset="-122"/>
                <a:ea typeface="黑体" pitchFamily="49" charset="-122"/>
              </a:rPr>
              <a:t>。</a:t>
            </a:r>
            <a:endParaRPr lang="zh-CN" alt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28646" y="228810"/>
            <a:ext cx="5105400" cy="865188"/>
          </a:xfrm>
        </p:spPr>
        <p:txBody>
          <a:bodyPr/>
          <a:lstStyle/>
          <a:p>
            <a:pPr algn="ctr"/>
            <a:r>
              <a:rPr lang="zh-CN" altLang="en-US" sz="36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   </a:t>
            </a:r>
            <a:r>
              <a:rPr lang="en-US" altLang="zh-CN" sz="36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6</a:t>
            </a:r>
            <a:r>
              <a:rPr lang="zh-CN" altLang="en-US" sz="36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、党的组织制度</a:t>
            </a:r>
            <a:endParaRPr lang="zh-CN" altLang="en-US" sz="36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1275" y="1109061"/>
            <a:ext cx="8381710" cy="1371600"/>
          </a:xfrm>
        </p:spPr>
        <p:txBody>
          <a:bodyPr/>
          <a:lstStyle/>
          <a:p>
            <a:pPr marL="0" indent="0">
              <a:lnSpc>
                <a:spcPts val="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zh-CN" sz="3200" dirty="0" smtClean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zh-CN" sz="3200" dirty="0" smtClean="0">
                <a:latin typeface="黑体" pitchFamily="49" charset="-122"/>
                <a:ea typeface="黑体" pitchFamily="49" charset="-122"/>
              </a:rPr>
              <a:t>党是根据自己的纲领和章程，按照</a:t>
            </a:r>
            <a:r>
              <a:rPr lang="zh-CN" altLang="zh-CN" sz="32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民主集中制</a:t>
            </a:r>
            <a:r>
              <a:rPr lang="zh-CN" altLang="zh-CN" sz="3200" dirty="0" smtClean="0">
                <a:latin typeface="黑体" pitchFamily="49" charset="-122"/>
                <a:ea typeface="黑体" pitchFamily="49" charset="-122"/>
              </a:rPr>
              <a:t>组织起来的统一整体</a:t>
            </a:r>
            <a:endParaRPr lang="zh-CN" altLang="en-US" sz="3200" dirty="0" smtClean="0"/>
          </a:p>
        </p:txBody>
      </p:sp>
      <p:sp>
        <p:nvSpPr>
          <p:cNvPr id="5" name="内容占位符 2"/>
          <p:cNvSpPr txBox="1"/>
          <p:nvPr/>
        </p:nvSpPr>
        <p:spPr bwMode="auto">
          <a:xfrm>
            <a:off x="2183766" y="2491105"/>
            <a:ext cx="4750280" cy="3962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</a:ln>
        </p:spPr>
        <p:txBody>
          <a:bodyPr/>
          <a:lstStyle/>
          <a:p>
            <a:pPr defTabSz="0" eaLnBrk="0" hangingPunct="0">
              <a:lnSpc>
                <a:spcPts val="5000"/>
              </a:lnSpc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zh-CN" altLang="en-US" sz="2800" u="none" dirty="0">
                <a:latin typeface="黑体" pitchFamily="49" charset="-122"/>
                <a:ea typeface="黑体" pitchFamily="49" charset="-122"/>
                <a:sym typeface="Arial" charset="0"/>
              </a:rPr>
              <a:t>“四个服从”</a:t>
            </a:r>
            <a:endParaRPr lang="en-US" altLang="zh-CN" sz="2800" u="none" dirty="0">
              <a:latin typeface="黑体" pitchFamily="49" charset="-122"/>
              <a:ea typeface="黑体" pitchFamily="49" charset="-122"/>
              <a:sym typeface="Arial" charset="0"/>
            </a:endParaRPr>
          </a:p>
          <a:p>
            <a:pPr defTabSz="0" eaLnBrk="0" hangingPunct="0">
              <a:lnSpc>
                <a:spcPts val="5000"/>
              </a:lnSpc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zh-CN" altLang="en-US" sz="2800" u="none" dirty="0">
                <a:latin typeface="黑体" pitchFamily="49" charset="-122"/>
                <a:ea typeface="黑体" pitchFamily="49" charset="-122"/>
                <a:sym typeface="Arial" charset="0"/>
              </a:rPr>
              <a:t>党内</a:t>
            </a:r>
            <a:r>
              <a:rPr lang="zh-CN" altLang="en-US" sz="2800" u="none" dirty="0" smtClean="0">
                <a:latin typeface="黑体" pitchFamily="49" charset="-122"/>
                <a:ea typeface="黑体" pitchFamily="49" charset="-122"/>
                <a:sym typeface="Arial" charset="0"/>
              </a:rPr>
              <a:t>“选举”</a:t>
            </a:r>
            <a:endParaRPr lang="en-US" altLang="zh-CN" sz="2800" u="none" dirty="0">
              <a:latin typeface="黑体" pitchFamily="49" charset="-122"/>
              <a:ea typeface="黑体" pitchFamily="49" charset="-122"/>
              <a:sym typeface="Arial" charset="0"/>
            </a:endParaRPr>
          </a:p>
          <a:p>
            <a:pPr defTabSz="0" eaLnBrk="0" hangingPunct="0">
              <a:lnSpc>
                <a:spcPts val="5000"/>
              </a:lnSpc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zh-CN" altLang="en-US" sz="2800" u="none" dirty="0" smtClean="0">
                <a:latin typeface="黑体" pitchFamily="49" charset="-122"/>
                <a:ea typeface="黑体" pitchFamily="49" charset="-122"/>
                <a:sym typeface="Arial" charset="0"/>
              </a:rPr>
              <a:t>组织机构</a:t>
            </a:r>
            <a:endParaRPr lang="en-US" altLang="zh-CN" sz="2800" u="none" dirty="0" smtClean="0">
              <a:latin typeface="黑体" pitchFamily="49" charset="-122"/>
              <a:ea typeface="黑体" pitchFamily="49" charset="-122"/>
              <a:sym typeface="Arial" charset="0"/>
            </a:endParaRPr>
          </a:p>
          <a:p>
            <a:pPr defTabSz="0" eaLnBrk="0" hangingPunct="0">
              <a:lnSpc>
                <a:spcPts val="5000"/>
              </a:lnSpc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zh-CN" altLang="en-US" sz="2800" u="none" dirty="0" smtClean="0">
                <a:latin typeface="黑体" pitchFamily="49" charset="-122"/>
                <a:ea typeface="黑体" pitchFamily="49" charset="-122"/>
                <a:sym typeface="Arial" charset="0"/>
              </a:rPr>
              <a:t>上下级组织关系</a:t>
            </a:r>
            <a:endParaRPr lang="en-US" altLang="zh-CN" sz="2800" u="none" dirty="0" smtClean="0">
              <a:latin typeface="黑体" pitchFamily="49" charset="-122"/>
              <a:ea typeface="黑体" pitchFamily="49" charset="-122"/>
              <a:sym typeface="Arial" charset="0"/>
            </a:endParaRPr>
          </a:p>
          <a:p>
            <a:pPr defTabSz="0" eaLnBrk="0" hangingPunct="0">
              <a:lnSpc>
                <a:spcPts val="5000"/>
              </a:lnSpc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zh-CN" altLang="en-US" sz="2800" u="none" dirty="0" smtClean="0">
                <a:latin typeface="黑体" pitchFamily="49" charset="-122"/>
                <a:ea typeface="黑体" pitchFamily="49" charset="-122"/>
                <a:sym typeface="Arial" charset="0"/>
              </a:rPr>
              <a:t>集体</a:t>
            </a:r>
            <a:r>
              <a:rPr lang="zh-CN" altLang="en-US" sz="2800" u="none" dirty="0">
                <a:latin typeface="黑体" pitchFamily="49" charset="-122"/>
                <a:ea typeface="黑体" pitchFamily="49" charset="-122"/>
                <a:sym typeface="Arial" charset="0"/>
              </a:rPr>
              <a:t>领导制度</a:t>
            </a:r>
            <a:endParaRPr lang="en-US" altLang="zh-CN" sz="2800" u="none" dirty="0">
              <a:latin typeface="黑体" pitchFamily="49" charset="-122"/>
              <a:ea typeface="黑体" pitchFamily="49" charset="-122"/>
              <a:sym typeface="Arial" charset="0"/>
            </a:endParaRPr>
          </a:p>
          <a:p>
            <a:pPr defTabSz="0" eaLnBrk="0" hangingPunct="0">
              <a:lnSpc>
                <a:spcPts val="5000"/>
              </a:lnSpc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zh-CN" altLang="en-US" sz="2800" u="none" dirty="0">
                <a:latin typeface="黑体" pitchFamily="49" charset="-122"/>
                <a:ea typeface="黑体" pitchFamily="49" charset="-122"/>
                <a:sym typeface="Arial" charset="0"/>
              </a:rPr>
              <a:t>禁止个人</a:t>
            </a:r>
            <a:r>
              <a:rPr lang="zh-CN" altLang="en-US" sz="2800" u="none" dirty="0" smtClean="0">
                <a:latin typeface="黑体" pitchFamily="49" charset="-122"/>
                <a:ea typeface="黑体" pitchFamily="49" charset="-122"/>
                <a:sym typeface="Arial" charset="0"/>
              </a:rPr>
              <a:t>崇拜</a:t>
            </a:r>
            <a:endParaRPr lang="zh-CN" altLang="en-US" sz="3000" u="none" dirty="0"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ldLvl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5080" y="305005"/>
            <a:ext cx="8540750" cy="788988"/>
          </a:xfrm>
        </p:spPr>
        <p:txBody>
          <a:bodyPr/>
          <a:lstStyle/>
          <a:p>
            <a:pPr algn="ctr"/>
            <a:r>
              <a:rPr lang="en-US" altLang="zh-CN" sz="3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7</a:t>
            </a:r>
            <a:r>
              <a:rPr lang="zh-CN" altLang="en-US" sz="3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、党的基层组织</a:t>
            </a:r>
            <a:endParaRPr lang="zh-CN" altLang="en-US" sz="36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1447800"/>
          </a:xfrm>
        </p:spPr>
        <p:txBody>
          <a:bodyPr/>
          <a:lstStyle/>
          <a:p>
            <a:pPr marL="0" indent="0">
              <a:lnSpc>
                <a:spcPct val="150000"/>
              </a:lnSpc>
              <a:buFont typeface="Wingdings" pitchFamily="2" charset="2"/>
              <a:buNone/>
            </a:pPr>
            <a:r>
              <a:rPr lang="en-US" altLang="zh-CN" sz="3200" dirty="0" smtClean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zh-CN" sz="3200" dirty="0" smtClean="0">
                <a:latin typeface="黑体" pitchFamily="49" charset="-122"/>
                <a:ea typeface="黑体" pitchFamily="49" charset="-122"/>
              </a:rPr>
              <a:t>党在社会基层组织中的战斗堡垒，是党的全部工作和战斗力的基础。</a:t>
            </a:r>
            <a:endParaRPr lang="zh-CN" altLang="en-US" sz="3200" dirty="0" smtClean="0">
              <a:latin typeface="黑体" pitchFamily="49" charset="-122"/>
              <a:ea typeface="黑体" pitchFamily="49" charset="-122"/>
            </a:endParaRPr>
          </a:p>
        </p:txBody>
      </p:sp>
      <p:graphicFrame>
        <p:nvGraphicFramePr>
          <p:cNvPr id="14" name="内容占位符 6"/>
          <p:cNvGraphicFramePr/>
          <p:nvPr/>
        </p:nvGraphicFramePr>
        <p:xfrm>
          <a:off x="6350" y="2266980"/>
          <a:ext cx="9144000" cy="4582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Graphic spid="14" grpId="0">
        <p:bldAsOne/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5" name="Rectangle 3"/>
          <p:cNvSpPr>
            <a:spLocks noChangeArrowheads="1"/>
          </p:cNvSpPr>
          <p:nvPr/>
        </p:nvSpPr>
        <p:spPr bwMode="auto">
          <a:xfrm>
            <a:off x="533400" y="1219200"/>
            <a:ext cx="2808288" cy="7207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zh-CN" altLang="en-US" sz="2800" u="none">
                <a:latin typeface="Times New Roman" pitchFamily="18" charset="0"/>
                <a:ea typeface="黑体" pitchFamily="49" charset="-122"/>
              </a:rPr>
              <a:t>农村</a:t>
            </a:r>
            <a:endParaRPr lang="zh-CN" altLang="en-US" sz="2800" u="none"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177156" name="Oval 4"/>
          <p:cNvSpPr>
            <a:spLocks noChangeArrowheads="1"/>
          </p:cNvSpPr>
          <p:nvPr/>
        </p:nvSpPr>
        <p:spPr bwMode="auto">
          <a:xfrm>
            <a:off x="5435600" y="1052513"/>
            <a:ext cx="3455988" cy="792162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0" hangingPunct="0"/>
            <a:r>
              <a:rPr lang="zh-CN" altLang="en-US" sz="2800" b="1" u="none">
                <a:latin typeface="Times New Roman" pitchFamily="18" charset="0"/>
              </a:rPr>
              <a:t>领导核心</a:t>
            </a:r>
            <a:endParaRPr lang="zh-CN" altLang="en-US" sz="2800" b="1" u="none">
              <a:latin typeface="Times New Roman" pitchFamily="18" charset="0"/>
            </a:endParaRPr>
          </a:p>
        </p:txBody>
      </p:sp>
      <p:sp>
        <p:nvSpPr>
          <p:cNvPr id="177157" name="Oval 5"/>
          <p:cNvSpPr>
            <a:spLocks noChangeArrowheads="1"/>
          </p:cNvSpPr>
          <p:nvPr/>
        </p:nvSpPr>
        <p:spPr bwMode="auto">
          <a:xfrm>
            <a:off x="5508625" y="1989138"/>
            <a:ext cx="3455988" cy="792162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0" hangingPunct="0"/>
            <a:endParaRPr lang="zh-CN" altLang="en-US" sz="2400" b="1" u="none">
              <a:latin typeface="Times New Roman" pitchFamily="18" charset="0"/>
            </a:endParaRPr>
          </a:p>
          <a:p>
            <a:pPr algn="ctr" eaLnBrk="0" hangingPunct="0"/>
            <a:r>
              <a:rPr lang="zh-CN" altLang="en-US" sz="2800" b="1" u="none">
                <a:latin typeface="Times New Roman" pitchFamily="18" charset="0"/>
              </a:rPr>
              <a:t>政治核心</a:t>
            </a:r>
            <a:endParaRPr lang="zh-CN" altLang="en-US" sz="2800" b="1" u="none">
              <a:latin typeface="Times New Roman" pitchFamily="18" charset="0"/>
            </a:endParaRPr>
          </a:p>
          <a:p>
            <a:pPr algn="ctr" eaLnBrk="0" hangingPunct="0"/>
            <a:endParaRPr lang="zh-CN" altLang="en-US" sz="2800" b="1" u="none">
              <a:latin typeface="Times New Roman" pitchFamily="18" charset="0"/>
            </a:endParaRPr>
          </a:p>
        </p:txBody>
      </p:sp>
      <p:sp>
        <p:nvSpPr>
          <p:cNvPr id="177158" name="Oval 6"/>
          <p:cNvSpPr>
            <a:spLocks noChangeArrowheads="1"/>
          </p:cNvSpPr>
          <p:nvPr/>
        </p:nvSpPr>
        <p:spPr bwMode="auto">
          <a:xfrm>
            <a:off x="5508625" y="2924175"/>
            <a:ext cx="3455988" cy="792163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0" hangingPunct="0"/>
            <a:endParaRPr lang="zh-CN" altLang="en-US" sz="2800" b="1" u="none">
              <a:latin typeface="Times New Roman" pitchFamily="18" charset="0"/>
            </a:endParaRPr>
          </a:p>
          <a:p>
            <a:pPr algn="ctr" eaLnBrk="0" hangingPunct="0"/>
            <a:r>
              <a:rPr lang="zh-CN" altLang="en-US" sz="2800" b="1" u="none">
                <a:latin typeface="Times New Roman" pitchFamily="18" charset="0"/>
              </a:rPr>
              <a:t>领导核心</a:t>
            </a:r>
            <a:endParaRPr lang="zh-CN" altLang="en-US" sz="2800" b="1" u="none">
              <a:latin typeface="Times New Roman" pitchFamily="18" charset="0"/>
            </a:endParaRPr>
          </a:p>
          <a:p>
            <a:pPr algn="ctr" eaLnBrk="0" hangingPunct="0"/>
            <a:endParaRPr lang="zh-CN" altLang="en-US" sz="2800" b="1" u="none">
              <a:latin typeface="Times New Roman" pitchFamily="18" charset="0"/>
            </a:endParaRPr>
          </a:p>
        </p:txBody>
      </p:sp>
      <p:sp>
        <p:nvSpPr>
          <p:cNvPr id="177159" name="Oval 7"/>
          <p:cNvSpPr>
            <a:spLocks noChangeArrowheads="1"/>
          </p:cNvSpPr>
          <p:nvPr/>
        </p:nvSpPr>
        <p:spPr bwMode="auto">
          <a:xfrm>
            <a:off x="5508625" y="3860800"/>
            <a:ext cx="3455988" cy="792163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0" hangingPunct="0"/>
            <a:r>
              <a:rPr lang="zh-CN" altLang="en-US" sz="2800" b="1" u="none">
                <a:latin typeface="Times New Roman" pitchFamily="18" charset="0"/>
              </a:rPr>
              <a:t>协助监督</a:t>
            </a:r>
            <a:endParaRPr lang="zh-CN" altLang="en-US" sz="2800" b="1" u="none">
              <a:latin typeface="Times New Roman" pitchFamily="18" charset="0"/>
            </a:endParaRPr>
          </a:p>
        </p:txBody>
      </p:sp>
      <p:sp>
        <p:nvSpPr>
          <p:cNvPr id="177160" name="Oval 8"/>
          <p:cNvSpPr>
            <a:spLocks noChangeArrowheads="1"/>
          </p:cNvSpPr>
          <p:nvPr/>
        </p:nvSpPr>
        <p:spPr bwMode="auto">
          <a:xfrm>
            <a:off x="5508625" y="4797425"/>
            <a:ext cx="3455988" cy="792163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0" hangingPunct="0"/>
            <a:endParaRPr lang="zh-CN" altLang="en-US" sz="2800" b="1" u="none">
              <a:latin typeface="Times New Roman" pitchFamily="18" charset="0"/>
            </a:endParaRPr>
          </a:p>
          <a:p>
            <a:pPr algn="ctr" eaLnBrk="0" hangingPunct="0"/>
            <a:r>
              <a:rPr lang="zh-CN" altLang="en-US" sz="2800" b="1" u="none">
                <a:latin typeface="Times New Roman" pitchFamily="18" charset="0"/>
              </a:rPr>
              <a:t>领导核心</a:t>
            </a:r>
            <a:endParaRPr lang="zh-CN" altLang="en-US" sz="2800" b="1" u="none">
              <a:latin typeface="Times New Roman" pitchFamily="18" charset="0"/>
            </a:endParaRPr>
          </a:p>
          <a:p>
            <a:pPr algn="ctr" eaLnBrk="0" hangingPunct="0"/>
            <a:endParaRPr lang="zh-CN" altLang="en-US" u="none">
              <a:latin typeface="Times New Roman" pitchFamily="18" charset="0"/>
            </a:endParaRPr>
          </a:p>
        </p:txBody>
      </p:sp>
      <p:sp>
        <p:nvSpPr>
          <p:cNvPr id="177161" name="Oval 9"/>
          <p:cNvSpPr>
            <a:spLocks noChangeArrowheads="1"/>
          </p:cNvSpPr>
          <p:nvPr/>
        </p:nvSpPr>
        <p:spPr bwMode="auto">
          <a:xfrm>
            <a:off x="5508625" y="5805488"/>
            <a:ext cx="3455988" cy="792162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0" hangingPunct="0"/>
            <a:r>
              <a:rPr lang="zh-CN" altLang="en-US" sz="2800" b="1" u="none">
                <a:latin typeface="Times New Roman" pitchFamily="18" charset="0"/>
              </a:rPr>
              <a:t>政治核心</a:t>
            </a:r>
            <a:endParaRPr lang="zh-CN" altLang="en-US" sz="2800" b="1" u="none">
              <a:latin typeface="Times New Roman" pitchFamily="18" charset="0"/>
            </a:endParaRPr>
          </a:p>
        </p:txBody>
      </p:sp>
      <p:sp>
        <p:nvSpPr>
          <p:cNvPr id="177162" name="Rectangle 10"/>
          <p:cNvSpPr>
            <a:spLocks noChangeArrowheads="1"/>
          </p:cNvSpPr>
          <p:nvPr/>
        </p:nvSpPr>
        <p:spPr bwMode="auto">
          <a:xfrm>
            <a:off x="539750" y="2060575"/>
            <a:ext cx="2808288" cy="7207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zh-CN" altLang="en-US" sz="2800" u="none">
                <a:latin typeface="Times New Roman" pitchFamily="18" charset="0"/>
                <a:ea typeface="黑体" pitchFamily="49" charset="-122"/>
              </a:rPr>
              <a:t>企业</a:t>
            </a:r>
            <a:endParaRPr lang="zh-CN" altLang="en-US" sz="2800" u="none"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177163" name="Rectangle 11"/>
          <p:cNvSpPr>
            <a:spLocks noChangeArrowheads="1"/>
          </p:cNvSpPr>
          <p:nvPr/>
        </p:nvSpPr>
        <p:spPr bwMode="auto">
          <a:xfrm>
            <a:off x="539750" y="2924175"/>
            <a:ext cx="2808288" cy="7207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zh-CN" altLang="en-US" sz="2800" u="none">
                <a:latin typeface="Times New Roman" pitchFamily="18" charset="0"/>
                <a:ea typeface="黑体" pitchFamily="49" charset="-122"/>
              </a:rPr>
              <a:t>街道社区</a:t>
            </a:r>
            <a:endParaRPr lang="zh-CN" altLang="en-US" sz="2800" u="none"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177164" name="Rectangle 12"/>
          <p:cNvSpPr>
            <a:spLocks noChangeArrowheads="1"/>
          </p:cNvSpPr>
          <p:nvPr/>
        </p:nvSpPr>
        <p:spPr bwMode="auto">
          <a:xfrm>
            <a:off x="468313" y="3860800"/>
            <a:ext cx="2808287" cy="7207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zh-CN" altLang="en-US" sz="2800" u="none">
                <a:latin typeface="Times New Roman" pitchFamily="18" charset="0"/>
                <a:ea typeface="黑体" pitchFamily="49" charset="-122"/>
              </a:rPr>
              <a:t>机关</a:t>
            </a:r>
            <a:endParaRPr lang="zh-CN" altLang="en-US" sz="2800" u="none"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177165" name="Rectangle 13"/>
          <p:cNvSpPr>
            <a:spLocks noChangeArrowheads="1"/>
          </p:cNvSpPr>
          <p:nvPr/>
        </p:nvSpPr>
        <p:spPr bwMode="auto">
          <a:xfrm>
            <a:off x="457200" y="4724400"/>
            <a:ext cx="2808288" cy="7207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zh-CN" altLang="en-US" sz="2800" u="none">
                <a:latin typeface="Times New Roman" pitchFamily="18" charset="0"/>
                <a:ea typeface="黑体" pitchFamily="49" charset="-122"/>
              </a:rPr>
              <a:t>高校</a:t>
            </a:r>
            <a:endParaRPr lang="zh-CN" altLang="en-US" sz="2800" u="none"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177166" name="Rectangle 14"/>
          <p:cNvSpPr>
            <a:spLocks noChangeArrowheads="1"/>
          </p:cNvSpPr>
          <p:nvPr/>
        </p:nvSpPr>
        <p:spPr bwMode="auto">
          <a:xfrm>
            <a:off x="152400" y="5562600"/>
            <a:ext cx="3505200" cy="110648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zh-CN" altLang="en-US" sz="2400" u="none">
                <a:latin typeface="Times New Roman" pitchFamily="18" charset="0"/>
                <a:ea typeface="黑体" pitchFamily="49" charset="-122"/>
              </a:rPr>
              <a:t>科研、文化、卫生、</a:t>
            </a:r>
            <a:endParaRPr lang="zh-CN" altLang="en-US" sz="2400" u="none">
              <a:latin typeface="Times New Roman" pitchFamily="18" charset="0"/>
              <a:ea typeface="黑体" pitchFamily="49" charset="-122"/>
            </a:endParaRPr>
          </a:p>
          <a:p>
            <a:pPr algn="ctr" eaLnBrk="0" hangingPunct="0"/>
            <a:r>
              <a:rPr lang="zh-CN" altLang="en-US" sz="2400" u="none">
                <a:latin typeface="Times New Roman" pitchFamily="18" charset="0"/>
                <a:ea typeface="黑体" pitchFamily="49" charset="-122"/>
              </a:rPr>
              <a:t>体育和中小学等事业单位</a:t>
            </a:r>
            <a:endParaRPr lang="zh-CN" altLang="en-US" sz="2400" u="none"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177167" name="AutoShape 15"/>
          <p:cNvSpPr>
            <a:spLocks noChangeArrowheads="1"/>
          </p:cNvSpPr>
          <p:nvPr/>
        </p:nvSpPr>
        <p:spPr bwMode="auto">
          <a:xfrm>
            <a:off x="3810000" y="1295400"/>
            <a:ext cx="1219200" cy="647700"/>
          </a:xfrm>
          <a:prstGeom prst="rightArrow">
            <a:avLst>
              <a:gd name="adj1" fmla="val 50000"/>
              <a:gd name="adj2" fmla="val 5000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0" hangingPunct="0">
              <a:buFont typeface="Arial" charset="0"/>
              <a:buNone/>
            </a:pPr>
            <a:endParaRPr lang="zh-CN" altLang="en-US"/>
          </a:p>
        </p:txBody>
      </p:sp>
      <p:sp>
        <p:nvSpPr>
          <p:cNvPr id="177168" name="AutoShape 16"/>
          <p:cNvSpPr>
            <a:spLocks noChangeArrowheads="1"/>
          </p:cNvSpPr>
          <p:nvPr/>
        </p:nvSpPr>
        <p:spPr bwMode="auto">
          <a:xfrm>
            <a:off x="3779838" y="2133600"/>
            <a:ext cx="1249362" cy="647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0" hangingPunct="0">
              <a:buFont typeface="Arial" charset="0"/>
              <a:buNone/>
            </a:pPr>
            <a:endParaRPr lang="zh-CN" altLang="en-US"/>
          </a:p>
        </p:txBody>
      </p:sp>
      <p:sp>
        <p:nvSpPr>
          <p:cNvPr id="177169" name="AutoShape 17"/>
          <p:cNvSpPr>
            <a:spLocks noChangeArrowheads="1"/>
          </p:cNvSpPr>
          <p:nvPr/>
        </p:nvSpPr>
        <p:spPr bwMode="auto">
          <a:xfrm>
            <a:off x="3810000" y="2924175"/>
            <a:ext cx="1292225" cy="695325"/>
          </a:xfrm>
          <a:prstGeom prst="rightArrow">
            <a:avLst>
              <a:gd name="adj1" fmla="val 50000"/>
              <a:gd name="adj2" fmla="val 5281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0" hangingPunct="0">
              <a:buFont typeface="Arial" charset="0"/>
              <a:buNone/>
            </a:pPr>
            <a:endParaRPr lang="zh-CN" altLang="en-US"/>
          </a:p>
        </p:txBody>
      </p:sp>
      <p:sp>
        <p:nvSpPr>
          <p:cNvPr id="177170" name="AutoShape 18"/>
          <p:cNvSpPr>
            <a:spLocks noChangeArrowheads="1"/>
          </p:cNvSpPr>
          <p:nvPr/>
        </p:nvSpPr>
        <p:spPr bwMode="auto">
          <a:xfrm>
            <a:off x="3810000" y="3962400"/>
            <a:ext cx="1295400" cy="647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0" hangingPunct="0">
              <a:buFont typeface="Arial" charset="0"/>
              <a:buNone/>
            </a:pPr>
            <a:endParaRPr lang="zh-CN" altLang="en-US"/>
          </a:p>
        </p:txBody>
      </p:sp>
      <p:sp>
        <p:nvSpPr>
          <p:cNvPr id="177171" name="AutoShape 19"/>
          <p:cNvSpPr>
            <a:spLocks noChangeArrowheads="1"/>
          </p:cNvSpPr>
          <p:nvPr/>
        </p:nvSpPr>
        <p:spPr bwMode="auto">
          <a:xfrm>
            <a:off x="3810000" y="4800600"/>
            <a:ext cx="1295400" cy="647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0" hangingPunct="0">
              <a:buFont typeface="Arial" charset="0"/>
              <a:buNone/>
            </a:pPr>
            <a:endParaRPr lang="zh-CN" altLang="en-US"/>
          </a:p>
        </p:txBody>
      </p:sp>
      <p:sp>
        <p:nvSpPr>
          <p:cNvPr id="177172" name="AutoShape 20"/>
          <p:cNvSpPr>
            <a:spLocks noChangeArrowheads="1"/>
          </p:cNvSpPr>
          <p:nvPr/>
        </p:nvSpPr>
        <p:spPr bwMode="auto">
          <a:xfrm>
            <a:off x="3779838" y="5734050"/>
            <a:ext cx="1325562" cy="647700"/>
          </a:xfrm>
          <a:prstGeom prst="rightArrow">
            <a:avLst>
              <a:gd name="adj1" fmla="val 50000"/>
              <a:gd name="adj2" fmla="val 511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0" hangingPunct="0">
              <a:buFont typeface="Arial" charset="0"/>
              <a:buNone/>
            </a:pP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7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77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7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77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77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77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7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000"/>
                                        <p:tgtEl>
                                          <p:spTgt spid="177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17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2000"/>
                                        <p:tgtEl>
                                          <p:spTgt spid="17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7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7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8" dur="2000"/>
                                        <p:tgtEl>
                                          <p:spTgt spid="17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2000"/>
                                        <p:tgtEl>
                                          <p:spTgt spid="17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17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17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5" grpId="0" animBg="1"/>
      <p:bldP spid="177156" grpId="0" animBg="1"/>
      <p:bldP spid="177157" grpId="0" animBg="1"/>
      <p:bldP spid="177158" grpId="0" animBg="1"/>
      <p:bldP spid="177159" grpId="0" animBg="1"/>
      <p:bldP spid="177160" grpId="0" animBg="1"/>
      <p:bldP spid="177161" grpId="0" animBg="1"/>
      <p:bldP spid="177162" grpId="0" animBg="1"/>
      <p:bldP spid="177163" grpId="0" animBg="1"/>
      <p:bldP spid="177164" grpId="0" animBg="1"/>
      <p:bldP spid="177165" grpId="0" animBg="1"/>
      <p:bldP spid="177166" grpId="0" animBg="1"/>
      <p:bldP spid="177167" grpId="0" animBg="1"/>
      <p:bldP spid="177168" grpId="0" animBg="1"/>
      <p:bldP spid="177169" grpId="0" animBg="1"/>
      <p:bldP spid="177170" grpId="0" animBg="1"/>
      <p:bldP spid="177171" grpId="0" animBg="1"/>
      <p:bldP spid="17717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9" name="Rectangle 3"/>
          <p:cNvSpPr>
            <a:spLocks noGrp="1" noChangeArrowheads="1"/>
          </p:cNvSpPr>
          <p:nvPr>
            <p:ph idx="1"/>
          </p:nvPr>
        </p:nvSpPr>
        <p:spPr>
          <a:xfrm>
            <a:off x="247238" y="1676515"/>
            <a:ext cx="8686800" cy="2285890"/>
          </a:xfrm>
        </p:spPr>
        <p:txBody>
          <a:bodyPr/>
          <a:lstStyle/>
          <a:p>
            <a:pPr marL="0" indent="0">
              <a:lnSpc>
                <a:spcPts val="5700"/>
              </a:lnSpc>
              <a:spcBef>
                <a:spcPct val="0"/>
              </a:spcBef>
              <a:buNone/>
            </a:pPr>
            <a:r>
              <a:rPr lang="zh-CN" altLang="zh-CN" sz="3200" dirty="0">
                <a:latin typeface="黑体" pitchFamily="49" charset="-122"/>
                <a:ea typeface="黑体" pitchFamily="49" charset="-122"/>
              </a:rPr>
              <a:t>党的事业的骨干，是人民的</a:t>
            </a:r>
            <a:r>
              <a:rPr lang="zh-CN" altLang="zh-CN" sz="3200" dirty="0" smtClean="0">
                <a:latin typeface="黑体" pitchFamily="49" charset="-122"/>
                <a:ea typeface="黑体" pitchFamily="49" charset="-122"/>
              </a:rPr>
              <a:t>公仆</a:t>
            </a:r>
            <a:endParaRPr lang="en-US" altLang="zh-CN" sz="3200" dirty="0" smtClean="0">
              <a:latin typeface="黑体" pitchFamily="49" charset="-122"/>
              <a:ea typeface="黑体" pitchFamily="49" charset="-122"/>
            </a:endParaRPr>
          </a:p>
          <a:p>
            <a:pPr marL="0" indent="0">
              <a:lnSpc>
                <a:spcPts val="5700"/>
              </a:lnSpc>
              <a:spcBef>
                <a:spcPct val="0"/>
              </a:spcBef>
              <a:buNone/>
            </a:pP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德才兼备、</a:t>
            </a:r>
            <a:r>
              <a:rPr lang="zh-CN" altLang="en-US" sz="32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以德为先</a:t>
            </a: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32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五湖四海</a:t>
            </a: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、任人唯贤</a:t>
            </a:r>
            <a:endParaRPr lang="en-US" altLang="zh-CN" sz="3200" dirty="0" smtClean="0">
              <a:latin typeface="黑体" pitchFamily="49" charset="-122"/>
              <a:ea typeface="黑体" pitchFamily="49" charset="-122"/>
            </a:endParaRPr>
          </a:p>
          <a:p>
            <a:pPr marL="0" indent="0">
              <a:lnSpc>
                <a:spcPts val="57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教育、培训、考核</a:t>
            </a:r>
            <a:r>
              <a:rPr lang="zh-CN" altLang="en-US" sz="32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和监督</a:t>
            </a: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干部</a:t>
            </a:r>
            <a:endParaRPr lang="zh-CN" altLang="en-US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667000" y="533400"/>
            <a:ext cx="31242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/>
          <a:lstStyle/>
          <a:p>
            <a:pPr algn="ctr" eaLnBrk="0" hangingPunct="0">
              <a:buFont typeface="Arial" charset="0"/>
              <a:buNone/>
            </a:pPr>
            <a:r>
              <a:rPr lang="en-US" altLang="zh-CN" sz="3600" b="1" u="none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+mj-cs"/>
                <a:sym typeface="Garamond" pitchFamily="18" charset="0"/>
              </a:rPr>
              <a:t>8</a:t>
            </a:r>
            <a:r>
              <a:rPr lang="zh-CN" altLang="en-US" sz="3600" b="1" u="none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+mj-cs"/>
                <a:sym typeface="Garamond" pitchFamily="18" charset="0"/>
              </a:rPr>
              <a:t>、党的干部</a:t>
            </a:r>
            <a:endParaRPr lang="zh-CN" altLang="en-US" sz="3600" b="1" u="none" dirty="0">
              <a:solidFill>
                <a:srgbClr val="FF0000"/>
              </a:solidFill>
              <a:latin typeface="黑体" pitchFamily="49" charset="-122"/>
              <a:ea typeface="黑体" pitchFamily="49" charset="-122"/>
              <a:cs typeface="+mj-cs"/>
              <a:sym typeface="Garamond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81275" y="4495730"/>
            <a:ext cx="7848086" cy="12191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defTabSz="0" eaLnBrk="0" hangingPunct="0">
              <a:lnSpc>
                <a:spcPts val="4200"/>
              </a:lnSpc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altLang="zh-CN" sz="3200" u="none" dirty="0">
                <a:latin typeface="黑体" pitchFamily="49" charset="-122"/>
                <a:ea typeface="黑体" pitchFamily="49" charset="-122"/>
                <a:sym typeface="Arial" charset="0"/>
              </a:rPr>
              <a:t>6</a:t>
            </a:r>
            <a:r>
              <a:rPr lang="zh-CN" altLang="en-US" sz="3200" u="none" dirty="0">
                <a:latin typeface="黑体" pitchFamily="49" charset="-122"/>
                <a:ea typeface="黑体" pitchFamily="49" charset="-122"/>
                <a:sym typeface="Arial" charset="0"/>
              </a:rPr>
              <a:t>项基本条件：</a:t>
            </a:r>
            <a:endParaRPr lang="en-US" altLang="zh-CN" sz="3200" u="none" dirty="0">
              <a:latin typeface="黑体" pitchFamily="49" charset="-122"/>
              <a:ea typeface="黑体" pitchFamily="49" charset="-122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9" grpId="0" build="p"/>
      <p:bldP spid="5" grpId="0" animBg="1" autoUpdateAnimBg="0"/>
      <p:bldP spid="4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tjl\Desktop\W020151024415253059529 (2)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611015" y="990760"/>
            <a:ext cx="5848646" cy="54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7216" y="251765"/>
            <a:ext cx="6195807" cy="891386"/>
          </a:xfrm>
        </p:spPr>
        <p:txBody>
          <a:bodyPr/>
          <a:lstStyle/>
          <a:p>
            <a:pPr algn="ctr"/>
            <a:r>
              <a:rPr lang="en-US" altLang="zh-CN" sz="3600" b="1" kern="12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9</a:t>
            </a:r>
            <a:r>
              <a:rPr lang="zh-CN" altLang="en-US" sz="3600" b="1" kern="12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、党的纪律</a:t>
            </a:r>
            <a:endParaRPr lang="zh-CN" altLang="en-US" sz="3600" b="1" kern="12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示 3"/>
          <p:cNvGraphicFramePr/>
          <p:nvPr/>
        </p:nvGraphicFramePr>
        <p:xfrm>
          <a:off x="686055" y="1447930"/>
          <a:ext cx="7652117" cy="4064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jl\Desktop\图片4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85" y="685980"/>
            <a:ext cx="8643937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 descr="再生纸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057400"/>
            <a:ext cx="9142413" cy="2085975"/>
          </a:xfrm>
          <a:blipFill dpi="0" rotWithShape="1">
            <a:blip r:embed="rId1"/>
            <a:srcRect/>
            <a:tile tx="0" ty="0" sx="100000" sy="100000" flip="none" algn="tl"/>
          </a:blipFill>
          <a:ln w="25400">
            <a:solidFill>
              <a:schemeClr val="tx1"/>
            </a:solidFill>
          </a:ln>
        </p:spPr>
        <p:txBody>
          <a:bodyPr/>
          <a:lstStyle/>
          <a:p>
            <a:r>
              <a:rPr lang="zh-CN" altLang="en-US" sz="5400" b="1" dirty="0" smtClean="0">
                <a:latin typeface="隶书" pitchFamily="49" charset="-122"/>
                <a:ea typeface="隶书" pitchFamily="49" charset="-122"/>
                <a:sym typeface="隶书" pitchFamily="49" charset="-122"/>
              </a:rPr>
              <a:t>三、遵守党章 做合格党员</a:t>
            </a:r>
            <a:endParaRPr lang="zh-CN" altLang="en-US" sz="5400" b="1" dirty="0" smtClean="0">
              <a:latin typeface="隶书" pitchFamily="49" charset="-122"/>
              <a:ea typeface="隶书" pitchFamily="49" charset="-122"/>
              <a:sym typeface="隶书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2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bldLvl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462944" y="1591791"/>
            <a:ext cx="6428027" cy="4343115"/>
          </a:xfrm>
        </p:spPr>
        <p:txBody>
          <a:bodyPr/>
          <a:lstStyle/>
          <a:p>
            <a:pPr marL="0" indent="457200" eaLnBrk="1" hangingPunct="1">
              <a:lnSpc>
                <a:spcPts val="5500"/>
              </a:lnSpc>
              <a:spcBef>
                <a:spcPct val="0"/>
              </a:spcBef>
              <a:buFont typeface="Arial" charset="0"/>
              <a:buNone/>
            </a:pP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  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党章是党内的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根本大法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，是最根本的党内法规。</a:t>
            </a:r>
            <a:endParaRPr lang="en-US" altLang="zh-CN" sz="3200" b="1" dirty="0" smtClean="0">
              <a:latin typeface="黑体" pitchFamily="49" charset="-122"/>
              <a:ea typeface="黑体" pitchFamily="49" charset="-122"/>
            </a:endParaRPr>
          </a:p>
          <a:p>
            <a:pPr marL="0" indent="457200" eaLnBrk="1" hangingPunct="1">
              <a:lnSpc>
                <a:spcPts val="5500"/>
              </a:lnSpc>
              <a:spcBef>
                <a:spcPct val="0"/>
              </a:spcBef>
              <a:buFont typeface="Arial" charset="0"/>
              <a:buNone/>
            </a:pP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  党章是政党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公开树立的旗帜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，是集中政党政治主张的宣言书，是人们分析、判断政党理念与实践的主要根据。</a:t>
            </a:r>
            <a:endParaRPr lang="zh-CN" altLang="en-US" sz="3200" b="1" dirty="0" smtClean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026" name="Picture 2" descr="C:\Users\tjl\Desktop\图片1 (2)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2057490"/>
            <a:ext cx="2462944" cy="3411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标题 1"/>
          <p:cNvSpPr/>
          <p:nvPr/>
        </p:nvSpPr>
        <p:spPr bwMode="auto">
          <a:xfrm>
            <a:off x="381275" y="381200"/>
            <a:ext cx="8345074" cy="106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eaLnBrk="0" hangingPunct="0">
              <a:lnSpc>
                <a:spcPts val="6000"/>
              </a:lnSpc>
            </a:pPr>
            <a:r>
              <a:rPr lang="zh-CN" altLang="en-US" sz="4000" b="1" u="none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Garamond" pitchFamily="18" charset="0"/>
              </a:rPr>
              <a:t>（一）管</a:t>
            </a:r>
            <a:r>
              <a:rPr lang="zh-CN" altLang="en-US" sz="4000" b="1" u="none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Garamond" pitchFamily="18" charset="0"/>
              </a:rPr>
              <a:t>党治党的总章程和总规矩</a:t>
            </a:r>
            <a:endParaRPr lang="zh-CN" altLang="en-US" sz="4000" b="1" u="none" dirty="0">
              <a:solidFill>
                <a:srgbClr val="FF0000"/>
              </a:solidFill>
              <a:latin typeface="黑体" pitchFamily="49" charset="-122"/>
              <a:ea typeface="黑体" pitchFamily="49" charset="-122"/>
              <a:sym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56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56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4" grpId="0" build="p"/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885" y="293817"/>
            <a:ext cx="8353425" cy="1154113"/>
          </a:xfrm>
        </p:spPr>
        <p:txBody>
          <a:bodyPr/>
          <a:lstStyle/>
          <a:p>
            <a:pPr algn="ctr" eaLnBrk="1" hangingPunct="1"/>
            <a:r>
              <a:rPr lang="zh-CN" altLang="en-US" sz="4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sym typeface="Arial" charset="0"/>
              </a:rPr>
              <a:t>（一）敬畏尊崇党章</a:t>
            </a:r>
            <a:endParaRPr lang="zh-CN" altLang="en-US" sz="4000" b="1" dirty="0" smtClean="0">
              <a:latin typeface="黑体" pitchFamily="49" charset="-122"/>
              <a:ea typeface="黑体" pitchFamily="49" charset="-122"/>
              <a:sym typeface="Arial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5080" y="1066955"/>
            <a:ext cx="8509099" cy="25906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eaLnBrk="0" hangingPunct="0">
              <a:lnSpc>
                <a:spcPct val="150000"/>
              </a:lnSpc>
              <a:buClr>
                <a:schemeClr val="accent1"/>
              </a:buClr>
              <a:buSzPct val="65000"/>
              <a:buFont typeface="Arial" charset="0"/>
              <a:buNone/>
            </a:pPr>
            <a:r>
              <a:rPr lang="zh-CN" altLang="en-US" sz="3200" u="none" dirty="0">
                <a:latin typeface="黑体" pitchFamily="49" charset="-122"/>
                <a:ea typeface="黑体" pitchFamily="49" charset="-122"/>
              </a:rPr>
              <a:t>    牢固树立党章意识，真正把党章作为加强党性修养的根本标准，作为指导党的工作、党内活动、党的建设的根本依据。</a:t>
            </a:r>
            <a:endParaRPr lang="zh-CN" altLang="en-US" sz="3200" u="none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026" name="Picture 2" descr="C:\Users\tjl\Desktop\两学一做\1461548964101 (6)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712" y="3352805"/>
            <a:ext cx="4817314" cy="334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04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2" grpId="0"/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t0173e31064febc928c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791120" y="1447930"/>
            <a:ext cx="3200190" cy="462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>
          <a:xfrm>
            <a:off x="152690" y="772648"/>
            <a:ext cx="5409845" cy="5979193"/>
          </a:xfrm>
          <a:solidFill>
            <a:srgbClr val="CCFFCC"/>
          </a:solidFill>
        </p:spPr>
        <p:txBody>
          <a:bodyPr/>
          <a:lstStyle/>
          <a:p>
            <a:pPr>
              <a:lnSpc>
                <a:spcPts val="52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zh-CN" altLang="zh-CN" sz="3200" dirty="0" smtClean="0">
                <a:latin typeface="黑体" pitchFamily="49" charset="-122"/>
                <a:ea typeface="黑体" pitchFamily="49" charset="-122"/>
              </a:rPr>
              <a:t>“</a:t>
            </a:r>
            <a:r>
              <a:rPr lang="zh-CN" altLang="zh-CN" sz="3200" dirty="0">
                <a:latin typeface="黑体" pitchFamily="49" charset="-122"/>
                <a:ea typeface="黑体" pitchFamily="49" charset="-122"/>
              </a:rPr>
              <a:t>凡善怕者，必身有所正，言有所规，行有所止，偶有逾矩，亦不出大格。</a:t>
            </a:r>
            <a:r>
              <a:rPr lang="zh-CN" altLang="zh-CN" sz="3200" dirty="0" smtClean="0">
                <a:latin typeface="黑体" pitchFamily="49" charset="-122"/>
                <a:ea typeface="黑体" pitchFamily="49" charset="-122"/>
              </a:rPr>
              <a:t>”</a:t>
            </a:r>
            <a:endParaRPr lang="en-US" altLang="zh-CN" sz="3200" dirty="0" smtClean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ts val="52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zh-CN" altLang="zh-CN" sz="3200" dirty="0" smtClean="0">
                <a:latin typeface="黑体" pitchFamily="49" charset="-122"/>
                <a:ea typeface="黑体" pitchFamily="49" charset="-122"/>
              </a:rPr>
              <a:t>“</a:t>
            </a:r>
            <a:r>
              <a:rPr lang="zh-CN" altLang="zh-CN" sz="3200" dirty="0">
                <a:latin typeface="黑体" pitchFamily="49" charset="-122"/>
                <a:ea typeface="黑体" pitchFamily="49" charset="-122"/>
              </a:rPr>
              <a:t>天下之事，成于惧而败于忽。”</a:t>
            </a:r>
            <a:endParaRPr lang="en-US" altLang="zh-CN" sz="3200" dirty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ts val="52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zh-CN" altLang="zh-CN" sz="3200" dirty="0" smtClean="0">
                <a:latin typeface="黑体" pitchFamily="49" charset="-122"/>
                <a:ea typeface="黑体" pitchFamily="49" charset="-122"/>
              </a:rPr>
              <a:t>“</a:t>
            </a:r>
            <a:r>
              <a:rPr lang="zh-CN" altLang="zh-CN" sz="3200" dirty="0">
                <a:latin typeface="黑体" pitchFamily="49" charset="-122"/>
                <a:ea typeface="黑体" pitchFamily="49" charset="-122"/>
              </a:rPr>
              <a:t>畏则不敢肆而德以成，无畏则从其所欲而及于祸。”</a:t>
            </a:r>
            <a:endParaRPr lang="en-US" altLang="zh-CN" sz="3200" dirty="0">
              <a:latin typeface="黑体" pitchFamily="49" charset="-122"/>
              <a:ea typeface="黑体" pitchFamily="49" charset="-122"/>
            </a:endParaRPr>
          </a:p>
          <a:p>
            <a:pPr algn="ctr">
              <a:lnSpc>
                <a:spcPts val="5200"/>
              </a:lnSpc>
              <a:spcBef>
                <a:spcPts val="0"/>
              </a:spcBef>
              <a:buFont typeface="Wingdings" pitchFamily="2" charset="2"/>
              <a:buNone/>
            </a:pPr>
            <a:endParaRPr lang="en-US" altLang="zh-CN" sz="3600" dirty="0">
              <a:latin typeface="黑体" pitchFamily="49" charset="-122"/>
              <a:ea typeface="黑体" pitchFamily="49" charset="-122"/>
            </a:endParaRPr>
          </a:p>
          <a:p>
            <a:pPr algn="ctr">
              <a:lnSpc>
                <a:spcPts val="5200"/>
              </a:lnSpc>
              <a:spcBef>
                <a:spcPts val="0"/>
              </a:spcBef>
              <a:buFont typeface="Wingdings" pitchFamily="2" charset="2"/>
              <a:buNone/>
            </a:pPr>
            <a:endParaRPr lang="en-US" altLang="zh-CN" sz="3600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5080" y="457395"/>
            <a:ext cx="8229600" cy="884238"/>
          </a:xfrm>
        </p:spPr>
        <p:txBody>
          <a:bodyPr/>
          <a:lstStyle/>
          <a:p>
            <a:pPr algn="ctr" eaLnBrk="1" hangingPunct="1"/>
            <a:r>
              <a:rPr lang="zh-CN" altLang="en-US" sz="4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sym typeface="Arial" charset="0"/>
              </a:rPr>
              <a:t>（二）认真学习党章</a:t>
            </a:r>
            <a:endParaRPr lang="zh-CN" altLang="en-US" sz="4000" b="1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  <a:sym typeface="Arial" charset="0"/>
            </a:endParaRPr>
          </a:p>
        </p:txBody>
      </p:sp>
      <p:sp>
        <p:nvSpPr>
          <p:cNvPr id="205827" name="Rectangle 3"/>
          <p:cNvSpPr>
            <a:spLocks noGrp="1" noChangeArrowheads="1"/>
          </p:cNvSpPr>
          <p:nvPr>
            <p:ph idx="1"/>
          </p:nvPr>
        </p:nvSpPr>
        <p:spPr>
          <a:xfrm>
            <a:off x="609860" y="1676515"/>
            <a:ext cx="7718425" cy="4114530"/>
          </a:xfrm>
        </p:spPr>
        <p:txBody>
          <a:bodyPr/>
          <a:lstStyle/>
          <a:p>
            <a:pPr marL="0" indent="0">
              <a:lnSpc>
                <a:spcPts val="6200"/>
              </a:lnSpc>
              <a:spcBef>
                <a:spcPct val="0"/>
              </a:spcBef>
              <a:buNone/>
            </a:pP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     通读</a:t>
            </a:r>
            <a:r>
              <a:rPr lang="zh-CN" altLang="en-US" sz="3200" dirty="0">
                <a:latin typeface="黑体" pitchFamily="49" charset="-122"/>
                <a:ea typeface="黑体" pitchFamily="49" charset="-122"/>
              </a:rPr>
              <a:t>+精读+研读→</a:t>
            </a:r>
            <a:r>
              <a:rPr lang="en-US" altLang="zh-CN" sz="32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“</a:t>
            </a:r>
            <a:r>
              <a:rPr lang="zh-CN" altLang="en-US" sz="32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深学”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ts val="62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zh-CN" sz="3200" dirty="0" smtClean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zh-CN" sz="3200" dirty="0" smtClean="0">
                <a:latin typeface="黑体" pitchFamily="49" charset="-122"/>
                <a:ea typeface="黑体" pitchFamily="49" charset="-122"/>
              </a:rPr>
              <a:t>着眼明确基本标准、树立行为规范，逐条逐句通读党章，全面理解党的纲领，牢记入党誓词，牢记党的宗旨，牢记党员义务和权利。</a:t>
            </a:r>
            <a:endParaRPr lang="zh-CN" altLang="en-US" sz="3200" dirty="0" smtClean="0">
              <a:latin typeface="黑体" pitchFamily="49" charset="-122"/>
              <a:ea typeface="黑体" pitchFamily="49" charset="-122"/>
            </a:endParaRPr>
          </a:p>
          <a:p>
            <a:pPr marL="0" indent="0">
              <a:lnSpc>
                <a:spcPts val="6200"/>
              </a:lnSpc>
              <a:spcBef>
                <a:spcPct val="0"/>
              </a:spcBef>
              <a:buNone/>
            </a:pP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3200" dirty="0">
                <a:latin typeface="黑体" pitchFamily="49" charset="-122"/>
                <a:ea typeface="黑体" pitchFamily="49" charset="-122"/>
              </a:rPr>
              <a:t> </a:t>
            </a:r>
            <a:endParaRPr lang="zh-CN" altLang="en-US" sz="32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6" grpId="0"/>
      <p:bldP spid="205827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685980"/>
            <a:ext cx="9144000" cy="5444944"/>
          </a:xfrm>
        </p:spPr>
        <p:txBody>
          <a:bodyPr/>
          <a:lstStyle/>
          <a:p>
            <a:pPr marL="0" indent="0">
              <a:lnSpc>
                <a:spcPts val="5000"/>
              </a:lnSpc>
              <a:buNone/>
            </a:pPr>
            <a:r>
              <a:rPr lang="en-US" altLang="zh-CN" sz="3200" dirty="0" smtClean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zh-CN" sz="3200" dirty="0" smtClean="0">
                <a:latin typeface="黑体" pitchFamily="49" charset="-122"/>
                <a:ea typeface="黑体" pitchFamily="49" charset="-122"/>
              </a:rPr>
              <a:t>原原本本</a:t>
            </a:r>
            <a:r>
              <a:rPr lang="zh-CN" altLang="zh-CN" sz="3200" dirty="0">
                <a:latin typeface="黑体" pitchFamily="49" charset="-122"/>
                <a:ea typeface="黑体" pitchFamily="49" charset="-122"/>
              </a:rPr>
              <a:t>学、反反复复学，做到知其然，而且要联系实际学、深入思考学，做到知其所以然。</a:t>
            </a:r>
            <a:endParaRPr lang="en-US" altLang="zh-CN" sz="3200" dirty="0">
              <a:latin typeface="黑体" pitchFamily="49" charset="-122"/>
              <a:ea typeface="黑体" pitchFamily="49" charset="-122"/>
            </a:endParaRPr>
          </a:p>
          <a:p>
            <a:pPr marL="0" indent="0">
              <a:lnSpc>
                <a:spcPts val="5000"/>
              </a:lnSpc>
              <a:buNone/>
            </a:pPr>
            <a:r>
              <a:rPr lang="en-US" altLang="zh-CN" sz="3200" dirty="0" smtClean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zh-CN" sz="3200" dirty="0" smtClean="0">
                <a:latin typeface="黑体" pitchFamily="49" charset="-122"/>
                <a:ea typeface="黑体" pitchFamily="49" charset="-122"/>
              </a:rPr>
              <a:t>学</a:t>
            </a:r>
            <a:r>
              <a:rPr lang="zh-CN" altLang="zh-CN" sz="3200" dirty="0">
                <a:latin typeface="黑体" pitchFamily="49" charset="-122"/>
                <a:ea typeface="黑体" pitchFamily="49" charset="-122"/>
              </a:rPr>
              <a:t>深悟透、融汇贯通，把握主要内容和精神实质，内化于心、外化于行，增强贯彻执行的自觉性和坚定性</a:t>
            </a:r>
            <a:r>
              <a:rPr lang="zh-CN" altLang="zh-CN" sz="3200" dirty="0" smtClean="0">
                <a:latin typeface="黑体" pitchFamily="49" charset="-122"/>
                <a:ea typeface="黑体" pitchFamily="49" charset="-122"/>
              </a:rPr>
              <a:t>。</a:t>
            </a:r>
            <a:r>
              <a:rPr lang="en-US" altLang="zh-CN" sz="3200" dirty="0" smtClean="0">
                <a:latin typeface="黑体" pitchFamily="49" charset="-122"/>
                <a:ea typeface="黑体" pitchFamily="49" charset="-122"/>
              </a:rPr>
              <a:t>  </a:t>
            </a:r>
            <a:endParaRPr lang="en-US" altLang="zh-CN" sz="3200" dirty="0">
              <a:latin typeface="黑体" pitchFamily="49" charset="-122"/>
              <a:ea typeface="黑体" pitchFamily="49" charset="-122"/>
            </a:endParaRPr>
          </a:p>
          <a:p>
            <a:pPr marL="0" indent="0">
              <a:lnSpc>
                <a:spcPts val="5000"/>
              </a:lnSpc>
              <a:buNone/>
            </a:pPr>
            <a:r>
              <a:rPr lang="en-US" altLang="zh-CN" sz="3200" dirty="0" smtClean="0">
                <a:latin typeface="黑体" pitchFamily="49" charset="-122"/>
                <a:ea typeface="黑体" pitchFamily="49" charset="-122"/>
              </a:rPr>
              <a:t>   </a:t>
            </a:r>
            <a:r>
              <a:rPr lang="zh-CN" altLang="zh-CN" sz="3200" dirty="0" smtClean="0">
                <a:latin typeface="黑体" pitchFamily="49" charset="-122"/>
                <a:ea typeface="黑体" pitchFamily="49" charset="-122"/>
              </a:rPr>
              <a:t>把</a:t>
            </a:r>
            <a:r>
              <a:rPr lang="zh-CN" altLang="zh-CN" sz="3200" dirty="0">
                <a:latin typeface="黑体" pitchFamily="49" charset="-122"/>
                <a:ea typeface="黑体" pitchFamily="49" charset="-122"/>
              </a:rPr>
              <a:t>学习党章党规与学系列讲话很好统一起来。</a:t>
            </a:r>
            <a:endParaRPr lang="en-US" altLang="zh-CN" sz="3200" dirty="0">
              <a:latin typeface="黑体" pitchFamily="49" charset="-122"/>
              <a:ea typeface="黑体" pitchFamily="49" charset="-122"/>
            </a:endParaRPr>
          </a:p>
          <a:p>
            <a:pPr marL="0" indent="0">
              <a:lnSpc>
                <a:spcPts val="5000"/>
              </a:lnSpc>
              <a:buNone/>
            </a:pPr>
            <a:r>
              <a:rPr lang="en-US" altLang="zh-CN" sz="3200" dirty="0" smtClean="0">
                <a:latin typeface="黑体" pitchFamily="49" charset="-122"/>
                <a:ea typeface="黑体" pitchFamily="49" charset="-122"/>
                <a:sym typeface="宋体" pitchFamily="2" charset="-122"/>
              </a:rPr>
              <a:t>   </a:t>
            </a:r>
            <a:r>
              <a:rPr lang="zh-CN" altLang="zh-CN" sz="3200" dirty="0" smtClean="0">
                <a:latin typeface="黑体" pitchFamily="49" charset="-122"/>
                <a:ea typeface="黑体" pitchFamily="49" charset="-122"/>
                <a:sym typeface="宋体" pitchFamily="2" charset="-122"/>
              </a:rPr>
              <a:t>坚持</a:t>
            </a:r>
            <a:r>
              <a:rPr lang="zh-CN" altLang="zh-CN" sz="3200" dirty="0">
                <a:latin typeface="黑体" pitchFamily="49" charset="-122"/>
                <a:ea typeface="黑体" pitchFamily="49" charset="-122"/>
                <a:sym typeface="宋体" pitchFamily="2" charset="-122"/>
              </a:rPr>
              <a:t>党章标准，突出问题</a:t>
            </a:r>
            <a:r>
              <a:rPr lang="zh-CN" altLang="zh-CN" sz="3200" dirty="0" smtClean="0">
                <a:latin typeface="黑体" pitchFamily="49" charset="-122"/>
                <a:ea typeface="黑体" pitchFamily="49" charset="-122"/>
                <a:sym typeface="宋体" pitchFamily="2" charset="-122"/>
              </a:rPr>
              <a:t>导向</a:t>
            </a: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                           </a:t>
            </a:r>
            <a:endParaRPr lang="en-US" altLang="zh-CN" sz="3200" dirty="0" smtClean="0">
              <a:latin typeface="黑体" pitchFamily="49" charset="-122"/>
              <a:ea typeface="黑体" pitchFamily="49" charset="-122"/>
            </a:endParaRPr>
          </a:p>
          <a:p>
            <a:pPr marL="0" indent="0">
              <a:lnSpc>
                <a:spcPts val="5000"/>
              </a:lnSpc>
              <a:buNone/>
            </a:pPr>
            <a:r>
              <a:rPr lang="en-US" altLang="zh-CN" sz="32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sz="32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                        </a:t>
            </a:r>
            <a:r>
              <a:rPr lang="zh-CN" altLang="en-US" sz="32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（细</a:t>
            </a:r>
            <a:r>
              <a:rPr lang="zh-CN" altLang="en-US" sz="32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照）</a:t>
            </a:r>
            <a:endParaRPr lang="en-US" altLang="zh-CN" sz="32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marL="0" indent="0">
              <a:buNone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349" y="533590"/>
            <a:ext cx="8229600" cy="884238"/>
          </a:xfrm>
        </p:spPr>
        <p:txBody>
          <a:bodyPr/>
          <a:lstStyle/>
          <a:p>
            <a:pPr algn="ctr" eaLnBrk="1" hangingPunct="1"/>
            <a:r>
              <a:rPr lang="zh-CN" altLang="en-US" sz="4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sym typeface="Arial" charset="0"/>
              </a:rPr>
              <a:t>（三）严格遵守党章</a:t>
            </a:r>
            <a:endParaRPr lang="zh-CN" altLang="en-US" sz="4000" b="1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  <a:sym typeface="Arial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6454" y="1905100"/>
            <a:ext cx="8838919" cy="3588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600"/>
              </a:lnSpc>
            </a:pPr>
            <a:r>
              <a:rPr lang="zh-CN" altLang="en-US" sz="3200" u="none" dirty="0" smtClean="0">
                <a:latin typeface="黑体" pitchFamily="49" charset="-122"/>
                <a:ea typeface="黑体" pitchFamily="49" charset="-122"/>
                <a:sym typeface="Arial" pitchFamily="34" charset="0"/>
              </a:rPr>
              <a:t>   内化</a:t>
            </a:r>
            <a:r>
              <a:rPr lang="zh-CN" altLang="en-US" sz="3200" u="none" dirty="0">
                <a:latin typeface="黑体" pitchFamily="49" charset="-122"/>
                <a:ea typeface="黑体" pitchFamily="49" charset="-122"/>
                <a:sym typeface="Arial" pitchFamily="34" charset="0"/>
              </a:rPr>
              <a:t>于心、外化于行、知行合一、指导</a:t>
            </a:r>
            <a:r>
              <a:rPr lang="zh-CN" altLang="en-US" sz="3200" u="none" dirty="0" smtClean="0">
                <a:latin typeface="黑体" pitchFamily="49" charset="-122"/>
                <a:ea typeface="黑体" pitchFamily="49" charset="-122"/>
                <a:sym typeface="Arial" pitchFamily="34" charset="0"/>
              </a:rPr>
              <a:t>工作</a:t>
            </a:r>
            <a:endParaRPr lang="en-US" altLang="zh-CN" sz="3200" u="none" dirty="0" smtClean="0">
              <a:latin typeface="黑体" pitchFamily="49" charset="-122"/>
              <a:ea typeface="黑体" pitchFamily="49" charset="-122"/>
              <a:sym typeface="Arial" pitchFamily="34" charset="0"/>
            </a:endParaRPr>
          </a:p>
          <a:p>
            <a:pPr>
              <a:lnSpc>
                <a:spcPts val="5600"/>
              </a:lnSpc>
              <a:buFont typeface="Wingdings" pitchFamily="2" charset="2"/>
              <a:buNone/>
            </a:pPr>
            <a:r>
              <a:rPr lang="zh-CN" altLang="en-US" sz="3200" u="none" dirty="0" smtClean="0">
                <a:latin typeface="黑体" pitchFamily="49" charset="-122"/>
                <a:ea typeface="黑体" pitchFamily="49" charset="-122"/>
                <a:sym typeface="Arial" pitchFamily="34" charset="0"/>
              </a:rPr>
              <a:t>   牢记</a:t>
            </a:r>
            <a:r>
              <a:rPr lang="zh-CN" altLang="en-US" sz="3200" u="none" dirty="0">
                <a:latin typeface="黑体" pitchFamily="49" charset="-122"/>
                <a:ea typeface="黑体" pitchFamily="49" charset="-122"/>
                <a:sym typeface="Arial" pitchFamily="34" charset="0"/>
              </a:rPr>
              <a:t>党的宗旨</a:t>
            </a:r>
            <a:r>
              <a:rPr lang="en-US" altLang="zh-CN" sz="3200" u="none" dirty="0">
                <a:latin typeface="黑体" pitchFamily="49" charset="-122"/>
                <a:ea typeface="黑体" pitchFamily="49" charset="-122"/>
                <a:sym typeface="Arial" pitchFamily="34" charset="0"/>
              </a:rPr>
              <a:t>,</a:t>
            </a:r>
            <a:r>
              <a:rPr lang="zh-CN" altLang="en-US" sz="3200" u="none" dirty="0">
                <a:latin typeface="黑体" pitchFamily="49" charset="-122"/>
                <a:ea typeface="黑体" pitchFamily="49" charset="-122"/>
                <a:sym typeface="Arial" pitchFamily="34" charset="0"/>
              </a:rPr>
              <a:t>以党的优良传统和优良作风为内动力</a:t>
            </a:r>
            <a:r>
              <a:rPr lang="zh-CN" altLang="en-US" sz="3200" u="none" dirty="0">
                <a:latin typeface="黑体" pitchFamily="49" charset="-122"/>
                <a:ea typeface="黑体" pitchFamily="49" charset="-122"/>
                <a:sym typeface="宋体" pitchFamily="2" charset="-122"/>
              </a:rPr>
              <a:t>，践行党章</a:t>
            </a:r>
            <a:r>
              <a:rPr lang="zh-CN" altLang="en-US" sz="3200" u="none" dirty="0" smtClean="0">
                <a:latin typeface="黑体" pitchFamily="49" charset="-122"/>
                <a:ea typeface="黑体" pitchFamily="49" charset="-122"/>
                <a:sym typeface="宋体" pitchFamily="2" charset="-122"/>
              </a:rPr>
              <a:t>要求</a:t>
            </a:r>
            <a:r>
              <a:rPr lang="zh-CN" altLang="en-US" sz="3200" u="none" dirty="0">
                <a:latin typeface="黑体" pitchFamily="49" charset="-122"/>
                <a:ea typeface="黑体" pitchFamily="49" charset="-122"/>
                <a:sym typeface="宋体" pitchFamily="2" charset="-122"/>
              </a:rPr>
              <a:t>，</a:t>
            </a:r>
            <a:r>
              <a:rPr lang="zh-CN" altLang="zh-CN" sz="3200" u="none" dirty="0" smtClean="0">
                <a:latin typeface="黑体" pitchFamily="49" charset="-122"/>
                <a:ea typeface="黑体" pitchFamily="49" charset="-122"/>
                <a:sym typeface="Arial" pitchFamily="34" charset="0"/>
              </a:rPr>
              <a:t>争</a:t>
            </a:r>
            <a:r>
              <a:rPr lang="zh-CN" altLang="zh-CN" sz="3200" u="none" dirty="0">
                <a:latin typeface="黑体" pitchFamily="49" charset="-122"/>
                <a:ea typeface="黑体" pitchFamily="49" charset="-122"/>
                <a:sym typeface="Arial" pitchFamily="34" charset="0"/>
              </a:rPr>
              <a:t>做遵守党章的模范，做到</a:t>
            </a:r>
            <a:r>
              <a:rPr lang="zh-CN" altLang="zh-CN" sz="3200" u="none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Arial" pitchFamily="34" charset="0"/>
              </a:rPr>
              <a:t>“笃行”</a:t>
            </a:r>
            <a:r>
              <a:rPr lang="zh-CN" altLang="en-US" sz="3200" u="none" dirty="0">
                <a:latin typeface="黑体" pitchFamily="49" charset="-122"/>
                <a:ea typeface="黑体" pitchFamily="49" charset="-122"/>
                <a:sym typeface="Arial" pitchFamily="34" charset="0"/>
              </a:rPr>
              <a:t>。</a:t>
            </a:r>
            <a:endParaRPr lang="en-US" altLang="zh-CN" sz="3200" u="none" dirty="0">
              <a:latin typeface="黑体" pitchFamily="49" charset="-122"/>
              <a:ea typeface="黑体" pitchFamily="49" charset="-122"/>
              <a:sym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endParaRPr lang="zh-CN" altLang="en-US" sz="3200" u="none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6" grpId="0"/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1275" y="228810"/>
            <a:ext cx="8152866" cy="243824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altLang="zh-CN" sz="3200" dirty="0" smtClean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zh-CN" sz="3200" dirty="0" smtClean="0">
                <a:latin typeface="黑体" pitchFamily="49" charset="-122"/>
                <a:ea typeface="黑体" pitchFamily="49" charset="-122"/>
              </a:rPr>
              <a:t>凡是</a:t>
            </a:r>
            <a:r>
              <a:rPr lang="zh-CN" altLang="zh-CN" sz="3200" dirty="0">
                <a:latin typeface="黑体" pitchFamily="49" charset="-122"/>
                <a:ea typeface="黑体" pitchFamily="49" charset="-122"/>
              </a:rPr>
              <a:t>党章规定党员必须做到的，领导干部要首先做到</a:t>
            </a:r>
            <a:r>
              <a:rPr lang="zh-CN" altLang="zh-CN" sz="3200" dirty="0" smtClean="0">
                <a:latin typeface="黑体" pitchFamily="49" charset="-122"/>
                <a:ea typeface="黑体" pitchFamily="49" charset="-122"/>
              </a:rPr>
              <a:t>；凡是</a:t>
            </a:r>
            <a:r>
              <a:rPr lang="zh-CN" altLang="zh-CN" sz="3200" dirty="0">
                <a:latin typeface="黑体" pitchFamily="49" charset="-122"/>
                <a:ea typeface="黑体" pitchFamily="49" charset="-122"/>
              </a:rPr>
              <a:t>党章规定党员不能做的，领导干部要带头不做。</a:t>
            </a:r>
            <a:endParaRPr lang="zh-CN" altLang="zh-CN" sz="3200" b="1" dirty="0">
              <a:latin typeface="黑体" pitchFamily="49" charset="-122"/>
              <a:ea typeface="黑体" pitchFamily="49" charset="-122"/>
            </a:endParaRPr>
          </a:p>
          <a:p>
            <a:pPr eaLnBrk="1" hangingPunct="1">
              <a:defRPr/>
            </a:pPr>
            <a:endParaRPr lang="zh-CN" altLang="en-US" dirty="0"/>
          </a:p>
        </p:txBody>
      </p:sp>
      <p:graphicFrame>
        <p:nvGraphicFramePr>
          <p:cNvPr id="4" name="图示 3"/>
          <p:cNvGraphicFramePr/>
          <p:nvPr/>
        </p:nvGraphicFramePr>
        <p:xfrm>
          <a:off x="305080" y="2743245"/>
          <a:ext cx="8686230" cy="3733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4" grpId="0">
        <p:bldAsOne/>
      </p:bldGraphic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750" y="609600"/>
            <a:ext cx="8497888" cy="936625"/>
          </a:xfrm>
        </p:spPr>
        <p:txBody>
          <a:bodyPr/>
          <a:lstStyle/>
          <a:p>
            <a:pPr algn="ctr" eaLnBrk="1" hangingPunct="1"/>
            <a:r>
              <a:rPr lang="zh-CN" altLang="en-US" sz="4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（四）坚决</a:t>
            </a:r>
            <a:r>
              <a:rPr lang="zh-CN" altLang="zh-CN" sz="4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维护党章</a:t>
            </a:r>
            <a:endParaRPr lang="zh-CN" altLang="en-US" sz="4000" b="1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1000" y="1676400"/>
            <a:ext cx="8610600" cy="4495800"/>
          </a:xfrm>
        </p:spPr>
        <p:txBody>
          <a:bodyPr/>
          <a:lstStyle/>
          <a:p>
            <a:pPr marL="0" indent="0" eaLnBrk="1" hangingPunct="1">
              <a:lnSpc>
                <a:spcPts val="52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zh-CN" sz="2800" dirty="0" smtClean="0">
                <a:latin typeface="黑体" pitchFamily="49" charset="-122"/>
                <a:ea typeface="黑体" pitchFamily="49" charset="-122"/>
              </a:rPr>
              <a:t>     </a:t>
            </a:r>
            <a:r>
              <a:rPr lang="zh-CN" altLang="zh-CN" sz="3200" dirty="0" smtClean="0">
                <a:latin typeface="黑体" pitchFamily="49" charset="-122"/>
                <a:ea typeface="黑体" pitchFamily="49" charset="-122"/>
              </a:rPr>
              <a:t>各级党委和纪委要加强对维护党章、执行党的路线方针政策和决议情况的监督检查，确保党的集中统一。</a:t>
            </a:r>
            <a:endParaRPr lang="en-US" altLang="zh-CN" sz="3200" dirty="0" smtClean="0">
              <a:latin typeface="黑体" pitchFamily="49" charset="-122"/>
              <a:ea typeface="黑体" pitchFamily="49" charset="-122"/>
            </a:endParaRPr>
          </a:p>
          <a:p>
            <a:pPr marL="0" indent="0" eaLnBrk="1" hangingPunct="1">
              <a:lnSpc>
                <a:spcPts val="52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zh-CN" sz="3200" dirty="0" smtClean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zh-CN" sz="3200" dirty="0" smtClean="0">
                <a:latin typeface="黑体" pitchFamily="49" charset="-122"/>
                <a:ea typeface="黑体" pitchFamily="49" charset="-122"/>
              </a:rPr>
              <a:t>对党章意识不强、不按党章规定办事的要及时提醒，对严重违反党章规定的行为要坚决纠正，全党共同来维护党章的权威性和严肃性。</a:t>
            </a:r>
            <a:endParaRPr lang="zh-CN" altLang="zh-CN" sz="3200" dirty="0" smtClean="0">
              <a:latin typeface="黑体" pitchFamily="49" charset="-122"/>
              <a:ea typeface="黑体" pitchFamily="49" charset="-122"/>
            </a:endParaRPr>
          </a:p>
          <a:p>
            <a:pPr marL="0" indent="0" eaLnBrk="1" hangingPunct="1">
              <a:lnSpc>
                <a:spcPts val="5200"/>
              </a:lnSpc>
              <a:spcBef>
                <a:spcPct val="0"/>
              </a:spcBef>
              <a:buFont typeface="Wingdings" pitchFamily="2" charset="2"/>
              <a:buNone/>
            </a:pPr>
            <a:endParaRPr lang="zh-CN" altLang="zh-CN" sz="3200" dirty="0" smtClean="0">
              <a:latin typeface="黑体" pitchFamily="49" charset="-122"/>
              <a:ea typeface="黑体" pitchFamily="49" charset="-122"/>
            </a:endParaRPr>
          </a:p>
          <a:p>
            <a:pPr marL="0" indent="0" eaLnBrk="1" hangingPunct="1">
              <a:lnSpc>
                <a:spcPts val="4600"/>
              </a:lnSpc>
              <a:spcBef>
                <a:spcPct val="0"/>
              </a:spcBef>
              <a:buFont typeface="Wingdings" pitchFamily="2" charset="2"/>
              <a:buNone/>
            </a:pPr>
            <a:endParaRPr lang="zh-CN" altLang="en-US" sz="2800" dirty="0" smtClean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标题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结束语</a:t>
            </a:r>
            <a:endParaRPr lang="zh-CN" altLang="en-US" sz="4000" smtClean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0658" name="Rectangle 2"/>
          <p:cNvSpPr>
            <a:spLocks noGrp="1" noChangeArrowheads="1"/>
          </p:cNvSpPr>
          <p:nvPr>
            <p:ph idx="1"/>
          </p:nvPr>
        </p:nvSpPr>
        <p:spPr>
          <a:xfrm>
            <a:off x="685790" y="1981295"/>
            <a:ext cx="7772160" cy="3504970"/>
          </a:xfrm>
        </p:spPr>
        <p:txBody>
          <a:bodyPr/>
          <a:lstStyle/>
          <a:p>
            <a:pPr marL="0" indent="0"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     </a:t>
            </a:r>
            <a:r>
              <a:rPr lang="zh-CN" altLang="en-US" sz="3600" b="0" dirty="0" smtClean="0">
                <a:latin typeface="黑体" pitchFamily="49" charset="-122"/>
                <a:ea typeface="黑体" pitchFamily="49" charset="-122"/>
              </a:rPr>
              <a:t>全党要牢固树立党章意识，</a:t>
            </a:r>
            <a:r>
              <a:rPr lang="zh-CN" altLang="zh-CN" sz="3600" b="0" dirty="0" smtClean="0">
                <a:latin typeface="黑体" pitchFamily="49" charset="-122"/>
                <a:ea typeface="黑体" pitchFamily="49" charset="-122"/>
              </a:rPr>
              <a:t>做到讲规矩、守纪律，知敬畏、存戒惧，</a:t>
            </a:r>
            <a:r>
              <a:rPr lang="zh-CN" altLang="en-US" sz="3600" b="0" dirty="0" smtClean="0">
                <a:latin typeface="黑体" pitchFamily="49" charset="-122"/>
                <a:ea typeface="黑体" pitchFamily="49" charset="-122"/>
              </a:rPr>
              <a:t>把党章各项规定落实到行动上、落实到各项事业中，努力争做合格党员</a:t>
            </a:r>
            <a:r>
              <a:rPr lang="zh-CN" altLang="zh-CN" sz="3600" b="0" dirty="0" smtClean="0">
                <a:latin typeface="黑体" pitchFamily="49" charset="-122"/>
                <a:ea typeface="黑体" pitchFamily="49" charset="-122"/>
              </a:rPr>
              <a:t>。</a:t>
            </a:r>
            <a:endParaRPr lang="zh-CN" altLang="zh-CN" sz="3600" b="0" dirty="0" smtClean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" name="标题 1"/>
          <p:cNvSpPr txBox="1"/>
          <p:nvPr/>
        </p:nvSpPr>
        <p:spPr bwMode="auto">
          <a:xfrm>
            <a:off x="609600" y="430213"/>
            <a:ext cx="7924540" cy="1139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  <a:sym typeface="Garamond" pitchFamily="18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  <a:sym typeface="Garamond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  <a:sym typeface="Garamond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  <a:sym typeface="Garamond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  <a:sym typeface="Garamond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  <a:sym typeface="Garamond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  <a:sym typeface="Garamond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  <a:sym typeface="Garamond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  <a:sym typeface="Garamond" pitchFamily="18" charset="0"/>
              </a:defRPr>
            </a:lvl9pPr>
          </a:lstStyle>
          <a:p>
            <a:pPr algn="ctr"/>
            <a:r>
              <a:rPr lang="zh-CN" altLang="en-US" sz="4400" b="1" u="none" dirty="0" smtClean="0">
                <a:solidFill>
                  <a:srgbClr val="003300"/>
                </a:solidFill>
                <a:latin typeface="黑体" pitchFamily="49" charset="-122"/>
                <a:ea typeface="黑体" pitchFamily="49" charset="-122"/>
              </a:rPr>
              <a:t>结束语</a:t>
            </a:r>
            <a:endParaRPr lang="zh-CN" altLang="en-US" sz="4400" b="1" u="none" dirty="0">
              <a:solidFill>
                <a:srgbClr val="0033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 bwMode="auto">
          <a:xfrm>
            <a:off x="155575" y="1037680"/>
            <a:ext cx="8767763" cy="4867275"/>
            <a:chOff x="-291083" y="68646"/>
            <a:chExt cx="8807668" cy="3585137"/>
          </a:xfrm>
        </p:grpSpPr>
        <p:sp>
          <p:nvSpPr>
            <p:cNvPr id="99330" name="AutoShape 3"/>
            <p:cNvSpPr>
              <a:spLocks noChangeArrowheads="1"/>
            </p:cNvSpPr>
            <p:nvPr/>
          </p:nvSpPr>
          <p:spPr bwMode="auto">
            <a:xfrm rot="5400000">
              <a:off x="-312538" y="176982"/>
              <a:ext cx="1113308" cy="1070395"/>
            </a:xfrm>
            <a:prstGeom prst="chevron">
              <a:avLst>
                <a:gd name="adj" fmla="val 50001"/>
              </a:avLst>
            </a:prstGeom>
            <a:solidFill>
              <a:srgbClr val="FF0066"/>
            </a:solidFill>
            <a:ln w="25400">
              <a:solidFill>
                <a:srgbClr val="E2CAAA"/>
              </a:solidFill>
              <a:miter lim="800000"/>
            </a:ln>
          </p:spPr>
          <p:txBody>
            <a:bodyPr/>
            <a:lstStyle/>
            <a:p>
              <a:endParaRPr lang="zh-CN" altLang="en-US" u="none">
                <a:latin typeface="Calibri" pitchFamily="34" charset="0"/>
              </a:endParaRPr>
            </a:p>
          </p:txBody>
        </p:sp>
        <p:sp>
          <p:nvSpPr>
            <p:cNvPr id="99331" name="Rectangle 4"/>
            <p:cNvSpPr>
              <a:spLocks noChangeArrowheads="1"/>
            </p:cNvSpPr>
            <p:nvPr/>
          </p:nvSpPr>
          <p:spPr bwMode="auto">
            <a:xfrm>
              <a:off x="-145542" y="623439"/>
              <a:ext cx="779315" cy="3339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17780" tIns="17780" rIns="17780" bIns="1778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800" b="1" u="none" dirty="0">
                  <a:solidFill>
                    <a:srgbClr val="FFFFFF"/>
                  </a:solidFill>
                  <a:latin typeface="黑体" pitchFamily="49" charset="-122"/>
                  <a:ea typeface="黑体" pitchFamily="49" charset="-122"/>
                  <a:sym typeface="黑体" pitchFamily="49" charset="-122"/>
                </a:rPr>
                <a:t>党章</a:t>
              </a:r>
              <a:endParaRPr lang="zh-CN" altLang="en-US" sz="2800" b="1" u="none" dirty="0">
                <a:solidFill>
                  <a:srgbClr val="FFFFFF"/>
                </a:solidFill>
                <a:latin typeface="黑体" pitchFamily="49" charset="-122"/>
                <a:ea typeface="黑体" pitchFamily="49" charset="-122"/>
                <a:sym typeface="黑体" pitchFamily="49" charset="-122"/>
              </a:endParaRPr>
            </a:p>
          </p:txBody>
        </p:sp>
        <p:sp>
          <p:nvSpPr>
            <p:cNvPr id="99332" name="Rectangle 6"/>
            <p:cNvSpPr>
              <a:spLocks noChangeArrowheads="1"/>
            </p:cNvSpPr>
            <p:nvPr/>
          </p:nvSpPr>
          <p:spPr bwMode="auto">
            <a:xfrm>
              <a:off x="793182" y="68646"/>
              <a:ext cx="7689933" cy="1200189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C00000"/>
              </a:solidFill>
              <a:miter lim="800000"/>
            </a:ln>
          </p:spPr>
          <p:txBody>
            <a:bodyPr lIns="170688" tIns="15240" rIns="15240" bIns="15240" anchor="ctr"/>
            <a:lstStyle/>
            <a:p>
              <a:pPr marL="0" lvl="1">
                <a:lnSpc>
                  <a:spcPct val="90000"/>
                </a:lnSpc>
                <a:spcAft>
                  <a:spcPct val="15000"/>
                </a:spcAft>
              </a:pPr>
              <a:r>
                <a:rPr lang="zh-CN" altLang="en-US" sz="2800" b="1" u="none" dirty="0">
                  <a:solidFill>
                    <a:srgbClr val="000000"/>
                  </a:solidFill>
                  <a:latin typeface="黑体" pitchFamily="49" charset="-122"/>
                  <a:ea typeface="黑体" pitchFamily="49" charset="-122"/>
                  <a:sym typeface="黑体" pitchFamily="49" charset="-122"/>
                </a:rPr>
                <a:t>对党的性质和宗旨、路线和纲领、指导思想和奋斗目标、组织原则和组织机构、党员义务和权利以及党的纪律等作出</a:t>
              </a:r>
              <a:r>
                <a:rPr lang="zh-CN" altLang="en-US" sz="2800" b="1" u="none" dirty="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  <a:sym typeface="黑体" pitchFamily="49" charset="-122"/>
                </a:rPr>
                <a:t>根本规定</a:t>
              </a:r>
              <a:endParaRPr lang="zh-CN" altLang="en-US" sz="2800" b="1" u="none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 rot="5400000">
              <a:off x="-315254" y="1443382"/>
              <a:ext cx="1112024" cy="1063682"/>
            </a:xfrm>
            <a:prstGeom prst="chevron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 w="25400" cap="flat" cmpd="sng">
              <a:solidFill>
                <a:srgbClr val="AAC253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/>
              </a:pPr>
              <a:endParaRPr lang="zh-CN" altLang="en-US" u="none">
                <a:latin typeface="Arial" pitchFamily="34" charset="0"/>
                <a:ea typeface="+mn-ea"/>
              </a:endParaRPr>
            </a:p>
          </p:txBody>
        </p:sp>
        <p:sp>
          <p:nvSpPr>
            <p:cNvPr id="99334" name="Rectangle 8"/>
            <p:cNvSpPr>
              <a:spLocks noChangeArrowheads="1"/>
            </p:cNvSpPr>
            <p:nvPr/>
          </p:nvSpPr>
          <p:spPr bwMode="auto">
            <a:xfrm>
              <a:off x="-145542" y="1835221"/>
              <a:ext cx="779315" cy="3339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17780" tIns="17780" rIns="17780" bIns="1778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800" b="1" u="none">
                  <a:solidFill>
                    <a:srgbClr val="FFFFFF"/>
                  </a:solidFill>
                  <a:latin typeface="黑体" pitchFamily="49" charset="-122"/>
                  <a:ea typeface="黑体" pitchFamily="49" charset="-122"/>
                  <a:sym typeface="黑体" pitchFamily="49" charset="-122"/>
                </a:rPr>
                <a:t>准则</a:t>
              </a:r>
              <a:endParaRPr lang="zh-CN" altLang="en-US" sz="2800" b="1" u="none">
                <a:solidFill>
                  <a:srgbClr val="FFFFFF"/>
                </a:solidFill>
                <a:latin typeface="黑体" pitchFamily="49" charset="-122"/>
                <a:ea typeface="黑体" pitchFamily="49" charset="-122"/>
                <a:sym typeface="黑体" pitchFamily="49" charset="-122"/>
              </a:endParaRPr>
            </a:p>
          </p:txBody>
        </p:sp>
        <p:sp>
          <p:nvSpPr>
            <p:cNvPr id="99335" name="Rectangle 10"/>
            <p:cNvSpPr>
              <a:spLocks noChangeArrowheads="1"/>
            </p:cNvSpPr>
            <p:nvPr/>
          </p:nvSpPr>
          <p:spPr bwMode="auto">
            <a:xfrm>
              <a:off x="812785" y="1428464"/>
              <a:ext cx="7703800" cy="943857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</a:ln>
          </p:spPr>
          <p:txBody>
            <a:bodyPr lIns="170688" tIns="15240" rIns="15240" bIns="15240" anchor="ctr"/>
            <a:lstStyle/>
            <a:p>
              <a:pPr marL="0" lvl="1">
                <a:lnSpc>
                  <a:spcPct val="90000"/>
                </a:lnSpc>
                <a:spcAft>
                  <a:spcPct val="15000"/>
                </a:spcAft>
              </a:pPr>
              <a:r>
                <a:rPr lang="zh-CN" altLang="en-US" sz="2800" b="1" u="none" dirty="0">
                  <a:solidFill>
                    <a:srgbClr val="000000"/>
                  </a:solidFill>
                  <a:latin typeface="黑体" pitchFamily="49" charset="-122"/>
                  <a:ea typeface="黑体" pitchFamily="49" charset="-122"/>
                  <a:sym typeface="黑体" pitchFamily="49" charset="-122"/>
                </a:rPr>
                <a:t>对全党政治生活、组织生活和全体党员行为作出</a:t>
              </a:r>
              <a:r>
                <a:rPr lang="zh-CN" altLang="en-US" sz="2800" b="1" u="none" dirty="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  <a:sym typeface="黑体" pitchFamily="49" charset="-122"/>
                </a:rPr>
                <a:t>基本规定</a:t>
              </a:r>
              <a:endParaRPr lang="zh-CN" altLang="en-US" sz="2800" b="1" u="none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endParaRPr>
            </a:p>
          </p:txBody>
        </p:sp>
        <p:sp>
          <p:nvSpPr>
            <p:cNvPr id="24585" name="AutoShape 11"/>
            <p:cNvSpPr>
              <a:spLocks noChangeArrowheads="1"/>
            </p:cNvSpPr>
            <p:nvPr/>
          </p:nvSpPr>
          <p:spPr bwMode="auto">
            <a:xfrm rot="5400000">
              <a:off x="-320515" y="2560668"/>
              <a:ext cx="1122548" cy="1063682"/>
            </a:xfrm>
            <a:prstGeom prst="chevron">
              <a:avLst>
                <a:gd name="adj" fmla="val 50002"/>
              </a:avLst>
            </a:prstGeom>
            <a:solidFill>
              <a:srgbClr val="003366"/>
            </a:solidFill>
            <a:ln w="25400">
              <a:solidFill>
                <a:srgbClr val="35752B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u="none">
                <a:latin typeface="+mn-lt"/>
                <a:ea typeface="+mn-ea"/>
              </a:endParaRPr>
            </a:p>
          </p:txBody>
        </p:sp>
        <p:sp>
          <p:nvSpPr>
            <p:cNvPr id="99337" name="Rectangle 12"/>
            <p:cNvSpPr>
              <a:spLocks noChangeArrowheads="1"/>
            </p:cNvSpPr>
            <p:nvPr/>
          </p:nvSpPr>
          <p:spPr bwMode="auto">
            <a:xfrm>
              <a:off x="-148896" y="3002541"/>
              <a:ext cx="779315" cy="3339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17780" tIns="17780" rIns="17780" bIns="1778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800" b="1" u="none">
                  <a:solidFill>
                    <a:srgbClr val="FFFFFF"/>
                  </a:solidFill>
                  <a:latin typeface="黑体" pitchFamily="49" charset="-122"/>
                  <a:ea typeface="黑体" pitchFamily="49" charset="-122"/>
                  <a:sym typeface="黑体" pitchFamily="49" charset="-122"/>
                </a:rPr>
                <a:t>条例</a:t>
              </a:r>
              <a:endParaRPr lang="zh-CN" altLang="en-US" sz="2800" b="1" u="none">
                <a:solidFill>
                  <a:srgbClr val="FFFFFF"/>
                </a:solidFill>
                <a:latin typeface="黑体" pitchFamily="49" charset="-122"/>
                <a:ea typeface="黑体" pitchFamily="49" charset="-122"/>
                <a:sym typeface="黑体" pitchFamily="49" charset="-122"/>
              </a:endParaRPr>
            </a:p>
          </p:txBody>
        </p:sp>
        <p:sp>
          <p:nvSpPr>
            <p:cNvPr id="99338" name="Rectangle 14"/>
            <p:cNvSpPr>
              <a:spLocks noChangeArrowheads="1"/>
            </p:cNvSpPr>
            <p:nvPr/>
          </p:nvSpPr>
          <p:spPr bwMode="auto">
            <a:xfrm>
              <a:off x="812785" y="2540475"/>
              <a:ext cx="7702733" cy="963563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990000"/>
              </a:solidFill>
              <a:miter lim="800000"/>
            </a:ln>
          </p:spPr>
          <p:txBody>
            <a:bodyPr lIns="170688" tIns="15240" rIns="15240" bIns="15240" anchor="ctr"/>
            <a:lstStyle/>
            <a:p>
              <a:pPr marL="0" lvl="1">
                <a:lnSpc>
                  <a:spcPct val="90000"/>
                </a:lnSpc>
                <a:spcAft>
                  <a:spcPct val="15000"/>
                </a:spcAft>
              </a:pPr>
              <a:r>
                <a:rPr lang="zh-CN" altLang="en-US" sz="2800" b="1" u="none" dirty="0">
                  <a:solidFill>
                    <a:srgbClr val="000000"/>
                  </a:solidFill>
                  <a:latin typeface="黑体" pitchFamily="49" charset="-122"/>
                  <a:ea typeface="黑体" pitchFamily="49" charset="-122"/>
                  <a:sym typeface="黑体" pitchFamily="49" charset="-122"/>
                </a:rPr>
                <a:t>对党的某一领域重要关系或者某一方面重要工作作出</a:t>
              </a:r>
              <a:r>
                <a:rPr lang="zh-CN" altLang="en-US" sz="2800" b="1" u="none" dirty="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  <a:sym typeface="黑体" pitchFamily="49" charset="-122"/>
                </a:rPr>
                <a:t>全面规定</a:t>
              </a:r>
              <a:endParaRPr lang="zh-CN" altLang="en-US" sz="2800" b="1" u="none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51" name="Group 15"/>
          <p:cNvGrpSpPr/>
          <p:nvPr/>
        </p:nvGrpSpPr>
        <p:grpSpPr bwMode="auto">
          <a:xfrm>
            <a:off x="42068" y="1602472"/>
            <a:ext cx="4799013" cy="3124200"/>
            <a:chOff x="0" y="0"/>
            <a:chExt cx="4571879" cy="1863240"/>
          </a:xfrm>
        </p:grpSpPr>
        <p:sp>
          <p:nvSpPr>
            <p:cNvPr id="100365" name="AutoShape 16"/>
            <p:cNvSpPr>
              <a:spLocks noChangeArrowheads="1"/>
            </p:cNvSpPr>
            <p:nvPr/>
          </p:nvSpPr>
          <p:spPr bwMode="auto">
            <a:xfrm rot="-5400000">
              <a:off x="-390830" y="390828"/>
              <a:ext cx="1863240" cy="1081579"/>
            </a:xfrm>
            <a:prstGeom prst="flowChartManualOperation">
              <a:avLst/>
            </a:prstGeom>
            <a:solidFill>
              <a:srgbClr val="CC3300"/>
            </a:solidFill>
            <a:ln w="25400">
              <a:solidFill>
                <a:srgbClr val="FFFFFF"/>
              </a:solidFill>
              <a:miter lim="800000"/>
            </a:ln>
          </p:spPr>
          <p:txBody>
            <a:bodyPr vert="eaVert"/>
            <a:lstStyle/>
            <a:p>
              <a:endParaRPr lang="zh-CN" altLang="en-US" u="none">
                <a:solidFill>
                  <a:srgbClr val="CC6600"/>
                </a:solidFill>
                <a:latin typeface="Calibri" pitchFamily="34" charset="0"/>
              </a:endParaRPr>
            </a:p>
          </p:txBody>
        </p:sp>
        <p:sp>
          <p:nvSpPr>
            <p:cNvPr id="100366" name="Rectangle 17"/>
            <p:cNvSpPr>
              <a:spLocks noChangeArrowheads="1"/>
            </p:cNvSpPr>
            <p:nvPr/>
          </p:nvSpPr>
          <p:spPr bwMode="auto">
            <a:xfrm>
              <a:off x="0" y="372648"/>
              <a:ext cx="1081579" cy="11179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177800" tIns="0" rIns="177800" bIns="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800" b="1" u="none">
                  <a:solidFill>
                    <a:srgbClr val="FFFFFF"/>
                  </a:solidFill>
                  <a:latin typeface="黑体" pitchFamily="49" charset="-122"/>
                  <a:ea typeface="黑体" pitchFamily="49" charset="-122"/>
                  <a:sym typeface="黑体" pitchFamily="49" charset="-122"/>
                </a:rPr>
                <a:t>规则</a:t>
              </a:r>
              <a:endParaRPr lang="zh-CN" altLang="en-US" sz="2800" b="1" u="none">
                <a:solidFill>
                  <a:srgbClr val="FFFFFF"/>
                </a:solidFill>
                <a:latin typeface="黑体" pitchFamily="49" charset="-122"/>
                <a:ea typeface="黑体" pitchFamily="49" charset="-122"/>
                <a:sym typeface="黑体" pitchFamily="49" charset="-122"/>
              </a:endParaRPr>
            </a:p>
          </p:txBody>
        </p:sp>
        <p:sp>
          <p:nvSpPr>
            <p:cNvPr id="100367" name="AutoShape 18"/>
            <p:cNvSpPr>
              <a:spLocks noChangeArrowheads="1"/>
            </p:cNvSpPr>
            <p:nvPr/>
          </p:nvSpPr>
          <p:spPr bwMode="auto">
            <a:xfrm rot="-5400000">
              <a:off x="772969" y="390828"/>
              <a:ext cx="1863240" cy="1081579"/>
            </a:xfrm>
            <a:prstGeom prst="flowChartManualOperation">
              <a:avLst/>
            </a:prstGeom>
            <a:solidFill>
              <a:srgbClr val="FF9900"/>
            </a:solidFill>
            <a:ln w="25400">
              <a:solidFill>
                <a:srgbClr val="FFFFFF"/>
              </a:solidFill>
              <a:miter lim="800000"/>
            </a:ln>
          </p:spPr>
          <p:txBody>
            <a:bodyPr vert="eaVert"/>
            <a:lstStyle/>
            <a:p>
              <a:endParaRPr lang="zh-CN" altLang="en-US" u="none">
                <a:latin typeface="Calibri" pitchFamily="34" charset="0"/>
              </a:endParaRPr>
            </a:p>
          </p:txBody>
        </p:sp>
        <p:sp>
          <p:nvSpPr>
            <p:cNvPr id="100368" name="Rectangle 19"/>
            <p:cNvSpPr>
              <a:spLocks noChangeArrowheads="1"/>
            </p:cNvSpPr>
            <p:nvPr/>
          </p:nvSpPr>
          <p:spPr bwMode="auto">
            <a:xfrm>
              <a:off x="1163800" y="372648"/>
              <a:ext cx="1081579" cy="11179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177800" tIns="0" rIns="177800" bIns="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800" b="1" u="none">
                  <a:solidFill>
                    <a:srgbClr val="FFFFFF"/>
                  </a:solidFill>
                  <a:latin typeface="黑体" pitchFamily="49" charset="-122"/>
                  <a:ea typeface="黑体" pitchFamily="49" charset="-122"/>
                  <a:sym typeface="黑体" pitchFamily="49" charset="-122"/>
                </a:rPr>
                <a:t>规定</a:t>
              </a:r>
              <a:endParaRPr lang="zh-CN" altLang="en-US" sz="2800" b="1" u="none">
                <a:solidFill>
                  <a:srgbClr val="FFFFFF"/>
                </a:solidFill>
                <a:latin typeface="黑体" pitchFamily="49" charset="-122"/>
                <a:ea typeface="黑体" pitchFamily="49" charset="-122"/>
                <a:sym typeface="黑体" pitchFamily="49" charset="-122"/>
              </a:endParaRPr>
            </a:p>
          </p:txBody>
        </p:sp>
        <p:sp>
          <p:nvSpPr>
            <p:cNvPr id="100369" name="AutoShape 20"/>
            <p:cNvSpPr>
              <a:spLocks noChangeArrowheads="1"/>
            </p:cNvSpPr>
            <p:nvPr/>
          </p:nvSpPr>
          <p:spPr bwMode="auto">
            <a:xfrm rot="-5400000">
              <a:off x="1935667" y="390828"/>
              <a:ext cx="1863240" cy="1081579"/>
            </a:xfrm>
            <a:prstGeom prst="flowChartManualOperation">
              <a:avLst/>
            </a:prstGeom>
            <a:solidFill>
              <a:srgbClr val="800000"/>
            </a:solidFill>
            <a:ln w="25400">
              <a:solidFill>
                <a:srgbClr val="FFFFFF"/>
              </a:solidFill>
              <a:miter lim="800000"/>
            </a:ln>
          </p:spPr>
          <p:txBody>
            <a:bodyPr vert="eaVert"/>
            <a:lstStyle/>
            <a:p>
              <a:endParaRPr lang="zh-CN" altLang="en-US" u="none">
                <a:latin typeface="Calibri" pitchFamily="34" charset="0"/>
              </a:endParaRPr>
            </a:p>
          </p:txBody>
        </p:sp>
        <p:sp>
          <p:nvSpPr>
            <p:cNvPr id="14357" name="Rectangle 21"/>
            <p:cNvSpPr>
              <a:spLocks noChangeArrowheads="1"/>
            </p:cNvSpPr>
            <p:nvPr/>
          </p:nvSpPr>
          <p:spPr bwMode="auto">
            <a:xfrm>
              <a:off x="2326017" y="373027"/>
              <a:ext cx="1081341" cy="1117187"/>
            </a:xfrm>
            <a:prstGeom prst="rect">
              <a:avLst/>
            </a:prstGeom>
            <a:noFill/>
            <a:ln>
              <a:noFill/>
            </a:ln>
          </p:spPr>
          <p:txBody>
            <a:bodyPr lIns="177800" tIns="0" rIns="177800" bIns="0"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Font typeface="Arial" pitchFamily="34" charset="0"/>
                <a:buNone/>
                <a:defRPr/>
              </a:pPr>
              <a:r>
                <a:rPr lang="zh-CN" altLang="en-US" sz="2800" b="1" u="none" dirty="0">
                  <a:solidFill>
                    <a:schemeClr val="accent3"/>
                  </a:solidFill>
                  <a:latin typeface="黑体" pitchFamily="49" charset="-122"/>
                  <a:ea typeface="黑体" pitchFamily="49" charset="-122"/>
                  <a:sym typeface="黑体" pitchFamily="49" charset="-122"/>
                </a:rPr>
                <a:t>办法</a:t>
              </a:r>
              <a:endParaRPr lang="zh-CN" altLang="en-US" sz="2800" b="1" u="none" dirty="0">
                <a:solidFill>
                  <a:schemeClr val="accent3"/>
                </a:solidFill>
                <a:latin typeface="黑体" pitchFamily="49" charset="-122"/>
                <a:ea typeface="黑体" pitchFamily="49" charset="-122"/>
                <a:sym typeface="黑体" pitchFamily="49" charset="-122"/>
              </a:endParaRPr>
            </a:p>
          </p:txBody>
        </p:sp>
        <p:sp>
          <p:nvSpPr>
            <p:cNvPr id="100371" name="AutoShape 22"/>
            <p:cNvSpPr>
              <a:spLocks noChangeArrowheads="1"/>
            </p:cNvSpPr>
            <p:nvPr/>
          </p:nvSpPr>
          <p:spPr bwMode="auto">
            <a:xfrm rot="-5400000">
              <a:off x="3098365" y="390828"/>
              <a:ext cx="1863240" cy="1081579"/>
            </a:xfrm>
            <a:prstGeom prst="flowChartManualOperation">
              <a:avLst/>
            </a:prstGeom>
            <a:solidFill>
              <a:srgbClr val="008080"/>
            </a:solidFill>
            <a:ln w="25400">
              <a:solidFill>
                <a:srgbClr val="006600"/>
              </a:solidFill>
              <a:miter lim="800000"/>
            </a:ln>
          </p:spPr>
          <p:txBody>
            <a:bodyPr vert="eaVert"/>
            <a:lstStyle/>
            <a:p>
              <a:endParaRPr lang="zh-CN" altLang="en-US" u="none">
                <a:latin typeface="Calibri" pitchFamily="34" charset="0"/>
              </a:endParaRPr>
            </a:p>
          </p:txBody>
        </p:sp>
        <p:sp>
          <p:nvSpPr>
            <p:cNvPr id="100372" name="Rectangle 23"/>
            <p:cNvSpPr>
              <a:spLocks noChangeArrowheads="1"/>
            </p:cNvSpPr>
            <p:nvPr/>
          </p:nvSpPr>
          <p:spPr bwMode="auto">
            <a:xfrm>
              <a:off x="3489196" y="372648"/>
              <a:ext cx="1081579" cy="11179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177800" tIns="0" rIns="177800" bIns="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800" b="1" u="none" dirty="0">
                  <a:solidFill>
                    <a:srgbClr val="FFFFFF"/>
                  </a:solidFill>
                  <a:latin typeface="黑体" pitchFamily="49" charset="-122"/>
                  <a:ea typeface="黑体" pitchFamily="49" charset="-122"/>
                  <a:sym typeface="黑体" pitchFamily="49" charset="-122"/>
                </a:rPr>
                <a:t>细则</a:t>
              </a:r>
              <a:endParaRPr lang="zh-CN" altLang="en-US" sz="2800" b="1" u="none" dirty="0">
                <a:solidFill>
                  <a:srgbClr val="FFFFFF"/>
                </a:solidFill>
                <a:latin typeface="黑体" pitchFamily="49" charset="-122"/>
                <a:ea typeface="黑体" pitchFamily="49" charset="-122"/>
                <a:sym typeface="黑体" pitchFamily="49" charset="-122"/>
              </a:endParaRPr>
            </a:p>
          </p:txBody>
        </p:sp>
      </p:grpSp>
      <p:grpSp>
        <p:nvGrpSpPr>
          <p:cNvPr id="100354" name="组合 7"/>
          <p:cNvGrpSpPr/>
          <p:nvPr/>
        </p:nvGrpSpPr>
        <p:grpSpPr bwMode="auto">
          <a:xfrm>
            <a:off x="4800600" y="4584700"/>
            <a:ext cx="4343400" cy="1057275"/>
            <a:chOff x="0" y="0"/>
            <a:chExt cx="8053234" cy="994937"/>
          </a:xfrm>
        </p:grpSpPr>
        <p:sp>
          <p:nvSpPr>
            <p:cNvPr id="100364" name="同侧圆角矩形 4"/>
            <p:cNvSpPr>
              <a:spLocks noChangeArrowheads="1"/>
            </p:cNvSpPr>
            <p:nvPr/>
          </p:nvSpPr>
          <p:spPr bwMode="auto">
            <a:xfrm>
              <a:off x="0" y="51060"/>
              <a:ext cx="7719603" cy="9438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170688" tIns="15240" rIns="15240" bIns="15240" anchor="ctr"/>
            <a:lstStyle/>
            <a:p>
              <a:pPr marL="228600" lvl="1" indent="-228600">
                <a:lnSpc>
                  <a:spcPct val="90000"/>
                </a:lnSpc>
                <a:spcAft>
                  <a:spcPct val="15000"/>
                </a:spcAft>
                <a:buFont typeface="Arial" charset="0"/>
                <a:buChar char="•"/>
              </a:pPr>
              <a:endParaRPr lang="zh-CN" altLang="zh-CN" sz="2400" u="none"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endParaRPr>
            </a:p>
          </p:txBody>
        </p:sp>
      </p:grpSp>
      <p:sp>
        <p:nvSpPr>
          <p:cNvPr id="14363" name="矩形 11"/>
          <p:cNvSpPr>
            <a:spLocks noChangeArrowheads="1"/>
          </p:cNvSpPr>
          <p:nvPr/>
        </p:nvSpPr>
        <p:spPr bwMode="auto">
          <a:xfrm>
            <a:off x="4964486" y="2474557"/>
            <a:ext cx="4192587" cy="1095493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</a:ln>
        </p:spPr>
        <p:txBody>
          <a:bodyPr>
            <a:spAutoFit/>
          </a:bodyPr>
          <a:lstStyle/>
          <a:p>
            <a:pPr marL="0" lvl="1">
              <a:lnSpc>
                <a:spcPts val="4200"/>
              </a:lnSpc>
              <a:spcAft>
                <a:spcPct val="15000"/>
              </a:spcAft>
            </a:pPr>
            <a:r>
              <a:rPr lang="zh-CN" altLang="en-US" sz="2800" b="1" u="none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对党的某一方面重要工作或者事项作出</a:t>
            </a:r>
            <a:r>
              <a:rPr lang="zh-CN" altLang="en-US" sz="2800" b="1" u="none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具体规定</a:t>
            </a:r>
            <a:endParaRPr lang="zh-CN" altLang="en-US" sz="2800" b="1" u="none" dirty="0">
              <a:solidFill>
                <a:srgbClr val="FF0000"/>
              </a:solidFill>
              <a:latin typeface="黑体" pitchFamily="49" charset="-122"/>
              <a:ea typeface="黑体" pitchFamily="49" charset="-122"/>
              <a:sym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3"/>
          <p:cNvSpPr>
            <a:spLocks noChangeArrowheads="1"/>
          </p:cNvSpPr>
          <p:nvPr/>
        </p:nvSpPr>
        <p:spPr bwMode="auto">
          <a:xfrm>
            <a:off x="434466" y="762175"/>
            <a:ext cx="8395088" cy="50167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200000"/>
              </a:lnSpc>
              <a:buFont typeface="Arial" charset="0"/>
              <a:buNone/>
            </a:pPr>
            <a:r>
              <a:rPr lang="zh-CN" altLang="en-US" sz="3200" b="1" u="none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    </a:t>
            </a:r>
            <a:r>
              <a:rPr lang="zh-CN" altLang="en-US" sz="3200" b="1" u="none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权威性、科学性、全面性</a:t>
            </a:r>
            <a:endParaRPr lang="en-US" altLang="zh-CN" sz="3200" b="1" u="none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  <a:sym typeface="黑体" pitchFamily="49" charset="-122"/>
            </a:endParaRPr>
          </a:p>
          <a:p>
            <a:pPr eaLnBrk="0" hangingPunct="0">
              <a:lnSpc>
                <a:spcPct val="200000"/>
              </a:lnSpc>
              <a:buFont typeface="Arial" charset="0"/>
              <a:buNone/>
            </a:pPr>
            <a:r>
              <a:rPr lang="zh-CN" altLang="en-US" sz="3200" b="1" u="none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    党章是</a:t>
            </a:r>
            <a:r>
              <a:rPr lang="zh-CN" altLang="en-US" sz="3200" b="1" u="none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制定其他党内法规的基础和依据，在党内具有最高的</a:t>
            </a:r>
            <a:r>
              <a:rPr lang="zh-CN" altLang="en-US" sz="3200" b="1" u="none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效力</a:t>
            </a:r>
            <a:r>
              <a:rPr lang="zh-CN" altLang="en-US" sz="3200" b="1" u="none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，</a:t>
            </a:r>
            <a:r>
              <a:rPr lang="zh-CN" altLang="zh-CN" sz="3200" b="1" u="none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是</a:t>
            </a:r>
            <a:r>
              <a:rPr lang="zh-CN" altLang="zh-CN" sz="3200" b="1" u="none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全面从严治党的总依据和总遵循，也是全体党员言行的总规矩和总遵循</a:t>
            </a:r>
            <a:r>
              <a:rPr lang="zh-CN" altLang="zh-CN" sz="3200" b="1" u="none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。</a:t>
            </a:r>
            <a:r>
              <a:rPr lang="zh-CN" altLang="en-US" sz="3200" b="1" u="none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    </a:t>
            </a:r>
            <a:endParaRPr lang="en-US" altLang="zh-CN" sz="3200" b="1" u="none" dirty="0" smtClean="0">
              <a:solidFill>
                <a:srgbClr val="000000"/>
              </a:solidFill>
              <a:latin typeface="黑体" pitchFamily="49" charset="-122"/>
              <a:ea typeface="黑体" pitchFamily="49" charset="-122"/>
              <a:sym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/>
        </p:nvSpPr>
        <p:spPr bwMode="auto">
          <a:xfrm>
            <a:off x="305080" y="305005"/>
            <a:ext cx="8405413" cy="9905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eaLnBrk="0" hangingPunct="0">
              <a:lnSpc>
                <a:spcPts val="6000"/>
              </a:lnSpc>
            </a:pPr>
            <a:r>
              <a:rPr lang="en-US" altLang="zh-CN" sz="4000" b="1" u="none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Garamond" pitchFamily="18" charset="0"/>
              </a:rPr>
              <a:t>(</a:t>
            </a:r>
            <a:r>
              <a:rPr lang="zh-CN" altLang="en-US" sz="4000" b="1" u="none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Garamond" pitchFamily="18" charset="0"/>
              </a:rPr>
              <a:t>二</a:t>
            </a:r>
            <a:r>
              <a:rPr lang="en-US" altLang="zh-CN" sz="4000" b="1" u="none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Garamond" pitchFamily="18" charset="0"/>
              </a:rPr>
              <a:t>)</a:t>
            </a:r>
            <a:r>
              <a:rPr lang="zh-CN" altLang="en-US" sz="4000" b="1" u="none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Garamond" pitchFamily="18" charset="0"/>
              </a:rPr>
              <a:t> 全党</a:t>
            </a:r>
            <a:r>
              <a:rPr lang="zh-CN" altLang="en-US" sz="4000" b="1" u="none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Garamond" pitchFamily="18" charset="0"/>
              </a:rPr>
              <a:t>必须遵循的根本行为规范</a:t>
            </a:r>
            <a:endParaRPr lang="zh-CN" altLang="en-US" sz="4000" b="1" u="none" dirty="0">
              <a:solidFill>
                <a:srgbClr val="FF0000"/>
              </a:solidFill>
              <a:latin typeface="黑体" pitchFamily="49" charset="-122"/>
              <a:ea typeface="黑体" pitchFamily="49" charset="-122"/>
              <a:sym typeface="Garamond" pitchFamily="18" charset="0"/>
            </a:endParaRPr>
          </a:p>
          <a:p>
            <a:pPr algn="ctr" eaLnBrk="0" hangingPunct="0">
              <a:lnSpc>
                <a:spcPts val="6000"/>
              </a:lnSpc>
            </a:pPr>
            <a:endParaRPr lang="zh-CN" altLang="en-US" sz="4000" b="1" u="none" dirty="0">
              <a:solidFill>
                <a:srgbClr val="FF0000"/>
              </a:solidFill>
              <a:latin typeface="黑体" pitchFamily="49" charset="-122"/>
              <a:ea typeface="黑体" pitchFamily="49" charset="-122"/>
              <a:sym typeface="Garamond" pitchFamily="18" charset="0"/>
            </a:endParaRPr>
          </a:p>
        </p:txBody>
      </p:sp>
      <p:graphicFrame>
        <p:nvGraphicFramePr>
          <p:cNvPr id="5" name="图示 4"/>
          <p:cNvGraphicFramePr/>
          <p:nvPr/>
        </p:nvGraphicFramePr>
        <p:xfrm>
          <a:off x="305080" y="1524125"/>
          <a:ext cx="8405413" cy="4851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自定义设计方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dge">
  <a:themeElements>
    <a:clrScheme name="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主题2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主题2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主题5">
  <a:themeElements>
    <a:clrScheme name="科技魔方 3">
      <a:dk1>
        <a:srgbClr val="000000"/>
      </a:dk1>
      <a:lt1>
        <a:srgbClr val="FFFFFF"/>
      </a:lt1>
      <a:dk2>
        <a:srgbClr val="003366"/>
      </a:dk2>
      <a:lt2>
        <a:srgbClr val="C0C0C0"/>
      </a:lt2>
      <a:accent1>
        <a:srgbClr val="229450"/>
      </a:accent1>
      <a:accent2>
        <a:srgbClr val="E3892F"/>
      </a:accent2>
      <a:accent3>
        <a:srgbClr val="FFFFFF"/>
      </a:accent3>
      <a:accent4>
        <a:srgbClr val="000000"/>
      </a:accent4>
      <a:accent5>
        <a:srgbClr val="ABC8B3"/>
      </a:accent5>
      <a:accent6>
        <a:srgbClr val="CE7C2A"/>
      </a:accent6>
      <a:hlink>
        <a:srgbClr val="0099CC"/>
      </a:hlink>
      <a:folHlink>
        <a:srgbClr val="855ADA"/>
      </a:folHlink>
    </a:clrScheme>
    <a:fontScheme name="科技魔方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科技魔方 1">
        <a:dk1>
          <a:srgbClr val="000000"/>
        </a:dk1>
        <a:lt1>
          <a:srgbClr val="FFFFFF"/>
        </a:lt1>
        <a:dk2>
          <a:srgbClr val="003399"/>
        </a:dk2>
        <a:lt2>
          <a:srgbClr val="C0C0C0"/>
        </a:lt2>
        <a:accent1>
          <a:srgbClr val="64B4DC"/>
        </a:accent1>
        <a:accent2>
          <a:srgbClr val="EA4A46"/>
        </a:accent2>
        <a:accent3>
          <a:srgbClr val="FFFFFF"/>
        </a:accent3>
        <a:accent4>
          <a:srgbClr val="000000"/>
        </a:accent4>
        <a:accent5>
          <a:srgbClr val="B8D6EB"/>
        </a:accent5>
        <a:accent6>
          <a:srgbClr val="D4423F"/>
        </a:accent6>
        <a:hlink>
          <a:srgbClr val="441FCD"/>
        </a:hlink>
        <a:folHlink>
          <a:srgbClr val="AAC8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科技魔方 2">
        <a:dk1>
          <a:srgbClr val="000000"/>
        </a:dk1>
        <a:lt1>
          <a:srgbClr val="FFFFFF"/>
        </a:lt1>
        <a:dk2>
          <a:srgbClr val="480048"/>
        </a:dk2>
        <a:lt2>
          <a:srgbClr val="C0C0C0"/>
        </a:lt2>
        <a:accent1>
          <a:srgbClr val="DE791E"/>
        </a:accent1>
        <a:accent2>
          <a:srgbClr val="38A0DA"/>
        </a:accent2>
        <a:accent3>
          <a:srgbClr val="FFFFFF"/>
        </a:accent3>
        <a:accent4>
          <a:srgbClr val="000000"/>
        </a:accent4>
        <a:accent5>
          <a:srgbClr val="ECBEAB"/>
        </a:accent5>
        <a:accent6>
          <a:srgbClr val="3291C5"/>
        </a:accent6>
        <a:hlink>
          <a:srgbClr val="009999"/>
        </a:hlink>
        <a:folHlink>
          <a:srgbClr val="66A4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科技魔方 3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229450"/>
        </a:accent1>
        <a:accent2>
          <a:srgbClr val="E3892F"/>
        </a:accent2>
        <a:accent3>
          <a:srgbClr val="FFFFFF"/>
        </a:accent3>
        <a:accent4>
          <a:srgbClr val="000000"/>
        </a:accent4>
        <a:accent5>
          <a:srgbClr val="ABC8B3"/>
        </a:accent5>
        <a:accent6>
          <a:srgbClr val="CE7C2A"/>
        </a:accent6>
        <a:hlink>
          <a:srgbClr val="0099CC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西装商人">
  <a:themeElements>
    <a:clrScheme name="西装商人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西装商人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西装商人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西装商人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西装商人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西装商人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西装商人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西装商人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西装商人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西装商人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西装商人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西装商人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西装商人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西装商人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地球的绿色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地球的绿色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吉祥如意">
  <a:themeElements>
    <a:clrScheme name="吉祥如意 1">
      <a:dk1>
        <a:srgbClr val="000000"/>
      </a:dk1>
      <a:lt1>
        <a:srgbClr val="FFFFFF"/>
      </a:lt1>
      <a:dk2>
        <a:srgbClr val="E40000"/>
      </a:dk2>
      <a:lt2>
        <a:srgbClr val="DDDDDD"/>
      </a:lt2>
      <a:accent1>
        <a:srgbClr val="E1F4FF"/>
      </a:accent1>
      <a:accent2>
        <a:srgbClr val="FFE2C5"/>
      </a:accent2>
      <a:accent3>
        <a:srgbClr val="FFFFFF"/>
      </a:accent3>
      <a:accent4>
        <a:srgbClr val="000000"/>
      </a:accent4>
      <a:accent5>
        <a:srgbClr val="EEF8FF"/>
      </a:accent5>
      <a:accent6>
        <a:srgbClr val="E7CDB2"/>
      </a:accent6>
      <a:hlink>
        <a:srgbClr val="0066CC"/>
      </a:hlink>
      <a:folHlink>
        <a:srgbClr val="9F9FBF"/>
      </a:folHlink>
    </a:clrScheme>
    <a:fontScheme name="吉祥如意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吉祥如意 1">
        <a:dk1>
          <a:srgbClr val="000000"/>
        </a:dk1>
        <a:lt1>
          <a:srgbClr val="FFFFFF"/>
        </a:lt1>
        <a:dk2>
          <a:srgbClr val="E40000"/>
        </a:dk2>
        <a:lt2>
          <a:srgbClr val="DDDDDD"/>
        </a:lt2>
        <a:accent1>
          <a:srgbClr val="E1F4FF"/>
        </a:accent1>
        <a:accent2>
          <a:srgbClr val="FFE2C5"/>
        </a:accent2>
        <a:accent3>
          <a:srgbClr val="FFFFFF"/>
        </a:accent3>
        <a:accent4>
          <a:srgbClr val="000000"/>
        </a:accent4>
        <a:accent5>
          <a:srgbClr val="EEF8FF"/>
        </a:accent5>
        <a:accent6>
          <a:srgbClr val="E7CDB2"/>
        </a:accent6>
        <a:hlink>
          <a:srgbClr val="0066CC"/>
        </a:hlink>
        <a:folHlink>
          <a:srgbClr val="9F9F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2">
        <a:dk1>
          <a:srgbClr val="59582D"/>
        </a:dk1>
        <a:lt1>
          <a:srgbClr val="EAEAEA"/>
        </a:lt1>
        <a:dk2>
          <a:srgbClr val="666699"/>
        </a:dk2>
        <a:lt2>
          <a:srgbClr val="D9D9D9"/>
        </a:lt2>
        <a:accent1>
          <a:srgbClr val="CCECFF"/>
        </a:accent1>
        <a:accent2>
          <a:srgbClr val="B2D2C7"/>
        </a:accent2>
        <a:accent3>
          <a:srgbClr val="F3F3F3"/>
        </a:accent3>
        <a:accent4>
          <a:srgbClr val="4B4A25"/>
        </a:accent4>
        <a:accent5>
          <a:srgbClr val="E2F4FF"/>
        </a:accent5>
        <a:accent6>
          <a:srgbClr val="A1BEB4"/>
        </a:accent6>
        <a:hlink>
          <a:srgbClr val="993366"/>
        </a:hlink>
        <a:folHlink>
          <a:srgbClr val="92B9E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3">
        <a:dk1>
          <a:srgbClr val="000099"/>
        </a:dk1>
        <a:lt1>
          <a:srgbClr val="FFFFCC"/>
        </a:lt1>
        <a:dk2>
          <a:srgbClr val="004000"/>
        </a:dk2>
        <a:lt2>
          <a:srgbClr val="FFD9B3"/>
        </a:lt2>
        <a:accent1>
          <a:srgbClr val="FFD9D9"/>
        </a:accent1>
        <a:accent2>
          <a:srgbClr val="DDDDDD"/>
        </a:accent2>
        <a:accent3>
          <a:srgbClr val="FFFFE2"/>
        </a:accent3>
        <a:accent4>
          <a:srgbClr val="000082"/>
        </a:accent4>
        <a:accent5>
          <a:srgbClr val="FFE9E9"/>
        </a:accent5>
        <a:accent6>
          <a:srgbClr val="C8C8C8"/>
        </a:accent6>
        <a:hlink>
          <a:srgbClr val="FF0000"/>
        </a:hlink>
        <a:folHlink>
          <a:srgbClr val="FFAB5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4">
        <a:dk1>
          <a:srgbClr val="000000"/>
        </a:dk1>
        <a:lt1>
          <a:srgbClr val="DCE8E2"/>
        </a:lt1>
        <a:dk2>
          <a:srgbClr val="0033CC"/>
        </a:dk2>
        <a:lt2>
          <a:srgbClr val="C4C4D8"/>
        </a:lt2>
        <a:accent1>
          <a:srgbClr val="FFFFFF"/>
        </a:accent1>
        <a:accent2>
          <a:srgbClr val="A9CFB1"/>
        </a:accent2>
        <a:accent3>
          <a:srgbClr val="EBF2EE"/>
        </a:accent3>
        <a:accent4>
          <a:srgbClr val="000000"/>
        </a:accent4>
        <a:accent5>
          <a:srgbClr val="FFFFFF"/>
        </a:accent5>
        <a:accent6>
          <a:srgbClr val="99BBA0"/>
        </a:accent6>
        <a:hlink>
          <a:srgbClr val="CC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5">
        <a:dk1>
          <a:srgbClr val="606090"/>
        </a:dk1>
        <a:lt1>
          <a:srgbClr val="E5FFFF"/>
        </a:lt1>
        <a:dk2>
          <a:srgbClr val="0000CC"/>
        </a:dk2>
        <a:lt2>
          <a:srgbClr val="91DAFF"/>
        </a:lt2>
        <a:accent1>
          <a:srgbClr val="EAEAEA"/>
        </a:accent1>
        <a:accent2>
          <a:srgbClr val="FFE2C5"/>
        </a:accent2>
        <a:accent3>
          <a:srgbClr val="F0FFFF"/>
        </a:accent3>
        <a:accent4>
          <a:srgbClr val="51517A"/>
        </a:accent4>
        <a:accent5>
          <a:srgbClr val="F3F3F3"/>
        </a:accent5>
        <a:accent6>
          <a:srgbClr val="E7CDB2"/>
        </a:accent6>
        <a:hlink>
          <a:srgbClr val="000000"/>
        </a:hlink>
        <a:folHlink>
          <a:srgbClr val="3DB7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6">
        <a:dk1>
          <a:srgbClr val="CC0066"/>
        </a:dk1>
        <a:lt1>
          <a:srgbClr val="FFDDBB"/>
        </a:lt1>
        <a:dk2>
          <a:srgbClr val="000000"/>
        </a:dk2>
        <a:lt2>
          <a:srgbClr val="C0C0C0"/>
        </a:lt2>
        <a:accent1>
          <a:srgbClr val="FFFFCC"/>
        </a:accent1>
        <a:accent2>
          <a:srgbClr val="FFFFFF"/>
        </a:accent2>
        <a:accent3>
          <a:srgbClr val="FFEBDA"/>
        </a:accent3>
        <a:accent4>
          <a:srgbClr val="AE0056"/>
        </a:accent4>
        <a:accent5>
          <a:srgbClr val="FFFFE2"/>
        </a:accent5>
        <a:accent6>
          <a:srgbClr val="E7E7E7"/>
        </a:accent6>
        <a:hlink>
          <a:srgbClr val="0066CC"/>
        </a:hlink>
        <a:folHlink>
          <a:srgbClr val="8EB3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7">
        <a:dk1>
          <a:srgbClr val="B60000"/>
        </a:dk1>
        <a:lt1>
          <a:srgbClr val="FFFF99"/>
        </a:lt1>
        <a:dk2>
          <a:srgbClr val="800000"/>
        </a:dk2>
        <a:lt2>
          <a:srgbClr val="FFFFFF"/>
        </a:lt2>
        <a:accent1>
          <a:srgbClr val="9888A4"/>
        </a:accent1>
        <a:accent2>
          <a:srgbClr val="A9335D"/>
        </a:accent2>
        <a:accent3>
          <a:srgbClr val="C0AAAA"/>
        </a:accent3>
        <a:accent4>
          <a:srgbClr val="DADA82"/>
        </a:accent4>
        <a:accent5>
          <a:srgbClr val="CAC3CF"/>
        </a:accent5>
        <a:accent6>
          <a:srgbClr val="992D53"/>
        </a:accent6>
        <a:hlink>
          <a:srgbClr val="CCECFF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吉祥如意 8">
        <a:dk1>
          <a:srgbClr val="808080"/>
        </a:dk1>
        <a:lt1>
          <a:srgbClr val="FFFFFF"/>
        </a:lt1>
        <a:dk2>
          <a:srgbClr val="1C1C1C"/>
        </a:dk2>
        <a:lt2>
          <a:srgbClr val="FFFF66"/>
        </a:lt2>
        <a:accent1>
          <a:srgbClr val="9898BA"/>
        </a:accent1>
        <a:accent2>
          <a:srgbClr val="777777"/>
        </a:accent2>
        <a:accent3>
          <a:srgbClr val="ABABAB"/>
        </a:accent3>
        <a:accent4>
          <a:srgbClr val="DADADA"/>
        </a:accent4>
        <a:accent5>
          <a:srgbClr val="CACAD9"/>
        </a:accent5>
        <a:accent6>
          <a:srgbClr val="6B6B6B"/>
        </a:accent6>
        <a:hlink>
          <a:srgbClr val="CCFF99"/>
        </a:hlink>
        <a:folHlink>
          <a:srgbClr val="E43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3682</Words>
  <Application>WPS 演示</Application>
  <PresentationFormat>全屏显示(4:3)</PresentationFormat>
  <Paragraphs>289</Paragraphs>
  <Slides>57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7</vt:i4>
      </vt:variant>
      <vt:variant>
        <vt:lpstr>幻灯片标题</vt:lpstr>
      </vt:variant>
      <vt:variant>
        <vt:i4>57</vt:i4>
      </vt:variant>
    </vt:vector>
  </HeadingPairs>
  <TitlesOfParts>
    <vt:vector size="64" baseType="lpstr">
      <vt:lpstr>自定义设计方案</vt:lpstr>
      <vt:lpstr>Edge</vt:lpstr>
      <vt:lpstr>主题2</vt:lpstr>
      <vt:lpstr>主题5</vt:lpstr>
      <vt:lpstr>西装商人</vt:lpstr>
      <vt:lpstr>地球的绿色</vt:lpstr>
      <vt:lpstr>1_吉祥如意</vt:lpstr>
      <vt:lpstr>认真学习党章 严格遵守党章</vt:lpstr>
      <vt:lpstr>PowerPoint 演示文稿</vt:lpstr>
      <vt:lpstr>PowerPoint 演示文稿</vt:lpstr>
      <vt:lpstr>一、党章的地位和作用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学习党章：全体党员的基本功  </vt:lpstr>
      <vt:lpstr>二、党章的历史与内容</vt:lpstr>
      <vt:lpstr>PowerPoint 演示文稿</vt:lpstr>
      <vt:lpstr>一大党纲—— 第一个关于党的建设的马克思主义光辉文献</vt:lpstr>
      <vt:lpstr>二大党章——第一部正式党章 </vt:lpstr>
      <vt:lpstr>PowerPoint 演示文稿</vt:lpstr>
      <vt:lpstr>PowerPoint 演示文稿</vt:lpstr>
      <vt:lpstr>七大党章—— 独立自主制定的第一部党章 </vt:lpstr>
      <vt:lpstr>八大党章—— 执政以后制定的第一部党章 </vt:lpstr>
      <vt:lpstr>PowerPoint 演示文稿</vt:lpstr>
      <vt:lpstr>十二大党章—— 改革开放时期的第一部党章 </vt:lpstr>
      <vt:lpstr>PowerPoint 演示文稿</vt:lpstr>
      <vt:lpstr>（二）党章的主要内容</vt:lpstr>
      <vt:lpstr>1、党的性质和奋斗目标 </vt:lpstr>
      <vt:lpstr>PowerPoint 演示文稿</vt:lpstr>
      <vt:lpstr>2、行动指南和经验总结 </vt:lpstr>
      <vt:lpstr>PowerPoint 演示文稿</vt:lpstr>
      <vt:lpstr>3、发展阶段和总体布局</vt:lpstr>
      <vt:lpstr>PowerPoint 演示文稿</vt:lpstr>
      <vt:lpstr>4、党的建设和党的领导</vt:lpstr>
      <vt:lpstr>党的建设的四项基本要求</vt:lpstr>
      <vt:lpstr>PowerPoint 演示文稿</vt:lpstr>
      <vt:lpstr>PowerPoint 演示文稿</vt:lpstr>
      <vt:lpstr>5、党员</vt:lpstr>
      <vt:lpstr>PowerPoint 演示文稿</vt:lpstr>
      <vt:lpstr>PowerPoint 演示文稿</vt:lpstr>
      <vt:lpstr>PowerPoint 演示文稿</vt:lpstr>
      <vt:lpstr>   6、党的组织制度</vt:lpstr>
      <vt:lpstr>7、党的基层组织</vt:lpstr>
      <vt:lpstr>PowerPoint 演示文稿</vt:lpstr>
      <vt:lpstr>PowerPoint 演示文稿</vt:lpstr>
      <vt:lpstr>9、党的纪律</vt:lpstr>
      <vt:lpstr>PowerPoint 演示文稿</vt:lpstr>
      <vt:lpstr>PowerPoint 演示文稿</vt:lpstr>
      <vt:lpstr>三、遵守党章 做合格党员</vt:lpstr>
      <vt:lpstr>（一）敬畏尊崇党章</vt:lpstr>
      <vt:lpstr>PowerPoint 演示文稿</vt:lpstr>
      <vt:lpstr>（二）认真学习党章</vt:lpstr>
      <vt:lpstr>PowerPoint 演示文稿</vt:lpstr>
      <vt:lpstr>（三）严格遵守党章</vt:lpstr>
      <vt:lpstr>PowerPoint 演示文稿</vt:lpstr>
      <vt:lpstr>（四）坚决维护党章</vt:lpstr>
      <vt:lpstr>结束语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tjl</dc:creator>
  <cp:lastModifiedBy>Administrator</cp:lastModifiedBy>
  <cp:revision>549</cp:revision>
  <dcterms:created xsi:type="dcterms:W3CDTF">2013-05-23T13:28:00Z</dcterms:created>
  <dcterms:modified xsi:type="dcterms:W3CDTF">2016-06-15T06:53:31Z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2052-10.1.0.5777</vt:lpwstr>
  </property>
</Properties>
</file>