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8201" name="图片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22450" y="0"/>
            <a:ext cx="8697913" cy="6713538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196" name="Text Placeholder 2"/>
          <p:cNvSpPr>
            <a:spLocks noGrp="1"/>
          </p:cNvSpPr>
          <p:nvPr>
            <p:ph type="subTitle" idx="1"/>
          </p:nvPr>
        </p:nvSpPr>
        <p:spPr>
          <a:xfrm>
            <a:off x="2681288" y="3279775"/>
            <a:ext cx="5953125" cy="62071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kern="1200">
                <a:solidFill>
                  <a:schemeClr val="accent1"/>
                </a:solidFill>
              </a:defRPr>
            </a:lvl1pPr>
            <a:lvl2pPr marL="0" lvl="1" indent="0" algn="ctr">
              <a:buNone/>
              <a:defRPr kern="1200">
                <a:solidFill>
                  <a:schemeClr val="accent1"/>
                </a:solidFill>
              </a:defRPr>
            </a:lvl2pPr>
            <a:lvl3pPr marL="914400" lvl="2" indent="-914400" algn="ctr">
              <a:buNone/>
              <a:defRPr kern="1200">
                <a:solidFill>
                  <a:schemeClr val="accent1"/>
                </a:solidFill>
              </a:defRPr>
            </a:lvl3pPr>
            <a:lvl4pPr marL="1371600" lvl="3" indent="-1371600" algn="ctr">
              <a:buNone/>
              <a:defRPr kern="1200">
                <a:solidFill>
                  <a:schemeClr val="accent1"/>
                </a:solidFill>
              </a:defRPr>
            </a:lvl4pPr>
            <a:lvl5pPr marL="1828800" lvl="4" indent="-1828800" algn="ctr">
              <a:buNone/>
              <a:defRPr kern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8200" name="Title Placeholder 1"/>
          <p:cNvSpPr>
            <a:spLocks noGrp="1"/>
          </p:cNvSpPr>
          <p:nvPr>
            <p:ph type="ctrTitle"/>
          </p:nvPr>
        </p:nvSpPr>
        <p:spPr>
          <a:xfrm>
            <a:off x="2697163" y="2166938"/>
            <a:ext cx="5970587" cy="9810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lvl="0" algn="ctr">
              <a:defRPr kern="12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786743"/>
            <a:ext cx="10515600" cy="1070339"/>
          </a:xfrm>
        </p:spPr>
        <p:txBody>
          <a:bodyPr anchor="b"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884069"/>
            <a:ext cx="10515600" cy="61173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8"/>
          <p:cNvPicPr>
            <a:picLocks noChangeAspect="1"/>
          </p:cNvPicPr>
          <p:nvPr/>
        </p:nvPicPr>
        <p:blipFill>
          <a:blip r:embed="rId12"/>
          <a:srcRect l="20052"/>
          <a:stretch>
            <a:fillRect/>
          </a:stretch>
        </p:blipFill>
        <p:spPr>
          <a:xfrm>
            <a:off x="0" y="142875"/>
            <a:ext cx="8294688" cy="67151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565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82600" y="1279525"/>
            <a:ext cx="11187113" cy="49307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>
          <a:xfrm>
            <a:off x="482600" y="300038"/>
            <a:ext cx="11187113" cy="595312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60000"/>
            <a:lumOff val="40000"/>
          </a:schemeClr>
        </a:buClr>
        <a:buSzPct val="80000"/>
        <a:buFont typeface="Wingdings" pitchFamily="2" charset="2"/>
        <a:buChar char="v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357505" indent="-357505" algn="l" defTabSz="914400" rtl="0" eaLnBrk="1" latinLnBrk="0" hangingPunct="1">
        <a:lnSpc>
          <a:spcPct val="130000"/>
        </a:lnSpc>
        <a:spcBef>
          <a:spcPts val="0"/>
        </a:spcBef>
        <a:buFont typeface="Calibri" pitchFamily="34" charset="0"/>
        <a:buChar char=" 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1891030" y="2155190"/>
            <a:ext cx="7998460" cy="981075"/>
          </a:xfrm>
        </p:spPr>
        <p:txBody>
          <a:bodyPr/>
          <a:p>
            <a:r>
              <a:rPr lang="zh-CN" altLang="en-US" sz="9600" b="1">
                <a:solidFill>
                  <a:schemeClr val="bg2">
                    <a:lumMod val="10000"/>
                  </a:schemeClr>
                </a:solidFill>
                <a:latin typeface="楷体" charset="0"/>
                <a:ea typeface="楷体" charset="0"/>
              </a:rPr>
              <a:t>我们吃什么</a:t>
            </a:r>
            <a:endParaRPr lang="zh-CN" altLang="en-US" sz="9600" b="1">
              <a:solidFill>
                <a:schemeClr val="bg2">
                  <a:lumMod val="10000"/>
                </a:schemeClr>
              </a:solidFill>
              <a:latin typeface="楷体" charset="0"/>
              <a:ea typeface="楷体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u=687698459,2517247638&amp;fm=21&amp;gp=0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965835" y="1584325"/>
            <a:ext cx="4538980" cy="3818890"/>
          </a:xfrm>
          <a:prstGeom prst="rect">
            <a:avLst/>
          </a:prstGeom>
        </p:spPr>
      </p:pic>
      <p:pic>
        <p:nvPicPr>
          <p:cNvPr id="5" name="图片 4" descr="u=2039057301,2287650443&amp;fm=21&amp;gp=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0950" y="1649095"/>
            <a:ext cx="4066540" cy="37445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1119A01PPBG">
  <a:themeElements>
    <a:clrScheme name="自定义 320">
      <a:dk1>
        <a:srgbClr val="777777"/>
      </a:dk1>
      <a:lt1>
        <a:srgbClr val="FFFFFF"/>
      </a:lt1>
      <a:dk2>
        <a:srgbClr val="777777"/>
      </a:dk2>
      <a:lt2>
        <a:srgbClr val="F4F5F7"/>
      </a:lt2>
      <a:accent1>
        <a:srgbClr val="FF9800"/>
      </a:accent1>
      <a:accent2>
        <a:srgbClr val="FFC200"/>
      </a:accent2>
      <a:accent3>
        <a:srgbClr val="E3DB3D"/>
      </a:accent3>
      <a:accent4>
        <a:srgbClr val="A1BB43"/>
      </a:accent4>
      <a:accent5>
        <a:srgbClr val="55B5D3"/>
      </a:accent5>
      <a:accent6>
        <a:srgbClr val="C00000"/>
      </a:accent6>
      <a:hlink>
        <a:srgbClr val="00B0F0"/>
      </a:hlink>
      <a:folHlink>
        <a:srgbClr val="AFB2B4"/>
      </a:folHlink>
    </a:clrScheme>
    <a:fontScheme name="自定义 24">
      <a:majorFont>
        <a:latin typeface="Bell MT"/>
        <a:ea typeface="幼圆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Kingsoft Office WPP</Application>
  <PresentationFormat>宽屏</PresentationFormat>
  <Paragraphs>2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A000120141119A01PPBG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john</dc:creator>
  <cp:lastModifiedBy>john</cp:lastModifiedBy>
  <cp:revision>2</cp:revision>
  <dcterms:created xsi:type="dcterms:W3CDTF">2015-11-30T01:42:01Z</dcterms:created>
  <dcterms:modified xsi:type="dcterms:W3CDTF">2015-11-30T01:44:47Z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2052-10.1.0.5345</vt:lpwstr>
  </property>
</Properties>
</file>