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tiff" ContentType="image/tiff"/>
  <Default Extension="jpg" ContentType="image/jpeg"/>
  <Default Extension="rels" ContentType="application/vnd.openxmlformats-package.relationships+xml"/>
  <Default Extension="wdp" ContentType="image/vnd.ms-photo"/>
  <Default Extension="tif" ContentType="image/t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419" r:id="rId2"/>
    <p:sldId id="442" r:id="rId3"/>
    <p:sldId id="430" r:id="rId4"/>
    <p:sldId id="429" r:id="rId5"/>
    <p:sldId id="428" r:id="rId6"/>
    <p:sldId id="426" r:id="rId7"/>
    <p:sldId id="427" r:id="rId8"/>
    <p:sldId id="438" r:id="rId9"/>
    <p:sldId id="436" r:id="rId10"/>
    <p:sldId id="431" r:id="rId11"/>
    <p:sldId id="432" r:id="rId12"/>
    <p:sldId id="448" r:id="rId13"/>
    <p:sldId id="449" r:id="rId14"/>
    <p:sldId id="444" r:id="rId15"/>
    <p:sldId id="447" r:id="rId16"/>
    <p:sldId id="446" r:id="rId17"/>
    <p:sldId id="435" r:id="rId18"/>
    <p:sldId id="440" r:id="rId19"/>
    <p:sldId id="439" r:id="rId20"/>
    <p:sldId id="433" r:id="rId21"/>
    <p:sldId id="441" r:id="rId22"/>
    <p:sldId id="443" r:id="rId23"/>
    <p:sldId id="437" r:id="rId24"/>
    <p:sldId id="418" r:id="rId25"/>
    <p:sldId id="420" r:id="rId26"/>
    <p:sldId id="450" r:id="rId27"/>
    <p:sldId id="326" r:id="rId28"/>
    <p:sldId id="371" r:id="rId29"/>
    <p:sldId id="423" r:id="rId30"/>
    <p:sldId id="425" r:id="rId31"/>
    <p:sldId id="422" r:id="rId32"/>
    <p:sldId id="335" r:id="rId33"/>
    <p:sldId id="370" r:id="rId34"/>
    <p:sldId id="414" r:id="rId35"/>
    <p:sldId id="415" r:id="rId36"/>
    <p:sldId id="416" r:id="rId37"/>
    <p:sldId id="346" r:id="rId38"/>
    <p:sldId id="350" r:id="rId39"/>
    <p:sldId id="411" r:id="rId40"/>
    <p:sldId id="410" r:id="rId41"/>
    <p:sldId id="348" r:id="rId42"/>
    <p:sldId id="351" r:id="rId43"/>
    <p:sldId id="352" r:id="rId44"/>
    <p:sldId id="372" r:id="rId45"/>
    <p:sldId id="424" r:id="rId46"/>
    <p:sldId id="339" r:id="rId47"/>
    <p:sldId id="340" r:id="rId48"/>
    <p:sldId id="347" r:id="rId49"/>
    <p:sldId id="377" r:id="rId50"/>
    <p:sldId id="405" r:id="rId51"/>
    <p:sldId id="402" r:id="rId52"/>
    <p:sldId id="406" r:id="rId53"/>
    <p:sldId id="386" r:id="rId54"/>
    <p:sldId id="404" r:id="rId55"/>
    <p:sldId id="403" r:id="rId56"/>
    <p:sldId id="389" r:id="rId57"/>
    <p:sldId id="393" r:id="rId58"/>
    <p:sldId id="400" r:id="rId59"/>
    <p:sldId id="401" r:id="rId60"/>
    <p:sldId id="354" r:id="rId61"/>
    <p:sldId id="353" r:id="rId62"/>
    <p:sldId id="266" r:id="rId63"/>
    <p:sldId id="267" r:id="rId64"/>
    <p:sldId id="356" r:id="rId65"/>
    <p:sldId id="360" r:id="rId66"/>
    <p:sldId id="361" r:id="rId67"/>
    <p:sldId id="364" r:id="rId68"/>
    <p:sldId id="365" r:id="rId69"/>
    <p:sldId id="274" r:id="rId70"/>
    <p:sldId id="278" r:id="rId71"/>
    <p:sldId id="271" r:id="rId72"/>
    <p:sldId id="279" r:id="rId73"/>
    <p:sldId id="276" r:id="rId74"/>
    <p:sldId id="357" r:id="rId75"/>
    <p:sldId id="368" r:id="rId76"/>
    <p:sldId id="417" r:id="rId77"/>
    <p:sldId id="367" r:id="rId78"/>
    <p:sldId id="358" r:id="rId79"/>
    <p:sldId id="359" r:id="rId80"/>
    <p:sldId id="263" r:id="rId81"/>
    <p:sldId id="409" r:id="rId82"/>
    <p:sldId id="413" r:id="rId83"/>
    <p:sldId id="318" r:id="rId84"/>
    <p:sldId id="366" r:id="rId85"/>
    <p:sldId id="332" r:id="rId86"/>
    <p:sldId id="445" r:id="rId87"/>
    <p:sldId id="412" r:id="rId88"/>
    <p:sldId id="286" r:id="rId89"/>
    <p:sldId id="302" r:id="rId90"/>
    <p:sldId id="316" r:id="rId91"/>
    <p:sldId id="292" r:id="rId92"/>
    <p:sldId id="293" r:id="rId93"/>
    <p:sldId id="294" r:id="rId94"/>
    <p:sldId id="295" r:id="rId95"/>
    <p:sldId id="296" r:id="rId96"/>
    <p:sldId id="280" r:id="rId97"/>
    <p:sldId id="300" r:id="rId98"/>
    <p:sldId id="301" r:id="rId99"/>
    <p:sldId id="306" r:id="rId100"/>
    <p:sldId id="307" r:id="rId101"/>
    <p:sldId id="308" r:id="rId102"/>
  </p:sldIdLst>
  <p:sldSz cx="9144000" cy="5143500" type="screen16x9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EDEDED"/>
    <a:srgbClr val="4F6228"/>
    <a:srgbClr val="376092"/>
    <a:srgbClr val="002060"/>
    <a:srgbClr val="984807"/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7D2DF"/>
          </a:solidFill>
        </a:fill>
      </a:tcStyle>
    </a:wholeTbl>
    <a:band2H>
      <a:tcTxStyle/>
      <a:tcStyle>
        <a:tcBdr/>
        <a:fill>
          <a:solidFill>
            <a:srgbClr val="ECEA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064A2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064A2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064A2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2987" autoAdjust="0"/>
  </p:normalViewPr>
  <p:slideViewPr>
    <p:cSldViewPr snapToGrid="0" snapToObjects="1">
      <p:cViewPr>
        <p:scale>
          <a:sx n="95" d="100"/>
          <a:sy n="95" d="100"/>
        </p:scale>
        <p:origin x="144" y="-3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notesMaster" Target="notesMasters/notesMaster1.xml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E4E0FE-0DD1-4544-B078-0DA47FDEF709}" type="doc">
      <dgm:prSet loTypeId="urn:microsoft.com/office/officeart/2009/3/layout/CircleRelationship" loCatId="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DA69CC15-B77E-2948-B507-6A88EBD35B05}">
      <dgm:prSet phldrT="[文本]" custT="1"/>
      <dgm:spPr/>
      <dgm:t>
        <a:bodyPr/>
        <a:lstStyle/>
        <a:p>
          <a:r>
            <a:rPr lang="zh-CN" altLang="en-US" sz="48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rPr>
            <a:t>微课程</a:t>
          </a:r>
          <a:endParaRPr lang="zh-CN" altLang="en-US" sz="4800" dirty="0">
            <a:solidFill>
              <a:schemeClr val="tx2">
                <a:lumMod val="20000"/>
                <a:lumOff val="80000"/>
              </a:schemeClr>
            </a:solidFill>
            <a:latin typeface="Lantinghei SC Demibold" charset="-122"/>
            <a:ea typeface="Lantinghei SC Demibold" charset="-122"/>
            <a:cs typeface="Lantinghei SC Demibold" charset="-122"/>
          </a:endParaRPr>
        </a:p>
      </dgm:t>
    </dgm:pt>
    <dgm:pt modelId="{FD64E4A0-C157-534E-8BF9-E01A71171C69}" type="parTrans" cxnId="{EF88942C-EECF-FB48-8D34-4724C6AEAD03}">
      <dgm:prSet/>
      <dgm:spPr/>
      <dgm:t>
        <a:bodyPr/>
        <a:lstStyle/>
        <a:p>
          <a:endParaRPr lang="zh-CN" altLang="en-US"/>
        </a:p>
      </dgm:t>
    </dgm:pt>
    <dgm:pt modelId="{4EB7791A-2876-254D-BAC0-8B9FFB3DD26C}" type="sibTrans" cxnId="{EF88942C-EECF-FB48-8D34-4724C6AEAD03}">
      <dgm:prSet/>
      <dgm:spPr/>
      <dgm:t>
        <a:bodyPr/>
        <a:lstStyle/>
        <a:p>
          <a:endParaRPr lang="zh-CN" altLang="en-US"/>
        </a:p>
      </dgm:t>
    </dgm:pt>
    <dgm:pt modelId="{5212D592-A7D9-5047-B620-4EC41EEC6ECC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了解与运用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A0E0EFAF-0F43-CD42-92DF-08CEDAAC4BCD}" type="parTrans" cxnId="{C3E03D09-E806-8A4F-9237-D3186FC96F8A}">
      <dgm:prSet/>
      <dgm:spPr/>
      <dgm:t>
        <a:bodyPr/>
        <a:lstStyle/>
        <a:p>
          <a:endParaRPr lang="zh-CN" altLang="en-US"/>
        </a:p>
      </dgm:t>
    </dgm:pt>
    <dgm:pt modelId="{CF97E0E9-0EF9-574C-949B-4370CF04FF1D}" type="sibTrans" cxnId="{C3E03D09-E806-8A4F-9237-D3186FC96F8A}">
      <dgm:prSet/>
      <dgm:spPr/>
      <dgm:t>
        <a:bodyPr/>
        <a:lstStyle/>
        <a:p>
          <a:endParaRPr lang="zh-CN" altLang="en-US"/>
        </a:p>
      </dgm:t>
    </dgm:pt>
    <dgm:pt modelId="{D316F522-97BA-9349-9CF8-D2194DF93FD3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研究与实践 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7EAB9E0A-AC75-EA4A-A150-EF5A881405A6}" type="parTrans" cxnId="{F3A1DD0E-99DF-4A4F-B450-A5AE7799257E}">
      <dgm:prSet/>
      <dgm:spPr/>
      <dgm:t>
        <a:bodyPr/>
        <a:lstStyle/>
        <a:p>
          <a:endParaRPr lang="zh-CN" altLang="en-US"/>
        </a:p>
      </dgm:t>
    </dgm:pt>
    <dgm:pt modelId="{07ED78CE-C733-5640-BC51-56EDC9BFBA0F}" type="sibTrans" cxnId="{F3A1DD0E-99DF-4A4F-B450-A5AE7799257E}">
      <dgm:prSet/>
      <dgm:spPr/>
      <dgm:t>
        <a:bodyPr/>
        <a:lstStyle/>
        <a:p>
          <a:endParaRPr lang="zh-CN" altLang="en-US"/>
        </a:p>
      </dgm:t>
    </dgm:pt>
    <dgm:pt modelId="{1840B04C-1D15-AA4F-8F2E-29D3050C5D18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几点思考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069E6BE7-5703-FE41-A76B-6941FABEACD2}" type="parTrans" cxnId="{4FC2C6B3-8001-2C49-B6D6-3CE88F697944}">
      <dgm:prSet/>
      <dgm:spPr/>
      <dgm:t>
        <a:bodyPr/>
        <a:lstStyle/>
        <a:p>
          <a:endParaRPr lang="zh-CN" altLang="en-US"/>
        </a:p>
      </dgm:t>
    </dgm:pt>
    <dgm:pt modelId="{B80AE18C-75A1-1A4F-BDB7-E368732CB92C}" type="sibTrans" cxnId="{4FC2C6B3-8001-2C49-B6D6-3CE88F697944}">
      <dgm:prSet/>
      <dgm:spPr/>
      <dgm:t>
        <a:bodyPr/>
        <a:lstStyle/>
        <a:p>
          <a:endParaRPr lang="zh-CN" altLang="en-US"/>
        </a:p>
      </dgm:t>
    </dgm:pt>
    <dgm:pt modelId="{34814266-E6D9-4946-98AB-9B435F40C5A5}" type="pres">
      <dgm:prSet presAssocID="{7BE4E0FE-0DD1-4544-B078-0DA47FDEF709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CN" altLang="en-US"/>
        </a:p>
      </dgm:t>
    </dgm:pt>
    <dgm:pt modelId="{0EF2B0C8-8DFA-AF47-9086-06A76889FC5A}" type="pres">
      <dgm:prSet presAssocID="{DA69CC15-B77E-2948-B507-6A88EBD35B05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zh-CN" altLang="en-US"/>
        </a:p>
      </dgm:t>
    </dgm:pt>
    <dgm:pt modelId="{AE80BAC2-6A49-8A4A-8DE8-67AD635217AD}" type="pres">
      <dgm:prSet presAssocID="{DA69CC15-B77E-2948-B507-6A88EBD35B05}" presName="Accent1" presStyleLbl="node1" presStyleIdx="0" presStyleCnt="15"/>
      <dgm:spPr/>
    </dgm:pt>
    <dgm:pt modelId="{00314CF3-657A-5B4A-9315-12450F0E7915}" type="pres">
      <dgm:prSet presAssocID="{DA69CC15-B77E-2948-B507-6A88EBD35B05}" presName="Accent2" presStyleLbl="node1" presStyleIdx="1" presStyleCnt="15"/>
      <dgm:spPr/>
    </dgm:pt>
    <dgm:pt modelId="{421FE97E-610B-AF4E-B69C-33AB6E27ED9F}" type="pres">
      <dgm:prSet presAssocID="{DA69CC15-B77E-2948-B507-6A88EBD35B05}" presName="Accent3" presStyleLbl="node1" presStyleIdx="2" presStyleCnt="15"/>
      <dgm:spPr/>
    </dgm:pt>
    <dgm:pt modelId="{6580A92B-888B-7844-8E1A-D0710F455B1C}" type="pres">
      <dgm:prSet presAssocID="{DA69CC15-B77E-2948-B507-6A88EBD35B05}" presName="Accent4" presStyleLbl="node1" presStyleIdx="3" presStyleCnt="15"/>
      <dgm:spPr/>
    </dgm:pt>
    <dgm:pt modelId="{33B45605-D6F6-AC4A-9685-6849F4547461}" type="pres">
      <dgm:prSet presAssocID="{DA69CC15-B77E-2948-B507-6A88EBD35B05}" presName="Accent5" presStyleLbl="node1" presStyleIdx="4" presStyleCnt="15"/>
      <dgm:spPr/>
    </dgm:pt>
    <dgm:pt modelId="{B6970579-FBD5-4E4C-84D3-9DDD881C0995}" type="pres">
      <dgm:prSet presAssocID="{DA69CC15-B77E-2948-B507-6A88EBD35B05}" presName="Accent6" presStyleLbl="node1" presStyleIdx="5" presStyleCnt="15"/>
      <dgm:spPr/>
    </dgm:pt>
    <dgm:pt modelId="{7BBA6C58-C1E7-7740-B691-21320912870A}" type="pres">
      <dgm:prSet presAssocID="{5212D592-A7D9-5047-B620-4EC41EEC6ECC}" presName="Child1" presStyleLbl="node1" presStyleIdx="6" presStyleCnt="15" custScaleX="136790" custScaleY="136374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C28825AF-9017-864D-87D2-1237CF9E4737}" type="pres">
      <dgm:prSet presAssocID="{5212D592-A7D9-5047-B620-4EC41EEC6ECC}" presName="Accent7" presStyleCnt="0"/>
      <dgm:spPr/>
    </dgm:pt>
    <dgm:pt modelId="{FDAC258F-E098-F147-9AF5-3E958EA51DD3}" type="pres">
      <dgm:prSet presAssocID="{5212D592-A7D9-5047-B620-4EC41EEC6ECC}" presName="AccentHold1" presStyleLbl="node1" presStyleIdx="7" presStyleCnt="15"/>
      <dgm:spPr/>
    </dgm:pt>
    <dgm:pt modelId="{59BB36C1-DE0E-EC41-8BBE-B9C03EB646AF}" type="pres">
      <dgm:prSet presAssocID="{5212D592-A7D9-5047-B620-4EC41EEC6ECC}" presName="Accent8" presStyleCnt="0"/>
      <dgm:spPr/>
    </dgm:pt>
    <dgm:pt modelId="{F2BB2CBB-C304-DF4A-9152-026414AAE415}" type="pres">
      <dgm:prSet presAssocID="{5212D592-A7D9-5047-B620-4EC41EEC6ECC}" presName="AccentHold2" presStyleLbl="node1" presStyleIdx="8" presStyleCnt="15"/>
      <dgm:spPr/>
    </dgm:pt>
    <dgm:pt modelId="{835E2E80-E5DA-A347-9133-EF9451AAF799}" type="pres">
      <dgm:prSet presAssocID="{D316F522-97BA-9349-9CF8-D2194DF93FD3}" presName="Child2" presStyleLbl="node1" presStyleIdx="9" presStyleCnt="15" custScaleX="131070" custScaleY="137502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E97735A6-56AD-C448-9390-4525595C6E8A}" type="pres">
      <dgm:prSet presAssocID="{D316F522-97BA-9349-9CF8-D2194DF93FD3}" presName="Accent9" presStyleCnt="0"/>
      <dgm:spPr/>
    </dgm:pt>
    <dgm:pt modelId="{12F03FDC-C105-0F43-B9B4-09CC07B1F597}" type="pres">
      <dgm:prSet presAssocID="{D316F522-97BA-9349-9CF8-D2194DF93FD3}" presName="AccentHold1" presStyleLbl="node1" presStyleIdx="10" presStyleCnt="15"/>
      <dgm:spPr/>
    </dgm:pt>
    <dgm:pt modelId="{5EE3456F-1642-7348-A542-CD027E5EFD9A}" type="pres">
      <dgm:prSet presAssocID="{D316F522-97BA-9349-9CF8-D2194DF93FD3}" presName="Accent10" presStyleCnt="0"/>
      <dgm:spPr/>
    </dgm:pt>
    <dgm:pt modelId="{233A2FFD-9B66-DD4C-836B-E3CCDA2D26EB}" type="pres">
      <dgm:prSet presAssocID="{D316F522-97BA-9349-9CF8-D2194DF93FD3}" presName="AccentHold2" presStyleLbl="node1" presStyleIdx="11" presStyleCnt="15"/>
      <dgm:spPr/>
    </dgm:pt>
    <dgm:pt modelId="{D91B3A41-F5A1-5F4F-8F4D-ACD88507E2F3}" type="pres">
      <dgm:prSet presAssocID="{D316F522-97BA-9349-9CF8-D2194DF93FD3}" presName="Accent11" presStyleCnt="0"/>
      <dgm:spPr/>
    </dgm:pt>
    <dgm:pt modelId="{6E2C0168-B252-2640-AF52-2DA5EA1B2C11}" type="pres">
      <dgm:prSet presAssocID="{D316F522-97BA-9349-9CF8-D2194DF93FD3}" presName="AccentHold3" presStyleLbl="node1" presStyleIdx="12" presStyleCnt="15"/>
      <dgm:spPr/>
    </dgm:pt>
    <dgm:pt modelId="{A4330305-33E6-D942-8F66-311853D52640}" type="pres">
      <dgm:prSet presAssocID="{1840B04C-1D15-AA4F-8F2E-29D3050C5D18}" presName="Child3" presStyleLbl="node1" presStyleIdx="13" presStyleCnt="15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312A2FDE-2030-7548-8FEA-9E3C08C816E5}" type="pres">
      <dgm:prSet presAssocID="{1840B04C-1D15-AA4F-8F2E-29D3050C5D18}" presName="Accent12" presStyleCnt="0"/>
      <dgm:spPr/>
    </dgm:pt>
    <dgm:pt modelId="{947082A5-4958-2F41-8A7D-531A8C72E872}" type="pres">
      <dgm:prSet presAssocID="{1840B04C-1D15-AA4F-8F2E-29D3050C5D18}" presName="AccentHold1" presStyleLbl="node1" presStyleIdx="14" presStyleCnt="15"/>
      <dgm:spPr/>
    </dgm:pt>
  </dgm:ptLst>
  <dgm:cxnLst>
    <dgm:cxn modelId="{DE2F198C-E215-B84D-B693-D078E074FF02}" type="presOf" srcId="{DA69CC15-B77E-2948-B507-6A88EBD35B05}" destId="{0EF2B0C8-8DFA-AF47-9086-06A76889FC5A}" srcOrd="0" destOrd="0" presId="urn:microsoft.com/office/officeart/2009/3/layout/CircleRelationship"/>
    <dgm:cxn modelId="{4FC2C6B3-8001-2C49-B6D6-3CE88F697944}" srcId="{DA69CC15-B77E-2948-B507-6A88EBD35B05}" destId="{1840B04C-1D15-AA4F-8F2E-29D3050C5D18}" srcOrd="2" destOrd="0" parTransId="{069E6BE7-5703-FE41-A76B-6941FABEACD2}" sibTransId="{B80AE18C-75A1-1A4F-BDB7-E368732CB92C}"/>
    <dgm:cxn modelId="{EF88942C-EECF-FB48-8D34-4724C6AEAD03}" srcId="{7BE4E0FE-0DD1-4544-B078-0DA47FDEF709}" destId="{DA69CC15-B77E-2948-B507-6A88EBD35B05}" srcOrd="0" destOrd="0" parTransId="{FD64E4A0-C157-534E-8BF9-E01A71171C69}" sibTransId="{4EB7791A-2876-254D-BAC0-8B9FFB3DD26C}"/>
    <dgm:cxn modelId="{A1233BA3-8D72-6447-8173-42CB3B54FD20}" type="presOf" srcId="{7BE4E0FE-0DD1-4544-B078-0DA47FDEF709}" destId="{34814266-E6D9-4946-98AB-9B435F40C5A5}" srcOrd="0" destOrd="0" presId="urn:microsoft.com/office/officeart/2009/3/layout/CircleRelationship"/>
    <dgm:cxn modelId="{B10FC9E4-8FEC-DE4A-9616-973950AC2921}" type="presOf" srcId="{D316F522-97BA-9349-9CF8-D2194DF93FD3}" destId="{835E2E80-E5DA-A347-9133-EF9451AAF799}" srcOrd="0" destOrd="0" presId="urn:microsoft.com/office/officeart/2009/3/layout/CircleRelationship"/>
    <dgm:cxn modelId="{8ADBA262-3926-404F-A723-952BDDD80A97}" type="presOf" srcId="{1840B04C-1D15-AA4F-8F2E-29D3050C5D18}" destId="{A4330305-33E6-D942-8F66-311853D52640}" srcOrd="0" destOrd="0" presId="urn:microsoft.com/office/officeart/2009/3/layout/CircleRelationship"/>
    <dgm:cxn modelId="{0B6B64E0-F5A6-FB4F-9E1F-6E6CCA7B10E5}" type="presOf" srcId="{5212D592-A7D9-5047-B620-4EC41EEC6ECC}" destId="{7BBA6C58-C1E7-7740-B691-21320912870A}" srcOrd="0" destOrd="0" presId="urn:microsoft.com/office/officeart/2009/3/layout/CircleRelationship"/>
    <dgm:cxn modelId="{F3A1DD0E-99DF-4A4F-B450-A5AE7799257E}" srcId="{DA69CC15-B77E-2948-B507-6A88EBD35B05}" destId="{D316F522-97BA-9349-9CF8-D2194DF93FD3}" srcOrd="1" destOrd="0" parTransId="{7EAB9E0A-AC75-EA4A-A150-EF5A881405A6}" sibTransId="{07ED78CE-C733-5640-BC51-56EDC9BFBA0F}"/>
    <dgm:cxn modelId="{C3E03D09-E806-8A4F-9237-D3186FC96F8A}" srcId="{DA69CC15-B77E-2948-B507-6A88EBD35B05}" destId="{5212D592-A7D9-5047-B620-4EC41EEC6ECC}" srcOrd="0" destOrd="0" parTransId="{A0E0EFAF-0F43-CD42-92DF-08CEDAAC4BCD}" sibTransId="{CF97E0E9-0EF9-574C-949B-4370CF04FF1D}"/>
    <dgm:cxn modelId="{175799A1-6CB2-C648-B79A-2E767319CC62}" type="presParOf" srcId="{34814266-E6D9-4946-98AB-9B435F40C5A5}" destId="{0EF2B0C8-8DFA-AF47-9086-06A76889FC5A}" srcOrd="0" destOrd="0" presId="urn:microsoft.com/office/officeart/2009/3/layout/CircleRelationship"/>
    <dgm:cxn modelId="{086BC8DD-D80D-9748-B464-EF871286D503}" type="presParOf" srcId="{34814266-E6D9-4946-98AB-9B435F40C5A5}" destId="{AE80BAC2-6A49-8A4A-8DE8-67AD635217AD}" srcOrd="1" destOrd="0" presId="urn:microsoft.com/office/officeart/2009/3/layout/CircleRelationship"/>
    <dgm:cxn modelId="{55198229-8CA0-3D44-A2AF-59E0F142AF66}" type="presParOf" srcId="{34814266-E6D9-4946-98AB-9B435F40C5A5}" destId="{00314CF3-657A-5B4A-9315-12450F0E7915}" srcOrd="2" destOrd="0" presId="urn:microsoft.com/office/officeart/2009/3/layout/CircleRelationship"/>
    <dgm:cxn modelId="{84C225F7-7916-CB40-85B7-32DA7054595B}" type="presParOf" srcId="{34814266-E6D9-4946-98AB-9B435F40C5A5}" destId="{421FE97E-610B-AF4E-B69C-33AB6E27ED9F}" srcOrd="3" destOrd="0" presId="urn:microsoft.com/office/officeart/2009/3/layout/CircleRelationship"/>
    <dgm:cxn modelId="{04E56A66-1B86-7142-9DE8-6EE622817E6B}" type="presParOf" srcId="{34814266-E6D9-4946-98AB-9B435F40C5A5}" destId="{6580A92B-888B-7844-8E1A-D0710F455B1C}" srcOrd="4" destOrd="0" presId="urn:microsoft.com/office/officeart/2009/3/layout/CircleRelationship"/>
    <dgm:cxn modelId="{520501A2-6EF3-AA44-9FF0-DE482CB60453}" type="presParOf" srcId="{34814266-E6D9-4946-98AB-9B435F40C5A5}" destId="{33B45605-D6F6-AC4A-9685-6849F4547461}" srcOrd="5" destOrd="0" presId="urn:microsoft.com/office/officeart/2009/3/layout/CircleRelationship"/>
    <dgm:cxn modelId="{2A0D30A4-B843-C641-B6BB-ACDFEA8AA767}" type="presParOf" srcId="{34814266-E6D9-4946-98AB-9B435F40C5A5}" destId="{B6970579-FBD5-4E4C-84D3-9DDD881C0995}" srcOrd="6" destOrd="0" presId="urn:microsoft.com/office/officeart/2009/3/layout/CircleRelationship"/>
    <dgm:cxn modelId="{8CD64E9D-865F-D44E-9C21-2FC3115A80F9}" type="presParOf" srcId="{34814266-E6D9-4946-98AB-9B435F40C5A5}" destId="{7BBA6C58-C1E7-7740-B691-21320912870A}" srcOrd="7" destOrd="0" presId="urn:microsoft.com/office/officeart/2009/3/layout/CircleRelationship"/>
    <dgm:cxn modelId="{04439D93-DFB4-A445-BDE6-F0E3DB19D400}" type="presParOf" srcId="{34814266-E6D9-4946-98AB-9B435F40C5A5}" destId="{C28825AF-9017-864D-87D2-1237CF9E4737}" srcOrd="8" destOrd="0" presId="urn:microsoft.com/office/officeart/2009/3/layout/CircleRelationship"/>
    <dgm:cxn modelId="{69840530-5C27-434A-9B44-E99069DA741C}" type="presParOf" srcId="{C28825AF-9017-864D-87D2-1237CF9E4737}" destId="{FDAC258F-E098-F147-9AF5-3E958EA51DD3}" srcOrd="0" destOrd="0" presId="urn:microsoft.com/office/officeart/2009/3/layout/CircleRelationship"/>
    <dgm:cxn modelId="{91EA008D-3289-1E4A-9D7B-87C423F67A55}" type="presParOf" srcId="{34814266-E6D9-4946-98AB-9B435F40C5A5}" destId="{59BB36C1-DE0E-EC41-8BBE-B9C03EB646AF}" srcOrd="9" destOrd="0" presId="urn:microsoft.com/office/officeart/2009/3/layout/CircleRelationship"/>
    <dgm:cxn modelId="{3A3ADC94-5E72-2340-94ED-F0E92B93FCFA}" type="presParOf" srcId="{59BB36C1-DE0E-EC41-8BBE-B9C03EB646AF}" destId="{F2BB2CBB-C304-DF4A-9152-026414AAE415}" srcOrd="0" destOrd="0" presId="urn:microsoft.com/office/officeart/2009/3/layout/CircleRelationship"/>
    <dgm:cxn modelId="{1816009B-E870-AA45-B05E-B4633169A20C}" type="presParOf" srcId="{34814266-E6D9-4946-98AB-9B435F40C5A5}" destId="{835E2E80-E5DA-A347-9133-EF9451AAF799}" srcOrd="10" destOrd="0" presId="urn:microsoft.com/office/officeart/2009/3/layout/CircleRelationship"/>
    <dgm:cxn modelId="{03A2D6E8-989D-5C4F-8BCE-642E5BAD4333}" type="presParOf" srcId="{34814266-E6D9-4946-98AB-9B435F40C5A5}" destId="{E97735A6-56AD-C448-9390-4525595C6E8A}" srcOrd="11" destOrd="0" presId="urn:microsoft.com/office/officeart/2009/3/layout/CircleRelationship"/>
    <dgm:cxn modelId="{EFC3AA91-B76A-6845-811A-F86B3CB8784B}" type="presParOf" srcId="{E97735A6-56AD-C448-9390-4525595C6E8A}" destId="{12F03FDC-C105-0F43-B9B4-09CC07B1F597}" srcOrd="0" destOrd="0" presId="urn:microsoft.com/office/officeart/2009/3/layout/CircleRelationship"/>
    <dgm:cxn modelId="{7E25AC24-C32B-4D42-AF2E-65F4ECF0A493}" type="presParOf" srcId="{34814266-E6D9-4946-98AB-9B435F40C5A5}" destId="{5EE3456F-1642-7348-A542-CD027E5EFD9A}" srcOrd="12" destOrd="0" presId="urn:microsoft.com/office/officeart/2009/3/layout/CircleRelationship"/>
    <dgm:cxn modelId="{2B8AE3EE-9EC2-C04B-A239-AC61628B4AAC}" type="presParOf" srcId="{5EE3456F-1642-7348-A542-CD027E5EFD9A}" destId="{233A2FFD-9B66-DD4C-836B-E3CCDA2D26EB}" srcOrd="0" destOrd="0" presId="urn:microsoft.com/office/officeart/2009/3/layout/CircleRelationship"/>
    <dgm:cxn modelId="{CBDB60B7-4EF6-E543-8CCC-B882CF2C5141}" type="presParOf" srcId="{34814266-E6D9-4946-98AB-9B435F40C5A5}" destId="{D91B3A41-F5A1-5F4F-8F4D-ACD88507E2F3}" srcOrd="13" destOrd="0" presId="urn:microsoft.com/office/officeart/2009/3/layout/CircleRelationship"/>
    <dgm:cxn modelId="{8B751406-27F7-4149-8180-FAAAF2322B62}" type="presParOf" srcId="{D91B3A41-F5A1-5F4F-8F4D-ACD88507E2F3}" destId="{6E2C0168-B252-2640-AF52-2DA5EA1B2C11}" srcOrd="0" destOrd="0" presId="urn:microsoft.com/office/officeart/2009/3/layout/CircleRelationship"/>
    <dgm:cxn modelId="{489E1A49-B3ED-7442-AD36-DBB20BEDA8C0}" type="presParOf" srcId="{34814266-E6D9-4946-98AB-9B435F40C5A5}" destId="{A4330305-33E6-D942-8F66-311853D52640}" srcOrd="14" destOrd="0" presId="urn:microsoft.com/office/officeart/2009/3/layout/CircleRelationship"/>
    <dgm:cxn modelId="{93C84771-4D07-AB4D-B883-20D0701D864F}" type="presParOf" srcId="{34814266-E6D9-4946-98AB-9B435F40C5A5}" destId="{312A2FDE-2030-7548-8FEA-9E3C08C816E5}" srcOrd="15" destOrd="0" presId="urn:microsoft.com/office/officeart/2009/3/layout/CircleRelationship"/>
    <dgm:cxn modelId="{3D6F003B-3BA2-EE40-8A21-430F3FA7690E}" type="presParOf" srcId="{312A2FDE-2030-7548-8FEA-9E3C08C816E5}" destId="{947082A5-4958-2F41-8A7D-531A8C72E872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E4E0FE-0DD1-4544-B078-0DA47FDEF709}" type="doc">
      <dgm:prSet loTypeId="urn:microsoft.com/office/officeart/2009/3/layout/CircleRelationship" loCatId="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zh-CN" altLang="en-US"/>
        </a:p>
      </dgm:t>
    </dgm:pt>
    <dgm:pt modelId="{DA69CC15-B77E-2948-B507-6A88EBD35B05}">
      <dgm:prSet phldrT="[文本]" custT="1"/>
      <dgm:spPr/>
      <dgm:t>
        <a:bodyPr/>
        <a:lstStyle/>
        <a:p>
          <a:r>
            <a:rPr lang="zh-CN" altLang="en-US" sz="40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rPr>
            <a:t>了解</a:t>
          </a:r>
          <a:endParaRPr lang="zh-CN" altLang="en-US" sz="4000" dirty="0">
            <a:solidFill>
              <a:schemeClr val="tx2">
                <a:lumMod val="20000"/>
                <a:lumOff val="80000"/>
              </a:schemeClr>
            </a:solidFill>
            <a:latin typeface="Lantinghei SC Demibold" charset="-122"/>
            <a:ea typeface="Lantinghei SC Demibold" charset="-122"/>
            <a:cs typeface="Lantinghei SC Demibold" charset="-122"/>
          </a:endParaRPr>
        </a:p>
      </dgm:t>
    </dgm:pt>
    <dgm:pt modelId="{FD64E4A0-C157-534E-8BF9-E01A71171C69}" type="parTrans" cxnId="{EF88942C-EECF-FB48-8D34-4724C6AEAD03}">
      <dgm:prSet/>
      <dgm:spPr/>
      <dgm:t>
        <a:bodyPr/>
        <a:lstStyle/>
        <a:p>
          <a:endParaRPr lang="zh-CN" altLang="en-US"/>
        </a:p>
      </dgm:t>
    </dgm:pt>
    <dgm:pt modelId="{4EB7791A-2876-254D-BAC0-8B9FFB3DD26C}" type="sibTrans" cxnId="{EF88942C-EECF-FB48-8D34-4724C6AEAD03}">
      <dgm:prSet/>
      <dgm:spPr/>
      <dgm:t>
        <a:bodyPr/>
        <a:lstStyle/>
        <a:p>
          <a:endParaRPr lang="zh-CN" altLang="en-US"/>
        </a:p>
      </dgm:t>
    </dgm:pt>
    <dgm:pt modelId="{5212D592-A7D9-5047-B620-4EC41EEC6ECC}">
      <dgm:prSet phldrT="[文本]" custT="1"/>
      <dgm:spPr/>
      <dgm:t>
        <a:bodyPr/>
        <a:lstStyle/>
        <a:p>
          <a:r>
            <a:rPr lang="en-US" altLang="zh-CN" sz="24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PPT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A0E0EFAF-0F43-CD42-92DF-08CEDAAC4BCD}" type="parTrans" cxnId="{C3E03D09-E806-8A4F-9237-D3186FC96F8A}">
      <dgm:prSet/>
      <dgm:spPr/>
      <dgm:t>
        <a:bodyPr/>
        <a:lstStyle/>
        <a:p>
          <a:endParaRPr lang="zh-CN" altLang="en-US"/>
        </a:p>
      </dgm:t>
    </dgm:pt>
    <dgm:pt modelId="{CF97E0E9-0EF9-574C-949B-4370CF04FF1D}" type="sibTrans" cxnId="{C3E03D09-E806-8A4F-9237-D3186FC96F8A}">
      <dgm:prSet/>
      <dgm:spPr/>
      <dgm:t>
        <a:bodyPr/>
        <a:lstStyle/>
        <a:p>
          <a:endParaRPr lang="zh-CN" altLang="en-US"/>
        </a:p>
      </dgm:t>
    </dgm:pt>
    <dgm:pt modelId="{D316F522-97BA-9349-9CF8-D2194DF93FD3}">
      <dgm:prSet phldrT="[文本]" custT="1"/>
      <dgm:spPr/>
      <dgm:t>
        <a:bodyPr/>
        <a:lstStyle/>
        <a:p>
          <a:r>
            <a:rPr lang="zh-CN" altLang="en-US" sz="24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录屏 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7EAB9E0A-AC75-EA4A-A150-EF5A881405A6}" type="parTrans" cxnId="{F3A1DD0E-99DF-4A4F-B450-A5AE7799257E}">
      <dgm:prSet/>
      <dgm:spPr/>
      <dgm:t>
        <a:bodyPr/>
        <a:lstStyle/>
        <a:p>
          <a:endParaRPr lang="zh-CN" altLang="en-US"/>
        </a:p>
      </dgm:t>
    </dgm:pt>
    <dgm:pt modelId="{07ED78CE-C733-5640-BC51-56EDC9BFBA0F}" type="sibTrans" cxnId="{F3A1DD0E-99DF-4A4F-B450-A5AE7799257E}">
      <dgm:prSet/>
      <dgm:spPr/>
      <dgm:t>
        <a:bodyPr/>
        <a:lstStyle/>
        <a:p>
          <a:endParaRPr lang="zh-CN" altLang="en-US"/>
        </a:p>
      </dgm:t>
    </dgm:pt>
    <dgm:pt modelId="{41A39626-74BD-FA45-9E6F-20A9D8C43EDA}">
      <dgm:prSet phldrT="[文本]" custT="1"/>
      <dgm:spPr/>
      <dgm:t>
        <a:bodyPr/>
        <a:lstStyle/>
        <a:p>
          <a:r>
            <a:rPr lang="zh-CN" altLang="en-US" sz="24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录像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FDDBD7E4-0718-FA46-A1AF-A9FE4F128E71}" type="parTrans" cxnId="{27A32F2D-2813-2F41-B0FF-B0546E93092F}">
      <dgm:prSet/>
      <dgm:spPr/>
      <dgm:t>
        <a:bodyPr/>
        <a:lstStyle/>
        <a:p>
          <a:endParaRPr lang="zh-CN" altLang="en-US"/>
        </a:p>
      </dgm:t>
    </dgm:pt>
    <dgm:pt modelId="{F9C62D5B-CD9A-FF46-835D-B41916DC37B2}" type="sibTrans" cxnId="{27A32F2D-2813-2F41-B0FF-B0546E93092F}">
      <dgm:prSet/>
      <dgm:spPr/>
      <dgm:t>
        <a:bodyPr/>
        <a:lstStyle/>
        <a:p>
          <a:endParaRPr lang="zh-CN" altLang="en-US"/>
        </a:p>
      </dgm:t>
    </dgm:pt>
    <dgm:pt modelId="{A630F44D-EEFB-F74D-91EF-E087F229171C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录音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634821CA-FA93-1942-8FF7-B2A5DBF690F5}" type="parTrans" cxnId="{B801A120-466C-1440-BC25-C58518CE9EF1}">
      <dgm:prSet/>
      <dgm:spPr/>
      <dgm:t>
        <a:bodyPr/>
        <a:lstStyle/>
        <a:p>
          <a:endParaRPr lang="zh-CN" altLang="en-US"/>
        </a:p>
      </dgm:t>
    </dgm:pt>
    <dgm:pt modelId="{EF9D3220-A42D-4F48-8C13-A87A751A2B3A}" type="sibTrans" cxnId="{B801A120-466C-1440-BC25-C58518CE9EF1}">
      <dgm:prSet/>
      <dgm:spPr/>
      <dgm:t>
        <a:bodyPr/>
        <a:lstStyle/>
        <a:p>
          <a:endParaRPr lang="zh-CN" altLang="en-US"/>
        </a:p>
      </dgm:t>
    </dgm:pt>
    <dgm:pt modelId="{34814266-E6D9-4946-98AB-9B435F40C5A5}" type="pres">
      <dgm:prSet presAssocID="{7BE4E0FE-0DD1-4544-B078-0DA47FDEF709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CN" altLang="en-US"/>
        </a:p>
      </dgm:t>
    </dgm:pt>
    <dgm:pt modelId="{0EF2B0C8-8DFA-AF47-9086-06A76889FC5A}" type="pres">
      <dgm:prSet presAssocID="{DA69CC15-B77E-2948-B507-6A88EBD35B05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zh-CN" altLang="en-US"/>
        </a:p>
      </dgm:t>
    </dgm:pt>
    <dgm:pt modelId="{AE80BAC2-6A49-8A4A-8DE8-67AD635217AD}" type="pres">
      <dgm:prSet presAssocID="{DA69CC15-B77E-2948-B507-6A88EBD35B05}" presName="Accent1" presStyleLbl="node1" presStyleIdx="0" presStyleCnt="17"/>
      <dgm:spPr/>
      <dgm:t>
        <a:bodyPr/>
        <a:lstStyle/>
        <a:p>
          <a:endParaRPr lang="zh-CN" altLang="en-US"/>
        </a:p>
      </dgm:t>
    </dgm:pt>
    <dgm:pt modelId="{00314CF3-657A-5B4A-9315-12450F0E7915}" type="pres">
      <dgm:prSet presAssocID="{DA69CC15-B77E-2948-B507-6A88EBD35B05}" presName="Accent2" presStyleLbl="node1" presStyleIdx="1" presStyleCnt="17"/>
      <dgm:spPr/>
      <dgm:t>
        <a:bodyPr/>
        <a:lstStyle/>
        <a:p>
          <a:endParaRPr lang="zh-CN" altLang="en-US"/>
        </a:p>
      </dgm:t>
    </dgm:pt>
    <dgm:pt modelId="{421FE97E-610B-AF4E-B69C-33AB6E27ED9F}" type="pres">
      <dgm:prSet presAssocID="{DA69CC15-B77E-2948-B507-6A88EBD35B05}" presName="Accent3" presStyleLbl="node1" presStyleIdx="2" presStyleCnt="17"/>
      <dgm:spPr/>
      <dgm:t>
        <a:bodyPr/>
        <a:lstStyle/>
        <a:p>
          <a:endParaRPr lang="zh-CN" altLang="en-US"/>
        </a:p>
      </dgm:t>
    </dgm:pt>
    <dgm:pt modelId="{6580A92B-888B-7844-8E1A-D0710F455B1C}" type="pres">
      <dgm:prSet presAssocID="{DA69CC15-B77E-2948-B507-6A88EBD35B05}" presName="Accent4" presStyleLbl="node1" presStyleIdx="3" presStyleCnt="17"/>
      <dgm:spPr/>
      <dgm:t>
        <a:bodyPr/>
        <a:lstStyle/>
        <a:p>
          <a:endParaRPr lang="zh-CN" altLang="en-US"/>
        </a:p>
      </dgm:t>
    </dgm:pt>
    <dgm:pt modelId="{33B45605-D6F6-AC4A-9685-6849F4547461}" type="pres">
      <dgm:prSet presAssocID="{DA69CC15-B77E-2948-B507-6A88EBD35B05}" presName="Accent5" presStyleLbl="node1" presStyleIdx="4" presStyleCnt="17"/>
      <dgm:spPr/>
      <dgm:t>
        <a:bodyPr/>
        <a:lstStyle/>
        <a:p>
          <a:endParaRPr lang="zh-CN" altLang="en-US"/>
        </a:p>
      </dgm:t>
    </dgm:pt>
    <dgm:pt modelId="{B6970579-FBD5-4E4C-84D3-9DDD881C0995}" type="pres">
      <dgm:prSet presAssocID="{DA69CC15-B77E-2948-B507-6A88EBD35B05}" presName="Accent6" presStyleLbl="node1" presStyleIdx="5" presStyleCnt="17"/>
      <dgm:spPr/>
      <dgm:t>
        <a:bodyPr/>
        <a:lstStyle/>
        <a:p>
          <a:endParaRPr lang="zh-CN" altLang="en-US"/>
        </a:p>
      </dgm:t>
    </dgm:pt>
    <dgm:pt modelId="{7BBA6C58-C1E7-7740-B691-21320912870A}" type="pres">
      <dgm:prSet presAssocID="{5212D592-A7D9-5047-B620-4EC41EEC6ECC}" presName="Child1" presStyleLbl="node1" presStyleIdx="6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C28825AF-9017-864D-87D2-1237CF9E4737}" type="pres">
      <dgm:prSet presAssocID="{5212D592-A7D9-5047-B620-4EC41EEC6ECC}" presName="Accent7" presStyleCnt="0"/>
      <dgm:spPr/>
      <dgm:t>
        <a:bodyPr/>
        <a:lstStyle/>
        <a:p>
          <a:endParaRPr lang="zh-CN" altLang="en-US"/>
        </a:p>
      </dgm:t>
    </dgm:pt>
    <dgm:pt modelId="{FDAC258F-E098-F147-9AF5-3E958EA51DD3}" type="pres">
      <dgm:prSet presAssocID="{5212D592-A7D9-5047-B620-4EC41EEC6ECC}" presName="AccentHold1" presStyleLbl="node1" presStyleIdx="7" presStyleCnt="17"/>
      <dgm:spPr/>
      <dgm:t>
        <a:bodyPr/>
        <a:lstStyle/>
        <a:p>
          <a:endParaRPr lang="zh-CN" altLang="en-US"/>
        </a:p>
      </dgm:t>
    </dgm:pt>
    <dgm:pt modelId="{59BB36C1-DE0E-EC41-8BBE-B9C03EB646AF}" type="pres">
      <dgm:prSet presAssocID="{5212D592-A7D9-5047-B620-4EC41EEC6ECC}" presName="Accent8" presStyleCnt="0"/>
      <dgm:spPr/>
      <dgm:t>
        <a:bodyPr/>
        <a:lstStyle/>
        <a:p>
          <a:endParaRPr lang="zh-CN" altLang="en-US"/>
        </a:p>
      </dgm:t>
    </dgm:pt>
    <dgm:pt modelId="{F2BB2CBB-C304-DF4A-9152-026414AAE415}" type="pres">
      <dgm:prSet presAssocID="{5212D592-A7D9-5047-B620-4EC41EEC6ECC}" presName="AccentHold2" presStyleLbl="node1" presStyleIdx="8" presStyleCnt="17"/>
      <dgm:spPr/>
      <dgm:t>
        <a:bodyPr/>
        <a:lstStyle/>
        <a:p>
          <a:endParaRPr lang="zh-CN" altLang="en-US"/>
        </a:p>
      </dgm:t>
    </dgm:pt>
    <dgm:pt modelId="{835E2E80-E5DA-A347-9133-EF9451AAF799}" type="pres">
      <dgm:prSet presAssocID="{D316F522-97BA-9349-9CF8-D2194DF93FD3}" presName="Child2" presStyleLbl="node1" presStyleIdx="9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E97735A6-56AD-C448-9390-4525595C6E8A}" type="pres">
      <dgm:prSet presAssocID="{D316F522-97BA-9349-9CF8-D2194DF93FD3}" presName="Accent9" presStyleCnt="0"/>
      <dgm:spPr/>
      <dgm:t>
        <a:bodyPr/>
        <a:lstStyle/>
        <a:p>
          <a:endParaRPr lang="zh-CN" altLang="en-US"/>
        </a:p>
      </dgm:t>
    </dgm:pt>
    <dgm:pt modelId="{12F03FDC-C105-0F43-B9B4-09CC07B1F597}" type="pres">
      <dgm:prSet presAssocID="{D316F522-97BA-9349-9CF8-D2194DF93FD3}" presName="AccentHold1" presStyleLbl="node1" presStyleIdx="10" presStyleCnt="17"/>
      <dgm:spPr/>
      <dgm:t>
        <a:bodyPr/>
        <a:lstStyle/>
        <a:p>
          <a:endParaRPr lang="zh-CN" altLang="en-US"/>
        </a:p>
      </dgm:t>
    </dgm:pt>
    <dgm:pt modelId="{5EE3456F-1642-7348-A542-CD027E5EFD9A}" type="pres">
      <dgm:prSet presAssocID="{D316F522-97BA-9349-9CF8-D2194DF93FD3}" presName="Accent10" presStyleCnt="0"/>
      <dgm:spPr/>
      <dgm:t>
        <a:bodyPr/>
        <a:lstStyle/>
        <a:p>
          <a:endParaRPr lang="zh-CN" altLang="en-US"/>
        </a:p>
      </dgm:t>
    </dgm:pt>
    <dgm:pt modelId="{233A2FFD-9B66-DD4C-836B-E3CCDA2D26EB}" type="pres">
      <dgm:prSet presAssocID="{D316F522-97BA-9349-9CF8-D2194DF93FD3}" presName="AccentHold2" presStyleLbl="node1" presStyleIdx="11" presStyleCnt="17"/>
      <dgm:spPr/>
      <dgm:t>
        <a:bodyPr/>
        <a:lstStyle/>
        <a:p>
          <a:endParaRPr lang="zh-CN" altLang="en-US"/>
        </a:p>
      </dgm:t>
    </dgm:pt>
    <dgm:pt modelId="{D91B3A41-F5A1-5F4F-8F4D-ACD88507E2F3}" type="pres">
      <dgm:prSet presAssocID="{D316F522-97BA-9349-9CF8-D2194DF93FD3}" presName="Accent11" presStyleCnt="0"/>
      <dgm:spPr/>
      <dgm:t>
        <a:bodyPr/>
        <a:lstStyle/>
        <a:p>
          <a:endParaRPr lang="zh-CN" altLang="en-US"/>
        </a:p>
      </dgm:t>
    </dgm:pt>
    <dgm:pt modelId="{6E2C0168-B252-2640-AF52-2DA5EA1B2C11}" type="pres">
      <dgm:prSet presAssocID="{D316F522-97BA-9349-9CF8-D2194DF93FD3}" presName="AccentHold3" presStyleLbl="node1" presStyleIdx="12" presStyleCnt="17"/>
      <dgm:spPr/>
      <dgm:t>
        <a:bodyPr/>
        <a:lstStyle/>
        <a:p>
          <a:endParaRPr lang="zh-CN" altLang="en-US"/>
        </a:p>
      </dgm:t>
    </dgm:pt>
    <dgm:pt modelId="{0AAE5546-AC30-E64E-B1F0-F49C68583FD9}" type="pres">
      <dgm:prSet presAssocID="{41A39626-74BD-FA45-9E6F-20A9D8C43EDA}" presName="Child3" presStyleLbl="node1" presStyleIdx="13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688EFAB7-D49B-F744-A88E-053C17348147}" type="pres">
      <dgm:prSet presAssocID="{41A39626-74BD-FA45-9E6F-20A9D8C43EDA}" presName="Accent12" presStyleCnt="0"/>
      <dgm:spPr/>
      <dgm:t>
        <a:bodyPr/>
        <a:lstStyle/>
        <a:p>
          <a:endParaRPr lang="zh-CN" altLang="en-US"/>
        </a:p>
      </dgm:t>
    </dgm:pt>
    <dgm:pt modelId="{F9D0CF44-5FBE-F545-97C8-10E583DFFF48}" type="pres">
      <dgm:prSet presAssocID="{41A39626-74BD-FA45-9E6F-20A9D8C43EDA}" presName="AccentHold1" presStyleLbl="node1" presStyleIdx="14" presStyleCnt="17"/>
      <dgm:spPr/>
      <dgm:t>
        <a:bodyPr/>
        <a:lstStyle/>
        <a:p>
          <a:endParaRPr lang="zh-CN" altLang="en-US"/>
        </a:p>
      </dgm:t>
    </dgm:pt>
    <dgm:pt modelId="{A9F6ED81-4CFE-644C-A9D1-D9CD45B18BCF}" type="pres">
      <dgm:prSet presAssocID="{A630F44D-EEFB-F74D-91EF-E087F229171C}" presName="Child4" presStyleLbl="node1" presStyleIdx="15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5F9FF9F1-2092-E543-A5A3-1AE76C8553A9}" type="pres">
      <dgm:prSet presAssocID="{A630F44D-EEFB-F74D-91EF-E087F229171C}" presName="Accent13" presStyleCnt="0"/>
      <dgm:spPr/>
      <dgm:t>
        <a:bodyPr/>
        <a:lstStyle/>
        <a:p>
          <a:endParaRPr lang="zh-CN" altLang="en-US"/>
        </a:p>
      </dgm:t>
    </dgm:pt>
    <dgm:pt modelId="{20A04233-DFF0-1644-AFC5-808D873FC313}" type="pres">
      <dgm:prSet presAssocID="{A630F44D-EEFB-F74D-91EF-E087F229171C}" presName="AccentHold1" presStyleLbl="node1" presStyleIdx="16" presStyleCnt="17"/>
      <dgm:spPr/>
      <dgm:t>
        <a:bodyPr/>
        <a:lstStyle/>
        <a:p>
          <a:endParaRPr lang="zh-CN" altLang="en-US"/>
        </a:p>
      </dgm:t>
    </dgm:pt>
  </dgm:ptLst>
  <dgm:cxnLst>
    <dgm:cxn modelId="{77A6A641-B97A-CB4B-8C0F-B4B2EC6A2507}" type="presOf" srcId="{41A39626-74BD-FA45-9E6F-20A9D8C43EDA}" destId="{0AAE5546-AC30-E64E-B1F0-F49C68583FD9}" srcOrd="0" destOrd="0" presId="urn:microsoft.com/office/officeart/2009/3/layout/CircleRelationship"/>
    <dgm:cxn modelId="{B801A120-466C-1440-BC25-C58518CE9EF1}" srcId="{DA69CC15-B77E-2948-B507-6A88EBD35B05}" destId="{A630F44D-EEFB-F74D-91EF-E087F229171C}" srcOrd="3" destOrd="0" parTransId="{634821CA-FA93-1942-8FF7-B2A5DBF690F5}" sibTransId="{EF9D3220-A42D-4F48-8C13-A87A751A2B3A}"/>
    <dgm:cxn modelId="{3B659B7D-4E5D-1B44-9965-CEC38A913947}" type="presOf" srcId="{DA69CC15-B77E-2948-B507-6A88EBD35B05}" destId="{0EF2B0C8-8DFA-AF47-9086-06A76889FC5A}" srcOrd="0" destOrd="0" presId="urn:microsoft.com/office/officeart/2009/3/layout/CircleRelationship"/>
    <dgm:cxn modelId="{6A5856D0-E2E5-9245-8B54-30A07B5E758F}" type="presOf" srcId="{5212D592-A7D9-5047-B620-4EC41EEC6ECC}" destId="{7BBA6C58-C1E7-7740-B691-21320912870A}" srcOrd="0" destOrd="0" presId="urn:microsoft.com/office/officeart/2009/3/layout/CircleRelationship"/>
    <dgm:cxn modelId="{EF88942C-EECF-FB48-8D34-4724C6AEAD03}" srcId="{7BE4E0FE-0DD1-4544-B078-0DA47FDEF709}" destId="{DA69CC15-B77E-2948-B507-6A88EBD35B05}" srcOrd="0" destOrd="0" parTransId="{FD64E4A0-C157-534E-8BF9-E01A71171C69}" sibTransId="{4EB7791A-2876-254D-BAC0-8B9FFB3DD26C}"/>
    <dgm:cxn modelId="{8C50E399-A4A0-7E49-9CE1-944163324C97}" type="presOf" srcId="{A630F44D-EEFB-F74D-91EF-E087F229171C}" destId="{A9F6ED81-4CFE-644C-A9D1-D9CD45B18BCF}" srcOrd="0" destOrd="0" presId="urn:microsoft.com/office/officeart/2009/3/layout/CircleRelationship"/>
    <dgm:cxn modelId="{D5F85830-ED52-154D-9236-85BCBA64FC56}" type="presOf" srcId="{7BE4E0FE-0DD1-4544-B078-0DA47FDEF709}" destId="{34814266-E6D9-4946-98AB-9B435F40C5A5}" srcOrd="0" destOrd="0" presId="urn:microsoft.com/office/officeart/2009/3/layout/CircleRelationship"/>
    <dgm:cxn modelId="{27A32F2D-2813-2F41-B0FF-B0546E93092F}" srcId="{DA69CC15-B77E-2948-B507-6A88EBD35B05}" destId="{41A39626-74BD-FA45-9E6F-20A9D8C43EDA}" srcOrd="2" destOrd="0" parTransId="{FDDBD7E4-0718-FA46-A1AF-A9FE4F128E71}" sibTransId="{F9C62D5B-CD9A-FF46-835D-B41916DC37B2}"/>
    <dgm:cxn modelId="{F3A1DD0E-99DF-4A4F-B450-A5AE7799257E}" srcId="{DA69CC15-B77E-2948-B507-6A88EBD35B05}" destId="{D316F522-97BA-9349-9CF8-D2194DF93FD3}" srcOrd="1" destOrd="0" parTransId="{7EAB9E0A-AC75-EA4A-A150-EF5A881405A6}" sibTransId="{07ED78CE-C733-5640-BC51-56EDC9BFBA0F}"/>
    <dgm:cxn modelId="{C3E03D09-E806-8A4F-9237-D3186FC96F8A}" srcId="{DA69CC15-B77E-2948-B507-6A88EBD35B05}" destId="{5212D592-A7D9-5047-B620-4EC41EEC6ECC}" srcOrd="0" destOrd="0" parTransId="{A0E0EFAF-0F43-CD42-92DF-08CEDAAC4BCD}" sibTransId="{CF97E0E9-0EF9-574C-949B-4370CF04FF1D}"/>
    <dgm:cxn modelId="{4FA5ECB9-F93F-3144-9CAE-98A9A5DE8621}" type="presOf" srcId="{D316F522-97BA-9349-9CF8-D2194DF93FD3}" destId="{835E2E80-E5DA-A347-9133-EF9451AAF799}" srcOrd="0" destOrd="0" presId="urn:microsoft.com/office/officeart/2009/3/layout/CircleRelationship"/>
    <dgm:cxn modelId="{B34C4776-164E-814C-950B-CAB298BC8531}" type="presParOf" srcId="{34814266-E6D9-4946-98AB-9B435F40C5A5}" destId="{0EF2B0C8-8DFA-AF47-9086-06A76889FC5A}" srcOrd="0" destOrd="0" presId="urn:microsoft.com/office/officeart/2009/3/layout/CircleRelationship"/>
    <dgm:cxn modelId="{A4B3D15D-59BA-B447-A6E9-3FB03EEAB3C1}" type="presParOf" srcId="{34814266-E6D9-4946-98AB-9B435F40C5A5}" destId="{AE80BAC2-6A49-8A4A-8DE8-67AD635217AD}" srcOrd="1" destOrd="0" presId="urn:microsoft.com/office/officeart/2009/3/layout/CircleRelationship"/>
    <dgm:cxn modelId="{FFECCB37-A00E-314E-8D11-9091542462ED}" type="presParOf" srcId="{34814266-E6D9-4946-98AB-9B435F40C5A5}" destId="{00314CF3-657A-5B4A-9315-12450F0E7915}" srcOrd="2" destOrd="0" presId="urn:microsoft.com/office/officeart/2009/3/layout/CircleRelationship"/>
    <dgm:cxn modelId="{FE584B8E-351E-E44D-83B4-DC9E9CD07F85}" type="presParOf" srcId="{34814266-E6D9-4946-98AB-9B435F40C5A5}" destId="{421FE97E-610B-AF4E-B69C-33AB6E27ED9F}" srcOrd="3" destOrd="0" presId="urn:microsoft.com/office/officeart/2009/3/layout/CircleRelationship"/>
    <dgm:cxn modelId="{C3086AF7-BA4C-8E4E-B3CF-5AE1674247C7}" type="presParOf" srcId="{34814266-E6D9-4946-98AB-9B435F40C5A5}" destId="{6580A92B-888B-7844-8E1A-D0710F455B1C}" srcOrd="4" destOrd="0" presId="urn:microsoft.com/office/officeart/2009/3/layout/CircleRelationship"/>
    <dgm:cxn modelId="{DE6FC705-2F70-8D4E-AA4D-80E2F0D322E7}" type="presParOf" srcId="{34814266-E6D9-4946-98AB-9B435F40C5A5}" destId="{33B45605-D6F6-AC4A-9685-6849F4547461}" srcOrd="5" destOrd="0" presId="urn:microsoft.com/office/officeart/2009/3/layout/CircleRelationship"/>
    <dgm:cxn modelId="{A4FD98FD-3A18-FE4C-AEB6-855EF961D80D}" type="presParOf" srcId="{34814266-E6D9-4946-98AB-9B435F40C5A5}" destId="{B6970579-FBD5-4E4C-84D3-9DDD881C0995}" srcOrd="6" destOrd="0" presId="urn:microsoft.com/office/officeart/2009/3/layout/CircleRelationship"/>
    <dgm:cxn modelId="{6A800E54-34A5-3C43-BCEE-6B19358FBF9D}" type="presParOf" srcId="{34814266-E6D9-4946-98AB-9B435F40C5A5}" destId="{7BBA6C58-C1E7-7740-B691-21320912870A}" srcOrd="7" destOrd="0" presId="urn:microsoft.com/office/officeart/2009/3/layout/CircleRelationship"/>
    <dgm:cxn modelId="{DF6EDBD0-C825-4144-B41E-6A0E5D2E9CF5}" type="presParOf" srcId="{34814266-E6D9-4946-98AB-9B435F40C5A5}" destId="{C28825AF-9017-864D-87D2-1237CF9E4737}" srcOrd="8" destOrd="0" presId="urn:microsoft.com/office/officeart/2009/3/layout/CircleRelationship"/>
    <dgm:cxn modelId="{3B801A02-2B97-1242-BDCF-1C951EA22C64}" type="presParOf" srcId="{C28825AF-9017-864D-87D2-1237CF9E4737}" destId="{FDAC258F-E098-F147-9AF5-3E958EA51DD3}" srcOrd="0" destOrd="0" presId="urn:microsoft.com/office/officeart/2009/3/layout/CircleRelationship"/>
    <dgm:cxn modelId="{986677EE-C868-6549-BE3E-E949E9CDE70C}" type="presParOf" srcId="{34814266-E6D9-4946-98AB-9B435F40C5A5}" destId="{59BB36C1-DE0E-EC41-8BBE-B9C03EB646AF}" srcOrd="9" destOrd="0" presId="urn:microsoft.com/office/officeart/2009/3/layout/CircleRelationship"/>
    <dgm:cxn modelId="{BB677F1A-5B08-ED45-8390-4FA46502C453}" type="presParOf" srcId="{59BB36C1-DE0E-EC41-8BBE-B9C03EB646AF}" destId="{F2BB2CBB-C304-DF4A-9152-026414AAE415}" srcOrd="0" destOrd="0" presId="urn:microsoft.com/office/officeart/2009/3/layout/CircleRelationship"/>
    <dgm:cxn modelId="{D03D01C8-B2CF-954B-90DF-500A6C4DD090}" type="presParOf" srcId="{34814266-E6D9-4946-98AB-9B435F40C5A5}" destId="{835E2E80-E5DA-A347-9133-EF9451AAF799}" srcOrd="10" destOrd="0" presId="urn:microsoft.com/office/officeart/2009/3/layout/CircleRelationship"/>
    <dgm:cxn modelId="{806EEA7C-7CD0-204F-8F3D-094FF67727C4}" type="presParOf" srcId="{34814266-E6D9-4946-98AB-9B435F40C5A5}" destId="{E97735A6-56AD-C448-9390-4525595C6E8A}" srcOrd="11" destOrd="0" presId="urn:microsoft.com/office/officeart/2009/3/layout/CircleRelationship"/>
    <dgm:cxn modelId="{B98884F7-5D96-864A-ABD7-3312A9EDA824}" type="presParOf" srcId="{E97735A6-56AD-C448-9390-4525595C6E8A}" destId="{12F03FDC-C105-0F43-B9B4-09CC07B1F597}" srcOrd="0" destOrd="0" presId="urn:microsoft.com/office/officeart/2009/3/layout/CircleRelationship"/>
    <dgm:cxn modelId="{99EFC741-D88B-054B-A472-AEAEE88D55C4}" type="presParOf" srcId="{34814266-E6D9-4946-98AB-9B435F40C5A5}" destId="{5EE3456F-1642-7348-A542-CD027E5EFD9A}" srcOrd="12" destOrd="0" presId="urn:microsoft.com/office/officeart/2009/3/layout/CircleRelationship"/>
    <dgm:cxn modelId="{7AAA0604-C64B-3649-9E8B-86C3B6A890CB}" type="presParOf" srcId="{5EE3456F-1642-7348-A542-CD027E5EFD9A}" destId="{233A2FFD-9B66-DD4C-836B-E3CCDA2D26EB}" srcOrd="0" destOrd="0" presId="urn:microsoft.com/office/officeart/2009/3/layout/CircleRelationship"/>
    <dgm:cxn modelId="{E53B8BB8-95EF-C84F-8722-8686F7470C82}" type="presParOf" srcId="{34814266-E6D9-4946-98AB-9B435F40C5A5}" destId="{D91B3A41-F5A1-5F4F-8F4D-ACD88507E2F3}" srcOrd="13" destOrd="0" presId="urn:microsoft.com/office/officeart/2009/3/layout/CircleRelationship"/>
    <dgm:cxn modelId="{F9EE6F0A-C913-8E4C-880A-B1E4425F27DA}" type="presParOf" srcId="{D91B3A41-F5A1-5F4F-8F4D-ACD88507E2F3}" destId="{6E2C0168-B252-2640-AF52-2DA5EA1B2C11}" srcOrd="0" destOrd="0" presId="urn:microsoft.com/office/officeart/2009/3/layout/CircleRelationship"/>
    <dgm:cxn modelId="{862A8707-40D7-0745-9566-F547EA74D64B}" type="presParOf" srcId="{34814266-E6D9-4946-98AB-9B435F40C5A5}" destId="{0AAE5546-AC30-E64E-B1F0-F49C68583FD9}" srcOrd="14" destOrd="0" presId="urn:microsoft.com/office/officeart/2009/3/layout/CircleRelationship"/>
    <dgm:cxn modelId="{857FEE30-8780-034D-8D14-5CBD80A13309}" type="presParOf" srcId="{34814266-E6D9-4946-98AB-9B435F40C5A5}" destId="{688EFAB7-D49B-F744-A88E-053C17348147}" srcOrd="15" destOrd="0" presId="urn:microsoft.com/office/officeart/2009/3/layout/CircleRelationship"/>
    <dgm:cxn modelId="{26B219D5-B94D-7E4B-9910-7D85A8C77C65}" type="presParOf" srcId="{688EFAB7-D49B-F744-A88E-053C17348147}" destId="{F9D0CF44-5FBE-F545-97C8-10E583DFFF48}" srcOrd="0" destOrd="0" presId="urn:microsoft.com/office/officeart/2009/3/layout/CircleRelationship"/>
    <dgm:cxn modelId="{08178947-23C9-A04A-B0CC-01D14BE73EA9}" type="presParOf" srcId="{34814266-E6D9-4946-98AB-9B435F40C5A5}" destId="{A9F6ED81-4CFE-644C-A9D1-D9CD45B18BCF}" srcOrd="16" destOrd="0" presId="urn:microsoft.com/office/officeart/2009/3/layout/CircleRelationship"/>
    <dgm:cxn modelId="{04309FE5-DEB8-6A46-B4C4-349C66478AC0}" type="presParOf" srcId="{34814266-E6D9-4946-98AB-9B435F40C5A5}" destId="{5F9FF9F1-2092-E543-A5A3-1AE76C8553A9}" srcOrd="17" destOrd="0" presId="urn:microsoft.com/office/officeart/2009/3/layout/CircleRelationship"/>
    <dgm:cxn modelId="{269B3121-0D10-864F-AC17-B11979366646}" type="presParOf" srcId="{5F9FF9F1-2092-E543-A5A3-1AE76C8553A9}" destId="{20A04233-DFF0-1644-AFC5-808D873FC313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E4E0FE-0DD1-4544-B078-0DA47FDEF709}" type="doc">
      <dgm:prSet loTypeId="urn:microsoft.com/office/officeart/2009/3/layout/CircleRelationship" loCatId="" qsTypeId="urn:microsoft.com/office/officeart/2005/8/quickstyle/3D3" qsCatId="3D" csTypeId="urn:microsoft.com/office/officeart/2005/8/colors/accent3_3" csCatId="accent3" phldr="1"/>
      <dgm:spPr/>
      <dgm:t>
        <a:bodyPr/>
        <a:lstStyle/>
        <a:p>
          <a:endParaRPr lang="zh-CN" altLang="en-US"/>
        </a:p>
      </dgm:t>
    </dgm:pt>
    <dgm:pt modelId="{DA69CC15-B77E-2948-B507-6A88EBD35B05}">
      <dgm:prSet phldrT="[文本]" custT="1"/>
      <dgm:spPr/>
      <dgm:t>
        <a:bodyPr/>
        <a:lstStyle/>
        <a:p>
          <a:r>
            <a:rPr lang="zh-CN" altLang="en-US" sz="400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rPr>
            <a:t>运用</a:t>
          </a:r>
          <a:endParaRPr lang="zh-CN" altLang="en-US" sz="4000" dirty="0">
            <a:solidFill>
              <a:schemeClr val="tx2">
                <a:lumMod val="20000"/>
                <a:lumOff val="80000"/>
              </a:schemeClr>
            </a:solidFill>
            <a:latin typeface="Lantinghei SC Demibold" charset="-122"/>
            <a:ea typeface="Lantinghei SC Demibold" charset="-122"/>
            <a:cs typeface="Lantinghei SC Demibold" charset="-122"/>
          </a:endParaRPr>
        </a:p>
      </dgm:t>
    </dgm:pt>
    <dgm:pt modelId="{FD64E4A0-C157-534E-8BF9-E01A71171C69}" type="parTrans" cxnId="{EF88942C-EECF-FB48-8D34-4724C6AEAD03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4EB7791A-2876-254D-BAC0-8B9FFB3DD26C}" type="sibTrans" cxnId="{EF88942C-EECF-FB48-8D34-4724C6AEAD03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5212D592-A7D9-5047-B620-4EC41EEC6ECC}">
      <dgm:prSet phldrT="[文本]" custT="1"/>
      <dgm:spPr/>
      <dgm:t>
        <a:bodyPr/>
        <a:lstStyle/>
        <a:p>
          <a:r>
            <a:rPr lang="zh-CN" altLang="en-US" sz="24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蝴蝶计划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A0E0EFAF-0F43-CD42-92DF-08CEDAAC4BCD}" type="parTrans" cxnId="{C3E03D09-E806-8A4F-9237-D3186FC96F8A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CF97E0E9-0EF9-574C-949B-4370CF04FF1D}" type="sibTrans" cxnId="{C3E03D09-E806-8A4F-9237-D3186FC96F8A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D316F522-97BA-9349-9CF8-D2194DF93FD3}">
      <dgm:prSet phldrT="[文本]" custT="1"/>
      <dgm:spPr/>
      <dgm:t>
        <a:bodyPr/>
        <a:lstStyle/>
        <a:p>
          <a:r>
            <a:rPr lang="zh-CN" altLang="en-US" sz="18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优势开发 </a:t>
          </a:r>
          <a:endParaRPr lang="zh-CN" altLang="en-US" sz="18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7EAB9E0A-AC75-EA4A-A150-EF5A881405A6}" type="parTrans" cxnId="{F3A1DD0E-99DF-4A4F-B450-A5AE7799257E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07ED78CE-C733-5640-BC51-56EDC9BFBA0F}" type="sibTrans" cxnId="{F3A1DD0E-99DF-4A4F-B450-A5AE7799257E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41A39626-74BD-FA45-9E6F-20A9D8C43EDA}">
      <dgm:prSet phldrT="[文本]" custT="1"/>
      <dgm:spPr/>
      <dgm:t>
        <a:bodyPr/>
        <a:lstStyle/>
        <a:p>
          <a:r>
            <a:rPr lang="zh-CN" altLang="en-US" sz="24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码书码课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FDDBD7E4-0718-FA46-A1AF-A9FE4F128E71}" type="parTrans" cxnId="{27A32F2D-2813-2F41-B0FF-B0546E93092F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F9C62D5B-CD9A-FF46-835D-B41916DC37B2}" type="sibTrans" cxnId="{27A32F2D-2813-2F41-B0FF-B0546E93092F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A630F44D-EEFB-F74D-91EF-E087F229171C}">
      <dgm:prSet phldrT="[文本]" custT="1"/>
      <dgm:spPr/>
      <dgm:t>
        <a:bodyPr/>
        <a:lstStyle/>
        <a:p>
          <a:r>
            <a:rPr lang="zh-CN" altLang="en-US" sz="18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网络研修</a:t>
          </a:r>
          <a:endParaRPr lang="zh-CN" altLang="en-US" sz="18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634821CA-FA93-1942-8FF7-B2A5DBF690F5}" type="parTrans" cxnId="{B801A120-466C-1440-BC25-C58518CE9EF1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EF9D3220-A42D-4F48-8C13-A87A751A2B3A}" type="sibTrans" cxnId="{B801A120-466C-1440-BC25-C58518CE9EF1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C4FE505E-53B7-774C-B085-37642DA1A0E6}">
      <dgm:prSet phldrT="[文本]" custT="1"/>
      <dgm:spPr/>
      <dgm:t>
        <a:bodyPr/>
        <a:lstStyle/>
        <a:p>
          <a:r>
            <a:rPr lang="zh-CN" altLang="en-US" sz="16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主题研究</a:t>
          </a:r>
          <a:endParaRPr lang="zh-CN" altLang="en-US" sz="16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9EE21FAA-3011-884A-B97C-D6C6023221B8}" type="parTrans" cxnId="{4C246CAE-B234-234C-A6AF-F1D3AEB1F518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812C83F5-C0A1-654E-9A23-8C357DF3BF5F}" type="sibTrans" cxnId="{4C246CAE-B234-234C-A6AF-F1D3AEB1F518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34814266-E6D9-4946-98AB-9B435F40C5A5}" type="pres">
      <dgm:prSet presAssocID="{7BE4E0FE-0DD1-4544-B078-0DA47FDEF709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CN" altLang="en-US"/>
        </a:p>
      </dgm:t>
    </dgm:pt>
    <dgm:pt modelId="{0EF2B0C8-8DFA-AF47-9086-06A76889FC5A}" type="pres">
      <dgm:prSet presAssocID="{DA69CC15-B77E-2948-B507-6A88EBD35B05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zh-CN" altLang="en-US"/>
        </a:p>
      </dgm:t>
    </dgm:pt>
    <dgm:pt modelId="{00314CF3-657A-5B4A-9315-12450F0E7915}" type="pres">
      <dgm:prSet presAssocID="{DA69CC15-B77E-2948-B507-6A88EBD35B05}" presName="Accent2" presStyleLbl="node1" presStyleIdx="0" presStyleCnt="19"/>
      <dgm:spPr/>
      <dgm:t>
        <a:bodyPr/>
        <a:lstStyle/>
        <a:p>
          <a:endParaRPr lang="zh-CN" altLang="en-US"/>
        </a:p>
      </dgm:t>
    </dgm:pt>
    <dgm:pt modelId="{421FE97E-610B-AF4E-B69C-33AB6E27ED9F}" type="pres">
      <dgm:prSet presAssocID="{DA69CC15-B77E-2948-B507-6A88EBD35B05}" presName="Accent3" presStyleLbl="node1" presStyleIdx="1" presStyleCnt="19"/>
      <dgm:spPr/>
      <dgm:t>
        <a:bodyPr/>
        <a:lstStyle/>
        <a:p>
          <a:endParaRPr lang="zh-CN" altLang="en-US"/>
        </a:p>
      </dgm:t>
    </dgm:pt>
    <dgm:pt modelId="{6580A92B-888B-7844-8E1A-D0710F455B1C}" type="pres">
      <dgm:prSet presAssocID="{DA69CC15-B77E-2948-B507-6A88EBD35B05}" presName="Accent4" presStyleLbl="node1" presStyleIdx="2" presStyleCnt="19"/>
      <dgm:spPr/>
      <dgm:t>
        <a:bodyPr/>
        <a:lstStyle/>
        <a:p>
          <a:endParaRPr lang="zh-CN" altLang="en-US"/>
        </a:p>
      </dgm:t>
    </dgm:pt>
    <dgm:pt modelId="{33B45605-D6F6-AC4A-9685-6849F4547461}" type="pres">
      <dgm:prSet presAssocID="{DA69CC15-B77E-2948-B507-6A88EBD35B05}" presName="Accent5" presStyleLbl="node1" presStyleIdx="3" presStyleCnt="19"/>
      <dgm:spPr/>
      <dgm:t>
        <a:bodyPr/>
        <a:lstStyle/>
        <a:p>
          <a:endParaRPr lang="zh-CN" altLang="en-US"/>
        </a:p>
      </dgm:t>
    </dgm:pt>
    <dgm:pt modelId="{B6970579-FBD5-4E4C-84D3-9DDD881C0995}" type="pres">
      <dgm:prSet presAssocID="{DA69CC15-B77E-2948-B507-6A88EBD35B05}" presName="Accent6" presStyleLbl="node1" presStyleIdx="4" presStyleCnt="19"/>
      <dgm:spPr/>
      <dgm:t>
        <a:bodyPr/>
        <a:lstStyle/>
        <a:p>
          <a:endParaRPr lang="zh-CN" altLang="en-US"/>
        </a:p>
      </dgm:t>
    </dgm:pt>
    <dgm:pt modelId="{7BBA6C58-C1E7-7740-B691-21320912870A}" type="pres">
      <dgm:prSet presAssocID="{5212D592-A7D9-5047-B620-4EC41EEC6ECC}" presName="Child1" presStyleLbl="node1" presStyleIdx="5" presStyleCnt="19" custScaleX="128830" custScaleY="125415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C28825AF-9017-864D-87D2-1237CF9E4737}" type="pres">
      <dgm:prSet presAssocID="{5212D592-A7D9-5047-B620-4EC41EEC6ECC}" presName="Accent7" presStyleCnt="0"/>
      <dgm:spPr/>
      <dgm:t>
        <a:bodyPr/>
        <a:lstStyle/>
        <a:p>
          <a:endParaRPr lang="zh-CN" altLang="en-US"/>
        </a:p>
      </dgm:t>
    </dgm:pt>
    <dgm:pt modelId="{FDAC258F-E098-F147-9AF5-3E958EA51DD3}" type="pres">
      <dgm:prSet presAssocID="{5212D592-A7D9-5047-B620-4EC41EEC6ECC}" presName="AccentHold1" presStyleLbl="node1" presStyleIdx="6" presStyleCnt="19"/>
      <dgm:spPr/>
      <dgm:t>
        <a:bodyPr/>
        <a:lstStyle/>
        <a:p>
          <a:endParaRPr lang="zh-CN" altLang="en-US"/>
        </a:p>
      </dgm:t>
    </dgm:pt>
    <dgm:pt modelId="{59BB36C1-DE0E-EC41-8BBE-B9C03EB646AF}" type="pres">
      <dgm:prSet presAssocID="{5212D592-A7D9-5047-B620-4EC41EEC6ECC}" presName="Accent8" presStyleCnt="0"/>
      <dgm:spPr/>
      <dgm:t>
        <a:bodyPr/>
        <a:lstStyle/>
        <a:p>
          <a:endParaRPr lang="zh-CN" altLang="en-US"/>
        </a:p>
      </dgm:t>
    </dgm:pt>
    <dgm:pt modelId="{F2BB2CBB-C304-DF4A-9152-026414AAE415}" type="pres">
      <dgm:prSet presAssocID="{5212D592-A7D9-5047-B620-4EC41EEC6ECC}" presName="AccentHold2" presStyleLbl="node1" presStyleIdx="7" presStyleCnt="19"/>
      <dgm:spPr/>
      <dgm:t>
        <a:bodyPr/>
        <a:lstStyle/>
        <a:p>
          <a:endParaRPr lang="zh-CN" altLang="en-US"/>
        </a:p>
      </dgm:t>
    </dgm:pt>
    <dgm:pt modelId="{835E2E80-E5DA-A347-9133-EF9451AAF799}" type="pres">
      <dgm:prSet presAssocID="{D316F522-97BA-9349-9CF8-D2194DF93FD3}" presName="Child2" presStyleLbl="node1" presStyleIdx="8" presStyleCnt="19" custScaleX="105418" custScaleY="93020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E97735A6-56AD-C448-9390-4525595C6E8A}" type="pres">
      <dgm:prSet presAssocID="{D316F522-97BA-9349-9CF8-D2194DF93FD3}" presName="Accent9" presStyleCnt="0"/>
      <dgm:spPr/>
      <dgm:t>
        <a:bodyPr/>
        <a:lstStyle/>
        <a:p>
          <a:endParaRPr lang="zh-CN" altLang="en-US"/>
        </a:p>
      </dgm:t>
    </dgm:pt>
    <dgm:pt modelId="{12F03FDC-C105-0F43-B9B4-09CC07B1F597}" type="pres">
      <dgm:prSet presAssocID="{D316F522-97BA-9349-9CF8-D2194DF93FD3}" presName="AccentHold1" presStyleLbl="node1" presStyleIdx="9" presStyleCnt="19"/>
      <dgm:spPr/>
      <dgm:t>
        <a:bodyPr/>
        <a:lstStyle/>
        <a:p>
          <a:endParaRPr lang="zh-CN" altLang="en-US"/>
        </a:p>
      </dgm:t>
    </dgm:pt>
    <dgm:pt modelId="{5EE3456F-1642-7348-A542-CD027E5EFD9A}" type="pres">
      <dgm:prSet presAssocID="{D316F522-97BA-9349-9CF8-D2194DF93FD3}" presName="Accent10" presStyleCnt="0"/>
      <dgm:spPr/>
      <dgm:t>
        <a:bodyPr/>
        <a:lstStyle/>
        <a:p>
          <a:endParaRPr lang="zh-CN" altLang="en-US"/>
        </a:p>
      </dgm:t>
    </dgm:pt>
    <dgm:pt modelId="{233A2FFD-9B66-DD4C-836B-E3CCDA2D26EB}" type="pres">
      <dgm:prSet presAssocID="{D316F522-97BA-9349-9CF8-D2194DF93FD3}" presName="AccentHold2" presStyleLbl="node1" presStyleIdx="10" presStyleCnt="19"/>
      <dgm:spPr/>
      <dgm:t>
        <a:bodyPr/>
        <a:lstStyle/>
        <a:p>
          <a:endParaRPr lang="zh-CN" altLang="en-US"/>
        </a:p>
      </dgm:t>
    </dgm:pt>
    <dgm:pt modelId="{D91B3A41-F5A1-5F4F-8F4D-ACD88507E2F3}" type="pres">
      <dgm:prSet presAssocID="{D316F522-97BA-9349-9CF8-D2194DF93FD3}" presName="Accent11" presStyleCnt="0"/>
      <dgm:spPr/>
      <dgm:t>
        <a:bodyPr/>
        <a:lstStyle/>
        <a:p>
          <a:endParaRPr lang="zh-CN" altLang="en-US"/>
        </a:p>
      </dgm:t>
    </dgm:pt>
    <dgm:pt modelId="{6E2C0168-B252-2640-AF52-2DA5EA1B2C11}" type="pres">
      <dgm:prSet presAssocID="{D316F522-97BA-9349-9CF8-D2194DF93FD3}" presName="AccentHold3" presStyleLbl="node1" presStyleIdx="11" presStyleCnt="19"/>
      <dgm:spPr/>
      <dgm:t>
        <a:bodyPr/>
        <a:lstStyle/>
        <a:p>
          <a:endParaRPr lang="zh-CN" altLang="en-US"/>
        </a:p>
      </dgm:t>
    </dgm:pt>
    <dgm:pt modelId="{0AAE5546-AC30-E64E-B1F0-F49C68583FD9}" type="pres">
      <dgm:prSet presAssocID="{41A39626-74BD-FA45-9E6F-20A9D8C43EDA}" presName="Child3" presStyleLbl="node1" presStyleIdx="12" presStyleCnt="19" custScaleX="131907" custScaleY="128610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688EFAB7-D49B-F744-A88E-053C17348147}" type="pres">
      <dgm:prSet presAssocID="{41A39626-74BD-FA45-9E6F-20A9D8C43EDA}" presName="Accent12" presStyleCnt="0"/>
      <dgm:spPr/>
      <dgm:t>
        <a:bodyPr/>
        <a:lstStyle/>
        <a:p>
          <a:endParaRPr lang="zh-CN" altLang="en-US"/>
        </a:p>
      </dgm:t>
    </dgm:pt>
    <dgm:pt modelId="{F9D0CF44-5FBE-F545-97C8-10E583DFFF48}" type="pres">
      <dgm:prSet presAssocID="{41A39626-74BD-FA45-9E6F-20A9D8C43EDA}" presName="AccentHold1" presStyleLbl="node1" presStyleIdx="13" presStyleCnt="19"/>
      <dgm:spPr/>
      <dgm:t>
        <a:bodyPr/>
        <a:lstStyle/>
        <a:p>
          <a:endParaRPr lang="zh-CN" altLang="en-US"/>
        </a:p>
      </dgm:t>
    </dgm:pt>
    <dgm:pt modelId="{A9F6ED81-4CFE-644C-A9D1-D9CD45B18BCF}" type="pres">
      <dgm:prSet presAssocID="{A630F44D-EEFB-F74D-91EF-E087F229171C}" presName="Child4" presStyleLbl="node1" presStyleIdx="14" presStyleCnt="19" custScaleX="119858" custScaleY="121861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5F9FF9F1-2092-E543-A5A3-1AE76C8553A9}" type="pres">
      <dgm:prSet presAssocID="{A630F44D-EEFB-F74D-91EF-E087F229171C}" presName="Accent13" presStyleCnt="0"/>
      <dgm:spPr/>
      <dgm:t>
        <a:bodyPr/>
        <a:lstStyle/>
        <a:p>
          <a:endParaRPr lang="zh-CN" altLang="en-US"/>
        </a:p>
      </dgm:t>
    </dgm:pt>
    <dgm:pt modelId="{20A04233-DFF0-1644-AFC5-808D873FC313}" type="pres">
      <dgm:prSet presAssocID="{A630F44D-EEFB-F74D-91EF-E087F229171C}" presName="AccentHold1" presStyleLbl="node1" presStyleIdx="15" presStyleCnt="19"/>
      <dgm:spPr/>
      <dgm:t>
        <a:bodyPr/>
        <a:lstStyle/>
        <a:p>
          <a:endParaRPr lang="zh-CN" altLang="en-US"/>
        </a:p>
      </dgm:t>
    </dgm:pt>
    <dgm:pt modelId="{D1ACA44C-6514-4E4C-80EC-59BAA4EF8903}" type="pres">
      <dgm:prSet presAssocID="{C4FE505E-53B7-774C-B085-37642DA1A0E6}" presName="Child5" presStyleLbl="node1" presStyleIdx="16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6EDBE8B9-AA37-E049-92BF-0C2E0DD7D2F8}" type="pres">
      <dgm:prSet presAssocID="{C4FE505E-53B7-774C-B085-37642DA1A0E6}" presName="Accent15" presStyleCnt="0"/>
      <dgm:spPr/>
      <dgm:t>
        <a:bodyPr/>
        <a:lstStyle/>
        <a:p>
          <a:endParaRPr lang="zh-CN" altLang="en-US"/>
        </a:p>
      </dgm:t>
    </dgm:pt>
    <dgm:pt modelId="{F611531E-1B6C-2D41-B34B-6C99D8BAC0BC}" type="pres">
      <dgm:prSet presAssocID="{C4FE505E-53B7-774C-B085-37642DA1A0E6}" presName="AccentHold2" presStyleLbl="node1" presStyleIdx="17" presStyleCnt="19"/>
      <dgm:spPr/>
      <dgm:t>
        <a:bodyPr/>
        <a:lstStyle/>
        <a:p>
          <a:endParaRPr lang="zh-CN" altLang="en-US"/>
        </a:p>
      </dgm:t>
    </dgm:pt>
    <dgm:pt modelId="{5E1170B0-5DC4-F44C-88D5-6C6F441908BE}" type="pres">
      <dgm:prSet presAssocID="{C4FE505E-53B7-774C-B085-37642DA1A0E6}" presName="Accent16" presStyleCnt="0"/>
      <dgm:spPr/>
      <dgm:t>
        <a:bodyPr/>
        <a:lstStyle/>
        <a:p>
          <a:endParaRPr lang="zh-CN" altLang="en-US"/>
        </a:p>
      </dgm:t>
    </dgm:pt>
    <dgm:pt modelId="{A5AA5DC3-F350-A348-804E-24D276210288}" type="pres">
      <dgm:prSet presAssocID="{C4FE505E-53B7-774C-B085-37642DA1A0E6}" presName="AccentHold3" presStyleLbl="node1" presStyleIdx="18" presStyleCnt="19"/>
      <dgm:spPr/>
      <dgm:t>
        <a:bodyPr/>
        <a:lstStyle/>
        <a:p>
          <a:endParaRPr lang="zh-CN" altLang="en-US"/>
        </a:p>
      </dgm:t>
    </dgm:pt>
  </dgm:ptLst>
  <dgm:cxnLst>
    <dgm:cxn modelId="{CE4B5436-0708-EE49-ADDA-25F23621B0C9}" type="presOf" srcId="{A630F44D-EEFB-F74D-91EF-E087F229171C}" destId="{A9F6ED81-4CFE-644C-A9D1-D9CD45B18BCF}" srcOrd="0" destOrd="0" presId="urn:microsoft.com/office/officeart/2009/3/layout/CircleRelationship"/>
    <dgm:cxn modelId="{B801A120-466C-1440-BC25-C58518CE9EF1}" srcId="{DA69CC15-B77E-2948-B507-6A88EBD35B05}" destId="{A630F44D-EEFB-F74D-91EF-E087F229171C}" srcOrd="3" destOrd="0" parTransId="{634821CA-FA93-1942-8FF7-B2A5DBF690F5}" sibTransId="{EF9D3220-A42D-4F48-8C13-A87A751A2B3A}"/>
    <dgm:cxn modelId="{4C246CAE-B234-234C-A6AF-F1D3AEB1F518}" srcId="{DA69CC15-B77E-2948-B507-6A88EBD35B05}" destId="{C4FE505E-53B7-774C-B085-37642DA1A0E6}" srcOrd="4" destOrd="0" parTransId="{9EE21FAA-3011-884A-B97C-D6C6023221B8}" sibTransId="{812C83F5-C0A1-654E-9A23-8C357DF3BF5F}"/>
    <dgm:cxn modelId="{144A79F8-F328-B543-9C34-AEAF60993130}" type="presOf" srcId="{41A39626-74BD-FA45-9E6F-20A9D8C43EDA}" destId="{0AAE5546-AC30-E64E-B1F0-F49C68583FD9}" srcOrd="0" destOrd="0" presId="urn:microsoft.com/office/officeart/2009/3/layout/CircleRelationship"/>
    <dgm:cxn modelId="{EF88942C-EECF-FB48-8D34-4724C6AEAD03}" srcId="{7BE4E0FE-0DD1-4544-B078-0DA47FDEF709}" destId="{DA69CC15-B77E-2948-B507-6A88EBD35B05}" srcOrd="0" destOrd="0" parTransId="{FD64E4A0-C157-534E-8BF9-E01A71171C69}" sibTransId="{4EB7791A-2876-254D-BAC0-8B9FFB3DD26C}"/>
    <dgm:cxn modelId="{FDFA0871-D59A-8C4B-B369-B1CE546703A0}" type="presOf" srcId="{C4FE505E-53B7-774C-B085-37642DA1A0E6}" destId="{D1ACA44C-6514-4E4C-80EC-59BAA4EF8903}" srcOrd="0" destOrd="0" presId="urn:microsoft.com/office/officeart/2009/3/layout/CircleRelationship"/>
    <dgm:cxn modelId="{4C0B6D47-0B0E-2241-8684-DAC3D5FDB947}" type="presOf" srcId="{5212D592-A7D9-5047-B620-4EC41EEC6ECC}" destId="{7BBA6C58-C1E7-7740-B691-21320912870A}" srcOrd="0" destOrd="0" presId="urn:microsoft.com/office/officeart/2009/3/layout/CircleRelationship"/>
    <dgm:cxn modelId="{0718F72D-D6FE-EF4E-BC73-8576785FC23E}" type="presOf" srcId="{D316F522-97BA-9349-9CF8-D2194DF93FD3}" destId="{835E2E80-E5DA-A347-9133-EF9451AAF799}" srcOrd="0" destOrd="0" presId="urn:microsoft.com/office/officeart/2009/3/layout/CircleRelationship"/>
    <dgm:cxn modelId="{27A32F2D-2813-2F41-B0FF-B0546E93092F}" srcId="{DA69CC15-B77E-2948-B507-6A88EBD35B05}" destId="{41A39626-74BD-FA45-9E6F-20A9D8C43EDA}" srcOrd="2" destOrd="0" parTransId="{FDDBD7E4-0718-FA46-A1AF-A9FE4F128E71}" sibTransId="{F9C62D5B-CD9A-FF46-835D-B41916DC37B2}"/>
    <dgm:cxn modelId="{F3A1DD0E-99DF-4A4F-B450-A5AE7799257E}" srcId="{DA69CC15-B77E-2948-B507-6A88EBD35B05}" destId="{D316F522-97BA-9349-9CF8-D2194DF93FD3}" srcOrd="1" destOrd="0" parTransId="{7EAB9E0A-AC75-EA4A-A150-EF5A881405A6}" sibTransId="{07ED78CE-C733-5640-BC51-56EDC9BFBA0F}"/>
    <dgm:cxn modelId="{C7150AE9-F8EA-C14B-A4A7-6D8AD4F98B11}" type="presOf" srcId="{DA69CC15-B77E-2948-B507-6A88EBD35B05}" destId="{0EF2B0C8-8DFA-AF47-9086-06A76889FC5A}" srcOrd="0" destOrd="0" presId="urn:microsoft.com/office/officeart/2009/3/layout/CircleRelationship"/>
    <dgm:cxn modelId="{C3E03D09-E806-8A4F-9237-D3186FC96F8A}" srcId="{DA69CC15-B77E-2948-B507-6A88EBD35B05}" destId="{5212D592-A7D9-5047-B620-4EC41EEC6ECC}" srcOrd="0" destOrd="0" parTransId="{A0E0EFAF-0F43-CD42-92DF-08CEDAAC4BCD}" sibTransId="{CF97E0E9-0EF9-574C-949B-4370CF04FF1D}"/>
    <dgm:cxn modelId="{6B566A4D-C205-824D-B51B-C88635500BB2}" type="presOf" srcId="{7BE4E0FE-0DD1-4544-B078-0DA47FDEF709}" destId="{34814266-E6D9-4946-98AB-9B435F40C5A5}" srcOrd="0" destOrd="0" presId="urn:microsoft.com/office/officeart/2009/3/layout/CircleRelationship"/>
    <dgm:cxn modelId="{5031BD68-D406-F74A-AB78-3513EE49D26D}" type="presParOf" srcId="{34814266-E6D9-4946-98AB-9B435F40C5A5}" destId="{0EF2B0C8-8DFA-AF47-9086-06A76889FC5A}" srcOrd="0" destOrd="0" presId="urn:microsoft.com/office/officeart/2009/3/layout/CircleRelationship"/>
    <dgm:cxn modelId="{D027FF4A-DC54-6746-80A9-84144996CD4C}" type="presParOf" srcId="{34814266-E6D9-4946-98AB-9B435F40C5A5}" destId="{00314CF3-657A-5B4A-9315-12450F0E7915}" srcOrd="1" destOrd="0" presId="urn:microsoft.com/office/officeart/2009/3/layout/CircleRelationship"/>
    <dgm:cxn modelId="{F857E866-1E4B-5543-BD05-8358C3DD0EB4}" type="presParOf" srcId="{34814266-E6D9-4946-98AB-9B435F40C5A5}" destId="{421FE97E-610B-AF4E-B69C-33AB6E27ED9F}" srcOrd="2" destOrd="0" presId="urn:microsoft.com/office/officeart/2009/3/layout/CircleRelationship"/>
    <dgm:cxn modelId="{FBE91861-7ECB-D14E-A429-E5927181E049}" type="presParOf" srcId="{34814266-E6D9-4946-98AB-9B435F40C5A5}" destId="{6580A92B-888B-7844-8E1A-D0710F455B1C}" srcOrd="3" destOrd="0" presId="urn:microsoft.com/office/officeart/2009/3/layout/CircleRelationship"/>
    <dgm:cxn modelId="{E3314FBB-4C1A-8A4D-80C4-31C4CF9111D9}" type="presParOf" srcId="{34814266-E6D9-4946-98AB-9B435F40C5A5}" destId="{33B45605-D6F6-AC4A-9685-6849F4547461}" srcOrd="4" destOrd="0" presId="urn:microsoft.com/office/officeart/2009/3/layout/CircleRelationship"/>
    <dgm:cxn modelId="{267FDF96-3479-7A45-8CF6-F816760AD42E}" type="presParOf" srcId="{34814266-E6D9-4946-98AB-9B435F40C5A5}" destId="{B6970579-FBD5-4E4C-84D3-9DDD881C0995}" srcOrd="5" destOrd="0" presId="urn:microsoft.com/office/officeart/2009/3/layout/CircleRelationship"/>
    <dgm:cxn modelId="{ECF759BE-67FB-E742-ABB0-3C1DC1F09798}" type="presParOf" srcId="{34814266-E6D9-4946-98AB-9B435F40C5A5}" destId="{7BBA6C58-C1E7-7740-B691-21320912870A}" srcOrd="6" destOrd="0" presId="urn:microsoft.com/office/officeart/2009/3/layout/CircleRelationship"/>
    <dgm:cxn modelId="{0B6A6CFC-F817-F842-AE7D-877E4948995B}" type="presParOf" srcId="{34814266-E6D9-4946-98AB-9B435F40C5A5}" destId="{C28825AF-9017-864D-87D2-1237CF9E4737}" srcOrd="7" destOrd="0" presId="urn:microsoft.com/office/officeart/2009/3/layout/CircleRelationship"/>
    <dgm:cxn modelId="{7F37F99B-A14D-1F4C-9C0F-5795687D4FA2}" type="presParOf" srcId="{C28825AF-9017-864D-87D2-1237CF9E4737}" destId="{FDAC258F-E098-F147-9AF5-3E958EA51DD3}" srcOrd="0" destOrd="0" presId="urn:microsoft.com/office/officeart/2009/3/layout/CircleRelationship"/>
    <dgm:cxn modelId="{8B44CAD3-A3BD-FD46-BBE8-C84667472624}" type="presParOf" srcId="{34814266-E6D9-4946-98AB-9B435F40C5A5}" destId="{59BB36C1-DE0E-EC41-8BBE-B9C03EB646AF}" srcOrd="8" destOrd="0" presId="urn:microsoft.com/office/officeart/2009/3/layout/CircleRelationship"/>
    <dgm:cxn modelId="{FE898D74-FE68-D04D-BA27-91B088B7453A}" type="presParOf" srcId="{59BB36C1-DE0E-EC41-8BBE-B9C03EB646AF}" destId="{F2BB2CBB-C304-DF4A-9152-026414AAE415}" srcOrd="0" destOrd="0" presId="urn:microsoft.com/office/officeart/2009/3/layout/CircleRelationship"/>
    <dgm:cxn modelId="{2D865F46-EA87-4745-9256-4D3F73A31885}" type="presParOf" srcId="{34814266-E6D9-4946-98AB-9B435F40C5A5}" destId="{835E2E80-E5DA-A347-9133-EF9451AAF799}" srcOrd="9" destOrd="0" presId="urn:microsoft.com/office/officeart/2009/3/layout/CircleRelationship"/>
    <dgm:cxn modelId="{60550E99-4A0B-E14D-8927-9597944A1B91}" type="presParOf" srcId="{34814266-E6D9-4946-98AB-9B435F40C5A5}" destId="{E97735A6-56AD-C448-9390-4525595C6E8A}" srcOrd="10" destOrd="0" presId="urn:microsoft.com/office/officeart/2009/3/layout/CircleRelationship"/>
    <dgm:cxn modelId="{14163050-921B-5548-8EA7-BC21AFCA0D9D}" type="presParOf" srcId="{E97735A6-56AD-C448-9390-4525595C6E8A}" destId="{12F03FDC-C105-0F43-B9B4-09CC07B1F597}" srcOrd="0" destOrd="0" presId="urn:microsoft.com/office/officeart/2009/3/layout/CircleRelationship"/>
    <dgm:cxn modelId="{42EFA099-C2A1-6F4F-970E-97E7D50EAAC2}" type="presParOf" srcId="{34814266-E6D9-4946-98AB-9B435F40C5A5}" destId="{5EE3456F-1642-7348-A542-CD027E5EFD9A}" srcOrd="11" destOrd="0" presId="urn:microsoft.com/office/officeart/2009/3/layout/CircleRelationship"/>
    <dgm:cxn modelId="{C7F2EC79-E233-E94E-AA11-634D05E22E91}" type="presParOf" srcId="{5EE3456F-1642-7348-A542-CD027E5EFD9A}" destId="{233A2FFD-9B66-DD4C-836B-E3CCDA2D26EB}" srcOrd="0" destOrd="0" presId="urn:microsoft.com/office/officeart/2009/3/layout/CircleRelationship"/>
    <dgm:cxn modelId="{5BE2D9B0-C32F-A749-A49A-DB90E2BDAF51}" type="presParOf" srcId="{34814266-E6D9-4946-98AB-9B435F40C5A5}" destId="{D91B3A41-F5A1-5F4F-8F4D-ACD88507E2F3}" srcOrd="12" destOrd="0" presId="urn:microsoft.com/office/officeart/2009/3/layout/CircleRelationship"/>
    <dgm:cxn modelId="{8C3B1E00-EA9B-B94C-B166-684213BBE099}" type="presParOf" srcId="{D91B3A41-F5A1-5F4F-8F4D-ACD88507E2F3}" destId="{6E2C0168-B252-2640-AF52-2DA5EA1B2C11}" srcOrd="0" destOrd="0" presId="urn:microsoft.com/office/officeart/2009/3/layout/CircleRelationship"/>
    <dgm:cxn modelId="{54D6A582-9253-BF4D-99B7-8A7412BE7AAD}" type="presParOf" srcId="{34814266-E6D9-4946-98AB-9B435F40C5A5}" destId="{0AAE5546-AC30-E64E-B1F0-F49C68583FD9}" srcOrd="13" destOrd="0" presId="urn:microsoft.com/office/officeart/2009/3/layout/CircleRelationship"/>
    <dgm:cxn modelId="{2794FAFE-2BDD-9D42-BA1C-69C3E60E682F}" type="presParOf" srcId="{34814266-E6D9-4946-98AB-9B435F40C5A5}" destId="{688EFAB7-D49B-F744-A88E-053C17348147}" srcOrd="14" destOrd="0" presId="urn:microsoft.com/office/officeart/2009/3/layout/CircleRelationship"/>
    <dgm:cxn modelId="{B12C5712-1C27-A24D-9AC9-E05D334965E3}" type="presParOf" srcId="{688EFAB7-D49B-F744-A88E-053C17348147}" destId="{F9D0CF44-5FBE-F545-97C8-10E583DFFF48}" srcOrd="0" destOrd="0" presId="urn:microsoft.com/office/officeart/2009/3/layout/CircleRelationship"/>
    <dgm:cxn modelId="{4FBAE8FA-5B74-1B45-9575-D58B16376408}" type="presParOf" srcId="{34814266-E6D9-4946-98AB-9B435F40C5A5}" destId="{A9F6ED81-4CFE-644C-A9D1-D9CD45B18BCF}" srcOrd="15" destOrd="0" presId="urn:microsoft.com/office/officeart/2009/3/layout/CircleRelationship"/>
    <dgm:cxn modelId="{67CCF27A-3953-ED40-8D81-C6A06F1AEC9D}" type="presParOf" srcId="{34814266-E6D9-4946-98AB-9B435F40C5A5}" destId="{5F9FF9F1-2092-E543-A5A3-1AE76C8553A9}" srcOrd="16" destOrd="0" presId="urn:microsoft.com/office/officeart/2009/3/layout/CircleRelationship"/>
    <dgm:cxn modelId="{8D1400F6-DE2F-A741-A9C8-265428A9B9DF}" type="presParOf" srcId="{5F9FF9F1-2092-E543-A5A3-1AE76C8553A9}" destId="{20A04233-DFF0-1644-AFC5-808D873FC313}" srcOrd="0" destOrd="0" presId="urn:microsoft.com/office/officeart/2009/3/layout/CircleRelationship"/>
    <dgm:cxn modelId="{331444F7-11B5-1646-A119-C42713EABEC9}" type="presParOf" srcId="{34814266-E6D9-4946-98AB-9B435F40C5A5}" destId="{D1ACA44C-6514-4E4C-80EC-59BAA4EF8903}" srcOrd="17" destOrd="0" presId="urn:microsoft.com/office/officeart/2009/3/layout/CircleRelationship"/>
    <dgm:cxn modelId="{7E64AA93-9A11-664A-8E13-F64BA6AE2D2F}" type="presParOf" srcId="{34814266-E6D9-4946-98AB-9B435F40C5A5}" destId="{6EDBE8B9-AA37-E049-92BF-0C2E0DD7D2F8}" srcOrd="18" destOrd="0" presId="urn:microsoft.com/office/officeart/2009/3/layout/CircleRelationship"/>
    <dgm:cxn modelId="{D2CBC826-7AE9-9648-A04B-926F7049638B}" type="presParOf" srcId="{6EDBE8B9-AA37-E049-92BF-0C2E0DD7D2F8}" destId="{F611531E-1B6C-2D41-B34B-6C99D8BAC0BC}" srcOrd="0" destOrd="0" presId="urn:microsoft.com/office/officeart/2009/3/layout/CircleRelationship"/>
    <dgm:cxn modelId="{D70C8A82-FD4F-6E4A-8DB5-A4CC0D93E2CF}" type="presParOf" srcId="{34814266-E6D9-4946-98AB-9B435F40C5A5}" destId="{5E1170B0-5DC4-F44C-88D5-6C6F441908BE}" srcOrd="19" destOrd="0" presId="urn:microsoft.com/office/officeart/2009/3/layout/CircleRelationship"/>
    <dgm:cxn modelId="{A1CA4F5E-8776-0E48-8A82-D22E0E58419B}" type="presParOf" srcId="{5E1170B0-5DC4-F44C-88D5-6C6F441908BE}" destId="{A5AA5DC3-F350-A348-804E-24D276210288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E4E0FE-0DD1-4544-B078-0DA47FDEF709}" type="doc">
      <dgm:prSet loTypeId="urn:microsoft.com/office/officeart/2009/3/layout/CircleRelationship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A69CC15-B77E-2948-B507-6A88EBD35B05}">
      <dgm:prSet phldrT="[文本]" custT="1"/>
      <dgm:spPr/>
      <dgm:t>
        <a:bodyPr/>
        <a:lstStyle/>
        <a:p>
          <a:r>
            <a:rPr lang="zh-CN" altLang="en-US" sz="400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rPr>
            <a:t>思考</a:t>
          </a:r>
          <a:endParaRPr lang="zh-CN" altLang="en-US" sz="4000" dirty="0">
            <a:solidFill>
              <a:schemeClr val="tx2">
                <a:lumMod val="20000"/>
                <a:lumOff val="80000"/>
              </a:schemeClr>
            </a:solidFill>
            <a:latin typeface="Lantinghei SC Demibold" charset="-122"/>
            <a:ea typeface="Lantinghei SC Demibold" charset="-122"/>
            <a:cs typeface="Lantinghei SC Demibold" charset="-122"/>
          </a:endParaRPr>
        </a:p>
      </dgm:t>
    </dgm:pt>
    <dgm:pt modelId="{FD64E4A0-C157-534E-8BF9-E01A71171C69}" type="parTrans" cxnId="{EF88942C-EECF-FB48-8D34-4724C6AEAD03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4EB7791A-2876-254D-BAC0-8B9FFB3DD26C}" type="sibTrans" cxnId="{EF88942C-EECF-FB48-8D34-4724C6AEAD03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5212D592-A7D9-5047-B620-4EC41EEC6ECC}">
      <dgm:prSet phldrT="[文本]" custT="1"/>
      <dgm:spPr/>
      <dgm:t>
        <a:bodyPr/>
        <a:lstStyle/>
        <a:p>
          <a:r>
            <a:rPr lang="zh-CN" altLang="en-US" sz="24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理解技术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A0E0EFAF-0F43-CD42-92DF-08CEDAAC4BCD}" type="parTrans" cxnId="{C3E03D09-E806-8A4F-9237-D3186FC96F8A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CF97E0E9-0EF9-574C-949B-4370CF04FF1D}" type="sibTrans" cxnId="{C3E03D09-E806-8A4F-9237-D3186FC96F8A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D316F522-97BA-9349-9CF8-D2194DF93FD3}">
      <dgm:prSet phldrT="[文本]" custT="1"/>
      <dgm:spPr/>
      <dgm:t>
        <a:bodyPr/>
        <a:lstStyle/>
        <a:p>
          <a:r>
            <a:rPr lang="zh-CN" altLang="en-US" sz="18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未来走向</a:t>
          </a:r>
          <a:endParaRPr lang="zh-CN" altLang="en-US" sz="18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7EAB9E0A-AC75-EA4A-A150-EF5A881405A6}" type="parTrans" cxnId="{F3A1DD0E-99DF-4A4F-B450-A5AE7799257E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07ED78CE-C733-5640-BC51-56EDC9BFBA0F}" type="sibTrans" cxnId="{F3A1DD0E-99DF-4A4F-B450-A5AE7799257E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41A39626-74BD-FA45-9E6F-20A9D8C43EDA}">
      <dgm:prSet phldrT="[文本]" custT="1"/>
      <dgm:spPr/>
      <dgm:t>
        <a:bodyPr/>
        <a:lstStyle/>
        <a:p>
          <a:r>
            <a:rPr lang="zh-CN" altLang="en-US" sz="24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防止运动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FDDBD7E4-0718-FA46-A1AF-A9FE4F128E71}" type="parTrans" cxnId="{27A32F2D-2813-2F41-B0FF-B0546E93092F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F9C62D5B-CD9A-FF46-835D-B41916DC37B2}" type="sibTrans" cxnId="{27A32F2D-2813-2F41-B0FF-B0546E93092F}">
      <dgm:prSet/>
      <dgm:spPr/>
      <dgm:t>
        <a:bodyPr/>
        <a:lstStyle/>
        <a:p>
          <a:endParaRPr lang="zh-CN" altLang="en-US">
            <a:solidFill>
              <a:schemeClr val="tx2">
                <a:lumMod val="20000"/>
                <a:lumOff val="80000"/>
              </a:schemeClr>
            </a:solidFill>
          </a:endParaRPr>
        </a:p>
      </dgm:t>
    </dgm:pt>
    <dgm:pt modelId="{34814266-E6D9-4946-98AB-9B435F40C5A5}" type="pres">
      <dgm:prSet presAssocID="{7BE4E0FE-0DD1-4544-B078-0DA47FDEF709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CN" altLang="en-US"/>
        </a:p>
      </dgm:t>
    </dgm:pt>
    <dgm:pt modelId="{0EF2B0C8-8DFA-AF47-9086-06A76889FC5A}" type="pres">
      <dgm:prSet presAssocID="{DA69CC15-B77E-2948-B507-6A88EBD35B05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zh-CN" altLang="en-US"/>
        </a:p>
      </dgm:t>
    </dgm:pt>
    <dgm:pt modelId="{AE80BAC2-6A49-8A4A-8DE8-67AD635217AD}" type="pres">
      <dgm:prSet presAssocID="{DA69CC15-B77E-2948-B507-6A88EBD35B05}" presName="Accent1" presStyleLbl="node1" presStyleIdx="0" presStyleCnt="15"/>
      <dgm:spPr/>
      <dgm:t>
        <a:bodyPr/>
        <a:lstStyle/>
        <a:p>
          <a:endParaRPr lang="zh-CN" altLang="en-US"/>
        </a:p>
      </dgm:t>
    </dgm:pt>
    <dgm:pt modelId="{00314CF3-657A-5B4A-9315-12450F0E7915}" type="pres">
      <dgm:prSet presAssocID="{DA69CC15-B77E-2948-B507-6A88EBD35B05}" presName="Accent2" presStyleLbl="node1" presStyleIdx="1" presStyleCnt="15"/>
      <dgm:spPr/>
      <dgm:t>
        <a:bodyPr/>
        <a:lstStyle/>
        <a:p>
          <a:endParaRPr lang="zh-CN" altLang="en-US"/>
        </a:p>
      </dgm:t>
    </dgm:pt>
    <dgm:pt modelId="{421FE97E-610B-AF4E-B69C-33AB6E27ED9F}" type="pres">
      <dgm:prSet presAssocID="{DA69CC15-B77E-2948-B507-6A88EBD35B05}" presName="Accent3" presStyleLbl="node1" presStyleIdx="2" presStyleCnt="15"/>
      <dgm:spPr/>
      <dgm:t>
        <a:bodyPr/>
        <a:lstStyle/>
        <a:p>
          <a:endParaRPr lang="zh-CN" altLang="en-US"/>
        </a:p>
      </dgm:t>
    </dgm:pt>
    <dgm:pt modelId="{6580A92B-888B-7844-8E1A-D0710F455B1C}" type="pres">
      <dgm:prSet presAssocID="{DA69CC15-B77E-2948-B507-6A88EBD35B05}" presName="Accent4" presStyleLbl="node1" presStyleIdx="3" presStyleCnt="15"/>
      <dgm:spPr/>
      <dgm:t>
        <a:bodyPr/>
        <a:lstStyle/>
        <a:p>
          <a:endParaRPr lang="zh-CN" altLang="en-US"/>
        </a:p>
      </dgm:t>
    </dgm:pt>
    <dgm:pt modelId="{33B45605-D6F6-AC4A-9685-6849F4547461}" type="pres">
      <dgm:prSet presAssocID="{DA69CC15-B77E-2948-B507-6A88EBD35B05}" presName="Accent5" presStyleLbl="node1" presStyleIdx="4" presStyleCnt="15"/>
      <dgm:spPr/>
      <dgm:t>
        <a:bodyPr/>
        <a:lstStyle/>
        <a:p>
          <a:endParaRPr lang="zh-CN" altLang="en-US"/>
        </a:p>
      </dgm:t>
    </dgm:pt>
    <dgm:pt modelId="{B6970579-FBD5-4E4C-84D3-9DDD881C0995}" type="pres">
      <dgm:prSet presAssocID="{DA69CC15-B77E-2948-B507-6A88EBD35B05}" presName="Accent6" presStyleLbl="node1" presStyleIdx="5" presStyleCnt="15"/>
      <dgm:spPr/>
      <dgm:t>
        <a:bodyPr/>
        <a:lstStyle/>
        <a:p>
          <a:endParaRPr lang="zh-CN" altLang="en-US"/>
        </a:p>
      </dgm:t>
    </dgm:pt>
    <dgm:pt modelId="{7BBA6C58-C1E7-7740-B691-21320912870A}" type="pres">
      <dgm:prSet presAssocID="{5212D592-A7D9-5047-B620-4EC41EEC6ECC}" presName="Child1" presStyleLbl="node1" presStyleIdx="6" presStyleCnt="15" custScaleX="128830" custScaleY="125415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C28825AF-9017-864D-87D2-1237CF9E4737}" type="pres">
      <dgm:prSet presAssocID="{5212D592-A7D9-5047-B620-4EC41EEC6ECC}" presName="Accent7" presStyleCnt="0"/>
      <dgm:spPr/>
      <dgm:t>
        <a:bodyPr/>
        <a:lstStyle/>
        <a:p>
          <a:endParaRPr lang="zh-CN" altLang="en-US"/>
        </a:p>
      </dgm:t>
    </dgm:pt>
    <dgm:pt modelId="{FDAC258F-E098-F147-9AF5-3E958EA51DD3}" type="pres">
      <dgm:prSet presAssocID="{5212D592-A7D9-5047-B620-4EC41EEC6ECC}" presName="AccentHold1" presStyleLbl="node1" presStyleIdx="7" presStyleCnt="15"/>
      <dgm:spPr/>
      <dgm:t>
        <a:bodyPr/>
        <a:lstStyle/>
        <a:p>
          <a:endParaRPr lang="zh-CN" altLang="en-US"/>
        </a:p>
      </dgm:t>
    </dgm:pt>
    <dgm:pt modelId="{59BB36C1-DE0E-EC41-8BBE-B9C03EB646AF}" type="pres">
      <dgm:prSet presAssocID="{5212D592-A7D9-5047-B620-4EC41EEC6ECC}" presName="Accent8" presStyleCnt="0"/>
      <dgm:spPr/>
      <dgm:t>
        <a:bodyPr/>
        <a:lstStyle/>
        <a:p>
          <a:endParaRPr lang="zh-CN" altLang="en-US"/>
        </a:p>
      </dgm:t>
    </dgm:pt>
    <dgm:pt modelId="{F2BB2CBB-C304-DF4A-9152-026414AAE415}" type="pres">
      <dgm:prSet presAssocID="{5212D592-A7D9-5047-B620-4EC41EEC6ECC}" presName="AccentHold2" presStyleLbl="node1" presStyleIdx="8" presStyleCnt="15"/>
      <dgm:spPr/>
      <dgm:t>
        <a:bodyPr/>
        <a:lstStyle/>
        <a:p>
          <a:endParaRPr lang="zh-CN" altLang="en-US"/>
        </a:p>
      </dgm:t>
    </dgm:pt>
    <dgm:pt modelId="{835E2E80-E5DA-A347-9133-EF9451AAF799}" type="pres">
      <dgm:prSet presAssocID="{D316F522-97BA-9349-9CF8-D2194DF93FD3}" presName="Child2" presStyleLbl="node1" presStyleIdx="9" presStyleCnt="15" custScaleX="105418" custScaleY="93020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E97735A6-56AD-C448-9390-4525595C6E8A}" type="pres">
      <dgm:prSet presAssocID="{D316F522-97BA-9349-9CF8-D2194DF93FD3}" presName="Accent9" presStyleCnt="0"/>
      <dgm:spPr/>
      <dgm:t>
        <a:bodyPr/>
        <a:lstStyle/>
        <a:p>
          <a:endParaRPr lang="zh-CN" altLang="en-US"/>
        </a:p>
      </dgm:t>
    </dgm:pt>
    <dgm:pt modelId="{12F03FDC-C105-0F43-B9B4-09CC07B1F597}" type="pres">
      <dgm:prSet presAssocID="{D316F522-97BA-9349-9CF8-D2194DF93FD3}" presName="AccentHold1" presStyleLbl="node1" presStyleIdx="10" presStyleCnt="15"/>
      <dgm:spPr/>
      <dgm:t>
        <a:bodyPr/>
        <a:lstStyle/>
        <a:p>
          <a:endParaRPr lang="zh-CN" altLang="en-US"/>
        </a:p>
      </dgm:t>
    </dgm:pt>
    <dgm:pt modelId="{5EE3456F-1642-7348-A542-CD027E5EFD9A}" type="pres">
      <dgm:prSet presAssocID="{D316F522-97BA-9349-9CF8-D2194DF93FD3}" presName="Accent10" presStyleCnt="0"/>
      <dgm:spPr/>
      <dgm:t>
        <a:bodyPr/>
        <a:lstStyle/>
        <a:p>
          <a:endParaRPr lang="zh-CN" altLang="en-US"/>
        </a:p>
      </dgm:t>
    </dgm:pt>
    <dgm:pt modelId="{233A2FFD-9B66-DD4C-836B-E3CCDA2D26EB}" type="pres">
      <dgm:prSet presAssocID="{D316F522-97BA-9349-9CF8-D2194DF93FD3}" presName="AccentHold2" presStyleLbl="node1" presStyleIdx="11" presStyleCnt="15"/>
      <dgm:spPr/>
      <dgm:t>
        <a:bodyPr/>
        <a:lstStyle/>
        <a:p>
          <a:endParaRPr lang="zh-CN" altLang="en-US"/>
        </a:p>
      </dgm:t>
    </dgm:pt>
    <dgm:pt modelId="{D91B3A41-F5A1-5F4F-8F4D-ACD88507E2F3}" type="pres">
      <dgm:prSet presAssocID="{D316F522-97BA-9349-9CF8-D2194DF93FD3}" presName="Accent11" presStyleCnt="0"/>
      <dgm:spPr/>
      <dgm:t>
        <a:bodyPr/>
        <a:lstStyle/>
        <a:p>
          <a:endParaRPr lang="zh-CN" altLang="en-US"/>
        </a:p>
      </dgm:t>
    </dgm:pt>
    <dgm:pt modelId="{6E2C0168-B252-2640-AF52-2DA5EA1B2C11}" type="pres">
      <dgm:prSet presAssocID="{D316F522-97BA-9349-9CF8-D2194DF93FD3}" presName="AccentHold3" presStyleLbl="node1" presStyleIdx="12" presStyleCnt="15"/>
      <dgm:spPr/>
      <dgm:t>
        <a:bodyPr/>
        <a:lstStyle/>
        <a:p>
          <a:endParaRPr lang="zh-CN" altLang="en-US"/>
        </a:p>
      </dgm:t>
    </dgm:pt>
    <dgm:pt modelId="{0AAE5546-AC30-E64E-B1F0-F49C68583FD9}" type="pres">
      <dgm:prSet presAssocID="{41A39626-74BD-FA45-9E6F-20A9D8C43EDA}" presName="Child3" presStyleLbl="node1" presStyleIdx="13" presStyleCnt="15" custScaleX="131907" custScaleY="128610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688EFAB7-D49B-F744-A88E-053C17348147}" type="pres">
      <dgm:prSet presAssocID="{41A39626-74BD-FA45-9E6F-20A9D8C43EDA}" presName="Accent12" presStyleCnt="0"/>
      <dgm:spPr/>
      <dgm:t>
        <a:bodyPr/>
        <a:lstStyle/>
        <a:p>
          <a:endParaRPr lang="zh-CN" altLang="en-US"/>
        </a:p>
      </dgm:t>
    </dgm:pt>
    <dgm:pt modelId="{F9D0CF44-5FBE-F545-97C8-10E583DFFF48}" type="pres">
      <dgm:prSet presAssocID="{41A39626-74BD-FA45-9E6F-20A9D8C43EDA}" presName="AccentHold1" presStyleLbl="node1" presStyleIdx="14" presStyleCnt="15"/>
      <dgm:spPr/>
      <dgm:t>
        <a:bodyPr/>
        <a:lstStyle/>
        <a:p>
          <a:endParaRPr lang="zh-CN" altLang="en-US"/>
        </a:p>
      </dgm:t>
    </dgm:pt>
  </dgm:ptLst>
  <dgm:cxnLst>
    <dgm:cxn modelId="{40D7F564-3579-7E46-93DF-E9937DA486C6}" type="presOf" srcId="{D316F522-97BA-9349-9CF8-D2194DF93FD3}" destId="{835E2E80-E5DA-A347-9133-EF9451AAF799}" srcOrd="0" destOrd="0" presId="urn:microsoft.com/office/officeart/2009/3/layout/CircleRelationship"/>
    <dgm:cxn modelId="{6F3278CD-24E8-0D44-BD76-0411FB9F462A}" type="presOf" srcId="{5212D592-A7D9-5047-B620-4EC41EEC6ECC}" destId="{7BBA6C58-C1E7-7740-B691-21320912870A}" srcOrd="0" destOrd="0" presId="urn:microsoft.com/office/officeart/2009/3/layout/CircleRelationship"/>
    <dgm:cxn modelId="{EF88942C-EECF-FB48-8D34-4724C6AEAD03}" srcId="{7BE4E0FE-0DD1-4544-B078-0DA47FDEF709}" destId="{DA69CC15-B77E-2948-B507-6A88EBD35B05}" srcOrd="0" destOrd="0" parTransId="{FD64E4A0-C157-534E-8BF9-E01A71171C69}" sibTransId="{4EB7791A-2876-254D-BAC0-8B9FFB3DD26C}"/>
    <dgm:cxn modelId="{2DFD6F4B-A21D-8443-B17F-EEC8C4CA897A}" type="presOf" srcId="{41A39626-74BD-FA45-9E6F-20A9D8C43EDA}" destId="{0AAE5546-AC30-E64E-B1F0-F49C68583FD9}" srcOrd="0" destOrd="0" presId="urn:microsoft.com/office/officeart/2009/3/layout/CircleRelationship"/>
    <dgm:cxn modelId="{27A32F2D-2813-2F41-B0FF-B0546E93092F}" srcId="{DA69CC15-B77E-2948-B507-6A88EBD35B05}" destId="{41A39626-74BD-FA45-9E6F-20A9D8C43EDA}" srcOrd="2" destOrd="0" parTransId="{FDDBD7E4-0718-FA46-A1AF-A9FE4F128E71}" sibTransId="{F9C62D5B-CD9A-FF46-835D-B41916DC37B2}"/>
    <dgm:cxn modelId="{F3A1DD0E-99DF-4A4F-B450-A5AE7799257E}" srcId="{DA69CC15-B77E-2948-B507-6A88EBD35B05}" destId="{D316F522-97BA-9349-9CF8-D2194DF93FD3}" srcOrd="1" destOrd="0" parTransId="{7EAB9E0A-AC75-EA4A-A150-EF5A881405A6}" sibTransId="{07ED78CE-C733-5640-BC51-56EDC9BFBA0F}"/>
    <dgm:cxn modelId="{FC7D769A-B31C-CF40-93C9-301AE48D8B26}" type="presOf" srcId="{DA69CC15-B77E-2948-B507-6A88EBD35B05}" destId="{0EF2B0C8-8DFA-AF47-9086-06A76889FC5A}" srcOrd="0" destOrd="0" presId="urn:microsoft.com/office/officeart/2009/3/layout/CircleRelationship"/>
    <dgm:cxn modelId="{C3E03D09-E806-8A4F-9237-D3186FC96F8A}" srcId="{DA69CC15-B77E-2948-B507-6A88EBD35B05}" destId="{5212D592-A7D9-5047-B620-4EC41EEC6ECC}" srcOrd="0" destOrd="0" parTransId="{A0E0EFAF-0F43-CD42-92DF-08CEDAAC4BCD}" sibTransId="{CF97E0E9-0EF9-574C-949B-4370CF04FF1D}"/>
    <dgm:cxn modelId="{04DCB344-BEF7-AA49-ACD3-EE5912BB2C51}" type="presOf" srcId="{7BE4E0FE-0DD1-4544-B078-0DA47FDEF709}" destId="{34814266-E6D9-4946-98AB-9B435F40C5A5}" srcOrd="0" destOrd="0" presId="urn:microsoft.com/office/officeart/2009/3/layout/CircleRelationship"/>
    <dgm:cxn modelId="{ACC27B88-1287-AA4A-ACFE-91DF8741668D}" type="presParOf" srcId="{34814266-E6D9-4946-98AB-9B435F40C5A5}" destId="{0EF2B0C8-8DFA-AF47-9086-06A76889FC5A}" srcOrd="0" destOrd="0" presId="urn:microsoft.com/office/officeart/2009/3/layout/CircleRelationship"/>
    <dgm:cxn modelId="{713304DB-1EA6-1A42-B5CD-F843E9F5339F}" type="presParOf" srcId="{34814266-E6D9-4946-98AB-9B435F40C5A5}" destId="{AE80BAC2-6A49-8A4A-8DE8-67AD635217AD}" srcOrd="1" destOrd="0" presId="urn:microsoft.com/office/officeart/2009/3/layout/CircleRelationship"/>
    <dgm:cxn modelId="{3955D471-6836-3E46-857A-45E8CBAD04D1}" type="presParOf" srcId="{34814266-E6D9-4946-98AB-9B435F40C5A5}" destId="{00314CF3-657A-5B4A-9315-12450F0E7915}" srcOrd="2" destOrd="0" presId="urn:microsoft.com/office/officeart/2009/3/layout/CircleRelationship"/>
    <dgm:cxn modelId="{3C7D65E0-1FA3-EE4D-9701-4B4C5AC104CD}" type="presParOf" srcId="{34814266-E6D9-4946-98AB-9B435F40C5A5}" destId="{421FE97E-610B-AF4E-B69C-33AB6E27ED9F}" srcOrd="3" destOrd="0" presId="urn:microsoft.com/office/officeart/2009/3/layout/CircleRelationship"/>
    <dgm:cxn modelId="{05610D19-9493-0E40-89A5-AEE7F1B40A0B}" type="presParOf" srcId="{34814266-E6D9-4946-98AB-9B435F40C5A5}" destId="{6580A92B-888B-7844-8E1A-D0710F455B1C}" srcOrd="4" destOrd="0" presId="urn:microsoft.com/office/officeart/2009/3/layout/CircleRelationship"/>
    <dgm:cxn modelId="{24421450-4A7E-0048-B33B-4B984090FC2A}" type="presParOf" srcId="{34814266-E6D9-4946-98AB-9B435F40C5A5}" destId="{33B45605-D6F6-AC4A-9685-6849F4547461}" srcOrd="5" destOrd="0" presId="urn:microsoft.com/office/officeart/2009/3/layout/CircleRelationship"/>
    <dgm:cxn modelId="{FCBA3667-314C-FF46-AC58-D105F0813623}" type="presParOf" srcId="{34814266-E6D9-4946-98AB-9B435F40C5A5}" destId="{B6970579-FBD5-4E4C-84D3-9DDD881C0995}" srcOrd="6" destOrd="0" presId="urn:microsoft.com/office/officeart/2009/3/layout/CircleRelationship"/>
    <dgm:cxn modelId="{F681B3D5-9725-A143-858F-B1A3988BAFD9}" type="presParOf" srcId="{34814266-E6D9-4946-98AB-9B435F40C5A5}" destId="{7BBA6C58-C1E7-7740-B691-21320912870A}" srcOrd="7" destOrd="0" presId="urn:microsoft.com/office/officeart/2009/3/layout/CircleRelationship"/>
    <dgm:cxn modelId="{C03CBE6A-A4ED-9B49-AE83-EFC4DC8BBC38}" type="presParOf" srcId="{34814266-E6D9-4946-98AB-9B435F40C5A5}" destId="{C28825AF-9017-864D-87D2-1237CF9E4737}" srcOrd="8" destOrd="0" presId="urn:microsoft.com/office/officeart/2009/3/layout/CircleRelationship"/>
    <dgm:cxn modelId="{16E7D23B-15F0-204A-8326-7C53AE1B4585}" type="presParOf" srcId="{C28825AF-9017-864D-87D2-1237CF9E4737}" destId="{FDAC258F-E098-F147-9AF5-3E958EA51DD3}" srcOrd="0" destOrd="0" presId="urn:microsoft.com/office/officeart/2009/3/layout/CircleRelationship"/>
    <dgm:cxn modelId="{38EEEC1B-CE97-6A4E-BC6B-357ABFEE71D8}" type="presParOf" srcId="{34814266-E6D9-4946-98AB-9B435F40C5A5}" destId="{59BB36C1-DE0E-EC41-8BBE-B9C03EB646AF}" srcOrd="9" destOrd="0" presId="urn:microsoft.com/office/officeart/2009/3/layout/CircleRelationship"/>
    <dgm:cxn modelId="{F95A4F43-EF43-9547-99CF-D94E13FC94B2}" type="presParOf" srcId="{59BB36C1-DE0E-EC41-8BBE-B9C03EB646AF}" destId="{F2BB2CBB-C304-DF4A-9152-026414AAE415}" srcOrd="0" destOrd="0" presId="urn:microsoft.com/office/officeart/2009/3/layout/CircleRelationship"/>
    <dgm:cxn modelId="{43226073-78CB-F143-B6B0-8AEFB48CC2BD}" type="presParOf" srcId="{34814266-E6D9-4946-98AB-9B435F40C5A5}" destId="{835E2E80-E5DA-A347-9133-EF9451AAF799}" srcOrd="10" destOrd="0" presId="urn:microsoft.com/office/officeart/2009/3/layout/CircleRelationship"/>
    <dgm:cxn modelId="{25ECDB5E-FA47-5349-A20D-51CF27091CE0}" type="presParOf" srcId="{34814266-E6D9-4946-98AB-9B435F40C5A5}" destId="{E97735A6-56AD-C448-9390-4525595C6E8A}" srcOrd="11" destOrd="0" presId="urn:microsoft.com/office/officeart/2009/3/layout/CircleRelationship"/>
    <dgm:cxn modelId="{4F83BAB9-5C10-2C4C-8039-A9C59DAF24F8}" type="presParOf" srcId="{E97735A6-56AD-C448-9390-4525595C6E8A}" destId="{12F03FDC-C105-0F43-B9B4-09CC07B1F597}" srcOrd="0" destOrd="0" presId="urn:microsoft.com/office/officeart/2009/3/layout/CircleRelationship"/>
    <dgm:cxn modelId="{97A4F8C7-C37D-D14E-A6FD-87D222E2E42B}" type="presParOf" srcId="{34814266-E6D9-4946-98AB-9B435F40C5A5}" destId="{5EE3456F-1642-7348-A542-CD027E5EFD9A}" srcOrd="12" destOrd="0" presId="urn:microsoft.com/office/officeart/2009/3/layout/CircleRelationship"/>
    <dgm:cxn modelId="{3BDDF2DC-AA90-8749-AC81-54DFF1367DF6}" type="presParOf" srcId="{5EE3456F-1642-7348-A542-CD027E5EFD9A}" destId="{233A2FFD-9B66-DD4C-836B-E3CCDA2D26EB}" srcOrd="0" destOrd="0" presId="urn:microsoft.com/office/officeart/2009/3/layout/CircleRelationship"/>
    <dgm:cxn modelId="{B978D0FA-FA78-A541-BB9F-2BE3296BBB3A}" type="presParOf" srcId="{34814266-E6D9-4946-98AB-9B435F40C5A5}" destId="{D91B3A41-F5A1-5F4F-8F4D-ACD88507E2F3}" srcOrd="13" destOrd="0" presId="urn:microsoft.com/office/officeart/2009/3/layout/CircleRelationship"/>
    <dgm:cxn modelId="{3777C4F2-1F80-B140-9EF0-6B146965F533}" type="presParOf" srcId="{D91B3A41-F5A1-5F4F-8F4D-ACD88507E2F3}" destId="{6E2C0168-B252-2640-AF52-2DA5EA1B2C11}" srcOrd="0" destOrd="0" presId="urn:microsoft.com/office/officeart/2009/3/layout/CircleRelationship"/>
    <dgm:cxn modelId="{AB8B30F2-4A87-4E4B-9B17-C2D3BE7C4EFE}" type="presParOf" srcId="{34814266-E6D9-4946-98AB-9B435F40C5A5}" destId="{0AAE5546-AC30-E64E-B1F0-F49C68583FD9}" srcOrd="14" destOrd="0" presId="urn:microsoft.com/office/officeart/2009/3/layout/CircleRelationship"/>
    <dgm:cxn modelId="{F4DF7CD4-2711-CE4A-8146-83F1110E8C90}" type="presParOf" srcId="{34814266-E6D9-4946-98AB-9B435F40C5A5}" destId="{688EFAB7-D49B-F744-A88E-053C17348147}" srcOrd="15" destOrd="0" presId="urn:microsoft.com/office/officeart/2009/3/layout/CircleRelationship"/>
    <dgm:cxn modelId="{4186B6A7-EAB3-9F48-923D-61C783FA2660}" type="presParOf" srcId="{688EFAB7-D49B-F744-A88E-053C17348147}" destId="{F9D0CF44-5FBE-F545-97C8-10E583DFFF48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E4E0FE-0DD1-4544-B078-0DA47FDEF709}" type="doc">
      <dgm:prSet loTypeId="urn:microsoft.com/office/officeart/2009/3/layout/CircleRelationship" loCatId="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DA69CC15-B77E-2948-B507-6A88EBD35B05}">
      <dgm:prSet phldrT="[文本]" custT="1"/>
      <dgm:spPr/>
      <dgm:t>
        <a:bodyPr/>
        <a:lstStyle/>
        <a:p>
          <a:r>
            <a:rPr lang="zh-CN" altLang="en-US" sz="40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rPr>
            <a:t>微课程</a:t>
          </a:r>
          <a:endParaRPr lang="zh-CN" altLang="en-US" sz="4000" dirty="0">
            <a:solidFill>
              <a:schemeClr val="tx2">
                <a:lumMod val="20000"/>
                <a:lumOff val="80000"/>
              </a:schemeClr>
            </a:solidFill>
            <a:latin typeface="Lantinghei SC Demibold" charset="-122"/>
            <a:ea typeface="Lantinghei SC Demibold" charset="-122"/>
            <a:cs typeface="Lantinghei SC Demibold" charset="-122"/>
          </a:endParaRPr>
        </a:p>
      </dgm:t>
    </dgm:pt>
    <dgm:pt modelId="{FD64E4A0-C157-534E-8BF9-E01A71171C69}" type="parTrans" cxnId="{EF88942C-EECF-FB48-8D34-4724C6AEAD03}">
      <dgm:prSet/>
      <dgm:spPr/>
      <dgm:t>
        <a:bodyPr/>
        <a:lstStyle/>
        <a:p>
          <a:endParaRPr lang="zh-CN" altLang="en-US"/>
        </a:p>
      </dgm:t>
    </dgm:pt>
    <dgm:pt modelId="{4EB7791A-2876-254D-BAC0-8B9FFB3DD26C}" type="sibTrans" cxnId="{EF88942C-EECF-FB48-8D34-4724C6AEAD03}">
      <dgm:prSet/>
      <dgm:spPr/>
      <dgm:t>
        <a:bodyPr/>
        <a:lstStyle/>
        <a:p>
          <a:endParaRPr lang="zh-CN" altLang="en-US"/>
        </a:p>
      </dgm:t>
    </dgm:pt>
    <dgm:pt modelId="{5212D592-A7D9-5047-B620-4EC41EEC6ECC}">
      <dgm:prSet phldrT="[文本]" custT="1"/>
      <dgm:spPr/>
      <dgm:t>
        <a:bodyPr/>
        <a:lstStyle/>
        <a:p>
          <a:r>
            <a:rPr lang="en-US" altLang="zh-CN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PPT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A0E0EFAF-0F43-CD42-92DF-08CEDAAC4BCD}" type="parTrans" cxnId="{C3E03D09-E806-8A4F-9237-D3186FC96F8A}">
      <dgm:prSet/>
      <dgm:spPr/>
      <dgm:t>
        <a:bodyPr/>
        <a:lstStyle/>
        <a:p>
          <a:endParaRPr lang="zh-CN" altLang="en-US"/>
        </a:p>
      </dgm:t>
    </dgm:pt>
    <dgm:pt modelId="{CF97E0E9-0EF9-574C-949B-4370CF04FF1D}" type="sibTrans" cxnId="{C3E03D09-E806-8A4F-9237-D3186FC96F8A}">
      <dgm:prSet/>
      <dgm:spPr/>
      <dgm:t>
        <a:bodyPr/>
        <a:lstStyle/>
        <a:p>
          <a:endParaRPr lang="zh-CN" altLang="en-US"/>
        </a:p>
      </dgm:t>
    </dgm:pt>
    <dgm:pt modelId="{D316F522-97BA-9349-9CF8-D2194DF93FD3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录屏 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7EAB9E0A-AC75-EA4A-A150-EF5A881405A6}" type="parTrans" cxnId="{F3A1DD0E-99DF-4A4F-B450-A5AE7799257E}">
      <dgm:prSet/>
      <dgm:spPr/>
      <dgm:t>
        <a:bodyPr/>
        <a:lstStyle/>
        <a:p>
          <a:endParaRPr lang="zh-CN" altLang="en-US"/>
        </a:p>
      </dgm:t>
    </dgm:pt>
    <dgm:pt modelId="{07ED78CE-C733-5640-BC51-56EDC9BFBA0F}" type="sibTrans" cxnId="{F3A1DD0E-99DF-4A4F-B450-A5AE7799257E}">
      <dgm:prSet/>
      <dgm:spPr/>
      <dgm:t>
        <a:bodyPr/>
        <a:lstStyle/>
        <a:p>
          <a:endParaRPr lang="zh-CN" altLang="en-US"/>
        </a:p>
      </dgm:t>
    </dgm:pt>
    <dgm:pt modelId="{41A39626-74BD-FA45-9E6F-20A9D8C43EDA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录像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FDDBD7E4-0718-FA46-A1AF-A9FE4F128E71}" type="parTrans" cxnId="{27A32F2D-2813-2F41-B0FF-B0546E93092F}">
      <dgm:prSet/>
      <dgm:spPr/>
      <dgm:t>
        <a:bodyPr/>
        <a:lstStyle/>
        <a:p>
          <a:endParaRPr lang="zh-CN" altLang="en-US"/>
        </a:p>
      </dgm:t>
    </dgm:pt>
    <dgm:pt modelId="{F9C62D5B-CD9A-FF46-835D-B41916DC37B2}" type="sibTrans" cxnId="{27A32F2D-2813-2F41-B0FF-B0546E93092F}">
      <dgm:prSet/>
      <dgm:spPr/>
      <dgm:t>
        <a:bodyPr/>
        <a:lstStyle/>
        <a:p>
          <a:endParaRPr lang="zh-CN" altLang="en-US"/>
        </a:p>
      </dgm:t>
    </dgm:pt>
    <dgm:pt modelId="{A630F44D-EEFB-F74D-91EF-E087F229171C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录音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634821CA-FA93-1942-8FF7-B2A5DBF690F5}" type="parTrans" cxnId="{B801A120-466C-1440-BC25-C58518CE9EF1}">
      <dgm:prSet/>
      <dgm:spPr/>
      <dgm:t>
        <a:bodyPr/>
        <a:lstStyle/>
        <a:p>
          <a:endParaRPr lang="zh-CN" altLang="en-US"/>
        </a:p>
      </dgm:t>
    </dgm:pt>
    <dgm:pt modelId="{EF9D3220-A42D-4F48-8C13-A87A751A2B3A}" type="sibTrans" cxnId="{B801A120-466C-1440-BC25-C58518CE9EF1}">
      <dgm:prSet/>
      <dgm:spPr/>
      <dgm:t>
        <a:bodyPr/>
        <a:lstStyle/>
        <a:p>
          <a:endParaRPr lang="zh-CN" altLang="en-US"/>
        </a:p>
      </dgm:t>
    </dgm:pt>
    <dgm:pt modelId="{34814266-E6D9-4946-98AB-9B435F40C5A5}" type="pres">
      <dgm:prSet presAssocID="{7BE4E0FE-0DD1-4544-B078-0DA47FDEF709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CN" altLang="en-US"/>
        </a:p>
      </dgm:t>
    </dgm:pt>
    <dgm:pt modelId="{0EF2B0C8-8DFA-AF47-9086-06A76889FC5A}" type="pres">
      <dgm:prSet presAssocID="{DA69CC15-B77E-2948-B507-6A88EBD35B05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zh-CN" altLang="en-US"/>
        </a:p>
      </dgm:t>
    </dgm:pt>
    <dgm:pt modelId="{AE80BAC2-6A49-8A4A-8DE8-67AD635217AD}" type="pres">
      <dgm:prSet presAssocID="{DA69CC15-B77E-2948-B507-6A88EBD35B05}" presName="Accent1" presStyleLbl="node1" presStyleIdx="0" presStyleCnt="17"/>
      <dgm:spPr/>
    </dgm:pt>
    <dgm:pt modelId="{00314CF3-657A-5B4A-9315-12450F0E7915}" type="pres">
      <dgm:prSet presAssocID="{DA69CC15-B77E-2948-B507-6A88EBD35B05}" presName="Accent2" presStyleLbl="node1" presStyleIdx="1" presStyleCnt="17"/>
      <dgm:spPr/>
    </dgm:pt>
    <dgm:pt modelId="{421FE97E-610B-AF4E-B69C-33AB6E27ED9F}" type="pres">
      <dgm:prSet presAssocID="{DA69CC15-B77E-2948-B507-6A88EBD35B05}" presName="Accent3" presStyleLbl="node1" presStyleIdx="2" presStyleCnt="17"/>
      <dgm:spPr/>
    </dgm:pt>
    <dgm:pt modelId="{6580A92B-888B-7844-8E1A-D0710F455B1C}" type="pres">
      <dgm:prSet presAssocID="{DA69CC15-B77E-2948-B507-6A88EBD35B05}" presName="Accent4" presStyleLbl="node1" presStyleIdx="3" presStyleCnt="17"/>
      <dgm:spPr/>
    </dgm:pt>
    <dgm:pt modelId="{33B45605-D6F6-AC4A-9685-6849F4547461}" type="pres">
      <dgm:prSet presAssocID="{DA69CC15-B77E-2948-B507-6A88EBD35B05}" presName="Accent5" presStyleLbl="node1" presStyleIdx="4" presStyleCnt="17"/>
      <dgm:spPr/>
    </dgm:pt>
    <dgm:pt modelId="{B6970579-FBD5-4E4C-84D3-9DDD881C0995}" type="pres">
      <dgm:prSet presAssocID="{DA69CC15-B77E-2948-B507-6A88EBD35B05}" presName="Accent6" presStyleLbl="node1" presStyleIdx="5" presStyleCnt="17"/>
      <dgm:spPr/>
    </dgm:pt>
    <dgm:pt modelId="{7BBA6C58-C1E7-7740-B691-21320912870A}" type="pres">
      <dgm:prSet presAssocID="{5212D592-A7D9-5047-B620-4EC41EEC6ECC}" presName="Child1" presStyleLbl="node1" presStyleIdx="6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C28825AF-9017-864D-87D2-1237CF9E4737}" type="pres">
      <dgm:prSet presAssocID="{5212D592-A7D9-5047-B620-4EC41EEC6ECC}" presName="Accent7" presStyleCnt="0"/>
      <dgm:spPr/>
    </dgm:pt>
    <dgm:pt modelId="{FDAC258F-E098-F147-9AF5-3E958EA51DD3}" type="pres">
      <dgm:prSet presAssocID="{5212D592-A7D9-5047-B620-4EC41EEC6ECC}" presName="AccentHold1" presStyleLbl="node1" presStyleIdx="7" presStyleCnt="17"/>
      <dgm:spPr/>
    </dgm:pt>
    <dgm:pt modelId="{59BB36C1-DE0E-EC41-8BBE-B9C03EB646AF}" type="pres">
      <dgm:prSet presAssocID="{5212D592-A7D9-5047-B620-4EC41EEC6ECC}" presName="Accent8" presStyleCnt="0"/>
      <dgm:spPr/>
    </dgm:pt>
    <dgm:pt modelId="{F2BB2CBB-C304-DF4A-9152-026414AAE415}" type="pres">
      <dgm:prSet presAssocID="{5212D592-A7D9-5047-B620-4EC41EEC6ECC}" presName="AccentHold2" presStyleLbl="node1" presStyleIdx="8" presStyleCnt="17"/>
      <dgm:spPr/>
    </dgm:pt>
    <dgm:pt modelId="{835E2E80-E5DA-A347-9133-EF9451AAF799}" type="pres">
      <dgm:prSet presAssocID="{D316F522-97BA-9349-9CF8-D2194DF93FD3}" presName="Child2" presStyleLbl="node1" presStyleIdx="9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E97735A6-56AD-C448-9390-4525595C6E8A}" type="pres">
      <dgm:prSet presAssocID="{D316F522-97BA-9349-9CF8-D2194DF93FD3}" presName="Accent9" presStyleCnt="0"/>
      <dgm:spPr/>
    </dgm:pt>
    <dgm:pt modelId="{12F03FDC-C105-0F43-B9B4-09CC07B1F597}" type="pres">
      <dgm:prSet presAssocID="{D316F522-97BA-9349-9CF8-D2194DF93FD3}" presName="AccentHold1" presStyleLbl="node1" presStyleIdx="10" presStyleCnt="17"/>
      <dgm:spPr/>
    </dgm:pt>
    <dgm:pt modelId="{5EE3456F-1642-7348-A542-CD027E5EFD9A}" type="pres">
      <dgm:prSet presAssocID="{D316F522-97BA-9349-9CF8-D2194DF93FD3}" presName="Accent10" presStyleCnt="0"/>
      <dgm:spPr/>
    </dgm:pt>
    <dgm:pt modelId="{233A2FFD-9B66-DD4C-836B-E3CCDA2D26EB}" type="pres">
      <dgm:prSet presAssocID="{D316F522-97BA-9349-9CF8-D2194DF93FD3}" presName="AccentHold2" presStyleLbl="node1" presStyleIdx="11" presStyleCnt="17"/>
      <dgm:spPr/>
    </dgm:pt>
    <dgm:pt modelId="{D91B3A41-F5A1-5F4F-8F4D-ACD88507E2F3}" type="pres">
      <dgm:prSet presAssocID="{D316F522-97BA-9349-9CF8-D2194DF93FD3}" presName="Accent11" presStyleCnt="0"/>
      <dgm:spPr/>
    </dgm:pt>
    <dgm:pt modelId="{6E2C0168-B252-2640-AF52-2DA5EA1B2C11}" type="pres">
      <dgm:prSet presAssocID="{D316F522-97BA-9349-9CF8-D2194DF93FD3}" presName="AccentHold3" presStyleLbl="node1" presStyleIdx="12" presStyleCnt="17"/>
      <dgm:spPr/>
    </dgm:pt>
    <dgm:pt modelId="{0AAE5546-AC30-E64E-B1F0-F49C68583FD9}" type="pres">
      <dgm:prSet presAssocID="{41A39626-74BD-FA45-9E6F-20A9D8C43EDA}" presName="Child3" presStyleLbl="node1" presStyleIdx="13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688EFAB7-D49B-F744-A88E-053C17348147}" type="pres">
      <dgm:prSet presAssocID="{41A39626-74BD-FA45-9E6F-20A9D8C43EDA}" presName="Accent12" presStyleCnt="0"/>
      <dgm:spPr/>
    </dgm:pt>
    <dgm:pt modelId="{F9D0CF44-5FBE-F545-97C8-10E583DFFF48}" type="pres">
      <dgm:prSet presAssocID="{41A39626-74BD-FA45-9E6F-20A9D8C43EDA}" presName="AccentHold1" presStyleLbl="node1" presStyleIdx="14" presStyleCnt="17"/>
      <dgm:spPr/>
    </dgm:pt>
    <dgm:pt modelId="{A9F6ED81-4CFE-644C-A9D1-D9CD45B18BCF}" type="pres">
      <dgm:prSet presAssocID="{A630F44D-EEFB-F74D-91EF-E087F229171C}" presName="Child4" presStyleLbl="node1" presStyleIdx="15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5F9FF9F1-2092-E543-A5A3-1AE76C8553A9}" type="pres">
      <dgm:prSet presAssocID="{A630F44D-EEFB-F74D-91EF-E087F229171C}" presName="Accent13" presStyleCnt="0"/>
      <dgm:spPr/>
    </dgm:pt>
    <dgm:pt modelId="{20A04233-DFF0-1644-AFC5-808D873FC313}" type="pres">
      <dgm:prSet presAssocID="{A630F44D-EEFB-F74D-91EF-E087F229171C}" presName="AccentHold1" presStyleLbl="node1" presStyleIdx="16" presStyleCnt="17"/>
      <dgm:spPr/>
    </dgm:pt>
  </dgm:ptLst>
  <dgm:cxnLst>
    <dgm:cxn modelId="{B801A120-466C-1440-BC25-C58518CE9EF1}" srcId="{DA69CC15-B77E-2948-B507-6A88EBD35B05}" destId="{A630F44D-EEFB-F74D-91EF-E087F229171C}" srcOrd="3" destOrd="0" parTransId="{634821CA-FA93-1942-8FF7-B2A5DBF690F5}" sibTransId="{EF9D3220-A42D-4F48-8C13-A87A751A2B3A}"/>
    <dgm:cxn modelId="{EE8A900F-676E-D940-8E61-C99BC874E1FB}" type="presOf" srcId="{7BE4E0FE-0DD1-4544-B078-0DA47FDEF709}" destId="{34814266-E6D9-4946-98AB-9B435F40C5A5}" srcOrd="0" destOrd="0" presId="urn:microsoft.com/office/officeart/2009/3/layout/CircleRelationship"/>
    <dgm:cxn modelId="{EF88942C-EECF-FB48-8D34-4724C6AEAD03}" srcId="{7BE4E0FE-0DD1-4544-B078-0DA47FDEF709}" destId="{DA69CC15-B77E-2948-B507-6A88EBD35B05}" srcOrd="0" destOrd="0" parTransId="{FD64E4A0-C157-534E-8BF9-E01A71171C69}" sibTransId="{4EB7791A-2876-254D-BAC0-8B9FFB3DD26C}"/>
    <dgm:cxn modelId="{4CB18EF4-AE0C-F648-A7F8-23D1AA07BD63}" type="presOf" srcId="{41A39626-74BD-FA45-9E6F-20A9D8C43EDA}" destId="{0AAE5546-AC30-E64E-B1F0-F49C68583FD9}" srcOrd="0" destOrd="0" presId="urn:microsoft.com/office/officeart/2009/3/layout/CircleRelationship"/>
    <dgm:cxn modelId="{31E91323-B40A-9041-A308-746288DC1B0F}" type="presOf" srcId="{A630F44D-EEFB-F74D-91EF-E087F229171C}" destId="{A9F6ED81-4CFE-644C-A9D1-D9CD45B18BCF}" srcOrd="0" destOrd="0" presId="urn:microsoft.com/office/officeart/2009/3/layout/CircleRelationship"/>
    <dgm:cxn modelId="{4273F33E-D137-B844-B89E-43A67B171F73}" type="presOf" srcId="{DA69CC15-B77E-2948-B507-6A88EBD35B05}" destId="{0EF2B0C8-8DFA-AF47-9086-06A76889FC5A}" srcOrd="0" destOrd="0" presId="urn:microsoft.com/office/officeart/2009/3/layout/CircleRelationship"/>
    <dgm:cxn modelId="{1FF2CB39-5C9D-9149-AE38-D18BF836F002}" type="presOf" srcId="{5212D592-A7D9-5047-B620-4EC41EEC6ECC}" destId="{7BBA6C58-C1E7-7740-B691-21320912870A}" srcOrd="0" destOrd="0" presId="urn:microsoft.com/office/officeart/2009/3/layout/CircleRelationship"/>
    <dgm:cxn modelId="{27A32F2D-2813-2F41-B0FF-B0546E93092F}" srcId="{DA69CC15-B77E-2948-B507-6A88EBD35B05}" destId="{41A39626-74BD-FA45-9E6F-20A9D8C43EDA}" srcOrd="2" destOrd="0" parTransId="{FDDBD7E4-0718-FA46-A1AF-A9FE4F128E71}" sibTransId="{F9C62D5B-CD9A-FF46-835D-B41916DC37B2}"/>
    <dgm:cxn modelId="{F3A1DD0E-99DF-4A4F-B450-A5AE7799257E}" srcId="{DA69CC15-B77E-2948-B507-6A88EBD35B05}" destId="{D316F522-97BA-9349-9CF8-D2194DF93FD3}" srcOrd="1" destOrd="0" parTransId="{7EAB9E0A-AC75-EA4A-A150-EF5A881405A6}" sibTransId="{07ED78CE-C733-5640-BC51-56EDC9BFBA0F}"/>
    <dgm:cxn modelId="{C3E03D09-E806-8A4F-9237-D3186FC96F8A}" srcId="{DA69CC15-B77E-2948-B507-6A88EBD35B05}" destId="{5212D592-A7D9-5047-B620-4EC41EEC6ECC}" srcOrd="0" destOrd="0" parTransId="{A0E0EFAF-0F43-CD42-92DF-08CEDAAC4BCD}" sibTransId="{CF97E0E9-0EF9-574C-949B-4370CF04FF1D}"/>
    <dgm:cxn modelId="{C7EAA6D3-5DF1-7B41-9654-C87D832F956E}" type="presOf" srcId="{D316F522-97BA-9349-9CF8-D2194DF93FD3}" destId="{835E2E80-E5DA-A347-9133-EF9451AAF799}" srcOrd="0" destOrd="0" presId="urn:microsoft.com/office/officeart/2009/3/layout/CircleRelationship"/>
    <dgm:cxn modelId="{8B2AC6A7-650E-7247-8E8B-D095A0B1724A}" type="presParOf" srcId="{34814266-E6D9-4946-98AB-9B435F40C5A5}" destId="{0EF2B0C8-8DFA-AF47-9086-06A76889FC5A}" srcOrd="0" destOrd="0" presId="urn:microsoft.com/office/officeart/2009/3/layout/CircleRelationship"/>
    <dgm:cxn modelId="{C4F41E76-82BE-774C-8DA0-70FDA1BB3F60}" type="presParOf" srcId="{34814266-E6D9-4946-98AB-9B435F40C5A5}" destId="{AE80BAC2-6A49-8A4A-8DE8-67AD635217AD}" srcOrd="1" destOrd="0" presId="urn:microsoft.com/office/officeart/2009/3/layout/CircleRelationship"/>
    <dgm:cxn modelId="{8344F8C8-01D3-C943-8F74-5A291B3D7FD1}" type="presParOf" srcId="{34814266-E6D9-4946-98AB-9B435F40C5A5}" destId="{00314CF3-657A-5B4A-9315-12450F0E7915}" srcOrd="2" destOrd="0" presId="urn:microsoft.com/office/officeart/2009/3/layout/CircleRelationship"/>
    <dgm:cxn modelId="{5DBEF8A4-73E3-9741-9530-ACD0D876A3DF}" type="presParOf" srcId="{34814266-E6D9-4946-98AB-9B435F40C5A5}" destId="{421FE97E-610B-AF4E-B69C-33AB6E27ED9F}" srcOrd="3" destOrd="0" presId="urn:microsoft.com/office/officeart/2009/3/layout/CircleRelationship"/>
    <dgm:cxn modelId="{16A78EE1-B8B2-9045-BFFE-D7E189234D13}" type="presParOf" srcId="{34814266-E6D9-4946-98AB-9B435F40C5A5}" destId="{6580A92B-888B-7844-8E1A-D0710F455B1C}" srcOrd="4" destOrd="0" presId="urn:microsoft.com/office/officeart/2009/3/layout/CircleRelationship"/>
    <dgm:cxn modelId="{8587DB6B-8818-DA44-8BEC-FB820367F847}" type="presParOf" srcId="{34814266-E6D9-4946-98AB-9B435F40C5A5}" destId="{33B45605-D6F6-AC4A-9685-6849F4547461}" srcOrd="5" destOrd="0" presId="urn:microsoft.com/office/officeart/2009/3/layout/CircleRelationship"/>
    <dgm:cxn modelId="{BA53A295-6EF8-944D-BC8D-A85A0AF8EA74}" type="presParOf" srcId="{34814266-E6D9-4946-98AB-9B435F40C5A5}" destId="{B6970579-FBD5-4E4C-84D3-9DDD881C0995}" srcOrd="6" destOrd="0" presId="urn:microsoft.com/office/officeart/2009/3/layout/CircleRelationship"/>
    <dgm:cxn modelId="{7C785FB6-F28A-4D44-9EAC-B9B5C07CBF09}" type="presParOf" srcId="{34814266-E6D9-4946-98AB-9B435F40C5A5}" destId="{7BBA6C58-C1E7-7740-B691-21320912870A}" srcOrd="7" destOrd="0" presId="urn:microsoft.com/office/officeart/2009/3/layout/CircleRelationship"/>
    <dgm:cxn modelId="{E7DD8759-FE57-A244-8D86-789B48C36566}" type="presParOf" srcId="{34814266-E6D9-4946-98AB-9B435F40C5A5}" destId="{C28825AF-9017-864D-87D2-1237CF9E4737}" srcOrd="8" destOrd="0" presId="urn:microsoft.com/office/officeart/2009/3/layout/CircleRelationship"/>
    <dgm:cxn modelId="{20CECCA8-4740-FA44-912A-4646BAC1FAF7}" type="presParOf" srcId="{C28825AF-9017-864D-87D2-1237CF9E4737}" destId="{FDAC258F-E098-F147-9AF5-3E958EA51DD3}" srcOrd="0" destOrd="0" presId="urn:microsoft.com/office/officeart/2009/3/layout/CircleRelationship"/>
    <dgm:cxn modelId="{DB9421BD-703E-4B41-8AB6-790AEA262362}" type="presParOf" srcId="{34814266-E6D9-4946-98AB-9B435F40C5A5}" destId="{59BB36C1-DE0E-EC41-8BBE-B9C03EB646AF}" srcOrd="9" destOrd="0" presId="urn:microsoft.com/office/officeart/2009/3/layout/CircleRelationship"/>
    <dgm:cxn modelId="{8702E017-10C0-3D42-A1DF-7497D877B8DF}" type="presParOf" srcId="{59BB36C1-DE0E-EC41-8BBE-B9C03EB646AF}" destId="{F2BB2CBB-C304-DF4A-9152-026414AAE415}" srcOrd="0" destOrd="0" presId="urn:microsoft.com/office/officeart/2009/3/layout/CircleRelationship"/>
    <dgm:cxn modelId="{23D10101-A03B-A546-8DCC-6CDD7CEF534E}" type="presParOf" srcId="{34814266-E6D9-4946-98AB-9B435F40C5A5}" destId="{835E2E80-E5DA-A347-9133-EF9451AAF799}" srcOrd="10" destOrd="0" presId="urn:microsoft.com/office/officeart/2009/3/layout/CircleRelationship"/>
    <dgm:cxn modelId="{B7D366AF-4571-4B47-B883-BB65C1ED7032}" type="presParOf" srcId="{34814266-E6D9-4946-98AB-9B435F40C5A5}" destId="{E97735A6-56AD-C448-9390-4525595C6E8A}" srcOrd="11" destOrd="0" presId="urn:microsoft.com/office/officeart/2009/3/layout/CircleRelationship"/>
    <dgm:cxn modelId="{3C88B1E4-505D-8D41-A472-9BBEBBB11A2C}" type="presParOf" srcId="{E97735A6-56AD-C448-9390-4525595C6E8A}" destId="{12F03FDC-C105-0F43-B9B4-09CC07B1F597}" srcOrd="0" destOrd="0" presId="urn:microsoft.com/office/officeart/2009/3/layout/CircleRelationship"/>
    <dgm:cxn modelId="{F65764A5-1B9C-5348-A8A4-04B639622121}" type="presParOf" srcId="{34814266-E6D9-4946-98AB-9B435F40C5A5}" destId="{5EE3456F-1642-7348-A542-CD027E5EFD9A}" srcOrd="12" destOrd="0" presId="urn:microsoft.com/office/officeart/2009/3/layout/CircleRelationship"/>
    <dgm:cxn modelId="{23750895-C043-C547-80CD-B64892CBD8C0}" type="presParOf" srcId="{5EE3456F-1642-7348-A542-CD027E5EFD9A}" destId="{233A2FFD-9B66-DD4C-836B-E3CCDA2D26EB}" srcOrd="0" destOrd="0" presId="urn:microsoft.com/office/officeart/2009/3/layout/CircleRelationship"/>
    <dgm:cxn modelId="{8A8CC03F-0B04-DB46-89DE-FF022BA79D46}" type="presParOf" srcId="{34814266-E6D9-4946-98AB-9B435F40C5A5}" destId="{D91B3A41-F5A1-5F4F-8F4D-ACD88507E2F3}" srcOrd="13" destOrd="0" presId="urn:microsoft.com/office/officeart/2009/3/layout/CircleRelationship"/>
    <dgm:cxn modelId="{E5A95693-E4F8-994D-9300-E929E399C3F0}" type="presParOf" srcId="{D91B3A41-F5A1-5F4F-8F4D-ACD88507E2F3}" destId="{6E2C0168-B252-2640-AF52-2DA5EA1B2C11}" srcOrd="0" destOrd="0" presId="urn:microsoft.com/office/officeart/2009/3/layout/CircleRelationship"/>
    <dgm:cxn modelId="{1EFB3879-2036-5C4B-830A-78EEA75A4188}" type="presParOf" srcId="{34814266-E6D9-4946-98AB-9B435F40C5A5}" destId="{0AAE5546-AC30-E64E-B1F0-F49C68583FD9}" srcOrd="14" destOrd="0" presId="urn:microsoft.com/office/officeart/2009/3/layout/CircleRelationship"/>
    <dgm:cxn modelId="{39369395-D7D7-5546-A1D8-24F595C8B7E5}" type="presParOf" srcId="{34814266-E6D9-4946-98AB-9B435F40C5A5}" destId="{688EFAB7-D49B-F744-A88E-053C17348147}" srcOrd="15" destOrd="0" presId="urn:microsoft.com/office/officeart/2009/3/layout/CircleRelationship"/>
    <dgm:cxn modelId="{88840773-B12B-E540-850C-27C9CBBF16F1}" type="presParOf" srcId="{688EFAB7-D49B-F744-A88E-053C17348147}" destId="{F9D0CF44-5FBE-F545-97C8-10E583DFFF48}" srcOrd="0" destOrd="0" presId="urn:microsoft.com/office/officeart/2009/3/layout/CircleRelationship"/>
    <dgm:cxn modelId="{E7E044E5-F3AA-0B4D-8C87-9164E7FA0CFD}" type="presParOf" srcId="{34814266-E6D9-4946-98AB-9B435F40C5A5}" destId="{A9F6ED81-4CFE-644C-A9D1-D9CD45B18BCF}" srcOrd="16" destOrd="0" presId="urn:microsoft.com/office/officeart/2009/3/layout/CircleRelationship"/>
    <dgm:cxn modelId="{B01659CD-E59A-7D4C-A42A-127677FE21EB}" type="presParOf" srcId="{34814266-E6D9-4946-98AB-9B435F40C5A5}" destId="{5F9FF9F1-2092-E543-A5A3-1AE76C8553A9}" srcOrd="17" destOrd="0" presId="urn:microsoft.com/office/officeart/2009/3/layout/CircleRelationship"/>
    <dgm:cxn modelId="{6B2A74CB-7290-304F-9A1A-BF833601C745}" type="presParOf" srcId="{5F9FF9F1-2092-E543-A5A3-1AE76C8553A9}" destId="{20A04233-DFF0-1644-AFC5-808D873FC313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E4E0FE-0DD1-4544-B078-0DA47FDEF709}" type="doc">
      <dgm:prSet loTypeId="urn:microsoft.com/office/officeart/2009/3/layout/CircleRelationship" loCatId="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DA69CC15-B77E-2948-B507-6A88EBD35B05}">
      <dgm:prSet phldrT="[文本]" custT="1"/>
      <dgm:spPr/>
      <dgm:t>
        <a:bodyPr/>
        <a:lstStyle/>
        <a:p>
          <a:r>
            <a:rPr lang="zh-CN" altLang="en-US" sz="40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rPr>
            <a:t>微课程</a:t>
          </a:r>
          <a:endParaRPr lang="zh-CN" altLang="en-US" sz="4000" dirty="0">
            <a:solidFill>
              <a:schemeClr val="tx2">
                <a:lumMod val="20000"/>
                <a:lumOff val="80000"/>
              </a:schemeClr>
            </a:solidFill>
            <a:latin typeface="Lantinghei SC Demibold" charset="-122"/>
            <a:ea typeface="Lantinghei SC Demibold" charset="-122"/>
            <a:cs typeface="Lantinghei SC Demibold" charset="-122"/>
          </a:endParaRPr>
        </a:p>
      </dgm:t>
    </dgm:pt>
    <dgm:pt modelId="{FD64E4A0-C157-534E-8BF9-E01A71171C69}" type="parTrans" cxnId="{EF88942C-EECF-FB48-8D34-4724C6AEAD03}">
      <dgm:prSet/>
      <dgm:spPr/>
      <dgm:t>
        <a:bodyPr/>
        <a:lstStyle/>
        <a:p>
          <a:endParaRPr lang="zh-CN" altLang="en-US"/>
        </a:p>
      </dgm:t>
    </dgm:pt>
    <dgm:pt modelId="{4EB7791A-2876-254D-BAC0-8B9FFB3DD26C}" type="sibTrans" cxnId="{EF88942C-EECF-FB48-8D34-4724C6AEAD03}">
      <dgm:prSet/>
      <dgm:spPr/>
      <dgm:t>
        <a:bodyPr/>
        <a:lstStyle/>
        <a:p>
          <a:endParaRPr lang="zh-CN" altLang="en-US"/>
        </a:p>
      </dgm:t>
    </dgm:pt>
    <dgm:pt modelId="{5212D592-A7D9-5047-B620-4EC41EEC6ECC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蝴蝶计划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A0E0EFAF-0F43-CD42-92DF-08CEDAAC4BCD}" type="parTrans" cxnId="{C3E03D09-E806-8A4F-9237-D3186FC96F8A}">
      <dgm:prSet/>
      <dgm:spPr/>
      <dgm:t>
        <a:bodyPr/>
        <a:lstStyle/>
        <a:p>
          <a:endParaRPr lang="zh-CN" altLang="en-US"/>
        </a:p>
      </dgm:t>
    </dgm:pt>
    <dgm:pt modelId="{CF97E0E9-0EF9-574C-949B-4370CF04FF1D}" type="sibTrans" cxnId="{C3E03D09-E806-8A4F-9237-D3186FC96F8A}">
      <dgm:prSet/>
      <dgm:spPr/>
      <dgm:t>
        <a:bodyPr/>
        <a:lstStyle/>
        <a:p>
          <a:endParaRPr lang="zh-CN" altLang="en-US"/>
        </a:p>
      </dgm:t>
    </dgm:pt>
    <dgm:pt modelId="{D316F522-97BA-9349-9CF8-D2194DF93FD3}">
      <dgm:prSet phldrT="[文本]" custT="1"/>
      <dgm:spPr/>
      <dgm:t>
        <a:bodyPr/>
        <a:lstStyle/>
        <a:p>
          <a:r>
            <a:rPr lang="zh-CN" altLang="en-US" sz="18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优势开发 </a:t>
          </a:r>
          <a:endParaRPr lang="zh-CN" altLang="en-US" sz="18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7EAB9E0A-AC75-EA4A-A150-EF5A881405A6}" type="parTrans" cxnId="{F3A1DD0E-99DF-4A4F-B450-A5AE7799257E}">
      <dgm:prSet/>
      <dgm:spPr/>
      <dgm:t>
        <a:bodyPr/>
        <a:lstStyle/>
        <a:p>
          <a:endParaRPr lang="zh-CN" altLang="en-US"/>
        </a:p>
      </dgm:t>
    </dgm:pt>
    <dgm:pt modelId="{07ED78CE-C733-5640-BC51-56EDC9BFBA0F}" type="sibTrans" cxnId="{F3A1DD0E-99DF-4A4F-B450-A5AE7799257E}">
      <dgm:prSet/>
      <dgm:spPr/>
      <dgm:t>
        <a:bodyPr/>
        <a:lstStyle/>
        <a:p>
          <a:endParaRPr lang="zh-CN" altLang="en-US"/>
        </a:p>
      </dgm:t>
    </dgm:pt>
    <dgm:pt modelId="{41A39626-74BD-FA45-9E6F-20A9D8C43EDA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码书码课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FDDBD7E4-0718-FA46-A1AF-A9FE4F128E71}" type="parTrans" cxnId="{27A32F2D-2813-2F41-B0FF-B0546E93092F}">
      <dgm:prSet/>
      <dgm:spPr/>
      <dgm:t>
        <a:bodyPr/>
        <a:lstStyle/>
        <a:p>
          <a:endParaRPr lang="zh-CN" altLang="en-US"/>
        </a:p>
      </dgm:t>
    </dgm:pt>
    <dgm:pt modelId="{F9C62D5B-CD9A-FF46-835D-B41916DC37B2}" type="sibTrans" cxnId="{27A32F2D-2813-2F41-B0FF-B0546E93092F}">
      <dgm:prSet/>
      <dgm:spPr/>
      <dgm:t>
        <a:bodyPr/>
        <a:lstStyle/>
        <a:p>
          <a:endParaRPr lang="zh-CN" altLang="en-US"/>
        </a:p>
      </dgm:t>
    </dgm:pt>
    <dgm:pt modelId="{A630F44D-EEFB-F74D-91EF-E087F229171C}">
      <dgm:prSet phldrT="[文本]" custT="1"/>
      <dgm:spPr/>
      <dgm:t>
        <a:bodyPr/>
        <a:lstStyle/>
        <a:p>
          <a:r>
            <a:rPr lang="zh-CN" altLang="en-US" sz="18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网络研修</a:t>
          </a:r>
          <a:endParaRPr lang="zh-CN" altLang="en-US" sz="18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634821CA-FA93-1942-8FF7-B2A5DBF690F5}" type="parTrans" cxnId="{B801A120-466C-1440-BC25-C58518CE9EF1}">
      <dgm:prSet/>
      <dgm:spPr/>
      <dgm:t>
        <a:bodyPr/>
        <a:lstStyle/>
        <a:p>
          <a:endParaRPr lang="zh-CN" altLang="en-US"/>
        </a:p>
      </dgm:t>
    </dgm:pt>
    <dgm:pt modelId="{EF9D3220-A42D-4F48-8C13-A87A751A2B3A}" type="sibTrans" cxnId="{B801A120-466C-1440-BC25-C58518CE9EF1}">
      <dgm:prSet/>
      <dgm:spPr/>
      <dgm:t>
        <a:bodyPr/>
        <a:lstStyle/>
        <a:p>
          <a:endParaRPr lang="zh-CN" altLang="en-US"/>
        </a:p>
      </dgm:t>
    </dgm:pt>
    <dgm:pt modelId="{C4FE505E-53B7-774C-B085-37642DA1A0E6}">
      <dgm:prSet phldrT="[文本]" custT="1"/>
      <dgm:spPr/>
      <dgm:t>
        <a:bodyPr/>
        <a:lstStyle/>
        <a:p>
          <a:r>
            <a:rPr lang="zh-CN" altLang="en-US" sz="16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主题研究</a:t>
          </a:r>
          <a:endParaRPr lang="zh-CN" altLang="en-US" sz="16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9EE21FAA-3011-884A-B97C-D6C6023221B8}" type="parTrans" cxnId="{4C246CAE-B234-234C-A6AF-F1D3AEB1F518}">
      <dgm:prSet/>
      <dgm:spPr/>
      <dgm:t>
        <a:bodyPr/>
        <a:lstStyle/>
        <a:p>
          <a:endParaRPr lang="zh-CN" altLang="en-US"/>
        </a:p>
      </dgm:t>
    </dgm:pt>
    <dgm:pt modelId="{812C83F5-C0A1-654E-9A23-8C357DF3BF5F}" type="sibTrans" cxnId="{4C246CAE-B234-234C-A6AF-F1D3AEB1F518}">
      <dgm:prSet/>
      <dgm:spPr/>
      <dgm:t>
        <a:bodyPr/>
        <a:lstStyle/>
        <a:p>
          <a:endParaRPr lang="zh-CN" altLang="en-US"/>
        </a:p>
      </dgm:t>
    </dgm:pt>
    <dgm:pt modelId="{34814266-E6D9-4946-98AB-9B435F40C5A5}" type="pres">
      <dgm:prSet presAssocID="{7BE4E0FE-0DD1-4544-B078-0DA47FDEF709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CN" altLang="en-US"/>
        </a:p>
      </dgm:t>
    </dgm:pt>
    <dgm:pt modelId="{0EF2B0C8-8DFA-AF47-9086-06A76889FC5A}" type="pres">
      <dgm:prSet presAssocID="{DA69CC15-B77E-2948-B507-6A88EBD35B05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zh-CN" altLang="en-US"/>
        </a:p>
      </dgm:t>
    </dgm:pt>
    <dgm:pt modelId="{00314CF3-657A-5B4A-9315-12450F0E7915}" type="pres">
      <dgm:prSet presAssocID="{DA69CC15-B77E-2948-B507-6A88EBD35B05}" presName="Accent2" presStyleLbl="node1" presStyleIdx="0" presStyleCnt="19"/>
      <dgm:spPr/>
    </dgm:pt>
    <dgm:pt modelId="{421FE97E-610B-AF4E-B69C-33AB6E27ED9F}" type="pres">
      <dgm:prSet presAssocID="{DA69CC15-B77E-2948-B507-6A88EBD35B05}" presName="Accent3" presStyleLbl="node1" presStyleIdx="1" presStyleCnt="19"/>
      <dgm:spPr/>
    </dgm:pt>
    <dgm:pt modelId="{6580A92B-888B-7844-8E1A-D0710F455B1C}" type="pres">
      <dgm:prSet presAssocID="{DA69CC15-B77E-2948-B507-6A88EBD35B05}" presName="Accent4" presStyleLbl="node1" presStyleIdx="2" presStyleCnt="19"/>
      <dgm:spPr/>
    </dgm:pt>
    <dgm:pt modelId="{33B45605-D6F6-AC4A-9685-6849F4547461}" type="pres">
      <dgm:prSet presAssocID="{DA69CC15-B77E-2948-B507-6A88EBD35B05}" presName="Accent5" presStyleLbl="node1" presStyleIdx="3" presStyleCnt="19"/>
      <dgm:spPr/>
    </dgm:pt>
    <dgm:pt modelId="{B6970579-FBD5-4E4C-84D3-9DDD881C0995}" type="pres">
      <dgm:prSet presAssocID="{DA69CC15-B77E-2948-B507-6A88EBD35B05}" presName="Accent6" presStyleLbl="node1" presStyleIdx="4" presStyleCnt="19"/>
      <dgm:spPr/>
    </dgm:pt>
    <dgm:pt modelId="{7BBA6C58-C1E7-7740-B691-21320912870A}" type="pres">
      <dgm:prSet presAssocID="{5212D592-A7D9-5047-B620-4EC41EEC6ECC}" presName="Child1" presStyleLbl="node1" presStyleIdx="5" presStyleCnt="19" custScaleX="128830" custScaleY="125415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C28825AF-9017-864D-87D2-1237CF9E4737}" type="pres">
      <dgm:prSet presAssocID="{5212D592-A7D9-5047-B620-4EC41EEC6ECC}" presName="Accent7" presStyleCnt="0"/>
      <dgm:spPr/>
    </dgm:pt>
    <dgm:pt modelId="{FDAC258F-E098-F147-9AF5-3E958EA51DD3}" type="pres">
      <dgm:prSet presAssocID="{5212D592-A7D9-5047-B620-4EC41EEC6ECC}" presName="AccentHold1" presStyleLbl="node1" presStyleIdx="6" presStyleCnt="19"/>
      <dgm:spPr/>
    </dgm:pt>
    <dgm:pt modelId="{59BB36C1-DE0E-EC41-8BBE-B9C03EB646AF}" type="pres">
      <dgm:prSet presAssocID="{5212D592-A7D9-5047-B620-4EC41EEC6ECC}" presName="Accent8" presStyleCnt="0"/>
      <dgm:spPr/>
    </dgm:pt>
    <dgm:pt modelId="{F2BB2CBB-C304-DF4A-9152-026414AAE415}" type="pres">
      <dgm:prSet presAssocID="{5212D592-A7D9-5047-B620-4EC41EEC6ECC}" presName="AccentHold2" presStyleLbl="node1" presStyleIdx="7" presStyleCnt="19"/>
      <dgm:spPr/>
    </dgm:pt>
    <dgm:pt modelId="{835E2E80-E5DA-A347-9133-EF9451AAF799}" type="pres">
      <dgm:prSet presAssocID="{D316F522-97BA-9349-9CF8-D2194DF93FD3}" presName="Child2" presStyleLbl="node1" presStyleIdx="8" presStyleCnt="19" custScaleX="105418" custScaleY="93020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E97735A6-56AD-C448-9390-4525595C6E8A}" type="pres">
      <dgm:prSet presAssocID="{D316F522-97BA-9349-9CF8-D2194DF93FD3}" presName="Accent9" presStyleCnt="0"/>
      <dgm:spPr/>
    </dgm:pt>
    <dgm:pt modelId="{12F03FDC-C105-0F43-B9B4-09CC07B1F597}" type="pres">
      <dgm:prSet presAssocID="{D316F522-97BA-9349-9CF8-D2194DF93FD3}" presName="AccentHold1" presStyleLbl="node1" presStyleIdx="9" presStyleCnt="19"/>
      <dgm:spPr/>
    </dgm:pt>
    <dgm:pt modelId="{5EE3456F-1642-7348-A542-CD027E5EFD9A}" type="pres">
      <dgm:prSet presAssocID="{D316F522-97BA-9349-9CF8-D2194DF93FD3}" presName="Accent10" presStyleCnt="0"/>
      <dgm:spPr/>
    </dgm:pt>
    <dgm:pt modelId="{233A2FFD-9B66-DD4C-836B-E3CCDA2D26EB}" type="pres">
      <dgm:prSet presAssocID="{D316F522-97BA-9349-9CF8-D2194DF93FD3}" presName="AccentHold2" presStyleLbl="node1" presStyleIdx="10" presStyleCnt="19"/>
      <dgm:spPr/>
    </dgm:pt>
    <dgm:pt modelId="{D91B3A41-F5A1-5F4F-8F4D-ACD88507E2F3}" type="pres">
      <dgm:prSet presAssocID="{D316F522-97BA-9349-9CF8-D2194DF93FD3}" presName="Accent11" presStyleCnt="0"/>
      <dgm:spPr/>
    </dgm:pt>
    <dgm:pt modelId="{6E2C0168-B252-2640-AF52-2DA5EA1B2C11}" type="pres">
      <dgm:prSet presAssocID="{D316F522-97BA-9349-9CF8-D2194DF93FD3}" presName="AccentHold3" presStyleLbl="node1" presStyleIdx="11" presStyleCnt="19"/>
      <dgm:spPr/>
    </dgm:pt>
    <dgm:pt modelId="{0AAE5546-AC30-E64E-B1F0-F49C68583FD9}" type="pres">
      <dgm:prSet presAssocID="{41A39626-74BD-FA45-9E6F-20A9D8C43EDA}" presName="Child3" presStyleLbl="node1" presStyleIdx="12" presStyleCnt="19" custScaleX="131907" custScaleY="128610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688EFAB7-D49B-F744-A88E-053C17348147}" type="pres">
      <dgm:prSet presAssocID="{41A39626-74BD-FA45-9E6F-20A9D8C43EDA}" presName="Accent12" presStyleCnt="0"/>
      <dgm:spPr/>
    </dgm:pt>
    <dgm:pt modelId="{F9D0CF44-5FBE-F545-97C8-10E583DFFF48}" type="pres">
      <dgm:prSet presAssocID="{41A39626-74BD-FA45-9E6F-20A9D8C43EDA}" presName="AccentHold1" presStyleLbl="node1" presStyleIdx="13" presStyleCnt="19"/>
      <dgm:spPr/>
    </dgm:pt>
    <dgm:pt modelId="{A9F6ED81-4CFE-644C-A9D1-D9CD45B18BCF}" type="pres">
      <dgm:prSet presAssocID="{A630F44D-EEFB-F74D-91EF-E087F229171C}" presName="Child4" presStyleLbl="node1" presStyleIdx="14" presStyleCnt="19" custScaleX="119858" custScaleY="121861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5F9FF9F1-2092-E543-A5A3-1AE76C8553A9}" type="pres">
      <dgm:prSet presAssocID="{A630F44D-EEFB-F74D-91EF-E087F229171C}" presName="Accent13" presStyleCnt="0"/>
      <dgm:spPr/>
    </dgm:pt>
    <dgm:pt modelId="{20A04233-DFF0-1644-AFC5-808D873FC313}" type="pres">
      <dgm:prSet presAssocID="{A630F44D-EEFB-F74D-91EF-E087F229171C}" presName="AccentHold1" presStyleLbl="node1" presStyleIdx="15" presStyleCnt="19"/>
      <dgm:spPr/>
    </dgm:pt>
    <dgm:pt modelId="{D1ACA44C-6514-4E4C-80EC-59BAA4EF8903}" type="pres">
      <dgm:prSet presAssocID="{C4FE505E-53B7-774C-B085-37642DA1A0E6}" presName="Child5" presStyleLbl="node1" presStyleIdx="16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6EDBE8B9-AA37-E049-92BF-0C2E0DD7D2F8}" type="pres">
      <dgm:prSet presAssocID="{C4FE505E-53B7-774C-B085-37642DA1A0E6}" presName="Accent15" presStyleCnt="0"/>
      <dgm:spPr/>
    </dgm:pt>
    <dgm:pt modelId="{F611531E-1B6C-2D41-B34B-6C99D8BAC0BC}" type="pres">
      <dgm:prSet presAssocID="{C4FE505E-53B7-774C-B085-37642DA1A0E6}" presName="AccentHold2" presStyleLbl="node1" presStyleIdx="17" presStyleCnt="19"/>
      <dgm:spPr/>
    </dgm:pt>
    <dgm:pt modelId="{5E1170B0-5DC4-F44C-88D5-6C6F441908BE}" type="pres">
      <dgm:prSet presAssocID="{C4FE505E-53B7-774C-B085-37642DA1A0E6}" presName="Accent16" presStyleCnt="0"/>
      <dgm:spPr/>
    </dgm:pt>
    <dgm:pt modelId="{A5AA5DC3-F350-A348-804E-24D276210288}" type="pres">
      <dgm:prSet presAssocID="{C4FE505E-53B7-774C-B085-37642DA1A0E6}" presName="AccentHold3" presStyleLbl="node1" presStyleIdx="18" presStyleCnt="19"/>
      <dgm:spPr/>
    </dgm:pt>
  </dgm:ptLst>
  <dgm:cxnLst>
    <dgm:cxn modelId="{56C4BFCA-4464-9844-A864-96FAC1E8BC5E}" type="presOf" srcId="{5212D592-A7D9-5047-B620-4EC41EEC6ECC}" destId="{7BBA6C58-C1E7-7740-B691-21320912870A}" srcOrd="0" destOrd="0" presId="urn:microsoft.com/office/officeart/2009/3/layout/CircleRelationship"/>
    <dgm:cxn modelId="{B801A120-466C-1440-BC25-C58518CE9EF1}" srcId="{DA69CC15-B77E-2948-B507-6A88EBD35B05}" destId="{A630F44D-EEFB-F74D-91EF-E087F229171C}" srcOrd="3" destOrd="0" parTransId="{634821CA-FA93-1942-8FF7-B2A5DBF690F5}" sibTransId="{EF9D3220-A42D-4F48-8C13-A87A751A2B3A}"/>
    <dgm:cxn modelId="{1CEAC64E-8C27-4843-9B57-7B5041757B4D}" type="presOf" srcId="{A630F44D-EEFB-F74D-91EF-E087F229171C}" destId="{A9F6ED81-4CFE-644C-A9D1-D9CD45B18BCF}" srcOrd="0" destOrd="0" presId="urn:microsoft.com/office/officeart/2009/3/layout/CircleRelationship"/>
    <dgm:cxn modelId="{4C246CAE-B234-234C-A6AF-F1D3AEB1F518}" srcId="{DA69CC15-B77E-2948-B507-6A88EBD35B05}" destId="{C4FE505E-53B7-774C-B085-37642DA1A0E6}" srcOrd="4" destOrd="0" parTransId="{9EE21FAA-3011-884A-B97C-D6C6023221B8}" sibTransId="{812C83F5-C0A1-654E-9A23-8C357DF3BF5F}"/>
    <dgm:cxn modelId="{EF88942C-EECF-FB48-8D34-4724C6AEAD03}" srcId="{7BE4E0FE-0DD1-4544-B078-0DA47FDEF709}" destId="{DA69CC15-B77E-2948-B507-6A88EBD35B05}" srcOrd="0" destOrd="0" parTransId="{FD64E4A0-C157-534E-8BF9-E01A71171C69}" sibTransId="{4EB7791A-2876-254D-BAC0-8B9FFB3DD26C}"/>
    <dgm:cxn modelId="{A48E4F38-6096-9E49-B761-CB55DDE47C37}" type="presOf" srcId="{7BE4E0FE-0DD1-4544-B078-0DA47FDEF709}" destId="{34814266-E6D9-4946-98AB-9B435F40C5A5}" srcOrd="0" destOrd="0" presId="urn:microsoft.com/office/officeart/2009/3/layout/CircleRelationship"/>
    <dgm:cxn modelId="{04D6DBE7-13B9-6D49-9AFE-9C0D6EDA1F73}" type="presOf" srcId="{41A39626-74BD-FA45-9E6F-20A9D8C43EDA}" destId="{0AAE5546-AC30-E64E-B1F0-F49C68583FD9}" srcOrd="0" destOrd="0" presId="urn:microsoft.com/office/officeart/2009/3/layout/CircleRelationship"/>
    <dgm:cxn modelId="{57A39A1D-32F3-F84F-8920-EA9F9107D537}" type="presOf" srcId="{D316F522-97BA-9349-9CF8-D2194DF93FD3}" destId="{835E2E80-E5DA-A347-9133-EF9451AAF799}" srcOrd="0" destOrd="0" presId="urn:microsoft.com/office/officeart/2009/3/layout/CircleRelationship"/>
    <dgm:cxn modelId="{7D66C213-974B-3B45-B768-7C81C0F7B80E}" type="presOf" srcId="{DA69CC15-B77E-2948-B507-6A88EBD35B05}" destId="{0EF2B0C8-8DFA-AF47-9086-06A76889FC5A}" srcOrd="0" destOrd="0" presId="urn:microsoft.com/office/officeart/2009/3/layout/CircleRelationship"/>
    <dgm:cxn modelId="{27A32F2D-2813-2F41-B0FF-B0546E93092F}" srcId="{DA69CC15-B77E-2948-B507-6A88EBD35B05}" destId="{41A39626-74BD-FA45-9E6F-20A9D8C43EDA}" srcOrd="2" destOrd="0" parTransId="{FDDBD7E4-0718-FA46-A1AF-A9FE4F128E71}" sibTransId="{F9C62D5B-CD9A-FF46-835D-B41916DC37B2}"/>
    <dgm:cxn modelId="{F3A1DD0E-99DF-4A4F-B450-A5AE7799257E}" srcId="{DA69CC15-B77E-2948-B507-6A88EBD35B05}" destId="{D316F522-97BA-9349-9CF8-D2194DF93FD3}" srcOrd="1" destOrd="0" parTransId="{7EAB9E0A-AC75-EA4A-A150-EF5A881405A6}" sibTransId="{07ED78CE-C733-5640-BC51-56EDC9BFBA0F}"/>
    <dgm:cxn modelId="{C3E03D09-E806-8A4F-9237-D3186FC96F8A}" srcId="{DA69CC15-B77E-2948-B507-6A88EBD35B05}" destId="{5212D592-A7D9-5047-B620-4EC41EEC6ECC}" srcOrd="0" destOrd="0" parTransId="{A0E0EFAF-0F43-CD42-92DF-08CEDAAC4BCD}" sibTransId="{CF97E0E9-0EF9-574C-949B-4370CF04FF1D}"/>
    <dgm:cxn modelId="{94CB579D-7C04-3145-AEA7-1880EC0BEC74}" type="presOf" srcId="{C4FE505E-53B7-774C-B085-37642DA1A0E6}" destId="{D1ACA44C-6514-4E4C-80EC-59BAA4EF8903}" srcOrd="0" destOrd="0" presId="urn:microsoft.com/office/officeart/2009/3/layout/CircleRelationship"/>
    <dgm:cxn modelId="{60832713-2E3A-0F4B-BC90-0EBAF6ED13A3}" type="presParOf" srcId="{34814266-E6D9-4946-98AB-9B435F40C5A5}" destId="{0EF2B0C8-8DFA-AF47-9086-06A76889FC5A}" srcOrd="0" destOrd="0" presId="urn:microsoft.com/office/officeart/2009/3/layout/CircleRelationship"/>
    <dgm:cxn modelId="{F1910B12-177D-224D-B4A3-4C6B29500B75}" type="presParOf" srcId="{34814266-E6D9-4946-98AB-9B435F40C5A5}" destId="{00314CF3-657A-5B4A-9315-12450F0E7915}" srcOrd="1" destOrd="0" presId="urn:microsoft.com/office/officeart/2009/3/layout/CircleRelationship"/>
    <dgm:cxn modelId="{EC63AEB4-B46C-C04B-A387-594F4BDA2ACB}" type="presParOf" srcId="{34814266-E6D9-4946-98AB-9B435F40C5A5}" destId="{421FE97E-610B-AF4E-B69C-33AB6E27ED9F}" srcOrd="2" destOrd="0" presId="urn:microsoft.com/office/officeart/2009/3/layout/CircleRelationship"/>
    <dgm:cxn modelId="{DB9B62A2-22AC-034F-BBC4-3500E53B6B0D}" type="presParOf" srcId="{34814266-E6D9-4946-98AB-9B435F40C5A5}" destId="{6580A92B-888B-7844-8E1A-D0710F455B1C}" srcOrd="3" destOrd="0" presId="urn:microsoft.com/office/officeart/2009/3/layout/CircleRelationship"/>
    <dgm:cxn modelId="{CF611B23-7F02-8B47-979B-4B2D3CF2D753}" type="presParOf" srcId="{34814266-E6D9-4946-98AB-9B435F40C5A5}" destId="{33B45605-D6F6-AC4A-9685-6849F4547461}" srcOrd="4" destOrd="0" presId="urn:microsoft.com/office/officeart/2009/3/layout/CircleRelationship"/>
    <dgm:cxn modelId="{B73F2E04-93E0-994C-9344-1DE887CF429F}" type="presParOf" srcId="{34814266-E6D9-4946-98AB-9B435F40C5A5}" destId="{B6970579-FBD5-4E4C-84D3-9DDD881C0995}" srcOrd="5" destOrd="0" presId="urn:microsoft.com/office/officeart/2009/3/layout/CircleRelationship"/>
    <dgm:cxn modelId="{95FED2F2-B11E-4D4E-A569-95C2721A5630}" type="presParOf" srcId="{34814266-E6D9-4946-98AB-9B435F40C5A5}" destId="{7BBA6C58-C1E7-7740-B691-21320912870A}" srcOrd="6" destOrd="0" presId="urn:microsoft.com/office/officeart/2009/3/layout/CircleRelationship"/>
    <dgm:cxn modelId="{768879C5-8189-DF4F-A378-12F24AF75348}" type="presParOf" srcId="{34814266-E6D9-4946-98AB-9B435F40C5A5}" destId="{C28825AF-9017-864D-87D2-1237CF9E4737}" srcOrd="7" destOrd="0" presId="urn:microsoft.com/office/officeart/2009/3/layout/CircleRelationship"/>
    <dgm:cxn modelId="{E0E87836-7389-3A41-93E4-04ED8B99AF0D}" type="presParOf" srcId="{C28825AF-9017-864D-87D2-1237CF9E4737}" destId="{FDAC258F-E098-F147-9AF5-3E958EA51DD3}" srcOrd="0" destOrd="0" presId="urn:microsoft.com/office/officeart/2009/3/layout/CircleRelationship"/>
    <dgm:cxn modelId="{F6259646-7372-9548-BBBF-9A891A5AF8A5}" type="presParOf" srcId="{34814266-E6D9-4946-98AB-9B435F40C5A5}" destId="{59BB36C1-DE0E-EC41-8BBE-B9C03EB646AF}" srcOrd="8" destOrd="0" presId="urn:microsoft.com/office/officeart/2009/3/layout/CircleRelationship"/>
    <dgm:cxn modelId="{1767E2D5-2916-B24D-90A9-BCD2DD6B7073}" type="presParOf" srcId="{59BB36C1-DE0E-EC41-8BBE-B9C03EB646AF}" destId="{F2BB2CBB-C304-DF4A-9152-026414AAE415}" srcOrd="0" destOrd="0" presId="urn:microsoft.com/office/officeart/2009/3/layout/CircleRelationship"/>
    <dgm:cxn modelId="{31774F56-6020-AA44-964C-40D154616CF0}" type="presParOf" srcId="{34814266-E6D9-4946-98AB-9B435F40C5A5}" destId="{835E2E80-E5DA-A347-9133-EF9451AAF799}" srcOrd="9" destOrd="0" presId="urn:microsoft.com/office/officeart/2009/3/layout/CircleRelationship"/>
    <dgm:cxn modelId="{E0EF0CF4-3836-7040-A547-BAC0954E6C17}" type="presParOf" srcId="{34814266-E6D9-4946-98AB-9B435F40C5A5}" destId="{E97735A6-56AD-C448-9390-4525595C6E8A}" srcOrd="10" destOrd="0" presId="urn:microsoft.com/office/officeart/2009/3/layout/CircleRelationship"/>
    <dgm:cxn modelId="{7D6D90A2-8722-FE48-BFFC-3F5FA1041D58}" type="presParOf" srcId="{E97735A6-56AD-C448-9390-4525595C6E8A}" destId="{12F03FDC-C105-0F43-B9B4-09CC07B1F597}" srcOrd="0" destOrd="0" presId="urn:microsoft.com/office/officeart/2009/3/layout/CircleRelationship"/>
    <dgm:cxn modelId="{34B8487C-2937-E547-8815-2B8FA4307855}" type="presParOf" srcId="{34814266-E6D9-4946-98AB-9B435F40C5A5}" destId="{5EE3456F-1642-7348-A542-CD027E5EFD9A}" srcOrd="11" destOrd="0" presId="urn:microsoft.com/office/officeart/2009/3/layout/CircleRelationship"/>
    <dgm:cxn modelId="{33EF17D1-7E33-BB4D-B2EB-21BC12DCCE5C}" type="presParOf" srcId="{5EE3456F-1642-7348-A542-CD027E5EFD9A}" destId="{233A2FFD-9B66-DD4C-836B-E3CCDA2D26EB}" srcOrd="0" destOrd="0" presId="urn:microsoft.com/office/officeart/2009/3/layout/CircleRelationship"/>
    <dgm:cxn modelId="{61B600CF-D09C-D240-B361-2678DDD3A5AC}" type="presParOf" srcId="{34814266-E6D9-4946-98AB-9B435F40C5A5}" destId="{D91B3A41-F5A1-5F4F-8F4D-ACD88507E2F3}" srcOrd="12" destOrd="0" presId="urn:microsoft.com/office/officeart/2009/3/layout/CircleRelationship"/>
    <dgm:cxn modelId="{7F7D12DD-7BAB-154C-892E-67D125707389}" type="presParOf" srcId="{D91B3A41-F5A1-5F4F-8F4D-ACD88507E2F3}" destId="{6E2C0168-B252-2640-AF52-2DA5EA1B2C11}" srcOrd="0" destOrd="0" presId="urn:microsoft.com/office/officeart/2009/3/layout/CircleRelationship"/>
    <dgm:cxn modelId="{3F829D90-367A-CD45-907F-9699A023C967}" type="presParOf" srcId="{34814266-E6D9-4946-98AB-9B435F40C5A5}" destId="{0AAE5546-AC30-E64E-B1F0-F49C68583FD9}" srcOrd="13" destOrd="0" presId="urn:microsoft.com/office/officeart/2009/3/layout/CircleRelationship"/>
    <dgm:cxn modelId="{2F470B6B-5E11-A24E-A41C-0458FF4E79EC}" type="presParOf" srcId="{34814266-E6D9-4946-98AB-9B435F40C5A5}" destId="{688EFAB7-D49B-F744-A88E-053C17348147}" srcOrd="14" destOrd="0" presId="urn:microsoft.com/office/officeart/2009/3/layout/CircleRelationship"/>
    <dgm:cxn modelId="{23588DD6-26ED-C642-B11E-F7C486BC6C4B}" type="presParOf" srcId="{688EFAB7-D49B-F744-A88E-053C17348147}" destId="{F9D0CF44-5FBE-F545-97C8-10E583DFFF48}" srcOrd="0" destOrd="0" presId="urn:microsoft.com/office/officeart/2009/3/layout/CircleRelationship"/>
    <dgm:cxn modelId="{5A930E88-3F9F-E14B-BBB7-7CE9CAFC2267}" type="presParOf" srcId="{34814266-E6D9-4946-98AB-9B435F40C5A5}" destId="{A9F6ED81-4CFE-644C-A9D1-D9CD45B18BCF}" srcOrd="15" destOrd="0" presId="urn:microsoft.com/office/officeart/2009/3/layout/CircleRelationship"/>
    <dgm:cxn modelId="{502EB481-4081-D144-AB13-F5700A1A616E}" type="presParOf" srcId="{34814266-E6D9-4946-98AB-9B435F40C5A5}" destId="{5F9FF9F1-2092-E543-A5A3-1AE76C8553A9}" srcOrd="16" destOrd="0" presId="urn:microsoft.com/office/officeart/2009/3/layout/CircleRelationship"/>
    <dgm:cxn modelId="{EE1ECC9E-C9D6-2748-A008-D3A2D0D70C56}" type="presParOf" srcId="{5F9FF9F1-2092-E543-A5A3-1AE76C8553A9}" destId="{20A04233-DFF0-1644-AFC5-808D873FC313}" srcOrd="0" destOrd="0" presId="urn:microsoft.com/office/officeart/2009/3/layout/CircleRelationship"/>
    <dgm:cxn modelId="{F3B25CF0-35D5-4B45-A3FF-56F599DB847B}" type="presParOf" srcId="{34814266-E6D9-4946-98AB-9B435F40C5A5}" destId="{D1ACA44C-6514-4E4C-80EC-59BAA4EF8903}" srcOrd="17" destOrd="0" presId="urn:microsoft.com/office/officeart/2009/3/layout/CircleRelationship"/>
    <dgm:cxn modelId="{6F4627F8-EBD8-3544-82A9-E35592CFD44C}" type="presParOf" srcId="{34814266-E6D9-4946-98AB-9B435F40C5A5}" destId="{6EDBE8B9-AA37-E049-92BF-0C2E0DD7D2F8}" srcOrd="18" destOrd="0" presId="urn:microsoft.com/office/officeart/2009/3/layout/CircleRelationship"/>
    <dgm:cxn modelId="{4520D99F-8F48-8345-BAA4-3950398033C5}" type="presParOf" srcId="{6EDBE8B9-AA37-E049-92BF-0C2E0DD7D2F8}" destId="{F611531E-1B6C-2D41-B34B-6C99D8BAC0BC}" srcOrd="0" destOrd="0" presId="urn:microsoft.com/office/officeart/2009/3/layout/CircleRelationship"/>
    <dgm:cxn modelId="{E575DBF4-96B3-B24A-983B-86F7509836CC}" type="presParOf" srcId="{34814266-E6D9-4946-98AB-9B435F40C5A5}" destId="{5E1170B0-5DC4-F44C-88D5-6C6F441908BE}" srcOrd="19" destOrd="0" presId="urn:microsoft.com/office/officeart/2009/3/layout/CircleRelationship"/>
    <dgm:cxn modelId="{AA4A340B-9400-B343-8BD2-6158C73E4C3A}" type="presParOf" srcId="{5E1170B0-5DC4-F44C-88D5-6C6F441908BE}" destId="{A5AA5DC3-F350-A348-804E-24D276210288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E4E0FE-0DD1-4544-B078-0DA47FDEF709}" type="doc">
      <dgm:prSet loTypeId="urn:microsoft.com/office/officeart/2009/3/layout/CircleRelationship" loCatId="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DA69CC15-B77E-2948-B507-6A88EBD35B05}">
      <dgm:prSet phldrT="[文本]" custT="1"/>
      <dgm:spPr/>
      <dgm:t>
        <a:bodyPr/>
        <a:lstStyle/>
        <a:p>
          <a:r>
            <a:rPr lang="zh-CN" altLang="en-US" sz="40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rPr>
            <a:t>微课程</a:t>
          </a:r>
          <a:endParaRPr lang="zh-CN" altLang="en-US" sz="4000" dirty="0">
            <a:solidFill>
              <a:schemeClr val="tx2">
                <a:lumMod val="20000"/>
                <a:lumOff val="80000"/>
              </a:schemeClr>
            </a:solidFill>
            <a:latin typeface="Lantinghei SC Demibold" charset="-122"/>
            <a:ea typeface="Lantinghei SC Demibold" charset="-122"/>
            <a:cs typeface="Lantinghei SC Demibold" charset="-122"/>
          </a:endParaRPr>
        </a:p>
      </dgm:t>
    </dgm:pt>
    <dgm:pt modelId="{FD64E4A0-C157-534E-8BF9-E01A71171C69}" type="parTrans" cxnId="{EF88942C-EECF-FB48-8D34-4724C6AEAD03}">
      <dgm:prSet/>
      <dgm:spPr/>
      <dgm:t>
        <a:bodyPr/>
        <a:lstStyle/>
        <a:p>
          <a:endParaRPr lang="zh-CN" altLang="en-US"/>
        </a:p>
      </dgm:t>
    </dgm:pt>
    <dgm:pt modelId="{4EB7791A-2876-254D-BAC0-8B9FFB3DD26C}" type="sibTrans" cxnId="{EF88942C-EECF-FB48-8D34-4724C6AEAD03}">
      <dgm:prSet/>
      <dgm:spPr/>
      <dgm:t>
        <a:bodyPr/>
        <a:lstStyle/>
        <a:p>
          <a:endParaRPr lang="zh-CN" altLang="en-US"/>
        </a:p>
      </dgm:t>
    </dgm:pt>
    <dgm:pt modelId="{5212D592-A7D9-5047-B620-4EC41EEC6ECC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理解技术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A0E0EFAF-0F43-CD42-92DF-08CEDAAC4BCD}" type="parTrans" cxnId="{C3E03D09-E806-8A4F-9237-D3186FC96F8A}">
      <dgm:prSet/>
      <dgm:spPr/>
      <dgm:t>
        <a:bodyPr/>
        <a:lstStyle/>
        <a:p>
          <a:endParaRPr lang="zh-CN" altLang="en-US"/>
        </a:p>
      </dgm:t>
    </dgm:pt>
    <dgm:pt modelId="{CF97E0E9-0EF9-574C-949B-4370CF04FF1D}" type="sibTrans" cxnId="{C3E03D09-E806-8A4F-9237-D3186FC96F8A}">
      <dgm:prSet/>
      <dgm:spPr/>
      <dgm:t>
        <a:bodyPr/>
        <a:lstStyle/>
        <a:p>
          <a:endParaRPr lang="zh-CN" altLang="en-US"/>
        </a:p>
      </dgm:t>
    </dgm:pt>
    <dgm:pt modelId="{D316F522-97BA-9349-9CF8-D2194DF93FD3}">
      <dgm:prSet phldrT="[文本]" custT="1"/>
      <dgm:spPr/>
      <dgm:t>
        <a:bodyPr/>
        <a:lstStyle/>
        <a:p>
          <a:r>
            <a:rPr lang="zh-CN" altLang="en-US" sz="18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未来走向</a:t>
          </a:r>
          <a:endParaRPr lang="zh-CN" altLang="en-US" sz="18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7EAB9E0A-AC75-EA4A-A150-EF5A881405A6}" type="parTrans" cxnId="{F3A1DD0E-99DF-4A4F-B450-A5AE7799257E}">
      <dgm:prSet/>
      <dgm:spPr/>
      <dgm:t>
        <a:bodyPr/>
        <a:lstStyle/>
        <a:p>
          <a:endParaRPr lang="zh-CN" altLang="en-US"/>
        </a:p>
      </dgm:t>
    </dgm:pt>
    <dgm:pt modelId="{07ED78CE-C733-5640-BC51-56EDC9BFBA0F}" type="sibTrans" cxnId="{F3A1DD0E-99DF-4A4F-B450-A5AE7799257E}">
      <dgm:prSet/>
      <dgm:spPr/>
      <dgm:t>
        <a:bodyPr/>
        <a:lstStyle/>
        <a:p>
          <a:endParaRPr lang="zh-CN" altLang="en-US"/>
        </a:p>
      </dgm:t>
    </dgm:pt>
    <dgm:pt modelId="{41A39626-74BD-FA45-9E6F-20A9D8C43EDA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防止运动</a:t>
          </a:r>
          <a:endParaRPr lang="zh-CN" altLang="en-US" sz="24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gm:t>
    </dgm:pt>
    <dgm:pt modelId="{FDDBD7E4-0718-FA46-A1AF-A9FE4F128E71}" type="parTrans" cxnId="{27A32F2D-2813-2F41-B0FF-B0546E93092F}">
      <dgm:prSet/>
      <dgm:spPr/>
      <dgm:t>
        <a:bodyPr/>
        <a:lstStyle/>
        <a:p>
          <a:endParaRPr lang="zh-CN" altLang="en-US"/>
        </a:p>
      </dgm:t>
    </dgm:pt>
    <dgm:pt modelId="{F9C62D5B-CD9A-FF46-835D-B41916DC37B2}" type="sibTrans" cxnId="{27A32F2D-2813-2F41-B0FF-B0546E93092F}">
      <dgm:prSet/>
      <dgm:spPr/>
      <dgm:t>
        <a:bodyPr/>
        <a:lstStyle/>
        <a:p>
          <a:endParaRPr lang="zh-CN" altLang="en-US"/>
        </a:p>
      </dgm:t>
    </dgm:pt>
    <dgm:pt modelId="{34814266-E6D9-4946-98AB-9B435F40C5A5}" type="pres">
      <dgm:prSet presAssocID="{7BE4E0FE-0DD1-4544-B078-0DA47FDEF709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CN" altLang="en-US"/>
        </a:p>
      </dgm:t>
    </dgm:pt>
    <dgm:pt modelId="{0EF2B0C8-8DFA-AF47-9086-06A76889FC5A}" type="pres">
      <dgm:prSet presAssocID="{DA69CC15-B77E-2948-B507-6A88EBD35B05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zh-CN" altLang="en-US"/>
        </a:p>
      </dgm:t>
    </dgm:pt>
    <dgm:pt modelId="{AE80BAC2-6A49-8A4A-8DE8-67AD635217AD}" type="pres">
      <dgm:prSet presAssocID="{DA69CC15-B77E-2948-B507-6A88EBD35B05}" presName="Accent1" presStyleLbl="node1" presStyleIdx="0" presStyleCnt="15"/>
      <dgm:spPr/>
    </dgm:pt>
    <dgm:pt modelId="{00314CF3-657A-5B4A-9315-12450F0E7915}" type="pres">
      <dgm:prSet presAssocID="{DA69CC15-B77E-2948-B507-6A88EBD35B05}" presName="Accent2" presStyleLbl="node1" presStyleIdx="1" presStyleCnt="15"/>
      <dgm:spPr/>
    </dgm:pt>
    <dgm:pt modelId="{421FE97E-610B-AF4E-B69C-33AB6E27ED9F}" type="pres">
      <dgm:prSet presAssocID="{DA69CC15-B77E-2948-B507-6A88EBD35B05}" presName="Accent3" presStyleLbl="node1" presStyleIdx="2" presStyleCnt="15"/>
      <dgm:spPr/>
    </dgm:pt>
    <dgm:pt modelId="{6580A92B-888B-7844-8E1A-D0710F455B1C}" type="pres">
      <dgm:prSet presAssocID="{DA69CC15-B77E-2948-B507-6A88EBD35B05}" presName="Accent4" presStyleLbl="node1" presStyleIdx="3" presStyleCnt="15"/>
      <dgm:spPr/>
    </dgm:pt>
    <dgm:pt modelId="{33B45605-D6F6-AC4A-9685-6849F4547461}" type="pres">
      <dgm:prSet presAssocID="{DA69CC15-B77E-2948-B507-6A88EBD35B05}" presName="Accent5" presStyleLbl="node1" presStyleIdx="4" presStyleCnt="15"/>
      <dgm:spPr/>
    </dgm:pt>
    <dgm:pt modelId="{B6970579-FBD5-4E4C-84D3-9DDD881C0995}" type="pres">
      <dgm:prSet presAssocID="{DA69CC15-B77E-2948-B507-6A88EBD35B05}" presName="Accent6" presStyleLbl="node1" presStyleIdx="5" presStyleCnt="15"/>
      <dgm:spPr/>
    </dgm:pt>
    <dgm:pt modelId="{7BBA6C58-C1E7-7740-B691-21320912870A}" type="pres">
      <dgm:prSet presAssocID="{5212D592-A7D9-5047-B620-4EC41EEC6ECC}" presName="Child1" presStyleLbl="node1" presStyleIdx="6" presStyleCnt="15" custScaleX="128830" custScaleY="125415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C28825AF-9017-864D-87D2-1237CF9E4737}" type="pres">
      <dgm:prSet presAssocID="{5212D592-A7D9-5047-B620-4EC41EEC6ECC}" presName="Accent7" presStyleCnt="0"/>
      <dgm:spPr/>
    </dgm:pt>
    <dgm:pt modelId="{FDAC258F-E098-F147-9AF5-3E958EA51DD3}" type="pres">
      <dgm:prSet presAssocID="{5212D592-A7D9-5047-B620-4EC41EEC6ECC}" presName="AccentHold1" presStyleLbl="node1" presStyleIdx="7" presStyleCnt="15"/>
      <dgm:spPr/>
    </dgm:pt>
    <dgm:pt modelId="{59BB36C1-DE0E-EC41-8BBE-B9C03EB646AF}" type="pres">
      <dgm:prSet presAssocID="{5212D592-A7D9-5047-B620-4EC41EEC6ECC}" presName="Accent8" presStyleCnt="0"/>
      <dgm:spPr/>
    </dgm:pt>
    <dgm:pt modelId="{F2BB2CBB-C304-DF4A-9152-026414AAE415}" type="pres">
      <dgm:prSet presAssocID="{5212D592-A7D9-5047-B620-4EC41EEC6ECC}" presName="AccentHold2" presStyleLbl="node1" presStyleIdx="8" presStyleCnt="15"/>
      <dgm:spPr/>
    </dgm:pt>
    <dgm:pt modelId="{835E2E80-E5DA-A347-9133-EF9451AAF799}" type="pres">
      <dgm:prSet presAssocID="{D316F522-97BA-9349-9CF8-D2194DF93FD3}" presName="Child2" presStyleLbl="node1" presStyleIdx="9" presStyleCnt="15" custScaleX="105418" custScaleY="93020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E97735A6-56AD-C448-9390-4525595C6E8A}" type="pres">
      <dgm:prSet presAssocID="{D316F522-97BA-9349-9CF8-D2194DF93FD3}" presName="Accent9" presStyleCnt="0"/>
      <dgm:spPr/>
    </dgm:pt>
    <dgm:pt modelId="{12F03FDC-C105-0F43-B9B4-09CC07B1F597}" type="pres">
      <dgm:prSet presAssocID="{D316F522-97BA-9349-9CF8-D2194DF93FD3}" presName="AccentHold1" presStyleLbl="node1" presStyleIdx="10" presStyleCnt="15"/>
      <dgm:spPr/>
    </dgm:pt>
    <dgm:pt modelId="{5EE3456F-1642-7348-A542-CD027E5EFD9A}" type="pres">
      <dgm:prSet presAssocID="{D316F522-97BA-9349-9CF8-D2194DF93FD3}" presName="Accent10" presStyleCnt="0"/>
      <dgm:spPr/>
    </dgm:pt>
    <dgm:pt modelId="{233A2FFD-9B66-DD4C-836B-E3CCDA2D26EB}" type="pres">
      <dgm:prSet presAssocID="{D316F522-97BA-9349-9CF8-D2194DF93FD3}" presName="AccentHold2" presStyleLbl="node1" presStyleIdx="11" presStyleCnt="15"/>
      <dgm:spPr/>
    </dgm:pt>
    <dgm:pt modelId="{D91B3A41-F5A1-5F4F-8F4D-ACD88507E2F3}" type="pres">
      <dgm:prSet presAssocID="{D316F522-97BA-9349-9CF8-D2194DF93FD3}" presName="Accent11" presStyleCnt="0"/>
      <dgm:spPr/>
    </dgm:pt>
    <dgm:pt modelId="{6E2C0168-B252-2640-AF52-2DA5EA1B2C11}" type="pres">
      <dgm:prSet presAssocID="{D316F522-97BA-9349-9CF8-D2194DF93FD3}" presName="AccentHold3" presStyleLbl="node1" presStyleIdx="12" presStyleCnt="15"/>
      <dgm:spPr/>
    </dgm:pt>
    <dgm:pt modelId="{0AAE5546-AC30-E64E-B1F0-F49C68583FD9}" type="pres">
      <dgm:prSet presAssocID="{41A39626-74BD-FA45-9E6F-20A9D8C43EDA}" presName="Child3" presStyleLbl="node1" presStyleIdx="13" presStyleCnt="15" custScaleX="131907" custScaleY="128610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688EFAB7-D49B-F744-A88E-053C17348147}" type="pres">
      <dgm:prSet presAssocID="{41A39626-74BD-FA45-9E6F-20A9D8C43EDA}" presName="Accent12" presStyleCnt="0"/>
      <dgm:spPr/>
    </dgm:pt>
    <dgm:pt modelId="{F9D0CF44-5FBE-F545-97C8-10E583DFFF48}" type="pres">
      <dgm:prSet presAssocID="{41A39626-74BD-FA45-9E6F-20A9D8C43EDA}" presName="AccentHold1" presStyleLbl="node1" presStyleIdx="14" presStyleCnt="15"/>
      <dgm:spPr/>
    </dgm:pt>
  </dgm:ptLst>
  <dgm:cxnLst>
    <dgm:cxn modelId="{2488BCA7-30FF-8846-9559-C63CF890A00F}" type="presOf" srcId="{DA69CC15-B77E-2948-B507-6A88EBD35B05}" destId="{0EF2B0C8-8DFA-AF47-9086-06A76889FC5A}" srcOrd="0" destOrd="0" presId="urn:microsoft.com/office/officeart/2009/3/layout/CircleRelationship"/>
    <dgm:cxn modelId="{AE99329A-C4F3-654F-B327-0966C3D4D3FF}" type="presOf" srcId="{41A39626-74BD-FA45-9E6F-20A9D8C43EDA}" destId="{0AAE5546-AC30-E64E-B1F0-F49C68583FD9}" srcOrd="0" destOrd="0" presId="urn:microsoft.com/office/officeart/2009/3/layout/CircleRelationship"/>
    <dgm:cxn modelId="{4298FF37-96DB-2043-921A-985368E20A97}" type="presOf" srcId="{5212D592-A7D9-5047-B620-4EC41EEC6ECC}" destId="{7BBA6C58-C1E7-7740-B691-21320912870A}" srcOrd="0" destOrd="0" presId="urn:microsoft.com/office/officeart/2009/3/layout/CircleRelationship"/>
    <dgm:cxn modelId="{EF88942C-EECF-FB48-8D34-4724C6AEAD03}" srcId="{7BE4E0FE-0DD1-4544-B078-0DA47FDEF709}" destId="{DA69CC15-B77E-2948-B507-6A88EBD35B05}" srcOrd="0" destOrd="0" parTransId="{FD64E4A0-C157-534E-8BF9-E01A71171C69}" sibTransId="{4EB7791A-2876-254D-BAC0-8B9FFB3DD26C}"/>
    <dgm:cxn modelId="{C2FEFCF5-6853-A04F-948A-67EE1885498F}" type="presOf" srcId="{7BE4E0FE-0DD1-4544-B078-0DA47FDEF709}" destId="{34814266-E6D9-4946-98AB-9B435F40C5A5}" srcOrd="0" destOrd="0" presId="urn:microsoft.com/office/officeart/2009/3/layout/CircleRelationship"/>
    <dgm:cxn modelId="{459AD487-FF5F-6341-B2D7-9E0BB002200E}" type="presOf" srcId="{D316F522-97BA-9349-9CF8-D2194DF93FD3}" destId="{835E2E80-E5DA-A347-9133-EF9451AAF799}" srcOrd="0" destOrd="0" presId="urn:microsoft.com/office/officeart/2009/3/layout/CircleRelationship"/>
    <dgm:cxn modelId="{27A32F2D-2813-2F41-B0FF-B0546E93092F}" srcId="{DA69CC15-B77E-2948-B507-6A88EBD35B05}" destId="{41A39626-74BD-FA45-9E6F-20A9D8C43EDA}" srcOrd="2" destOrd="0" parTransId="{FDDBD7E4-0718-FA46-A1AF-A9FE4F128E71}" sibTransId="{F9C62D5B-CD9A-FF46-835D-B41916DC37B2}"/>
    <dgm:cxn modelId="{F3A1DD0E-99DF-4A4F-B450-A5AE7799257E}" srcId="{DA69CC15-B77E-2948-B507-6A88EBD35B05}" destId="{D316F522-97BA-9349-9CF8-D2194DF93FD3}" srcOrd="1" destOrd="0" parTransId="{7EAB9E0A-AC75-EA4A-A150-EF5A881405A6}" sibTransId="{07ED78CE-C733-5640-BC51-56EDC9BFBA0F}"/>
    <dgm:cxn modelId="{C3E03D09-E806-8A4F-9237-D3186FC96F8A}" srcId="{DA69CC15-B77E-2948-B507-6A88EBD35B05}" destId="{5212D592-A7D9-5047-B620-4EC41EEC6ECC}" srcOrd="0" destOrd="0" parTransId="{A0E0EFAF-0F43-CD42-92DF-08CEDAAC4BCD}" sibTransId="{CF97E0E9-0EF9-574C-949B-4370CF04FF1D}"/>
    <dgm:cxn modelId="{1D2536BC-D7AC-A348-B6B7-F64424FF7451}" type="presParOf" srcId="{34814266-E6D9-4946-98AB-9B435F40C5A5}" destId="{0EF2B0C8-8DFA-AF47-9086-06A76889FC5A}" srcOrd="0" destOrd="0" presId="urn:microsoft.com/office/officeart/2009/3/layout/CircleRelationship"/>
    <dgm:cxn modelId="{5790B26E-6A85-B04D-9103-D7212941C22A}" type="presParOf" srcId="{34814266-E6D9-4946-98AB-9B435F40C5A5}" destId="{AE80BAC2-6A49-8A4A-8DE8-67AD635217AD}" srcOrd="1" destOrd="0" presId="urn:microsoft.com/office/officeart/2009/3/layout/CircleRelationship"/>
    <dgm:cxn modelId="{936EDB44-3D94-5B4B-ABFC-FE0DA25311F7}" type="presParOf" srcId="{34814266-E6D9-4946-98AB-9B435F40C5A5}" destId="{00314CF3-657A-5B4A-9315-12450F0E7915}" srcOrd="2" destOrd="0" presId="urn:microsoft.com/office/officeart/2009/3/layout/CircleRelationship"/>
    <dgm:cxn modelId="{2640AE80-B232-514F-9EBE-A701E443D027}" type="presParOf" srcId="{34814266-E6D9-4946-98AB-9B435F40C5A5}" destId="{421FE97E-610B-AF4E-B69C-33AB6E27ED9F}" srcOrd="3" destOrd="0" presId="urn:microsoft.com/office/officeart/2009/3/layout/CircleRelationship"/>
    <dgm:cxn modelId="{EBA716AA-F870-6247-BB06-97A3B5D7F45F}" type="presParOf" srcId="{34814266-E6D9-4946-98AB-9B435F40C5A5}" destId="{6580A92B-888B-7844-8E1A-D0710F455B1C}" srcOrd="4" destOrd="0" presId="urn:microsoft.com/office/officeart/2009/3/layout/CircleRelationship"/>
    <dgm:cxn modelId="{955A8D34-BEDB-184B-BCE3-DABC81211090}" type="presParOf" srcId="{34814266-E6D9-4946-98AB-9B435F40C5A5}" destId="{33B45605-D6F6-AC4A-9685-6849F4547461}" srcOrd="5" destOrd="0" presId="urn:microsoft.com/office/officeart/2009/3/layout/CircleRelationship"/>
    <dgm:cxn modelId="{B72A3D4F-1200-8B48-818D-48C4C6492A67}" type="presParOf" srcId="{34814266-E6D9-4946-98AB-9B435F40C5A5}" destId="{B6970579-FBD5-4E4C-84D3-9DDD881C0995}" srcOrd="6" destOrd="0" presId="urn:microsoft.com/office/officeart/2009/3/layout/CircleRelationship"/>
    <dgm:cxn modelId="{2FF386A3-EBD3-234C-A33D-7340412658FB}" type="presParOf" srcId="{34814266-E6D9-4946-98AB-9B435F40C5A5}" destId="{7BBA6C58-C1E7-7740-B691-21320912870A}" srcOrd="7" destOrd="0" presId="urn:microsoft.com/office/officeart/2009/3/layout/CircleRelationship"/>
    <dgm:cxn modelId="{ACEEBD47-5D98-6741-B15F-413D759470C5}" type="presParOf" srcId="{34814266-E6D9-4946-98AB-9B435F40C5A5}" destId="{C28825AF-9017-864D-87D2-1237CF9E4737}" srcOrd="8" destOrd="0" presId="urn:microsoft.com/office/officeart/2009/3/layout/CircleRelationship"/>
    <dgm:cxn modelId="{A954DD3D-5134-A24F-AEBD-68672EAD76D5}" type="presParOf" srcId="{C28825AF-9017-864D-87D2-1237CF9E4737}" destId="{FDAC258F-E098-F147-9AF5-3E958EA51DD3}" srcOrd="0" destOrd="0" presId="urn:microsoft.com/office/officeart/2009/3/layout/CircleRelationship"/>
    <dgm:cxn modelId="{DF549359-DBE1-C54A-A816-079A899D5D07}" type="presParOf" srcId="{34814266-E6D9-4946-98AB-9B435F40C5A5}" destId="{59BB36C1-DE0E-EC41-8BBE-B9C03EB646AF}" srcOrd="9" destOrd="0" presId="urn:microsoft.com/office/officeart/2009/3/layout/CircleRelationship"/>
    <dgm:cxn modelId="{7B7C2390-A638-4241-AA89-7B8DB70513A1}" type="presParOf" srcId="{59BB36C1-DE0E-EC41-8BBE-B9C03EB646AF}" destId="{F2BB2CBB-C304-DF4A-9152-026414AAE415}" srcOrd="0" destOrd="0" presId="urn:microsoft.com/office/officeart/2009/3/layout/CircleRelationship"/>
    <dgm:cxn modelId="{73D67818-68A7-074F-A84A-3EBA25EF04E0}" type="presParOf" srcId="{34814266-E6D9-4946-98AB-9B435F40C5A5}" destId="{835E2E80-E5DA-A347-9133-EF9451AAF799}" srcOrd="10" destOrd="0" presId="urn:microsoft.com/office/officeart/2009/3/layout/CircleRelationship"/>
    <dgm:cxn modelId="{C81EDDF8-EB72-B945-82A8-DDA31C58F03F}" type="presParOf" srcId="{34814266-E6D9-4946-98AB-9B435F40C5A5}" destId="{E97735A6-56AD-C448-9390-4525595C6E8A}" srcOrd="11" destOrd="0" presId="urn:microsoft.com/office/officeart/2009/3/layout/CircleRelationship"/>
    <dgm:cxn modelId="{8810559F-D9C3-774E-8896-4C124CEB425E}" type="presParOf" srcId="{E97735A6-56AD-C448-9390-4525595C6E8A}" destId="{12F03FDC-C105-0F43-B9B4-09CC07B1F597}" srcOrd="0" destOrd="0" presId="urn:microsoft.com/office/officeart/2009/3/layout/CircleRelationship"/>
    <dgm:cxn modelId="{AB3DB304-C2FC-4D4F-99A4-8D56257B1A8B}" type="presParOf" srcId="{34814266-E6D9-4946-98AB-9B435F40C5A5}" destId="{5EE3456F-1642-7348-A542-CD027E5EFD9A}" srcOrd="12" destOrd="0" presId="urn:microsoft.com/office/officeart/2009/3/layout/CircleRelationship"/>
    <dgm:cxn modelId="{1D6A2070-6149-224F-9D90-36BAF171B861}" type="presParOf" srcId="{5EE3456F-1642-7348-A542-CD027E5EFD9A}" destId="{233A2FFD-9B66-DD4C-836B-E3CCDA2D26EB}" srcOrd="0" destOrd="0" presId="urn:microsoft.com/office/officeart/2009/3/layout/CircleRelationship"/>
    <dgm:cxn modelId="{46BE1A19-54E9-1743-AA79-738EAD88B14C}" type="presParOf" srcId="{34814266-E6D9-4946-98AB-9B435F40C5A5}" destId="{D91B3A41-F5A1-5F4F-8F4D-ACD88507E2F3}" srcOrd="13" destOrd="0" presId="urn:microsoft.com/office/officeart/2009/3/layout/CircleRelationship"/>
    <dgm:cxn modelId="{83A6C72F-9A88-A14B-AFEB-BDB0F0155794}" type="presParOf" srcId="{D91B3A41-F5A1-5F4F-8F4D-ACD88507E2F3}" destId="{6E2C0168-B252-2640-AF52-2DA5EA1B2C11}" srcOrd="0" destOrd="0" presId="urn:microsoft.com/office/officeart/2009/3/layout/CircleRelationship"/>
    <dgm:cxn modelId="{09808189-BD33-864F-90FE-F238A9696F0F}" type="presParOf" srcId="{34814266-E6D9-4946-98AB-9B435F40C5A5}" destId="{0AAE5546-AC30-E64E-B1F0-F49C68583FD9}" srcOrd="14" destOrd="0" presId="urn:microsoft.com/office/officeart/2009/3/layout/CircleRelationship"/>
    <dgm:cxn modelId="{0244659A-F2C6-1E4C-9463-12D223544755}" type="presParOf" srcId="{34814266-E6D9-4946-98AB-9B435F40C5A5}" destId="{688EFAB7-D49B-F744-A88E-053C17348147}" srcOrd="15" destOrd="0" presId="urn:microsoft.com/office/officeart/2009/3/layout/CircleRelationship"/>
    <dgm:cxn modelId="{CF8818CE-9482-4942-A15E-FED6D8C6979D}" type="presParOf" srcId="{688EFAB7-D49B-F744-A88E-053C17348147}" destId="{F9D0CF44-5FBE-F545-97C8-10E583DFFF48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2B0C8-8DFA-AF47-9086-06A76889FC5A}">
      <dsp:nvSpPr>
        <dsp:cNvPr id="0" name=""/>
        <dsp:cNvSpPr/>
      </dsp:nvSpPr>
      <dsp:spPr>
        <a:xfrm>
          <a:off x="1096849" y="492869"/>
          <a:ext cx="2971800" cy="29721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8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rPr>
            <a:t>微课程</a:t>
          </a:r>
          <a:endParaRPr lang="zh-CN" altLang="en-US" sz="4800" kern="1200" dirty="0">
            <a:solidFill>
              <a:schemeClr val="tx2">
                <a:lumMod val="20000"/>
                <a:lumOff val="80000"/>
              </a:schemeClr>
            </a:solidFill>
            <a:latin typeface="Lantinghei SC Demibold" charset="-122"/>
            <a:ea typeface="Lantinghei SC Demibold" charset="-122"/>
            <a:cs typeface="Lantinghei SC Demibold" charset="-122"/>
          </a:endParaRPr>
        </a:p>
      </dsp:txBody>
      <dsp:txXfrm>
        <a:off x="1532059" y="928128"/>
        <a:ext cx="2101380" cy="2101616"/>
      </dsp:txXfrm>
    </dsp:sp>
    <dsp:sp modelId="{AE80BAC2-6A49-8A4A-8DE8-67AD635217AD}">
      <dsp:nvSpPr>
        <dsp:cNvPr id="0" name=""/>
        <dsp:cNvSpPr/>
      </dsp:nvSpPr>
      <dsp:spPr>
        <a:xfrm>
          <a:off x="2792757" y="357457"/>
          <a:ext cx="330403" cy="33054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314CF3-657A-5B4A-9315-12450F0E7915}">
      <dsp:nvSpPr>
        <dsp:cNvPr id="0" name=""/>
        <dsp:cNvSpPr/>
      </dsp:nvSpPr>
      <dsp:spPr>
        <a:xfrm>
          <a:off x="2010640" y="3244177"/>
          <a:ext cx="239572" cy="239576"/>
        </a:xfrm>
        <a:prstGeom prst="ellipse">
          <a:avLst/>
        </a:prstGeom>
        <a:solidFill>
          <a:schemeClr val="accent3">
            <a:hueOff val="803590"/>
            <a:satOff val="-1206"/>
            <a:lumOff val="-196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1FE97E-610B-AF4E-B69C-33AB6E27ED9F}">
      <dsp:nvSpPr>
        <dsp:cNvPr id="0" name=""/>
        <dsp:cNvSpPr/>
      </dsp:nvSpPr>
      <dsp:spPr>
        <a:xfrm>
          <a:off x="4260064" y="1699084"/>
          <a:ext cx="239572" cy="239576"/>
        </a:xfrm>
        <a:prstGeom prst="ellipse">
          <a:avLst/>
        </a:prstGeom>
        <a:solidFill>
          <a:schemeClr val="accent3">
            <a:hueOff val="1607181"/>
            <a:satOff val="-2411"/>
            <a:lumOff val="-392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0A92B-888B-7844-8E1A-D0710F455B1C}">
      <dsp:nvSpPr>
        <dsp:cNvPr id="0" name=""/>
        <dsp:cNvSpPr/>
      </dsp:nvSpPr>
      <dsp:spPr>
        <a:xfrm>
          <a:off x="3115235" y="3499030"/>
          <a:ext cx="330403" cy="330545"/>
        </a:xfrm>
        <a:prstGeom prst="ellipse">
          <a:avLst/>
        </a:prstGeom>
        <a:solidFill>
          <a:schemeClr val="accent3">
            <a:hueOff val="2410771"/>
            <a:satOff val="-3617"/>
            <a:lumOff val="-588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B45605-D6F6-AC4A-9685-6849F4547461}">
      <dsp:nvSpPr>
        <dsp:cNvPr id="0" name=""/>
        <dsp:cNvSpPr/>
      </dsp:nvSpPr>
      <dsp:spPr>
        <a:xfrm>
          <a:off x="2077696" y="827234"/>
          <a:ext cx="239572" cy="239576"/>
        </a:xfrm>
        <a:prstGeom prst="ellipse">
          <a:avLst/>
        </a:prstGeom>
        <a:solidFill>
          <a:schemeClr val="accent3">
            <a:hueOff val="3214362"/>
            <a:satOff val="-4823"/>
            <a:lumOff val="-784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970579-FBD5-4E4C-84D3-9DDD881C0995}">
      <dsp:nvSpPr>
        <dsp:cNvPr id="0" name=""/>
        <dsp:cNvSpPr/>
      </dsp:nvSpPr>
      <dsp:spPr>
        <a:xfrm>
          <a:off x="1323621" y="2197680"/>
          <a:ext cx="239572" cy="239576"/>
        </a:xfrm>
        <a:prstGeom prst="ellipse">
          <a:avLst/>
        </a:prstGeom>
        <a:solidFill>
          <a:schemeClr val="accent3">
            <a:hueOff val="4017952"/>
            <a:satOff val="-6029"/>
            <a:lumOff val="-98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BA6C58-C1E7-7740-B691-21320912870A}">
      <dsp:nvSpPr>
        <dsp:cNvPr id="0" name=""/>
        <dsp:cNvSpPr/>
      </dsp:nvSpPr>
      <dsp:spPr>
        <a:xfrm>
          <a:off x="-54433" y="809622"/>
          <a:ext cx="1652733" cy="1647330"/>
        </a:xfrm>
        <a:prstGeom prst="ellipse">
          <a:avLst/>
        </a:prstGeom>
        <a:solidFill>
          <a:schemeClr val="accent3">
            <a:hueOff val="4821542"/>
            <a:satOff val="-7234"/>
            <a:lumOff val="-1176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了解与运用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187604" y="1050868"/>
        <a:ext cx="1168659" cy="1164838"/>
      </dsp:txXfrm>
    </dsp:sp>
    <dsp:sp modelId="{FDAC258F-E098-F147-9AF5-3E958EA51DD3}">
      <dsp:nvSpPr>
        <dsp:cNvPr id="0" name=""/>
        <dsp:cNvSpPr/>
      </dsp:nvSpPr>
      <dsp:spPr>
        <a:xfrm>
          <a:off x="2458696" y="837651"/>
          <a:ext cx="330403" cy="330545"/>
        </a:xfrm>
        <a:prstGeom prst="ellipse">
          <a:avLst/>
        </a:prstGeom>
        <a:solidFill>
          <a:schemeClr val="accent3">
            <a:hueOff val="5625133"/>
            <a:satOff val="-8440"/>
            <a:lumOff val="-1373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BB2CBB-C304-DF4A-9152-026414AAE415}">
      <dsp:nvSpPr>
        <dsp:cNvPr id="0" name=""/>
        <dsp:cNvSpPr/>
      </dsp:nvSpPr>
      <dsp:spPr>
        <a:xfrm>
          <a:off x="281814" y="2591418"/>
          <a:ext cx="597408" cy="597551"/>
        </a:xfrm>
        <a:prstGeom prst="ellipse">
          <a:avLst/>
        </a:prstGeom>
        <a:solidFill>
          <a:schemeClr val="accent3">
            <a:hueOff val="6428724"/>
            <a:satOff val="-9646"/>
            <a:lumOff val="-1569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5E2E80-E5DA-A347-9133-EF9451AAF799}">
      <dsp:nvSpPr>
        <dsp:cNvPr id="0" name=""/>
        <dsp:cNvSpPr/>
      </dsp:nvSpPr>
      <dsp:spPr>
        <a:xfrm>
          <a:off x="4186361" y="234423"/>
          <a:ext cx="1583623" cy="1660955"/>
        </a:xfrm>
        <a:prstGeom prst="ellipse">
          <a:avLst/>
        </a:prstGeom>
        <a:solidFill>
          <a:schemeClr val="accent3">
            <a:hueOff val="7232314"/>
            <a:satOff val="-10851"/>
            <a:lumOff val="-1765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研究与实践 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4418277" y="477664"/>
        <a:ext cx="1119791" cy="1174473"/>
      </dsp:txXfrm>
    </dsp:sp>
    <dsp:sp modelId="{12F03FDC-C105-0F43-B9B4-09CC07B1F597}">
      <dsp:nvSpPr>
        <dsp:cNvPr id="0" name=""/>
        <dsp:cNvSpPr/>
      </dsp:nvSpPr>
      <dsp:spPr>
        <a:xfrm>
          <a:off x="3834563" y="1294929"/>
          <a:ext cx="330403" cy="330545"/>
        </a:xfrm>
        <a:prstGeom prst="ellipse">
          <a:avLst/>
        </a:prstGeom>
        <a:solidFill>
          <a:schemeClr val="accent3">
            <a:hueOff val="8035904"/>
            <a:satOff val="-12057"/>
            <a:lumOff val="-1961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3A2FFD-9B66-DD4C-836B-E3CCDA2D26EB}">
      <dsp:nvSpPr>
        <dsp:cNvPr id="0" name=""/>
        <dsp:cNvSpPr/>
      </dsp:nvSpPr>
      <dsp:spPr>
        <a:xfrm>
          <a:off x="54433" y="3302508"/>
          <a:ext cx="239572" cy="239576"/>
        </a:xfrm>
        <a:prstGeom prst="ellipse">
          <a:avLst/>
        </a:prstGeom>
        <a:solidFill>
          <a:schemeClr val="accent3">
            <a:hueOff val="8839494"/>
            <a:satOff val="-13263"/>
            <a:lumOff val="-2157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2C0168-B252-2640-AF52-2DA5EA1B2C11}">
      <dsp:nvSpPr>
        <dsp:cNvPr id="0" name=""/>
        <dsp:cNvSpPr/>
      </dsp:nvSpPr>
      <dsp:spPr>
        <a:xfrm>
          <a:off x="2441627" y="2961546"/>
          <a:ext cx="239572" cy="239576"/>
        </a:xfrm>
        <a:prstGeom prst="ellipse">
          <a:avLst/>
        </a:prstGeom>
        <a:solidFill>
          <a:schemeClr val="accent3">
            <a:hueOff val="9643085"/>
            <a:satOff val="-14469"/>
            <a:lumOff val="-2353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330305-33E6-D942-8F66-311853D52640}">
      <dsp:nvSpPr>
        <dsp:cNvPr id="0" name=""/>
        <dsp:cNvSpPr/>
      </dsp:nvSpPr>
      <dsp:spPr>
        <a:xfrm>
          <a:off x="4942206" y="2549058"/>
          <a:ext cx="1208227" cy="1207950"/>
        </a:xfrm>
        <a:prstGeom prst="ellipse">
          <a:avLst/>
        </a:prstGeom>
        <a:solidFill>
          <a:schemeClr val="accent3">
            <a:hueOff val="10446675"/>
            <a:satOff val="-15674"/>
            <a:lumOff val="-2549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几点思考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5119147" y="2725958"/>
        <a:ext cx="854345" cy="854150"/>
      </dsp:txXfrm>
    </dsp:sp>
    <dsp:sp modelId="{947082A5-4958-2F41-8A7D-531A8C72E872}">
      <dsp:nvSpPr>
        <dsp:cNvPr id="0" name=""/>
        <dsp:cNvSpPr/>
      </dsp:nvSpPr>
      <dsp:spPr>
        <a:xfrm>
          <a:off x="4601440" y="2506699"/>
          <a:ext cx="239572" cy="239576"/>
        </a:xfrm>
        <a:prstGeom prst="ellipse">
          <a:avLst/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2B0C8-8DFA-AF47-9086-06A76889FC5A}">
      <dsp:nvSpPr>
        <dsp:cNvPr id="0" name=""/>
        <dsp:cNvSpPr/>
      </dsp:nvSpPr>
      <dsp:spPr>
        <a:xfrm>
          <a:off x="1209681" y="124358"/>
          <a:ext cx="2723951" cy="2724099"/>
        </a:xfrm>
        <a:prstGeom prst="ellipse">
          <a:avLst/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rPr>
            <a:t>了解</a:t>
          </a:r>
          <a:endParaRPr lang="zh-CN" altLang="en-US" sz="4000" kern="1200" dirty="0">
            <a:solidFill>
              <a:schemeClr val="tx2">
                <a:lumMod val="20000"/>
                <a:lumOff val="80000"/>
              </a:schemeClr>
            </a:solidFill>
            <a:latin typeface="Lantinghei SC Demibold" charset="-122"/>
            <a:ea typeface="Lantinghei SC Demibold" charset="-122"/>
            <a:cs typeface="Lantinghei SC Demibold" charset="-122"/>
          </a:endParaRPr>
        </a:p>
      </dsp:txBody>
      <dsp:txXfrm>
        <a:off x="1608594" y="523293"/>
        <a:ext cx="1926125" cy="1926229"/>
      </dsp:txXfrm>
    </dsp:sp>
    <dsp:sp modelId="{AE80BAC2-6A49-8A4A-8DE8-67AD635217AD}">
      <dsp:nvSpPr>
        <dsp:cNvPr id="0" name=""/>
        <dsp:cNvSpPr/>
      </dsp:nvSpPr>
      <dsp:spPr>
        <a:xfrm>
          <a:off x="2764150" y="0"/>
          <a:ext cx="302847" cy="303174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314CF3-657A-5B4A-9315-12450F0E7915}">
      <dsp:nvSpPr>
        <dsp:cNvPr id="0" name=""/>
        <dsp:cNvSpPr/>
      </dsp:nvSpPr>
      <dsp:spPr>
        <a:xfrm>
          <a:off x="2047261" y="2646070"/>
          <a:ext cx="219592" cy="219456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5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1FE97E-610B-AF4E-B69C-33AB6E27ED9F}">
      <dsp:nvSpPr>
        <dsp:cNvPr id="0" name=""/>
        <dsp:cNvSpPr/>
      </dsp:nvSpPr>
      <dsp:spPr>
        <a:xfrm>
          <a:off x="4109084" y="1229766"/>
          <a:ext cx="219592" cy="219456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50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0A92B-888B-7844-8E1A-D0710F455B1C}">
      <dsp:nvSpPr>
        <dsp:cNvPr id="0" name=""/>
        <dsp:cNvSpPr/>
      </dsp:nvSpPr>
      <dsp:spPr>
        <a:xfrm>
          <a:off x="3059733" y="2879344"/>
          <a:ext cx="302847" cy="303174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75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B45605-D6F6-AC4A-9685-6849F4547461}">
      <dsp:nvSpPr>
        <dsp:cNvPr id="0" name=""/>
        <dsp:cNvSpPr/>
      </dsp:nvSpPr>
      <dsp:spPr>
        <a:xfrm>
          <a:off x="2108725" y="430377"/>
          <a:ext cx="219592" cy="219456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970579-FBD5-4E4C-84D3-9DDD881C0995}">
      <dsp:nvSpPr>
        <dsp:cNvPr id="0" name=""/>
        <dsp:cNvSpPr/>
      </dsp:nvSpPr>
      <dsp:spPr>
        <a:xfrm>
          <a:off x="1417540" y="1686966"/>
          <a:ext cx="219592" cy="219456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125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BA6C58-C1E7-7740-B691-21320912870A}">
      <dsp:nvSpPr>
        <dsp:cNvPr id="0" name=""/>
        <dsp:cNvSpPr/>
      </dsp:nvSpPr>
      <dsp:spPr>
        <a:xfrm>
          <a:off x="358132" y="615696"/>
          <a:ext cx="1107461" cy="1107440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150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PPT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520316" y="777877"/>
        <a:ext cx="783093" cy="783078"/>
      </dsp:txXfrm>
    </dsp:sp>
    <dsp:sp modelId="{FDAC258F-E098-F147-9AF5-3E958EA51DD3}">
      <dsp:nvSpPr>
        <dsp:cNvPr id="0" name=""/>
        <dsp:cNvSpPr/>
      </dsp:nvSpPr>
      <dsp:spPr>
        <a:xfrm>
          <a:off x="2457950" y="440131"/>
          <a:ext cx="302847" cy="303174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175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BB2CBB-C304-DF4A-9152-026414AAE415}">
      <dsp:nvSpPr>
        <dsp:cNvPr id="0" name=""/>
        <dsp:cNvSpPr/>
      </dsp:nvSpPr>
      <dsp:spPr>
        <a:xfrm>
          <a:off x="462620" y="2047443"/>
          <a:ext cx="547584" cy="547827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5E2E80-E5DA-A347-9133-EF9451AAF799}">
      <dsp:nvSpPr>
        <dsp:cNvPr id="0" name=""/>
        <dsp:cNvSpPr/>
      </dsp:nvSpPr>
      <dsp:spPr>
        <a:xfrm>
          <a:off x="4213572" y="94691"/>
          <a:ext cx="1107461" cy="1107440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25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录屏 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4375756" y="256872"/>
        <a:ext cx="783093" cy="783078"/>
      </dsp:txXfrm>
    </dsp:sp>
    <dsp:sp modelId="{12F03FDC-C105-0F43-B9B4-09CC07B1F597}">
      <dsp:nvSpPr>
        <dsp:cNvPr id="0" name=""/>
        <dsp:cNvSpPr/>
      </dsp:nvSpPr>
      <dsp:spPr>
        <a:xfrm>
          <a:off x="3719069" y="859536"/>
          <a:ext cx="302847" cy="303174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50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3A2FFD-9B66-DD4C-836B-E3CCDA2D26EB}">
      <dsp:nvSpPr>
        <dsp:cNvPr id="0" name=""/>
        <dsp:cNvSpPr/>
      </dsp:nvSpPr>
      <dsp:spPr>
        <a:xfrm>
          <a:off x="254203" y="2699308"/>
          <a:ext cx="219592" cy="219456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75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2C0168-B252-2640-AF52-2DA5EA1B2C11}">
      <dsp:nvSpPr>
        <dsp:cNvPr id="0" name=""/>
        <dsp:cNvSpPr/>
      </dsp:nvSpPr>
      <dsp:spPr>
        <a:xfrm>
          <a:off x="2442304" y="2386787"/>
          <a:ext cx="219592" cy="219456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AE5546-AC30-E64E-B1F0-F49C68583FD9}">
      <dsp:nvSpPr>
        <dsp:cNvPr id="0" name=""/>
        <dsp:cNvSpPr/>
      </dsp:nvSpPr>
      <dsp:spPr>
        <a:xfrm>
          <a:off x="4734335" y="2008835"/>
          <a:ext cx="1107461" cy="1107440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325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录像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4896519" y="2171016"/>
        <a:ext cx="783093" cy="783078"/>
      </dsp:txXfrm>
    </dsp:sp>
    <dsp:sp modelId="{F9D0CF44-5FBE-F545-97C8-10E583DFFF48}">
      <dsp:nvSpPr>
        <dsp:cNvPr id="0" name=""/>
        <dsp:cNvSpPr/>
      </dsp:nvSpPr>
      <dsp:spPr>
        <a:xfrm>
          <a:off x="4421989" y="1970227"/>
          <a:ext cx="219592" cy="219456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350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F6ED81-4CFE-644C-A9D1-D9CD45B18BCF}">
      <dsp:nvSpPr>
        <dsp:cNvPr id="0" name=""/>
        <dsp:cNvSpPr/>
      </dsp:nvSpPr>
      <dsp:spPr>
        <a:xfrm>
          <a:off x="1555553" y="2956560"/>
          <a:ext cx="1107461" cy="1107440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375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录音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1717737" y="3118741"/>
        <a:ext cx="783093" cy="783078"/>
      </dsp:txXfrm>
    </dsp:sp>
    <dsp:sp modelId="{20A04233-DFF0-1644-AFC5-808D873FC313}">
      <dsp:nvSpPr>
        <dsp:cNvPr id="0" name=""/>
        <dsp:cNvSpPr/>
      </dsp:nvSpPr>
      <dsp:spPr>
        <a:xfrm>
          <a:off x="2544557" y="2919171"/>
          <a:ext cx="219592" cy="219456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2B0C8-8DFA-AF47-9086-06A76889FC5A}">
      <dsp:nvSpPr>
        <dsp:cNvPr id="0" name=""/>
        <dsp:cNvSpPr/>
      </dsp:nvSpPr>
      <dsp:spPr>
        <a:xfrm>
          <a:off x="1462971" y="724475"/>
          <a:ext cx="2273823" cy="2274214"/>
        </a:xfrm>
        <a:prstGeom prst="ellips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rPr>
            <a:t>运用</a:t>
          </a:r>
          <a:endParaRPr lang="zh-CN" altLang="en-US" sz="4000" kern="1200" dirty="0">
            <a:solidFill>
              <a:schemeClr val="tx2">
                <a:lumMod val="20000"/>
                <a:lumOff val="80000"/>
              </a:schemeClr>
            </a:solidFill>
            <a:latin typeface="Lantinghei SC Demibold" charset="-122"/>
            <a:ea typeface="Lantinghei SC Demibold" charset="-122"/>
            <a:cs typeface="Lantinghei SC Demibold" charset="-122"/>
          </a:endParaRPr>
        </a:p>
      </dsp:txBody>
      <dsp:txXfrm>
        <a:off x="1795965" y="1057526"/>
        <a:ext cx="1607835" cy="1608112"/>
      </dsp:txXfrm>
    </dsp:sp>
    <dsp:sp modelId="{00314CF3-657A-5B4A-9315-12450F0E7915}">
      <dsp:nvSpPr>
        <dsp:cNvPr id="0" name=""/>
        <dsp:cNvSpPr/>
      </dsp:nvSpPr>
      <dsp:spPr>
        <a:xfrm>
          <a:off x="2162143" y="2829627"/>
          <a:ext cx="183305" cy="183286"/>
        </a:xfrm>
        <a:prstGeom prst="ellips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1FE97E-610B-AF4E-B69C-33AB6E27ED9F}">
      <dsp:nvSpPr>
        <dsp:cNvPr id="0" name=""/>
        <dsp:cNvSpPr/>
      </dsp:nvSpPr>
      <dsp:spPr>
        <a:xfrm>
          <a:off x="3883252" y="1647409"/>
          <a:ext cx="183305" cy="183286"/>
        </a:xfrm>
        <a:prstGeom prst="ellipse">
          <a:avLst/>
        </a:prstGeom>
        <a:solidFill>
          <a:schemeClr val="accent3">
            <a:shade val="80000"/>
            <a:hueOff val="12161"/>
            <a:satOff val="-80"/>
            <a:lumOff val="1364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0A92B-888B-7844-8E1A-D0710F455B1C}">
      <dsp:nvSpPr>
        <dsp:cNvPr id="0" name=""/>
        <dsp:cNvSpPr/>
      </dsp:nvSpPr>
      <dsp:spPr>
        <a:xfrm>
          <a:off x="3007306" y="3024699"/>
          <a:ext cx="252802" cy="253187"/>
        </a:xfrm>
        <a:prstGeom prst="ellipse">
          <a:avLst/>
        </a:prstGeom>
        <a:solidFill>
          <a:schemeClr val="accent3">
            <a:shade val="80000"/>
            <a:hueOff val="24323"/>
            <a:satOff val="-159"/>
            <a:lumOff val="2728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B45605-D6F6-AC4A-9685-6849F4547461}">
      <dsp:nvSpPr>
        <dsp:cNvPr id="0" name=""/>
        <dsp:cNvSpPr/>
      </dsp:nvSpPr>
      <dsp:spPr>
        <a:xfrm>
          <a:off x="2213450" y="980100"/>
          <a:ext cx="183305" cy="183286"/>
        </a:xfrm>
        <a:prstGeom prst="ellipse">
          <a:avLst/>
        </a:prstGeom>
        <a:solidFill>
          <a:schemeClr val="accent3">
            <a:shade val="80000"/>
            <a:hueOff val="36484"/>
            <a:satOff val="-239"/>
            <a:lumOff val="4092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970579-FBD5-4E4C-84D3-9DDD881C0995}">
      <dsp:nvSpPr>
        <dsp:cNvPr id="0" name=""/>
        <dsp:cNvSpPr/>
      </dsp:nvSpPr>
      <dsp:spPr>
        <a:xfrm>
          <a:off x="1636482" y="2029019"/>
          <a:ext cx="183305" cy="183286"/>
        </a:xfrm>
        <a:prstGeom prst="ellipse">
          <a:avLst/>
        </a:prstGeom>
        <a:solidFill>
          <a:schemeClr val="accent3">
            <a:shade val="80000"/>
            <a:hueOff val="48646"/>
            <a:satOff val="-318"/>
            <a:lumOff val="5456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BA6C58-C1E7-7740-B691-21320912870A}">
      <dsp:nvSpPr>
        <dsp:cNvPr id="0" name=""/>
        <dsp:cNvSpPr/>
      </dsp:nvSpPr>
      <dsp:spPr>
        <a:xfrm>
          <a:off x="618879" y="1017450"/>
          <a:ext cx="1190975" cy="1159536"/>
        </a:xfrm>
        <a:prstGeom prst="ellipse">
          <a:avLst/>
        </a:prstGeom>
        <a:solidFill>
          <a:schemeClr val="accent3">
            <a:shade val="80000"/>
            <a:hueOff val="60807"/>
            <a:satOff val="-398"/>
            <a:lumOff val="6821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蝴蝶计划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793293" y="1187260"/>
        <a:ext cx="842147" cy="819916"/>
      </dsp:txXfrm>
    </dsp:sp>
    <dsp:sp modelId="{FDAC258F-E098-F147-9AF5-3E958EA51DD3}">
      <dsp:nvSpPr>
        <dsp:cNvPr id="0" name=""/>
        <dsp:cNvSpPr/>
      </dsp:nvSpPr>
      <dsp:spPr>
        <a:xfrm>
          <a:off x="2504965" y="988228"/>
          <a:ext cx="252802" cy="253187"/>
        </a:xfrm>
        <a:prstGeom prst="ellipse">
          <a:avLst/>
        </a:prstGeom>
        <a:solidFill>
          <a:schemeClr val="accent3">
            <a:shade val="80000"/>
            <a:hueOff val="72969"/>
            <a:satOff val="-477"/>
            <a:lumOff val="8185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BB2CBB-C304-DF4A-9152-026414AAE415}">
      <dsp:nvSpPr>
        <dsp:cNvPr id="0" name=""/>
        <dsp:cNvSpPr/>
      </dsp:nvSpPr>
      <dsp:spPr>
        <a:xfrm>
          <a:off x="839361" y="2330161"/>
          <a:ext cx="457096" cy="457200"/>
        </a:xfrm>
        <a:prstGeom prst="ellipse">
          <a:avLst/>
        </a:prstGeom>
        <a:solidFill>
          <a:schemeClr val="accent3">
            <a:shade val="80000"/>
            <a:hueOff val="85130"/>
            <a:satOff val="-557"/>
            <a:lumOff val="9549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5E2E80-E5DA-A347-9133-EF9451AAF799}">
      <dsp:nvSpPr>
        <dsp:cNvPr id="0" name=""/>
        <dsp:cNvSpPr/>
      </dsp:nvSpPr>
      <dsp:spPr>
        <a:xfrm>
          <a:off x="3945430" y="732358"/>
          <a:ext cx="974541" cy="860025"/>
        </a:xfrm>
        <a:prstGeom prst="ellipse">
          <a:avLst/>
        </a:prstGeom>
        <a:solidFill>
          <a:schemeClr val="accent3">
            <a:shade val="80000"/>
            <a:hueOff val="97291"/>
            <a:satOff val="-636"/>
            <a:lumOff val="10913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优势开发 </a:t>
          </a:r>
          <a:endParaRPr lang="zh-CN" altLang="en-US" sz="18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4088148" y="858306"/>
        <a:ext cx="689105" cy="608129"/>
      </dsp:txXfrm>
    </dsp:sp>
    <dsp:sp modelId="{12F03FDC-C105-0F43-B9B4-09CC07B1F597}">
      <dsp:nvSpPr>
        <dsp:cNvPr id="0" name=""/>
        <dsp:cNvSpPr/>
      </dsp:nvSpPr>
      <dsp:spPr>
        <a:xfrm>
          <a:off x="3557687" y="1338139"/>
          <a:ext cx="252802" cy="253187"/>
        </a:xfrm>
        <a:prstGeom prst="ellipse">
          <a:avLst/>
        </a:prstGeom>
        <a:solidFill>
          <a:schemeClr val="accent3">
            <a:shade val="80000"/>
            <a:hueOff val="109453"/>
            <a:satOff val="-716"/>
            <a:lumOff val="12277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3A2FFD-9B66-DD4C-836B-E3CCDA2D26EB}">
      <dsp:nvSpPr>
        <dsp:cNvPr id="0" name=""/>
        <dsp:cNvSpPr/>
      </dsp:nvSpPr>
      <dsp:spPr>
        <a:xfrm>
          <a:off x="665384" y="2874331"/>
          <a:ext cx="183305" cy="183286"/>
        </a:xfrm>
        <a:prstGeom prst="ellipse">
          <a:avLst/>
        </a:prstGeom>
        <a:solidFill>
          <a:schemeClr val="accent3">
            <a:shade val="80000"/>
            <a:hueOff val="121614"/>
            <a:satOff val="-795"/>
            <a:lumOff val="13641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2C0168-B252-2640-AF52-2DA5EA1B2C11}">
      <dsp:nvSpPr>
        <dsp:cNvPr id="0" name=""/>
        <dsp:cNvSpPr/>
      </dsp:nvSpPr>
      <dsp:spPr>
        <a:xfrm>
          <a:off x="2491906" y="2613422"/>
          <a:ext cx="183305" cy="183286"/>
        </a:xfrm>
        <a:prstGeom prst="ellipse">
          <a:avLst/>
        </a:prstGeom>
        <a:solidFill>
          <a:schemeClr val="accent3">
            <a:shade val="80000"/>
            <a:hueOff val="133776"/>
            <a:satOff val="-875"/>
            <a:lumOff val="15005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AE5546-AC30-E64E-B1F0-F49C68583FD9}">
      <dsp:nvSpPr>
        <dsp:cNvPr id="0" name=""/>
        <dsp:cNvSpPr/>
      </dsp:nvSpPr>
      <dsp:spPr>
        <a:xfrm>
          <a:off x="4257699" y="2165391"/>
          <a:ext cx="1219420" cy="1189076"/>
        </a:xfrm>
        <a:prstGeom prst="ellipse">
          <a:avLst/>
        </a:prstGeom>
        <a:solidFill>
          <a:schemeClr val="accent3">
            <a:shade val="80000"/>
            <a:hueOff val="145937"/>
            <a:satOff val="-954"/>
            <a:lumOff val="16369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码书码课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4436279" y="2339527"/>
        <a:ext cx="862260" cy="840804"/>
      </dsp:txXfrm>
    </dsp:sp>
    <dsp:sp modelId="{F9D0CF44-5FBE-F545-97C8-10E583DFFF48}">
      <dsp:nvSpPr>
        <dsp:cNvPr id="0" name=""/>
        <dsp:cNvSpPr/>
      </dsp:nvSpPr>
      <dsp:spPr>
        <a:xfrm>
          <a:off x="4144450" y="2265544"/>
          <a:ext cx="183305" cy="183286"/>
        </a:xfrm>
        <a:prstGeom prst="ellipse">
          <a:avLst/>
        </a:prstGeom>
        <a:solidFill>
          <a:schemeClr val="accent3">
            <a:shade val="80000"/>
            <a:hueOff val="158099"/>
            <a:satOff val="-1034"/>
            <a:lumOff val="17733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F6ED81-4CFE-644C-A9D1-D9CD45B18BCF}">
      <dsp:nvSpPr>
        <dsp:cNvPr id="0" name=""/>
        <dsp:cNvSpPr/>
      </dsp:nvSpPr>
      <dsp:spPr>
        <a:xfrm>
          <a:off x="1659900" y="2987851"/>
          <a:ext cx="1108033" cy="1126678"/>
        </a:xfrm>
        <a:prstGeom prst="ellipse">
          <a:avLst/>
        </a:prstGeom>
        <a:solidFill>
          <a:schemeClr val="accent3">
            <a:shade val="80000"/>
            <a:hueOff val="170260"/>
            <a:satOff val="-1113"/>
            <a:lumOff val="19098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网络研修</a:t>
          </a:r>
          <a:endParaRPr lang="zh-CN" altLang="en-US" sz="18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1822168" y="3152849"/>
        <a:ext cx="783497" cy="796682"/>
      </dsp:txXfrm>
    </dsp:sp>
    <dsp:sp modelId="{20A04233-DFF0-1644-AFC5-808D873FC313}">
      <dsp:nvSpPr>
        <dsp:cNvPr id="0" name=""/>
        <dsp:cNvSpPr/>
      </dsp:nvSpPr>
      <dsp:spPr>
        <a:xfrm>
          <a:off x="2577261" y="3057617"/>
          <a:ext cx="183305" cy="183286"/>
        </a:xfrm>
        <a:prstGeom prst="ellipse">
          <a:avLst/>
        </a:prstGeom>
        <a:solidFill>
          <a:schemeClr val="accent3">
            <a:shade val="80000"/>
            <a:hueOff val="182421"/>
            <a:satOff val="-1193"/>
            <a:lumOff val="20462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ACA44C-6514-4E4C-80EC-59BAA4EF8903}">
      <dsp:nvSpPr>
        <dsp:cNvPr id="0" name=""/>
        <dsp:cNvSpPr/>
      </dsp:nvSpPr>
      <dsp:spPr>
        <a:xfrm>
          <a:off x="2633232" y="-50529"/>
          <a:ext cx="924454" cy="924560"/>
        </a:xfrm>
        <a:prstGeom prst="ellipse">
          <a:avLst/>
        </a:prstGeom>
        <a:solidFill>
          <a:schemeClr val="accent3">
            <a:shade val="80000"/>
            <a:hueOff val="194583"/>
            <a:satOff val="-1272"/>
            <a:lumOff val="21826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主题研究</a:t>
          </a:r>
          <a:endParaRPr lang="zh-CN" altLang="en-US" sz="16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2768615" y="84870"/>
        <a:ext cx="653688" cy="653762"/>
      </dsp:txXfrm>
    </dsp:sp>
    <dsp:sp modelId="{F611531E-1B6C-2D41-B34B-6C99D8BAC0BC}">
      <dsp:nvSpPr>
        <dsp:cNvPr id="0" name=""/>
        <dsp:cNvSpPr/>
      </dsp:nvSpPr>
      <dsp:spPr>
        <a:xfrm>
          <a:off x="1493289" y="951652"/>
          <a:ext cx="183305" cy="183286"/>
        </a:xfrm>
        <a:prstGeom prst="ellipse">
          <a:avLst/>
        </a:prstGeom>
        <a:solidFill>
          <a:schemeClr val="accent3">
            <a:shade val="80000"/>
            <a:hueOff val="206744"/>
            <a:satOff val="-1352"/>
            <a:lumOff val="2319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AA5DC3-F350-A348-804E-24D276210288}">
      <dsp:nvSpPr>
        <dsp:cNvPr id="0" name=""/>
        <dsp:cNvSpPr/>
      </dsp:nvSpPr>
      <dsp:spPr>
        <a:xfrm>
          <a:off x="3627651" y="177054"/>
          <a:ext cx="183305" cy="183286"/>
        </a:xfrm>
        <a:prstGeom prst="ellipse">
          <a:avLst/>
        </a:prstGeom>
        <a:solidFill>
          <a:schemeClr val="accent3">
            <a:shade val="80000"/>
            <a:hueOff val="218906"/>
            <a:satOff val="-1431"/>
            <a:lumOff val="24554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2B0C8-8DFA-AF47-9086-06A76889FC5A}">
      <dsp:nvSpPr>
        <dsp:cNvPr id="0" name=""/>
        <dsp:cNvSpPr/>
      </dsp:nvSpPr>
      <dsp:spPr>
        <a:xfrm>
          <a:off x="976428" y="381237"/>
          <a:ext cx="2971800" cy="29721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rPr>
            <a:t>思考</a:t>
          </a:r>
          <a:endParaRPr lang="zh-CN" altLang="en-US" sz="4000" kern="1200" dirty="0">
            <a:solidFill>
              <a:schemeClr val="tx2">
                <a:lumMod val="20000"/>
                <a:lumOff val="80000"/>
              </a:schemeClr>
            </a:solidFill>
            <a:latin typeface="Lantinghei SC Demibold" charset="-122"/>
            <a:ea typeface="Lantinghei SC Demibold" charset="-122"/>
            <a:cs typeface="Lantinghei SC Demibold" charset="-122"/>
          </a:endParaRPr>
        </a:p>
      </dsp:txBody>
      <dsp:txXfrm>
        <a:off x="1411638" y="816496"/>
        <a:ext cx="2101380" cy="2101616"/>
      </dsp:txXfrm>
    </dsp:sp>
    <dsp:sp modelId="{AE80BAC2-6A49-8A4A-8DE8-67AD635217AD}">
      <dsp:nvSpPr>
        <dsp:cNvPr id="0" name=""/>
        <dsp:cNvSpPr/>
      </dsp:nvSpPr>
      <dsp:spPr>
        <a:xfrm>
          <a:off x="2672336" y="245825"/>
          <a:ext cx="330403" cy="3305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314CF3-657A-5B4A-9315-12450F0E7915}">
      <dsp:nvSpPr>
        <dsp:cNvPr id="0" name=""/>
        <dsp:cNvSpPr/>
      </dsp:nvSpPr>
      <dsp:spPr>
        <a:xfrm>
          <a:off x="1890219" y="3132545"/>
          <a:ext cx="239572" cy="239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1FE97E-610B-AF4E-B69C-33AB6E27ED9F}">
      <dsp:nvSpPr>
        <dsp:cNvPr id="0" name=""/>
        <dsp:cNvSpPr/>
      </dsp:nvSpPr>
      <dsp:spPr>
        <a:xfrm>
          <a:off x="4139643" y="1587452"/>
          <a:ext cx="239572" cy="239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0A92B-888B-7844-8E1A-D0710F455B1C}">
      <dsp:nvSpPr>
        <dsp:cNvPr id="0" name=""/>
        <dsp:cNvSpPr/>
      </dsp:nvSpPr>
      <dsp:spPr>
        <a:xfrm>
          <a:off x="2994814" y="3387398"/>
          <a:ext cx="330403" cy="3305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B45605-D6F6-AC4A-9685-6849F4547461}">
      <dsp:nvSpPr>
        <dsp:cNvPr id="0" name=""/>
        <dsp:cNvSpPr/>
      </dsp:nvSpPr>
      <dsp:spPr>
        <a:xfrm>
          <a:off x="1957275" y="715603"/>
          <a:ext cx="239572" cy="239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970579-FBD5-4E4C-84D3-9DDD881C0995}">
      <dsp:nvSpPr>
        <dsp:cNvPr id="0" name=""/>
        <dsp:cNvSpPr/>
      </dsp:nvSpPr>
      <dsp:spPr>
        <a:xfrm>
          <a:off x="1203200" y="2086048"/>
          <a:ext cx="239572" cy="239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BA6C58-C1E7-7740-B691-21320912870A}">
      <dsp:nvSpPr>
        <dsp:cNvPr id="0" name=""/>
        <dsp:cNvSpPr/>
      </dsp:nvSpPr>
      <dsp:spPr>
        <a:xfrm>
          <a:off x="-126767" y="764180"/>
          <a:ext cx="1556559" cy="15149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理解技术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101186" y="986039"/>
        <a:ext cx="1100653" cy="1071232"/>
      </dsp:txXfrm>
    </dsp:sp>
    <dsp:sp modelId="{FDAC258F-E098-F147-9AF5-3E958EA51DD3}">
      <dsp:nvSpPr>
        <dsp:cNvPr id="0" name=""/>
        <dsp:cNvSpPr/>
      </dsp:nvSpPr>
      <dsp:spPr>
        <a:xfrm>
          <a:off x="2338275" y="726019"/>
          <a:ext cx="330403" cy="3305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BB2CBB-C304-DF4A-9152-026414AAE415}">
      <dsp:nvSpPr>
        <dsp:cNvPr id="0" name=""/>
        <dsp:cNvSpPr/>
      </dsp:nvSpPr>
      <dsp:spPr>
        <a:xfrm>
          <a:off x="161393" y="2479786"/>
          <a:ext cx="597408" cy="5975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5E2E80-E5DA-A347-9133-EF9451AAF799}">
      <dsp:nvSpPr>
        <dsp:cNvPr id="0" name=""/>
        <dsp:cNvSpPr/>
      </dsp:nvSpPr>
      <dsp:spPr>
        <a:xfrm>
          <a:off x="4220907" y="391451"/>
          <a:ext cx="1273688" cy="11236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未来走向</a:t>
          </a:r>
          <a:endParaRPr lang="zh-CN" altLang="en-US" sz="18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4407434" y="556004"/>
        <a:ext cx="900634" cy="794529"/>
      </dsp:txXfrm>
    </dsp:sp>
    <dsp:sp modelId="{12F03FDC-C105-0F43-B9B4-09CC07B1F597}">
      <dsp:nvSpPr>
        <dsp:cNvPr id="0" name=""/>
        <dsp:cNvSpPr/>
      </dsp:nvSpPr>
      <dsp:spPr>
        <a:xfrm>
          <a:off x="3714142" y="1183297"/>
          <a:ext cx="330403" cy="3305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3A2FFD-9B66-DD4C-836B-E3CCDA2D26EB}">
      <dsp:nvSpPr>
        <dsp:cNvPr id="0" name=""/>
        <dsp:cNvSpPr/>
      </dsp:nvSpPr>
      <dsp:spPr>
        <a:xfrm>
          <a:off x="-65987" y="3190876"/>
          <a:ext cx="239572" cy="239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2C0168-B252-2640-AF52-2DA5EA1B2C11}">
      <dsp:nvSpPr>
        <dsp:cNvPr id="0" name=""/>
        <dsp:cNvSpPr/>
      </dsp:nvSpPr>
      <dsp:spPr>
        <a:xfrm>
          <a:off x="2321206" y="2849914"/>
          <a:ext cx="239572" cy="239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AE5546-AC30-E64E-B1F0-F49C68583FD9}">
      <dsp:nvSpPr>
        <dsp:cNvPr id="0" name=""/>
        <dsp:cNvSpPr/>
      </dsp:nvSpPr>
      <dsp:spPr>
        <a:xfrm>
          <a:off x="4629031" y="2264629"/>
          <a:ext cx="1593736" cy="1553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防止运动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4862428" y="2492140"/>
        <a:ext cx="1126942" cy="1098522"/>
      </dsp:txXfrm>
    </dsp:sp>
    <dsp:sp modelId="{F9D0CF44-5FBE-F545-97C8-10E583DFFF48}">
      <dsp:nvSpPr>
        <dsp:cNvPr id="0" name=""/>
        <dsp:cNvSpPr/>
      </dsp:nvSpPr>
      <dsp:spPr>
        <a:xfrm>
          <a:off x="4481019" y="2395067"/>
          <a:ext cx="239572" cy="239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2B0C8-8DFA-AF47-9086-06A76889FC5A}">
      <dsp:nvSpPr>
        <dsp:cNvPr id="0" name=""/>
        <dsp:cNvSpPr/>
      </dsp:nvSpPr>
      <dsp:spPr>
        <a:xfrm>
          <a:off x="1209681" y="124358"/>
          <a:ext cx="2723951" cy="27240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rPr>
            <a:t>微课程</a:t>
          </a:r>
          <a:endParaRPr lang="zh-CN" altLang="en-US" sz="4000" kern="1200" dirty="0">
            <a:solidFill>
              <a:schemeClr val="tx2">
                <a:lumMod val="20000"/>
                <a:lumOff val="80000"/>
              </a:schemeClr>
            </a:solidFill>
            <a:latin typeface="Lantinghei SC Demibold" charset="-122"/>
            <a:ea typeface="Lantinghei SC Demibold" charset="-122"/>
            <a:cs typeface="Lantinghei SC Demibold" charset="-122"/>
          </a:endParaRPr>
        </a:p>
      </dsp:txBody>
      <dsp:txXfrm>
        <a:off x="1608594" y="523293"/>
        <a:ext cx="1926125" cy="1926229"/>
      </dsp:txXfrm>
    </dsp:sp>
    <dsp:sp modelId="{AE80BAC2-6A49-8A4A-8DE8-67AD635217AD}">
      <dsp:nvSpPr>
        <dsp:cNvPr id="0" name=""/>
        <dsp:cNvSpPr/>
      </dsp:nvSpPr>
      <dsp:spPr>
        <a:xfrm>
          <a:off x="2764150" y="0"/>
          <a:ext cx="302847" cy="3031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314CF3-657A-5B4A-9315-12450F0E7915}">
      <dsp:nvSpPr>
        <dsp:cNvPr id="0" name=""/>
        <dsp:cNvSpPr/>
      </dsp:nvSpPr>
      <dsp:spPr>
        <a:xfrm>
          <a:off x="2047261" y="2646070"/>
          <a:ext cx="219592" cy="219456"/>
        </a:xfrm>
        <a:prstGeom prst="ellipse">
          <a:avLst/>
        </a:prstGeom>
        <a:solidFill>
          <a:schemeClr val="accent3">
            <a:hueOff val="703142"/>
            <a:satOff val="-1055"/>
            <a:lumOff val="-172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1FE97E-610B-AF4E-B69C-33AB6E27ED9F}">
      <dsp:nvSpPr>
        <dsp:cNvPr id="0" name=""/>
        <dsp:cNvSpPr/>
      </dsp:nvSpPr>
      <dsp:spPr>
        <a:xfrm>
          <a:off x="4109084" y="1229766"/>
          <a:ext cx="219592" cy="219456"/>
        </a:xfrm>
        <a:prstGeom prst="ellipse">
          <a:avLst/>
        </a:prstGeom>
        <a:solidFill>
          <a:schemeClr val="accent3">
            <a:hueOff val="1406283"/>
            <a:satOff val="-2110"/>
            <a:lumOff val="-343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0A92B-888B-7844-8E1A-D0710F455B1C}">
      <dsp:nvSpPr>
        <dsp:cNvPr id="0" name=""/>
        <dsp:cNvSpPr/>
      </dsp:nvSpPr>
      <dsp:spPr>
        <a:xfrm>
          <a:off x="3059733" y="2879344"/>
          <a:ext cx="302847" cy="303174"/>
        </a:xfrm>
        <a:prstGeom prst="ellipse">
          <a:avLst/>
        </a:prstGeom>
        <a:solidFill>
          <a:schemeClr val="accent3">
            <a:hueOff val="2109425"/>
            <a:satOff val="-3165"/>
            <a:lumOff val="-515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B45605-D6F6-AC4A-9685-6849F4547461}">
      <dsp:nvSpPr>
        <dsp:cNvPr id="0" name=""/>
        <dsp:cNvSpPr/>
      </dsp:nvSpPr>
      <dsp:spPr>
        <a:xfrm>
          <a:off x="2108725" y="430377"/>
          <a:ext cx="219592" cy="219456"/>
        </a:xfrm>
        <a:prstGeom prst="ellipse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970579-FBD5-4E4C-84D3-9DDD881C0995}">
      <dsp:nvSpPr>
        <dsp:cNvPr id="0" name=""/>
        <dsp:cNvSpPr/>
      </dsp:nvSpPr>
      <dsp:spPr>
        <a:xfrm>
          <a:off x="1417540" y="1686966"/>
          <a:ext cx="219592" cy="219456"/>
        </a:xfrm>
        <a:prstGeom prst="ellipse">
          <a:avLst/>
        </a:prstGeom>
        <a:solidFill>
          <a:schemeClr val="accent3">
            <a:hueOff val="3515708"/>
            <a:satOff val="-5275"/>
            <a:lumOff val="-858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BA6C58-C1E7-7740-B691-21320912870A}">
      <dsp:nvSpPr>
        <dsp:cNvPr id="0" name=""/>
        <dsp:cNvSpPr/>
      </dsp:nvSpPr>
      <dsp:spPr>
        <a:xfrm>
          <a:off x="358132" y="615696"/>
          <a:ext cx="1107461" cy="1107440"/>
        </a:xfrm>
        <a:prstGeom prst="ellipse">
          <a:avLst/>
        </a:prstGeom>
        <a:solidFill>
          <a:schemeClr val="accent3">
            <a:hueOff val="4218850"/>
            <a:satOff val="-6330"/>
            <a:lumOff val="-1029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PPT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520316" y="777877"/>
        <a:ext cx="783093" cy="783078"/>
      </dsp:txXfrm>
    </dsp:sp>
    <dsp:sp modelId="{FDAC258F-E098-F147-9AF5-3E958EA51DD3}">
      <dsp:nvSpPr>
        <dsp:cNvPr id="0" name=""/>
        <dsp:cNvSpPr/>
      </dsp:nvSpPr>
      <dsp:spPr>
        <a:xfrm>
          <a:off x="2457950" y="440131"/>
          <a:ext cx="302847" cy="303174"/>
        </a:xfrm>
        <a:prstGeom prst="ellipse">
          <a:avLst/>
        </a:prstGeom>
        <a:solidFill>
          <a:schemeClr val="accent3">
            <a:hueOff val="4921991"/>
            <a:satOff val="-7385"/>
            <a:lumOff val="-1201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BB2CBB-C304-DF4A-9152-026414AAE415}">
      <dsp:nvSpPr>
        <dsp:cNvPr id="0" name=""/>
        <dsp:cNvSpPr/>
      </dsp:nvSpPr>
      <dsp:spPr>
        <a:xfrm>
          <a:off x="462620" y="2047443"/>
          <a:ext cx="547584" cy="547827"/>
        </a:xfrm>
        <a:prstGeom prst="ellipse">
          <a:avLst/>
        </a:prstGeom>
        <a:solidFill>
          <a:schemeClr val="accent3">
            <a:hueOff val="5625133"/>
            <a:satOff val="-8440"/>
            <a:lumOff val="-1373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5E2E80-E5DA-A347-9133-EF9451AAF799}">
      <dsp:nvSpPr>
        <dsp:cNvPr id="0" name=""/>
        <dsp:cNvSpPr/>
      </dsp:nvSpPr>
      <dsp:spPr>
        <a:xfrm>
          <a:off x="4213572" y="94691"/>
          <a:ext cx="1107461" cy="1107440"/>
        </a:xfrm>
        <a:prstGeom prst="ellipse">
          <a:avLst/>
        </a:prstGeom>
        <a:solidFill>
          <a:schemeClr val="accent3">
            <a:hueOff val="6328274"/>
            <a:satOff val="-9495"/>
            <a:lumOff val="-1544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录屏 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4375756" y="256872"/>
        <a:ext cx="783093" cy="783078"/>
      </dsp:txXfrm>
    </dsp:sp>
    <dsp:sp modelId="{12F03FDC-C105-0F43-B9B4-09CC07B1F597}">
      <dsp:nvSpPr>
        <dsp:cNvPr id="0" name=""/>
        <dsp:cNvSpPr/>
      </dsp:nvSpPr>
      <dsp:spPr>
        <a:xfrm>
          <a:off x="3719069" y="859536"/>
          <a:ext cx="302847" cy="303174"/>
        </a:xfrm>
        <a:prstGeom prst="ellipse">
          <a:avLst/>
        </a:prstGeom>
        <a:solidFill>
          <a:schemeClr val="accent3">
            <a:hueOff val="7031416"/>
            <a:satOff val="-10550"/>
            <a:lumOff val="-1716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3A2FFD-9B66-DD4C-836B-E3CCDA2D26EB}">
      <dsp:nvSpPr>
        <dsp:cNvPr id="0" name=""/>
        <dsp:cNvSpPr/>
      </dsp:nvSpPr>
      <dsp:spPr>
        <a:xfrm>
          <a:off x="254203" y="2699308"/>
          <a:ext cx="219592" cy="219456"/>
        </a:xfrm>
        <a:prstGeom prst="ellipse">
          <a:avLst/>
        </a:prstGeom>
        <a:solidFill>
          <a:schemeClr val="accent3">
            <a:hueOff val="7734557"/>
            <a:satOff val="-11605"/>
            <a:lumOff val="-1887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2C0168-B252-2640-AF52-2DA5EA1B2C11}">
      <dsp:nvSpPr>
        <dsp:cNvPr id="0" name=""/>
        <dsp:cNvSpPr/>
      </dsp:nvSpPr>
      <dsp:spPr>
        <a:xfrm>
          <a:off x="2442304" y="2386787"/>
          <a:ext cx="219592" cy="219456"/>
        </a:xfrm>
        <a:prstGeom prst="ellipse">
          <a:avLst/>
        </a:prstGeom>
        <a:solidFill>
          <a:schemeClr val="accent3">
            <a:hueOff val="8437700"/>
            <a:satOff val="-12660"/>
            <a:lumOff val="-2059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AE5546-AC30-E64E-B1F0-F49C68583FD9}">
      <dsp:nvSpPr>
        <dsp:cNvPr id="0" name=""/>
        <dsp:cNvSpPr/>
      </dsp:nvSpPr>
      <dsp:spPr>
        <a:xfrm>
          <a:off x="4734335" y="2008835"/>
          <a:ext cx="1107461" cy="1107440"/>
        </a:xfrm>
        <a:prstGeom prst="ellipse">
          <a:avLst/>
        </a:prstGeom>
        <a:solidFill>
          <a:schemeClr val="accent3">
            <a:hueOff val="9140841"/>
            <a:satOff val="-13715"/>
            <a:lumOff val="-223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录像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4896519" y="2171016"/>
        <a:ext cx="783093" cy="783078"/>
      </dsp:txXfrm>
    </dsp:sp>
    <dsp:sp modelId="{F9D0CF44-5FBE-F545-97C8-10E583DFFF48}">
      <dsp:nvSpPr>
        <dsp:cNvPr id="0" name=""/>
        <dsp:cNvSpPr/>
      </dsp:nvSpPr>
      <dsp:spPr>
        <a:xfrm>
          <a:off x="4421989" y="1970227"/>
          <a:ext cx="219592" cy="219456"/>
        </a:xfrm>
        <a:prstGeom prst="ellipse">
          <a:avLst/>
        </a:prstGeom>
        <a:solidFill>
          <a:schemeClr val="accent3">
            <a:hueOff val="9843983"/>
            <a:satOff val="-14770"/>
            <a:lumOff val="-2402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F6ED81-4CFE-644C-A9D1-D9CD45B18BCF}">
      <dsp:nvSpPr>
        <dsp:cNvPr id="0" name=""/>
        <dsp:cNvSpPr/>
      </dsp:nvSpPr>
      <dsp:spPr>
        <a:xfrm>
          <a:off x="1555553" y="2956560"/>
          <a:ext cx="1107461" cy="1107440"/>
        </a:xfrm>
        <a:prstGeom prst="ellipse">
          <a:avLst/>
        </a:prstGeom>
        <a:solidFill>
          <a:schemeClr val="accent3">
            <a:hueOff val="10547124"/>
            <a:satOff val="-15825"/>
            <a:lumOff val="-2573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录音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1717737" y="3118741"/>
        <a:ext cx="783093" cy="783078"/>
      </dsp:txXfrm>
    </dsp:sp>
    <dsp:sp modelId="{20A04233-DFF0-1644-AFC5-808D873FC313}">
      <dsp:nvSpPr>
        <dsp:cNvPr id="0" name=""/>
        <dsp:cNvSpPr/>
      </dsp:nvSpPr>
      <dsp:spPr>
        <a:xfrm>
          <a:off x="2544557" y="2919171"/>
          <a:ext cx="219592" cy="219456"/>
        </a:xfrm>
        <a:prstGeom prst="ellipse">
          <a:avLst/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2B0C8-8DFA-AF47-9086-06A76889FC5A}">
      <dsp:nvSpPr>
        <dsp:cNvPr id="0" name=""/>
        <dsp:cNvSpPr/>
      </dsp:nvSpPr>
      <dsp:spPr>
        <a:xfrm>
          <a:off x="1462971" y="724475"/>
          <a:ext cx="2273823" cy="22742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rPr>
            <a:t>微课程</a:t>
          </a:r>
          <a:endParaRPr lang="zh-CN" altLang="en-US" sz="4000" kern="1200" dirty="0">
            <a:solidFill>
              <a:schemeClr val="tx2">
                <a:lumMod val="20000"/>
                <a:lumOff val="80000"/>
              </a:schemeClr>
            </a:solidFill>
            <a:latin typeface="Lantinghei SC Demibold" charset="-122"/>
            <a:ea typeface="Lantinghei SC Demibold" charset="-122"/>
            <a:cs typeface="Lantinghei SC Demibold" charset="-122"/>
          </a:endParaRPr>
        </a:p>
      </dsp:txBody>
      <dsp:txXfrm>
        <a:off x="1795965" y="1057526"/>
        <a:ext cx="1607835" cy="1608112"/>
      </dsp:txXfrm>
    </dsp:sp>
    <dsp:sp modelId="{00314CF3-657A-5B4A-9315-12450F0E7915}">
      <dsp:nvSpPr>
        <dsp:cNvPr id="0" name=""/>
        <dsp:cNvSpPr/>
      </dsp:nvSpPr>
      <dsp:spPr>
        <a:xfrm>
          <a:off x="2162143" y="2829627"/>
          <a:ext cx="183305" cy="1832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1FE97E-610B-AF4E-B69C-33AB6E27ED9F}">
      <dsp:nvSpPr>
        <dsp:cNvPr id="0" name=""/>
        <dsp:cNvSpPr/>
      </dsp:nvSpPr>
      <dsp:spPr>
        <a:xfrm>
          <a:off x="3883252" y="1647409"/>
          <a:ext cx="183305" cy="183286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0A92B-888B-7844-8E1A-D0710F455B1C}">
      <dsp:nvSpPr>
        <dsp:cNvPr id="0" name=""/>
        <dsp:cNvSpPr/>
      </dsp:nvSpPr>
      <dsp:spPr>
        <a:xfrm>
          <a:off x="3007306" y="3024699"/>
          <a:ext cx="252802" cy="253187"/>
        </a:xfrm>
        <a:prstGeom prst="ellipse">
          <a:avLst/>
        </a:prstGeom>
        <a:solidFill>
          <a:schemeClr val="accent3">
            <a:hueOff val="1250030"/>
            <a:satOff val="-1876"/>
            <a:lumOff val="-305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B45605-D6F6-AC4A-9685-6849F4547461}">
      <dsp:nvSpPr>
        <dsp:cNvPr id="0" name=""/>
        <dsp:cNvSpPr/>
      </dsp:nvSpPr>
      <dsp:spPr>
        <a:xfrm>
          <a:off x="2213450" y="980100"/>
          <a:ext cx="183305" cy="183286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970579-FBD5-4E4C-84D3-9DDD881C0995}">
      <dsp:nvSpPr>
        <dsp:cNvPr id="0" name=""/>
        <dsp:cNvSpPr/>
      </dsp:nvSpPr>
      <dsp:spPr>
        <a:xfrm>
          <a:off x="1636482" y="2029019"/>
          <a:ext cx="183305" cy="183286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BA6C58-C1E7-7740-B691-21320912870A}">
      <dsp:nvSpPr>
        <dsp:cNvPr id="0" name=""/>
        <dsp:cNvSpPr/>
      </dsp:nvSpPr>
      <dsp:spPr>
        <a:xfrm>
          <a:off x="618879" y="1017450"/>
          <a:ext cx="1190975" cy="1159536"/>
        </a:xfrm>
        <a:prstGeom prst="ellipse">
          <a:avLst/>
        </a:prstGeom>
        <a:solidFill>
          <a:schemeClr val="accent3">
            <a:hueOff val="3125074"/>
            <a:satOff val="-4689"/>
            <a:lumOff val="-763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蝴蝶计划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793293" y="1187260"/>
        <a:ext cx="842147" cy="819916"/>
      </dsp:txXfrm>
    </dsp:sp>
    <dsp:sp modelId="{FDAC258F-E098-F147-9AF5-3E958EA51DD3}">
      <dsp:nvSpPr>
        <dsp:cNvPr id="0" name=""/>
        <dsp:cNvSpPr/>
      </dsp:nvSpPr>
      <dsp:spPr>
        <a:xfrm>
          <a:off x="2504965" y="988228"/>
          <a:ext cx="252802" cy="253187"/>
        </a:xfrm>
        <a:prstGeom prst="ellipse">
          <a:avLst/>
        </a:prstGeom>
        <a:solidFill>
          <a:schemeClr val="accent3">
            <a:hueOff val="3750089"/>
            <a:satOff val="-5627"/>
            <a:lumOff val="-915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BB2CBB-C304-DF4A-9152-026414AAE415}">
      <dsp:nvSpPr>
        <dsp:cNvPr id="0" name=""/>
        <dsp:cNvSpPr/>
      </dsp:nvSpPr>
      <dsp:spPr>
        <a:xfrm>
          <a:off x="839361" y="2330161"/>
          <a:ext cx="457096" cy="457200"/>
        </a:xfrm>
        <a:prstGeom prst="ellipse">
          <a:avLst/>
        </a:prstGeom>
        <a:solidFill>
          <a:schemeClr val="accent3">
            <a:hueOff val="4375103"/>
            <a:satOff val="-6564"/>
            <a:lumOff val="-1068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5E2E80-E5DA-A347-9133-EF9451AAF799}">
      <dsp:nvSpPr>
        <dsp:cNvPr id="0" name=""/>
        <dsp:cNvSpPr/>
      </dsp:nvSpPr>
      <dsp:spPr>
        <a:xfrm>
          <a:off x="3945430" y="732358"/>
          <a:ext cx="974541" cy="860025"/>
        </a:xfrm>
        <a:prstGeom prst="ellipse">
          <a:avLst/>
        </a:prstGeom>
        <a:solidFill>
          <a:schemeClr val="accent3">
            <a:hueOff val="5000118"/>
            <a:satOff val="-7502"/>
            <a:lumOff val="-122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优势开发 </a:t>
          </a:r>
          <a:endParaRPr lang="zh-CN" altLang="en-US" sz="18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4088148" y="858306"/>
        <a:ext cx="689105" cy="608129"/>
      </dsp:txXfrm>
    </dsp:sp>
    <dsp:sp modelId="{12F03FDC-C105-0F43-B9B4-09CC07B1F597}">
      <dsp:nvSpPr>
        <dsp:cNvPr id="0" name=""/>
        <dsp:cNvSpPr/>
      </dsp:nvSpPr>
      <dsp:spPr>
        <a:xfrm>
          <a:off x="3557687" y="1338139"/>
          <a:ext cx="252802" cy="253187"/>
        </a:xfrm>
        <a:prstGeom prst="ellipse">
          <a:avLst/>
        </a:prstGeom>
        <a:solidFill>
          <a:schemeClr val="accent3">
            <a:hueOff val="5625133"/>
            <a:satOff val="-8440"/>
            <a:lumOff val="-1373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3A2FFD-9B66-DD4C-836B-E3CCDA2D26EB}">
      <dsp:nvSpPr>
        <dsp:cNvPr id="0" name=""/>
        <dsp:cNvSpPr/>
      </dsp:nvSpPr>
      <dsp:spPr>
        <a:xfrm>
          <a:off x="665384" y="2874331"/>
          <a:ext cx="183305" cy="183286"/>
        </a:xfrm>
        <a:prstGeom prst="ellipse">
          <a:avLst/>
        </a:prstGeom>
        <a:solidFill>
          <a:schemeClr val="accent3">
            <a:hueOff val="6250148"/>
            <a:satOff val="-9378"/>
            <a:lumOff val="-1525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2C0168-B252-2640-AF52-2DA5EA1B2C11}">
      <dsp:nvSpPr>
        <dsp:cNvPr id="0" name=""/>
        <dsp:cNvSpPr/>
      </dsp:nvSpPr>
      <dsp:spPr>
        <a:xfrm>
          <a:off x="2491906" y="2613422"/>
          <a:ext cx="183305" cy="183286"/>
        </a:xfrm>
        <a:prstGeom prst="ellipse">
          <a:avLst/>
        </a:prstGeom>
        <a:solidFill>
          <a:schemeClr val="accent3">
            <a:hueOff val="6875162"/>
            <a:satOff val="-10316"/>
            <a:lumOff val="-1678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AE5546-AC30-E64E-B1F0-F49C68583FD9}">
      <dsp:nvSpPr>
        <dsp:cNvPr id="0" name=""/>
        <dsp:cNvSpPr/>
      </dsp:nvSpPr>
      <dsp:spPr>
        <a:xfrm>
          <a:off x="4257699" y="2165391"/>
          <a:ext cx="1219420" cy="1189076"/>
        </a:xfrm>
        <a:prstGeom prst="ellipse">
          <a:avLst/>
        </a:prstGeom>
        <a:solidFill>
          <a:schemeClr val="accent3">
            <a:hueOff val="7500177"/>
            <a:satOff val="-11253"/>
            <a:lumOff val="-183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码书码课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4436279" y="2339527"/>
        <a:ext cx="862260" cy="840804"/>
      </dsp:txXfrm>
    </dsp:sp>
    <dsp:sp modelId="{F9D0CF44-5FBE-F545-97C8-10E583DFFF48}">
      <dsp:nvSpPr>
        <dsp:cNvPr id="0" name=""/>
        <dsp:cNvSpPr/>
      </dsp:nvSpPr>
      <dsp:spPr>
        <a:xfrm>
          <a:off x="4144450" y="2265544"/>
          <a:ext cx="183305" cy="183286"/>
        </a:xfrm>
        <a:prstGeom prst="ellipse">
          <a:avLst/>
        </a:prstGeom>
        <a:solidFill>
          <a:schemeClr val="accent3">
            <a:hueOff val="8125192"/>
            <a:satOff val="-12191"/>
            <a:lumOff val="-1983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F6ED81-4CFE-644C-A9D1-D9CD45B18BCF}">
      <dsp:nvSpPr>
        <dsp:cNvPr id="0" name=""/>
        <dsp:cNvSpPr/>
      </dsp:nvSpPr>
      <dsp:spPr>
        <a:xfrm>
          <a:off x="1659900" y="2987851"/>
          <a:ext cx="1108033" cy="1126678"/>
        </a:xfrm>
        <a:prstGeom prst="ellipse">
          <a:avLst/>
        </a:prstGeom>
        <a:solidFill>
          <a:schemeClr val="accent3">
            <a:hueOff val="8750207"/>
            <a:satOff val="-13129"/>
            <a:lumOff val="-2135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网络研修</a:t>
          </a:r>
          <a:endParaRPr lang="zh-CN" altLang="en-US" sz="18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1822168" y="3152849"/>
        <a:ext cx="783497" cy="796682"/>
      </dsp:txXfrm>
    </dsp:sp>
    <dsp:sp modelId="{20A04233-DFF0-1644-AFC5-808D873FC313}">
      <dsp:nvSpPr>
        <dsp:cNvPr id="0" name=""/>
        <dsp:cNvSpPr/>
      </dsp:nvSpPr>
      <dsp:spPr>
        <a:xfrm>
          <a:off x="2577261" y="3057617"/>
          <a:ext cx="183305" cy="183286"/>
        </a:xfrm>
        <a:prstGeom prst="ellipse">
          <a:avLst/>
        </a:prstGeom>
        <a:solidFill>
          <a:schemeClr val="accent3">
            <a:hueOff val="9375221"/>
            <a:satOff val="-14067"/>
            <a:lumOff val="-2288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ACA44C-6514-4E4C-80EC-59BAA4EF8903}">
      <dsp:nvSpPr>
        <dsp:cNvPr id="0" name=""/>
        <dsp:cNvSpPr/>
      </dsp:nvSpPr>
      <dsp:spPr>
        <a:xfrm>
          <a:off x="2633232" y="-50529"/>
          <a:ext cx="924454" cy="924560"/>
        </a:xfrm>
        <a:prstGeom prst="ellipse">
          <a:avLst/>
        </a:prstGeom>
        <a:solidFill>
          <a:schemeClr val="accent3">
            <a:hueOff val="10000237"/>
            <a:satOff val="-15004"/>
            <a:lumOff val="-244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主题研究</a:t>
          </a:r>
          <a:endParaRPr lang="zh-CN" altLang="en-US" sz="16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2768615" y="84870"/>
        <a:ext cx="653688" cy="653762"/>
      </dsp:txXfrm>
    </dsp:sp>
    <dsp:sp modelId="{F611531E-1B6C-2D41-B34B-6C99D8BAC0BC}">
      <dsp:nvSpPr>
        <dsp:cNvPr id="0" name=""/>
        <dsp:cNvSpPr/>
      </dsp:nvSpPr>
      <dsp:spPr>
        <a:xfrm>
          <a:off x="1493289" y="951652"/>
          <a:ext cx="183305" cy="183286"/>
        </a:xfrm>
        <a:prstGeom prst="ellipse">
          <a:avLst/>
        </a:prstGeom>
        <a:solidFill>
          <a:schemeClr val="accent3">
            <a:hueOff val="10625251"/>
            <a:satOff val="-15942"/>
            <a:lumOff val="-2593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AA5DC3-F350-A348-804E-24D276210288}">
      <dsp:nvSpPr>
        <dsp:cNvPr id="0" name=""/>
        <dsp:cNvSpPr/>
      </dsp:nvSpPr>
      <dsp:spPr>
        <a:xfrm>
          <a:off x="3627651" y="177054"/>
          <a:ext cx="183305" cy="183286"/>
        </a:xfrm>
        <a:prstGeom prst="ellipse">
          <a:avLst/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2B0C8-8DFA-AF47-9086-06A76889FC5A}">
      <dsp:nvSpPr>
        <dsp:cNvPr id="0" name=""/>
        <dsp:cNvSpPr/>
      </dsp:nvSpPr>
      <dsp:spPr>
        <a:xfrm>
          <a:off x="976428" y="381237"/>
          <a:ext cx="2971800" cy="29721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rPr>
            <a:t>微课程</a:t>
          </a:r>
          <a:endParaRPr lang="zh-CN" altLang="en-US" sz="4000" kern="1200" dirty="0">
            <a:solidFill>
              <a:schemeClr val="tx2">
                <a:lumMod val="20000"/>
                <a:lumOff val="80000"/>
              </a:schemeClr>
            </a:solidFill>
            <a:latin typeface="Lantinghei SC Demibold" charset="-122"/>
            <a:ea typeface="Lantinghei SC Demibold" charset="-122"/>
            <a:cs typeface="Lantinghei SC Demibold" charset="-122"/>
          </a:endParaRPr>
        </a:p>
      </dsp:txBody>
      <dsp:txXfrm>
        <a:off x="1411638" y="816496"/>
        <a:ext cx="2101380" cy="2101616"/>
      </dsp:txXfrm>
    </dsp:sp>
    <dsp:sp modelId="{AE80BAC2-6A49-8A4A-8DE8-67AD635217AD}">
      <dsp:nvSpPr>
        <dsp:cNvPr id="0" name=""/>
        <dsp:cNvSpPr/>
      </dsp:nvSpPr>
      <dsp:spPr>
        <a:xfrm>
          <a:off x="2672336" y="245825"/>
          <a:ext cx="330403" cy="33054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314CF3-657A-5B4A-9315-12450F0E7915}">
      <dsp:nvSpPr>
        <dsp:cNvPr id="0" name=""/>
        <dsp:cNvSpPr/>
      </dsp:nvSpPr>
      <dsp:spPr>
        <a:xfrm>
          <a:off x="1890219" y="3132545"/>
          <a:ext cx="239572" cy="239576"/>
        </a:xfrm>
        <a:prstGeom prst="ellipse">
          <a:avLst/>
        </a:prstGeom>
        <a:solidFill>
          <a:schemeClr val="accent3">
            <a:hueOff val="803590"/>
            <a:satOff val="-1206"/>
            <a:lumOff val="-196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1FE97E-610B-AF4E-B69C-33AB6E27ED9F}">
      <dsp:nvSpPr>
        <dsp:cNvPr id="0" name=""/>
        <dsp:cNvSpPr/>
      </dsp:nvSpPr>
      <dsp:spPr>
        <a:xfrm>
          <a:off x="4139643" y="1587452"/>
          <a:ext cx="239572" cy="239576"/>
        </a:xfrm>
        <a:prstGeom prst="ellipse">
          <a:avLst/>
        </a:prstGeom>
        <a:solidFill>
          <a:schemeClr val="accent3">
            <a:hueOff val="1607181"/>
            <a:satOff val="-2411"/>
            <a:lumOff val="-392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0A92B-888B-7844-8E1A-D0710F455B1C}">
      <dsp:nvSpPr>
        <dsp:cNvPr id="0" name=""/>
        <dsp:cNvSpPr/>
      </dsp:nvSpPr>
      <dsp:spPr>
        <a:xfrm>
          <a:off x="2994814" y="3387398"/>
          <a:ext cx="330403" cy="330545"/>
        </a:xfrm>
        <a:prstGeom prst="ellipse">
          <a:avLst/>
        </a:prstGeom>
        <a:solidFill>
          <a:schemeClr val="accent3">
            <a:hueOff val="2410771"/>
            <a:satOff val="-3617"/>
            <a:lumOff val="-588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B45605-D6F6-AC4A-9685-6849F4547461}">
      <dsp:nvSpPr>
        <dsp:cNvPr id="0" name=""/>
        <dsp:cNvSpPr/>
      </dsp:nvSpPr>
      <dsp:spPr>
        <a:xfrm>
          <a:off x="1957275" y="715603"/>
          <a:ext cx="239572" cy="239576"/>
        </a:xfrm>
        <a:prstGeom prst="ellipse">
          <a:avLst/>
        </a:prstGeom>
        <a:solidFill>
          <a:schemeClr val="accent3">
            <a:hueOff val="3214362"/>
            <a:satOff val="-4823"/>
            <a:lumOff val="-784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970579-FBD5-4E4C-84D3-9DDD881C0995}">
      <dsp:nvSpPr>
        <dsp:cNvPr id="0" name=""/>
        <dsp:cNvSpPr/>
      </dsp:nvSpPr>
      <dsp:spPr>
        <a:xfrm>
          <a:off x="1203200" y="2086048"/>
          <a:ext cx="239572" cy="239576"/>
        </a:xfrm>
        <a:prstGeom prst="ellipse">
          <a:avLst/>
        </a:prstGeom>
        <a:solidFill>
          <a:schemeClr val="accent3">
            <a:hueOff val="4017952"/>
            <a:satOff val="-6029"/>
            <a:lumOff val="-98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BA6C58-C1E7-7740-B691-21320912870A}">
      <dsp:nvSpPr>
        <dsp:cNvPr id="0" name=""/>
        <dsp:cNvSpPr/>
      </dsp:nvSpPr>
      <dsp:spPr>
        <a:xfrm>
          <a:off x="-126767" y="764180"/>
          <a:ext cx="1556559" cy="1514950"/>
        </a:xfrm>
        <a:prstGeom prst="ellipse">
          <a:avLst/>
        </a:prstGeom>
        <a:solidFill>
          <a:schemeClr val="accent3">
            <a:hueOff val="4821542"/>
            <a:satOff val="-7234"/>
            <a:lumOff val="-1176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理解技术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101186" y="986039"/>
        <a:ext cx="1100653" cy="1071232"/>
      </dsp:txXfrm>
    </dsp:sp>
    <dsp:sp modelId="{FDAC258F-E098-F147-9AF5-3E958EA51DD3}">
      <dsp:nvSpPr>
        <dsp:cNvPr id="0" name=""/>
        <dsp:cNvSpPr/>
      </dsp:nvSpPr>
      <dsp:spPr>
        <a:xfrm>
          <a:off x="2338275" y="726019"/>
          <a:ext cx="330403" cy="330545"/>
        </a:xfrm>
        <a:prstGeom prst="ellipse">
          <a:avLst/>
        </a:prstGeom>
        <a:solidFill>
          <a:schemeClr val="accent3">
            <a:hueOff val="5625133"/>
            <a:satOff val="-8440"/>
            <a:lumOff val="-1373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BB2CBB-C304-DF4A-9152-026414AAE415}">
      <dsp:nvSpPr>
        <dsp:cNvPr id="0" name=""/>
        <dsp:cNvSpPr/>
      </dsp:nvSpPr>
      <dsp:spPr>
        <a:xfrm>
          <a:off x="161393" y="2479786"/>
          <a:ext cx="597408" cy="597551"/>
        </a:xfrm>
        <a:prstGeom prst="ellipse">
          <a:avLst/>
        </a:prstGeom>
        <a:solidFill>
          <a:schemeClr val="accent3">
            <a:hueOff val="6428724"/>
            <a:satOff val="-9646"/>
            <a:lumOff val="-1569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5E2E80-E5DA-A347-9133-EF9451AAF799}">
      <dsp:nvSpPr>
        <dsp:cNvPr id="0" name=""/>
        <dsp:cNvSpPr/>
      </dsp:nvSpPr>
      <dsp:spPr>
        <a:xfrm>
          <a:off x="4220907" y="391451"/>
          <a:ext cx="1273688" cy="1123635"/>
        </a:xfrm>
        <a:prstGeom prst="ellipse">
          <a:avLst/>
        </a:prstGeom>
        <a:solidFill>
          <a:schemeClr val="accent3">
            <a:hueOff val="7232314"/>
            <a:satOff val="-10851"/>
            <a:lumOff val="-1765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未来走向</a:t>
          </a:r>
          <a:endParaRPr lang="zh-CN" altLang="en-US" sz="18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4407434" y="556004"/>
        <a:ext cx="900634" cy="794529"/>
      </dsp:txXfrm>
    </dsp:sp>
    <dsp:sp modelId="{12F03FDC-C105-0F43-B9B4-09CC07B1F597}">
      <dsp:nvSpPr>
        <dsp:cNvPr id="0" name=""/>
        <dsp:cNvSpPr/>
      </dsp:nvSpPr>
      <dsp:spPr>
        <a:xfrm>
          <a:off x="3714142" y="1183297"/>
          <a:ext cx="330403" cy="330545"/>
        </a:xfrm>
        <a:prstGeom prst="ellipse">
          <a:avLst/>
        </a:prstGeom>
        <a:solidFill>
          <a:schemeClr val="accent3">
            <a:hueOff val="8035904"/>
            <a:satOff val="-12057"/>
            <a:lumOff val="-1961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3A2FFD-9B66-DD4C-836B-E3CCDA2D26EB}">
      <dsp:nvSpPr>
        <dsp:cNvPr id="0" name=""/>
        <dsp:cNvSpPr/>
      </dsp:nvSpPr>
      <dsp:spPr>
        <a:xfrm>
          <a:off x="-65987" y="3190876"/>
          <a:ext cx="239572" cy="239576"/>
        </a:xfrm>
        <a:prstGeom prst="ellipse">
          <a:avLst/>
        </a:prstGeom>
        <a:solidFill>
          <a:schemeClr val="accent3">
            <a:hueOff val="8839494"/>
            <a:satOff val="-13263"/>
            <a:lumOff val="-2157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2C0168-B252-2640-AF52-2DA5EA1B2C11}">
      <dsp:nvSpPr>
        <dsp:cNvPr id="0" name=""/>
        <dsp:cNvSpPr/>
      </dsp:nvSpPr>
      <dsp:spPr>
        <a:xfrm>
          <a:off x="2321206" y="2849914"/>
          <a:ext cx="239572" cy="239576"/>
        </a:xfrm>
        <a:prstGeom prst="ellipse">
          <a:avLst/>
        </a:prstGeom>
        <a:solidFill>
          <a:schemeClr val="accent3">
            <a:hueOff val="9643085"/>
            <a:satOff val="-14469"/>
            <a:lumOff val="-2353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AE5546-AC30-E64E-B1F0-F49C68583FD9}">
      <dsp:nvSpPr>
        <dsp:cNvPr id="0" name=""/>
        <dsp:cNvSpPr/>
      </dsp:nvSpPr>
      <dsp:spPr>
        <a:xfrm>
          <a:off x="4629031" y="2264629"/>
          <a:ext cx="1593736" cy="1553544"/>
        </a:xfrm>
        <a:prstGeom prst="ellipse">
          <a:avLst/>
        </a:prstGeom>
        <a:solidFill>
          <a:schemeClr val="accent3">
            <a:hueOff val="10446675"/>
            <a:satOff val="-15674"/>
            <a:lumOff val="-2549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rPr>
            <a:t>防止运动</a:t>
          </a:r>
          <a:endParaRPr lang="zh-CN" altLang="en-US" sz="2400" kern="1200" dirty="0">
            <a:solidFill>
              <a:schemeClr val="tx2">
                <a:lumMod val="20000"/>
                <a:lumOff val="80000"/>
              </a:schemeClr>
            </a:solidFill>
            <a:latin typeface="Microsoft YaHei" charset="-122"/>
            <a:ea typeface="Microsoft YaHei" charset="-122"/>
            <a:cs typeface="Microsoft YaHei" charset="-122"/>
          </a:endParaRPr>
        </a:p>
      </dsp:txBody>
      <dsp:txXfrm>
        <a:off x="4862428" y="2492140"/>
        <a:ext cx="1126942" cy="1098522"/>
      </dsp:txXfrm>
    </dsp:sp>
    <dsp:sp modelId="{F9D0CF44-5FBE-F545-97C8-10E583DFFF48}">
      <dsp:nvSpPr>
        <dsp:cNvPr id="0" name=""/>
        <dsp:cNvSpPr/>
      </dsp:nvSpPr>
      <dsp:spPr>
        <a:xfrm>
          <a:off x="4481019" y="2395067"/>
          <a:ext cx="239572" cy="239576"/>
        </a:xfrm>
        <a:prstGeom prst="ellipse">
          <a:avLst/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1824808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打开时请注意：这是什么？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3B05397-D0B6-4309-A1C2-1060E027468F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608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r>
              <a:rPr sz="1200"/>
              <a:t>汇报模板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——</a:t>
            </a:r>
            <a:r>
              <a:rPr sz="1200"/>
              <a:t>现场制作者微课程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lnSpc>
                <a:spcPct val="100000"/>
              </a:lnSpc>
              <a:defRPr sz="1800"/>
            </a:pPr>
            <a:r>
              <a:rPr sz="1200"/>
              <a:t>请大家学习并参考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lnSpc>
                <a:spcPct val="100000"/>
              </a:lnSpc>
              <a:defRPr sz="1800"/>
            </a:pPr>
            <a:r>
              <a:rPr sz="1200"/>
              <a:t>主题：两类：一类介绍微课程为主，第二类为介绍本次学习之路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lnSpc>
                <a:spcPct val="100000"/>
              </a:lnSpc>
              <a:defRPr sz="1800"/>
            </a:pPr>
            <a:r>
              <a:rPr sz="1200"/>
              <a:t>内容：</a:t>
            </a:r>
          </a:p>
        </p:txBody>
      </p:sp>
    </p:spTree>
    <p:extLst>
      <p:ext uri="{BB962C8B-B14F-4D97-AF65-F5344CB8AC3E}">
        <p14:creationId xmlns:p14="http://schemas.microsoft.com/office/powerpoint/2010/main" val="1509411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r>
              <a:rPr sz="1200"/>
              <a:t>汇报模板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——</a:t>
            </a:r>
          </a:p>
        </p:txBody>
      </p:sp>
    </p:spTree>
    <p:extLst>
      <p:ext uri="{BB962C8B-B14F-4D97-AF65-F5344CB8AC3E}">
        <p14:creationId xmlns:p14="http://schemas.microsoft.com/office/powerpoint/2010/main" val="462842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383509"/>
            <a:ext cx="7772400" cy="153114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2914650"/>
            <a:ext cx="6400800" cy="22288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457200" algn="ctr">
              <a:buSzTx/>
              <a:buFontTx/>
              <a:buNone/>
            </a:lvl2pPr>
            <a:lvl3pPr marL="0" indent="914400" algn="ctr">
              <a:buSzTx/>
              <a:buFontTx/>
              <a:buNone/>
            </a:lvl3pPr>
            <a:lvl4pPr marL="0" indent="1371600" algn="ctr">
              <a:buSzTx/>
              <a:buFontTx/>
              <a:buNone/>
            </a:lvl4pPr>
            <a:lvl5pPr marL="0" indent="1828800" algn="ctr">
              <a:buSzTx/>
              <a:buFont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5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480060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05978"/>
            <a:ext cx="6019800" cy="493752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5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1812726" y="863947"/>
            <a:ext cx="5518548" cy="1741290"/>
          </a:xfrm>
          <a:prstGeom prst="rect">
            <a:avLst/>
          </a:prstGeom>
        </p:spPr>
        <p:txBody>
          <a:bodyPr lIns="26789" tIns="26789" rIns="26789" bIns="26789" anchor="b"/>
          <a:lstStyle>
            <a:lvl1pPr defTabSz="584200">
              <a:defRPr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1812726" y="2652117"/>
            <a:ext cx="5518548" cy="596057"/>
          </a:xfrm>
          <a:prstGeom prst="rect">
            <a:avLst/>
          </a:prstGeom>
        </p:spPr>
        <p:txBody>
          <a:bodyPr lIns="26789" tIns="26789" rIns="26789" bIns="26789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1645294" y="133945"/>
            <a:ext cx="5853412" cy="1138536"/>
          </a:xfrm>
          <a:prstGeom prst="rect">
            <a:avLst/>
          </a:prstGeom>
        </p:spPr>
        <p:txBody>
          <a:bodyPr lIns="26789" tIns="26789" rIns="26789" bIns="26789"/>
          <a:lstStyle>
            <a:lvl1pPr defTabSz="584200">
              <a:defRPr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xfrm>
            <a:off x="1645294" y="1366242"/>
            <a:ext cx="5853412" cy="3315147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233947" indent="-233947" defTabSz="584200">
              <a:spcBef>
                <a:spcPts val="4200"/>
              </a:spcBef>
              <a:buSzPct val="75000"/>
              <a:buFontTx/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78447" indent="-233947" defTabSz="584200">
              <a:spcBef>
                <a:spcPts val="4200"/>
              </a:spcBef>
              <a:buSzPct val="75000"/>
              <a:buFontTx/>
              <a:buChar char="•"/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22947" indent="-233947" defTabSz="584200">
              <a:spcBef>
                <a:spcPts val="4200"/>
              </a:spcBef>
              <a:buSzPct val="75000"/>
              <a:buFontTx/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67447" indent="-233947" defTabSz="584200">
              <a:spcBef>
                <a:spcPts val="4200"/>
              </a:spcBef>
              <a:buSzPct val="75000"/>
              <a:buFontTx/>
              <a:buChar char="•"/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11947" indent="-233947" defTabSz="584200">
              <a:spcBef>
                <a:spcPts val="4200"/>
              </a:spcBef>
              <a:buSzPct val="75000"/>
              <a:buFontTx/>
              <a:buChar char="•"/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5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3305176"/>
            <a:ext cx="7772401" cy="1838324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4000" b="1" cap="all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894159"/>
            <a:ext cx="7772401" cy="241101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/>
            </a:lvl1pPr>
            <a:lvl2pPr marL="0" indent="457200">
              <a:spcBef>
                <a:spcPts val="400"/>
              </a:spcBef>
              <a:buSzTx/>
              <a:buFontTx/>
              <a:buNone/>
              <a:defRPr sz="2000"/>
            </a:lvl2pPr>
            <a:lvl3pPr marL="0" indent="914400">
              <a:spcBef>
                <a:spcPts val="400"/>
              </a:spcBef>
              <a:buSzTx/>
              <a:buFontTx/>
              <a:buNone/>
              <a:defRPr sz="2000"/>
            </a:lvl3pPr>
            <a:lvl4pPr marL="0" indent="1371600">
              <a:spcBef>
                <a:spcPts val="400"/>
              </a:spcBef>
              <a:buSzTx/>
              <a:buFontTx/>
              <a:buNone/>
              <a:defRPr sz="2000"/>
            </a:lvl4pPr>
            <a:lvl5pPr marL="0" indent="1828800">
              <a:spcBef>
                <a:spcPts val="400"/>
              </a:spcBef>
              <a:buSzTx/>
              <a:buFontTx/>
              <a:buNone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正文级别 5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38600" cy="394335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正文级别 5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192608"/>
            <a:ext cx="8229600" cy="88399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076599"/>
            <a:ext cx="4040188" cy="55455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正文级别 1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正文级别 2</a:t>
            </a:r>
          </a:p>
          <a:p>
            <a:pPr lvl="2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正文级别 3</a:t>
            </a:r>
          </a:p>
          <a:p>
            <a:pPr lvl="3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正文级别 4</a:t>
            </a:r>
          </a:p>
          <a:p>
            <a:pPr lvl="4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正文级别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1" y="0"/>
            <a:ext cx="3008315" cy="107632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04788"/>
            <a:ext cx="5111750" cy="493871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5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正文级别 5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69057"/>
            <a:ext cx="8229600" cy="1131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4769565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1pPr>
      <a:lvl2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2pPr>
      <a:lvl3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3pPr>
      <a:lvl4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4pPr>
      <a:lvl5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5pPr>
      <a:lvl6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6pPr>
      <a:lvl7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7pPr>
      <a:lvl8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8pPr>
      <a:lvl9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jpeg"/><Relationship Id="rId5" Type="http://schemas.openxmlformats.org/officeDocument/2006/relationships/image" Target="../media/image2.tiff"/><Relationship Id="rId6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14.pn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tiff"/><Relationship Id="rId3" Type="http://schemas.openxmlformats.org/officeDocument/2006/relationships/hyperlink" Target="file:///Users\liyuping\Desktop\%E6%9D%8E%E7%8E%89%E5%B9%B3%E8%AE%B2%E5%BA%A72016\01%E6%8B%A51%E6%8A%B1%E6%95%99%E8%82%B2%E7%9A%84%E5%8F%98%E5%8C%96\%E6%8B%A5%E6%8A%B1%E5%8F%98%E5%8C%96%E2%80%94%E2%80%94%E6%82%A8%E5%87%86%E5%A4%87%E5%A5%BD%E4%BA%86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whliyuping@163.com" TargetMode="External"/><Relationship Id="rId3" Type="http://schemas.openxmlformats.org/officeDocument/2006/relationships/image" Target="../media/image29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t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tiff"/><Relationship Id="rId3" Type="http://schemas.openxmlformats.org/officeDocument/2006/relationships/image" Target="../media/image36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tiff"/><Relationship Id="rId3" Type="http://schemas.openxmlformats.org/officeDocument/2006/relationships/image" Target="../media/image36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tiff"/><Relationship Id="rId3" Type="http://schemas.openxmlformats.org/officeDocument/2006/relationships/image" Target="../media/image36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hyperlink" Target="11%E5%BE%AE%E7%AC%91%E7%9A%84%E5%8A%9B%E9%87%8F/%E5%BE%AE%E7%AC%91%E7%9A%84%E5%8A%9B%E9%87%8F%EF%BC%88%E6%9D%8E%E7%8E%89%E5%B9%B3%E6%94%B9%E7%BC%96%EF%BC%89.wmv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hyperlink" Target="../../00%E5%BE%AE%E8%AF%BE%E7%A8%8B%E6%88%90%E5%93%81/0-15%E6%95%99%E5%B8%88-%E5%B7%A5%E5%85%B7%E8%AF%BE%E7%A8%8B/01%E6%89%B9%E6%B3%A8%E6%95%99%E5%AD%A6/%E5%9B%9B%E8%89%B2%E7%AC%94(%E5%8A%A0%E6%A8%A1%E6%9D%BF%E7%9A%84).pptx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Relationship Id="rId3" Type="http://schemas.openxmlformats.org/officeDocument/2006/relationships/hyperlink" Target="../../00%E5%BE%AE%E8%AF%BE%E7%A8%8B%E6%88%90%E5%93%81/0-15%E6%95%99%E5%B8%88-%E5%B7%A5%E5%85%B7%E8%AF%BE%E7%A8%8B/05%E5%85%B3%E6%B3%A8%E5%BF%83%E7%81%B5/105%E7%90%83%E5%9C%BA%E4%B8%8A%E7%9A%84%E5%93%AD%E5%A3%B0/%E7%90%83%E5%9C%BA%E4%B8%8A%E7%9A%84%E5%93%AD%E5%A3%B0%EF%BC%88%E5%91%A8%E6%B4%81%EF%BC%892.pptx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../../00%E5%BE%AE%E8%AF%BE%E7%A8%8B%E6%88%90%E5%93%81/0-12%E6%A0%A1%E9%95%BF-%E5%93%81%E8%B4%A8%E7%AE%A1%E7%90%86/02%E7%AE%A1%E7%90%86%E7%90%86%E8%AE%BA%E7%9C%8B%E6%95%99%E8%82%B2/1%E7%8C%B4%E5%AD%90%E7%90%86%E8%AE%BA%E4%B8%8A/%E7%8C%B4%E5%AD%90%E7%90%86%E8%AE%BA%20%E4%B8%8A.pptx" TargetMode="External"/><Relationship Id="rId3" Type="http://schemas.openxmlformats.org/officeDocument/2006/relationships/image" Target="../media/image47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wmf"/><Relationship Id="rId3" Type="http://schemas.openxmlformats.org/officeDocument/2006/relationships/hyperlink" Target="../../00%E5%BE%AE%E8%AF%BE%E7%A8%8B%E6%88%90%E5%93%81/0-15%E6%95%99%E5%B8%88-%E5%B7%A5%E5%85%B7%E8%AF%BE%E7%A8%8B/05%E5%85%B3%E6%B3%A8%E5%BF%83%E7%81%B5/102%E6%8D%82%E6%9C%AC%E5%AD%A9%E5%AD%90/02%E6%8D%82%E6%9C%AC%E7%9A%84%E5%AD%A9%E5%AD%901.0%20-%20%E5%89%AF%E6%9C%AC.pptx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wmf"/><Relationship Id="rId3" Type="http://schemas.openxmlformats.org/officeDocument/2006/relationships/hyperlink" Target="12%E6%95%99%E7%A0%94%E4%BA%94%E6%8B%9B/%E6%95%99%E7%A0%94%E4%BA%94%E6%8B%9B.wm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9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file://localhost\ppt\slides\03%E7%82%B9%E8%AF%84%E7%9A%84%E7%B4%A0%E6%9D%90\1%E5%90%88%E5%B9%B6%E5%90%8C%E7%B1%BB%E9%A1%B9%EF%BC%88%E5%BD%95%E5%83%8F%EF%BC%89.flv" TargetMode="External"/><Relationship Id="rId3" Type="http://schemas.openxmlformats.org/officeDocument/2006/relationships/hyperlink" Target="file://localhost\ppt\slides\03%E7%82%B9%E8%AF%84%E7%9A%84%E7%B4%A0%E6%9D%90\%E5%90%88%E5%B9%B6%E5%90%8C%E7%B1%BB%E9%A1%B92%E7%AC%94%E8%BF%B9%E8%AE%B2%E8%A7%A3.wmv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tif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tif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ti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tiff"/><Relationship Id="rId3" Type="http://schemas.openxmlformats.org/officeDocument/2006/relationships/image" Target="../media/image65.tif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r="94200" b="31765"/>
          <a:stretch/>
        </p:blipFill>
        <p:spPr>
          <a:xfrm>
            <a:off x="-2" y="-59012"/>
            <a:ext cx="8646459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b="31765"/>
          <a:stretch/>
        </p:blipFill>
        <p:spPr>
          <a:xfrm>
            <a:off x="3586279" y="-40340"/>
            <a:ext cx="5557721" cy="5143500"/>
          </a:xfrm>
          <a:prstGeom prst="rect">
            <a:avLst/>
          </a:prstGeom>
        </p:spPr>
      </p:pic>
      <p:cxnSp>
        <p:nvCxnSpPr>
          <p:cNvPr id="7" name="直线连接符 6"/>
          <p:cNvCxnSpPr/>
          <p:nvPr/>
        </p:nvCxnSpPr>
        <p:spPr>
          <a:xfrm flipH="1" flipV="1">
            <a:off x="1" y="3597485"/>
            <a:ext cx="4760258" cy="46668"/>
          </a:xfrm>
          <a:prstGeom prst="line">
            <a:avLst/>
          </a:prstGeom>
          <a:noFill/>
          <a:ln w="25400" cap="flat">
            <a:solidFill>
              <a:srgbClr val="EDEDED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Audio Machine - Apollo s Triump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1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294" y="228599"/>
            <a:ext cx="7059706" cy="4706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464" t="17679" r="21671"/>
          <a:stretch/>
        </p:blipFill>
        <p:spPr>
          <a:xfrm>
            <a:off x="753036" y="430306"/>
            <a:ext cx="1748118" cy="2003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9588" t="19197" r="29928" b="20642"/>
          <a:stretch/>
        </p:blipFill>
        <p:spPr>
          <a:xfrm>
            <a:off x="753035" y="2568388"/>
            <a:ext cx="1573306" cy="168088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42647" y="430306"/>
            <a:ext cx="426271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手机</a:t>
            </a:r>
            <a:r>
              <a:rPr lang="en-US" altLang="zh-CN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-</a:t>
            </a: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微信</a:t>
            </a:r>
            <a:r>
              <a:rPr lang="en-US" altLang="zh-CN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-</a:t>
            </a: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二维码</a:t>
            </a:r>
            <a:endParaRPr kumimoji="0" lang="zh-CN" altLang="en-US" sz="140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17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16.jpg" descr="DSC0762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1945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17.jpg" descr="DSC07627"/>
          <p:cNvPicPr/>
          <p:nvPr/>
        </p:nvPicPr>
        <p:blipFill>
          <a:blip r:embed="rId2">
            <a:extLst/>
          </a:blip>
          <a:srcRect l="2413" t="10301" r="10172" b="16249"/>
          <a:stretch>
            <a:fillRect/>
          </a:stretch>
        </p:blipFill>
        <p:spPr>
          <a:xfrm>
            <a:off x="0" y="195486"/>
            <a:ext cx="9036496" cy="43924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201221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86" y="0"/>
            <a:ext cx="9749270" cy="51435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93578" y="268941"/>
            <a:ext cx="4935070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互联网</a:t>
            </a:r>
            <a:r>
              <a:rPr lang="en-US" altLang="zh-CN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+</a:t>
            </a: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的时代</a:t>
            </a:r>
            <a:endParaRPr lang="en-US" altLang="zh-CN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Yuanti SC Light" charset="-122"/>
              <a:ea typeface="Yuanti SC Light" charset="-122"/>
              <a:cs typeface="Yuanti SC Light" charset="-122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发生了什么</a:t>
            </a:r>
            <a:endParaRPr lang="en-US" altLang="zh-CN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Yuanti SC Light" charset="-122"/>
              <a:ea typeface="Yuanti SC Light" charset="-122"/>
              <a:cs typeface="Yuanti SC Light" charset="-122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发生着什么</a:t>
            </a:r>
            <a:endParaRPr lang="en-US" altLang="zh-CN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Yuanti SC Light" charset="-122"/>
              <a:ea typeface="Yuanti SC Light" charset="-122"/>
              <a:cs typeface="Yuanti SC Light" charset="-122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还要发生什么</a:t>
            </a:r>
            <a:endParaRPr kumimoji="0" lang="zh-CN" altLang="en-US" sz="140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6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8129" b="7101"/>
          <a:stretch/>
        </p:blipFill>
        <p:spPr>
          <a:xfrm>
            <a:off x="53787" y="49822"/>
            <a:ext cx="9075157" cy="500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6056" b="9356"/>
          <a:stretch/>
        </p:blipFill>
        <p:spPr>
          <a:xfrm>
            <a:off x="1223682" y="0"/>
            <a:ext cx="7920318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6056" r="84550" b="9356"/>
          <a:stretch/>
        </p:blipFill>
        <p:spPr>
          <a:xfrm flipH="1">
            <a:off x="0" y="0"/>
            <a:ext cx="1223682" cy="5143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45304" y="4144136"/>
            <a:ext cx="473316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800" b="1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Heavy" charset="-122"/>
                <a:ea typeface="Lantinghei SC Heavy" charset="-122"/>
                <a:cs typeface="Lantinghei SC Heavy" charset="-122"/>
                <a:sym typeface="Calibri"/>
              </a:rPr>
              <a:t>未来的读与写</a:t>
            </a:r>
            <a:endParaRPr kumimoji="0" lang="zh-CN" altLang="en-US" sz="4800" b="1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Heavy" charset="-122"/>
              <a:ea typeface="Lantinghei SC Heavy" charset="-122"/>
              <a:cs typeface="Lantinghei SC Heavy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5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909" y="0"/>
            <a:ext cx="9247909" cy="5086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33563" y="4076901"/>
            <a:ext cx="473316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800" b="1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Heavy" charset="-122"/>
                <a:ea typeface="Lantinghei SC Heavy" charset="-122"/>
                <a:cs typeface="Lantinghei SC Heavy" charset="-122"/>
                <a:sym typeface="Calibri"/>
              </a:rPr>
              <a:t>未来的能力</a:t>
            </a:r>
            <a:endParaRPr kumimoji="0" lang="zh-CN" altLang="en-US" sz="4800" b="1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Heavy" charset="-122"/>
              <a:ea typeface="Lantinghei SC Heavy" charset="-122"/>
              <a:cs typeface="Lantinghei SC Heavy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49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655" y="690656"/>
            <a:ext cx="4965700" cy="2794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92069" y="3229736"/>
            <a:ext cx="473316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800" b="1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Heavy" charset="-122"/>
                <a:ea typeface="Lantinghei SC Heavy" charset="-122"/>
                <a:cs typeface="Lantinghei SC Heavy" charset="-122"/>
                <a:sym typeface="Calibri"/>
              </a:rPr>
              <a:t>未来的思维</a:t>
            </a:r>
            <a:endParaRPr kumimoji="0" lang="zh-CN" altLang="en-US" sz="4800" b="1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Heavy" charset="-122"/>
              <a:ea typeface="Lantinghei SC Heavy" charset="-122"/>
              <a:cs typeface="Lantinghei SC Heavy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47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b="15563"/>
          <a:stretch/>
        </p:blipFill>
        <p:spPr>
          <a:xfrm>
            <a:off x="-17536" y="1411"/>
            <a:ext cx="9148516" cy="514350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573306" y="1742166"/>
            <a:ext cx="6024283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Heavy" charset="-122"/>
                <a:ea typeface="Lantinghei SC Heavy" charset="-122"/>
                <a:cs typeface="Lantinghei SC Heavy" charset="-122"/>
              </a:rPr>
              <a:t>站在趋势中理解</a:t>
            </a:r>
            <a:endParaRPr kumimoji="0" lang="zh-CN" altLang="en-US" sz="2400" b="1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Heavy" charset="-122"/>
              <a:ea typeface="Lantinghei SC Heavy" charset="-122"/>
              <a:cs typeface="Lantinghei SC Heavy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71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b="15563"/>
          <a:stretch/>
        </p:blipFill>
        <p:spPr>
          <a:xfrm>
            <a:off x="-17536" y="1411"/>
            <a:ext cx="9148516" cy="5143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71093" y="2382209"/>
            <a:ext cx="2607393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资源为王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0155" y="168930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可视化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69744" y="168930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碎片化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981" y="2382209"/>
            <a:ext cx="3878328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5</a:t>
            </a: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分钟学习</a:t>
            </a:r>
            <a:r>
              <a:rPr kumimoji="0" lang="en-US" altLang="zh-CN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300</a:t>
            </a: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秒思考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878468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移动化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51913" y="168930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简单化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53534" y="168930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趣味化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10624" y="878468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直观化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49611" y="1569827"/>
            <a:ext cx="221428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个性化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50592" y="878468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情境化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852618" y="878468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傻瓜化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75710" y="878468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智能化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7958" y="1569827"/>
            <a:ext cx="3151098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系统的嵌入式建构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116259" y="3159921"/>
            <a:ext cx="1741259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技术绑架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438801" y="1569827"/>
            <a:ext cx="887567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协同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603677" y="1569827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跨时空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380628" y="4574540"/>
            <a:ext cx="2763372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互联网思维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236434" y="3159921"/>
            <a:ext cx="1766370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标准化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13725" y="4574540"/>
            <a:ext cx="2468110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迭代思维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7981" y="3159921"/>
            <a:ext cx="1872643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用户思维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79712" y="3159921"/>
            <a:ext cx="1551087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私人订制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116259" y="3885950"/>
            <a:ext cx="1741259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蝴蝶计划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649611" y="3885950"/>
            <a:ext cx="2353193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情境研究室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7981" y="3885950"/>
            <a:ext cx="1872643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大空间学习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20007" y="3885950"/>
            <a:ext cx="1551087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码书码课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280533" y="4574540"/>
            <a:ext cx="1551087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网络课程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246139" y="2382209"/>
            <a:ext cx="1080230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海量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50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b="15563"/>
          <a:stretch/>
        </p:blipFill>
        <p:spPr>
          <a:xfrm>
            <a:off x="-17536" y="1411"/>
            <a:ext cx="9148516" cy="5143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38801" y="2382209"/>
            <a:ext cx="3639686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资源海量，品质</a:t>
            </a: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为王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0155" y="168930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可视化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69744" y="168930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碎片化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981" y="2409833"/>
            <a:ext cx="3878328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5</a:t>
            </a: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分钟学习</a:t>
            </a:r>
            <a:r>
              <a:rPr kumimoji="0" lang="en-US" altLang="zh-CN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300</a:t>
            </a: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秒思考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892491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移动化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51913" y="168930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简单化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53534" y="168930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趣味化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10624" y="878468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直观化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49611" y="1569827"/>
            <a:ext cx="221428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个性化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50592" y="878468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情境化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852618" y="892491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傻瓜化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75710" y="896257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智能化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7958" y="1607085"/>
            <a:ext cx="3151098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系统的嵌入式建构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116259" y="3159921"/>
            <a:ext cx="1741259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技术绑架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438801" y="1583710"/>
            <a:ext cx="887567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协同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603677" y="1623095"/>
            <a:ext cx="16270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dirty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跨时空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380628" y="4520752"/>
            <a:ext cx="2763372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互联网思维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236434" y="3159921"/>
            <a:ext cx="1766370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标准化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13725" y="4520752"/>
            <a:ext cx="2468110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迭代思维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7981" y="3159921"/>
            <a:ext cx="1872643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用户思维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79712" y="3159921"/>
            <a:ext cx="1551087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u="none" strike="noStrike" cap="none" spc="0" normalizeH="0" baseline="0" smtClean="0">
                <a:ln>
                  <a:noFill/>
                </a:ln>
                <a:solidFill>
                  <a:srgbClr val="EDEDED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私人订制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116259" y="3885950"/>
            <a:ext cx="1741259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蝴蝶计划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649611" y="3885950"/>
            <a:ext cx="2353193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情境研究室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7981" y="3885950"/>
            <a:ext cx="1872643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大空间学习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20007" y="3896593"/>
            <a:ext cx="1551087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码书码课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280533" y="4560731"/>
            <a:ext cx="1551087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solidFill>
                  <a:srgbClr val="EDEDED"/>
                </a:solidFill>
                <a:latin typeface="Yuanti SC Light" charset="-122"/>
                <a:ea typeface="Yuanti SC Light" charset="-122"/>
                <a:cs typeface="Yuanti SC Light" charset="-122"/>
              </a:rPr>
              <a:t>网络课程</a:t>
            </a:r>
            <a:endParaRPr kumimoji="0" lang="zh-CN" altLang="en-US" sz="2800" u="none" strike="noStrike" cap="none" spc="0" normalizeH="0" baseline="0" dirty="0">
              <a:ln>
                <a:noFill/>
              </a:ln>
              <a:solidFill>
                <a:srgbClr val="EDEDED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94200" b="31765"/>
          <a:stretch/>
        </p:blipFill>
        <p:spPr>
          <a:xfrm>
            <a:off x="-2" y="-59012"/>
            <a:ext cx="8646459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31765"/>
          <a:stretch/>
        </p:blipFill>
        <p:spPr>
          <a:xfrm>
            <a:off x="3586279" y="-40340"/>
            <a:ext cx="5557721" cy="5143500"/>
          </a:xfrm>
          <a:prstGeom prst="rect">
            <a:avLst/>
          </a:prstGeom>
        </p:spPr>
      </p:pic>
      <p:cxnSp>
        <p:nvCxnSpPr>
          <p:cNvPr id="7" name="直线连接符 6"/>
          <p:cNvCxnSpPr/>
          <p:nvPr/>
        </p:nvCxnSpPr>
        <p:spPr>
          <a:xfrm flipH="1" flipV="1">
            <a:off x="1" y="3597485"/>
            <a:ext cx="4760258" cy="46668"/>
          </a:xfrm>
          <a:prstGeom prst="line">
            <a:avLst/>
          </a:prstGeom>
          <a:noFill/>
          <a:ln w="25400" cap="flat">
            <a:solidFill>
              <a:srgbClr val="EDEDED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0299" r="9625"/>
          <a:stretch/>
        </p:blipFill>
        <p:spPr>
          <a:xfrm>
            <a:off x="408685" y="2689413"/>
            <a:ext cx="3177594" cy="86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9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94200" b="31765"/>
          <a:stretch/>
        </p:blipFill>
        <p:spPr>
          <a:xfrm>
            <a:off x="-2" y="-59012"/>
            <a:ext cx="8646459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31765"/>
          <a:stretch/>
        </p:blipFill>
        <p:spPr>
          <a:xfrm>
            <a:off x="3586279" y="-40340"/>
            <a:ext cx="5557721" cy="5143500"/>
          </a:xfrm>
          <a:prstGeom prst="rect">
            <a:avLst/>
          </a:prstGeom>
        </p:spPr>
      </p:pic>
      <p:cxnSp>
        <p:nvCxnSpPr>
          <p:cNvPr id="7" name="直线连接符 6"/>
          <p:cNvCxnSpPr/>
          <p:nvPr/>
        </p:nvCxnSpPr>
        <p:spPr>
          <a:xfrm flipH="1" flipV="1">
            <a:off x="1" y="3597485"/>
            <a:ext cx="4760258" cy="46668"/>
          </a:xfrm>
          <a:prstGeom prst="line">
            <a:avLst/>
          </a:prstGeom>
          <a:noFill/>
          <a:ln w="25400" cap="flat">
            <a:solidFill>
              <a:srgbClr val="EDEDED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文本框 8"/>
          <p:cNvSpPr txBox="1"/>
          <p:nvPr/>
        </p:nvSpPr>
        <p:spPr>
          <a:xfrm>
            <a:off x="408685" y="3731406"/>
            <a:ext cx="338193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娱乐</a:t>
            </a:r>
            <a:r>
              <a:rPr lang="en-US" altLang="zh-CN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-</a:t>
            </a:r>
            <a:r>
              <a:rPr kumimoji="0" lang="zh-CN" altLang="en-US" sz="240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分享</a:t>
            </a:r>
            <a:r>
              <a:rPr kumimoji="0" lang="en-US" altLang="zh-CN" sz="240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-</a:t>
            </a:r>
            <a:r>
              <a:rPr kumimoji="0" lang="zh-CN" altLang="en-US" sz="240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互动</a:t>
            </a:r>
            <a:r>
              <a:rPr kumimoji="0" lang="en-US" altLang="zh-CN" sz="240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-</a:t>
            </a:r>
            <a:r>
              <a:rPr kumimoji="0" lang="zh-CN" altLang="en-US" sz="240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发表</a:t>
            </a:r>
            <a:endParaRPr kumimoji="0" lang="zh-CN" altLang="en-US" sz="140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8685" y="1316909"/>
            <a:ext cx="3381936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第</a:t>
            </a:r>
            <a:r>
              <a:rPr lang="en-US" altLang="zh-CN" sz="5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2</a:t>
            </a:r>
            <a:r>
              <a:rPr lang="zh-CN" altLang="en-US" sz="5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空间</a:t>
            </a:r>
            <a:endParaRPr lang="en-US" altLang="zh-CN" sz="5400" dirty="0" smtClean="0">
              <a:solidFill>
                <a:schemeClr val="tx2">
                  <a:lumMod val="20000"/>
                  <a:lumOff val="80000"/>
                </a:schemeClr>
              </a:solidFill>
              <a:latin typeface="Yuanti SC Light" charset="-122"/>
              <a:ea typeface="Yuanti SC Light" charset="-122"/>
              <a:cs typeface="Yuanti SC Light" charset="-122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第</a:t>
            </a:r>
            <a:r>
              <a:rPr lang="en-US" altLang="zh-CN" sz="5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2</a:t>
            </a:r>
            <a:r>
              <a:rPr lang="zh-CN" altLang="en-US" sz="5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个家</a:t>
            </a:r>
            <a:endParaRPr kumimoji="0" lang="zh-CN" altLang="en-US" sz="360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26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线连接符 6"/>
          <p:cNvCxnSpPr/>
          <p:nvPr/>
        </p:nvCxnSpPr>
        <p:spPr>
          <a:xfrm flipH="1" flipV="1">
            <a:off x="1" y="3597485"/>
            <a:ext cx="4760258" cy="46668"/>
          </a:xfrm>
          <a:prstGeom prst="line">
            <a:avLst/>
          </a:prstGeom>
          <a:noFill/>
          <a:ln w="25400" cap="flat">
            <a:solidFill>
              <a:srgbClr val="EDEDED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文本框 8"/>
          <p:cNvSpPr txBox="1"/>
          <p:nvPr/>
        </p:nvSpPr>
        <p:spPr>
          <a:xfrm>
            <a:off x="408685" y="3731406"/>
            <a:ext cx="338193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娱乐</a:t>
            </a:r>
            <a:r>
              <a:rPr lang="en-US" altLang="zh-CN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-</a:t>
            </a:r>
            <a:r>
              <a:rPr kumimoji="0" lang="zh-CN" altLang="en-US" sz="240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分享</a:t>
            </a:r>
            <a:r>
              <a:rPr kumimoji="0" lang="en-US" altLang="zh-CN" sz="240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-</a:t>
            </a:r>
            <a:r>
              <a:rPr kumimoji="0" lang="zh-CN" altLang="en-US" sz="240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互动</a:t>
            </a:r>
            <a:r>
              <a:rPr kumimoji="0" lang="en-US" altLang="zh-CN" sz="240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-</a:t>
            </a:r>
            <a:r>
              <a:rPr kumimoji="0" lang="zh-CN" altLang="en-US" sz="240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发表</a:t>
            </a:r>
            <a:endParaRPr kumimoji="0" lang="zh-CN" altLang="en-US" sz="140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8685" y="1316909"/>
            <a:ext cx="3381936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第</a:t>
            </a:r>
            <a:r>
              <a:rPr lang="en-US" altLang="zh-CN" sz="5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2</a:t>
            </a:r>
            <a:r>
              <a:rPr lang="zh-CN" altLang="en-US" sz="5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空间</a:t>
            </a:r>
            <a:endParaRPr lang="en-US" altLang="zh-CN" sz="5400" dirty="0" smtClean="0">
              <a:solidFill>
                <a:schemeClr val="tx2">
                  <a:lumMod val="20000"/>
                  <a:lumOff val="80000"/>
                </a:schemeClr>
              </a:solidFill>
              <a:latin typeface="Yuanti SC Light" charset="-122"/>
              <a:ea typeface="Yuanti SC Light" charset="-122"/>
              <a:cs typeface="Yuanti SC Light" charset="-122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第</a:t>
            </a:r>
            <a:r>
              <a:rPr lang="en-US" altLang="zh-CN" sz="5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2</a:t>
            </a:r>
            <a:r>
              <a:rPr lang="zh-CN" altLang="en-US" sz="5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个家</a:t>
            </a:r>
            <a:endParaRPr kumimoji="0" lang="zh-CN" altLang="en-US" sz="360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3999" cy="518069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15953" y="1563438"/>
            <a:ext cx="3381936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 smtClean="0">
                <a:solidFill>
                  <a:srgbClr val="FFFF00"/>
                </a:solidFill>
                <a:latin typeface="Lantinghei SC Heavy" charset="-122"/>
                <a:ea typeface="Lantinghei SC Heavy" charset="-122"/>
                <a:cs typeface="Lantinghei SC Heavy" charset="-122"/>
              </a:rPr>
              <a:t>玩</a:t>
            </a:r>
            <a:endParaRPr lang="en-US" altLang="zh-CN" sz="5400" b="1" dirty="0" smtClean="0">
              <a:solidFill>
                <a:srgbClr val="FFFF00"/>
              </a:solidFill>
              <a:latin typeface="Lantinghei SC Heavy" charset="-122"/>
              <a:ea typeface="Lantinghei SC Heavy" charset="-122"/>
              <a:cs typeface="Lantinghei SC Heavy" charset="-122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 smtClean="0">
                <a:solidFill>
                  <a:srgbClr val="FFFF00"/>
                </a:solidFill>
                <a:latin typeface="Lantinghei SC Heavy" charset="-122"/>
                <a:ea typeface="Lantinghei SC Heavy" charset="-122"/>
                <a:cs typeface="Lantinghei SC Heavy" charset="-122"/>
              </a:rPr>
              <a:t>体验</a:t>
            </a:r>
            <a:endParaRPr kumimoji="0" lang="zh-CN" altLang="en-US" sz="3600" b="1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Lantinghei SC Heavy" charset="-122"/>
              <a:ea typeface="Lantinghei SC Heavy" charset="-122"/>
              <a:cs typeface="Lantinghei SC Heavy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56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76852"/>
          <a:stretch/>
        </p:blipFill>
        <p:spPr>
          <a:xfrm>
            <a:off x="7351059" y="0"/>
            <a:ext cx="1792941" cy="51636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7745507" cy="516367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35271" y="2017753"/>
            <a:ext cx="2608728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6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Heavy" charset="-122"/>
                <a:ea typeface="Lantinghei SC Heavy" charset="-122"/>
                <a:cs typeface="Lantinghei SC Heavy" charset="-122"/>
              </a:rPr>
              <a:t>红包</a:t>
            </a:r>
            <a:endParaRPr lang="en-US" altLang="zh-CN" sz="6600" b="1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Heavy" charset="-122"/>
              <a:ea typeface="Lantinghei SC Heavy" charset="-122"/>
              <a:cs typeface="Lantinghei SC Heavy" charset="-122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6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Heavy" charset="-122"/>
                <a:ea typeface="Lantinghei SC Heavy" charset="-122"/>
                <a:cs typeface="Lantinghei SC Heavy" charset="-122"/>
              </a:rPr>
              <a:t>来了</a:t>
            </a:r>
            <a:endParaRPr kumimoji="0" lang="zh-CN" altLang="en-US" sz="4400" b="1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Heavy" charset="-122"/>
              <a:ea typeface="Lantinghei SC Heavy" charset="-122"/>
              <a:cs typeface="Lantinghei SC Heavy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80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6" y="510988"/>
            <a:ext cx="4668749" cy="3965003"/>
          </a:xfrm>
          <a:prstGeom prst="rect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513294" y="1711355"/>
            <a:ext cx="3381936" cy="2246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 smtClean="0">
                <a:solidFill>
                  <a:srgbClr val="FFC000"/>
                </a:solidFill>
                <a:latin typeface="Lantinghei SC Heavy" charset="-122"/>
                <a:ea typeface="Lantinghei SC Heavy" charset="-122"/>
                <a:cs typeface="Lantinghei SC Heavy" charset="-122"/>
              </a:rPr>
              <a:t>微信群</a:t>
            </a:r>
            <a:endParaRPr lang="en-US" altLang="zh-CN" sz="5400" b="1" dirty="0" smtClean="0">
              <a:solidFill>
                <a:srgbClr val="FFC000"/>
              </a:solidFill>
              <a:latin typeface="Lantinghei SC Heavy" charset="-122"/>
              <a:ea typeface="Lantinghei SC Heavy" charset="-122"/>
              <a:cs typeface="Lantinghei SC Heavy" charset="-122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5400" b="1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Lantinghei SC Heavy" charset="-122"/>
                <a:ea typeface="Lantinghei SC Heavy" charset="-122"/>
                <a:cs typeface="Lantinghei SC Heavy" charset="-122"/>
                <a:sym typeface="Calibri"/>
              </a:rPr>
              <a:t>5866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3200" b="1" dirty="0" smtClean="0">
                <a:solidFill>
                  <a:srgbClr val="FFC000"/>
                </a:solidFill>
                <a:latin typeface="Lantinghei SC Heavy" charset="-122"/>
                <a:ea typeface="Lantinghei SC Heavy" charset="-122"/>
                <a:cs typeface="Lantinghei SC Heavy" charset="-122"/>
              </a:rPr>
              <a:t>曲靖微课程</a:t>
            </a:r>
            <a:endParaRPr kumimoji="0" lang="zh-CN" altLang="en-US" b="1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Lantinghei SC Heavy" charset="-122"/>
              <a:ea typeface="Lantinghei SC Heavy" charset="-122"/>
              <a:cs typeface="Lantinghei SC Heavy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7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29077"/>
          <a:stretch/>
        </p:blipFill>
        <p:spPr>
          <a:xfrm>
            <a:off x="-12830" y="0"/>
            <a:ext cx="9156830" cy="522892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282388"/>
            <a:ext cx="8081684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b="1" dirty="0" smtClean="0">
                <a:solidFill>
                  <a:srgbClr val="C00000"/>
                </a:solidFill>
                <a:latin typeface="Lantinghei SC Heavy" charset="-122"/>
                <a:ea typeface="Lantinghei SC Heavy" charset="-122"/>
                <a:cs typeface="Lantinghei SC Heavy" charset="-122"/>
              </a:rPr>
              <a:t>资源</a:t>
            </a:r>
            <a:r>
              <a:rPr lang="en-US" altLang="zh-CN" sz="2800" dirty="0" smtClean="0">
                <a:solidFill>
                  <a:srgbClr val="7030A0"/>
                </a:solidFill>
                <a:latin typeface="Microsoft YaHei" charset="-122"/>
                <a:ea typeface="Microsoft YaHei" charset="-122"/>
                <a:cs typeface="Microsoft YaHei" charset="-122"/>
              </a:rPr>
              <a:t>-</a:t>
            </a:r>
            <a:r>
              <a:rPr lang="zh-CN" altLang="en-US" sz="2800" dirty="0" smtClean="0">
                <a:solidFill>
                  <a:srgbClr val="7030A0"/>
                </a:solidFill>
                <a:latin typeface="Microsoft YaHei" charset="-122"/>
                <a:ea typeface="Microsoft YaHei" charset="-122"/>
                <a:cs typeface="Microsoft YaHei" charset="-122"/>
              </a:rPr>
              <a:t>因技术而变化</a:t>
            </a:r>
            <a:r>
              <a:rPr lang="zh-CN" altLang="en-US" sz="2800" dirty="0" smtClean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，</a:t>
            </a:r>
            <a:r>
              <a:rPr lang="zh-CN" altLang="en-US" sz="4400" b="1" dirty="0">
                <a:solidFill>
                  <a:schemeClr val="accent2"/>
                </a:solidFill>
                <a:latin typeface="Lantinghei SC Heavy" charset="-122"/>
                <a:ea typeface="Lantinghei SC Heavy" charset="-122"/>
                <a:cs typeface="Lantinghei SC Heavy" charset="-122"/>
              </a:rPr>
              <a:t>学习</a:t>
            </a:r>
            <a:r>
              <a:rPr lang="en-US" altLang="zh-CN" sz="2800" dirty="0" smtClean="0">
                <a:solidFill>
                  <a:srgbClr val="7030A0"/>
                </a:solidFill>
                <a:latin typeface="Microsoft YaHei" charset="-122"/>
                <a:ea typeface="Microsoft YaHei" charset="-122"/>
                <a:cs typeface="Microsoft YaHei" charset="-122"/>
              </a:rPr>
              <a:t>-</a:t>
            </a:r>
            <a:r>
              <a:rPr lang="zh-CN" altLang="en-US" sz="2800" dirty="0" smtClean="0">
                <a:solidFill>
                  <a:srgbClr val="7030A0"/>
                </a:solidFill>
                <a:latin typeface="Microsoft YaHei" charset="-122"/>
                <a:ea typeface="Microsoft YaHei" charset="-122"/>
                <a:cs typeface="Microsoft YaHei" charset="-122"/>
              </a:rPr>
              <a:t>因平台而不同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latin typeface="Microsoft YaHei" charset="-122"/>
              <a:ea typeface="Microsoft YaHei" charset="-122"/>
              <a:cs typeface="Microsoft YaHei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25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27396" t="3404" r="15961" b="75681"/>
          <a:stretch/>
        </p:blipFill>
        <p:spPr>
          <a:xfrm>
            <a:off x="0" y="0"/>
            <a:ext cx="9126204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27396" t="3404" r="14369" b="3572"/>
          <a:stretch/>
        </p:blipFill>
        <p:spPr>
          <a:xfrm>
            <a:off x="2540833" y="0"/>
            <a:ext cx="3219917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27396" t="3404" r="15961" b="75681"/>
          <a:stretch/>
        </p:blipFill>
        <p:spPr>
          <a:xfrm>
            <a:off x="2540833" y="3580096"/>
            <a:ext cx="3219917" cy="1084417"/>
          </a:xfrm>
          <a:prstGeom prst="rect">
            <a:avLst/>
          </a:prstGeom>
        </p:spPr>
      </p:pic>
      <p:sp>
        <p:nvSpPr>
          <p:cNvPr id="8" name="Shape 66">
            <a:hlinkClick r:id="rId3" action="ppaction://hlinkfile"/>
          </p:cNvPr>
          <p:cNvSpPr/>
          <p:nvPr/>
        </p:nvSpPr>
        <p:spPr>
          <a:xfrm>
            <a:off x="1490981" y="3580096"/>
            <a:ext cx="6144241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lvl="0" algn="ctr" defTabSz="5842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文本框 8"/>
          <p:cNvSpPr txBox="1"/>
          <p:nvPr/>
        </p:nvSpPr>
        <p:spPr>
          <a:xfrm>
            <a:off x="2540833" y="3588759"/>
            <a:ext cx="338193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蝴蝶计划</a:t>
            </a:r>
            <a:endParaRPr kumimoji="0" lang="zh-CN" altLang="en-US" sz="140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97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570" y="655365"/>
            <a:ext cx="4557806" cy="42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2829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2111725" y="2223492"/>
            <a:ext cx="5518548" cy="139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b">
            <a:normAutofit/>
          </a:bodyPr>
          <a:lstStyle/>
          <a:p>
            <a:pPr lvl="0" defTabSz="584200"/>
            <a:r>
              <a:rPr sz="14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  李玉平</a:t>
            </a:r>
            <a:r>
              <a:rPr sz="1100" i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（内蒙古东胜区教研中心</a:t>
            </a:r>
            <a:r>
              <a:rPr sz="1100" i="1" dirty="0" smtClea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）</a:t>
            </a:r>
            <a:endParaRPr sz="11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  <a:hlinkClick r:id="rId2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2013644" y="2886545"/>
            <a:ext cx="410767" cy="133946"/>
          </a:xfrm>
          <a:prstGeom prst="rect">
            <a:avLst/>
          </a:prstGeom>
          <a:solidFill/>
          <a:ln w="3175">
            <a:miter lim="400000"/>
          </a:ln>
        </p:spPr>
        <p:txBody>
          <a:bodyPr lIns="26789" tIns="26789" rIns="26789" bIns="26789" anchor="ctr"/>
          <a:lstStyle/>
          <a:p>
            <a:pPr lvl="0" algn="ctr" defTabSz="5842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64" name="pasted-image.tif"/>
          <p:cNvPicPr/>
          <p:nvPr/>
        </p:nvPicPr>
        <p:blipFill>
          <a:blip r:embed="rId3">
            <a:extLst/>
          </a:blip>
          <a:srcRect r="86608"/>
          <a:stretch>
            <a:fillRect/>
          </a:stretch>
        </p:blipFill>
        <p:spPr>
          <a:xfrm>
            <a:off x="1344398" y="665595"/>
            <a:ext cx="842260" cy="4575718"/>
          </a:xfrm>
          <a:prstGeom prst="rect">
            <a:avLst/>
          </a:prstGeom>
          <a:ln w="3175">
            <a:miter lim="400000"/>
          </a:ln>
        </p:spPr>
      </p:pic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2411015" y="1843980"/>
            <a:ext cx="4234484" cy="115193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2800" smtClean="0">
                <a:solidFill>
                  <a:srgbClr val="FFFFFF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微课程引发的学习变革</a:t>
            </a:r>
            <a:endParaRPr sz="2800" dirty="0">
              <a:solidFill>
                <a:srgbClr val="FFFFFF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1798879" y="3018234"/>
            <a:ext cx="6144241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lvl="0" algn="ctr" defTabSz="5842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7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2111725" y="2223492"/>
            <a:ext cx="5518548" cy="1614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b">
            <a:normAutofit/>
          </a:bodyPr>
          <a:lstStyle/>
          <a:p>
            <a:pPr marL="0" indent="0">
              <a:buNone/>
            </a:pPr>
            <a:r>
              <a:rPr lang="zh-CN" alt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      技术会</a:t>
            </a:r>
            <a:r>
              <a:rPr lang="zh-CN" alt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激发变革，但是如果不改变教育哲学</a:t>
            </a:r>
            <a:r>
              <a:rPr lang="zh-CN" alt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而仅仅</a:t>
            </a:r>
            <a:r>
              <a:rPr lang="zh-CN" alt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只是把电脑带入课堂，则不会有真正的</a:t>
            </a:r>
            <a:r>
              <a:rPr lang="zh-CN" alt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改变。</a:t>
            </a:r>
            <a:endParaRPr lang="en-US" altLang="zh-CN" dirty="0">
              <a:solidFill>
                <a:schemeClr val="tx2">
                  <a:lumMod val="20000"/>
                  <a:lumOff val="80000"/>
                </a:schemeClr>
              </a:solidFill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2013644" y="2886545"/>
            <a:ext cx="410767" cy="133946"/>
          </a:xfrm>
          <a:prstGeom prst="rect">
            <a:avLst/>
          </a:prstGeom>
          <a:solidFill/>
          <a:ln w="3175">
            <a:miter lim="400000"/>
          </a:ln>
        </p:spPr>
        <p:txBody>
          <a:bodyPr lIns="26789" tIns="26789" rIns="26789" bIns="26789" anchor="ctr"/>
          <a:lstStyle/>
          <a:p>
            <a:pPr lvl="0" algn="ctr" defTabSz="5842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64" name="pasted-image.tif"/>
          <p:cNvPicPr/>
          <p:nvPr/>
        </p:nvPicPr>
        <p:blipFill>
          <a:blip r:embed="rId2">
            <a:extLst/>
          </a:blip>
          <a:srcRect r="86608"/>
          <a:stretch>
            <a:fillRect/>
          </a:stretch>
        </p:blipFill>
        <p:spPr>
          <a:xfrm>
            <a:off x="1344398" y="665595"/>
            <a:ext cx="842260" cy="4575718"/>
          </a:xfrm>
          <a:prstGeom prst="rect">
            <a:avLst/>
          </a:prstGeom>
          <a:ln w="3175">
            <a:miter lim="400000"/>
          </a:ln>
        </p:spPr>
      </p:pic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2411015" y="1843980"/>
            <a:ext cx="4234484" cy="1151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2800" dirty="0" smtClean="0">
                <a:solidFill>
                  <a:srgbClr val="FFFFFF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微课程是个思想活儿</a:t>
            </a:r>
            <a:r>
              <a:rPr lang="en-US" altLang="zh-CN" dirty="0">
                <a:latin typeface="Lantinghei SC Demibold" charset="-122"/>
                <a:ea typeface="Lantinghei SC Demibold" charset="-122"/>
                <a:cs typeface="Lantinghei SC Demibold" charset="-122"/>
              </a:rPr>
              <a:t/>
            </a:r>
            <a:br>
              <a:rPr lang="en-US" altLang="zh-CN" dirty="0">
                <a:latin typeface="Lantinghei SC Demibold" charset="-122"/>
                <a:ea typeface="Lantinghei SC Demibold" charset="-122"/>
                <a:cs typeface="Lantinghei SC Demibold" charset="-122"/>
              </a:rPr>
            </a:br>
            <a:r>
              <a:rPr lang="zh-CN" altLang="en-US" sz="2800" dirty="0" smtClean="0">
                <a:solidFill>
                  <a:srgbClr val="FFFFFF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微课程只是个附产品</a:t>
            </a:r>
            <a:endParaRPr sz="2800" dirty="0">
              <a:solidFill>
                <a:srgbClr val="FFFFFF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1798879" y="3018234"/>
            <a:ext cx="6144241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lvl="0" algn="ctr" defTabSz="5842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6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2013644" y="2886545"/>
            <a:ext cx="410767" cy="133946"/>
          </a:xfrm>
          <a:prstGeom prst="rect">
            <a:avLst/>
          </a:prstGeom>
          <a:solidFill/>
          <a:ln w="3175">
            <a:miter lim="400000"/>
          </a:ln>
        </p:spPr>
        <p:txBody>
          <a:bodyPr lIns="26789" tIns="26789" rIns="26789" bIns="26789" anchor="ctr"/>
          <a:lstStyle/>
          <a:p>
            <a:pPr lvl="0" algn="ctr" defTabSz="5842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64" name="pasted-image.tif"/>
          <p:cNvPicPr/>
          <p:nvPr/>
        </p:nvPicPr>
        <p:blipFill>
          <a:blip r:embed="rId2">
            <a:extLst/>
          </a:blip>
          <a:srcRect r="86608"/>
          <a:stretch>
            <a:fillRect/>
          </a:stretch>
        </p:blipFill>
        <p:spPr>
          <a:xfrm>
            <a:off x="1344398" y="665595"/>
            <a:ext cx="842260" cy="4575718"/>
          </a:xfrm>
          <a:prstGeom prst="rect">
            <a:avLst/>
          </a:prstGeom>
          <a:ln w="3175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1798879" y="3018234"/>
            <a:ext cx="7345121" cy="2257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lvl="0" algn="ctr" defTabSz="5842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2013644" y="3149924"/>
            <a:ext cx="6768752" cy="1260712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normAutofit/>
          </a:bodyPr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altLang="zh-CN" sz="1100" dirty="0" smtClean="0"/>
              <a:t>        </a:t>
            </a:r>
            <a:r>
              <a:rPr lang="zh-CN" altLang="zh-CN" sz="2400" dirty="0" smtClean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一种简短的视频</a:t>
            </a:r>
            <a:r>
              <a:rPr lang="zh-CN" altLang="en-US" sz="2400" dirty="0" smtClean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文件</a:t>
            </a:r>
            <a:r>
              <a:rPr lang="zh-CN" altLang="zh-CN" sz="2400" dirty="0" smtClean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，</a:t>
            </a:r>
            <a:r>
              <a:rPr lang="en-US" altLang="zh-CN" sz="2400" dirty="0" smtClean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 </a:t>
            </a:r>
            <a:r>
              <a:rPr lang="zh-CN" altLang="en-US" sz="2400" dirty="0" smtClean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主题小，</a:t>
            </a:r>
            <a:r>
              <a:rPr lang="zh-CN" altLang="en-US" sz="2400" dirty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设计精，</a:t>
            </a:r>
            <a:r>
              <a:rPr lang="zh-CN" altLang="zh-CN" sz="2400" dirty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基于网络和各种视设备</a:t>
            </a:r>
            <a:r>
              <a:rPr lang="zh-CN" altLang="en-US" sz="2400" dirty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传播</a:t>
            </a:r>
            <a:r>
              <a:rPr lang="zh-CN" altLang="zh-CN" sz="2400" dirty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，</a:t>
            </a:r>
            <a:r>
              <a:rPr lang="zh-CN" altLang="en-US" sz="2400" dirty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可以</a:t>
            </a:r>
            <a:r>
              <a:rPr lang="zh-CN" altLang="zh-CN" sz="2400" dirty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方便地嵌入学习者的各种形式的学习与工作之中。</a:t>
            </a:r>
            <a:endParaRPr lang="zh-CN" altLang="en-US" sz="2400" dirty="0"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</p:txBody>
      </p:sp>
      <p:sp>
        <p:nvSpPr>
          <p:cNvPr id="9" name="Shape 65"/>
          <p:cNvSpPr>
            <a:spLocks noGrp="1"/>
          </p:cNvSpPr>
          <p:nvPr>
            <p:ph type="title"/>
          </p:nvPr>
        </p:nvSpPr>
        <p:spPr>
          <a:xfrm>
            <a:off x="2855903" y="1843980"/>
            <a:ext cx="3789595" cy="115193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zh-CN" altLang="en-US" sz="2800" smtClean="0">
                <a:solidFill>
                  <a:srgbClr val="FFFFFF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微课程</a:t>
            </a:r>
            <a:endParaRPr sz="2800" dirty="0">
              <a:solidFill>
                <a:srgbClr val="FFFFFF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35343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8806"/>
          <a:stretch/>
        </p:blipFill>
        <p:spPr>
          <a:xfrm>
            <a:off x="-18819" y="-1"/>
            <a:ext cx="9162819" cy="514350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745507" y="3921929"/>
            <a:ext cx="139849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马路上</a:t>
            </a:r>
            <a:endParaRPr kumimoji="0" lang="zh-CN" altLang="en-US" sz="140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4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2013644" y="2886545"/>
            <a:ext cx="410767" cy="133946"/>
          </a:xfrm>
          <a:prstGeom prst="rect">
            <a:avLst/>
          </a:prstGeom>
          <a:solidFill/>
          <a:ln w="3175">
            <a:miter lim="400000"/>
          </a:ln>
        </p:spPr>
        <p:txBody>
          <a:bodyPr lIns="26789" tIns="26789" rIns="26789" bIns="26789" anchor="ctr"/>
          <a:lstStyle/>
          <a:p>
            <a:pPr lvl="0" algn="ctr" defTabSz="5842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64" name="pasted-image.tif"/>
          <p:cNvPicPr/>
          <p:nvPr/>
        </p:nvPicPr>
        <p:blipFill>
          <a:blip r:embed="rId2">
            <a:extLst/>
          </a:blip>
          <a:srcRect r="86608"/>
          <a:stretch>
            <a:fillRect/>
          </a:stretch>
        </p:blipFill>
        <p:spPr>
          <a:xfrm>
            <a:off x="1344398" y="665595"/>
            <a:ext cx="842260" cy="4575718"/>
          </a:xfrm>
          <a:prstGeom prst="rect">
            <a:avLst/>
          </a:prstGeom>
          <a:ln w="3175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1798879" y="3018234"/>
            <a:ext cx="7345121" cy="2257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lvl="0" algn="ctr" defTabSz="5842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2013644" y="3149924"/>
            <a:ext cx="6768752" cy="1260712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normAutofit fontScale="92500" lnSpcReduction="10000"/>
          </a:bodyPr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altLang="zh-CN" sz="1100" dirty="0" smtClean="0"/>
              <a:t>        </a:t>
            </a:r>
            <a:r>
              <a:rPr lang="zh-CN" altLang="en-US" sz="2400" dirty="0" smtClean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微课种</a:t>
            </a:r>
            <a:r>
              <a:rPr lang="zh-CN" altLang="zh-CN" sz="2400" dirty="0" smtClean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简短的视频</a:t>
            </a:r>
            <a:r>
              <a:rPr lang="zh-CN" altLang="en-US" sz="2400" dirty="0" smtClean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文件</a:t>
            </a:r>
            <a:r>
              <a:rPr lang="zh-CN" altLang="zh-CN" sz="2400" dirty="0" smtClean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，</a:t>
            </a:r>
            <a:r>
              <a:rPr lang="en-US" altLang="zh-CN" sz="2400" dirty="0" smtClean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 </a:t>
            </a:r>
            <a:r>
              <a:rPr lang="zh-CN" altLang="en-US" sz="2400" dirty="0" smtClean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主题小，</a:t>
            </a:r>
            <a:r>
              <a:rPr lang="zh-CN" altLang="en-US" sz="2400" dirty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设计精</a:t>
            </a:r>
            <a:r>
              <a:rPr lang="zh-CN" altLang="en-US" sz="2400" dirty="0" smtClean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，微课程则是若干视频、文本、图像、语音的组合体。</a:t>
            </a:r>
            <a:r>
              <a:rPr lang="zh-CN" altLang="zh-CN" sz="2400" dirty="0" smtClean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基于</a:t>
            </a:r>
            <a:r>
              <a:rPr lang="zh-CN" altLang="zh-CN" sz="2400" dirty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网络和各种视设备</a:t>
            </a:r>
            <a:r>
              <a:rPr lang="zh-CN" altLang="en-US" sz="2400" dirty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传播</a:t>
            </a:r>
            <a:r>
              <a:rPr lang="zh-CN" altLang="zh-CN" sz="2400" dirty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，</a:t>
            </a:r>
            <a:r>
              <a:rPr lang="zh-CN" altLang="en-US" sz="2400" dirty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可以</a:t>
            </a:r>
            <a:r>
              <a:rPr lang="zh-CN" altLang="zh-CN" sz="2400" dirty="0">
                <a:latin typeface="方正北魏楷书简体" panose="03000509000000000000" pitchFamily="65" charset="-122"/>
                <a:ea typeface="方正北魏楷书简体" panose="03000509000000000000" pitchFamily="65" charset="-122"/>
              </a:rPr>
              <a:t>方便地嵌入学习者的各种形式的学习与工作之中。</a:t>
            </a:r>
            <a:endParaRPr lang="zh-CN" altLang="en-US" sz="2400" dirty="0"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</p:txBody>
      </p:sp>
      <p:sp>
        <p:nvSpPr>
          <p:cNvPr id="9" name="Shape 65"/>
          <p:cNvSpPr>
            <a:spLocks noGrp="1"/>
          </p:cNvSpPr>
          <p:nvPr>
            <p:ph type="title"/>
          </p:nvPr>
        </p:nvSpPr>
        <p:spPr>
          <a:xfrm>
            <a:off x="2855903" y="1843980"/>
            <a:ext cx="3789595" cy="115193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zh-CN" altLang="en-US" sz="2800" dirty="0" smtClean="0">
                <a:solidFill>
                  <a:srgbClr val="FFFFFF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微课与微课程</a:t>
            </a:r>
            <a:endParaRPr sz="2800" dirty="0">
              <a:solidFill>
                <a:srgbClr val="FFFFFF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2635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24593"/>
          <a:stretch/>
        </p:blipFill>
        <p:spPr>
          <a:xfrm>
            <a:off x="0" y="13447"/>
            <a:ext cx="9144000" cy="51300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97719" y="296695"/>
            <a:ext cx="625024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通讯员</a:t>
            </a:r>
            <a:r>
              <a:rPr kumimoji="0" lang="en-US" altLang="zh-CN" sz="400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-</a:t>
            </a:r>
            <a:r>
              <a:rPr kumimoji="0" lang="zh-CN" altLang="en-US" sz="400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互动员</a:t>
            </a:r>
            <a:r>
              <a:rPr kumimoji="0" lang="en-US" altLang="zh-CN" sz="400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-</a:t>
            </a:r>
            <a:r>
              <a:rPr kumimoji="0" lang="zh-CN" altLang="en-US" sz="400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Yuanti SC Light" charset="-122"/>
                <a:ea typeface="Yuanti SC Light" charset="-122"/>
                <a:cs typeface="Yuanti SC Light" charset="-122"/>
                <a:sym typeface="Calibri"/>
              </a:rPr>
              <a:t>梳理员</a:t>
            </a:r>
            <a:endParaRPr kumimoji="0" lang="zh-CN" altLang="en-US" sz="240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55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38484" y="1353344"/>
            <a:ext cx="5518548" cy="2111074"/>
          </a:xfrm>
        </p:spPr>
        <p:txBody>
          <a:bodyPr>
            <a:normAutofit/>
          </a:bodyPr>
          <a:lstStyle/>
          <a:p>
            <a:r>
              <a:rPr kumimoji="1" lang="zh-CN" altLang="en-US" sz="3200" b="1" dirty="0" smtClean="0">
                <a:latin typeface="STFangsong" charset="-122"/>
                <a:ea typeface="STFangsong" charset="-122"/>
                <a:cs typeface="STFangsong" charset="-122"/>
              </a:rPr>
              <a:t>微课程</a:t>
            </a:r>
            <a:endParaRPr kumimoji="1" lang="zh-CN" altLang="en-US" sz="3200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val="2016836415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98312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val="1994107338"/>
              </p:ext>
            </p:extLst>
          </p:nvPr>
        </p:nvGraphicFramePr>
        <p:xfrm>
          <a:off x="2608668" y="4624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726142" y="786317"/>
            <a:ext cx="793314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5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第一部分</a:t>
            </a:r>
            <a:endParaRPr kumimoji="0" lang="zh-CN" altLang="en-US" sz="5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359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val="1069484101"/>
              </p:ext>
            </p:extLst>
          </p:nvPr>
        </p:nvGraphicFramePr>
        <p:xfrm>
          <a:off x="2514538" y="44903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726142" y="786317"/>
            <a:ext cx="793314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5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第二部分</a:t>
            </a:r>
            <a:endParaRPr kumimoji="0" lang="zh-CN" altLang="en-US" sz="5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294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val="38754417"/>
              </p:ext>
            </p:extLst>
          </p:nvPr>
        </p:nvGraphicFramePr>
        <p:xfrm>
          <a:off x="2514538" y="44903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726142" y="786317"/>
            <a:ext cx="793314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5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第三部分</a:t>
            </a:r>
            <a:endParaRPr kumimoji="0" lang="zh-CN" altLang="en-US" sz="5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9719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/>
          <p:nvPr>
            <p:extLst/>
          </p:nvPr>
        </p:nvGraphicFramePr>
        <p:xfrm>
          <a:off x="2608668" y="4624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726142" y="786317"/>
            <a:ext cx="793314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5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第一部分</a:t>
            </a:r>
            <a:endParaRPr kumimoji="0" lang="zh-CN" altLang="en-US" sz="5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230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60" y="0"/>
            <a:ext cx="9016439" cy="51435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876505" y="1712890"/>
            <a:ext cx="5518548" cy="1034014"/>
          </a:xfrm>
        </p:spPr>
        <p:txBody>
          <a:bodyPr>
            <a:normAutofit/>
          </a:bodyPr>
          <a:lstStyle/>
          <a:p>
            <a:r>
              <a:rPr kumimoji="1" lang="zh-CN" altLang="en-US" sz="6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微课程</a:t>
            </a:r>
            <a:endParaRPr kumimoji="1" lang="zh-CN" altLang="en-US" sz="6000" dirty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6" name="Shape 68"/>
          <p:cNvSpPr/>
          <p:nvPr/>
        </p:nvSpPr>
        <p:spPr>
          <a:xfrm>
            <a:off x="0" y="3606769"/>
            <a:ext cx="9143999" cy="1362772"/>
          </a:xfrm>
          <a:prstGeom prst="rect">
            <a:avLst/>
          </a:prstGeom>
          <a:solidFill>
            <a:srgbClr val="002060">
              <a:alpha val="50980"/>
            </a:srgbClr>
          </a:solidFill>
          <a:ln w="12700">
            <a:solidFill>
              <a:schemeClr val="accent1">
                <a:lumMod val="7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lvl="0" algn="ctr" defTabSz="584200"/>
            <a:r>
              <a:rPr lang="zh-CN" altLang="en-US" sz="5400" dirty="0" smtClean="0">
                <a:solidFill>
                  <a:srgbClr val="FFFFFF"/>
                </a:solidFill>
                <a:latin typeface="DengXian Light" charset="-122"/>
                <a:ea typeface="DengXian Light" charset="-122"/>
                <a:cs typeface="DengXian Light" charset="-122"/>
                <a:sym typeface="华文仿宋"/>
              </a:rPr>
              <a:t>用微课程讲微课程</a:t>
            </a:r>
            <a:endParaRPr sz="5400" dirty="0">
              <a:solidFill>
                <a:srgbClr val="FFFFFF"/>
              </a:solidFill>
              <a:latin typeface="DengXian Light" charset="-122"/>
              <a:ea typeface="DengXian Light" charset="-122"/>
              <a:cs typeface="DengXian Light" charset="-122"/>
              <a:sym typeface="华文仿宋"/>
            </a:endParaRPr>
          </a:p>
        </p:txBody>
      </p:sp>
    </p:spTree>
    <p:extLst>
      <p:ext uri="{BB962C8B-B14F-4D97-AF65-F5344CB8AC3E}">
        <p14:creationId xmlns:p14="http://schemas.microsoft.com/office/powerpoint/2010/main" val="15306433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4" y="103031"/>
            <a:ext cx="7199290" cy="482352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86873" y="2605237"/>
            <a:ext cx="3283639" cy="1107994"/>
          </a:xfrm>
          <a:prstGeom prst="rect">
            <a:avLst/>
          </a:prstGeom>
          <a:noFill/>
          <a:ln w="57150" cap="flat">
            <a:solidFill>
              <a:schemeClr val="accent3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66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FZChaoCuHei-M10S" charset="-122"/>
                <a:ea typeface="FZChaoCuHei-M10S" charset="-122"/>
                <a:cs typeface="FZChaoCuHei-M10S" charset="-122"/>
                <a:sym typeface="Calibri"/>
              </a:rPr>
              <a:t>PPT</a:t>
            </a:r>
            <a:r>
              <a:rPr lang="zh-CN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微课程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6183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20981"/>
          <a:stretch/>
        </p:blipFill>
        <p:spPr>
          <a:xfrm>
            <a:off x="0" y="-12879"/>
            <a:ext cx="9144000" cy="515637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24821" y="1364983"/>
            <a:ext cx="7177131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文章欣赏</a:t>
            </a:r>
            <a:endParaRPr lang="en-US" altLang="zh-CN" sz="48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中小学语文课文</a:t>
            </a:r>
            <a:endParaRPr lang="en-US" altLang="zh-CN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Hiragino Sans GB W3" charset="-122"/>
              <a:ea typeface="Hiragino Sans GB W3" charset="-122"/>
              <a:cs typeface="Hiragino Sans GB W3" charset="-122"/>
            </a:endParaRP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Hiragino Sans GB W3" charset="-122"/>
                <a:ea typeface="Hiragino Sans GB W3" charset="-122"/>
                <a:cs typeface="Hiragino Sans GB W3" charset="-122"/>
                <a:sym typeface="Calibri"/>
              </a:rPr>
              <a:t>精美文章</a:t>
            </a:r>
            <a:r>
              <a:rPr kumimoji="0" lang="en-US" altLang="zh-CN" sz="240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Hiragino Sans GB W3" charset="-122"/>
                <a:ea typeface="Hiragino Sans GB W3" charset="-122"/>
                <a:cs typeface="Hiragino Sans GB W3" charset="-122"/>
                <a:sym typeface="Calibri"/>
              </a:rPr>
              <a:t>-</a:t>
            </a:r>
            <a:r>
              <a:rPr kumimoji="0" lang="zh-CN" altLang="en-US" sz="240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Hiragino Sans GB W3" charset="-122"/>
                <a:ea typeface="Hiragino Sans GB W3" charset="-122"/>
                <a:cs typeface="Hiragino Sans GB W3" charset="-122"/>
                <a:sym typeface="Calibri"/>
              </a:rPr>
              <a:t>故事</a:t>
            </a:r>
            <a:endParaRPr kumimoji="0" lang="zh-CN" altLang="en-US" sz="240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Hiragino Sans GB W3" charset="-122"/>
              <a:ea typeface="Hiragino Sans GB W3" charset="-122"/>
              <a:cs typeface="Hiragino Sans GB W3" charset="-122"/>
              <a:sym typeface="Calibri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4150976" y="2067769"/>
            <a:ext cx="4993024" cy="0"/>
          </a:xfrm>
          <a:prstGeom prst="line">
            <a:avLst/>
          </a:prstGeom>
          <a:noFill/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022766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13891"/>
          <a:stretch/>
        </p:blipFill>
        <p:spPr>
          <a:xfrm>
            <a:off x="0" y="0"/>
            <a:ext cx="7806827" cy="5029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35423" y="3948823"/>
            <a:ext cx="426271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开车路上</a:t>
            </a:r>
            <a:endParaRPr kumimoji="0" lang="zh-CN" altLang="en-US" sz="140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732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20981"/>
          <a:stretch/>
        </p:blipFill>
        <p:spPr>
          <a:xfrm>
            <a:off x="0" y="-12879"/>
            <a:ext cx="9144000" cy="515637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1538" y="3061385"/>
            <a:ext cx="3901104" cy="830995"/>
          </a:xfrm>
          <a:prstGeom prst="rect">
            <a:avLst/>
          </a:prstGeom>
          <a:solidFill>
            <a:srgbClr val="376092">
              <a:alpha val="50196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b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文章欣赏</a:t>
            </a:r>
            <a:endParaRPr kumimoji="0" lang="zh-CN" altLang="en-US" sz="48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251328" y="3898560"/>
            <a:ext cx="4018208" cy="0"/>
          </a:xfrm>
          <a:prstGeom prst="line">
            <a:avLst/>
          </a:prstGeom>
          <a:noFill/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/>
        </p:nvSpPr>
        <p:spPr>
          <a:xfrm>
            <a:off x="339850" y="3932518"/>
            <a:ext cx="3902792" cy="1015661"/>
          </a:xfrm>
          <a:prstGeom prst="rect">
            <a:avLst/>
          </a:prstGeom>
          <a:solidFill>
            <a:srgbClr val="4F6228">
              <a:alpha val="50196"/>
            </a:srgbClr>
          </a:solidFill>
          <a:ln w="12700" cap="flat">
            <a:solidFill>
              <a:schemeClr val="accent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Microsoft YaHei" charset="-122"/>
                <a:ea typeface="Microsoft YaHei" charset="-122"/>
                <a:cs typeface="Microsoft YaHei" charset="-122"/>
                <a:sym typeface="Calibri"/>
              </a:rPr>
              <a:t>策略</a:t>
            </a:r>
            <a:r>
              <a:rPr kumimoji="0" lang="en-US" altLang="zh-CN" sz="20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Microsoft YaHei" charset="-122"/>
                <a:ea typeface="Microsoft YaHei" charset="-122"/>
                <a:cs typeface="Microsoft YaHei" charset="-122"/>
                <a:sym typeface="Calibri"/>
              </a:rPr>
              <a:t>+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Microsoft YaHei" charset="-122"/>
                <a:ea typeface="Microsoft YaHei" charset="-122"/>
                <a:cs typeface="Microsoft YaHei" charset="-122"/>
                <a:sym typeface="Calibri"/>
              </a:rPr>
              <a:t>音乐</a:t>
            </a:r>
            <a:r>
              <a:rPr kumimoji="0" lang="en-US" altLang="zh-CN" sz="20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Microsoft YaHei" charset="-122"/>
                <a:ea typeface="Microsoft YaHei" charset="-122"/>
                <a:cs typeface="Microsoft YaHei" charset="-122"/>
                <a:sym typeface="Calibri"/>
              </a:rPr>
              <a:t>+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Microsoft YaHei" charset="-122"/>
                <a:ea typeface="Microsoft YaHei" charset="-122"/>
                <a:cs typeface="Microsoft YaHei" charset="-122"/>
                <a:sym typeface="Calibri"/>
              </a:rPr>
              <a:t>图片</a:t>
            </a:r>
            <a:endParaRPr kumimoji="0" lang="en-US" altLang="zh-CN" sz="2000" b="0" i="0" u="none" strike="noStrike" cap="none" spc="0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Microsoft YaHei" charset="-122"/>
              <a:ea typeface="Microsoft YaHei" charset="-122"/>
              <a:cs typeface="Microsoft YaHei" charset="-122"/>
              <a:sym typeface="Calibri"/>
            </a:endParaRPr>
          </a:p>
          <a:p>
            <a:pPr algn="l" rtl="0" latinLnBrk="1" hangingPunct="0"/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Microsoft YaHei" charset="-122"/>
                <a:ea typeface="Microsoft YaHei" charset="-122"/>
                <a:cs typeface="Microsoft YaHei" charset="-122"/>
                <a:sym typeface="Calibri"/>
              </a:rPr>
              <a:t>换一种方式递给学习者</a:t>
            </a:r>
            <a:endParaRPr kumimoji="0" lang="en-US" altLang="zh-CN" sz="2000" b="0" i="0" u="none" strike="noStrike" cap="none" spc="0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Microsoft YaHei" charset="-122"/>
              <a:ea typeface="Microsoft YaHei" charset="-122"/>
              <a:cs typeface="Microsoft YaHei" charset="-122"/>
              <a:sym typeface="Calibri"/>
            </a:endParaRPr>
          </a:p>
          <a:p>
            <a:pPr algn="l" rtl="0" latinLnBrk="1" hangingPunct="0"/>
            <a:r>
              <a:rPr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复杂</a:t>
            </a:r>
            <a:r>
              <a:rPr lang="zh-CN" alt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的东西趣味化</a:t>
            </a:r>
            <a:r>
              <a:rPr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Hiragino Sans GB W3" charset="-122"/>
                <a:ea typeface="Hiragino Sans GB W3" charset="-122"/>
                <a:cs typeface="Hiragino Sans GB W3" charset="-122"/>
              </a:rPr>
              <a:t>简单化</a:t>
            </a:r>
            <a:endParaRPr lang="en-US" altLang="zh-CN" sz="2000" dirty="0" smtClean="0">
              <a:solidFill>
                <a:schemeClr val="tx2">
                  <a:lumMod val="20000"/>
                  <a:lumOff val="8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95235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82606" t="81669"/>
          <a:stretch/>
        </p:blipFill>
        <p:spPr>
          <a:xfrm>
            <a:off x="4430331" y="2756416"/>
            <a:ext cx="2266683" cy="13421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8240" b="7465"/>
          <a:stretch/>
        </p:blipFill>
        <p:spPr>
          <a:xfrm>
            <a:off x="0" y="-12879"/>
            <a:ext cx="9144000" cy="513867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55429" y="2749976"/>
            <a:ext cx="40831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《</a:t>
            </a:r>
            <a:r>
              <a:rPr kumimoji="1" lang="zh-CN" altLang="en-US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猫</a:t>
            </a:r>
            <a:r>
              <a:rPr kumimoji="1" lang="en-US" altLang="zh-CN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》</a:t>
            </a:r>
            <a:r>
              <a:rPr kumimoji="1"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的导入</a:t>
            </a:r>
            <a:r>
              <a:rPr kumimoji="1" lang="en-US" altLang="zh-CN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——</a:t>
            </a:r>
            <a:r>
              <a:rPr kumimoji="1" lang="zh-CN" alt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郑振铎</a:t>
            </a:r>
          </a:p>
        </p:txBody>
      </p:sp>
      <p:cxnSp>
        <p:nvCxnSpPr>
          <p:cNvPr id="9" name="直线连接符 8"/>
          <p:cNvCxnSpPr/>
          <p:nvPr/>
        </p:nvCxnSpPr>
        <p:spPr>
          <a:xfrm>
            <a:off x="4430331" y="3519417"/>
            <a:ext cx="4108362" cy="0"/>
          </a:xfrm>
          <a:prstGeom prst="line">
            <a:avLst/>
          </a:prstGeom>
          <a:noFill/>
          <a:ln w="25400" cap="flat">
            <a:solidFill>
              <a:schemeClr val="tx2">
                <a:lumMod val="20000"/>
                <a:lumOff val="80000"/>
              </a:scheme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946330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82606" t="81669"/>
          <a:stretch/>
        </p:blipFill>
        <p:spPr>
          <a:xfrm>
            <a:off x="4430331" y="2756416"/>
            <a:ext cx="2266683" cy="13421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8240" b="7465"/>
          <a:stretch/>
        </p:blipFill>
        <p:spPr>
          <a:xfrm>
            <a:off x="0" y="-12879"/>
            <a:ext cx="9144000" cy="513867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55429" y="2749976"/>
            <a:ext cx="40831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《</a:t>
            </a:r>
            <a:r>
              <a:rPr kumimoji="1" lang="zh-CN" altLang="en-US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猫</a:t>
            </a:r>
            <a:r>
              <a:rPr kumimoji="1" lang="en-US" altLang="zh-CN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》</a:t>
            </a:r>
            <a:r>
              <a:rPr kumimoji="1"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的导入</a:t>
            </a:r>
            <a:r>
              <a:rPr kumimoji="1" lang="en-US" altLang="zh-CN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——</a:t>
            </a:r>
            <a:r>
              <a:rPr kumimoji="1" lang="zh-CN" alt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郑振铎</a:t>
            </a:r>
          </a:p>
        </p:txBody>
      </p:sp>
      <p:cxnSp>
        <p:nvCxnSpPr>
          <p:cNvPr id="9" name="直线连接符 8"/>
          <p:cNvCxnSpPr/>
          <p:nvPr/>
        </p:nvCxnSpPr>
        <p:spPr>
          <a:xfrm>
            <a:off x="4430331" y="3519417"/>
            <a:ext cx="4108362" cy="0"/>
          </a:xfrm>
          <a:prstGeom prst="line">
            <a:avLst/>
          </a:prstGeom>
          <a:noFill/>
          <a:ln w="25400" cap="flat">
            <a:solidFill>
              <a:schemeClr val="tx2">
                <a:lumMod val="20000"/>
                <a:lumOff val="80000"/>
              </a:scheme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矩形 9"/>
          <p:cNvSpPr/>
          <p:nvPr/>
        </p:nvSpPr>
        <p:spPr>
          <a:xfrm>
            <a:off x="4533080" y="3747626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kumimoji="1"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文字</a:t>
            </a:r>
            <a:r>
              <a:rPr kumimoji="1" lang="en-US" altLang="zh-CN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+</a:t>
            </a:r>
            <a:r>
              <a:rPr kumimoji="1"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音乐</a:t>
            </a:r>
            <a:r>
              <a:rPr kumimoji="1" lang="en-US" altLang="zh-CN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+</a:t>
            </a:r>
            <a:r>
              <a:rPr kumimoji="1"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图片</a:t>
            </a:r>
            <a:endParaRPr kumimoji="1" lang="en-US" altLang="zh-CN" sz="2000" b="1" dirty="0" smtClean="0">
              <a:solidFill>
                <a:schemeClr val="tx2">
                  <a:lumMod val="20000"/>
                  <a:lumOff val="80000"/>
                </a:schemeClr>
              </a:solidFill>
              <a:latin typeface="DengXian" charset="-122"/>
              <a:ea typeface="DengXian" charset="-122"/>
              <a:cs typeface="DengXian" charset="-122"/>
            </a:endParaRPr>
          </a:p>
          <a:p>
            <a:r>
              <a:rPr kumimoji="1"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创造一种情境</a:t>
            </a:r>
            <a:r>
              <a:rPr kumimoji="1" lang="en-US" altLang="zh-CN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——</a:t>
            </a:r>
            <a:r>
              <a:rPr kumimoji="1"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一种新的体验</a:t>
            </a:r>
            <a:endParaRPr kumimoji="1" lang="zh-CN" altLang="en-US" sz="2000" b="1" dirty="0">
              <a:solidFill>
                <a:schemeClr val="tx2">
                  <a:lumMod val="20000"/>
                  <a:lumOff val="80000"/>
                </a:schemeClr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1870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82606" t="81669"/>
          <a:stretch/>
        </p:blipFill>
        <p:spPr>
          <a:xfrm>
            <a:off x="4430331" y="2756416"/>
            <a:ext cx="2266683" cy="13421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8240" b="7465"/>
          <a:stretch/>
        </p:blipFill>
        <p:spPr>
          <a:xfrm>
            <a:off x="0" y="-12879"/>
            <a:ext cx="9144000" cy="513867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55429" y="2339789"/>
            <a:ext cx="40831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《</a:t>
            </a:r>
            <a:r>
              <a:rPr kumimoji="1" lang="zh-CN" altLang="en-US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猫</a:t>
            </a:r>
            <a:r>
              <a:rPr kumimoji="1" lang="en-US" altLang="zh-CN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》</a:t>
            </a:r>
            <a:r>
              <a:rPr kumimoji="1"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的导入</a:t>
            </a:r>
            <a:r>
              <a:rPr kumimoji="1" lang="en-US" altLang="zh-CN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——</a:t>
            </a:r>
            <a:r>
              <a:rPr kumimoji="1" lang="zh-CN" alt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郑振铎</a:t>
            </a:r>
          </a:p>
        </p:txBody>
      </p:sp>
      <p:cxnSp>
        <p:nvCxnSpPr>
          <p:cNvPr id="9" name="直线连接符 8"/>
          <p:cNvCxnSpPr/>
          <p:nvPr/>
        </p:nvCxnSpPr>
        <p:spPr>
          <a:xfrm>
            <a:off x="4533080" y="3109230"/>
            <a:ext cx="4108362" cy="0"/>
          </a:xfrm>
          <a:prstGeom prst="line">
            <a:avLst/>
          </a:prstGeom>
          <a:noFill/>
          <a:ln w="25400" cap="flat">
            <a:solidFill>
              <a:schemeClr val="tx2">
                <a:lumMod val="20000"/>
                <a:lumOff val="80000"/>
              </a:scheme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矩形 9"/>
          <p:cNvSpPr/>
          <p:nvPr/>
        </p:nvSpPr>
        <p:spPr>
          <a:xfrm>
            <a:off x="6562027" y="3292488"/>
            <a:ext cx="20794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kumimoji="1"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文字</a:t>
            </a:r>
            <a:r>
              <a:rPr kumimoji="1" lang="en-US" altLang="zh-CN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+</a:t>
            </a:r>
            <a:r>
              <a:rPr kumimoji="1"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音乐</a:t>
            </a:r>
            <a:r>
              <a:rPr kumimoji="1" lang="en-US" altLang="zh-CN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+</a:t>
            </a:r>
            <a:r>
              <a:rPr kumimoji="1"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图片</a:t>
            </a:r>
            <a:endParaRPr kumimoji="1" lang="en-US" altLang="zh-CN" sz="2000" b="1" dirty="0" smtClean="0">
              <a:solidFill>
                <a:schemeClr val="tx2">
                  <a:lumMod val="20000"/>
                  <a:lumOff val="80000"/>
                </a:schemeClr>
              </a:solidFill>
              <a:latin typeface="DengXian" charset="-122"/>
              <a:ea typeface="DengXian" charset="-122"/>
              <a:cs typeface="DengXian" charset="-122"/>
            </a:endParaRPr>
          </a:p>
          <a:p>
            <a:pPr algn="r"/>
            <a:r>
              <a:rPr kumimoji="1"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创造一种情境</a:t>
            </a:r>
            <a:endParaRPr kumimoji="1" lang="zh-CN" altLang="en-US" sz="2000" b="1" dirty="0">
              <a:solidFill>
                <a:schemeClr val="tx2">
                  <a:lumMod val="20000"/>
                  <a:lumOff val="80000"/>
                </a:schemeClr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87134" y="4051307"/>
            <a:ext cx="3902792" cy="523218"/>
          </a:xfrm>
          <a:prstGeom prst="rect">
            <a:avLst/>
          </a:prstGeom>
          <a:noFill/>
          <a:ln w="12700" cap="flat">
            <a:solidFill>
              <a:schemeClr val="accent3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Microsoft YaHei" charset="-122"/>
                <a:ea typeface="Microsoft YaHei" charset="-122"/>
                <a:cs typeface="Microsoft YaHei" charset="-122"/>
                <a:sym typeface="Calibri"/>
              </a:rPr>
              <a:t>一种新的阅读体验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Microsoft YaHei" charset="-122"/>
              <a:ea typeface="Microsoft YaHei" charset="-122"/>
              <a:cs typeface="Microsoft YaHei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0258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14117"/>
          <a:stretch/>
        </p:blipFill>
        <p:spPr>
          <a:xfrm>
            <a:off x="0" y="0"/>
            <a:ext cx="9144000" cy="50867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3536576"/>
            <a:ext cx="5289175" cy="1569658"/>
          </a:xfrm>
          <a:prstGeom prst="rect">
            <a:avLst/>
          </a:prstGeom>
          <a:solidFill>
            <a:srgbClr val="984807">
              <a:alpha val="50196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11187" y="3536576"/>
            <a:ext cx="7032811" cy="1508103"/>
          </a:xfrm>
          <a:prstGeom prst="rect">
            <a:avLst/>
          </a:prstGeom>
          <a:solidFill>
            <a:srgbClr val="984807">
              <a:alpha val="50196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中考</a:t>
            </a:r>
            <a:endParaRPr kumimoji="0" lang="en-US" altLang="zh-CN" sz="4400" b="0" i="0" u="none" strike="noStrike" cap="none" spc="0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活动</a:t>
            </a:r>
            <a:r>
              <a:rPr kumimoji="0" lang="en-US" altLang="zh-CN" sz="2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-</a:t>
            </a: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生活</a:t>
            </a:r>
            <a:endParaRPr lang="en-US" altLang="zh-CN" sz="2400" dirty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用微课程表达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771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4" y="103031"/>
            <a:ext cx="7199290" cy="482352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74659" y="2605237"/>
            <a:ext cx="3095853" cy="1107994"/>
          </a:xfrm>
          <a:prstGeom prst="rect">
            <a:avLst/>
          </a:prstGeom>
          <a:noFill/>
          <a:ln w="57150" cap="flat">
            <a:solidFill>
              <a:schemeClr val="accent3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6600" b="0" i="0" u="none" strike="noStrike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FZChaoCuHei-M10S" charset="-122"/>
                <a:ea typeface="FZChaoCuHei-M10S" charset="-122"/>
                <a:cs typeface="FZChaoCuHei-M10S" charset="-122"/>
                <a:sym typeface="Calibri"/>
              </a:rPr>
              <a:t>现场</a:t>
            </a:r>
            <a:r>
              <a:rPr lang="zh-CN" altLang="en-US" sz="320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制作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97350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725"/>
            <a:ext cx="5080000" cy="4406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12146" y="1893195"/>
            <a:ext cx="489397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趣味假期作业</a:t>
            </a:r>
            <a:endParaRPr kumimoji="0" lang="zh-CN" altLang="en-US" sz="48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90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725"/>
            <a:ext cx="5080000" cy="4406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12146" y="1893195"/>
            <a:ext cx="489397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800" b="0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趣味假期</a:t>
            </a:r>
            <a:r>
              <a:rPr kumimoji="0" lang="zh-CN" altLang="en-US" sz="4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作业</a:t>
            </a:r>
            <a:endParaRPr kumimoji="0" lang="zh-CN" altLang="en-US" sz="48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  <p:cxnSp>
        <p:nvCxnSpPr>
          <p:cNvPr id="3" name="直线连接符 2"/>
          <p:cNvCxnSpPr/>
          <p:nvPr/>
        </p:nvCxnSpPr>
        <p:spPr>
          <a:xfrm>
            <a:off x="3683358" y="2724190"/>
            <a:ext cx="4018208" cy="0"/>
          </a:xfrm>
          <a:prstGeom prst="line">
            <a:avLst/>
          </a:prstGeom>
          <a:noFill/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/>
        </p:nvSpPr>
        <p:spPr>
          <a:xfrm>
            <a:off x="3812146" y="2846231"/>
            <a:ext cx="374775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方法换一种方式传，递给学习者</a:t>
            </a:r>
            <a:endParaRPr kumimoji="0" lang="en-US" altLang="zh-CN" sz="1800" b="0" i="0" u="none" strike="noStrike" cap="none" spc="0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algn="ctr" rtl="0" latinLnBrk="1" hangingPunct="0"/>
            <a:r>
              <a:rPr lang="zh-CN" alt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教师看、学生看：或学习或推荐</a:t>
            </a:r>
            <a:endParaRPr lang="en-US" altLang="zh-CN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2445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725"/>
            <a:ext cx="5080000" cy="4406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12146" y="1893195"/>
            <a:ext cx="489397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趣味假期作业</a:t>
            </a:r>
            <a:endParaRPr kumimoji="0" lang="zh-CN" altLang="en-US" sz="48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  <p:cxnSp>
        <p:nvCxnSpPr>
          <p:cNvPr id="3" name="直线连接符 2"/>
          <p:cNvCxnSpPr/>
          <p:nvPr/>
        </p:nvCxnSpPr>
        <p:spPr>
          <a:xfrm>
            <a:off x="3683358" y="2724190"/>
            <a:ext cx="4018208" cy="0"/>
          </a:xfrm>
          <a:prstGeom prst="line">
            <a:avLst/>
          </a:prstGeom>
          <a:noFill/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/>
        </p:nvSpPr>
        <p:spPr>
          <a:xfrm>
            <a:off x="3818585" y="2895095"/>
            <a:ext cx="374775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策略</a:t>
            </a: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音乐</a:t>
            </a: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图片</a:t>
            </a:r>
            <a:endParaRPr kumimoji="0" lang="en-US" altLang="zh-CN" sz="1800" b="0" i="0" u="none" strike="noStrike" cap="none" spc="0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方法换一种方式递给学习者</a:t>
            </a:r>
            <a:endParaRPr lang="en-US" altLang="zh-CN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98774" y="3712330"/>
            <a:ext cx="3902792" cy="400108"/>
          </a:xfrm>
          <a:prstGeom prst="rect">
            <a:avLst/>
          </a:prstGeom>
          <a:noFill/>
          <a:ln w="12700" cap="flat">
            <a:solidFill>
              <a:schemeClr val="accent3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Hiragino Sans GB W3" charset="-122"/>
                <a:ea typeface="Hiragino Sans GB W3" charset="-122"/>
                <a:cs typeface="Hiragino Sans GB W3" charset="-122"/>
                <a:sym typeface="Calibri"/>
              </a:rPr>
              <a:t>一些复杂的东西趣味化简单化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Hiragino Sans GB W3" charset="-122"/>
              <a:ea typeface="Hiragino Sans GB W3" charset="-122"/>
              <a:cs typeface="Hiragino Sans GB W3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074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istrator\桌面\新建文件夹 (2)\奥巴马\a08e8651cc9f350c42a75b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t="3028" r="88304" b="-3028"/>
          <a:stretch/>
        </p:blipFill>
        <p:spPr>
          <a:xfrm>
            <a:off x="0" y="2508"/>
            <a:ext cx="2226826" cy="5140992"/>
          </a:xfrm>
          <a:prstGeom prst="rect">
            <a:avLst/>
          </a:prstGeom>
        </p:spPr>
      </p:pic>
      <p:sp>
        <p:nvSpPr>
          <p:cNvPr id="11266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1267" name="Picture 2" descr="C:\Documents and Settings\Administrator\桌面\新建文件夹 (2)\奥巴马\a08e8651cc9f350c42a75b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9252" y="31750"/>
            <a:ext cx="7148810" cy="4961539"/>
          </a:xfrm>
        </p:spPr>
      </p:pic>
      <p:sp>
        <p:nvSpPr>
          <p:cNvPr id="7" name="TextBox 6"/>
          <p:cNvSpPr txBox="1"/>
          <p:nvPr/>
        </p:nvSpPr>
        <p:spPr>
          <a:xfrm>
            <a:off x="3174884" y="4143736"/>
            <a:ext cx="27329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超粗黑简体" pitchFamily="65" charset="-122"/>
                <a:ea typeface="方正超粗黑简体" pitchFamily="65" charset="-122"/>
                <a:hlinkClick r:id="rId4" action="ppaction://hlinkfile"/>
              </a:rPr>
              <a:t>奥氏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超粗黑简体" pitchFamily="65" charset="-122"/>
                <a:ea typeface="方正超粗黑简体" pitchFamily="65" charset="-122"/>
                <a:hlinkClick r:id="rId4" action="ppaction://hlinkfile"/>
              </a:rPr>
              <a:t>微笑</a:t>
            </a:r>
            <a:endParaRPr lang="zh-CN" altLang="en-US" sz="1400" dirty="0"/>
          </a:p>
        </p:txBody>
      </p:sp>
      <p:sp>
        <p:nvSpPr>
          <p:cNvPr id="8" name="标题 2"/>
          <p:cNvSpPr txBox="1">
            <a:spLocks/>
          </p:cNvSpPr>
          <p:nvPr/>
        </p:nvSpPr>
        <p:spPr>
          <a:xfrm>
            <a:off x="449024" y="411510"/>
            <a:ext cx="5451719" cy="41323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教师培训</a:t>
            </a:r>
            <a:endParaRPr lang="en-US" altLang="zh-CN" sz="48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pPr algn="l"/>
            <a:r>
              <a:rPr lang="zh-CN" altLang="en-US" sz="4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与</a:t>
            </a:r>
            <a:endParaRPr lang="en-US" altLang="zh-CN" sz="48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pPr algn="l"/>
            <a:r>
              <a:rPr lang="zh-CN" altLang="en-US" sz="4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趣味</a:t>
            </a:r>
            <a:endParaRPr lang="en-US" altLang="zh-CN" sz="48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pPr algn="l"/>
            <a:r>
              <a:rPr lang="zh-CN" altLang="en-US" sz="4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微课程</a:t>
            </a:r>
            <a:endParaRPr lang="zh-CN" altLang="en-US" sz="3200" dirty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873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04343" y="3948823"/>
            <a:ext cx="509379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读书：短</a:t>
            </a:r>
            <a:r>
              <a:rPr lang="en-US" altLang="zh-CN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-</a:t>
            </a: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图文视频</a:t>
            </a:r>
            <a:r>
              <a:rPr lang="en-US" altLang="zh-CN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-</a:t>
            </a: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互联</a:t>
            </a:r>
            <a:r>
              <a:rPr lang="en-US" altLang="zh-CN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-</a:t>
            </a: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大众</a:t>
            </a:r>
            <a:r>
              <a:rPr lang="en-US" altLang="zh-CN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-</a:t>
            </a: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快速</a:t>
            </a:r>
            <a:endParaRPr lang="en-US" altLang="zh-CN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Yuanti SC Light" charset="-122"/>
              <a:ea typeface="Yuanti SC Light" charset="-122"/>
              <a:cs typeface="Yuanti SC Light" charset="-122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写作：？</a:t>
            </a:r>
            <a:endParaRPr kumimoji="0" lang="zh-CN" altLang="en-US" sz="140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11424" r="12696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35423" y="3948823"/>
            <a:ext cx="426271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起床第一件事</a:t>
            </a:r>
            <a:endParaRPr kumimoji="0" lang="zh-CN" altLang="en-US" sz="140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8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彩笔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3203" l="3125" r="100000">
                        <a14:backgroundMark x1="60449" y1="65885" x2="99316" y2="43620"/>
                        <a14:backgroundMark x1="77148" y1="50260" x2="98926" y2="38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05"/>
          <a:stretch/>
        </p:blipFill>
        <p:spPr bwMode="auto">
          <a:xfrm flipH="1">
            <a:off x="-252536" y="-24758"/>
            <a:ext cx="8460431" cy="455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283968" y="3457515"/>
            <a:ext cx="3670176" cy="1490500"/>
          </a:xfrm>
        </p:spPr>
        <p:txBody>
          <a:bodyPr>
            <a:noAutofit/>
          </a:bodyPr>
          <a:lstStyle/>
          <a:p>
            <a:r>
              <a:rPr lang="zh-CN" altLang="en-US" sz="8000" b="1" dirty="0" smtClean="0">
                <a:solidFill>
                  <a:srgbClr val="00B050"/>
                </a:solidFill>
                <a:latin typeface="华文行楷" pitchFamily="2" charset="-122"/>
                <a:ea typeface="华文行楷" pitchFamily="2" charset="-122"/>
              </a:rPr>
              <a:t>四</a:t>
            </a:r>
            <a:r>
              <a:rPr lang="zh-CN" altLang="en-US" sz="8000" b="1" dirty="0" smtClean="0">
                <a:solidFill>
                  <a:srgbClr val="FFC000"/>
                </a:solidFill>
                <a:latin typeface="华文行楷" pitchFamily="2" charset="-122"/>
                <a:ea typeface="华文行楷" pitchFamily="2" charset="-122"/>
              </a:rPr>
              <a:t>色</a:t>
            </a:r>
            <a:r>
              <a:rPr lang="zh-CN" altLang="en-US" sz="8000" b="1" dirty="0" smtClean="0">
                <a:latin typeface="华文行楷" pitchFamily="2" charset="-122"/>
                <a:ea typeface="华文行楷" pitchFamily="2" charset="-122"/>
              </a:rPr>
              <a:t>笔</a:t>
            </a:r>
            <a:r>
              <a:rPr lang="en-US" altLang="zh-CN" sz="8000" b="1" dirty="0">
                <a:latin typeface="华文行楷" pitchFamily="2" charset="-122"/>
                <a:ea typeface="华文行楷" pitchFamily="2" charset="-122"/>
              </a:rPr>
              <a:t/>
            </a:r>
            <a:br>
              <a:rPr lang="en-US" altLang="zh-CN" sz="8000" b="1" dirty="0">
                <a:latin typeface="华文行楷" pitchFamily="2" charset="-122"/>
                <a:ea typeface="华文行楷" pitchFamily="2" charset="-122"/>
              </a:rPr>
            </a:br>
            <a:endParaRPr lang="zh-CN" altLang="en-US" sz="8000" b="1" dirty="0"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4288" y="4553722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卡通简体" pitchFamily="65" charset="-122"/>
                <a:ea typeface="方正卡通简体" pitchFamily="65" charset="-122"/>
              </a:rPr>
              <a:t>作者：</a:t>
            </a:r>
            <a:r>
              <a:rPr lang="zh-CN" altLang="en-US" dirty="0" smtClean="0">
                <a:latin typeface="方正卡通简体" pitchFamily="65" charset="-122"/>
                <a:ea typeface="方正卡通简体" pitchFamily="65" charset="-122"/>
                <a:hlinkClick r:id="rId4" action="ppaction://hlinkpres?slideindex=1&amp;slidetitle="/>
              </a:rPr>
              <a:t>李玉平</a:t>
            </a:r>
            <a:endParaRPr lang="en-US" altLang="zh-CN" dirty="0" smtClean="0">
              <a:latin typeface="方正卡通简体" pitchFamily="65" charset="-122"/>
              <a:ea typeface="方正卡通简体" pitchFamily="65" charset="-122"/>
            </a:endParaRPr>
          </a:p>
          <a:p>
            <a:r>
              <a:rPr lang="zh-CN" altLang="en-US" dirty="0" smtClean="0">
                <a:latin typeface="方正卡通简体" pitchFamily="65" charset="-122"/>
                <a:ea typeface="方正卡通简体" pitchFamily="65" charset="-122"/>
              </a:rPr>
              <a:t>制作：周     洁</a:t>
            </a:r>
            <a:endParaRPr lang="zh-CN" altLang="en-US" dirty="0">
              <a:latin typeface="方正卡通简体" pitchFamily="65" charset="-122"/>
              <a:ea typeface="方正卡通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371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248573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94746" y="1491630"/>
            <a:ext cx="8604084" cy="201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62" tIns="48381" rIns="96762" bIns="48381"/>
          <a:lstStyle/>
          <a:p>
            <a:pPr marL="109538" algn="r"/>
            <a:r>
              <a:rPr lang="zh-CN" altLang="en-US" sz="6000" dirty="0">
                <a:solidFill>
                  <a:srgbClr val="FFFFFF"/>
                </a:solidFill>
                <a:latin typeface="黑体" pitchFamily="49" charset="-122"/>
                <a:ea typeface="华文琥珀" pitchFamily="2" charset="-122"/>
                <a:sym typeface="黑体" pitchFamily="49" charset="-122"/>
              </a:rPr>
              <a:t>      </a:t>
            </a:r>
            <a:r>
              <a:rPr lang="zh-CN" altLang="en-US" sz="7200" dirty="0">
                <a:solidFill>
                  <a:srgbClr val="FFFFFF"/>
                </a:solidFill>
                <a:latin typeface="Lantinghei SC Demibold" charset="-122"/>
                <a:ea typeface="Lantinghei SC Demibold" charset="-122"/>
                <a:cs typeface="Lantinghei SC Demibold" charset="-122"/>
                <a:sym typeface="黑体" pitchFamily="49" charset="-122"/>
              </a:rPr>
              <a:t>激励</a:t>
            </a:r>
            <a:r>
              <a:rPr lang="zh-CN" altLang="en-US" sz="7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  <a:sym typeface="黑体" pitchFamily="49" charset="-122"/>
              </a:rPr>
              <a:t>评价</a:t>
            </a:r>
            <a:r>
              <a:rPr lang="en-US" altLang="zh-CN" sz="16600" dirty="0" smtClean="0">
                <a:solidFill>
                  <a:srgbClr val="FFFF00"/>
                </a:solidFill>
                <a:latin typeface="Lantinghei SC Demibold" charset="-122"/>
                <a:ea typeface="Lantinghei SC Demibold" charset="-122"/>
                <a:cs typeface="Lantinghei SC Demibold" charset="-122"/>
                <a:sym typeface="黑体" pitchFamily="49" charset="-122"/>
              </a:rPr>
              <a:t>5</a:t>
            </a:r>
            <a:r>
              <a:rPr lang="zh-CN" altLang="en-US" sz="7200" dirty="0" smtClean="0">
                <a:solidFill>
                  <a:srgbClr val="FFFFFF"/>
                </a:solidFill>
                <a:latin typeface="Lantinghei SC Demibold" charset="-122"/>
                <a:ea typeface="Lantinghei SC Demibold" charset="-122"/>
                <a:cs typeface="Lantinghei SC Demibold" charset="-122"/>
                <a:sym typeface="黑体" pitchFamily="49" charset="-122"/>
              </a:rPr>
              <a:t>招</a:t>
            </a:r>
            <a:endParaRPr lang="zh-CN" altLang="en-US" sz="7200" dirty="0"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47107" name="Picture 3" descr="C:\Users\李玉平\AppData\Local\Microsoft\Windows\Temporary Internet Files\Content.IE5\MEM84EC2\MC90029586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03498"/>
            <a:ext cx="2896745" cy="299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572201" y="645848"/>
            <a:ext cx="6126629" cy="1102519"/>
          </a:xfrm>
        </p:spPr>
        <p:txBody>
          <a:bodyPr>
            <a:normAutofit/>
          </a:bodyPr>
          <a:lstStyle/>
          <a:p>
            <a:pPr algn="l"/>
            <a:r>
              <a:rPr lang="zh-CN" altLang="en-US" sz="4800" dirty="0" smtClean="0">
                <a:solidFill>
                  <a:schemeClr val="bg1"/>
                </a:solidFill>
                <a:latin typeface="方正超粗黑简体" pitchFamily="65" charset="-122"/>
                <a:ea typeface="方正超粗黑简体" pitchFamily="65" charset="-122"/>
              </a:rPr>
              <a:t>策略微</a:t>
            </a:r>
            <a:r>
              <a:rPr lang="zh-CN" altLang="en-US" sz="4800" smtClean="0">
                <a:solidFill>
                  <a:schemeClr val="bg1"/>
                </a:solidFill>
                <a:latin typeface="方正超粗黑简体" pitchFamily="65" charset="-122"/>
                <a:ea typeface="方正超粗黑简体" pitchFamily="65" charset="-122"/>
              </a:rPr>
              <a:t>课程</a:t>
            </a:r>
            <a:r>
              <a:rPr lang="en-US" altLang="zh-CN" sz="4800" dirty="0" smtClean="0">
                <a:solidFill>
                  <a:schemeClr val="bg1"/>
                </a:solidFill>
                <a:latin typeface="方正超粗黑简体" pitchFamily="65" charset="-122"/>
                <a:ea typeface="方正超粗黑简体" pitchFamily="65" charset="-122"/>
              </a:rPr>
              <a:t>——</a:t>
            </a:r>
            <a:r>
              <a:rPr lang="zh-CN" altLang="en-US" sz="4800" dirty="0" smtClean="0">
                <a:solidFill>
                  <a:schemeClr val="bg1"/>
                </a:solidFill>
                <a:latin typeface="方正超粗黑简体" pitchFamily="65" charset="-122"/>
                <a:ea typeface="方正超粗黑简体" pitchFamily="65" charset="-122"/>
              </a:rPr>
              <a:t>教学</a:t>
            </a:r>
            <a:endParaRPr lang="zh-CN" altLang="en-US" sz="3200" dirty="0">
              <a:solidFill>
                <a:schemeClr val="bg1"/>
              </a:solidFill>
              <a:latin typeface="方正超粗黑简体" pitchFamily="65" charset="-122"/>
              <a:ea typeface="方正超粗黑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09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54036" y="1356615"/>
            <a:ext cx="4608512" cy="2162136"/>
          </a:xfrm>
        </p:spPr>
        <p:txBody>
          <a:bodyPr>
            <a:normAutofit fontScale="90000"/>
          </a:bodyPr>
          <a:lstStyle/>
          <a:p>
            <a:pPr marL="0" indent="0" algn="r">
              <a:buFont typeface="Arial" pitchFamily="34" charset="0"/>
              <a:buNone/>
            </a:pPr>
            <a:r>
              <a:rPr lang="zh-CN" altLang="en-US" sz="7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组长培养</a:t>
            </a:r>
            <a:r>
              <a:rPr lang="en-US" altLang="zh-CN" sz="7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/>
            </a:r>
            <a:br>
              <a:rPr lang="en-US" altLang="zh-CN" sz="7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</a:br>
            <a:r>
              <a:rPr lang="en-US" altLang="zh-CN" sz="12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5</a:t>
            </a:r>
            <a:r>
              <a:rPr lang="zh-CN" altLang="en-US" sz="89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招</a:t>
            </a:r>
            <a:endParaRPr lang="zh-CN" altLang="en-US" sz="7200" dirty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1027" name="Picture 3" descr="C:\Users\李玉平\AppData\Local\Microsoft\Windows\Temporary Internet Files\Content.IE5\TRQO4KWW\MC90003901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48" y="1167594"/>
            <a:ext cx="3780265" cy="254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8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内容占位符 2"/>
          <p:cNvSpPr>
            <a:spLocks noGrp="1"/>
          </p:cNvSpPr>
          <p:nvPr>
            <p:ph idx="1"/>
          </p:nvPr>
        </p:nvSpPr>
        <p:spPr>
          <a:xfrm>
            <a:off x="415114" y="1221600"/>
            <a:ext cx="8229600" cy="2778956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zh-CN" sz="4000" dirty="0" smtClean="0"/>
          </a:p>
          <a:p>
            <a:pPr algn="r" eaLnBrk="1" hangingPunct="1">
              <a:buFontTx/>
              <a:buNone/>
            </a:pPr>
            <a:r>
              <a:rPr lang="zh-CN" altLang="en-US" sz="8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方正超粗黑简体" pitchFamily="65" charset="-122"/>
                <a:ea typeface="方正超粗黑简体" pitchFamily="65" charset="-122"/>
              </a:rPr>
              <a:t>思维导图</a:t>
            </a:r>
          </a:p>
        </p:txBody>
      </p:sp>
      <p:pic>
        <p:nvPicPr>
          <p:cNvPr id="1027" name="Picture 3" descr="C:\Users\李玉平\AppData\Local\Microsoft\Windows\Temporary Internet Files\Content.IE5\DLMJB24J\MC90023162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19" y="739587"/>
            <a:ext cx="4198542" cy="293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5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9"/>
          <a:stretch/>
        </p:blipFill>
        <p:spPr>
          <a:xfrm>
            <a:off x="0" y="284634"/>
            <a:ext cx="9144000" cy="4405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107504" y="0"/>
            <a:ext cx="2304256" cy="51435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0000"/>
                </a:schemeClr>
              </a:gs>
              <a:gs pos="50000">
                <a:schemeClr val="bg1">
                  <a:alpha val="44000"/>
                </a:schemeClr>
              </a:gs>
              <a:gs pos="100000">
                <a:schemeClr val="accent1">
                  <a:tint val="23500"/>
                  <a:satMod val="160000"/>
                  <a:alpha val="4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球</a:t>
            </a:r>
            <a:r>
              <a:rPr lang="en-US" altLang="zh-CN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/>
            </a:r>
            <a:br>
              <a:rPr lang="en-US" altLang="zh-CN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</a:br>
            <a:r>
              <a:rPr lang="zh-CN" altLang="en-US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场</a:t>
            </a:r>
            <a:r>
              <a:rPr lang="en-US" altLang="zh-CN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/>
            </a:r>
            <a:br>
              <a:rPr lang="en-US" altLang="zh-CN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</a:br>
            <a:r>
              <a:rPr lang="zh-CN" altLang="en-US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上</a:t>
            </a:r>
            <a:r>
              <a:rPr lang="en-US" altLang="zh-CN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/>
            </a:r>
            <a:br>
              <a:rPr lang="en-US" altLang="zh-CN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</a:br>
            <a:r>
              <a:rPr lang="zh-CN" altLang="en-US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的</a:t>
            </a:r>
            <a:r>
              <a:rPr lang="en-US" altLang="zh-CN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/>
            </a:r>
            <a:br>
              <a:rPr lang="en-US" altLang="zh-CN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</a:br>
            <a:r>
              <a:rPr lang="zh-CN" altLang="en-US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哭</a:t>
            </a:r>
            <a:r>
              <a:rPr lang="en-US" altLang="zh-CN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/>
            </a:r>
            <a:br>
              <a:rPr lang="en-US" altLang="zh-CN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</a:br>
            <a:r>
              <a:rPr lang="zh-CN" altLang="en-US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声</a:t>
            </a:r>
            <a:endParaRPr lang="zh-CN" altLang="en-US" dirty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380312" y="4443958"/>
            <a:ext cx="1077888" cy="699542"/>
          </a:xfrm>
        </p:spPr>
        <p:txBody>
          <a:bodyPr>
            <a:noAutofit/>
          </a:bodyPr>
          <a:lstStyle/>
          <a:p>
            <a:r>
              <a:rPr lang="zh-CN" altLang="en-US" sz="1600" dirty="0" smtClean="0">
                <a:hlinkClick r:id="rId3" action="ppaction://hlinkpres?slideindex=1&amp;slidetitle="/>
              </a:rPr>
              <a:t>李玉平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082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 mod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AppData\Local\Microsoft\Windows\Temporary Internet Files\Content.IE5\3339IMGQ\MC900434235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86093" y="0"/>
            <a:ext cx="5957907" cy="379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标题 1"/>
          <p:cNvSpPr>
            <a:spLocks noGrp="1"/>
          </p:cNvSpPr>
          <p:nvPr>
            <p:ph type="ctrTitle"/>
          </p:nvPr>
        </p:nvSpPr>
        <p:spPr>
          <a:xfrm>
            <a:off x="508756" y="2872184"/>
            <a:ext cx="6872288" cy="1847403"/>
          </a:xfrm>
        </p:spPr>
        <p:txBody>
          <a:bodyPr>
            <a:noAutofit/>
          </a:bodyPr>
          <a:lstStyle/>
          <a:p>
            <a:pPr marL="0" indent="0" algn="l"/>
            <a:r>
              <a:rPr lang="zh-CN" altLang="en-US" sz="7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  <a:t>班级布置图</a:t>
            </a:r>
          </a:p>
        </p:txBody>
      </p:sp>
    </p:spTree>
    <p:extLst>
      <p:ext uri="{BB962C8B-B14F-4D97-AF65-F5344CB8AC3E}">
        <p14:creationId xmlns:p14="http://schemas.microsoft.com/office/powerpoint/2010/main" val="6590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0" name="Picture 58" descr="C:\Users\Administrator\AppData\Local\Microsoft\Windows\Temporary Internet Files\Content.IE5\D9WFQ9IA\MC90034339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685800"/>
            <a:ext cx="3103562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1" y="1657350"/>
            <a:ext cx="5837237" cy="1102519"/>
          </a:xfrm>
        </p:spPr>
        <p:txBody>
          <a:bodyPr/>
          <a:lstStyle/>
          <a:p>
            <a:pPr eaLnBrk="1" hangingPunct="1"/>
            <a:r>
              <a:rPr lang="zh-CN" altLang="en-US" sz="6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方正综艺简体" pitchFamily="65" charset="-122"/>
                <a:ea typeface="方正综艺简体" pitchFamily="65" charset="-122"/>
              </a:rPr>
              <a:t>起跑线上的较量</a:t>
            </a:r>
            <a:r>
              <a:rPr lang="zh-CN" altLang="en-US" sz="6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方正综艺简体" pitchFamily="65" charset="-122"/>
                <a:ea typeface="方正综艺简体" pitchFamily="65" charset="-122"/>
              </a:rPr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028950"/>
            <a:ext cx="6400800" cy="800100"/>
          </a:xfrm>
        </p:spPr>
        <p:txBody>
          <a:bodyPr/>
          <a:lstStyle/>
          <a:p>
            <a:pPr eaLnBrk="1" hangingPunct="1"/>
            <a:r>
              <a:rPr lang="zh-CN" altLang="en-US" dirty="0" smtClean="0">
                <a:latin typeface="方正北魏楷书简体" pitchFamily="65" charset="-122"/>
                <a:ea typeface="方正北魏楷书简体" pitchFamily="65" charset="-122"/>
              </a:rPr>
              <a:t>与日本孩子共进午餐有感</a:t>
            </a:r>
          </a:p>
        </p:txBody>
      </p:sp>
    </p:spTree>
    <p:extLst>
      <p:ext uri="{BB962C8B-B14F-4D97-AF65-F5344CB8AC3E}">
        <p14:creationId xmlns:p14="http://schemas.microsoft.com/office/powerpoint/2010/main" val="12402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23928" y="627534"/>
            <a:ext cx="4676056" cy="1944216"/>
          </a:xfrm>
        </p:spPr>
        <p:txBody>
          <a:bodyPr>
            <a:normAutofit/>
          </a:bodyPr>
          <a:lstStyle/>
          <a:p>
            <a:pPr algn="l"/>
            <a:r>
              <a:rPr lang="zh-CN" altLang="en-US" sz="66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  <a:t>背上的猴子</a:t>
            </a:r>
            <a:endParaRPr lang="zh-CN" altLang="en-US" sz="6600" dirty="0"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923928" y="2571750"/>
            <a:ext cx="5112568" cy="1584176"/>
          </a:xfrm>
        </p:spPr>
        <p:txBody>
          <a:bodyPr>
            <a:normAutofit/>
          </a:bodyPr>
          <a:lstStyle/>
          <a:p>
            <a:pPr algn="l" latinLnBrk="1"/>
            <a:r>
              <a:rPr lang="zh-CN" altLang="zh-CN" sz="2000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根据比尔翁肯</a:t>
            </a:r>
            <a:r>
              <a:rPr lang="en-US" altLang="zh-CN" sz="2000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 (Bill </a:t>
            </a:r>
            <a:r>
              <a:rPr lang="en-US" altLang="zh-CN" sz="2000" dirty="0" err="1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Oncken</a:t>
            </a:r>
            <a:r>
              <a:rPr lang="en-US" altLang="zh-CN" sz="2000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zh-CN" sz="2000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  <a:hlinkClick r:id="rId2" action="ppaction://hlinkpres?slideindex=1&amp;slidetitle="/>
              </a:rPr>
              <a:t>的理论改编</a:t>
            </a:r>
            <a:endParaRPr lang="en-US" altLang="zh-CN" sz="2000" dirty="0" smtClean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026" name="Picture 2" descr="C:\Users\咹靜\AppData\Local\Microsoft\Windows\Temporary Internet Files\Content.IE5\ZIANS29R\MC90042642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7614"/>
            <a:ext cx="2833914" cy="29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9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AppData\Local\Microsoft\Windows\Temporary Internet Files\Content.IE5\6W1IJ21F\MC90023213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83" y="1225997"/>
            <a:ext cx="2641725" cy="1944216"/>
          </a:xfrm>
          <a:prstGeom prst="rect">
            <a:avLst/>
          </a:prstGeom>
          <a:noFill/>
        </p:spPr>
      </p:pic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2843808" y="1977684"/>
            <a:ext cx="6264696" cy="1404156"/>
          </a:xfrm>
        </p:spPr>
        <p:txBody>
          <a:bodyPr>
            <a:noAutofit/>
          </a:bodyPr>
          <a:lstStyle/>
          <a:p>
            <a:r>
              <a:rPr lang="zh-CN" altLang="en-US" sz="88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捂本的孩子</a:t>
            </a:r>
            <a:endParaRPr lang="en-US" altLang="zh-CN" sz="8800" dirty="0" smtClean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552" y="3381840"/>
            <a:ext cx="1917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rgbClr val="00B050"/>
                </a:solidFill>
                <a:hlinkClick r:id="rId3" action="ppaction://hlinkpres?slideindex=1&amp;slidetitle="/>
              </a:rPr>
              <a:t>捂本的孩子（</a:t>
            </a:r>
            <a:r>
              <a:rPr lang="en-US" altLang="zh-CN" dirty="0">
                <a:solidFill>
                  <a:srgbClr val="00B050"/>
                </a:solidFill>
                <a:hlinkClick r:id="rId3" action="ppaction://hlinkpres?slideindex=1&amp;slidetitle="/>
              </a:rPr>
              <a:t>4</a:t>
            </a:r>
            <a:r>
              <a:rPr lang="zh-CN" altLang="en-US" dirty="0">
                <a:solidFill>
                  <a:srgbClr val="00B050"/>
                </a:solidFill>
                <a:hlinkClick r:id="rId3" action="ppaction://hlinkpres?slideindex=1&amp;slidetitle="/>
              </a:rPr>
              <a:t>）</a:t>
            </a:r>
            <a:endParaRPr lang="en-US" altLang="zh-CN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4" descr="C:\Users\Administrator\AppData\Local\Microsoft\Windows\Temporary Internet Files\Content.IE5\1E5RS3HY\MC900446006[1].wmf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9657"/>
            <a:ext cx="4248150" cy="217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标题 1"/>
          <p:cNvSpPr>
            <a:spLocks noGrp="1"/>
          </p:cNvSpPr>
          <p:nvPr>
            <p:ph type="ctrTitle"/>
          </p:nvPr>
        </p:nvSpPr>
        <p:spPr>
          <a:xfrm>
            <a:off x="827088" y="1113235"/>
            <a:ext cx="7772400" cy="1893094"/>
          </a:xfrm>
        </p:spPr>
        <p:txBody>
          <a:bodyPr>
            <a:no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zh-CN" altLang="en-US" sz="7200" dirty="0" smtClean="0">
                <a:solidFill>
                  <a:srgbClr val="FFFF00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教研</a:t>
            </a:r>
            <a:r>
              <a:rPr lang="en-US" altLang="zh-CN" sz="14900" dirty="0" smtClean="0">
                <a:solidFill>
                  <a:srgbClr val="FFFF00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5</a:t>
            </a:r>
            <a:r>
              <a:rPr lang="zh-CN" altLang="en-US" sz="7200" dirty="0" smtClean="0">
                <a:solidFill>
                  <a:srgbClr val="FFFF00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招</a:t>
            </a:r>
          </a:p>
        </p:txBody>
      </p:sp>
      <p:sp>
        <p:nvSpPr>
          <p:cNvPr id="5" name="副标题 2"/>
          <p:cNvSpPr txBox="1">
            <a:spLocks/>
          </p:cNvSpPr>
          <p:nvPr/>
        </p:nvSpPr>
        <p:spPr bwMode="auto">
          <a:xfrm>
            <a:off x="0" y="411956"/>
            <a:ext cx="673258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zh-CN" altLang="en-US" sz="54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3445075"/>
            <a:ext cx="8391525" cy="97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CN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华文仿宋" pitchFamily="2" charset="-122"/>
                <a:ea typeface="华文仿宋" pitchFamily="2" charset="-122"/>
                <a:cs typeface="+mj-cs"/>
              </a:rPr>
              <a:t>杨静  胡维森  李玉</a:t>
            </a:r>
            <a:r>
              <a:rPr lang="zh-CN" altLang="en-US" sz="3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华文仿宋" pitchFamily="2" charset="-122"/>
                <a:ea typeface="华文仿宋" pitchFamily="2" charset="-122"/>
                <a:cs typeface="+mj-cs"/>
              </a:rPr>
              <a:t>平</a:t>
            </a:r>
            <a:r>
              <a:rPr lang="zh-CN" alt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华文仿宋" pitchFamily="2" charset="-122"/>
                <a:ea typeface="华文仿宋" pitchFamily="2" charset="-122"/>
                <a:cs typeface="+mj-cs"/>
                <a:hlinkClick r:id="rId3" action="ppaction://hlinkfile"/>
              </a:rPr>
              <a:t>五招</a:t>
            </a:r>
            <a:endParaRPr lang="zh-CN" altLang="zh-CN" sz="3600" b="1" dirty="0">
              <a:solidFill>
                <a:schemeClr val="tx2">
                  <a:lumMod val="20000"/>
                  <a:lumOff val="80000"/>
                </a:schemeClr>
              </a:solidFill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6626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94200" b="31765"/>
          <a:stretch/>
        </p:blipFill>
        <p:spPr>
          <a:xfrm>
            <a:off x="-2" y="-59012"/>
            <a:ext cx="9144002" cy="5143500"/>
          </a:xfrm>
          <a:prstGeom prst="rect">
            <a:avLst/>
          </a:prstGeom>
        </p:spPr>
      </p:pic>
      <p:cxnSp>
        <p:nvCxnSpPr>
          <p:cNvPr id="7" name="直线连接符 6"/>
          <p:cNvCxnSpPr/>
          <p:nvPr/>
        </p:nvCxnSpPr>
        <p:spPr>
          <a:xfrm flipH="1" flipV="1">
            <a:off x="1" y="3597485"/>
            <a:ext cx="4760258" cy="46668"/>
          </a:xfrm>
          <a:prstGeom prst="line">
            <a:avLst/>
          </a:prstGeom>
          <a:noFill/>
          <a:ln w="25400" cap="flat">
            <a:solidFill>
              <a:srgbClr val="EDEDED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文本框 8"/>
          <p:cNvSpPr txBox="1"/>
          <p:nvPr/>
        </p:nvSpPr>
        <p:spPr>
          <a:xfrm>
            <a:off x="204343" y="3948823"/>
            <a:ext cx="509379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读书：短</a:t>
            </a:r>
            <a:r>
              <a:rPr lang="en-US" altLang="zh-CN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-</a:t>
            </a: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图文视频</a:t>
            </a:r>
            <a:r>
              <a:rPr lang="en-US" altLang="zh-CN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-</a:t>
            </a: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互联</a:t>
            </a:r>
            <a:r>
              <a:rPr lang="en-US" altLang="zh-CN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-</a:t>
            </a: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大众</a:t>
            </a:r>
            <a:r>
              <a:rPr lang="en-US" altLang="zh-CN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-</a:t>
            </a: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快速</a:t>
            </a:r>
            <a:endParaRPr lang="en-US" altLang="zh-CN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Yuanti SC Light" charset="-122"/>
              <a:ea typeface="Yuanti SC Light" charset="-122"/>
              <a:cs typeface="Yuanti SC Light" charset="-122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写作：？</a:t>
            </a:r>
            <a:endParaRPr kumimoji="0" lang="zh-CN" altLang="en-US" sz="140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0299" r="9625"/>
          <a:stretch/>
        </p:blipFill>
        <p:spPr>
          <a:xfrm>
            <a:off x="408685" y="2689413"/>
            <a:ext cx="3177594" cy="86444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t="6135" b="20168"/>
          <a:stretch/>
        </p:blipFill>
        <p:spPr>
          <a:xfrm>
            <a:off x="0" y="-59012"/>
            <a:ext cx="9044331" cy="51435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35423" y="3948823"/>
            <a:ext cx="426271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睡前必修课</a:t>
            </a:r>
            <a:endParaRPr kumimoji="0" lang="zh-CN" altLang="en-US" sz="140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337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 smtClean="0"/>
              <a:t>文章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zh-CN" altLang="en-US" dirty="0" smtClean="0"/>
              <a:t>生活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zh-CN" altLang="en-US" dirty="0" smtClean="0"/>
              <a:t>活动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2593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88" y="0"/>
            <a:ext cx="74076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04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251520" y="339501"/>
            <a:ext cx="1090464" cy="713236"/>
          </a:xfrm>
          <a:prstGeom prst="rect">
            <a:avLst/>
          </a:prstGeom>
          <a:ln w="9525">
            <a:solidFill>
              <a:srgbClr val="4F81BD"/>
            </a:solidFill>
            <a:bevel/>
          </a:ln>
        </p:spPr>
        <p:txBody>
          <a:bodyPr lIns="0" tIns="0" rIns="0" bIns="0"/>
          <a:lstStyle>
            <a:lvl1pPr defTabSz="896111">
              <a:defRPr sz="382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22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</a:rPr>
              <a:t>PPT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1475655" y="3075806"/>
            <a:ext cx="2269853" cy="1800201"/>
          </a:xfrm>
          <a:prstGeom prst="rect">
            <a:avLst/>
          </a:prstGeom>
          <a:ln w="9525">
            <a:solidFill>
              <a:srgbClr val="4F81BD"/>
            </a:solidFill>
            <a:bevel/>
          </a:ln>
        </p:spPr>
        <p:txBody>
          <a:bodyPr lIns="0" tIns="0" rIns="0" bIns="0" anchor="ctr"/>
          <a:lstStyle/>
          <a:p>
            <a:pPr marL="0" lvl="0" indent="0" algn="ctr">
              <a:spcBef>
                <a:spcPts val="5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  <a:sym typeface="华文仿宋"/>
              </a:rPr>
              <a:t>小金鱼</a:t>
            </a:r>
          </a:p>
          <a:p>
            <a:pPr marL="0" lvl="0" indent="0" algn="ctr">
              <a:spcBef>
                <a:spcPts val="5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  <a:sym typeface="华文仿宋"/>
              </a:rPr>
              <a:t>丁丁</a:t>
            </a:r>
          </a:p>
          <a:p>
            <a:pPr marL="0" lvl="0" indent="0" algn="ctr">
              <a:spcBef>
                <a:spcPts val="5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  <a:sym typeface="华文仿宋"/>
              </a:rPr>
              <a:t>天问作品</a:t>
            </a:r>
          </a:p>
        </p:txBody>
      </p:sp>
      <p:sp>
        <p:nvSpPr>
          <p:cNvPr id="94" name="Shape 94"/>
          <p:cNvSpPr/>
          <p:nvPr/>
        </p:nvSpPr>
        <p:spPr>
          <a:xfrm>
            <a:off x="6588224" y="3075806"/>
            <a:ext cx="2269853" cy="1800201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>
              <a:spcBef>
                <a:spcPts val="500"/>
              </a:spcBef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  <a:sym typeface="华文仿宋"/>
              </a:rPr>
              <a:t>表达-工作</a:t>
            </a:r>
          </a:p>
          <a:p>
            <a:pPr lvl="0" algn="ctr">
              <a:spcBef>
                <a:spcPts val="500"/>
              </a:spcBef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  <a:sym typeface="华文仿宋"/>
              </a:rPr>
              <a:t>宣传片</a:t>
            </a:r>
          </a:p>
        </p:txBody>
      </p:sp>
      <p:sp>
        <p:nvSpPr>
          <p:cNvPr id="95" name="Shape 95"/>
          <p:cNvSpPr/>
          <p:nvPr/>
        </p:nvSpPr>
        <p:spPr>
          <a:xfrm>
            <a:off x="3923927" y="3075806"/>
            <a:ext cx="2269853" cy="864097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spcBef>
                <a:spcPts val="500"/>
              </a:spcBef>
              <a:defRPr sz="2300">
                <a:solidFill>
                  <a:srgbClr val="FFFFFF"/>
                </a:solidFill>
                <a:latin typeface="华文仿宋"/>
                <a:ea typeface="华文仿宋"/>
                <a:cs typeface="华文仿宋"/>
                <a:sym typeface="华文仿宋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</a:rPr>
              <a:t>孩子</a:t>
            </a:r>
          </a:p>
        </p:txBody>
      </p:sp>
      <p:sp>
        <p:nvSpPr>
          <p:cNvPr id="96" name="Shape 96"/>
          <p:cNvSpPr/>
          <p:nvPr/>
        </p:nvSpPr>
        <p:spPr>
          <a:xfrm>
            <a:off x="1475655" y="339501"/>
            <a:ext cx="2269853" cy="720082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spcBef>
                <a:spcPts val="700"/>
              </a:spcBef>
              <a:defRPr sz="3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</a:rPr>
              <a:t>学生与课堂</a:t>
            </a:r>
          </a:p>
        </p:txBody>
      </p:sp>
      <p:sp>
        <p:nvSpPr>
          <p:cNvPr id="97" name="Shape 97"/>
          <p:cNvSpPr/>
          <p:nvPr/>
        </p:nvSpPr>
        <p:spPr>
          <a:xfrm>
            <a:off x="6588224" y="339501"/>
            <a:ext cx="2269853" cy="720082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spcBef>
                <a:spcPts val="700"/>
              </a:spcBef>
              <a:defRPr sz="3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</a:rPr>
              <a:t>教师与研究</a:t>
            </a:r>
          </a:p>
        </p:txBody>
      </p:sp>
      <p:sp>
        <p:nvSpPr>
          <p:cNvPr id="98" name="Shape 98"/>
          <p:cNvSpPr/>
          <p:nvPr/>
        </p:nvSpPr>
        <p:spPr>
          <a:xfrm>
            <a:off x="3923927" y="339501"/>
            <a:ext cx="2269853" cy="720082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spcBef>
                <a:spcPts val="700"/>
              </a:spcBef>
              <a:defRPr sz="3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</a:rPr>
              <a:t>家长与生活</a:t>
            </a:r>
          </a:p>
        </p:txBody>
      </p:sp>
      <p:sp>
        <p:nvSpPr>
          <p:cNvPr id="99" name="Shape 99"/>
          <p:cNvSpPr/>
          <p:nvPr/>
        </p:nvSpPr>
        <p:spPr>
          <a:xfrm>
            <a:off x="1475655" y="1203598"/>
            <a:ext cx="2269853" cy="1656185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ts val="500"/>
              </a:spcBef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  <a:sym typeface="华文仿宋"/>
              </a:rPr>
              <a:t>文章</a:t>
            </a:r>
          </a:p>
          <a:p>
            <a:pPr lvl="0" algn="ctr">
              <a:lnSpc>
                <a:spcPct val="90000"/>
              </a:lnSpc>
              <a:spcBef>
                <a:spcPts val="500"/>
              </a:spcBef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  <a:sym typeface="华文仿宋"/>
              </a:rPr>
              <a:t>导入</a:t>
            </a:r>
          </a:p>
          <a:p>
            <a:pPr lvl="0" algn="ctr">
              <a:lnSpc>
                <a:spcPct val="90000"/>
              </a:lnSpc>
              <a:spcBef>
                <a:spcPts val="500"/>
              </a:spcBef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  <a:sym typeface="华文仿宋"/>
              </a:rPr>
              <a:t>知识点</a:t>
            </a:r>
          </a:p>
          <a:p>
            <a:pPr lvl="0" algn="ctr">
              <a:lnSpc>
                <a:spcPct val="90000"/>
              </a:lnSpc>
              <a:spcBef>
                <a:spcPts val="500"/>
              </a:spcBef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  <a:sym typeface="华文仿宋"/>
              </a:rPr>
              <a:t>运用</a:t>
            </a:r>
          </a:p>
        </p:txBody>
      </p:sp>
      <p:sp>
        <p:nvSpPr>
          <p:cNvPr id="100" name="Shape 100"/>
          <p:cNvSpPr/>
          <p:nvPr/>
        </p:nvSpPr>
        <p:spPr>
          <a:xfrm>
            <a:off x="6588224" y="1203598"/>
            <a:ext cx="2269853" cy="1656185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>
              <a:spcBef>
                <a:spcPts val="500"/>
              </a:spcBef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  <a:sym typeface="华文仿宋"/>
              </a:rPr>
              <a:t>策略</a:t>
            </a:r>
          </a:p>
          <a:p>
            <a:pPr lvl="0" algn="ctr">
              <a:spcBef>
                <a:spcPts val="500"/>
              </a:spcBef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  <a:sym typeface="华文仿宋"/>
              </a:rPr>
              <a:t>故事</a:t>
            </a:r>
          </a:p>
          <a:p>
            <a:pPr lvl="0" algn="ctr">
              <a:spcBef>
                <a:spcPts val="500"/>
              </a:spcBef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  <a:sym typeface="华文仿宋"/>
              </a:rPr>
              <a:t>脑科学</a:t>
            </a:r>
          </a:p>
        </p:txBody>
      </p:sp>
      <p:sp>
        <p:nvSpPr>
          <p:cNvPr id="101" name="Shape 101"/>
          <p:cNvSpPr/>
          <p:nvPr/>
        </p:nvSpPr>
        <p:spPr>
          <a:xfrm>
            <a:off x="3923927" y="1203598"/>
            <a:ext cx="2269853" cy="1656185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>
              <a:spcBef>
                <a:spcPts val="500"/>
              </a:spcBef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  <a:sym typeface="华文仿宋"/>
              </a:rPr>
              <a:t>趣味</a:t>
            </a:r>
          </a:p>
          <a:p>
            <a:pPr lvl="0" algn="ctr">
              <a:spcBef>
                <a:spcPts val="500"/>
              </a:spcBef>
            </a:pPr>
            <a:r>
              <a:rPr sz="2300">
                <a:solidFill>
                  <a:srgbClr val="FFFFFF"/>
                </a:solidFill>
                <a:latin typeface="DengXian" charset="-122"/>
                <a:ea typeface="DengXian" charset="-122"/>
                <a:cs typeface="DengXian" charset="-122"/>
                <a:sym typeface="华文仿宋"/>
              </a:rPr>
              <a:t>家不讲理</a:t>
            </a:r>
          </a:p>
        </p:txBody>
      </p:sp>
      <p:sp>
        <p:nvSpPr>
          <p:cNvPr id="102" name="Shape 102"/>
          <p:cNvSpPr/>
          <p:nvPr/>
        </p:nvSpPr>
        <p:spPr>
          <a:xfrm>
            <a:off x="251519" y="3075806"/>
            <a:ext cx="1080122" cy="1800201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spcBef>
                <a:spcPts val="800"/>
              </a:spcBef>
              <a:defRPr sz="3500">
                <a:solidFill>
                  <a:srgbClr val="FFFF00"/>
                </a:solidFill>
                <a:latin typeface="华文仿宋"/>
                <a:ea typeface="华文仿宋"/>
                <a:cs typeface="华文仿宋"/>
                <a:sym typeface="华文仿宋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00"/>
                </a:solidFill>
                <a:latin typeface="DengXian" charset="-122"/>
                <a:ea typeface="DengXian" charset="-122"/>
                <a:cs typeface="DengXian" charset="-122"/>
              </a:rPr>
              <a:t>运用</a:t>
            </a:r>
          </a:p>
        </p:txBody>
      </p:sp>
      <p:sp>
        <p:nvSpPr>
          <p:cNvPr id="103" name="Shape 103"/>
          <p:cNvSpPr/>
          <p:nvPr/>
        </p:nvSpPr>
        <p:spPr>
          <a:xfrm>
            <a:off x="251519" y="1203598"/>
            <a:ext cx="1080122" cy="1656185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spcBef>
                <a:spcPts val="800"/>
              </a:spcBef>
              <a:defRPr sz="3500">
                <a:solidFill>
                  <a:srgbClr val="FFFF00"/>
                </a:solidFill>
                <a:latin typeface="华文仿宋"/>
                <a:ea typeface="华文仿宋"/>
                <a:cs typeface="华文仿宋"/>
                <a:sym typeface="华文仿宋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00"/>
                </a:solidFill>
                <a:latin typeface="DengXian" charset="-122"/>
                <a:ea typeface="DengXian" charset="-122"/>
                <a:cs typeface="DengXian" charset="-122"/>
              </a:rPr>
              <a:t>学习</a:t>
            </a:r>
          </a:p>
        </p:txBody>
      </p:sp>
      <p:sp>
        <p:nvSpPr>
          <p:cNvPr id="104" name="Shape 104"/>
          <p:cNvSpPr/>
          <p:nvPr/>
        </p:nvSpPr>
        <p:spPr>
          <a:xfrm>
            <a:off x="3923927" y="4011910"/>
            <a:ext cx="2269853" cy="864097"/>
          </a:xfrm>
          <a:prstGeom prst="rect">
            <a:avLst/>
          </a:prstGeom>
          <a:solidFill>
            <a:srgbClr val="17375E"/>
          </a:solidFill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spcBef>
                <a:spcPts val="500"/>
              </a:spcBef>
              <a:defRPr sz="2300">
                <a:solidFill>
                  <a:srgbClr val="FFFF00"/>
                </a:solidFill>
                <a:latin typeface="华文仿宋"/>
                <a:ea typeface="华文仿宋"/>
                <a:cs typeface="华文仿宋"/>
                <a:sym typeface="华文仿宋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00"/>
                </a:solidFill>
                <a:latin typeface="DengXian" charset="-122"/>
                <a:ea typeface="DengXian" charset="-122"/>
                <a:cs typeface="DengXian" charset="-122"/>
              </a:rPr>
              <a:t>我们一起做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395535" y="109076"/>
            <a:ext cx="8496946" cy="1360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/>
            <a:r>
              <a:rPr sz="72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PPT微课程</a:t>
            </a:r>
            <a:r>
              <a:rPr sz="32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（参考模板）</a:t>
            </a:r>
          </a:p>
        </p:txBody>
      </p:sp>
      <p:grpSp>
        <p:nvGrpSpPr>
          <p:cNvPr id="109" name="Group 109"/>
          <p:cNvGrpSpPr/>
          <p:nvPr/>
        </p:nvGrpSpPr>
        <p:grpSpPr>
          <a:xfrm>
            <a:off x="179510" y="1794063"/>
            <a:ext cx="1026442" cy="3240362"/>
            <a:chOff x="-1" y="0"/>
            <a:chExt cx="1026440" cy="3240360"/>
          </a:xfrm>
        </p:grpSpPr>
        <p:sp>
          <p:nvSpPr>
            <p:cNvPr id="107" name="Shape 107"/>
            <p:cNvSpPr/>
            <p:nvPr/>
          </p:nvSpPr>
          <p:spPr>
            <a:xfrm>
              <a:off x="-1" y="0"/>
              <a:ext cx="1026440" cy="3240360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5400"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>
              <a:off x="-1" y="789185"/>
              <a:ext cx="1026440" cy="1661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54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540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技术</a:t>
              </a:r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1187624" y="1794063"/>
            <a:ext cx="864098" cy="1101724"/>
            <a:chOff x="0" y="0"/>
            <a:chExt cx="864096" cy="1101722"/>
          </a:xfrm>
        </p:grpSpPr>
        <p:sp>
          <p:nvSpPr>
            <p:cNvPr id="110" name="Shape 110"/>
            <p:cNvSpPr/>
            <p:nvPr/>
          </p:nvSpPr>
          <p:spPr>
            <a:xfrm>
              <a:off x="0" y="0"/>
              <a:ext cx="864096" cy="1101722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1" name="Shape 111"/>
            <p:cNvSpPr/>
            <p:nvPr/>
          </p:nvSpPr>
          <p:spPr>
            <a:xfrm>
              <a:off x="0" y="304640"/>
              <a:ext cx="864096" cy="492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20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插入</a:t>
              </a:r>
            </a:p>
          </p:txBody>
        </p:sp>
      </p:grpSp>
      <p:grpSp>
        <p:nvGrpSpPr>
          <p:cNvPr id="115" name="Group 115"/>
          <p:cNvGrpSpPr/>
          <p:nvPr/>
        </p:nvGrpSpPr>
        <p:grpSpPr>
          <a:xfrm>
            <a:off x="1187624" y="2960591"/>
            <a:ext cx="864098" cy="972111"/>
            <a:chOff x="0" y="-1"/>
            <a:chExt cx="864096" cy="972110"/>
          </a:xfrm>
        </p:grpSpPr>
        <p:sp>
          <p:nvSpPr>
            <p:cNvPr id="113" name="Shape 113"/>
            <p:cNvSpPr/>
            <p:nvPr/>
          </p:nvSpPr>
          <p:spPr>
            <a:xfrm>
              <a:off x="0" y="-1"/>
              <a:ext cx="864096" cy="972110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4" name="Shape 114"/>
            <p:cNvSpPr/>
            <p:nvPr/>
          </p:nvSpPr>
          <p:spPr>
            <a:xfrm>
              <a:off x="0" y="239833"/>
              <a:ext cx="864096" cy="492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20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切换</a:t>
              </a:r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1187624" y="4029363"/>
            <a:ext cx="864098" cy="1005062"/>
            <a:chOff x="0" y="-1"/>
            <a:chExt cx="864096" cy="1005061"/>
          </a:xfrm>
        </p:grpSpPr>
        <p:sp>
          <p:nvSpPr>
            <p:cNvPr id="116" name="Shape 116"/>
            <p:cNvSpPr/>
            <p:nvPr/>
          </p:nvSpPr>
          <p:spPr>
            <a:xfrm>
              <a:off x="0" y="-1"/>
              <a:ext cx="864096" cy="1005061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7" name="Shape 117"/>
            <p:cNvSpPr/>
            <p:nvPr/>
          </p:nvSpPr>
          <p:spPr>
            <a:xfrm>
              <a:off x="0" y="256309"/>
              <a:ext cx="864096" cy="492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20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音乐</a:t>
              </a:r>
            </a:p>
          </p:txBody>
        </p:sp>
      </p:grpSp>
      <p:grpSp>
        <p:nvGrpSpPr>
          <p:cNvPr id="121" name="Group 121"/>
          <p:cNvGrpSpPr/>
          <p:nvPr/>
        </p:nvGrpSpPr>
        <p:grpSpPr>
          <a:xfrm>
            <a:off x="4052426" y="1794062"/>
            <a:ext cx="1023631" cy="3175556"/>
            <a:chOff x="-1" y="-1"/>
            <a:chExt cx="1023630" cy="3175555"/>
          </a:xfrm>
        </p:grpSpPr>
        <p:sp>
          <p:nvSpPr>
            <p:cNvPr id="119" name="Shape 119"/>
            <p:cNvSpPr/>
            <p:nvPr/>
          </p:nvSpPr>
          <p:spPr>
            <a:xfrm>
              <a:off x="-1" y="-1"/>
              <a:ext cx="1023630" cy="3175555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54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-1" y="756780"/>
              <a:ext cx="1023630" cy="1661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54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540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创作</a:t>
              </a:r>
            </a:p>
          </p:txBody>
        </p:sp>
      </p:grpSp>
      <p:grpSp>
        <p:nvGrpSpPr>
          <p:cNvPr id="124" name="Group 124"/>
          <p:cNvGrpSpPr/>
          <p:nvPr/>
        </p:nvGrpSpPr>
        <p:grpSpPr>
          <a:xfrm>
            <a:off x="7868851" y="1794062"/>
            <a:ext cx="1167647" cy="3175556"/>
            <a:chOff x="-1" y="-1"/>
            <a:chExt cx="1167646" cy="3175555"/>
          </a:xfrm>
        </p:grpSpPr>
        <p:sp>
          <p:nvSpPr>
            <p:cNvPr id="122" name="Shape 122"/>
            <p:cNvSpPr/>
            <p:nvPr/>
          </p:nvSpPr>
          <p:spPr>
            <a:xfrm>
              <a:off x="-1" y="-1"/>
              <a:ext cx="1167646" cy="3175555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4400">
                  <a:solidFill>
                    <a:srgbClr val="FFFFFF"/>
                  </a:solidFill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-1" y="756780"/>
              <a:ext cx="1167646" cy="1661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54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540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生成</a:t>
              </a:r>
            </a:p>
          </p:txBody>
        </p:sp>
      </p:grpSp>
      <p:grpSp>
        <p:nvGrpSpPr>
          <p:cNvPr id="127" name="Group 127"/>
          <p:cNvGrpSpPr/>
          <p:nvPr/>
        </p:nvGrpSpPr>
        <p:grpSpPr>
          <a:xfrm>
            <a:off x="5093958" y="1710192"/>
            <a:ext cx="846196" cy="1107996"/>
            <a:chOff x="0" y="-45234"/>
            <a:chExt cx="846194" cy="1107994"/>
          </a:xfrm>
        </p:grpSpPr>
        <p:sp>
          <p:nvSpPr>
            <p:cNvPr id="125" name="Shape 125"/>
            <p:cNvSpPr/>
            <p:nvPr/>
          </p:nvSpPr>
          <p:spPr>
            <a:xfrm>
              <a:off x="0" y="38636"/>
              <a:ext cx="846194" cy="940253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600"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26" name="Shape 126"/>
            <p:cNvSpPr/>
            <p:nvPr/>
          </p:nvSpPr>
          <p:spPr>
            <a:xfrm>
              <a:off x="0" y="-45234"/>
              <a:ext cx="846194" cy="1107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结构</a:t>
              </a:r>
            </a:p>
          </p:txBody>
        </p:sp>
      </p:grpSp>
      <p:grpSp>
        <p:nvGrpSpPr>
          <p:cNvPr id="130" name="Group 130"/>
          <p:cNvGrpSpPr/>
          <p:nvPr/>
        </p:nvGrpSpPr>
        <p:grpSpPr>
          <a:xfrm>
            <a:off x="5093958" y="2791144"/>
            <a:ext cx="846196" cy="1107996"/>
            <a:chOff x="0" y="-45235"/>
            <a:chExt cx="846194" cy="1107995"/>
          </a:xfrm>
        </p:grpSpPr>
        <p:sp>
          <p:nvSpPr>
            <p:cNvPr id="128" name="Shape 128"/>
            <p:cNvSpPr/>
            <p:nvPr/>
          </p:nvSpPr>
          <p:spPr>
            <a:xfrm>
              <a:off x="0" y="59406"/>
              <a:ext cx="846194" cy="898712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600"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0" y="-45235"/>
              <a:ext cx="846194" cy="1107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文字</a:t>
              </a:r>
            </a:p>
          </p:txBody>
        </p:sp>
      </p:grpSp>
      <p:grpSp>
        <p:nvGrpSpPr>
          <p:cNvPr id="133" name="Group 133"/>
          <p:cNvGrpSpPr/>
          <p:nvPr/>
        </p:nvGrpSpPr>
        <p:grpSpPr>
          <a:xfrm>
            <a:off x="5076056" y="3945494"/>
            <a:ext cx="846196" cy="1107996"/>
            <a:chOff x="0" y="-45234"/>
            <a:chExt cx="846194" cy="1107994"/>
          </a:xfrm>
        </p:grpSpPr>
        <p:sp>
          <p:nvSpPr>
            <p:cNvPr id="131" name="Shape 131"/>
            <p:cNvSpPr/>
            <p:nvPr/>
          </p:nvSpPr>
          <p:spPr>
            <a:xfrm>
              <a:off x="0" y="38636"/>
              <a:ext cx="846194" cy="940253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600"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>
              <a:off x="0" y="-45234"/>
              <a:ext cx="846194" cy="1107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音像</a:t>
              </a:r>
            </a:p>
          </p:txBody>
        </p:sp>
      </p:grpSp>
      <p:grpSp>
        <p:nvGrpSpPr>
          <p:cNvPr id="136" name="Group 136"/>
          <p:cNvGrpSpPr/>
          <p:nvPr/>
        </p:nvGrpSpPr>
        <p:grpSpPr>
          <a:xfrm>
            <a:off x="2065435" y="1794063"/>
            <a:ext cx="1714478" cy="324039"/>
            <a:chOff x="0" y="26220"/>
            <a:chExt cx="1714476" cy="324037"/>
          </a:xfrm>
        </p:grpSpPr>
        <p:sp>
          <p:nvSpPr>
            <p:cNvPr id="134" name="Shape 134"/>
            <p:cNvSpPr/>
            <p:nvPr/>
          </p:nvSpPr>
          <p:spPr>
            <a:xfrm>
              <a:off x="0" y="26220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0" y="49740"/>
              <a:ext cx="1714476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ctr"/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rPr>
                <a:t>相册-新建相册</a:t>
              </a:r>
            </a:p>
          </p:txBody>
        </p:sp>
      </p:grpSp>
      <p:grpSp>
        <p:nvGrpSpPr>
          <p:cNvPr id="139" name="Group 139"/>
          <p:cNvGrpSpPr/>
          <p:nvPr/>
        </p:nvGrpSpPr>
        <p:grpSpPr>
          <a:xfrm>
            <a:off x="2051719" y="2571749"/>
            <a:ext cx="1714478" cy="324039"/>
            <a:chOff x="0" y="2066"/>
            <a:chExt cx="1714476" cy="324037"/>
          </a:xfrm>
        </p:grpSpPr>
        <p:sp>
          <p:nvSpPr>
            <p:cNvPr id="137" name="Shape 137"/>
            <p:cNvSpPr/>
            <p:nvPr/>
          </p:nvSpPr>
          <p:spPr>
            <a:xfrm>
              <a:off x="0" y="2066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0" y="25586"/>
              <a:ext cx="171447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u="none">
                  <a:solidFill>
                    <a:srgbClr val="000000"/>
                  </a:solidFill>
                </a:defRPr>
              </a:pPr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创建</a:t>
              </a:r>
            </a:p>
          </p:txBody>
        </p:sp>
      </p:grpSp>
      <p:grpSp>
        <p:nvGrpSpPr>
          <p:cNvPr id="142" name="Group 142"/>
          <p:cNvGrpSpPr/>
          <p:nvPr/>
        </p:nvGrpSpPr>
        <p:grpSpPr>
          <a:xfrm>
            <a:off x="2051719" y="2182906"/>
            <a:ext cx="1714478" cy="324039"/>
            <a:chOff x="0" y="26220"/>
            <a:chExt cx="1714476" cy="324037"/>
          </a:xfrm>
        </p:grpSpPr>
        <p:sp>
          <p:nvSpPr>
            <p:cNvPr id="140" name="Shape 140"/>
            <p:cNvSpPr/>
            <p:nvPr/>
          </p:nvSpPr>
          <p:spPr>
            <a:xfrm>
              <a:off x="0" y="26220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4400">
                  <a:solidFill>
                    <a:srgbClr val="FFFFFF"/>
                  </a:solidFill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0" y="49740"/>
              <a:ext cx="1714476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ctr"/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rPr>
                <a:t>文件磁盘-选中</a:t>
              </a:r>
            </a:p>
          </p:txBody>
        </p:sp>
      </p:grpSp>
      <p:grpSp>
        <p:nvGrpSpPr>
          <p:cNvPr id="145" name="Group 145"/>
          <p:cNvGrpSpPr/>
          <p:nvPr/>
        </p:nvGrpSpPr>
        <p:grpSpPr>
          <a:xfrm>
            <a:off x="2065435" y="2960592"/>
            <a:ext cx="1714478" cy="324039"/>
            <a:chOff x="0" y="2066"/>
            <a:chExt cx="1714476" cy="324037"/>
          </a:xfrm>
        </p:grpSpPr>
        <p:sp>
          <p:nvSpPr>
            <p:cNvPr id="143" name="Shape 143"/>
            <p:cNvSpPr/>
            <p:nvPr/>
          </p:nvSpPr>
          <p:spPr>
            <a:xfrm>
              <a:off x="0" y="2066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44" name="Shape 144"/>
            <p:cNvSpPr/>
            <p:nvPr/>
          </p:nvSpPr>
          <p:spPr>
            <a:xfrm>
              <a:off x="0" y="25586"/>
              <a:ext cx="171447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u="none">
                  <a:solidFill>
                    <a:srgbClr val="000000"/>
                  </a:solidFill>
                </a:defRPr>
              </a:pPr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全选</a:t>
              </a:r>
            </a:p>
          </p:txBody>
        </p:sp>
      </p:grpSp>
      <p:grpSp>
        <p:nvGrpSpPr>
          <p:cNvPr id="148" name="Group 148"/>
          <p:cNvGrpSpPr/>
          <p:nvPr/>
        </p:nvGrpSpPr>
        <p:grpSpPr>
          <a:xfrm>
            <a:off x="2051719" y="3608664"/>
            <a:ext cx="1714478" cy="324039"/>
            <a:chOff x="0" y="2066"/>
            <a:chExt cx="1714476" cy="324037"/>
          </a:xfrm>
        </p:grpSpPr>
        <p:sp>
          <p:nvSpPr>
            <p:cNvPr id="146" name="Shape 146"/>
            <p:cNvSpPr/>
            <p:nvPr/>
          </p:nvSpPr>
          <p:spPr>
            <a:xfrm>
              <a:off x="0" y="2066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47" name="Shape 147"/>
            <p:cNvSpPr/>
            <p:nvPr/>
          </p:nvSpPr>
          <p:spPr>
            <a:xfrm>
              <a:off x="0" y="25586"/>
              <a:ext cx="171447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u="none">
                  <a:solidFill>
                    <a:srgbClr val="000000"/>
                  </a:solidFill>
                </a:defRPr>
              </a:pPr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自动换片时间</a:t>
              </a:r>
            </a:p>
          </p:txBody>
        </p:sp>
      </p:grpSp>
      <p:grpSp>
        <p:nvGrpSpPr>
          <p:cNvPr id="151" name="Group 151"/>
          <p:cNvGrpSpPr/>
          <p:nvPr/>
        </p:nvGrpSpPr>
        <p:grpSpPr>
          <a:xfrm>
            <a:off x="2051719" y="3284628"/>
            <a:ext cx="1714478" cy="324039"/>
            <a:chOff x="0" y="2066"/>
            <a:chExt cx="1714476" cy="324037"/>
          </a:xfrm>
        </p:grpSpPr>
        <p:sp>
          <p:nvSpPr>
            <p:cNvPr id="149" name="Shape 149"/>
            <p:cNvSpPr/>
            <p:nvPr/>
          </p:nvSpPr>
          <p:spPr>
            <a:xfrm>
              <a:off x="0" y="2066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50" name="Shape 150"/>
            <p:cNvSpPr/>
            <p:nvPr/>
          </p:nvSpPr>
          <p:spPr>
            <a:xfrm>
              <a:off x="0" y="25586"/>
              <a:ext cx="171447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u="none">
                  <a:solidFill>
                    <a:srgbClr val="000000"/>
                  </a:solidFill>
                </a:defRPr>
              </a:pPr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淡出</a:t>
              </a:r>
            </a:p>
          </p:txBody>
        </p:sp>
      </p:grpSp>
      <p:grpSp>
        <p:nvGrpSpPr>
          <p:cNvPr id="154" name="Group 154"/>
          <p:cNvGrpSpPr/>
          <p:nvPr/>
        </p:nvGrpSpPr>
        <p:grpSpPr>
          <a:xfrm>
            <a:off x="2065435" y="4062315"/>
            <a:ext cx="1714478" cy="324039"/>
            <a:chOff x="0" y="26220"/>
            <a:chExt cx="1714476" cy="324037"/>
          </a:xfrm>
        </p:grpSpPr>
        <p:sp>
          <p:nvSpPr>
            <p:cNvPr id="152" name="Shape 152"/>
            <p:cNvSpPr/>
            <p:nvPr/>
          </p:nvSpPr>
          <p:spPr>
            <a:xfrm>
              <a:off x="0" y="26220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53" name="Shape 153"/>
            <p:cNvSpPr/>
            <p:nvPr/>
          </p:nvSpPr>
          <p:spPr>
            <a:xfrm>
              <a:off x="0" y="49740"/>
              <a:ext cx="1714476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ctr"/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rPr>
                <a:t>插入--音乐</a:t>
              </a:r>
            </a:p>
          </p:txBody>
        </p:sp>
      </p:grpSp>
      <p:grpSp>
        <p:nvGrpSpPr>
          <p:cNvPr id="157" name="Group 157"/>
          <p:cNvGrpSpPr/>
          <p:nvPr/>
        </p:nvGrpSpPr>
        <p:grpSpPr>
          <a:xfrm>
            <a:off x="2051719" y="4386351"/>
            <a:ext cx="1714478" cy="324039"/>
            <a:chOff x="0" y="2066"/>
            <a:chExt cx="1714476" cy="324037"/>
          </a:xfrm>
        </p:grpSpPr>
        <p:sp>
          <p:nvSpPr>
            <p:cNvPr id="155" name="Shape 155"/>
            <p:cNvSpPr/>
            <p:nvPr/>
          </p:nvSpPr>
          <p:spPr>
            <a:xfrm>
              <a:off x="0" y="2066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0" y="25586"/>
              <a:ext cx="171447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u="none">
                  <a:solidFill>
                    <a:srgbClr val="000000"/>
                  </a:solidFill>
                </a:defRPr>
              </a:pPr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播放</a:t>
              </a: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2051719" y="4710387"/>
            <a:ext cx="1714478" cy="324039"/>
            <a:chOff x="0" y="2066"/>
            <a:chExt cx="1714476" cy="324037"/>
          </a:xfrm>
        </p:grpSpPr>
        <p:sp>
          <p:nvSpPr>
            <p:cNvPr id="158" name="Shape 158"/>
            <p:cNvSpPr/>
            <p:nvPr/>
          </p:nvSpPr>
          <p:spPr>
            <a:xfrm>
              <a:off x="0" y="2066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0" y="25586"/>
              <a:ext cx="171447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u="sng">
                  <a:solidFill>
                    <a:srgbClr val="558ED5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u="none">
                  <a:solidFill>
                    <a:srgbClr val="000000"/>
                  </a:solidFill>
                </a:defRPr>
              </a:pPr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跨幻灯片播放</a:t>
              </a:r>
            </a:p>
          </p:txBody>
        </p:sp>
      </p:grpSp>
      <p:grpSp>
        <p:nvGrpSpPr>
          <p:cNvPr id="163" name="Group 163"/>
          <p:cNvGrpSpPr/>
          <p:nvPr/>
        </p:nvGrpSpPr>
        <p:grpSpPr>
          <a:xfrm>
            <a:off x="5953867" y="1794063"/>
            <a:ext cx="1714478" cy="324039"/>
            <a:chOff x="0" y="2066"/>
            <a:chExt cx="1714476" cy="324037"/>
          </a:xfrm>
        </p:grpSpPr>
        <p:sp>
          <p:nvSpPr>
            <p:cNvPr id="161" name="Shape 161"/>
            <p:cNvSpPr/>
            <p:nvPr/>
          </p:nvSpPr>
          <p:spPr>
            <a:xfrm>
              <a:off x="0" y="2066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>
              <a:off x="0" y="25586"/>
              <a:ext cx="171447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u="none">
                  <a:solidFill>
                    <a:srgbClr val="000000"/>
                  </a:solidFill>
                </a:defRPr>
              </a:pPr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主题</a:t>
              </a:r>
            </a:p>
          </p:txBody>
        </p:sp>
      </p:grpSp>
      <p:grpSp>
        <p:nvGrpSpPr>
          <p:cNvPr id="166" name="Group 166"/>
          <p:cNvGrpSpPr/>
          <p:nvPr/>
        </p:nvGrpSpPr>
        <p:grpSpPr>
          <a:xfrm>
            <a:off x="5940152" y="2895785"/>
            <a:ext cx="1714478" cy="324039"/>
            <a:chOff x="0" y="2066"/>
            <a:chExt cx="1714476" cy="324037"/>
          </a:xfrm>
        </p:grpSpPr>
        <p:sp>
          <p:nvSpPr>
            <p:cNvPr id="164" name="Shape 164"/>
            <p:cNvSpPr/>
            <p:nvPr/>
          </p:nvSpPr>
          <p:spPr>
            <a:xfrm>
              <a:off x="0" y="2066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0" y="25586"/>
              <a:ext cx="171447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u="none">
                  <a:solidFill>
                    <a:srgbClr val="000000"/>
                  </a:solidFill>
                </a:defRPr>
              </a:pPr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脚本</a:t>
              </a:r>
            </a:p>
          </p:txBody>
        </p:sp>
      </p:grpSp>
      <p:grpSp>
        <p:nvGrpSpPr>
          <p:cNvPr id="169" name="Group 169"/>
          <p:cNvGrpSpPr/>
          <p:nvPr/>
        </p:nvGrpSpPr>
        <p:grpSpPr>
          <a:xfrm>
            <a:off x="5940152" y="2377327"/>
            <a:ext cx="1714478" cy="324039"/>
            <a:chOff x="0" y="2066"/>
            <a:chExt cx="1714476" cy="324037"/>
          </a:xfrm>
        </p:grpSpPr>
        <p:sp>
          <p:nvSpPr>
            <p:cNvPr id="167" name="Shape 167"/>
            <p:cNvSpPr/>
            <p:nvPr/>
          </p:nvSpPr>
          <p:spPr>
            <a:xfrm>
              <a:off x="0" y="2066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0" y="25586"/>
              <a:ext cx="171447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u="none">
                  <a:solidFill>
                    <a:srgbClr val="000000"/>
                  </a:solidFill>
                </a:defRPr>
              </a:pPr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内容</a:t>
              </a:r>
            </a:p>
          </p:txBody>
        </p:sp>
      </p:grpSp>
      <p:grpSp>
        <p:nvGrpSpPr>
          <p:cNvPr id="172" name="Group 172"/>
          <p:cNvGrpSpPr/>
          <p:nvPr/>
        </p:nvGrpSpPr>
        <p:grpSpPr>
          <a:xfrm>
            <a:off x="5953867" y="3479050"/>
            <a:ext cx="1714478" cy="324038"/>
            <a:chOff x="0" y="2066"/>
            <a:chExt cx="1714476" cy="324037"/>
          </a:xfrm>
        </p:grpSpPr>
        <p:sp>
          <p:nvSpPr>
            <p:cNvPr id="170" name="Shape 170"/>
            <p:cNvSpPr/>
            <p:nvPr/>
          </p:nvSpPr>
          <p:spPr>
            <a:xfrm>
              <a:off x="0" y="2066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0" y="25585"/>
              <a:ext cx="1714476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u="none">
                  <a:solidFill>
                    <a:srgbClr val="000000"/>
                  </a:solidFill>
                </a:defRPr>
              </a:pPr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关键词</a:t>
              </a:r>
            </a:p>
          </p:txBody>
        </p:sp>
      </p:grpSp>
      <p:grpSp>
        <p:nvGrpSpPr>
          <p:cNvPr id="175" name="Group 175"/>
          <p:cNvGrpSpPr/>
          <p:nvPr/>
        </p:nvGrpSpPr>
        <p:grpSpPr>
          <a:xfrm>
            <a:off x="5953867" y="4062315"/>
            <a:ext cx="1714478" cy="324039"/>
            <a:chOff x="0" y="26220"/>
            <a:chExt cx="1714476" cy="324037"/>
          </a:xfrm>
        </p:grpSpPr>
        <p:sp>
          <p:nvSpPr>
            <p:cNvPr id="173" name="Shape 173"/>
            <p:cNvSpPr/>
            <p:nvPr/>
          </p:nvSpPr>
          <p:spPr>
            <a:xfrm>
              <a:off x="0" y="26220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0" y="49740"/>
              <a:ext cx="1714476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ctr"/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rPr>
                <a:t>拍照片-更换</a:t>
              </a:r>
            </a:p>
          </p:txBody>
        </p:sp>
      </p:grpSp>
      <p:grpSp>
        <p:nvGrpSpPr>
          <p:cNvPr id="178" name="Group 178"/>
          <p:cNvGrpSpPr/>
          <p:nvPr/>
        </p:nvGrpSpPr>
        <p:grpSpPr>
          <a:xfrm>
            <a:off x="5940152" y="4645579"/>
            <a:ext cx="1714478" cy="324039"/>
            <a:chOff x="0" y="2066"/>
            <a:chExt cx="1714476" cy="324037"/>
          </a:xfrm>
        </p:grpSpPr>
        <p:sp>
          <p:nvSpPr>
            <p:cNvPr id="176" name="Shape 176"/>
            <p:cNvSpPr/>
            <p:nvPr/>
          </p:nvSpPr>
          <p:spPr>
            <a:xfrm>
              <a:off x="0" y="2066"/>
              <a:ext cx="1714476" cy="32403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0" y="25586"/>
              <a:ext cx="1714476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u="none">
                  <a:solidFill>
                    <a:srgbClr val="000000"/>
                  </a:solidFill>
                </a:defRPr>
              </a:pPr>
              <a:r>
                <a:rPr u="sng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选择音乐换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5" y="0"/>
            <a:ext cx="7285444" cy="5143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89904" y="3236302"/>
            <a:ext cx="3283639" cy="1107994"/>
          </a:xfrm>
          <a:prstGeom prst="rect">
            <a:avLst/>
          </a:prstGeom>
          <a:noFill/>
          <a:ln w="57150" cap="flat">
            <a:solidFill>
              <a:schemeClr val="accent3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6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ZChaoCuHei-M10S" charset="-122"/>
                <a:ea typeface="FZChaoCuHei-M10S" charset="-122"/>
                <a:cs typeface="FZChaoCuHei-M10S" charset="-122"/>
              </a:rPr>
              <a:t>录屏</a:t>
            </a:r>
            <a:r>
              <a:rPr lang="zh-CN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微课程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547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9589"/>
          <a:stretch/>
        </p:blipFill>
        <p:spPr>
          <a:xfrm>
            <a:off x="1196787" y="1048696"/>
            <a:ext cx="6944661" cy="3876526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50285" y="219788"/>
            <a:ext cx="8799585" cy="707884"/>
          </a:xfrm>
          <a:prstGeom prst="rect">
            <a:avLst/>
          </a:prstGeom>
          <a:noFill/>
          <a:ln w="6350" cap="flat">
            <a:solidFill>
              <a:schemeClr val="accent3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ZChaoCuHei-M10S" charset="-122"/>
                <a:ea typeface="FZChaoCuHei-M10S" charset="-122"/>
                <a:cs typeface="FZChaoCuHei-M10S" charset="-122"/>
              </a:rPr>
              <a:t>内容录屏</a:t>
            </a:r>
            <a:r>
              <a:rPr lang="zh-CN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辅导</a:t>
            </a:r>
            <a:r>
              <a:rPr lang="en-US" altLang="zh-CN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-</a:t>
            </a:r>
            <a:r>
              <a:rPr lang="zh-CN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变革传授方式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7610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154" y="954105"/>
            <a:ext cx="6898342" cy="381344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95928" y="246221"/>
            <a:ext cx="8873260" cy="707884"/>
          </a:xfrm>
          <a:prstGeom prst="rect">
            <a:avLst/>
          </a:prstGeom>
          <a:noFill/>
          <a:ln w="6350" cap="flat">
            <a:solidFill>
              <a:schemeClr val="accent3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ZChaoCuHei-M10S" charset="-122"/>
                <a:ea typeface="FZChaoCuHei-M10S" charset="-122"/>
                <a:cs typeface="FZChaoCuHei-M10S" charset="-122"/>
              </a:rPr>
              <a:t>习题录屏</a:t>
            </a:r>
            <a:r>
              <a:rPr lang="en-US" altLang="zh-CN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-</a:t>
            </a:r>
            <a:r>
              <a:rPr lang="zh-CN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变革帮助方式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1802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23" y="1200799"/>
            <a:ext cx="6336580" cy="38082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5928" y="246221"/>
            <a:ext cx="8873260" cy="707884"/>
          </a:xfrm>
          <a:prstGeom prst="rect">
            <a:avLst/>
          </a:prstGeom>
          <a:noFill/>
          <a:ln w="6350" cap="flat">
            <a:solidFill>
              <a:schemeClr val="accent3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FZChaoCuHei-M10S" charset="-122"/>
                <a:ea typeface="FZChaoCuHei-M10S" charset="-122"/>
                <a:cs typeface="FZChaoCuHei-M10S" charset="-122"/>
              </a:rPr>
              <a:t>文章或教案点评</a:t>
            </a:r>
            <a:r>
              <a:rPr lang="en-US" altLang="zh-CN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-</a:t>
            </a:r>
            <a:r>
              <a:rPr lang="zh-CN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变革教师成长方式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8245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97742" y="524434"/>
            <a:ext cx="470897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Heiti SC Light" charset="-122"/>
                <a:ea typeface="Heiti SC Light" charset="-122"/>
                <a:cs typeface="Heiti SC Light" charset="-122"/>
                <a:sym typeface="Calibri"/>
              </a:rPr>
              <a:t>录像与录屏的同与不同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Heiti SC Light" charset="-122"/>
              <a:ea typeface="Heiti SC Light" charset="-122"/>
              <a:cs typeface="Heiti SC Light" charset="-122"/>
              <a:sym typeface="Calibri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838" y="1426882"/>
            <a:ext cx="60579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922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4008" y="195485"/>
            <a:ext cx="4288221" cy="2420891"/>
          </a:xfrm>
          <a:prstGeom prst="rect">
            <a:avLst/>
          </a:prstGeom>
          <a:ln>
            <a:solidFill>
              <a:srgbClr val="FFFFFF"/>
            </a:solidFill>
            <a:miter/>
          </a:ln>
        </p:spPr>
      </p:pic>
      <p:pic>
        <p:nvPicPr>
          <p:cNvPr id="247" name="image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95485"/>
            <a:ext cx="4283944" cy="2420891"/>
          </a:xfrm>
          <a:prstGeom prst="rect">
            <a:avLst/>
          </a:prstGeom>
          <a:ln>
            <a:solidFill>
              <a:srgbClr val="FFFFFF"/>
            </a:solidFill>
            <a:miter/>
          </a:ln>
        </p:spPr>
      </p:pic>
      <p:sp>
        <p:nvSpPr>
          <p:cNvPr id="248" name="Shape 248"/>
          <p:cNvSpPr/>
          <p:nvPr/>
        </p:nvSpPr>
        <p:spPr>
          <a:xfrm>
            <a:off x="179511" y="2859781"/>
            <a:ext cx="4104458" cy="1077996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 defTabSz="777240">
              <a:lnSpc>
                <a:spcPct val="80000"/>
              </a:lnSpc>
            </a:pPr>
            <a:r>
              <a:rPr sz="2125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教师+</a:t>
            </a:r>
            <a:r>
              <a:rPr sz="2125">
                <a:solidFill>
                  <a:srgbClr val="FFFF00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声音+</a:t>
            </a:r>
            <a:r>
              <a:rPr sz="2125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白板+</a:t>
            </a:r>
            <a:r>
              <a:rPr sz="2125">
                <a:solidFill>
                  <a:srgbClr val="FFFF00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笔迹</a:t>
            </a:r>
            <a:endParaRPr sz="3060">
              <a:solidFill>
                <a:srgbClr val="FFFF00"/>
              </a:solidFill>
              <a:latin typeface="方正超粗黑简体"/>
              <a:ea typeface="方正超粗黑简体"/>
              <a:cs typeface="方正超粗黑简体"/>
              <a:sym typeface="方正超粗黑简体"/>
            </a:endParaRPr>
          </a:p>
          <a:p>
            <a:pPr lvl="0" algn="ctr" defTabSz="777240">
              <a:lnSpc>
                <a:spcPct val="80000"/>
              </a:lnSpc>
            </a:pPr>
            <a:endParaRPr sz="3060">
              <a:solidFill>
                <a:srgbClr val="FFFF00"/>
              </a:solidFill>
              <a:latin typeface="方正超粗黑简体"/>
              <a:ea typeface="方正超粗黑简体"/>
              <a:cs typeface="方正超粗黑简体"/>
              <a:sym typeface="方正超粗黑简体"/>
            </a:endParaRPr>
          </a:p>
          <a:p>
            <a:pPr lvl="0" algn="ctr" defTabSz="777240">
              <a:lnSpc>
                <a:spcPct val="80000"/>
              </a:lnSpc>
            </a:pPr>
            <a:r>
              <a:rPr sz="2125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房+笔+椅+桌+板擦+植物</a:t>
            </a:r>
          </a:p>
        </p:txBody>
      </p:sp>
      <p:sp>
        <p:nvSpPr>
          <p:cNvPr id="249" name="Shape 249"/>
          <p:cNvSpPr/>
          <p:nvPr/>
        </p:nvSpPr>
        <p:spPr>
          <a:xfrm>
            <a:off x="4644008" y="2859780"/>
            <a:ext cx="4248473" cy="1077996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/>
            <a:r>
              <a:rPr sz="3600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笔迹+声音</a:t>
            </a:r>
          </a:p>
        </p:txBody>
      </p:sp>
      <p:sp>
        <p:nvSpPr>
          <p:cNvPr id="250" name="Shape 250"/>
          <p:cNvSpPr/>
          <p:nvPr/>
        </p:nvSpPr>
        <p:spPr>
          <a:xfrm>
            <a:off x="156562" y="4227934"/>
            <a:ext cx="4104458" cy="720081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3600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教室情境</a:t>
            </a:r>
          </a:p>
        </p:txBody>
      </p:sp>
      <p:sp>
        <p:nvSpPr>
          <p:cNvPr id="251" name="Shape 251"/>
          <p:cNvSpPr/>
          <p:nvPr/>
        </p:nvSpPr>
        <p:spPr>
          <a:xfrm>
            <a:off x="4644008" y="4227933"/>
            <a:ext cx="4248473" cy="720082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3600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辅导情境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94200" b="31765"/>
          <a:stretch/>
        </p:blipFill>
        <p:spPr>
          <a:xfrm>
            <a:off x="-2" y="-59012"/>
            <a:ext cx="9144002" cy="5143500"/>
          </a:xfrm>
          <a:prstGeom prst="rect">
            <a:avLst/>
          </a:prstGeom>
        </p:spPr>
      </p:pic>
      <p:cxnSp>
        <p:nvCxnSpPr>
          <p:cNvPr id="7" name="直线连接符 6"/>
          <p:cNvCxnSpPr/>
          <p:nvPr/>
        </p:nvCxnSpPr>
        <p:spPr>
          <a:xfrm flipH="1" flipV="1">
            <a:off x="1" y="3597485"/>
            <a:ext cx="4760258" cy="46668"/>
          </a:xfrm>
          <a:prstGeom prst="line">
            <a:avLst/>
          </a:prstGeom>
          <a:noFill/>
          <a:ln w="25400" cap="flat">
            <a:solidFill>
              <a:srgbClr val="EDEDED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7734" r="4728" b="13053"/>
          <a:stretch/>
        </p:blipFill>
        <p:spPr>
          <a:xfrm>
            <a:off x="0" y="-59012"/>
            <a:ext cx="9174213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35423" y="3948823"/>
            <a:ext cx="426271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smtClean="0">
                <a:solidFill>
                  <a:schemeClr val="tx2">
                    <a:lumMod val="20000"/>
                    <a:lumOff val="80000"/>
                  </a:schemeClr>
                </a:solidFill>
                <a:latin typeface="Yuanti SC Light" charset="-122"/>
                <a:ea typeface="Yuanti SC Light" charset="-122"/>
                <a:cs typeface="Yuanti SC Light" charset="-122"/>
              </a:rPr>
              <a:t>家庭聚会</a:t>
            </a:r>
            <a:endParaRPr kumimoji="0" lang="zh-CN" altLang="en-US" sz="140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848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>
            <a:solidFill>
              <a:srgbClr val="3A5E8A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7" name="image5.jpg" descr="DSC00590"/>
          <p:cNvPicPr/>
          <p:nvPr/>
        </p:nvPicPr>
        <p:blipFill>
          <a:blip r:embed="rId2">
            <a:extLst/>
          </a:blip>
          <a:srcRect l="15075" t="19971" r="24030" b="21980"/>
          <a:stretch>
            <a:fillRect/>
          </a:stretch>
        </p:blipFill>
        <p:spPr>
          <a:xfrm>
            <a:off x="50579" y="0"/>
            <a:ext cx="909342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73"/>
          <p:cNvSpPr txBox="1">
            <a:spLocks/>
          </p:cNvSpPr>
          <p:nvPr/>
        </p:nvSpPr>
        <p:spPr>
          <a:xfrm>
            <a:off x="7422776" y="2971801"/>
            <a:ext cx="1721224" cy="186557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000"/>
              </a:spcBef>
              <a:buSzTx/>
              <a:buFont typeface="Arial"/>
              <a:buNone/>
              <a:defRPr sz="4400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zh-CN" alt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学生的座位</a:t>
            </a:r>
            <a:endParaRPr lang="zh-CN" altLang="en-US" sz="3600" dirty="0">
              <a:solidFill>
                <a:schemeClr val="tx2">
                  <a:lumMod val="20000"/>
                  <a:lumOff val="80000"/>
                </a:schemeClr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oup 195"/>
          <p:cNvGrpSpPr/>
          <p:nvPr/>
        </p:nvGrpSpPr>
        <p:grpSpPr>
          <a:xfrm>
            <a:off x="179511" y="144808"/>
            <a:ext cx="864098" cy="1400145"/>
            <a:chOff x="0" y="0"/>
            <a:chExt cx="864096" cy="1400144"/>
          </a:xfrm>
        </p:grpSpPr>
        <p:sp>
          <p:nvSpPr>
            <p:cNvPr id="193" name="Shape 193"/>
            <p:cNvSpPr/>
            <p:nvPr/>
          </p:nvSpPr>
          <p:spPr>
            <a:xfrm>
              <a:off x="0" y="0"/>
              <a:ext cx="864096" cy="1400144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D9D9D9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94" name="Shape 194"/>
            <p:cNvSpPr/>
            <p:nvPr/>
          </p:nvSpPr>
          <p:spPr>
            <a:xfrm>
              <a:off x="0" y="453851"/>
              <a:ext cx="864096" cy="492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>
                  <a:solidFill>
                    <a:srgbClr val="D9D9D9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200">
                  <a:solidFill>
                    <a:srgbClr val="D9D9D9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构思</a:t>
              </a:r>
            </a:p>
          </p:txBody>
        </p:sp>
      </p:grpSp>
      <p:grpSp>
        <p:nvGrpSpPr>
          <p:cNvPr id="198" name="Group 198"/>
          <p:cNvGrpSpPr/>
          <p:nvPr/>
        </p:nvGrpSpPr>
        <p:grpSpPr>
          <a:xfrm>
            <a:off x="179511" y="1893660"/>
            <a:ext cx="864098" cy="1420422"/>
            <a:chOff x="0" y="-1"/>
            <a:chExt cx="864096" cy="1420421"/>
          </a:xfrm>
        </p:grpSpPr>
        <p:sp>
          <p:nvSpPr>
            <p:cNvPr id="196" name="Shape 196"/>
            <p:cNvSpPr/>
            <p:nvPr/>
          </p:nvSpPr>
          <p:spPr>
            <a:xfrm>
              <a:off x="0" y="-1"/>
              <a:ext cx="864096" cy="1420421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FFFF00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197" name="Shape 197"/>
            <p:cNvSpPr/>
            <p:nvPr/>
          </p:nvSpPr>
          <p:spPr>
            <a:xfrm>
              <a:off x="0" y="463989"/>
              <a:ext cx="864096" cy="492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 u="sng">
                  <a:solidFill>
                    <a:srgbClr val="FFFF00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3200" u="sng">
                  <a:solidFill>
                    <a:srgbClr val="FFFF00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制作</a:t>
              </a:r>
            </a:p>
          </p:txBody>
        </p:sp>
      </p:grpSp>
      <p:grpSp>
        <p:nvGrpSpPr>
          <p:cNvPr id="201" name="Group 201"/>
          <p:cNvGrpSpPr/>
          <p:nvPr/>
        </p:nvGrpSpPr>
        <p:grpSpPr>
          <a:xfrm>
            <a:off x="179511" y="3579862"/>
            <a:ext cx="864098" cy="1354116"/>
            <a:chOff x="0" y="0"/>
            <a:chExt cx="864096" cy="1354114"/>
          </a:xfrm>
        </p:grpSpPr>
        <p:sp>
          <p:nvSpPr>
            <p:cNvPr id="199" name="Shape 199"/>
            <p:cNvSpPr/>
            <p:nvPr/>
          </p:nvSpPr>
          <p:spPr>
            <a:xfrm>
              <a:off x="0" y="0"/>
              <a:ext cx="864096" cy="1354114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FAC090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0" y="430835"/>
              <a:ext cx="864096" cy="492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>
                  <a:solidFill>
                    <a:srgbClr val="FAC090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200">
                  <a:solidFill>
                    <a:srgbClr val="FAC090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录制</a:t>
              </a:r>
            </a:p>
          </p:txBody>
        </p:sp>
      </p:grpSp>
      <p:grpSp>
        <p:nvGrpSpPr>
          <p:cNvPr id="204" name="Group 204"/>
          <p:cNvGrpSpPr/>
          <p:nvPr/>
        </p:nvGrpSpPr>
        <p:grpSpPr>
          <a:xfrm>
            <a:off x="1259632" y="144807"/>
            <a:ext cx="1872209" cy="1418830"/>
            <a:chOff x="0" y="0"/>
            <a:chExt cx="1872208" cy="1418828"/>
          </a:xfrm>
        </p:grpSpPr>
        <p:sp>
          <p:nvSpPr>
            <p:cNvPr id="202" name="Shape 202"/>
            <p:cNvSpPr/>
            <p:nvPr/>
          </p:nvSpPr>
          <p:spPr>
            <a:xfrm>
              <a:off x="-1" y="0"/>
              <a:ext cx="1872210" cy="1418829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D9D9D9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-1" y="458208"/>
              <a:ext cx="1872210" cy="50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 u="sng">
                  <a:solidFill>
                    <a:srgbClr val="D9D9D9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3200" u="sng">
                  <a:solidFill>
                    <a:srgbClr val="D9D9D9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设计主题</a:t>
              </a:r>
            </a:p>
          </p:txBody>
        </p:sp>
      </p:grpSp>
      <p:grpSp>
        <p:nvGrpSpPr>
          <p:cNvPr id="207" name="Group 207"/>
          <p:cNvGrpSpPr/>
          <p:nvPr/>
        </p:nvGrpSpPr>
        <p:grpSpPr>
          <a:xfrm>
            <a:off x="5724128" y="123478"/>
            <a:ext cx="1872209" cy="1418829"/>
            <a:chOff x="0" y="0"/>
            <a:chExt cx="1872208" cy="1418828"/>
          </a:xfrm>
        </p:grpSpPr>
        <p:sp>
          <p:nvSpPr>
            <p:cNvPr id="205" name="Shape 205"/>
            <p:cNvSpPr/>
            <p:nvPr/>
          </p:nvSpPr>
          <p:spPr>
            <a:xfrm>
              <a:off x="-1" y="0"/>
              <a:ext cx="1872210" cy="1418829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D9D9D9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-1" y="458208"/>
              <a:ext cx="1872210" cy="50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 u="sng">
                  <a:solidFill>
                    <a:srgbClr val="D9D9D9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3200" u="sng">
                  <a:solidFill>
                    <a:srgbClr val="D9D9D9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设计方案</a:t>
              </a:r>
            </a:p>
          </p:txBody>
        </p:sp>
      </p:grpSp>
      <p:grpSp>
        <p:nvGrpSpPr>
          <p:cNvPr id="210" name="Group 210"/>
          <p:cNvGrpSpPr/>
          <p:nvPr/>
        </p:nvGrpSpPr>
        <p:grpSpPr>
          <a:xfrm>
            <a:off x="1231632" y="1868363"/>
            <a:ext cx="4536575" cy="1471017"/>
            <a:chOff x="0" y="0"/>
            <a:chExt cx="4536573" cy="1471016"/>
          </a:xfrm>
        </p:grpSpPr>
        <p:sp>
          <p:nvSpPr>
            <p:cNvPr id="208" name="Shape 208"/>
            <p:cNvSpPr/>
            <p:nvPr/>
          </p:nvSpPr>
          <p:spPr>
            <a:xfrm>
              <a:off x="0" y="0"/>
              <a:ext cx="4536574" cy="1471017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>
                  <a:solidFill>
                    <a:srgbClr val="FFFF00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0" y="218566"/>
              <a:ext cx="4536574" cy="1033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r>
                <a:rPr sz="3200" u="sng">
                  <a:solidFill>
                    <a:srgbClr val="FFFF00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  <a:sym typeface="方正大黑简体"/>
                </a:rPr>
                <a:t>制作PPT（</a:t>
              </a:r>
              <a:r>
                <a:rPr sz="2900" u="sng">
                  <a:solidFill>
                    <a:srgbClr val="FFFF00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  <a:sym typeface="方正大黑简体"/>
                </a:rPr>
                <a:t>或其他模板</a:t>
              </a:r>
              <a:r>
                <a:rPr sz="2900">
                  <a:solidFill>
                    <a:srgbClr val="FFFF00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  <a:sym typeface="方正大黑简体"/>
                </a:rPr>
                <a:t>）</a:t>
              </a:r>
            </a:p>
          </p:txBody>
        </p:sp>
      </p:grpSp>
      <p:grpSp>
        <p:nvGrpSpPr>
          <p:cNvPr id="213" name="Group 213"/>
          <p:cNvGrpSpPr/>
          <p:nvPr/>
        </p:nvGrpSpPr>
        <p:grpSpPr>
          <a:xfrm>
            <a:off x="1259632" y="3592805"/>
            <a:ext cx="3384378" cy="1354116"/>
            <a:chOff x="0" y="0"/>
            <a:chExt cx="3384376" cy="1354114"/>
          </a:xfrm>
        </p:grpSpPr>
        <p:sp>
          <p:nvSpPr>
            <p:cNvPr id="211" name="Shape 211"/>
            <p:cNvSpPr/>
            <p:nvPr/>
          </p:nvSpPr>
          <p:spPr>
            <a:xfrm>
              <a:off x="0" y="0"/>
              <a:ext cx="3384376" cy="1354114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FAC090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0" y="184616"/>
              <a:ext cx="3384376" cy="984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ctr"/>
              <a:r>
                <a:rPr sz="3200" u="sng" dirty="0">
                  <a:solidFill>
                    <a:srgbClr val="FAC090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  <a:sym typeface="方正大黑简体"/>
                </a:rPr>
                <a:t>电脑-</a:t>
              </a:r>
              <a:r>
                <a:rPr sz="3200" u="sng" dirty="0" smtClean="0">
                  <a:solidFill>
                    <a:srgbClr val="FAC090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  <a:sym typeface="方正大黑简体"/>
                </a:rPr>
                <a:t>手写板</a:t>
              </a:r>
              <a:endParaRPr lang="en-US" sz="3200" u="sng" dirty="0" smtClean="0">
                <a:solidFill>
                  <a:srgbClr val="FAC090"/>
                </a:solidFill>
                <a:latin typeface="Lantinghei SC Demibold" charset="-122"/>
                <a:ea typeface="Lantinghei SC Demibold" charset="-122"/>
                <a:cs typeface="Lantinghei SC Demibold" charset="-122"/>
                <a:sym typeface="方正大黑简体"/>
              </a:endParaRPr>
            </a:p>
            <a:p>
              <a:pPr lvl="0" algn="ctr"/>
              <a:r>
                <a:rPr sz="3200" u="sng" dirty="0" smtClean="0">
                  <a:solidFill>
                    <a:srgbClr val="FAC090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  <a:sym typeface="方正大黑简体"/>
                </a:rPr>
                <a:t>软件</a:t>
              </a:r>
              <a:endParaRPr sz="3200" u="sng" dirty="0">
                <a:solidFill>
                  <a:srgbClr val="FAC090"/>
                </a:solidFill>
                <a:latin typeface="Lantinghei SC Demibold" charset="-122"/>
                <a:ea typeface="Lantinghei SC Demibold" charset="-122"/>
                <a:cs typeface="Lantinghei SC Demibold" charset="-122"/>
                <a:sym typeface="方正大黑简体"/>
              </a:endParaRPr>
            </a:p>
          </p:txBody>
        </p:sp>
      </p:grpSp>
      <p:grpSp>
        <p:nvGrpSpPr>
          <p:cNvPr id="216" name="Group 216"/>
          <p:cNvGrpSpPr/>
          <p:nvPr/>
        </p:nvGrpSpPr>
        <p:grpSpPr>
          <a:xfrm>
            <a:off x="4716015" y="3579862"/>
            <a:ext cx="2376266" cy="1354115"/>
            <a:chOff x="0" y="0"/>
            <a:chExt cx="2376264" cy="1354113"/>
          </a:xfrm>
        </p:grpSpPr>
        <p:sp>
          <p:nvSpPr>
            <p:cNvPr id="214" name="Shape 214"/>
            <p:cNvSpPr/>
            <p:nvPr/>
          </p:nvSpPr>
          <p:spPr>
            <a:xfrm>
              <a:off x="-1" y="0"/>
              <a:ext cx="2376266" cy="1354114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FAC090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-1" y="425850"/>
              <a:ext cx="2376266" cy="502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 u="sng">
                  <a:solidFill>
                    <a:srgbClr val="FAC090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3200" u="sng">
                  <a:solidFill>
                    <a:srgbClr val="FAC090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录制与后期</a:t>
              </a:r>
            </a:p>
          </p:txBody>
        </p:sp>
      </p:grpSp>
      <p:grpSp>
        <p:nvGrpSpPr>
          <p:cNvPr id="219" name="Group 219"/>
          <p:cNvGrpSpPr/>
          <p:nvPr/>
        </p:nvGrpSpPr>
        <p:grpSpPr>
          <a:xfrm>
            <a:off x="3203848" y="123478"/>
            <a:ext cx="2376265" cy="1418829"/>
            <a:chOff x="0" y="0"/>
            <a:chExt cx="2376264" cy="1418828"/>
          </a:xfrm>
        </p:grpSpPr>
        <p:sp>
          <p:nvSpPr>
            <p:cNvPr id="217" name="Shape 217"/>
            <p:cNvSpPr/>
            <p:nvPr/>
          </p:nvSpPr>
          <p:spPr>
            <a:xfrm>
              <a:off x="-1" y="0"/>
              <a:ext cx="2376266" cy="1418829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D9D9D9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-1" y="458208"/>
              <a:ext cx="2376266" cy="50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 u="sng">
                  <a:solidFill>
                    <a:srgbClr val="D9D9D9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3200" u="sng">
                  <a:solidFill>
                    <a:srgbClr val="D9D9D9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碎片化设计</a:t>
              </a:r>
            </a:p>
          </p:txBody>
        </p:sp>
      </p:grpSp>
      <p:grpSp>
        <p:nvGrpSpPr>
          <p:cNvPr id="222" name="Group 222"/>
          <p:cNvGrpSpPr/>
          <p:nvPr/>
        </p:nvGrpSpPr>
        <p:grpSpPr>
          <a:xfrm>
            <a:off x="7164288" y="3579862"/>
            <a:ext cx="1872209" cy="1354115"/>
            <a:chOff x="0" y="0"/>
            <a:chExt cx="1872208" cy="1354113"/>
          </a:xfrm>
        </p:grpSpPr>
        <p:sp>
          <p:nvSpPr>
            <p:cNvPr id="220" name="Shape 220"/>
            <p:cNvSpPr/>
            <p:nvPr/>
          </p:nvSpPr>
          <p:spPr>
            <a:xfrm>
              <a:off x="-1" y="0"/>
              <a:ext cx="1872210" cy="1354114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FAC090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>
                <a:latin typeface="Lantinghei SC Demibold" charset="-122"/>
                <a:ea typeface="Lantinghei SC Demibold" charset="-122"/>
                <a:cs typeface="Lantinghei SC Demibold" charset="-122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-1" y="425850"/>
              <a:ext cx="1872210" cy="502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 u="sng">
                  <a:solidFill>
                    <a:srgbClr val="FAC090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 u="none">
                  <a:solidFill>
                    <a:srgbClr val="000000"/>
                  </a:solidFill>
                </a:defRPr>
              </a:pPr>
              <a:r>
                <a:rPr sz="3200" u="sng">
                  <a:solidFill>
                    <a:srgbClr val="FAC090"/>
                  </a:solidFill>
                  <a:latin typeface="Lantinghei SC Demibold" charset="-122"/>
                  <a:ea typeface="Lantinghei SC Demibold" charset="-122"/>
                  <a:cs typeface="Lantinghei SC Demibold" charset="-122"/>
                </a:rPr>
                <a:t>上传网络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179511" y="109075"/>
            <a:ext cx="8856986" cy="1296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6000" u="sng">
                <a:solidFill>
                  <a:srgbClr val="FFFF00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6000" b="1" u="sng">
                <a:solidFill>
                  <a:srgbClr val="FFFF00"/>
                </a:solidFill>
                <a:latin typeface="Lantinghei SC Heavy" charset="-122"/>
                <a:ea typeface="Lantinghei SC Heavy" charset="-122"/>
                <a:cs typeface="Lantinghei SC Heavy" charset="-122"/>
              </a:rPr>
              <a:t>录屏微课程</a:t>
            </a:r>
          </a:p>
        </p:txBody>
      </p:sp>
      <p:grpSp>
        <p:nvGrpSpPr>
          <p:cNvPr id="282" name="Group 282"/>
          <p:cNvGrpSpPr/>
          <p:nvPr/>
        </p:nvGrpSpPr>
        <p:grpSpPr>
          <a:xfrm>
            <a:off x="179510" y="1794062"/>
            <a:ext cx="1026442" cy="3175556"/>
            <a:chOff x="-1" y="-1"/>
            <a:chExt cx="1026440" cy="3175555"/>
          </a:xfrm>
        </p:grpSpPr>
        <p:sp>
          <p:nvSpPr>
            <p:cNvPr id="280" name="Shape 280"/>
            <p:cNvSpPr/>
            <p:nvPr/>
          </p:nvSpPr>
          <p:spPr>
            <a:xfrm>
              <a:off x="-1" y="-1"/>
              <a:ext cx="1026440" cy="3175555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5400"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 b="1">
                <a:latin typeface="Lantinghei SC Heavy" charset="-122"/>
                <a:ea typeface="Lantinghei SC Heavy" charset="-122"/>
                <a:cs typeface="Lantinghei SC Heavy" charset="-122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-1" y="756780"/>
              <a:ext cx="1026440" cy="1661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54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5400" b="1">
                  <a:solidFill>
                    <a:srgbClr val="FFFFFF"/>
                  </a:solidFill>
                  <a:latin typeface="Lantinghei SC Heavy" charset="-122"/>
                  <a:ea typeface="Lantinghei SC Heavy" charset="-122"/>
                  <a:cs typeface="Lantinghei SC Heavy" charset="-122"/>
                </a:rPr>
                <a:t>软件</a:t>
              </a:r>
            </a:p>
          </p:txBody>
        </p:sp>
      </p:grpSp>
      <p:grpSp>
        <p:nvGrpSpPr>
          <p:cNvPr id="285" name="Group 285"/>
          <p:cNvGrpSpPr/>
          <p:nvPr/>
        </p:nvGrpSpPr>
        <p:grpSpPr>
          <a:xfrm>
            <a:off x="1187624" y="1794062"/>
            <a:ext cx="1224137" cy="940253"/>
            <a:chOff x="0" y="0"/>
            <a:chExt cx="1224136" cy="940252"/>
          </a:xfrm>
        </p:grpSpPr>
        <p:sp>
          <p:nvSpPr>
            <p:cNvPr id="283" name="Shape 283"/>
            <p:cNvSpPr/>
            <p:nvPr/>
          </p:nvSpPr>
          <p:spPr>
            <a:xfrm>
              <a:off x="-1" y="-1"/>
              <a:ext cx="1224138" cy="940254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 b="1">
                <a:latin typeface="Lantinghei SC Heavy" charset="-122"/>
                <a:ea typeface="Lantinghei SC Heavy" charset="-122"/>
                <a:cs typeface="Lantinghei SC Heavy" charset="-122"/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-1" y="220951"/>
              <a:ext cx="1224138" cy="498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200" b="1" dirty="0">
                  <a:solidFill>
                    <a:srgbClr val="FFFFFF"/>
                  </a:solidFill>
                  <a:latin typeface="Lantinghei SC Heavy" charset="-122"/>
                  <a:ea typeface="Lantinghei SC Heavy" charset="-122"/>
                  <a:cs typeface="Lantinghei SC Heavy" charset="-122"/>
                </a:rPr>
                <a:t>安装</a:t>
              </a:r>
            </a:p>
          </p:txBody>
        </p:sp>
      </p:grpSp>
      <p:grpSp>
        <p:nvGrpSpPr>
          <p:cNvPr id="288" name="Group 288"/>
          <p:cNvGrpSpPr/>
          <p:nvPr/>
        </p:nvGrpSpPr>
        <p:grpSpPr>
          <a:xfrm>
            <a:off x="1187624" y="2960592"/>
            <a:ext cx="1224137" cy="898712"/>
            <a:chOff x="0" y="0"/>
            <a:chExt cx="1224136" cy="898711"/>
          </a:xfrm>
        </p:grpSpPr>
        <p:sp>
          <p:nvSpPr>
            <p:cNvPr id="286" name="Shape 286"/>
            <p:cNvSpPr/>
            <p:nvPr/>
          </p:nvSpPr>
          <p:spPr>
            <a:xfrm>
              <a:off x="-1" y="-1"/>
              <a:ext cx="1224138" cy="898713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 b="1">
                <a:latin typeface="Lantinghei SC Heavy" charset="-122"/>
                <a:ea typeface="Lantinghei SC Heavy" charset="-122"/>
                <a:cs typeface="Lantinghei SC Heavy" charset="-122"/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-1" y="200181"/>
              <a:ext cx="1224138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200" b="1">
                  <a:solidFill>
                    <a:srgbClr val="FFFFFF"/>
                  </a:solidFill>
                  <a:latin typeface="Lantinghei SC Heavy" charset="-122"/>
                  <a:ea typeface="Lantinghei SC Heavy" charset="-122"/>
                  <a:cs typeface="Lantinghei SC Heavy" charset="-122"/>
                </a:rPr>
                <a:t>录制</a:t>
              </a:r>
            </a:p>
          </p:txBody>
        </p:sp>
      </p:grpSp>
      <p:grpSp>
        <p:nvGrpSpPr>
          <p:cNvPr id="291" name="Group 291"/>
          <p:cNvGrpSpPr/>
          <p:nvPr/>
        </p:nvGrpSpPr>
        <p:grpSpPr>
          <a:xfrm>
            <a:off x="1187624" y="4029364"/>
            <a:ext cx="1224137" cy="940253"/>
            <a:chOff x="0" y="0"/>
            <a:chExt cx="1224136" cy="940252"/>
          </a:xfrm>
        </p:grpSpPr>
        <p:sp>
          <p:nvSpPr>
            <p:cNvPr id="289" name="Shape 289"/>
            <p:cNvSpPr/>
            <p:nvPr/>
          </p:nvSpPr>
          <p:spPr>
            <a:xfrm>
              <a:off x="-1" y="-1"/>
              <a:ext cx="1224138" cy="940254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 b="1">
                <a:latin typeface="Lantinghei SC Heavy" charset="-122"/>
                <a:ea typeface="Lantinghei SC Heavy" charset="-122"/>
                <a:cs typeface="Lantinghei SC Heavy" charset="-122"/>
              </a:endParaRPr>
            </a:p>
          </p:txBody>
        </p:sp>
        <p:sp>
          <p:nvSpPr>
            <p:cNvPr id="290" name="Shape 290"/>
            <p:cNvSpPr/>
            <p:nvPr/>
          </p:nvSpPr>
          <p:spPr>
            <a:xfrm>
              <a:off x="-1" y="220951"/>
              <a:ext cx="1224138" cy="498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200" b="1">
                  <a:solidFill>
                    <a:srgbClr val="FFFFFF"/>
                  </a:solidFill>
                  <a:latin typeface="Lantinghei SC Heavy" charset="-122"/>
                  <a:ea typeface="Lantinghei SC Heavy" charset="-122"/>
                  <a:cs typeface="Lantinghei SC Heavy" charset="-122"/>
                </a:rPr>
                <a:t>保存</a:t>
              </a:r>
            </a:p>
          </p:txBody>
        </p:sp>
      </p:grpSp>
      <p:grpSp>
        <p:nvGrpSpPr>
          <p:cNvPr id="294" name="Group 294"/>
          <p:cNvGrpSpPr/>
          <p:nvPr/>
        </p:nvGrpSpPr>
        <p:grpSpPr>
          <a:xfrm>
            <a:off x="3491878" y="1794062"/>
            <a:ext cx="1023631" cy="3175556"/>
            <a:chOff x="-1" y="-1"/>
            <a:chExt cx="1023630" cy="3175555"/>
          </a:xfrm>
        </p:grpSpPr>
        <p:sp>
          <p:nvSpPr>
            <p:cNvPr id="292" name="Shape 292"/>
            <p:cNvSpPr/>
            <p:nvPr/>
          </p:nvSpPr>
          <p:spPr>
            <a:xfrm>
              <a:off x="-1" y="-1"/>
              <a:ext cx="1023630" cy="3175555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54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 b="1">
                <a:latin typeface="Lantinghei SC Heavy" charset="-122"/>
                <a:ea typeface="Lantinghei SC Heavy" charset="-122"/>
                <a:cs typeface="Lantinghei SC Heavy" charset="-122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-1" y="756780"/>
              <a:ext cx="1023630" cy="1661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54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5400" b="1">
                  <a:solidFill>
                    <a:srgbClr val="FFFFFF"/>
                  </a:solidFill>
                  <a:latin typeface="Lantinghei SC Heavy" charset="-122"/>
                  <a:ea typeface="Lantinghei SC Heavy" charset="-122"/>
                  <a:cs typeface="Lantinghei SC Heavy" charset="-122"/>
                </a:rPr>
                <a:t>脚本</a:t>
              </a:r>
            </a:p>
          </p:txBody>
        </p:sp>
      </p:grpSp>
      <p:grpSp>
        <p:nvGrpSpPr>
          <p:cNvPr id="297" name="Group 297"/>
          <p:cNvGrpSpPr/>
          <p:nvPr/>
        </p:nvGrpSpPr>
        <p:grpSpPr>
          <a:xfrm>
            <a:off x="6644715" y="1794062"/>
            <a:ext cx="1167647" cy="3175556"/>
            <a:chOff x="-1" y="-1"/>
            <a:chExt cx="1167646" cy="3175555"/>
          </a:xfrm>
        </p:grpSpPr>
        <p:sp>
          <p:nvSpPr>
            <p:cNvPr id="295" name="Shape 295"/>
            <p:cNvSpPr/>
            <p:nvPr/>
          </p:nvSpPr>
          <p:spPr>
            <a:xfrm>
              <a:off x="-1" y="-1"/>
              <a:ext cx="1167646" cy="3175555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54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 b="1">
                <a:latin typeface="Lantinghei SC Heavy" charset="-122"/>
                <a:ea typeface="Lantinghei SC Heavy" charset="-122"/>
                <a:cs typeface="Lantinghei SC Heavy" charset="-122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-1" y="756780"/>
              <a:ext cx="1167646" cy="1661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54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5400" b="1">
                  <a:solidFill>
                    <a:srgbClr val="FFFFFF"/>
                  </a:solidFill>
                  <a:latin typeface="Lantinghei SC Heavy" charset="-122"/>
                  <a:ea typeface="Lantinghei SC Heavy" charset="-122"/>
                  <a:cs typeface="Lantinghei SC Heavy" charset="-122"/>
                </a:rPr>
                <a:t>制作</a:t>
              </a:r>
            </a:p>
          </p:txBody>
        </p:sp>
      </p:grpSp>
      <p:grpSp>
        <p:nvGrpSpPr>
          <p:cNvPr id="300" name="Group 300"/>
          <p:cNvGrpSpPr/>
          <p:nvPr/>
        </p:nvGrpSpPr>
        <p:grpSpPr>
          <a:xfrm>
            <a:off x="4533409" y="1708350"/>
            <a:ext cx="1134229" cy="2150951"/>
            <a:chOff x="-1" y="-85712"/>
            <a:chExt cx="1134228" cy="1661991"/>
          </a:xfrm>
        </p:grpSpPr>
        <p:sp>
          <p:nvSpPr>
            <p:cNvPr id="298" name="Shape 298"/>
            <p:cNvSpPr/>
            <p:nvPr/>
          </p:nvSpPr>
          <p:spPr>
            <a:xfrm>
              <a:off x="-1" y="0"/>
              <a:ext cx="1134228" cy="1490566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600"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 b="1">
                <a:latin typeface="Lantinghei SC Heavy" charset="-122"/>
                <a:ea typeface="Lantinghei SC Heavy" charset="-122"/>
                <a:cs typeface="Lantinghei SC Heavy" charset="-122"/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-1" y="-85712"/>
              <a:ext cx="1134228" cy="1661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ctr"/>
              <a:r>
                <a:rPr sz="3600" b="1">
                  <a:solidFill>
                    <a:srgbClr val="FFFFFF"/>
                  </a:solidFill>
                  <a:latin typeface="Lantinghei SC Heavy" charset="-122"/>
                  <a:ea typeface="Lantinghei SC Heavy" charset="-122"/>
                  <a:cs typeface="Lantinghei SC Heavy" charset="-122"/>
                  <a:sym typeface="方正大黑简体"/>
                </a:rPr>
                <a:t>选材并</a:t>
              </a:r>
            </a:p>
            <a:p>
              <a:pPr lvl="0" algn="ctr"/>
              <a:r>
                <a:rPr sz="3600" b="1">
                  <a:solidFill>
                    <a:srgbClr val="FFFFFF"/>
                  </a:solidFill>
                  <a:latin typeface="Lantinghei SC Heavy" charset="-122"/>
                  <a:ea typeface="Lantinghei SC Heavy" charset="-122"/>
                  <a:cs typeface="Lantinghei SC Heavy" charset="-122"/>
                  <a:sym typeface="方正大黑简体"/>
                </a:rPr>
                <a:t>设计</a:t>
              </a:r>
            </a:p>
          </p:txBody>
        </p:sp>
      </p:grpSp>
      <p:grpSp>
        <p:nvGrpSpPr>
          <p:cNvPr id="303" name="Group 303"/>
          <p:cNvGrpSpPr/>
          <p:nvPr/>
        </p:nvGrpSpPr>
        <p:grpSpPr>
          <a:xfrm>
            <a:off x="4515507" y="3859303"/>
            <a:ext cx="1134229" cy="1110314"/>
            <a:chOff x="-1" y="0"/>
            <a:chExt cx="1134228" cy="1110312"/>
          </a:xfrm>
        </p:grpSpPr>
        <p:sp>
          <p:nvSpPr>
            <p:cNvPr id="301" name="Shape 301"/>
            <p:cNvSpPr/>
            <p:nvPr/>
          </p:nvSpPr>
          <p:spPr>
            <a:xfrm>
              <a:off x="-1" y="0"/>
              <a:ext cx="1134228" cy="1110312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600"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 b="1">
                <a:latin typeface="Lantinghei SC Heavy" charset="-122"/>
                <a:ea typeface="Lantinghei SC Heavy" charset="-122"/>
                <a:cs typeface="Lantinghei SC Heavy" charset="-122"/>
              </a:endParaRPr>
            </a:p>
          </p:txBody>
        </p:sp>
        <p:sp>
          <p:nvSpPr>
            <p:cNvPr id="302" name="Shape 302"/>
            <p:cNvSpPr/>
            <p:nvPr/>
          </p:nvSpPr>
          <p:spPr>
            <a:xfrm>
              <a:off x="-1" y="278156"/>
              <a:ext cx="1134228" cy="553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 b="1">
                  <a:solidFill>
                    <a:srgbClr val="FFFFFF"/>
                  </a:solidFill>
                  <a:latin typeface="Lantinghei SC Heavy" charset="-122"/>
                  <a:ea typeface="Lantinghei SC Heavy" charset="-122"/>
                  <a:cs typeface="Lantinghei SC Heavy" charset="-122"/>
                </a:rPr>
                <a:t>PPT</a:t>
              </a:r>
            </a:p>
          </p:txBody>
        </p:sp>
      </p:grpSp>
      <p:grpSp>
        <p:nvGrpSpPr>
          <p:cNvPr id="306" name="Group 306"/>
          <p:cNvGrpSpPr/>
          <p:nvPr/>
        </p:nvGrpSpPr>
        <p:grpSpPr>
          <a:xfrm>
            <a:off x="7812359" y="1794063"/>
            <a:ext cx="1134229" cy="1586616"/>
            <a:chOff x="-1" y="0"/>
            <a:chExt cx="1134228" cy="1166530"/>
          </a:xfrm>
        </p:grpSpPr>
        <p:sp>
          <p:nvSpPr>
            <p:cNvPr id="304" name="Shape 304"/>
            <p:cNvSpPr/>
            <p:nvPr/>
          </p:nvSpPr>
          <p:spPr>
            <a:xfrm>
              <a:off x="-1" y="0"/>
              <a:ext cx="1134228" cy="1166530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600"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 b="1">
                <a:latin typeface="Lantinghei SC Heavy" charset="-122"/>
                <a:ea typeface="Lantinghei SC Heavy" charset="-122"/>
                <a:cs typeface="Lantinghei SC Heavy" charset="-122"/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-1" y="306266"/>
              <a:ext cx="1134228" cy="553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 b="1">
                  <a:solidFill>
                    <a:srgbClr val="FFFFFF"/>
                  </a:solidFill>
                  <a:latin typeface="Lantinghei SC Heavy" charset="-122"/>
                  <a:ea typeface="Lantinghei SC Heavy" charset="-122"/>
                  <a:cs typeface="Lantinghei SC Heavy" charset="-122"/>
                </a:rPr>
                <a:t>语言</a:t>
              </a:r>
            </a:p>
          </p:txBody>
        </p:sp>
      </p:grpSp>
      <p:grpSp>
        <p:nvGrpSpPr>
          <p:cNvPr id="309" name="Group 309"/>
          <p:cNvGrpSpPr/>
          <p:nvPr/>
        </p:nvGrpSpPr>
        <p:grpSpPr>
          <a:xfrm>
            <a:off x="7812359" y="3550024"/>
            <a:ext cx="1134229" cy="1419593"/>
            <a:chOff x="-1" y="0"/>
            <a:chExt cx="1134228" cy="1110312"/>
          </a:xfrm>
        </p:grpSpPr>
        <p:sp>
          <p:nvSpPr>
            <p:cNvPr id="307" name="Shape 307"/>
            <p:cNvSpPr/>
            <p:nvPr/>
          </p:nvSpPr>
          <p:spPr>
            <a:xfrm>
              <a:off x="-1" y="0"/>
              <a:ext cx="1134228" cy="1110312"/>
            </a:xfrm>
            <a:prstGeom prst="rect">
              <a:avLst/>
            </a:prstGeom>
            <a:noFill/>
            <a:ln w="9525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600" u="sng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pPr>
              <a:endParaRPr b="1">
                <a:latin typeface="Lantinghei SC Heavy" charset="-122"/>
                <a:ea typeface="Lantinghei SC Heavy" charset="-122"/>
                <a:cs typeface="Lantinghei SC Heavy" charset="-122"/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-1" y="278158"/>
              <a:ext cx="1134228" cy="553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3600">
                  <a:solidFill>
                    <a:srgbClr val="FFFFFF"/>
                  </a:solidFill>
                  <a:latin typeface="方正大黑简体"/>
                  <a:ea typeface="方正大黑简体"/>
                  <a:cs typeface="方正大黑简体"/>
                  <a:sym typeface="方正大黑简体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 b="1">
                  <a:solidFill>
                    <a:srgbClr val="FFFFFF"/>
                  </a:solidFill>
                  <a:latin typeface="Lantinghei SC Heavy" charset="-122"/>
                  <a:ea typeface="Lantinghei SC Heavy" charset="-122"/>
                  <a:cs typeface="Lantinghei SC Heavy" charset="-122"/>
                </a:rPr>
                <a:t>笔迹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179511" y="51469"/>
            <a:ext cx="8712970" cy="1080122"/>
          </a:xfrm>
          <a:prstGeom prst="rect">
            <a:avLst/>
          </a:prstGeom>
          <a:ln w="9525">
            <a:solidFill>
              <a:srgbClr val="FFFFFF"/>
            </a:solidFill>
            <a:bevel/>
          </a:ln>
        </p:spPr>
        <p:txBody>
          <a:bodyPr lIns="0" tIns="0" rIns="0" bIns="0"/>
          <a:lstStyle>
            <a:lvl1pPr>
              <a:defRPr sz="5400" u="sng">
                <a:solidFill>
                  <a:srgbClr val="FFFF00"/>
                </a:solidFill>
                <a:latin typeface="方正粗活意简体"/>
                <a:ea typeface="方正粗活意简体"/>
                <a:cs typeface="方正粗活意简体"/>
                <a:sym typeface="方正粗活意简体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5400" u="sng">
                <a:solidFill>
                  <a:srgbClr val="FFFF00"/>
                </a:solidFill>
              </a:rPr>
              <a:t>录像与录屏微课程之比较</a:t>
            </a:r>
          </a:p>
        </p:txBody>
      </p:sp>
      <p:sp>
        <p:nvSpPr>
          <p:cNvPr id="264" name="Shape 264"/>
          <p:cNvSpPr/>
          <p:nvPr/>
        </p:nvSpPr>
        <p:spPr>
          <a:xfrm>
            <a:off x="179511" y="1236120"/>
            <a:ext cx="2592290" cy="1077996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/>
            <a:r>
              <a:rPr sz="4800" u="sng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录</a:t>
            </a:r>
            <a:r>
              <a:rPr sz="4800">
                <a:solidFill>
                  <a:srgbClr val="FFFFFF"/>
                </a:solidFill>
                <a:latin typeface="方正北魏楷书简体"/>
                <a:ea typeface="方正北魏楷书简体"/>
                <a:cs typeface="方正北魏楷书简体"/>
                <a:sym typeface="方正北魏楷书简体"/>
                <a:hlinkClick r:id="rId2"/>
              </a:rPr>
              <a:t>像</a:t>
            </a:r>
          </a:p>
        </p:txBody>
      </p:sp>
      <p:sp>
        <p:nvSpPr>
          <p:cNvPr id="265" name="Shape 265"/>
          <p:cNvSpPr/>
          <p:nvPr/>
        </p:nvSpPr>
        <p:spPr>
          <a:xfrm>
            <a:off x="6372199" y="1245223"/>
            <a:ext cx="2520281" cy="1077995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/>
            <a:r>
              <a:rPr sz="4800" u="sng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录</a:t>
            </a:r>
            <a:r>
              <a:rPr sz="4800">
                <a:solidFill>
                  <a:srgbClr val="FFFFFF"/>
                </a:solidFill>
                <a:latin typeface="方正北魏楷书简体"/>
                <a:ea typeface="方正北魏楷书简体"/>
                <a:cs typeface="方正北魏楷书简体"/>
                <a:sym typeface="方正北魏楷书简体"/>
                <a:hlinkClick r:id="rId3"/>
              </a:rPr>
              <a:t>屏</a:t>
            </a:r>
          </a:p>
        </p:txBody>
      </p:sp>
      <p:sp>
        <p:nvSpPr>
          <p:cNvPr id="266" name="Shape 266"/>
          <p:cNvSpPr/>
          <p:nvPr/>
        </p:nvSpPr>
        <p:spPr>
          <a:xfrm>
            <a:off x="2915816" y="1277731"/>
            <a:ext cx="3312368" cy="1036386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4000">
                <a:solidFill>
                  <a:srgbClr val="FFFFFF"/>
                </a:solidFill>
                <a:latin typeface="方正北魏楷书简体"/>
                <a:ea typeface="方正北魏楷书简体"/>
                <a:cs typeface="方正北魏楷书简体"/>
                <a:sym typeface="方正北魏楷书简体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合并同类项</a:t>
            </a:r>
          </a:p>
        </p:txBody>
      </p:sp>
      <p:sp>
        <p:nvSpPr>
          <p:cNvPr id="267" name="Shape 267"/>
          <p:cNvSpPr/>
          <p:nvPr/>
        </p:nvSpPr>
        <p:spPr>
          <a:xfrm>
            <a:off x="179511" y="2499741"/>
            <a:ext cx="4104458" cy="1077996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 defTabSz="896111">
              <a:lnSpc>
                <a:spcPct val="90000"/>
              </a:lnSpc>
            </a:pPr>
            <a:r>
              <a:rPr sz="3234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教师+</a:t>
            </a:r>
            <a:r>
              <a:rPr sz="3234">
                <a:solidFill>
                  <a:srgbClr val="FFFF00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声音</a:t>
            </a:r>
            <a:endParaRPr sz="3920">
              <a:solidFill>
                <a:srgbClr val="FFFFFF"/>
              </a:solidFill>
            </a:endParaRPr>
          </a:p>
          <a:p>
            <a:pPr lvl="0" algn="ctr" defTabSz="896111">
              <a:lnSpc>
                <a:spcPct val="90000"/>
              </a:lnSpc>
            </a:pPr>
            <a:r>
              <a:rPr sz="3234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教室+白板+笔+</a:t>
            </a:r>
            <a:r>
              <a:rPr sz="3234">
                <a:solidFill>
                  <a:srgbClr val="FFFF00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笔迹</a:t>
            </a:r>
          </a:p>
        </p:txBody>
      </p:sp>
      <p:sp>
        <p:nvSpPr>
          <p:cNvPr id="268" name="Shape 268"/>
          <p:cNvSpPr/>
          <p:nvPr/>
        </p:nvSpPr>
        <p:spPr>
          <a:xfrm>
            <a:off x="4932040" y="2499741"/>
            <a:ext cx="3960441" cy="1077995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/>
            <a:r>
              <a:rPr sz="3600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笔迹+声音</a:t>
            </a:r>
          </a:p>
        </p:txBody>
      </p:sp>
      <p:sp>
        <p:nvSpPr>
          <p:cNvPr id="269" name="Shape 269"/>
          <p:cNvSpPr/>
          <p:nvPr/>
        </p:nvSpPr>
        <p:spPr>
          <a:xfrm>
            <a:off x="156562" y="3867894"/>
            <a:ext cx="4104458" cy="720081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3600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教室情境</a:t>
            </a:r>
          </a:p>
        </p:txBody>
      </p:sp>
      <p:sp>
        <p:nvSpPr>
          <p:cNvPr id="270" name="Shape 270"/>
          <p:cNvSpPr/>
          <p:nvPr/>
        </p:nvSpPr>
        <p:spPr>
          <a:xfrm>
            <a:off x="4932040" y="3867894"/>
            <a:ext cx="3960441" cy="720082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3600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辅导情境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7261" b="8356"/>
          <a:stretch/>
        </p:blipFill>
        <p:spPr>
          <a:xfrm>
            <a:off x="-1" y="0"/>
            <a:ext cx="9138687" cy="5143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90647" y="3893124"/>
            <a:ext cx="3283639" cy="1107994"/>
          </a:xfrm>
          <a:prstGeom prst="rect">
            <a:avLst/>
          </a:prstGeom>
          <a:noFill/>
          <a:ln w="57150" cap="flat">
            <a:solidFill>
              <a:schemeClr val="accent3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66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FZChaoCuHei-M10S" charset="-122"/>
                <a:ea typeface="FZChaoCuHei-M10S" charset="-122"/>
                <a:cs typeface="FZChaoCuHei-M10S" charset="-122"/>
                <a:sym typeface="Calibri"/>
              </a:rPr>
              <a:t>录像</a:t>
            </a:r>
            <a:r>
              <a:rPr lang="zh-CN" altLang="en-US" sz="3200" dirty="0" smtClean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微课程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3635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02106" y="2460812"/>
            <a:ext cx="2631488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SimHei" charset="-122"/>
                <a:ea typeface="SimHei" charset="-122"/>
                <a:cs typeface="SimHei" charset="-122"/>
                <a:sym typeface="Calibri"/>
              </a:rPr>
              <a:t>小王</a:t>
            </a:r>
            <a:r>
              <a:rPr kumimoji="0" lang="en-US" altLang="zh-CN" sz="4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SimHei" charset="-122"/>
                <a:ea typeface="SimHei" charset="-122"/>
                <a:cs typeface="SimHei" charset="-122"/>
                <a:sym typeface="Calibri"/>
              </a:rPr>
              <a:t>-</a:t>
            </a:r>
            <a:r>
              <a:rPr kumimoji="0" lang="zh-CN" altLang="en-US" sz="4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SimHei" charset="-122"/>
                <a:ea typeface="SimHei" charset="-122"/>
                <a:cs typeface="SimHei" charset="-122"/>
                <a:sym typeface="Calibri"/>
              </a:rPr>
              <a:t>你好</a:t>
            </a:r>
            <a:endParaRPr kumimoji="0" lang="zh-CN" altLang="en-US" sz="4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SimHei" charset="-122"/>
              <a:ea typeface="SimHei" charset="-122"/>
              <a:cs typeface="SimHei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901656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00399" y="1734671"/>
            <a:ext cx="2349359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SimHei" charset="-122"/>
                <a:ea typeface="SimHei" charset="-122"/>
                <a:cs typeface="SimHei" charset="-122"/>
                <a:sym typeface="Calibri"/>
              </a:rPr>
              <a:t>课堂点评</a:t>
            </a:r>
            <a:endParaRPr kumimoji="0" lang="en-US" altLang="zh-CN" sz="4400" b="0" i="0" u="none" strike="noStrike" cap="none" spc="0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SimHei" charset="-122"/>
              <a:ea typeface="SimHei" charset="-122"/>
              <a:cs typeface="SimHei" charset="-122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SimHei" charset="-122"/>
                <a:ea typeface="SimHei" charset="-122"/>
                <a:cs typeface="SimHei" charset="-122"/>
                <a:sym typeface="Calibri"/>
              </a:rPr>
              <a:t>教案点评</a:t>
            </a:r>
            <a:endParaRPr kumimoji="0" lang="en-US" altLang="zh-CN" sz="4400" b="0" i="0" u="none" strike="noStrike" cap="none" spc="0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SimHei" charset="-122"/>
              <a:ea typeface="SimHei" charset="-122"/>
              <a:cs typeface="SimHei" charset="-122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SimHei" charset="-122"/>
                <a:ea typeface="SimHei" charset="-122"/>
                <a:cs typeface="SimHei" charset="-122"/>
                <a:sym typeface="Calibri"/>
              </a:rPr>
              <a:t>讲述故事</a:t>
            </a:r>
            <a:endParaRPr kumimoji="0" lang="zh-CN" altLang="en-US" sz="4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SimHei" charset="-122"/>
              <a:ea typeface="SimHei" charset="-122"/>
              <a:cs typeface="SimHei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1226306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257" y="-107453"/>
            <a:ext cx="9349257" cy="525095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4245863"/>
            <a:ext cx="9144000" cy="769441"/>
          </a:xfrm>
          <a:prstGeom prst="rect">
            <a:avLst/>
          </a:prstGeom>
          <a:solidFill>
            <a:srgbClr val="254061">
              <a:alpha val="50980"/>
            </a:srgbClr>
          </a:solidFill>
        </p:spPr>
        <p:txBody>
          <a:bodyPr wrap="square">
            <a:spAutoFit/>
          </a:bodyPr>
          <a:lstStyle/>
          <a:p>
            <a:r>
              <a:rPr kumimoji="1" lang="en-US" altLang="zh-CN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《</a:t>
            </a:r>
            <a:r>
              <a:rPr kumimoji="1" lang="zh-CN" altLang="en-US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元旦快乐</a:t>
            </a:r>
            <a:r>
              <a:rPr kumimoji="1" lang="en-US" altLang="zh-CN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》</a:t>
            </a:r>
            <a:r>
              <a:rPr kumimoji="1" lang="zh-CN" altLang="en-US" sz="2000" b="1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生活表达</a:t>
            </a:r>
            <a:endParaRPr kumimoji="1" lang="zh-CN" altLang="en-US" sz="2000" b="1" dirty="0">
              <a:solidFill>
                <a:schemeClr val="tx2">
                  <a:lumMod val="20000"/>
                  <a:lumOff val="80000"/>
                </a:schemeClr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4840809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6260" r="269" b="7105"/>
          <a:stretch/>
        </p:blipFill>
        <p:spPr>
          <a:xfrm>
            <a:off x="0" y="-1"/>
            <a:ext cx="9107148" cy="55379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6534" y="3815851"/>
            <a:ext cx="3283639" cy="1107994"/>
          </a:xfrm>
          <a:prstGeom prst="rect">
            <a:avLst/>
          </a:prstGeom>
          <a:noFill/>
          <a:ln w="5715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66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FZChaoCuHei-M10S" charset="-122"/>
                <a:ea typeface="FZChaoCuHei-M10S" charset="-122"/>
                <a:cs typeface="FZChaoCuHei-M10S" charset="-122"/>
                <a:sym typeface="Calibri"/>
              </a:rPr>
              <a:t>录音</a:t>
            </a:r>
            <a:r>
              <a:rPr lang="zh-CN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微课程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908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03" y="0"/>
            <a:ext cx="7711394" cy="5143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73982" y="3532516"/>
            <a:ext cx="3283639" cy="1107994"/>
          </a:xfrm>
          <a:prstGeom prst="rect">
            <a:avLst/>
          </a:prstGeom>
          <a:noFill/>
          <a:ln w="5715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66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FZChaoCuHei-M10S" charset="-122"/>
                <a:ea typeface="FZChaoCuHei-M10S" charset="-122"/>
                <a:cs typeface="FZChaoCuHei-M10S" charset="-122"/>
                <a:sym typeface="Calibri"/>
              </a:rPr>
              <a:t>综合</a:t>
            </a:r>
            <a:r>
              <a:rPr lang="zh-CN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微课程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79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8393" r="767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2017753"/>
            <a:ext cx="9143999" cy="1107994"/>
          </a:xfrm>
          <a:prstGeom prst="rect">
            <a:avLst/>
          </a:prstGeom>
          <a:solidFill>
            <a:srgbClr val="E46C0A">
              <a:alpha val="54902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6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Heavy" charset="-122"/>
                <a:ea typeface="Lantinghei SC Heavy" charset="-122"/>
                <a:cs typeface="Lantinghei SC Heavy" charset="-122"/>
              </a:rPr>
              <a:t>红包</a:t>
            </a:r>
            <a:endParaRPr kumimoji="0" lang="zh-CN" altLang="en-US" sz="4400" b="1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Heavy" charset="-122"/>
              <a:ea typeface="Lantinghei SC Heavy" charset="-122"/>
              <a:cs typeface="Lantinghei SC Heavy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725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2843808" y="165443"/>
            <a:ext cx="3528393" cy="2403049"/>
          </a:xfrm>
          <a:prstGeom prst="rect">
            <a:avLst/>
          </a:prstGeom>
          <a:ln w="9525">
            <a:solidFill>
              <a:srgbClr val="4F81BD"/>
            </a:solidFill>
            <a:bevel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00"/>
                </a:solidFill>
                <a:latin typeface="方正粗倩简体"/>
                <a:ea typeface="方正粗倩简体"/>
                <a:cs typeface="方正粗倩简体"/>
                <a:sym typeface="方正粗倩简体"/>
              </a:rPr>
              <a:t>PPT</a:t>
            </a:r>
            <a:r>
              <a:rPr sz="2300">
                <a:solidFill>
                  <a:srgbClr val="FFFF00"/>
                </a:solidFill>
                <a:latin typeface="方正粗倩简体"/>
                <a:ea typeface="方正粗倩简体"/>
                <a:cs typeface="方正粗倩简体"/>
                <a:sym typeface="方正粗倩简体"/>
              </a:rPr>
              <a:t>（办公软件）</a:t>
            </a:r>
            <a:br>
              <a:rPr sz="2300">
                <a:solidFill>
                  <a:srgbClr val="FFFF00"/>
                </a:solidFill>
                <a:latin typeface="方正粗倩简体"/>
                <a:ea typeface="方正粗倩简体"/>
                <a:cs typeface="方正粗倩简体"/>
                <a:sym typeface="方正粗倩简体"/>
              </a:rPr>
            </a:br>
            <a:r>
              <a:rPr sz="2700">
                <a:solidFill>
                  <a:srgbClr val="FFFF00"/>
                </a:solidFill>
                <a:latin typeface="方正粗倩简体"/>
                <a:ea typeface="方正粗倩简体"/>
                <a:cs typeface="方正粗倩简体"/>
                <a:sym typeface="方正粗倩简体"/>
              </a:rPr>
              <a:t>录屏</a:t>
            </a:r>
            <a:r>
              <a:rPr sz="2300">
                <a:solidFill>
                  <a:srgbClr val="FFFF00"/>
                </a:solidFill>
                <a:latin typeface="方正粗倩简体"/>
                <a:ea typeface="方正粗倩简体"/>
                <a:cs typeface="方正粗倩简体"/>
                <a:sym typeface="方正粗倩简体"/>
              </a:rPr>
              <a:t>（手写板录屏软件）</a:t>
            </a:r>
            <a:br>
              <a:rPr sz="2300">
                <a:solidFill>
                  <a:srgbClr val="FFFF00"/>
                </a:solidFill>
                <a:latin typeface="方正粗倩简体"/>
                <a:ea typeface="方正粗倩简体"/>
                <a:cs typeface="方正粗倩简体"/>
                <a:sym typeface="方正粗倩简体"/>
              </a:rPr>
            </a:br>
            <a:r>
              <a:rPr sz="2700">
                <a:solidFill>
                  <a:srgbClr val="FFFF00"/>
                </a:solidFill>
                <a:latin typeface="方正粗倩简体"/>
                <a:ea typeface="方正粗倩简体"/>
                <a:cs typeface="方正粗倩简体"/>
                <a:sym typeface="方正粗倩简体"/>
              </a:rPr>
              <a:t>录像</a:t>
            </a:r>
            <a:r>
              <a:rPr sz="2300">
                <a:solidFill>
                  <a:srgbClr val="FFFF00"/>
                </a:solidFill>
                <a:latin typeface="方正粗倩简体"/>
                <a:ea typeface="方正粗倩简体"/>
                <a:cs typeface="方正粗倩简体"/>
                <a:sym typeface="方正粗倩简体"/>
              </a:rPr>
              <a:t>（摄像机编辑软件）</a:t>
            </a:r>
          </a:p>
        </p:txBody>
      </p:sp>
      <p:sp>
        <p:nvSpPr>
          <p:cNvPr id="82" name="Shape 82"/>
          <p:cNvSpPr/>
          <p:nvPr/>
        </p:nvSpPr>
        <p:spPr>
          <a:xfrm>
            <a:off x="2838689" y="2766172"/>
            <a:ext cx="3528393" cy="2195006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sz="2600">
                <a:solidFill>
                  <a:srgbClr val="FFFF00"/>
                </a:solidFill>
                <a:latin typeface="方正粗倩简体"/>
                <a:ea typeface="方正粗倩简体"/>
                <a:cs typeface="方正粗倩简体"/>
                <a:sym typeface="方正粗倩简体"/>
              </a:rPr>
              <a:t>教师成长（策略理念）</a:t>
            </a:r>
          </a:p>
          <a:p>
            <a:pPr lvl="0"/>
            <a:r>
              <a:rPr sz="2600">
                <a:solidFill>
                  <a:srgbClr val="FFFF00"/>
                </a:solidFill>
                <a:latin typeface="方正粗倩简体"/>
                <a:ea typeface="方正粗倩简体"/>
                <a:cs typeface="方正粗倩简体"/>
                <a:sym typeface="方正粗倩简体"/>
              </a:rPr>
              <a:t>学生学习（学科知识）</a:t>
            </a:r>
          </a:p>
          <a:p>
            <a:pPr lvl="0"/>
            <a:r>
              <a:rPr sz="2600">
                <a:solidFill>
                  <a:srgbClr val="FFFF00"/>
                </a:solidFill>
                <a:latin typeface="方正粗倩简体"/>
                <a:ea typeface="方正粗倩简体"/>
                <a:cs typeface="方正粗倩简体"/>
                <a:sym typeface="方正粗倩简体"/>
              </a:rPr>
              <a:t>通识内容</a:t>
            </a:r>
          </a:p>
        </p:txBody>
      </p:sp>
      <p:sp>
        <p:nvSpPr>
          <p:cNvPr id="83" name="Shape 83"/>
          <p:cNvSpPr/>
          <p:nvPr/>
        </p:nvSpPr>
        <p:spPr>
          <a:xfrm>
            <a:off x="1643323" y="175804"/>
            <a:ext cx="1128478" cy="2392688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3600">
                <a:solidFill>
                  <a:srgbClr val="FFFFFF"/>
                </a:solidFill>
                <a:latin typeface="方正北魏楷书简体"/>
                <a:ea typeface="方正北魏楷书简体"/>
                <a:cs typeface="方正北魏楷书简体"/>
                <a:sym typeface="方正北魏楷书简体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制作技术</a:t>
            </a:r>
          </a:p>
        </p:txBody>
      </p:sp>
      <p:sp>
        <p:nvSpPr>
          <p:cNvPr id="84" name="Shape 84"/>
          <p:cNvSpPr/>
          <p:nvPr/>
        </p:nvSpPr>
        <p:spPr>
          <a:xfrm>
            <a:off x="1619673" y="2766172"/>
            <a:ext cx="1147009" cy="2195006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3600">
                <a:solidFill>
                  <a:srgbClr val="FFFFFF"/>
                </a:solidFill>
                <a:latin typeface="方正北魏楷书简体"/>
                <a:ea typeface="方正北魏楷书简体"/>
                <a:cs typeface="方正北魏楷书简体"/>
                <a:sym typeface="方正北魏楷书简体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学习内容</a:t>
            </a:r>
          </a:p>
        </p:txBody>
      </p:sp>
      <p:sp>
        <p:nvSpPr>
          <p:cNvPr id="85" name="Shape 85"/>
          <p:cNvSpPr/>
          <p:nvPr/>
        </p:nvSpPr>
        <p:spPr>
          <a:xfrm>
            <a:off x="11183" y="175804"/>
            <a:ext cx="1536483" cy="4785374"/>
          </a:xfrm>
          <a:prstGeom prst="rect">
            <a:avLst/>
          </a:prstGeom>
          <a:solidFill>
            <a:srgbClr val="262626"/>
          </a:solidFill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7200">
                <a:ln w="38099">
                  <a:solidFill>
                    <a:srgbClr val="F2DCDB"/>
                  </a:solidFill>
                </a:ln>
                <a:solidFill>
                  <a:srgbClr val="FFFF00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defRPr>
            </a:lvl1pPr>
          </a:lstStyle>
          <a:p>
            <a:pPr lvl="0">
              <a:defRPr sz="1800">
                <a:ln w="9525">
                  <a:noFill/>
                </a:ln>
                <a:solidFill>
                  <a:srgbClr val="000000"/>
                </a:solidFill>
              </a:defRPr>
            </a:pPr>
            <a:r>
              <a:rPr sz="7200">
                <a:ln w="38099">
                  <a:solidFill>
                    <a:srgbClr val="F2DCDB"/>
                  </a:solidFill>
                </a:ln>
                <a:solidFill>
                  <a:srgbClr val="FFFF00"/>
                </a:solidFill>
              </a:rPr>
              <a:t>微课程</a:t>
            </a:r>
          </a:p>
        </p:txBody>
      </p:sp>
      <p:sp>
        <p:nvSpPr>
          <p:cNvPr id="86" name="Shape 86"/>
          <p:cNvSpPr/>
          <p:nvPr/>
        </p:nvSpPr>
        <p:spPr>
          <a:xfrm>
            <a:off x="6516216" y="165443"/>
            <a:ext cx="2376265" cy="4795734"/>
          </a:xfrm>
          <a:prstGeom prst="rect">
            <a:avLst/>
          </a:prstGeom>
          <a:ln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endParaRPr sz="1400" dirty="0">
              <a:solidFill>
                <a:srgbClr val="FFFF00"/>
              </a:solidFill>
              <a:latin typeface="方正粗倩简体"/>
              <a:ea typeface="方正粗倩简体"/>
              <a:cs typeface="方正粗倩简体"/>
              <a:sym typeface="方正粗倩简体"/>
            </a:endParaRPr>
          </a:p>
          <a:p>
            <a:pPr lvl="0" algn="ctr"/>
            <a:r>
              <a:rPr sz="4100" dirty="0">
                <a:solidFill>
                  <a:srgbClr val="FFFFFF"/>
                </a:solidFill>
                <a:latin typeface="方正北魏楷书简体"/>
                <a:ea typeface="方正北魏楷书简体"/>
                <a:cs typeface="方正北魏楷书简体"/>
                <a:sym typeface="方正北魏楷书简体"/>
              </a:rPr>
              <a:t>防止将</a:t>
            </a:r>
          </a:p>
          <a:p>
            <a:pPr lvl="0" algn="ctr"/>
            <a:r>
              <a:rPr sz="4100" dirty="0">
                <a:solidFill>
                  <a:srgbClr val="FFFFFF"/>
                </a:solidFill>
                <a:latin typeface="方正北魏楷书简体"/>
                <a:ea typeface="方正北魏楷书简体"/>
                <a:cs typeface="方正北魏楷书简体"/>
                <a:sym typeface="方正北魏楷书简体"/>
              </a:rPr>
              <a:t>微课程</a:t>
            </a:r>
          </a:p>
          <a:p>
            <a:pPr lvl="0" algn="ctr"/>
            <a:r>
              <a:rPr sz="4100" dirty="0">
                <a:solidFill>
                  <a:srgbClr val="FFFFFF"/>
                </a:solidFill>
                <a:latin typeface="方正粗倩简体"/>
                <a:ea typeface="方正粗倩简体"/>
                <a:cs typeface="方正粗倩简体"/>
                <a:sym typeface="方正粗倩简体"/>
              </a:rPr>
              <a:t>理解窄</a:t>
            </a:r>
            <a:r>
              <a:rPr sz="4100" dirty="0" smtClean="0">
                <a:solidFill>
                  <a:srgbClr val="FFFFFF"/>
                </a:solidFill>
                <a:latin typeface="方正粗倩简体"/>
                <a:ea typeface="方正粗倩简体"/>
                <a:cs typeface="方正粗倩简体"/>
                <a:sym typeface="方正粗倩简体"/>
              </a:rPr>
              <a:t>化</a:t>
            </a:r>
            <a:endParaRPr lang="en-US" sz="4100" dirty="0" smtClean="0">
              <a:solidFill>
                <a:srgbClr val="FFFFFF"/>
              </a:solidFill>
              <a:latin typeface="方正粗倩简体"/>
              <a:ea typeface="方正粗倩简体"/>
              <a:cs typeface="方正粗倩简体"/>
              <a:sym typeface="方正粗倩简体"/>
            </a:endParaRPr>
          </a:p>
          <a:p>
            <a:pPr lvl="0" algn="ctr"/>
            <a:r>
              <a:rPr lang="zh-CN" altLang="en-US" dirty="0" smtClean="0">
                <a:solidFill>
                  <a:srgbClr val="FFFFFF"/>
                </a:solidFill>
                <a:latin typeface="方正粗倩简体"/>
                <a:ea typeface="方正粗倩简体"/>
                <a:cs typeface="方正粗倩简体"/>
                <a:sym typeface="方正粗倩简体"/>
              </a:rPr>
              <a:t>（第二次采访）</a:t>
            </a:r>
            <a:endParaRPr dirty="0">
              <a:solidFill>
                <a:srgbClr val="FFFFFF"/>
              </a:solidFill>
              <a:latin typeface="方正粗倩简体"/>
              <a:ea typeface="方正粗倩简体"/>
              <a:cs typeface="方正粗倩简体"/>
              <a:sym typeface="方正粗倩简体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val="1085833870"/>
              </p:ext>
            </p:extLst>
          </p:nvPr>
        </p:nvGraphicFramePr>
        <p:xfrm>
          <a:off x="2514538" y="44903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726142" y="786317"/>
            <a:ext cx="793314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5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第二部分</a:t>
            </a:r>
            <a:endParaRPr kumimoji="0" lang="zh-CN" altLang="en-US" sz="5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630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码书码课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kumimoji="1" lang="zh-CN" altLang="en-US" sz="2800" dirty="0" smtClean="0"/>
              <a:t>深圳培训总结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54708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1231075" y="2501735"/>
            <a:ext cx="410767" cy="133946"/>
          </a:xfrm>
          <a:prstGeom prst="rect">
            <a:avLst/>
          </a:prstGeom>
          <a:solidFill/>
          <a:ln w="3175">
            <a:miter lim="400000"/>
          </a:ln>
        </p:spPr>
        <p:txBody>
          <a:bodyPr lIns="26789" tIns="26789" rIns="26789" bIns="26789" anchor="ctr"/>
          <a:lstStyle/>
          <a:p>
            <a:pPr lvl="0" algn="ctr" defTabSz="5842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64" name="pasted-image.tif"/>
          <p:cNvPicPr/>
          <p:nvPr/>
        </p:nvPicPr>
        <p:blipFill>
          <a:blip r:embed="rId2">
            <a:extLst/>
          </a:blip>
          <a:srcRect r="86608"/>
          <a:stretch>
            <a:fillRect/>
          </a:stretch>
        </p:blipFill>
        <p:spPr>
          <a:xfrm>
            <a:off x="561829" y="280785"/>
            <a:ext cx="842260" cy="4575718"/>
          </a:xfrm>
          <a:prstGeom prst="rect">
            <a:avLst/>
          </a:prstGeom>
          <a:ln w="3175">
            <a:miter lim="400000"/>
          </a:ln>
        </p:spPr>
      </p:pic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1628446" y="1459170"/>
            <a:ext cx="2125267" cy="115193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2800" dirty="0" smtClean="0">
                <a:solidFill>
                  <a:srgbClr val="FFFFFF"/>
                </a:solidFill>
              </a:rPr>
              <a:t>蝴蝶计划</a:t>
            </a:r>
            <a:endParaRPr sz="2800" dirty="0">
              <a:solidFill>
                <a:srgbClr val="FFFFFF"/>
              </a:solidFill>
            </a:endParaRPr>
          </a:p>
        </p:txBody>
      </p:sp>
      <p:sp>
        <p:nvSpPr>
          <p:cNvPr id="66" name="Shape 66"/>
          <p:cNvSpPr/>
          <p:nvPr/>
        </p:nvSpPr>
        <p:spPr>
          <a:xfrm>
            <a:off x="1016310" y="2633424"/>
            <a:ext cx="6144241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lvl="0" algn="ctr" defTabSz="5842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" name="Shape 65"/>
          <p:cNvSpPr txBox="1">
            <a:spLocks/>
          </p:cNvSpPr>
          <p:nvPr/>
        </p:nvSpPr>
        <p:spPr>
          <a:xfrm>
            <a:off x="4757217" y="2868489"/>
            <a:ext cx="1208354" cy="1151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b">
            <a:normAutofit/>
          </a:bodyPr>
          <a:lstStyle>
            <a:lvl1pPr algn="ctr" defTabSz="584200">
              <a:defRPr sz="2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zh-CN" altLang="en-US" dirty="0" smtClean="0"/>
              <a:t>蝴蝶计划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03971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616" b="6896"/>
          <a:stretch/>
        </p:blipFill>
        <p:spPr>
          <a:xfrm>
            <a:off x="0" y="69222"/>
            <a:ext cx="9144000" cy="507427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4245863"/>
            <a:ext cx="9144000" cy="769441"/>
          </a:xfrm>
          <a:prstGeom prst="rect">
            <a:avLst/>
          </a:prstGeom>
          <a:solidFill>
            <a:srgbClr val="254061">
              <a:alpha val="50980"/>
            </a:srgbClr>
          </a:solidFill>
        </p:spPr>
        <p:txBody>
          <a:bodyPr wrap="square">
            <a:spAutoFit/>
          </a:bodyPr>
          <a:lstStyle/>
          <a:p>
            <a:r>
              <a:rPr kumimoji="1" lang="en-US" altLang="zh-CN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《</a:t>
            </a:r>
            <a:r>
              <a:rPr kumimoji="1" lang="zh-CN" altLang="en-US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挑战马小跳</a:t>
            </a:r>
            <a:r>
              <a:rPr kumimoji="1" lang="en-US" altLang="zh-CN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》</a:t>
            </a:r>
            <a:r>
              <a:rPr kumimoji="1" lang="zh-CN" altLang="en-US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系列</a:t>
            </a:r>
            <a:r>
              <a:rPr kumimoji="1" lang="zh-CN" alt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engXian" charset="-122"/>
                <a:ea typeface="DengXian" charset="-122"/>
                <a:cs typeface="DengXian" charset="-122"/>
              </a:rPr>
              <a:t>项目说明</a:t>
            </a:r>
            <a:endParaRPr kumimoji="1" lang="zh-CN" altLang="en-US" sz="2000" b="1" dirty="0">
              <a:solidFill>
                <a:schemeClr val="tx2">
                  <a:lumMod val="20000"/>
                  <a:lumOff val="80000"/>
                </a:schemeClr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3446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0761" y="863946"/>
            <a:ext cx="8087932" cy="3479454"/>
          </a:xfrm>
        </p:spPr>
        <p:txBody>
          <a:bodyPr>
            <a:normAutofit/>
          </a:bodyPr>
          <a:lstStyle/>
          <a:p>
            <a:r>
              <a:rPr kumimoji="1" lang="zh-CN" altLang="en-US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  <a:t>厦门优势开发项目</a:t>
            </a:r>
            <a:r>
              <a:rPr kumimoji="1" lang="en-US" altLang="zh-CN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  <a:t/>
            </a:r>
            <a:br>
              <a:rPr kumimoji="1" lang="en-US" altLang="zh-CN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</a:br>
            <a:r>
              <a:rPr kumimoji="1" lang="zh-CN" altLang="en-US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  <a:t>滨河小专家系列</a:t>
            </a:r>
            <a:r>
              <a:rPr kumimoji="1" lang="en-US" altLang="zh-CN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  <a:t/>
            </a:r>
            <a:br>
              <a:rPr kumimoji="1" lang="en-US" altLang="zh-CN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</a:br>
            <a:r>
              <a:rPr kumimoji="1" lang="zh-CN" altLang="en-US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  <a:t>随州外国语系列</a:t>
            </a:r>
            <a:r>
              <a:rPr kumimoji="1" lang="en-US" altLang="zh-CN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  <a:t/>
            </a:r>
            <a:br>
              <a:rPr kumimoji="1" lang="en-US" altLang="zh-CN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</a:br>
            <a:r>
              <a:rPr kumimoji="1" lang="zh-CN" altLang="en-US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  <a:t>天问教育集团系列</a:t>
            </a:r>
            <a:r>
              <a:rPr kumimoji="1" lang="en-US" altLang="zh-CN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  <a:t/>
            </a:r>
            <a:br>
              <a:rPr kumimoji="1" lang="en-US" altLang="zh-CN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</a:br>
            <a:r>
              <a:rPr kumimoji="1" lang="zh-CN" altLang="en-US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  <a:t>深圳公益班系列</a:t>
            </a:r>
            <a:r>
              <a:rPr kumimoji="1" lang="en-US" altLang="zh-CN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  <a:t/>
            </a:r>
            <a:br>
              <a:rPr kumimoji="1" lang="en-US" altLang="zh-CN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</a:br>
            <a:r>
              <a:rPr kumimoji="1" lang="zh-CN" altLang="en-US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  <a:t>山东潍坊基地系列</a:t>
            </a:r>
            <a:r>
              <a:rPr kumimoji="1" lang="en-US" altLang="zh-CN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  <a:t/>
            </a:r>
            <a:br>
              <a:rPr kumimoji="1" lang="en-US" altLang="zh-CN" sz="3200" dirty="0" smtClean="0">
                <a:latin typeface="Lantinghei SC Demibold" charset="-122"/>
                <a:ea typeface="Lantinghei SC Demibold" charset="-122"/>
                <a:cs typeface="Lantinghei SC Demibold" charset="-122"/>
              </a:rPr>
            </a:br>
            <a:r>
              <a:rPr kumimoji="1" lang="en-US" altLang="zh-CN" sz="3200" dirty="0">
                <a:latin typeface="Lantinghei SC Demibold" charset="-122"/>
                <a:ea typeface="Lantinghei SC Demibold" charset="-122"/>
                <a:cs typeface="Lantinghei SC Demibold" charset="-122"/>
              </a:rPr>
              <a:t>……</a:t>
            </a:r>
            <a:endParaRPr kumimoji="1" lang="zh-CN" altLang="en-US" sz="1400" dirty="0">
              <a:latin typeface="STFangsong" charset="-122"/>
              <a:ea typeface="STFangsong" charset="-122"/>
              <a:cs typeface="STFangsong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2763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62290" cy="27028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6998"/>
          <a:stretch/>
        </p:blipFill>
        <p:spPr>
          <a:xfrm>
            <a:off x="-1" y="2702859"/>
            <a:ext cx="3847076" cy="244064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28447" y="1994975"/>
            <a:ext cx="214417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b="0" i="0" u="none" strike="noStrike" cap="none" spc="0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变的时代</a:t>
            </a:r>
            <a:endParaRPr kumimoji="0" lang="zh-CN" altLang="en-US" sz="4000" b="0" i="0" u="none" strike="noStrike" cap="none" spc="0" normalizeH="0" baseline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8439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val="1650023888"/>
              </p:ext>
            </p:extLst>
          </p:nvPr>
        </p:nvGraphicFramePr>
        <p:xfrm>
          <a:off x="2514538" y="44903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726142" y="786317"/>
            <a:ext cx="793314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54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FillTx/>
                <a:latin typeface="Lantinghei SC Demibold" charset="-122"/>
                <a:ea typeface="Lantinghei SC Demibold" charset="-122"/>
                <a:cs typeface="Lantinghei SC Demibold" charset="-122"/>
                <a:sym typeface="Calibri"/>
              </a:rPr>
              <a:t>第三部分</a:t>
            </a:r>
            <a:endParaRPr kumimoji="0" lang="zh-CN" altLang="en-US" sz="54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  <a:latin typeface="Lantinghei SC Demibold" charset="-122"/>
              <a:ea typeface="Lantinghei SC Demibold" charset="-122"/>
              <a:cs typeface="Lantinghei SC Demibold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45575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3282532" y="2267703"/>
            <a:ext cx="2578943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lvl="0" algn="ctr" defTabSz="584200"/>
            <a:r>
              <a:rPr lang="zh-CN" altLang="en-US" sz="3600" dirty="0" smtClean="0">
                <a:solidFill>
                  <a:srgbClr val="FFFFFF"/>
                </a:solidFill>
                <a:latin typeface="华文楷体"/>
                <a:ea typeface="华文楷体"/>
                <a:cs typeface="华文楷体"/>
                <a:sym typeface="华文楷体"/>
              </a:rPr>
              <a:t>纠结的采访</a:t>
            </a:r>
            <a:r>
              <a:rPr lang="en-US" altLang="zh-CN" sz="3600" dirty="0" smtClean="0">
                <a:solidFill>
                  <a:srgbClr val="FFFFFF"/>
                </a:solidFill>
                <a:latin typeface="华文楷体"/>
                <a:ea typeface="华文楷体"/>
                <a:cs typeface="华文楷体"/>
                <a:sym typeface="华文楷体"/>
              </a:rPr>
              <a:t>1</a:t>
            </a:r>
            <a:endParaRPr sz="3600" dirty="0">
              <a:solidFill>
                <a:srgbClr val="FFFFFF"/>
              </a:solidFill>
              <a:latin typeface="华文楷体"/>
              <a:ea typeface="华文楷体"/>
              <a:cs typeface="华文楷体"/>
              <a:sym typeface="华文楷体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463" y="97883"/>
            <a:ext cx="821067" cy="4955830"/>
          </a:xfrm>
          <a:ln>
            <a:solidFill>
              <a:srgbClr val="EDEDED"/>
            </a:solidFill>
          </a:ln>
        </p:spPr>
        <p:txBody>
          <a:bodyPr>
            <a:normAutofit fontScale="90000"/>
          </a:bodyPr>
          <a:lstStyle/>
          <a:p>
            <a:r>
              <a:rPr kumimoji="1" lang="zh-CN" altLang="en-US" sz="3200" dirty="0" smtClean="0">
                <a:solidFill>
                  <a:srgbClr val="FFFF00"/>
                </a:solidFill>
                <a:latin typeface="华文仿宋"/>
                <a:ea typeface="华文仿宋"/>
                <a:cs typeface="华文仿宋"/>
              </a:rPr>
              <a:t>算不上</a:t>
            </a:r>
            <a:r>
              <a:rPr kumimoji="1" lang="en-US" altLang="zh-CN" sz="3200" dirty="0" smtClean="0">
                <a:solidFill>
                  <a:srgbClr val="FFFF00"/>
                </a:solidFill>
                <a:latin typeface="华文仿宋"/>
                <a:ea typeface="华文仿宋"/>
                <a:cs typeface="华文仿宋"/>
              </a:rPr>
              <a:t/>
            </a:r>
            <a:br>
              <a:rPr kumimoji="1" lang="en-US" altLang="zh-CN" sz="3200" dirty="0" smtClean="0">
                <a:solidFill>
                  <a:srgbClr val="FFFF00"/>
                </a:solidFill>
                <a:latin typeface="华文仿宋"/>
                <a:ea typeface="华文仿宋"/>
                <a:cs typeface="华文仿宋"/>
              </a:rPr>
            </a:br>
            <a:r>
              <a:rPr kumimoji="1" lang="zh-CN" altLang="en-US" sz="3200" dirty="0" smtClean="0">
                <a:solidFill>
                  <a:srgbClr val="FFFF00"/>
                </a:solidFill>
                <a:latin typeface="华文仿宋"/>
                <a:ea typeface="华文仿宋"/>
                <a:cs typeface="华文仿宋"/>
              </a:rPr>
              <a:t>思考</a:t>
            </a:r>
            <a:r>
              <a:rPr kumimoji="1" lang="en-US" altLang="zh-CN" sz="3200" dirty="0" smtClean="0">
                <a:solidFill>
                  <a:srgbClr val="FFFF00"/>
                </a:solidFill>
                <a:latin typeface="华文仿宋"/>
                <a:ea typeface="华文仿宋"/>
                <a:cs typeface="华文仿宋"/>
              </a:rPr>
              <a:t/>
            </a:r>
            <a:br>
              <a:rPr kumimoji="1" lang="en-US" altLang="zh-CN" sz="3200" dirty="0" smtClean="0">
                <a:solidFill>
                  <a:srgbClr val="FFFF00"/>
                </a:solidFill>
                <a:latin typeface="华文仿宋"/>
                <a:ea typeface="华文仿宋"/>
                <a:cs typeface="华文仿宋"/>
              </a:rPr>
            </a:br>
            <a:r>
              <a:rPr kumimoji="1" lang="zh-CN" altLang="en-US" sz="3200" dirty="0" smtClean="0">
                <a:solidFill>
                  <a:srgbClr val="FFFF00"/>
                </a:solidFill>
                <a:latin typeface="华文仿宋"/>
                <a:ea typeface="华文仿宋"/>
                <a:cs typeface="华文仿宋"/>
              </a:rPr>
              <a:t>的</a:t>
            </a:r>
            <a:r>
              <a:rPr kumimoji="1" lang="en-US" altLang="zh-CN" sz="3200" dirty="0" smtClean="0">
                <a:solidFill>
                  <a:srgbClr val="FFFF00"/>
                </a:solidFill>
                <a:latin typeface="华文仿宋"/>
                <a:ea typeface="华文仿宋"/>
                <a:cs typeface="华文仿宋"/>
              </a:rPr>
              <a:t/>
            </a:r>
            <a:br>
              <a:rPr kumimoji="1" lang="en-US" altLang="zh-CN" sz="3200" dirty="0" smtClean="0">
                <a:solidFill>
                  <a:srgbClr val="FFFF00"/>
                </a:solidFill>
                <a:latin typeface="华文仿宋"/>
                <a:ea typeface="华文仿宋"/>
                <a:cs typeface="华文仿宋"/>
              </a:rPr>
            </a:br>
            <a:r>
              <a:rPr kumimoji="1" lang="zh-CN" altLang="en-US" sz="3200" dirty="0" smtClean="0">
                <a:solidFill>
                  <a:srgbClr val="FFFF00"/>
                </a:solidFill>
                <a:latin typeface="华文仿宋"/>
                <a:ea typeface="华文仿宋"/>
                <a:cs typeface="华文仿宋"/>
              </a:rPr>
              <a:t>思考</a:t>
            </a:r>
            <a:r>
              <a:rPr kumimoji="1" lang="en-US" altLang="zh-CN" sz="3200" dirty="0" smtClean="0">
                <a:solidFill>
                  <a:srgbClr val="FFFF00"/>
                </a:solidFill>
                <a:latin typeface="华文仿宋"/>
                <a:ea typeface="华文仿宋"/>
                <a:cs typeface="华文仿宋"/>
              </a:rPr>
              <a:t/>
            </a:r>
            <a:br>
              <a:rPr kumimoji="1" lang="en-US" altLang="zh-CN" sz="3200" dirty="0" smtClean="0">
                <a:solidFill>
                  <a:srgbClr val="FFFF00"/>
                </a:solidFill>
                <a:latin typeface="华文仿宋"/>
                <a:ea typeface="华文仿宋"/>
                <a:cs typeface="华文仿宋"/>
              </a:rPr>
            </a:br>
            <a:r>
              <a:rPr kumimoji="1" lang="en-US" altLang="zh-CN" sz="3200" dirty="0" smtClean="0">
                <a:solidFill>
                  <a:srgbClr val="FFFF00"/>
                </a:solidFill>
                <a:latin typeface="华文仿宋"/>
                <a:ea typeface="华文仿宋"/>
                <a:cs typeface="华文仿宋"/>
              </a:rPr>
              <a:t>……</a:t>
            </a:r>
            <a:endParaRPr kumimoji="1" lang="zh-CN" altLang="en-US" sz="3200" dirty="0">
              <a:solidFill>
                <a:srgbClr val="FFFF00"/>
              </a:solidFill>
              <a:latin typeface="华文仿宋"/>
              <a:ea typeface="华文仿宋"/>
              <a:cs typeface="华文仿宋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59189" y="97882"/>
            <a:ext cx="7907698" cy="369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zh-CN" altLang="en-US" dirty="0">
                <a:solidFill>
                  <a:srgbClr val="FFFF00"/>
                </a:solidFill>
              </a:rPr>
              <a:t>微课或微课程究竟是什么东东</a:t>
            </a:r>
            <a:r>
              <a:rPr kumimoji="1" lang="zh-CN" altLang="en-US" dirty="0" smtClean="0">
                <a:solidFill>
                  <a:srgbClr val="FFFF00"/>
                </a:solidFill>
              </a:rPr>
              <a:t>？（</a:t>
            </a:r>
            <a:r>
              <a:rPr kumimoji="1" lang="en-US" altLang="zh-CN" dirty="0" smtClean="0">
                <a:solidFill>
                  <a:srgbClr val="FFFF00"/>
                </a:solidFill>
              </a:rPr>
              <a:t>1</a:t>
            </a:r>
            <a:r>
              <a:rPr kumimoji="1" lang="zh-CN" altLang="en-US" dirty="0" smtClean="0">
                <a:solidFill>
                  <a:srgbClr val="FFFF00"/>
                </a:solidFill>
              </a:rPr>
              <a:t>链）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Calibri"/>
            </a:endParaRPr>
          </a:p>
        </p:txBody>
      </p:sp>
      <p:sp>
        <p:nvSpPr>
          <p:cNvPr id="13" name="文本占位符 2"/>
          <p:cNvSpPr txBox="1">
            <a:spLocks/>
          </p:cNvSpPr>
          <p:nvPr/>
        </p:nvSpPr>
        <p:spPr>
          <a:xfrm>
            <a:off x="1103310" y="523964"/>
            <a:ext cx="3784612" cy="361069"/>
          </a:xfrm>
          <a:prstGeom prst="rect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kumimoji="1" lang="zh-CN" altLang="en-US" sz="1600" dirty="0" smtClean="0"/>
              <a:t>它读书看习题有什么不同？</a:t>
            </a:r>
            <a:endParaRPr kumimoji="1" lang="en-US" altLang="zh-CN" sz="1600" dirty="0" smtClean="0"/>
          </a:p>
        </p:txBody>
      </p:sp>
      <p:sp>
        <p:nvSpPr>
          <p:cNvPr id="14" name="文本占位符 2"/>
          <p:cNvSpPr txBox="1">
            <a:spLocks/>
          </p:cNvSpPr>
          <p:nvPr/>
        </p:nvSpPr>
        <p:spPr>
          <a:xfrm>
            <a:off x="5171421" y="627539"/>
            <a:ext cx="3795466" cy="4291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kumimoji="1" lang="zh-CN" altLang="en-US" sz="1600" dirty="0" smtClean="0">
                <a:solidFill>
                  <a:srgbClr val="800000"/>
                </a:solidFill>
              </a:rPr>
              <a:t>微课程有教师的声音与过程</a:t>
            </a:r>
            <a:endParaRPr kumimoji="1" lang="en-US" altLang="zh-CN" sz="1600" dirty="0" smtClean="0">
              <a:solidFill>
                <a:srgbClr val="800000"/>
              </a:solidFill>
            </a:endParaRPr>
          </a:p>
        </p:txBody>
      </p:sp>
      <p:sp>
        <p:nvSpPr>
          <p:cNvPr id="15" name="文本占位符 2"/>
          <p:cNvSpPr txBox="1">
            <a:spLocks/>
          </p:cNvSpPr>
          <p:nvPr/>
        </p:nvSpPr>
        <p:spPr>
          <a:xfrm>
            <a:off x="1103310" y="1032040"/>
            <a:ext cx="3784611" cy="417375"/>
          </a:xfrm>
          <a:prstGeom prst="rect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/>
              <a:t>我课堂上讲难道没有声音过程？</a:t>
            </a:r>
            <a:endParaRPr kumimoji="1" lang="en-US" altLang="zh-CN" sz="1600" dirty="0" smtClean="0"/>
          </a:p>
        </p:txBody>
      </p:sp>
      <p:sp>
        <p:nvSpPr>
          <p:cNvPr id="16" name="文本占位符 2"/>
          <p:cNvSpPr txBox="1">
            <a:spLocks/>
          </p:cNvSpPr>
          <p:nvPr/>
        </p:nvSpPr>
        <p:spPr>
          <a:xfrm>
            <a:off x="5171850" y="3774192"/>
            <a:ext cx="3837474" cy="56221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>
                <a:solidFill>
                  <a:srgbClr val="800000"/>
                </a:solidFill>
              </a:rPr>
              <a:t>怎么不思考，是引导下思考，课堂你讲不也如此？难道你不讲全让他自己思考？</a:t>
            </a:r>
            <a:endParaRPr kumimoji="1" lang="en-US" altLang="zh-CN" sz="1600" dirty="0" smtClean="0">
              <a:solidFill>
                <a:srgbClr val="800000"/>
              </a:solidFill>
            </a:endParaRPr>
          </a:p>
        </p:txBody>
      </p:sp>
      <p:sp>
        <p:nvSpPr>
          <p:cNvPr id="17" name="文本占位符 2"/>
          <p:cNvSpPr txBox="1">
            <a:spLocks/>
          </p:cNvSpPr>
          <p:nvPr/>
        </p:nvSpPr>
        <p:spPr>
          <a:xfrm>
            <a:off x="1082441" y="4029538"/>
            <a:ext cx="3784609" cy="600893"/>
          </a:xfrm>
          <a:prstGeom prst="rect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800" dirty="0" smtClean="0"/>
              <a:t>这样说来，翻转课堂是不是就是让微课程替代教师的讲解或辅导？</a:t>
            </a:r>
            <a:endParaRPr kumimoji="1" lang="en-US" altLang="zh-CN" sz="1800" dirty="0" smtClean="0"/>
          </a:p>
        </p:txBody>
      </p:sp>
      <p:sp>
        <p:nvSpPr>
          <p:cNvPr id="18" name="文本占位符 2"/>
          <p:cNvSpPr txBox="1">
            <a:spLocks/>
          </p:cNvSpPr>
          <p:nvPr/>
        </p:nvSpPr>
        <p:spPr>
          <a:xfrm>
            <a:off x="5168612" y="1167219"/>
            <a:ext cx="3837474" cy="61568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>
                <a:solidFill>
                  <a:srgbClr val="800000"/>
                </a:solidFill>
              </a:rPr>
              <a:t>有是有，但微课程学习方式变了，突出独立学习，体现个性学习</a:t>
            </a:r>
            <a:r>
              <a:rPr kumimoji="1" lang="en-US" altLang="zh-CN" sz="1600" dirty="0" smtClean="0">
                <a:solidFill>
                  <a:srgbClr val="800000"/>
                </a:solidFill>
              </a:rPr>
              <a:t>……</a:t>
            </a:r>
            <a:r>
              <a:rPr kumimoji="1" lang="zh-CN" altLang="en-US" sz="1600" dirty="0" smtClean="0">
                <a:solidFill>
                  <a:srgbClr val="800000"/>
                </a:solidFill>
              </a:rPr>
              <a:t>这是你做不到的</a:t>
            </a:r>
            <a:endParaRPr kumimoji="1" lang="en-US" altLang="zh-CN" sz="1600" dirty="0" smtClean="0">
              <a:solidFill>
                <a:srgbClr val="800000"/>
              </a:solidFill>
            </a:endParaRPr>
          </a:p>
        </p:txBody>
      </p:sp>
      <p:sp>
        <p:nvSpPr>
          <p:cNvPr id="20" name="文本占位符 2"/>
          <p:cNvSpPr txBox="1">
            <a:spLocks/>
          </p:cNvSpPr>
          <p:nvPr/>
        </p:nvSpPr>
        <p:spPr>
          <a:xfrm>
            <a:off x="1082441" y="3146581"/>
            <a:ext cx="3784611" cy="765558"/>
          </a:xfrm>
          <a:prstGeom prst="rect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lnSpcReduction="10000"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/>
              <a:t>说来说去不还是讲讲讲，学习重在启发与思考，视频都是直接给出答案，替代了学生思考，这不是另外一种灌输式？</a:t>
            </a:r>
            <a:endParaRPr kumimoji="1" lang="en-US" altLang="zh-CN" sz="1600" dirty="0" smtClean="0"/>
          </a:p>
        </p:txBody>
      </p:sp>
      <p:sp>
        <p:nvSpPr>
          <p:cNvPr id="21" name="文本占位符 2"/>
          <p:cNvSpPr txBox="1">
            <a:spLocks/>
          </p:cNvSpPr>
          <p:nvPr/>
        </p:nvSpPr>
        <p:spPr>
          <a:xfrm>
            <a:off x="1103310" y="1574045"/>
            <a:ext cx="3784611" cy="670613"/>
          </a:xfrm>
          <a:prstGeom prst="rect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/>
              <a:t>是吗？我不也有自主学习？而且</a:t>
            </a:r>
            <a:r>
              <a:rPr kumimoji="1" lang="en-US" altLang="zh-CN" sz="1600" dirty="0" smtClean="0"/>
              <a:t>4-50</a:t>
            </a:r>
            <a:r>
              <a:rPr kumimoji="1" lang="zh-CN" altLang="en-US" sz="1600" dirty="0" smtClean="0"/>
              <a:t>个孩子使用同一课程，这能体现个性化？</a:t>
            </a:r>
            <a:endParaRPr kumimoji="1" lang="en-US" altLang="zh-CN" sz="1600" dirty="0" smtClean="0"/>
          </a:p>
        </p:txBody>
      </p:sp>
      <p:sp>
        <p:nvSpPr>
          <p:cNvPr id="22" name="文本占位符 2"/>
          <p:cNvSpPr txBox="1">
            <a:spLocks/>
          </p:cNvSpPr>
          <p:nvPr/>
        </p:nvSpPr>
        <p:spPr>
          <a:xfrm>
            <a:off x="5176209" y="1937619"/>
            <a:ext cx="3837474" cy="86547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>
                <a:solidFill>
                  <a:srgbClr val="800000"/>
                </a:solidFill>
              </a:rPr>
              <a:t>理论上有道理，但现实吗？人人做可能吗？不要忘记我 们除了自主还有合作，还有教师的个性化帮助</a:t>
            </a:r>
            <a:endParaRPr kumimoji="1" lang="en-US" altLang="zh-CN" sz="1600" dirty="0" smtClean="0">
              <a:solidFill>
                <a:srgbClr val="800000"/>
              </a:solidFill>
            </a:endParaRPr>
          </a:p>
        </p:txBody>
      </p:sp>
      <p:sp>
        <p:nvSpPr>
          <p:cNvPr id="23" name="文本占位符 2"/>
          <p:cNvSpPr txBox="1">
            <a:spLocks/>
          </p:cNvSpPr>
          <p:nvPr/>
        </p:nvSpPr>
        <p:spPr>
          <a:xfrm>
            <a:off x="1103309" y="2345748"/>
            <a:ext cx="3784611" cy="676445"/>
          </a:xfrm>
          <a:prstGeom prst="rect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/>
              <a:t>合作、辅导谁没有？我们还有先学后教呢。难道就将看书改为视频就叫翻转课堂了？</a:t>
            </a:r>
            <a:endParaRPr kumimoji="1" lang="en-US" altLang="zh-CN" sz="1600" dirty="0" smtClean="0"/>
          </a:p>
        </p:txBody>
      </p:sp>
      <p:sp>
        <p:nvSpPr>
          <p:cNvPr id="24" name="文本占位符 2"/>
          <p:cNvSpPr txBox="1">
            <a:spLocks/>
          </p:cNvSpPr>
          <p:nvPr/>
        </p:nvSpPr>
        <p:spPr>
          <a:xfrm>
            <a:off x="5182845" y="2906135"/>
            <a:ext cx="3837474" cy="7785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>
                <a:solidFill>
                  <a:srgbClr val="800000"/>
                </a:solidFill>
              </a:rPr>
              <a:t>你不能孤立的理解，我们是学习单引导下的视频学习，好像教师在每个孩子面前</a:t>
            </a:r>
            <a:r>
              <a:rPr kumimoji="1" lang="zh-CN" altLang="zh-CN" sz="1600" dirty="0" smtClean="0">
                <a:solidFill>
                  <a:srgbClr val="800000"/>
                </a:solidFill>
              </a:rPr>
              <a:t>，</a:t>
            </a:r>
            <a:r>
              <a:rPr kumimoji="1" lang="zh-CN" altLang="en-US" sz="1600" dirty="0" smtClean="0">
                <a:solidFill>
                  <a:srgbClr val="800000"/>
                </a:solidFill>
              </a:rPr>
              <a:t>这能与看书或集体讲解一样吗？</a:t>
            </a:r>
            <a:endParaRPr kumimoji="1" lang="en-US" altLang="zh-CN" sz="1600" dirty="0" smtClean="0">
              <a:solidFill>
                <a:srgbClr val="800000"/>
              </a:solidFill>
            </a:endParaRPr>
          </a:p>
        </p:txBody>
      </p:sp>
      <p:cxnSp>
        <p:nvCxnSpPr>
          <p:cNvPr id="26" name="直线箭头连接符 25"/>
          <p:cNvCxnSpPr>
            <a:stCxn id="13" idx="3"/>
            <a:endCxn id="14" idx="1"/>
          </p:cNvCxnSpPr>
          <p:nvPr/>
        </p:nvCxnSpPr>
        <p:spPr>
          <a:xfrm>
            <a:off x="4887922" y="704499"/>
            <a:ext cx="283499" cy="137637"/>
          </a:xfrm>
          <a:prstGeom prst="straightConnector1">
            <a:avLst/>
          </a:prstGeom>
          <a:noFill/>
          <a:ln w="25400" cap="flat">
            <a:solidFill>
              <a:srgbClr val="4F81BD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直线箭头连接符 29"/>
          <p:cNvCxnSpPr>
            <a:stCxn id="14" idx="1"/>
            <a:endCxn id="15" idx="3"/>
          </p:cNvCxnSpPr>
          <p:nvPr/>
        </p:nvCxnSpPr>
        <p:spPr>
          <a:xfrm flipH="1">
            <a:off x="4887921" y="842136"/>
            <a:ext cx="283500" cy="398592"/>
          </a:xfrm>
          <a:prstGeom prst="straightConnector1">
            <a:avLst/>
          </a:prstGeom>
          <a:noFill/>
          <a:ln w="25400" cap="flat">
            <a:solidFill>
              <a:srgbClr val="4F81BD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直线箭头连接符 30"/>
          <p:cNvCxnSpPr/>
          <p:nvPr/>
        </p:nvCxnSpPr>
        <p:spPr>
          <a:xfrm>
            <a:off x="4880752" y="3774501"/>
            <a:ext cx="269799" cy="331999"/>
          </a:xfrm>
          <a:prstGeom prst="straightConnector1">
            <a:avLst/>
          </a:prstGeom>
          <a:noFill/>
          <a:ln w="25400" cap="flat">
            <a:solidFill>
              <a:srgbClr val="4F81BD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直线箭头连接符 31"/>
          <p:cNvCxnSpPr/>
          <p:nvPr/>
        </p:nvCxnSpPr>
        <p:spPr>
          <a:xfrm>
            <a:off x="4891597" y="2589102"/>
            <a:ext cx="316906" cy="458716"/>
          </a:xfrm>
          <a:prstGeom prst="straightConnector1">
            <a:avLst/>
          </a:prstGeom>
          <a:noFill/>
          <a:ln w="25400" cap="flat">
            <a:solidFill>
              <a:srgbClr val="4F81BD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直线箭头连接符 32"/>
          <p:cNvCxnSpPr/>
          <p:nvPr/>
        </p:nvCxnSpPr>
        <p:spPr>
          <a:xfrm>
            <a:off x="4954049" y="2146714"/>
            <a:ext cx="283499" cy="137637"/>
          </a:xfrm>
          <a:prstGeom prst="straightConnector1">
            <a:avLst/>
          </a:prstGeom>
          <a:noFill/>
          <a:ln w="25400" cap="flat">
            <a:solidFill>
              <a:srgbClr val="4F81BD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直线箭头连接符 33"/>
          <p:cNvCxnSpPr/>
          <p:nvPr/>
        </p:nvCxnSpPr>
        <p:spPr>
          <a:xfrm>
            <a:off x="4867052" y="1245280"/>
            <a:ext cx="283499" cy="137637"/>
          </a:xfrm>
          <a:prstGeom prst="straightConnector1">
            <a:avLst/>
          </a:prstGeom>
          <a:noFill/>
          <a:ln w="25400" cap="flat">
            <a:solidFill>
              <a:srgbClr val="4F81BD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直线箭头连接符 34"/>
          <p:cNvCxnSpPr/>
          <p:nvPr/>
        </p:nvCxnSpPr>
        <p:spPr>
          <a:xfrm>
            <a:off x="4835781" y="4498477"/>
            <a:ext cx="283499" cy="137637"/>
          </a:xfrm>
          <a:prstGeom prst="straightConnector1">
            <a:avLst/>
          </a:prstGeom>
          <a:noFill/>
          <a:ln w="25400" cap="flat">
            <a:solidFill>
              <a:srgbClr val="4F81BD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直线箭头连接符 39"/>
          <p:cNvCxnSpPr/>
          <p:nvPr/>
        </p:nvCxnSpPr>
        <p:spPr>
          <a:xfrm flipH="1">
            <a:off x="4945869" y="1539027"/>
            <a:ext cx="283500" cy="398592"/>
          </a:xfrm>
          <a:prstGeom prst="straightConnector1">
            <a:avLst/>
          </a:prstGeom>
          <a:noFill/>
          <a:ln w="25400" cap="flat">
            <a:solidFill>
              <a:srgbClr val="4F81BD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直线箭头连接符 40"/>
          <p:cNvCxnSpPr/>
          <p:nvPr/>
        </p:nvCxnSpPr>
        <p:spPr>
          <a:xfrm flipH="1">
            <a:off x="4925003" y="2345748"/>
            <a:ext cx="283500" cy="398592"/>
          </a:xfrm>
          <a:prstGeom prst="straightConnector1">
            <a:avLst/>
          </a:prstGeom>
          <a:noFill/>
          <a:ln w="25400" cap="flat">
            <a:solidFill>
              <a:srgbClr val="4F81BD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直线箭头连接符 41"/>
          <p:cNvCxnSpPr>
            <a:endCxn id="20" idx="3"/>
          </p:cNvCxnSpPr>
          <p:nvPr/>
        </p:nvCxnSpPr>
        <p:spPr>
          <a:xfrm flipH="1">
            <a:off x="4867052" y="3412090"/>
            <a:ext cx="304370" cy="117270"/>
          </a:xfrm>
          <a:prstGeom prst="straightConnector1">
            <a:avLst/>
          </a:prstGeom>
          <a:noFill/>
          <a:ln w="25400" cap="flat">
            <a:solidFill>
              <a:srgbClr val="4F81BD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直线箭头连接符 42"/>
          <p:cNvCxnSpPr>
            <a:endCxn id="17" idx="3"/>
          </p:cNvCxnSpPr>
          <p:nvPr/>
        </p:nvCxnSpPr>
        <p:spPr>
          <a:xfrm flipH="1">
            <a:off x="4867050" y="4091742"/>
            <a:ext cx="291971" cy="238243"/>
          </a:xfrm>
          <a:prstGeom prst="straightConnector1">
            <a:avLst/>
          </a:prstGeom>
          <a:noFill/>
          <a:ln w="25400" cap="flat">
            <a:solidFill>
              <a:srgbClr val="4F81BD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文本占位符 2"/>
          <p:cNvSpPr txBox="1">
            <a:spLocks/>
          </p:cNvSpPr>
          <p:nvPr/>
        </p:nvSpPr>
        <p:spPr>
          <a:xfrm>
            <a:off x="5159021" y="4465316"/>
            <a:ext cx="3837474" cy="56221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>
                <a:solidFill>
                  <a:srgbClr val="800000"/>
                </a:solidFill>
              </a:rPr>
              <a:t>你的理解真极端？他还有平台的自动检测与统计</a:t>
            </a:r>
            <a:r>
              <a:rPr kumimoji="1" lang="en-US" altLang="zh-CN" sz="1600" dirty="0" smtClean="0">
                <a:solidFill>
                  <a:srgbClr val="800000"/>
                </a:solidFill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891285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10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98140" y="3948823"/>
            <a:ext cx="338193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400" dirty="0" smtClean="0">
                <a:solidFill>
                  <a:schemeClr val="tx1"/>
                </a:solidFill>
                <a:latin typeface="Yuanti SC Light" charset="-122"/>
                <a:ea typeface="Yuanti SC Light" charset="-122"/>
                <a:cs typeface="Yuanti SC Light" charset="-122"/>
              </a:rPr>
              <a:t>你能挡得住吗</a:t>
            </a:r>
            <a:endParaRPr kumimoji="0" lang="zh-CN" altLang="en-US" sz="140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Yuanti SC Light" charset="-122"/>
              <a:ea typeface="Yuanti SC Light" charset="-122"/>
              <a:cs typeface="Yuanti SC Light" charset="-12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5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463" y="97883"/>
            <a:ext cx="821067" cy="4955830"/>
          </a:xfrm>
          <a:solidFill>
            <a:srgbClr val="3E3E3E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kumimoji="1" lang="zh-CN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仿宋"/>
                <a:ea typeface="华文仿宋"/>
                <a:cs typeface="华文仿宋"/>
              </a:rPr>
              <a:t>算不上</a:t>
            </a:r>
            <a:r>
              <a:rPr kumimoji="1" lang="en-US" altLang="zh-CN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仿宋"/>
                <a:ea typeface="华文仿宋"/>
                <a:cs typeface="华文仿宋"/>
              </a:rPr>
              <a:t/>
            </a:r>
            <a:br>
              <a:rPr kumimoji="1" lang="en-US" altLang="zh-CN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仿宋"/>
                <a:ea typeface="华文仿宋"/>
                <a:cs typeface="华文仿宋"/>
              </a:rPr>
            </a:br>
            <a:r>
              <a:rPr kumimoji="1" lang="zh-CN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仿宋"/>
                <a:ea typeface="华文仿宋"/>
                <a:cs typeface="华文仿宋"/>
              </a:rPr>
              <a:t>思考</a:t>
            </a:r>
            <a:r>
              <a:rPr kumimoji="1" lang="en-US" altLang="zh-CN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仿宋"/>
                <a:ea typeface="华文仿宋"/>
                <a:cs typeface="华文仿宋"/>
              </a:rPr>
              <a:t/>
            </a:r>
            <a:br>
              <a:rPr kumimoji="1" lang="en-US" altLang="zh-CN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仿宋"/>
                <a:ea typeface="华文仿宋"/>
                <a:cs typeface="华文仿宋"/>
              </a:rPr>
            </a:br>
            <a:r>
              <a:rPr kumimoji="1" lang="zh-CN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仿宋"/>
                <a:ea typeface="华文仿宋"/>
                <a:cs typeface="华文仿宋"/>
              </a:rPr>
              <a:t>的</a:t>
            </a:r>
            <a:r>
              <a:rPr kumimoji="1" lang="en-US" altLang="zh-CN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仿宋"/>
                <a:ea typeface="华文仿宋"/>
                <a:cs typeface="华文仿宋"/>
              </a:rPr>
              <a:t/>
            </a:r>
            <a:br>
              <a:rPr kumimoji="1" lang="en-US" altLang="zh-CN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仿宋"/>
                <a:ea typeface="华文仿宋"/>
                <a:cs typeface="华文仿宋"/>
              </a:rPr>
            </a:br>
            <a:r>
              <a:rPr kumimoji="1" lang="zh-CN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仿宋"/>
                <a:ea typeface="华文仿宋"/>
                <a:cs typeface="华文仿宋"/>
              </a:rPr>
              <a:t>思考</a:t>
            </a:r>
            <a:r>
              <a:rPr kumimoji="1" lang="en-US" altLang="zh-CN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仿宋"/>
                <a:ea typeface="华文仿宋"/>
                <a:cs typeface="华文仿宋"/>
              </a:rPr>
              <a:t/>
            </a:r>
            <a:br>
              <a:rPr kumimoji="1" lang="en-US" altLang="zh-CN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仿宋"/>
                <a:ea typeface="华文仿宋"/>
                <a:cs typeface="华文仿宋"/>
              </a:rPr>
            </a:br>
            <a:r>
              <a:rPr kumimoji="1" lang="en-US" altLang="zh-CN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华文仿宋"/>
                <a:ea typeface="华文仿宋"/>
                <a:cs typeface="华文仿宋"/>
              </a:rPr>
              <a:t>……</a:t>
            </a:r>
            <a:endParaRPr kumimoji="1"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华文仿宋"/>
              <a:ea typeface="华文仿宋"/>
              <a:cs typeface="华文仿宋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59189" y="97882"/>
            <a:ext cx="7907698" cy="369330"/>
          </a:xfrm>
          <a:prstGeom prst="rect">
            <a:avLst/>
          </a:prstGeom>
          <a:solidFill>
            <a:srgbClr val="3E3E3E"/>
          </a:solidFill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微课或微课程究竟是什么东东</a:t>
            </a:r>
            <a:r>
              <a:rPr kumimoji="1"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？（</a:t>
            </a:r>
            <a:r>
              <a:rPr kumimoji="1"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kumimoji="1"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链）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13" name="文本占位符 2"/>
          <p:cNvSpPr txBox="1">
            <a:spLocks/>
          </p:cNvSpPr>
          <p:nvPr/>
        </p:nvSpPr>
        <p:spPr>
          <a:xfrm>
            <a:off x="1103310" y="523964"/>
            <a:ext cx="3784612" cy="361069"/>
          </a:xfrm>
          <a:prstGeom prst="rect">
            <a:avLst/>
          </a:prstGeom>
          <a:solidFill>
            <a:srgbClr val="3E3E3E"/>
          </a:solidFill>
          <a:ln w="12700">
            <a:solidFill>
              <a:schemeClr val="tx1">
                <a:lumMod val="65000"/>
                <a:lumOff val="3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kumimoji="1"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它读书看习题有什么不同？</a:t>
            </a:r>
            <a:endParaRPr kumimoji="1"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文本占位符 2"/>
          <p:cNvSpPr txBox="1">
            <a:spLocks/>
          </p:cNvSpPr>
          <p:nvPr/>
        </p:nvSpPr>
        <p:spPr>
          <a:xfrm>
            <a:off x="5171421" y="627539"/>
            <a:ext cx="3795466" cy="429193"/>
          </a:xfrm>
          <a:prstGeom prst="rect">
            <a:avLst/>
          </a:prstGeom>
          <a:solidFill>
            <a:srgbClr val="3E3E3E"/>
          </a:solidFill>
          <a:ln w="12700">
            <a:solidFill>
              <a:schemeClr val="tx1">
                <a:lumMod val="65000"/>
                <a:lumOff val="3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kumimoji="1"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微课程有教师的声音与过程</a:t>
            </a:r>
            <a:endParaRPr kumimoji="1"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文本占位符 2"/>
          <p:cNvSpPr txBox="1">
            <a:spLocks/>
          </p:cNvSpPr>
          <p:nvPr/>
        </p:nvSpPr>
        <p:spPr>
          <a:xfrm>
            <a:off x="1103310" y="1032040"/>
            <a:ext cx="3784611" cy="417375"/>
          </a:xfrm>
          <a:prstGeom prst="rect">
            <a:avLst/>
          </a:prstGeom>
          <a:solidFill>
            <a:srgbClr val="3E3E3E"/>
          </a:solidFill>
          <a:ln w="12700">
            <a:solidFill>
              <a:schemeClr val="tx1">
                <a:lumMod val="65000"/>
                <a:lumOff val="3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我课堂上讲难道没有声音过程？</a:t>
            </a:r>
            <a:endParaRPr kumimoji="1"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文本占位符 2"/>
          <p:cNvSpPr txBox="1">
            <a:spLocks/>
          </p:cNvSpPr>
          <p:nvPr/>
        </p:nvSpPr>
        <p:spPr>
          <a:xfrm>
            <a:off x="5171850" y="3774192"/>
            <a:ext cx="3837474" cy="562218"/>
          </a:xfrm>
          <a:prstGeom prst="rect">
            <a:avLst/>
          </a:prstGeom>
          <a:solidFill>
            <a:srgbClr val="3E3E3E"/>
          </a:solidFill>
          <a:ln w="12700">
            <a:solidFill>
              <a:schemeClr val="tx1">
                <a:lumMod val="65000"/>
                <a:lumOff val="3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怎么不思考，是引导下思考，课堂你讲不也如此？难道你不讲全让他自己思考？</a:t>
            </a:r>
            <a:endParaRPr kumimoji="1"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文本占位符 2"/>
          <p:cNvSpPr txBox="1">
            <a:spLocks/>
          </p:cNvSpPr>
          <p:nvPr/>
        </p:nvSpPr>
        <p:spPr>
          <a:xfrm>
            <a:off x="1082441" y="4029538"/>
            <a:ext cx="3784609" cy="600893"/>
          </a:xfrm>
          <a:prstGeom prst="rect">
            <a:avLst/>
          </a:prstGeom>
          <a:solidFill>
            <a:srgbClr val="3E3E3E"/>
          </a:solidFill>
          <a:ln w="12700">
            <a:solidFill>
              <a:schemeClr val="tx1">
                <a:lumMod val="65000"/>
                <a:lumOff val="3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这样说来，翻转课堂是不是就是让微课程替代教师的讲解或辅导？</a:t>
            </a:r>
            <a:endParaRPr kumimoji="1" lang="en-US" altLang="zh-CN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文本占位符 2"/>
          <p:cNvSpPr txBox="1">
            <a:spLocks/>
          </p:cNvSpPr>
          <p:nvPr/>
        </p:nvSpPr>
        <p:spPr>
          <a:xfrm>
            <a:off x="5168612" y="1167219"/>
            <a:ext cx="3837474" cy="615689"/>
          </a:xfrm>
          <a:prstGeom prst="rect">
            <a:avLst/>
          </a:prstGeom>
          <a:solidFill>
            <a:srgbClr val="3E3E3E"/>
          </a:solidFill>
          <a:ln w="12700">
            <a:solidFill>
              <a:schemeClr val="tx1">
                <a:lumMod val="65000"/>
                <a:lumOff val="3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有是有，但微课程学习方式变了，突出独立学习，体现个性学习</a:t>
            </a:r>
            <a:r>
              <a:rPr kumimoji="1"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……</a:t>
            </a:r>
            <a:r>
              <a:rPr kumimoji="1"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这是你做不到的</a:t>
            </a:r>
            <a:endParaRPr kumimoji="1"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文本占位符 2"/>
          <p:cNvSpPr txBox="1">
            <a:spLocks/>
          </p:cNvSpPr>
          <p:nvPr/>
        </p:nvSpPr>
        <p:spPr>
          <a:xfrm>
            <a:off x="1082441" y="3146581"/>
            <a:ext cx="3784611" cy="765558"/>
          </a:xfrm>
          <a:prstGeom prst="rect">
            <a:avLst/>
          </a:prstGeom>
          <a:solidFill>
            <a:srgbClr val="3E3E3E"/>
          </a:solidFill>
          <a:ln w="12700">
            <a:solidFill>
              <a:schemeClr val="tx1">
                <a:lumMod val="65000"/>
                <a:lumOff val="3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lnSpcReduction="10000"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说来说去不还是讲讲讲，学习重在启发与思考，视频都是直接给出答案，替代了学生思考，这不是另外一种灌输式？</a:t>
            </a:r>
            <a:endParaRPr kumimoji="1"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文本占位符 2"/>
          <p:cNvSpPr txBox="1">
            <a:spLocks/>
          </p:cNvSpPr>
          <p:nvPr/>
        </p:nvSpPr>
        <p:spPr>
          <a:xfrm>
            <a:off x="1103310" y="1574045"/>
            <a:ext cx="3784611" cy="670613"/>
          </a:xfrm>
          <a:prstGeom prst="rect">
            <a:avLst/>
          </a:prstGeom>
          <a:solidFill>
            <a:srgbClr val="3E3E3E"/>
          </a:solidFill>
          <a:ln w="12700">
            <a:solidFill>
              <a:schemeClr val="tx1">
                <a:lumMod val="65000"/>
                <a:lumOff val="3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是吗？我不也有自主学习？而且</a:t>
            </a:r>
            <a:r>
              <a:rPr kumimoji="1"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4-50</a:t>
            </a:r>
            <a:r>
              <a:rPr kumimoji="1"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个孩子使用同一课程，这能体现个性化？</a:t>
            </a:r>
            <a:endParaRPr kumimoji="1"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文本占位符 2"/>
          <p:cNvSpPr txBox="1">
            <a:spLocks/>
          </p:cNvSpPr>
          <p:nvPr/>
        </p:nvSpPr>
        <p:spPr>
          <a:xfrm>
            <a:off x="5176209" y="1937619"/>
            <a:ext cx="3837474" cy="865470"/>
          </a:xfrm>
          <a:prstGeom prst="rect">
            <a:avLst/>
          </a:prstGeom>
          <a:solidFill>
            <a:srgbClr val="3E3E3E"/>
          </a:solidFill>
          <a:ln w="12700">
            <a:solidFill>
              <a:schemeClr val="tx1">
                <a:lumMod val="65000"/>
                <a:lumOff val="3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理论上有道理，但现实吗？人人做可能吗？不要忘记我 们除了自主还有合作，还有教师的个性化帮助</a:t>
            </a:r>
            <a:endParaRPr kumimoji="1"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文本占位符 2"/>
          <p:cNvSpPr txBox="1">
            <a:spLocks/>
          </p:cNvSpPr>
          <p:nvPr/>
        </p:nvSpPr>
        <p:spPr>
          <a:xfrm>
            <a:off x="1103309" y="2345748"/>
            <a:ext cx="3784611" cy="676445"/>
          </a:xfrm>
          <a:prstGeom prst="rect">
            <a:avLst/>
          </a:prstGeom>
          <a:solidFill>
            <a:srgbClr val="3E3E3E"/>
          </a:solidFill>
          <a:ln w="12700">
            <a:solidFill>
              <a:schemeClr val="tx1">
                <a:lumMod val="65000"/>
                <a:lumOff val="3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合作、辅导谁没有？我们还有先学后教呢。难道就将看书改为视频就叫翻转课堂了？</a:t>
            </a:r>
            <a:endParaRPr kumimoji="1"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文本占位符 2"/>
          <p:cNvSpPr txBox="1">
            <a:spLocks/>
          </p:cNvSpPr>
          <p:nvPr/>
        </p:nvSpPr>
        <p:spPr>
          <a:xfrm>
            <a:off x="5182845" y="2906135"/>
            <a:ext cx="3837474" cy="778577"/>
          </a:xfrm>
          <a:prstGeom prst="rect">
            <a:avLst/>
          </a:prstGeom>
          <a:solidFill>
            <a:srgbClr val="3E3E3E"/>
          </a:solidFill>
          <a:ln w="12700">
            <a:solidFill>
              <a:schemeClr val="tx1">
                <a:lumMod val="65000"/>
                <a:lumOff val="3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你不能孤立的理解，我们是学习单引导下的视频学习，好像教师在每个孩子面前</a:t>
            </a:r>
            <a:r>
              <a:rPr kumimoji="1" lang="zh-CN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，</a:t>
            </a:r>
            <a:r>
              <a:rPr kumimoji="1"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这能与看书或集体讲解一样吗？</a:t>
            </a:r>
            <a:endParaRPr kumimoji="1"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6" name="直线箭头连接符 25"/>
          <p:cNvCxnSpPr>
            <a:stCxn id="13" idx="3"/>
            <a:endCxn id="14" idx="1"/>
          </p:cNvCxnSpPr>
          <p:nvPr/>
        </p:nvCxnSpPr>
        <p:spPr>
          <a:xfrm>
            <a:off x="4887922" y="704499"/>
            <a:ext cx="283499" cy="137637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直线箭头连接符 29"/>
          <p:cNvCxnSpPr>
            <a:stCxn id="14" idx="1"/>
            <a:endCxn id="15" idx="3"/>
          </p:cNvCxnSpPr>
          <p:nvPr/>
        </p:nvCxnSpPr>
        <p:spPr>
          <a:xfrm flipH="1">
            <a:off x="4887921" y="842136"/>
            <a:ext cx="283500" cy="398592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直线箭头连接符 30"/>
          <p:cNvCxnSpPr/>
          <p:nvPr/>
        </p:nvCxnSpPr>
        <p:spPr>
          <a:xfrm>
            <a:off x="4880752" y="3774501"/>
            <a:ext cx="269799" cy="331999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直线箭头连接符 31"/>
          <p:cNvCxnSpPr/>
          <p:nvPr/>
        </p:nvCxnSpPr>
        <p:spPr>
          <a:xfrm>
            <a:off x="4891597" y="2589102"/>
            <a:ext cx="316906" cy="458716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直线箭头连接符 32"/>
          <p:cNvCxnSpPr/>
          <p:nvPr/>
        </p:nvCxnSpPr>
        <p:spPr>
          <a:xfrm>
            <a:off x="4954049" y="2146714"/>
            <a:ext cx="283499" cy="137637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直线箭头连接符 33"/>
          <p:cNvCxnSpPr/>
          <p:nvPr/>
        </p:nvCxnSpPr>
        <p:spPr>
          <a:xfrm>
            <a:off x="4867052" y="1245280"/>
            <a:ext cx="283499" cy="137637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直线箭头连接符 34"/>
          <p:cNvCxnSpPr/>
          <p:nvPr/>
        </p:nvCxnSpPr>
        <p:spPr>
          <a:xfrm>
            <a:off x="4835781" y="4498477"/>
            <a:ext cx="283499" cy="137637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直线箭头连接符 39"/>
          <p:cNvCxnSpPr/>
          <p:nvPr/>
        </p:nvCxnSpPr>
        <p:spPr>
          <a:xfrm flipH="1">
            <a:off x="4945869" y="1539027"/>
            <a:ext cx="283500" cy="398592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直线箭头连接符 40"/>
          <p:cNvCxnSpPr/>
          <p:nvPr/>
        </p:nvCxnSpPr>
        <p:spPr>
          <a:xfrm flipH="1">
            <a:off x="4925003" y="2345748"/>
            <a:ext cx="283500" cy="398592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直线箭头连接符 41"/>
          <p:cNvCxnSpPr>
            <a:endCxn id="20" idx="3"/>
          </p:cNvCxnSpPr>
          <p:nvPr/>
        </p:nvCxnSpPr>
        <p:spPr>
          <a:xfrm flipH="1">
            <a:off x="4867052" y="3412090"/>
            <a:ext cx="304370" cy="117270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直线箭头连接符 42"/>
          <p:cNvCxnSpPr>
            <a:endCxn id="17" idx="3"/>
          </p:cNvCxnSpPr>
          <p:nvPr/>
        </p:nvCxnSpPr>
        <p:spPr>
          <a:xfrm flipH="1">
            <a:off x="4867050" y="4091742"/>
            <a:ext cx="291971" cy="238243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文本占位符 2"/>
          <p:cNvSpPr txBox="1">
            <a:spLocks/>
          </p:cNvSpPr>
          <p:nvPr/>
        </p:nvSpPr>
        <p:spPr>
          <a:xfrm>
            <a:off x="5159021" y="4465316"/>
            <a:ext cx="3837474" cy="562218"/>
          </a:xfrm>
          <a:prstGeom prst="rect">
            <a:avLst/>
          </a:prstGeom>
          <a:solidFill>
            <a:srgbClr val="3E3E3E"/>
          </a:solidFill>
          <a:ln w="12700">
            <a:solidFill>
              <a:schemeClr val="tx1">
                <a:lumMod val="65000"/>
                <a:lumOff val="3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517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08960" indent="-365760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661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3359" indent="-365759">
              <a:spcBef>
                <a:spcPts val="700"/>
              </a:spcBef>
              <a:buSzPct val="100000"/>
              <a:buFont typeface="Arial"/>
              <a:buChar char="•"/>
              <a:def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kumimoji="1"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你的理解真极端？他还有平台的自动检测与统计</a:t>
            </a:r>
            <a:r>
              <a:rPr kumimoji="1"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……</a:t>
            </a:r>
          </a:p>
        </p:txBody>
      </p:sp>
      <p:sp>
        <p:nvSpPr>
          <p:cNvPr id="27" name="Shape 377"/>
          <p:cNvSpPr/>
          <p:nvPr/>
        </p:nvSpPr>
        <p:spPr>
          <a:xfrm>
            <a:off x="3390797" y="1990704"/>
            <a:ext cx="2362425" cy="1162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lvl="0" algn="ctr" defTabSz="584200"/>
            <a:r>
              <a:rPr lang="zh-CN" altLang="en-US" sz="3600" dirty="0" smtClean="0">
                <a:solidFill>
                  <a:srgbClr val="FFFFFF"/>
                </a:solidFill>
                <a:latin typeface="华文楷体"/>
                <a:ea typeface="华文楷体"/>
                <a:cs typeface="华文楷体"/>
                <a:sym typeface="华文楷体"/>
              </a:rPr>
              <a:t>个性</a:t>
            </a:r>
            <a:endParaRPr lang="en-US" altLang="zh-CN" sz="3600" dirty="0" smtClean="0">
              <a:solidFill>
                <a:srgbClr val="FFFFFF"/>
              </a:solidFill>
              <a:latin typeface="华文楷体"/>
              <a:ea typeface="华文楷体"/>
              <a:cs typeface="华文楷体"/>
              <a:sym typeface="华文楷体"/>
            </a:endParaRPr>
          </a:p>
          <a:p>
            <a:pPr lvl="0" algn="ctr" defTabSz="584200"/>
            <a:r>
              <a:rPr lang="zh-CN" altLang="en-US" sz="3600" dirty="0" smtClean="0">
                <a:solidFill>
                  <a:srgbClr val="FFFFFF"/>
                </a:solidFill>
                <a:latin typeface="华文楷体"/>
                <a:ea typeface="华文楷体"/>
                <a:cs typeface="华文楷体"/>
                <a:sym typeface="华文楷体"/>
              </a:rPr>
              <a:t>个性化学习</a:t>
            </a:r>
            <a:endParaRPr sz="3600" dirty="0">
              <a:solidFill>
                <a:srgbClr val="FFFFFF"/>
              </a:solidFill>
              <a:latin typeface="华文楷体"/>
              <a:ea typeface="华文楷体"/>
              <a:cs typeface="华文楷体"/>
              <a:sym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5078646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1812726" y="2783830"/>
            <a:ext cx="5518548" cy="25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>
            <a:spAutoFit/>
          </a:bodyPr>
          <a:lstStyle>
            <a:lvl1pPr algn="ctr" defTabSz="584200">
              <a:defRPr sz="1200" i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200" i="1">
                <a:solidFill>
                  <a:srgbClr val="FFFFFF"/>
                </a:solidFill>
              </a:rPr>
              <a:t>2010年4，两个周的项目互访，也看到类似的课堂</a:t>
            </a:r>
          </a:p>
        </p:txBody>
      </p:sp>
      <p:sp>
        <p:nvSpPr>
          <p:cNvPr id="394" name="Shape 394"/>
          <p:cNvSpPr/>
          <p:nvPr/>
        </p:nvSpPr>
        <p:spPr>
          <a:xfrm>
            <a:off x="1812726" y="2237821"/>
            <a:ext cx="5518548" cy="3865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584200"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想起了澳大利亚</a:t>
            </a:r>
          </a:p>
        </p:txBody>
      </p:sp>
      <p:sp>
        <p:nvSpPr>
          <p:cNvPr id="395" name="Shape 395"/>
          <p:cNvSpPr/>
          <p:nvPr/>
        </p:nvSpPr>
        <p:spPr>
          <a:xfrm>
            <a:off x="2853035" y="2707040"/>
            <a:ext cx="3437931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lvl="0" algn="ctr" defTabSz="584200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98" name="Shape 39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99" name="100429昌胜 077.jpg"/>
          <p:cNvPicPr/>
          <p:nvPr/>
        </p:nvPicPr>
        <p:blipFill rotWithShape="1">
          <a:blip r:embed="rId2">
            <a:extLst/>
          </a:blip>
          <a:srcRect t="11708" b="11464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Shape 405"/>
          <p:cNvSpPr txBox="1">
            <a:spLocks/>
          </p:cNvSpPr>
          <p:nvPr/>
        </p:nvSpPr>
        <p:spPr>
          <a:xfrm>
            <a:off x="5195818" y="2975792"/>
            <a:ext cx="3694806" cy="169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b">
            <a:norm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zh-CN" altLang="en-US" dirty="0" smtClean="0"/>
              <a:t>合作学习</a:t>
            </a:r>
            <a:endParaRPr lang="en-US" altLang="zh-CN" dirty="0" smtClean="0"/>
          </a:p>
          <a:p>
            <a:r>
              <a:rPr lang="zh-CN" altLang="en-US" dirty="0" smtClean="0"/>
              <a:t>电脑</a:t>
            </a:r>
            <a:r>
              <a:rPr lang="en-US" altLang="zh-CN" dirty="0" smtClean="0"/>
              <a:t>+</a:t>
            </a:r>
            <a:r>
              <a:rPr lang="zh-CN" altLang="en-US" dirty="0" smtClean="0"/>
              <a:t>书</a:t>
            </a:r>
            <a:r>
              <a:rPr lang="en-US" altLang="zh-CN" dirty="0" smtClean="0"/>
              <a:t>+</a:t>
            </a:r>
            <a:r>
              <a:rPr lang="zh-CN" altLang="en-US" dirty="0" smtClean="0"/>
              <a:t>作业</a:t>
            </a:r>
            <a:endParaRPr lang="zh-CN" altLang="en-US" dirty="0"/>
          </a:p>
        </p:txBody>
      </p:sp>
      <p:sp>
        <p:nvSpPr>
          <p:cNvPr id="6" name="圆角矩形标注 5"/>
          <p:cNvSpPr/>
          <p:nvPr/>
        </p:nvSpPr>
        <p:spPr>
          <a:xfrm>
            <a:off x="5509529" y="254670"/>
            <a:ext cx="982037" cy="408620"/>
          </a:xfrm>
          <a:prstGeom prst="wedgeRoundRectCallout">
            <a:avLst>
              <a:gd name="adj1" fmla="val -113103"/>
              <a:gd name="adj2" fmla="val 197358"/>
              <a:gd name="adj3" fmla="val 16667"/>
            </a:avLst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电脑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5927081" y="1054985"/>
            <a:ext cx="564485" cy="408620"/>
          </a:xfrm>
          <a:prstGeom prst="wedgeRoundRectCallout">
            <a:avLst>
              <a:gd name="adj1" fmla="val -48315"/>
              <a:gd name="adj2" fmla="val 105878"/>
              <a:gd name="adj3" fmla="val 16667"/>
            </a:avLst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书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2140921" y="4362749"/>
            <a:ext cx="564485" cy="408620"/>
          </a:xfrm>
          <a:prstGeom prst="wedgeRoundRectCallout">
            <a:avLst>
              <a:gd name="adj1" fmla="val 483502"/>
              <a:gd name="adj2" fmla="val -164078"/>
              <a:gd name="adj3" fmla="val 16667"/>
            </a:avLst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书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2338997" y="2279888"/>
            <a:ext cx="732817" cy="408620"/>
          </a:xfrm>
          <a:prstGeom prst="wedgeRoundRectCallout">
            <a:avLst>
              <a:gd name="adj1" fmla="val -111339"/>
              <a:gd name="adj2" fmla="val 156102"/>
              <a:gd name="adj3" fmla="val 16667"/>
            </a:avLst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本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100430澳洲昌胜 (13)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461"/>
            <a:ext cx="6564247" cy="4923186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Shape 405"/>
          <p:cNvSpPr txBox="1">
            <a:spLocks/>
          </p:cNvSpPr>
          <p:nvPr/>
        </p:nvSpPr>
        <p:spPr>
          <a:xfrm>
            <a:off x="6564248" y="863946"/>
            <a:ext cx="2460478" cy="3227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b">
            <a:norm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ctr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altLang="zh-CN" dirty="0" smtClean="0"/>
              <a:t>Y</a:t>
            </a:r>
            <a:r>
              <a:rPr lang="zh-CN" altLang="en-US" dirty="0" smtClean="0"/>
              <a:t>图</a:t>
            </a:r>
            <a:endParaRPr lang="en-US" altLang="zh-CN" dirty="0" smtClean="0"/>
          </a:p>
          <a:p>
            <a:endParaRPr lang="en-US" altLang="zh-CN" sz="3200" dirty="0" smtClean="0"/>
          </a:p>
          <a:p>
            <a:r>
              <a:rPr lang="zh-CN" altLang="en-US" sz="3200" dirty="0" smtClean="0"/>
              <a:t>工具思考</a:t>
            </a:r>
            <a:endParaRPr lang="zh-CN" altLang="en-US" sz="3200" dirty="0"/>
          </a:p>
        </p:txBody>
      </p:sp>
      <p:sp>
        <p:nvSpPr>
          <p:cNvPr id="6" name="圆角矩形标注 5"/>
          <p:cNvSpPr/>
          <p:nvPr/>
        </p:nvSpPr>
        <p:spPr>
          <a:xfrm>
            <a:off x="5927081" y="1054985"/>
            <a:ext cx="564485" cy="408620"/>
          </a:xfrm>
          <a:prstGeom prst="wedgeRoundRectCallout">
            <a:avLst>
              <a:gd name="adj1" fmla="val -523314"/>
              <a:gd name="adj2" fmla="val 11707"/>
              <a:gd name="adj3" fmla="val 16667"/>
            </a:avLst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zh-CN" altLang="en-US" dirty="0" smtClean="0">
                <a:solidFill>
                  <a:srgbClr val="000000"/>
                </a:solidFill>
              </a:rPr>
              <a:t>图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/>
          </p:cNvSpPr>
          <p:nvPr>
            <p:ph type="title"/>
          </p:nvPr>
        </p:nvSpPr>
        <p:spPr>
          <a:xfrm>
            <a:off x="6696834" y="863946"/>
            <a:ext cx="2327892" cy="359973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zh-CN" altLang="en-US" dirty="0" smtClean="0"/>
              <a:t>网络学习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 smtClean="0"/>
              <a:t>成果上传</a:t>
            </a:r>
            <a:endParaRPr dirty="0"/>
          </a:p>
        </p:txBody>
      </p:sp>
      <p:sp>
        <p:nvSpPr>
          <p:cNvPr id="406" name="Shape 4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07" name="100429昌胜 076.jpg"/>
          <p:cNvPicPr/>
          <p:nvPr/>
        </p:nvPicPr>
        <p:blipFill rotWithShape="1">
          <a:blip r:embed="rId2">
            <a:extLst/>
          </a:blip>
          <a:srcRect r="21940" b="17206"/>
          <a:stretch/>
        </p:blipFill>
        <p:spPr>
          <a:xfrm>
            <a:off x="0" y="0"/>
            <a:ext cx="6863613" cy="51435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100429昌胜 075.jpg"/>
          <p:cNvPicPr/>
          <p:nvPr/>
        </p:nvPicPr>
        <p:blipFill rotWithShape="1">
          <a:blip r:embed="rId2">
            <a:extLst/>
          </a:blip>
          <a:srcRect l="11207" t="3434" r="14184" b="11110"/>
          <a:stretch/>
        </p:blipFill>
        <p:spPr>
          <a:xfrm>
            <a:off x="923702" y="705467"/>
            <a:ext cx="5003379" cy="3758218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Shape 405"/>
          <p:cNvSpPr>
            <a:spLocks noGrp="1"/>
          </p:cNvSpPr>
          <p:nvPr>
            <p:ph type="title"/>
          </p:nvPr>
        </p:nvSpPr>
        <p:spPr>
          <a:xfrm>
            <a:off x="6696834" y="3129711"/>
            <a:ext cx="2327892" cy="133397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 sz="2400" dirty="0" smtClean="0"/>
              <a:t>手写作业过程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en-US" sz="2400" dirty="0" smtClean="0"/>
              <a:t>作业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en-US" sz="2400" dirty="0" smtClean="0"/>
              <a:t>资源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en-US" sz="2400" dirty="0" smtClean="0"/>
              <a:t>工具</a:t>
            </a:r>
            <a:endParaRPr sz="2400" dirty="0"/>
          </a:p>
        </p:txBody>
      </p:sp>
      <p:sp>
        <p:nvSpPr>
          <p:cNvPr id="2" name="圆角矩形标注 1"/>
          <p:cNvSpPr/>
          <p:nvPr/>
        </p:nvSpPr>
        <p:spPr>
          <a:xfrm>
            <a:off x="1962864" y="375857"/>
            <a:ext cx="1821745" cy="408620"/>
          </a:xfrm>
          <a:prstGeom prst="wedgeRoundRectCallout">
            <a:avLst>
              <a:gd name="adj1" fmla="val -41976"/>
              <a:gd name="adj2" fmla="val 353413"/>
              <a:gd name="adj3" fmla="val 16667"/>
            </a:avLst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 smtClean="0">
                <a:solidFill>
                  <a:srgbClr val="000000"/>
                </a:solidFill>
              </a:rPr>
              <a:t>学习资源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5927081" y="901752"/>
            <a:ext cx="1821745" cy="715087"/>
          </a:xfrm>
          <a:prstGeom prst="wedgeRoundRectCallout">
            <a:avLst>
              <a:gd name="adj1" fmla="val -130709"/>
              <a:gd name="adj2" fmla="val 93322"/>
              <a:gd name="adj3" fmla="val 16667"/>
            </a:avLst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手写作业</a:t>
            </a:r>
            <a:endParaRPr kumimoji="0" lang="en-US" altLang="zh-CN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 smtClean="0">
                <a:solidFill>
                  <a:srgbClr val="000000"/>
                </a:solidFill>
              </a:rPr>
              <a:t>同学点评笔迹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xfrm>
            <a:off x="755576" y="497918"/>
            <a:ext cx="7772401" cy="437808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4400" dirty="0" smtClean="0">
                <a:solidFill>
                  <a:srgbClr val="FFFFFF"/>
                </a:solidFill>
                <a:latin typeface="方正超粗黑简体"/>
                <a:ea typeface="方正超粗黑简体"/>
                <a:cs typeface="方正超粗黑简体"/>
                <a:sym typeface="方正超粗黑简体"/>
              </a:rPr>
              <a:t>总结</a:t>
            </a:r>
            <a:endParaRPr sz="4400" dirty="0">
              <a:solidFill>
                <a:srgbClr val="FFFF00"/>
              </a:solidFill>
              <a:latin typeface="方正北魏楷书简体"/>
              <a:ea typeface="方正北魏楷书简体"/>
              <a:cs typeface="方正北魏楷书简体"/>
              <a:sym typeface="方正北魏楷书简体"/>
            </a:endParaRPr>
          </a:p>
        </p:txBody>
      </p:sp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/>
          </p:cNvSpPr>
          <p:nvPr>
            <p:ph type="title"/>
          </p:nvPr>
        </p:nvSpPr>
        <p:spPr>
          <a:xfrm>
            <a:off x="1485719" y="78742"/>
            <a:ext cx="5875005" cy="4818933"/>
          </a:xfrm>
          <a:prstGeom prst="rect">
            <a:avLst/>
          </a:prstGeom>
        </p:spPr>
        <p:txBody>
          <a:bodyPr/>
          <a:lstStyle/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国美苏宁硝烟正浓，京东淘宝已横扫天下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移动联通电信促销正心忙，发现对手原来是微信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出租公司正计划买车扩张，滴滴软件已开始重新洗牌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数码时代到来，乐凯柯达无法挽回自己的命运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诺基亚摩托罗拉与其说是被智能手机取代，不如说是被这个时代淘汰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毕福剑的歌声还没结束，饭局文化已开始重塑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“踢小朋友”的小视频开启了师德教育的新模式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《穹顶之下》让污染企业意识到“关系”不太靠谱了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出门办事，举个手机，会让你有“爷”的感觉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变-快-爆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还没来得及评价这是最好的时代还是最坏的时代，我们已深深陷入其中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枕头边的书越来越少，手机“朋友圈”中的心灵鸡汤成了睡前必读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自拍杆成为手机的标配，“赞”成为炫耀的资本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回家先上网，</a:t>
            </a:r>
            <a:r>
              <a:rPr sz="1196" dirty="0" smtClean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饭店问</a:t>
            </a: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WAFI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在为网络购物真假犯愁时，你已成为剁手一族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一句“知道鹿晗的请举手”就知道你与大数据有多远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196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昨天我是传统的颠覆者，还没有功成名，就进入被颠覆的行列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endParaRPr sz="1380" dirty="0">
              <a:solidFill>
                <a:srgbClr val="FFFFFF"/>
              </a:solidFill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380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我是移动互联网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380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我就这么任性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380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你</a:t>
            </a:r>
          </a:p>
          <a:p>
            <a:pPr lvl="0" defTabSz="268731">
              <a:defRPr sz="1800">
                <a:solidFill>
                  <a:srgbClr val="000000"/>
                </a:solidFill>
              </a:defRPr>
            </a:pPr>
            <a:r>
              <a:rPr sz="1380" dirty="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任性了吗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1812726" y="3355330"/>
            <a:ext cx="5518548" cy="6080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>
            <a:spAutoFit/>
          </a:bodyPr>
          <a:lstStyle/>
          <a:p>
            <a:pPr lvl="0" algn="ctr" defTabSz="584200"/>
            <a:r>
              <a:rPr sz="1200" i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–欢迎我们一起做研究-</a:t>
            </a:r>
          </a:p>
          <a:p>
            <a:pPr lvl="0" algn="ctr" defTabSz="584200"/>
            <a:r>
              <a:rPr sz="1200" i="1" dirty="0">
                <a:solidFill>
                  <a:schemeClr val="bg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QQ：109059010</a:t>
            </a:r>
          </a:p>
          <a:p>
            <a:pPr lvl="0" algn="ctr" defTabSz="584200"/>
            <a:r>
              <a:rPr sz="1200" i="1" dirty="0">
                <a:solidFill>
                  <a:schemeClr val="bg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电话：15849722390</a:t>
            </a:r>
          </a:p>
        </p:txBody>
      </p:sp>
      <p:sp>
        <p:nvSpPr>
          <p:cNvPr id="471" name="Shape 471"/>
          <p:cNvSpPr/>
          <p:nvPr/>
        </p:nvSpPr>
        <p:spPr>
          <a:xfrm>
            <a:off x="1812726" y="553640"/>
            <a:ext cx="5518548" cy="3616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584200"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“李玉平作品”</a:t>
            </a:r>
          </a:p>
        </p:txBody>
      </p:sp>
      <p:pic>
        <p:nvPicPr>
          <p:cNvPr id="47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4294" y="147918"/>
            <a:ext cx="4464424" cy="422237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14.jpg" descr="DSC07624"/>
          <p:cNvPicPr/>
          <p:nvPr/>
        </p:nvPicPr>
        <p:blipFill>
          <a:blip r:embed="rId2">
            <a:extLst/>
          </a:blip>
          <a:srcRect l="9826" t="23692" r="5344" b="25058"/>
          <a:stretch>
            <a:fillRect/>
          </a:stretch>
        </p:blipFill>
        <p:spPr>
          <a:xfrm>
            <a:off x="1195624" y="-51322"/>
            <a:ext cx="6400110" cy="2485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15.jpg" descr="DSC07624"/>
          <p:cNvPicPr/>
          <p:nvPr/>
        </p:nvPicPr>
        <p:blipFill>
          <a:blip r:embed="rId3">
            <a:extLst/>
          </a:blip>
          <a:srcRect l="43835" t="42004" r="4020" b="37471"/>
          <a:stretch>
            <a:fillRect/>
          </a:stretch>
        </p:blipFill>
        <p:spPr>
          <a:xfrm>
            <a:off x="-41077" y="2308860"/>
            <a:ext cx="9226188" cy="2806426"/>
          </a:xfrm>
          <a:prstGeom prst="rect">
            <a:avLst/>
          </a:prstGeom>
          <a:ln>
            <a:solidFill>
              <a:srgbClr val="FF2600"/>
            </a:solidFill>
          </a:ln>
        </p:spPr>
      </p:pic>
    </p:spTree>
    <p:extLst>
      <p:ext uri="{BB962C8B-B14F-4D97-AF65-F5344CB8AC3E}">
        <p14:creationId xmlns:p14="http://schemas.microsoft.com/office/powerpoint/2010/main" val="1374903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3176</TotalTime>
  <Words>1616</Words>
  <Application>Microsoft Macintosh PowerPoint</Application>
  <PresentationFormat>全屏显示(16:9)</PresentationFormat>
  <Paragraphs>395</Paragraphs>
  <Slides>101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101</vt:i4>
      </vt:variant>
    </vt:vector>
  </HeadingPairs>
  <TitlesOfParts>
    <vt:vector size="132" baseType="lpstr">
      <vt:lpstr>Calibri</vt:lpstr>
      <vt:lpstr>DengXian</vt:lpstr>
      <vt:lpstr>DengXian Light</vt:lpstr>
      <vt:lpstr>FZChaoCuHei-M10S</vt:lpstr>
      <vt:lpstr>Heiti SC Light</vt:lpstr>
      <vt:lpstr>Helvetica</vt:lpstr>
      <vt:lpstr>Helvetica Light</vt:lpstr>
      <vt:lpstr>Helvetica Neue</vt:lpstr>
      <vt:lpstr>Hiragino Sans GB W3</vt:lpstr>
      <vt:lpstr>Lantinghei SC Demibold</vt:lpstr>
      <vt:lpstr>Lantinghei SC Extralight</vt:lpstr>
      <vt:lpstr>Lantinghei SC Heavy</vt:lpstr>
      <vt:lpstr>Microsoft YaHei</vt:lpstr>
      <vt:lpstr>SimHei</vt:lpstr>
      <vt:lpstr>STFangsong</vt:lpstr>
      <vt:lpstr>Yuanti SC Light</vt:lpstr>
      <vt:lpstr>方正北魏楷书简体</vt:lpstr>
      <vt:lpstr>方正超粗黑简体</vt:lpstr>
      <vt:lpstr>方正粗活意简体</vt:lpstr>
      <vt:lpstr>方正粗倩简体</vt:lpstr>
      <vt:lpstr>方正大黑简体</vt:lpstr>
      <vt:lpstr>方正卡通简体</vt:lpstr>
      <vt:lpstr>方正综艺简体</vt:lpstr>
      <vt:lpstr>黑体</vt:lpstr>
      <vt:lpstr>华文仿宋</vt:lpstr>
      <vt:lpstr>华文行楷</vt:lpstr>
      <vt:lpstr>华文琥珀</vt:lpstr>
      <vt:lpstr>华文楷体</vt:lpstr>
      <vt:lpstr>楷体</vt:lpstr>
      <vt:lpstr>Arial</vt:lpstr>
      <vt:lpstr>Default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微课程引发的学习变革</vt:lpstr>
      <vt:lpstr>微课程是个思想活儿 微课程只是个附产品</vt:lpstr>
      <vt:lpstr>微课程</vt:lpstr>
      <vt:lpstr>微课与微课程</vt:lpstr>
      <vt:lpstr>PowerPoint 演示文稿</vt:lpstr>
      <vt:lpstr>微课程</vt:lpstr>
      <vt:lpstr>PowerPoint 演示文稿</vt:lpstr>
      <vt:lpstr>PowerPoint 演示文稿</vt:lpstr>
      <vt:lpstr>PowerPoint 演示文稿</vt:lpstr>
      <vt:lpstr>PowerPoint 演示文稿</vt:lpstr>
      <vt:lpstr>微课程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四色笔 </vt:lpstr>
      <vt:lpstr>策略微课程——教学</vt:lpstr>
      <vt:lpstr>组长培养 5招</vt:lpstr>
      <vt:lpstr>PowerPoint 演示文稿</vt:lpstr>
      <vt:lpstr>李玉平</vt:lpstr>
      <vt:lpstr>班级布置图</vt:lpstr>
      <vt:lpstr>起跑线上的较量 </vt:lpstr>
      <vt:lpstr>背上的猴子</vt:lpstr>
      <vt:lpstr>PowerPoint 演示文稿</vt:lpstr>
      <vt:lpstr>教研5招</vt:lpstr>
      <vt:lpstr>文章 生活 活动</vt:lpstr>
      <vt:lpstr>PowerPoint 演示文稿</vt:lpstr>
      <vt:lpstr>PPT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录像与录屏微课程之比较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PPT（办公软件） 录屏（手写板录屏软件） 录像（摄像机编辑软件）</vt:lpstr>
      <vt:lpstr>PowerPoint 演示文稿</vt:lpstr>
      <vt:lpstr>码书码课</vt:lpstr>
      <vt:lpstr>蝴蝶计划</vt:lpstr>
      <vt:lpstr>PowerPoint 演示文稿</vt:lpstr>
      <vt:lpstr>厦门优势开发项目 滨河小专家系列 随州外国语系列 天问教育集团系列 深圳公益班系列 山东潍坊基地系列 ……</vt:lpstr>
      <vt:lpstr>PowerPoint 演示文稿</vt:lpstr>
      <vt:lpstr>PowerPoint 演示文稿</vt:lpstr>
      <vt:lpstr>PowerPoint 演示文稿</vt:lpstr>
      <vt:lpstr>算不上 思考 的 思考 ……</vt:lpstr>
      <vt:lpstr>算不上 思考 的 思考 ……</vt:lpstr>
      <vt:lpstr>PowerPoint 演示文稿</vt:lpstr>
      <vt:lpstr>PowerPoint 演示文稿</vt:lpstr>
      <vt:lpstr>PowerPoint 演示文稿</vt:lpstr>
      <vt:lpstr>网络学习  成果上传</vt:lpstr>
      <vt:lpstr>手写作业过程 作业 资源 工具</vt:lpstr>
      <vt:lpstr>总结</vt:lpstr>
      <vt:lpstr>国美苏宁硝烟正浓，京东淘宝已横扫天下 移动联通电信促销正心忙，发现对手原来是微信 出租公司正计划买车扩张，滴滴软件已开始重新洗牌 数码时代到来，乐凯柯达无法挽回自己的命运 诺基亚摩托罗拉与其说是被智能手机取代，不如说是被这个时代淘汰 毕福剑的歌声还没结束，饭局文化已开始重塑 “踢小朋友”的小视频开启了师德教育的新模式 《穹顶之下》让污染企业意识到“关系”不太靠谱了 出门办事，举个手机，会让你有“爷”的感觉 变-快-爆 还没来得及评价这是最好的时代还是最坏的时代，我们已深深陷入其中 枕头边的书越来越少，手机“朋友圈”中的心灵鸡汤成了睡前必读 自拍杆成为手机的标配，“赞”成为炫耀的资本 回家先上网，饭店问WAFI 在为网络购物真假犯愁时，你已成为剁手一族 一句“知道鹿晗的请举手”就知道你与大数据有多远 昨天我是传统的颠覆者，还没有功成名，就进入被颠覆的行列  我是移动互联网 我就这么任性 你 任性了吗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学习的变革</dc:title>
  <cp:lastModifiedBy>李玉平</cp:lastModifiedBy>
  <cp:revision>98</cp:revision>
  <dcterms:modified xsi:type="dcterms:W3CDTF">2016-05-06T22:43:10Z</dcterms:modified>
</cp:coreProperties>
</file>