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0E97-7BEB-47C1-B051-6A15807D4B97}" type="datetimeFigureOut">
              <a:rPr lang="zh-CN" altLang="en-US" smtClean="0"/>
              <a:t>2016/5/5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AED3-4E39-4E48-B7FA-D3D5D9059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05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E0E97-7BEB-47C1-B051-6A15807D4B97}" type="datetimeFigureOut">
              <a:rPr lang="zh-CN" altLang="en-US" smtClean="0"/>
              <a:t>2016/5/5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AED3-4E39-4E48-B7FA-D3D5D9059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92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3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3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第二次全国教育信息化工作电视电话会议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83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/>
              <a:t>以教育信息化全面推动教育现代化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15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185">
                <a:latin typeface="方正粗圆简体" panose="02010601030101010101" pitchFamily="2" charset="-122"/>
                <a:ea typeface="方正粗圆简体" panose="02010601030101010101" pitchFamily="2" charset="-122"/>
              </a:rPr>
              <a:t>自我测试题</a:t>
            </a:r>
            <a:endParaRPr lang="zh-CN" altLang="en-US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9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08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3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7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27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59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互联网</a:t>
            </a:r>
            <a:r>
              <a:rPr lang="en-US" altLang="zh-CN"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+</a:t>
            </a:r>
            <a:r>
              <a:rPr lang="zh-CN" altLang="en-US"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与课堂教学变革</a:t>
            </a:r>
            <a:endParaRPr lang="zh-CN" altLang="en-US" sz="8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李旭科书法 v1.4" panose="02000603000000000000" pitchFamily="2" charset="-122"/>
              <a:ea typeface="李旭科书法 v1.4" panose="02000603000000000000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41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05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18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教育信息化的第一入口</a:t>
            </a:r>
            <a:endParaRPr lang="zh-CN" altLang="en-US" sz="3832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0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1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792"/>
              <a:t>？</a:t>
            </a:r>
            <a:endParaRPr lang="zh-CN" altLang="en-US" sz="28792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94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571">
                <a:solidFill>
                  <a:srgbClr val="0070C0"/>
                </a:solidFill>
              </a:rPr>
              <a:t>教师</a:t>
            </a:r>
            <a:endParaRPr lang="zh-CN" altLang="en-US" sz="4571" dirty="0">
              <a:solidFill>
                <a:srgbClr val="0070C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53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>
                <a:solidFill>
                  <a:srgbClr val="0070C0"/>
                </a:solidFill>
              </a:rPr>
              <a:t>学校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52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>
                <a:solidFill>
                  <a:srgbClr val="0070C0"/>
                </a:solidFill>
              </a:rPr>
              <a:t>与教育相关的社会机构和家长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89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31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0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78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19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09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05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5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36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37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3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564"/>
              <a:t>教学中使用二维码</a:t>
            </a:r>
            <a:endParaRPr lang="zh-CN" altLang="en-US" sz="4564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29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/>
              <a:t>“</a:t>
            </a:r>
            <a:r>
              <a:rPr lang="zh-CN" altLang="zh-CN" sz="4000"/>
              <a:t>没有信息化就没有现代化</a:t>
            </a:r>
            <a:r>
              <a:rPr lang="zh-CN" altLang="en-US" sz="4000"/>
              <a:t>”</a:t>
            </a:r>
            <a:endParaRPr lang="zh-CN" altLang="en-US" sz="40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34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75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18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5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564"/>
              <a:t>教学中使用二维码</a:t>
            </a:r>
            <a:endParaRPr lang="zh-CN" altLang="en-US" sz="4564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12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11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81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564"/>
              <a:t>教学中使用二维码</a:t>
            </a:r>
            <a:endParaRPr lang="zh-CN" altLang="en-US" sz="4564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3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28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用问卷星辅助课堂互动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6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问卷星在教学中的用途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4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9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564"/>
              <a:t>教学中使用二维码</a:t>
            </a:r>
            <a:endParaRPr lang="zh-CN" altLang="en-US" sz="4564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17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51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8986"/>
              <a:t>码书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1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0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数学微课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50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70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9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58708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71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手机和屏幕同步显示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0514">
                <a:latin typeface="华文琥珀" panose="02010800040101010101" pitchFamily="2" charset="-122"/>
                <a:ea typeface="华文琥珀" panose="02010800040101010101" pitchFamily="2" charset="-122"/>
              </a:rPr>
              <a:t>互联网</a:t>
            </a:r>
            <a:endParaRPr lang="zh-CN" altLang="en-US" sz="10514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974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用苹果手机辅助课堂互动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886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用安卓手机辅助课堂互动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09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用任何手机辅助课堂互动（续）</a:t>
            </a:r>
            <a:endParaRPr lang="zh-CN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776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824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126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用</a:t>
            </a:r>
            <a:r>
              <a:rPr lang="en-US" altLang="zh-CN"/>
              <a:t>UMU</a:t>
            </a:r>
            <a:r>
              <a:rPr lang="zh-CN" altLang="en-US"/>
              <a:t>组织互动的课堂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5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826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400"/>
              <a:t>互动课堂练习体验（</a:t>
            </a:r>
            <a:r>
              <a:rPr lang="en-US" altLang="zh-CN" sz="4400"/>
              <a:t>1</a:t>
            </a:r>
            <a:r>
              <a:rPr lang="zh-CN" altLang="en-US" sz="4400"/>
              <a:t>）</a:t>
            </a:r>
            <a:endParaRPr lang="zh-CN" altLang="en-US" sz="44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727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/>
              <a:t>互动课堂练习体验（</a:t>
            </a:r>
            <a:r>
              <a:rPr lang="en-US" altLang="zh-CN" sz="4400"/>
              <a:t>2</a:t>
            </a:r>
            <a:r>
              <a:rPr lang="zh-CN" altLang="en-US" sz="4400"/>
              <a:t>）</a:t>
            </a:r>
            <a:endParaRPr lang="zh-CN" altLang="en-US" sz="44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499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/>
              <a:t>互动课堂练习体验（</a:t>
            </a:r>
            <a:r>
              <a:rPr lang="en-US" altLang="zh-CN" sz="4800"/>
              <a:t>3</a:t>
            </a:r>
            <a:r>
              <a:rPr lang="zh-CN" altLang="en-US" sz="4800"/>
              <a:t>）</a:t>
            </a:r>
            <a:endParaRPr lang="zh-CN" altLang="en-US" sz="48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2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54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如何在手机上安装</a:t>
            </a:r>
            <a:r>
              <a:rPr lang="en-US" altLang="zh-CN"/>
              <a:t>UMU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145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68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711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78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5400"/>
              <a:t>UMU</a:t>
            </a:r>
            <a:r>
              <a:rPr lang="zh-CN" altLang="en-US" sz="5400"/>
              <a:t>教育工作者群</a:t>
            </a:r>
            <a:endParaRPr lang="zh-CN" altLang="en-US" sz="54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741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0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>
                <a:latin typeface="方正粗圆简体" panose="02010601030101010101" pitchFamily="2" charset="-122"/>
                <a:ea typeface="方正粗圆简体" panose="02010601030101010101" pitchFamily="2" charset="-122"/>
              </a:rPr>
              <a:t>教师常用微课程视频制作方法</a:t>
            </a:r>
            <a:endParaRPr lang="zh-CN" altLang="en-US" sz="4800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27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0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62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flythrough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366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19456"/>
      </p:ext>
    </p:extLst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08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958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973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27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4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>
                <a:solidFill>
                  <a:schemeClr val="bg1"/>
                </a:solidFill>
              </a:rPr>
              <a:t>中国</a:t>
            </a:r>
            <a:r>
              <a:rPr lang="zh-CN" altLang="en-US">
                <a:solidFill>
                  <a:schemeClr val="bg1"/>
                </a:solidFill>
              </a:rPr>
              <a:t>进入</a:t>
            </a:r>
            <a:r>
              <a:rPr lang="zh-CN" altLang="zh-CN">
                <a:solidFill>
                  <a:schemeClr val="bg1"/>
                </a:solidFill>
              </a:rPr>
              <a:t>“互联网+”时代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609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725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497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934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1043296">
              <a:defRPr/>
            </a:pPr>
            <a:r>
              <a:rPr lang="zh-CN" altLang="en-US" sz="5400"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国内网络教研的</a:t>
            </a:r>
            <a:r>
              <a:rPr lang="zh-CN" altLang="en-US" sz="5400" kern="0">
                <a:solidFill>
                  <a:sysClr val="windowText" lastClr="000000"/>
                </a:solidFill>
              </a:rPr>
              <a:t>发展潮流：</a:t>
            </a:r>
            <a:br>
              <a:rPr lang="en-US" altLang="zh-CN" sz="5400" kern="0">
                <a:solidFill>
                  <a:sysClr val="windowText" lastClr="000000"/>
                </a:solidFill>
              </a:rPr>
            </a:br>
            <a:r>
              <a:rPr lang="zh-CN" altLang="en-US" sz="5400" kern="0">
                <a:solidFill>
                  <a:sysClr val="windowText" lastClr="000000"/>
                </a:solidFill>
              </a:rPr>
              <a:t>教师</a:t>
            </a:r>
            <a:r>
              <a:rPr lang="en-US" altLang="zh-CN" sz="5400"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5400"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群兴起</a:t>
            </a:r>
            <a:endParaRPr lang="en-US" altLang="zh-CN" sz="5400" b="1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98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宽屏</PresentationFormat>
  <Paragraphs>32</Paragraphs>
  <Slides>95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95</vt:i4>
      </vt:variant>
    </vt:vector>
  </HeadingPairs>
  <TitlesOfParts>
    <vt:vector size="103" baseType="lpstr">
      <vt:lpstr>等线</vt:lpstr>
      <vt:lpstr>等线 Light</vt:lpstr>
      <vt:lpstr>方正粗圆简体</vt:lpstr>
      <vt:lpstr>华文琥珀</vt:lpstr>
      <vt:lpstr>李旭科书法 v1.4</vt:lpstr>
      <vt:lpstr>微软雅黑</vt:lpstr>
      <vt:lpstr>Arial</vt:lpstr>
      <vt:lpstr>Office 主题​​</vt:lpstr>
      <vt:lpstr>PowerPoint 演示文稿</vt:lpstr>
      <vt:lpstr>互联网+与课堂教学变革</vt:lpstr>
      <vt:lpstr>PowerPoint 演示文稿</vt:lpstr>
      <vt:lpstr>“没有信息化就没有现代化”</vt:lpstr>
      <vt:lpstr>PowerPoint 演示文稿</vt:lpstr>
      <vt:lpstr>互联网</vt:lpstr>
      <vt:lpstr>PowerPoint 演示文稿</vt:lpstr>
      <vt:lpstr>PowerPoint 演示文稿</vt:lpstr>
      <vt:lpstr>中国进入“互联网+”时代</vt:lpstr>
      <vt:lpstr>PowerPoint 演示文稿</vt:lpstr>
      <vt:lpstr>第二次全国教育信息化工作电视电话会议</vt:lpstr>
      <vt:lpstr>以教育信息化全面推动教育现代化</vt:lpstr>
      <vt:lpstr>自我测试题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教育信息化的第一入口</vt:lpstr>
      <vt:lpstr>PowerPoint 演示文稿</vt:lpstr>
      <vt:lpstr>？</vt:lpstr>
      <vt:lpstr>教师</vt:lpstr>
      <vt:lpstr>学校</vt:lpstr>
      <vt:lpstr>与教育相关的社会机构和家长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教学中使用二维码</vt:lpstr>
      <vt:lpstr>PowerPoint 演示文稿</vt:lpstr>
      <vt:lpstr>PowerPoint 演示文稿</vt:lpstr>
      <vt:lpstr>PowerPoint 演示文稿</vt:lpstr>
      <vt:lpstr>PowerPoint 演示文稿</vt:lpstr>
      <vt:lpstr>教学中使用二维码</vt:lpstr>
      <vt:lpstr>PowerPoint 演示文稿</vt:lpstr>
      <vt:lpstr>PowerPoint 演示文稿</vt:lpstr>
      <vt:lpstr>教学中使用二维码</vt:lpstr>
      <vt:lpstr>PowerPoint 演示文稿</vt:lpstr>
      <vt:lpstr>用问卷星辅助课堂互动</vt:lpstr>
      <vt:lpstr>问卷星在教学中的用途</vt:lpstr>
      <vt:lpstr>教学中使用二维码</vt:lpstr>
      <vt:lpstr>PowerPoint 演示文稿</vt:lpstr>
      <vt:lpstr>码书</vt:lpstr>
      <vt:lpstr>PowerPoint 演示文稿</vt:lpstr>
      <vt:lpstr>数学微课</vt:lpstr>
      <vt:lpstr>PowerPoint 演示文稿</vt:lpstr>
      <vt:lpstr>PowerPoint 演示文稿</vt:lpstr>
      <vt:lpstr>PowerPoint 演示文稿</vt:lpstr>
      <vt:lpstr>PowerPoint 演示文稿</vt:lpstr>
      <vt:lpstr>手机和屏幕同步显示</vt:lpstr>
      <vt:lpstr>用苹果手机辅助课堂互动</vt:lpstr>
      <vt:lpstr>用安卓手机辅助课堂互动</vt:lpstr>
      <vt:lpstr>用任何手机辅助课堂互动（续）</vt:lpstr>
      <vt:lpstr>PowerPoint 演示文稿</vt:lpstr>
      <vt:lpstr>PowerPoint 演示文稿</vt:lpstr>
      <vt:lpstr>用UMU组织互动的课堂</vt:lpstr>
      <vt:lpstr>PowerPoint 演示文稿</vt:lpstr>
      <vt:lpstr>互动课堂练习体验（1）</vt:lpstr>
      <vt:lpstr>互动课堂练习体验（2）</vt:lpstr>
      <vt:lpstr>互动课堂练习体验（3）</vt:lpstr>
      <vt:lpstr>如何在手机上安装UMU</vt:lpstr>
      <vt:lpstr>PowerPoint 演示文稿</vt:lpstr>
      <vt:lpstr>PowerPoint 演示文稿</vt:lpstr>
      <vt:lpstr>PowerPoint 演示文稿</vt:lpstr>
      <vt:lpstr>UMU教育工作者群</vt:lpstr>
      <vt:lpstr>PowerPoint 演示文稿</vt:lpstr>
      <vt:lpstr>教师常用微课程视频制作方法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国内网络教研的发展潮流： 教师QQ群兴起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15 hp</dc:creator>
  <cp:lastModifiedBy>15 hp</cp:lastModifiedBy>
  <cp:revision>1</cp:revision>
  <dcterms:created xsi:type="dcterms:W3CDTF">2016-05-05T04:58:42Z</dcterms:created>
  <dcterms:modified xsi:type="dcterms:W3CDTF">2016-05-05T04:58:42Z</dcterms:modified>
</cp:coreProperties>
</file>