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72" r:id="rId3"/>
    <p:sldId id="273" r:id="rId4"/>
    <p:sldId id="259" r:id="rId5"/>
    <p:sldId id="274" r:id="rId6"/>
    <p:sldId id="275" r:id="rId7"/>
    <p:sldId id="276" r:id="rId8"/>
    <p:sldId id="277" r:id="rId9"/>
    <p:sldId id="278" r:id="rId10"/>
    <p:sldId id="279" r:id="rId11"/>
    <p:sldId id="280" r:id="rId12"/>
    <p:sldId id="281" r:id="rId13"/>
    <p:sldId id="282" r:id="rId14"/>
    <p:sldId id="283" r:id="rId15"/>
    <p:sldId id="284" r:id="rId16"/>
    <p:sldId id="270" r:id="rId17"/>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805" autoAdjust="0"/>
  </p:normalViewPr>
  <p:slideViewPr>
    <p:cSldViewPr>
      <p:cViewPr>
        <p:scale>
          <a:sx n="46" d="100"/>
          <a:sy n="46" d="100"/>
        </p:scale>
        <p:origin x="-1524" y="-126"/>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3" d="100"/>
          <a:sy n="53" d="100"/>
        </p:scale>
        <p:origin x="-29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45406-7F5D-4628-A2A4-72E9F26B8E13}"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C9203D2F-4566-4604-BE32-F36CBC896FC7}">
      <dgm:prSet phldrT="[文本]" custT="1"/>
      <dgm:spPr/>
      <dgm:t>
        <a:bodyPr/>
        <a:lstStyle/>
        <a:p>
          <a:r>
            <a:rPr lang="en-US" altLang="zh-CN" sz="3600" dirty="0" smtClean="0"/>
            <a:t>1</a:t>
          </a:r>
          <a:r>
            <a:rPr lang="zh-CN" altLang="en-US" sz="3600" dirty="0" smtClean="0"/>
            <a:t>、</a:t>
          </a:r>
          <a:r>
            <a:rPr lang="zh-CN" sz="3600" dirty="0" smtClean="0"/>
            <a:t>微课程制作基本标</a:t>
          </a:r>
          <a:r>
            <a:rPr lang="zh-CN" altLang="en-US" sz="3600" dirty="0" smtClean="0"/>
            <a:t>准</a:t>
          </a:r>
          <a:endParaRPr lang="zh-CN" altLang="en-US" sz="3600" dirty="0"/>
        </a:p>
      </dgm:t>
    </dgm:pt>
    <dgm:pt modelId="{0A2EDDB2-A7D7-4697-A220-1977650A8FBF}" type="parTrans" cxnId="{E442E932-CC4E-4D99-B5F7-E19993A4D6C9}">
      <dgm:prSet/>
      <dgm:spPr/>
      <dgm:t>
        <a:bodyPr/>
        <a:lstStyle/>
        <a:p>
          <a:endParaRPr lang="zh-CN" altLang="en-US" sz="3600"/>
        </a:p>
      </dgm:t>
    </dgm:pt>
    <dgm:pt modelId="{F83717BC-5B78-438A-B61E-B97D9472CE9E}" type="sibTrans" cxnId="{E442E932-CC4E-4D99-B5F7-E19993A4D6C9}">
      <dgm:prSet/>
      <dgm:spPr/>
      <dgm:t>
        <a:bodyPr/>
        <a:lstStyle/>
        <a:p>
          <a:endParaRPr lang="zh-CN" altLang="en-US" sz="3600"/>
        </a:p>
      </dgm:t>
    </dgm:pt>
    <dgm:pt modelId="{8DA026E6-C166-40BC-BAE7-E45CC1A4D790}">
      <dgm:prSet phldrT="[文本]" custT="1"/>
      <dgm:spPr/>
      <dgm:t>
        <a:bodyPr/>
        <a:lstStyle/>
        <a:p>
          <a:r>
            <a:rPr lang="en-US" altLang="zh-CN" sz="3600" dirty="0" smtClean="0"/>
            <a:t>2</a:t>
          </a:r>
          <a:r>
            <a:rPr lang="zh-CN" altLang="en-US" sz="3600" dirty="0" smtClean="0"/>
            <a:t>、</a:t>
          </a:r>
          <a:r>
            <a:rPr lang="zh-CN" sz="3600" dirty="0" smtClean="0"/>
            <a:t>微课程样例</a:t>
          </a:r>
          <a:endParaRPr lang="zh-CN" altLang="en-US" sz="3600" dirty="0"/>
        </a:p>
      </dgm:t>
    </dgm:pt>
    <dgm:pt modelId="{E7089605-8659-4B47-97C6-D0708E3A91A2}" type="parTrans" cxnId="{FC4CCD87-4B69-4861-81C8-AF8CEF3CDF4D}">
      <dgm:prSet/>
      <dgm:spPr/>
      <dgm:t>
        <a:bodyPr/>
        <a:lstStyle/>
        <a:p>
          <a:endParaRPr lang="zh-CN" altLang="en-US" sz="3600"/>
        </a:p>
      </dgm:t>
    </dgm:pt>
    <dgm:pt modelId="{96EF0DE3-2FAA-45F1-BB40-0079F10B2A6F}" type="sibTrans" cxnId="{FC4CCD87-4B69-4861-81C8-AF8CEF3CDF4D}">
      <dgm:prSet/>
      <dgm:spPr/>
      <dgm:t>
        <a:bodyPr/>
        <a:lstStyle/>
        <a:p>
          <a:endParaRPr lang="zh-CN" altLang="en-US" sz="3600"/>
        </a:p>
      </dgm:t>
    </dgm:pt>
    <dgm:pt modelId="{8C0F259B-1EC6-4728-9921-D28AFD9ACC12}">
      <dgm:prSet phldrT="[文本]" custT="1"/>
      <dgm:spPr/>
      <dgm:t>
        <a:bodyPr/>
        <a:lstStyle/>
        <a:p>
          <a:r>
            <a:rPr lang="en-US" altLang="zh-CN" sz="3600" dirty="0" smtClean="0"/>
            <a:t>3</a:t>
          </a:r>
          <a:r>
            <a:rPr lang="zh-CN" altLang="en-US" sz="3600" dirty="0" smtClean="0"/>
            <a:t>、</a:t>
          </a:r>
          <a:r>
            <a:rPr lang="zh-CN" sz="3600" dirty="0" smtClean="0"/>
            <a:t>微课程制作推荐软件</a:t>
          </a:r>
          <a:endParaRPr lang="zh-CN" altLang="en-US" sz="3600" dirty="0"/>
        </a:p>
      </dgm:t>
    </dgm:pt>
    <dgm:pt modelId="{3DA37CA1-152F-4B1B-9AB8-F1201E7A8FD4}" type="parTrans" cxnId="{E513AD46-B78C-46A0-B333-0493F2561D59}">
      <dgm:prSet/>
      <dgm:spPr/>
      <dgm:t>
        <a:bodyPr/>
        <a:lstStyle/>
        <a:p>
          <a:endParaRPr lang="zh-CN" altLang="en-US" sz="3600"/>
        </a:p>
      </dgm:t>
    </dgm:pt>
    <dgm:pt modelId="{271C8A0B-3D63-4DEB-B554-B2E3B59509EE}" type="sibTrans" cxnId="{E513AD46-B78C-46A0-B333-0493F2561D59}">
      <dgm:prSet/>
      <dgm:spPr/>
      <dgm:t>
        <a:bodyPr/>
        <a:lstStyle/>
        <a:p>
          <a:endParaRPr lang="zh-CN" altLang="en-US" sz="3600"/>
        </a:p>
      </dgm:t>
    </dgm:pt>
    <dgm:pt modelId="{991C0EB9-493C-4FA3-88C0-34F9B238E187}" type="pres">
      <dgm:prSet presAssocID="{98845406-7F5D-4628-A2A4-72E9F26B8E13}" presName="linear" presStyleCnt="0">
        <dgm:presLayoutVars>
          <dgm:dir/>
          <dgm:animLvl val="lvl"/>
          <dgm:resizeHandles val="exact"/>
        </dgm:presLayoutVars>
      </dgm:prSet>
      <dgm:spPr/>
      <dgm:t>
        <a:bodyPr/>
        <a:lstStyle/>
        <a:p>
          <a:endParaRPr lang="zh-CN" altLang="en-US"/>
        </a:p>
      </dgm:t>
    </dgm:pt>
    <dgm:pt modelId="{B9C31165-C453-4F74-AAE9-46160CEEF30B}" type="pres">
      <dgm:prSet presAssocID="{C9203D2F-4566-4604-BE32-F36CBC896FC7}" presName="parentLin" presStyleCnt="0"/>
      <dgm:spPr/>
    </dgm:pt>
    <dgm:pt modelId="{257C39B6-730F-475F-9A9D-2ABF16FAB96F}" type="pres">
      <dgm:prSet presAssocID="{C9203D2F-4566-4604-BE32-F36CBC896FC7}" presName="parentLeftMargin" presStyleLbl="node1" presStyleIdx="0" presStyleCnt="3"/>
      <dgm:spPr/>
      <dgm:t>
        <a:bodyPr/>
        <a:lstStyle/>
        <a:p>
          <a:endParaRPr lang="zh-CN" altLang="en-US"/>
        </a:p>
      </dgm:t>
    </dgm:pt>
    <dgm:pt modelId="{5B9FBA2B-FE94-4435-A34A-01A9C853920D}" type="pres">
      <dgm:prSet presAssocID="{C9203D2F-4566-4604-BE32-F36CBC896FC7}" presName="parentText" presStyleLbl="node1" presStyleIdx="0" presStyleCnt="3">
        <dgm:presLayoutVars>
          <dgm:chMax val="0"/>
          <dgm:bulletEnabled val="1"/>
        </dgm:presLayoutVars>
      </dgm:prSet>
      <dgm:spPr/>
      <dgm:t>
        <a:bodyPr/>
        <a:lstStyle/>
        <a:p>
          <a:endParaRPr lang="zh-CN" altLang="en-US"/>
        </a:p>
      </dgm:t>
    </dgm:pt>
    <dgm:pt modelId="{B4BC6E93-9433-43FF-92E1-3F23C8EDE32B}" type="pres">
      <dgm:prSet presAssocID="{C9203D2F-4566-4604-BE32-F36CBC896FC7}" presName="negativeSpace" presStyleCnt="0"/>
      <dgm:spPr/>
    </dgm:pt>
    <dgm:pt modelId="{16C88700-A1FD-408C-A97E-1F003104A524}" type="pres">
      <dgm:prSet presAssocID="{C9203D2F-4566-4604-BE32-F36CBC896FC7}" presName="childText" presStyleLbl="conFgAcc1" presStyleIdx="0" presStyleCnt="3">
        <dgm:presLayoutVars>
          <dgm:bulletEnabled val="1"/>
        </dgm:presLayoutVars>
      </dgm:prSet>
      <dgm:spPr/>
    </dgm:pt>
    <dgm:pt modelId="{3D8F4329-B55E-4850-9198-D0B3B48F9C9F}" type="pres">
      <dgm:prSet presAssocID="{F83717BC-5B78-438A-B61E-B97D9472CE9E}" presName="spaceBetweenRectangles" presStyleCnt="0"/>
      <dgm:spPr/>
    </dgm:pt>
    <dgm:pt modelId="{C4AD9BE8-7E6E-472D-A95E-82E5AD23A1DD}" type="pres">
      <dgm:prSet presAssocID="{8DA026E6-C166-40BC-BAE7-E45CC1A4D790}" presName="parentLin" presStyleCnt="0"/>
      <dgm:spPr/>
    </dgm:pt>
    <dgm:pt modelId="{01B9B0E4-8AA8-4AFD-B9B2-8D1FF284E264}" type="pres">
      <dgm:prSet presAssocID="{8DA026E6-C166-40BC-BAE7-E45CC1A4D790}" presName="parentLeftMargin" presStyleLbl="node1" presStyleIdx="0" presStyleCnt="3"/>
      <dgm:spPr/>
      <dgm:t>
        <a:bodyPr/>
        <a:lstStyle/>
        <a:p>
          <a:endParaRPr lang="zh-CN" altLang="en-US"/>
        </a:p>
      </dgm:t>
    </dgm:pt>
    <dgm:pt modelId="{30BA2820-C303-4409-8E2B-25D9EF3BF943}" type="pres">
      <dgm:prSet presAssocID="{8DA026E6-C166-40BC-BAE7-E45CC1A4D790}" presName="parentText" presStyleLbl="node1" presStyleIdx="1" presStyleCnt="3">
        <dgm:presLayoutVars>
          <dgm:chMax val="0"/>
          <dgm:bulletEnabled val="1"/>
        </dgm:presLayoutVars>
      </dgm:prSet>
      <dgm:spPr/>
      <dgm:t>
        <a:bodyPr/>
        <a:lstStyle/>
        <a:p>
          <a:endParaRPr lang="zh-CN" altLang="en-US"/>
        </a:p>
      </dgm:t>
    </dgm:pt>
    <dgm:pt modelId="{E416EBDE-FAE4-4609-9F54-A5F09B61BDD2}" type="pres">
      <dgm:prSet presAssocID="{8DA026E6-C166-40BC-BAE7-E45CC1A4D790}" presName="negativeSpace" presStyleCnt="0"/>
      <dgm:spPr/>
    </dgm:pt>
    <dgm:pt modelId="{D3585B23-6F9E-4D56-9299-8D38DF90A7FF}" type="pres">
      <dgm:prSet presAssocID="{8DA026E6-C166-40BC-BAE7-E45CC1A4D790}" presName="childText" presStyleLbl="conFgAcc1" presStyleIdx="1" presStyleCnt="3">
        <dgm:presLayoutVars>
          <dgm:bulletEnabled val="1"/>
        </dgm:presLayoutVars>
      </dgm:prSet>
      <dgm:spPr/>
    </dgm:pt>
    <dgm:pt modelId="{04D25390-DC1F-4C83-B2EA-08EF8CEF7C25}" type="pres">
      <dgm:prSet presAssocID="{96EF0DE3-2FAA-45F1-BB40-0079F10B2A6F}" presName="spaceBetweenRectangles" presStyleCnt="0"/>
      <dgm:spPr/>
    </dgm:pt>
    <dgm:pt modelId="{1EE2895E-E050-4DEB-B29A-B85C1716F78C}" type="pres">
      <dgm:prSet presAssocID="{8C0F259B-1EC6-4728-9921-D28AFD9ACC12}" presName="parentLin" presStyleCnt="0"/>
      <dgm:spPr/>
    </dgm:pt>
    <dgm:pt modelId="{4A261EB6-6B99-4F18-9E35-E295DA3B8D97}" type="pres">
      <dgm:prSet presAssocID="{8C0F259B-1EC6-4728-9921-D28AFD9ACC12}" presName="parentLeftMargin" presStyleLbl="node1" presStyleIdx="1" presStyleCnt="3"/>
      <dgm:spPr/>
      <dgm:t>
        <a:bodyPr/>
        <a:lstStyle/>
        <a:p>
          <a:endParaRPr lang="zh-CN" altLang="en-US"/>
        </a:p>
      </dgm:t>
    </dgm:pt>
    <dgm:pt modelId="{5A6F22DC-EA09-4BCB-9363-91A84A30256D}" type="pres">
      <dgm:prSet presAssocID="{8C0F259B-1EC6-4728-9921-D28AFD9ACC12}" presName="parentText" presStyleLbl="node1" presStyleIdx="2" presStyleCnt="3">
        <dgm:presLayoutVars>
          <dgm:chMax val="0"/>
          <dgm:bulletEnabled val="1"/>
        </dgm:presLayoutVars>
      </dgm:prSet>
      <dgm:spPr/>
      <dgm:t>
        <a:bodyPr/>
        <a:lstStyle/>
        <a:p>
          <a:endParaRPr lang="zh-CN" altLang="en-US"/>
        </a:p>
      </dgm:t>
    </dgm:pt>
    <dgm:pt modelId="{22C13C2D-4DCE-48EF-9199-6550D22DC475}" type="pres">
      <dgm:prSet presAssocID="{8C0F259B-1EC6-4728-9921-D28AFD9ACC12}" presName="negativeSpace" presStyleCnt="0"/>
      <dgm:spPr/>
    </dgm:pt>
    <dgm:pt modelId="{495EFED9-7367-400F-B3AB-82F25DA04875}" type="pres">
      <dgm:prSet presAssocID="{8C0F259B-1EC6-4728-9921-D28AFD9ACC12}" presName="childText" presStyleLbl="conFgAcc1" presStyleIdx="2" presStyleCnt="3" custLinFactNeighborX="278">
        <dgm:presLayoutVars>
          <dgm:bulletEnabled val="1"/>
        </dgm:presLayoutVars>
      </dgm:prSet>
      <dgm:spPr/>
    </dgm:pt>
  </dgm:ptLst>
  <dgm:cxnLst>
    <dgm:cxn modelId="{E442E932-CC4E-4D99-B5F7-E19993A4D6C9}" srcId="{98845406-7F5D-4628-A2A4-72E9F26B8E13}" destId="{C9203D2F-4566-4604-BE32-F36CBC896FC7}" srcOrd="0" destOrd="0" parTransId="{0A2EDDB2-A7D7-4697-A220-1977650A8FBF}" sibTransId="{F83717BC-5B78-438A-B61E-B97D9472CE9E}"/>
    <dgm:cxn modelId="{FC4CCD87-4B69-4861-81C8-AF8CEF3CDF4D}" srcId="{98845406-7F5D-4628-A2A4-72E9F26B8E13}" destId="{8DA026E6-C166-40BC-BAE7-E45CC1A4D790}" srcOrd="1" destOrd="0" parTransId="{E7089605-8659-4B47-97C6-D0708E3A91A2}" sibTransId="{96EF0DE3-2FAA-45F1-BB40-0079F10B2A6F}"/>
    <dgm:cxn modelId="{7C776B8C-1616-4EEF-B0AC-D8965D1931DD}" type="presOf" srcId="{C9203D2F-4566-4604-BE32-F36CBC896FC7}" destId="{5B9FBA2B-FE94-4435-A34A-01A9C853920D}" srcOrd="1" destOrd="0" presId="urn:microsoft.com/office/officeart/2005/8/layout/list1"/>
    <dgm:cxn modelId="{102F84A9-D194-4FC0-8B20-F6108B1A2996}" type="presOf" srcId="{8DA026E6-C166-40BC-BAE7-E45CC1A4D790}" destId="{30BA2820-C303-4409-8E2B-25D9EF3BF943}" srcOrd="1" destOrd="0" presId="urn:microsoft.com/office/officeart/2005/8/layout/list1"/>
    <dgm:cxn modelId="{24739A10-8BDB-4946-8DDC-4135DF0526E5}" type="presOf" srcId="{8DA026E6-C166-40BC-BAE7-E45CC1A4D790}" destId="{01B9B0E4-8AA8-4AFD-B9B2-8D1FF284E264}" srcOrd="0" destOrd="0" presId="urn:microsoft.com/office/officeart/2005/8/layout/list1"/>
    <dgm:cxn modelId="{505E3D06-96E2-4514-B6BE-A065204EEF97}" type="presOf" srcId="{8C0F259B-1EC6-4728-9921-D28AFD9ACC12}" destId="{5A6F22DC-EA09-4BCB-9363-91A84A30256D}" srcOrd="1" destOrd="0" presId="urn:microsoft.com/office/officeart/2005/8/layout/list1"/>
    <dgm:cxn modelId="{E513AD46-B78C-46A0-B333-0493F2561D59}" srcId="{98845406-7F5D-4628-A2A4-72E9F26B8E13}" destId="{8C0F259B-1EC6-4728-9921-D28AFD9ACC12}" srcOrd="2" destOrd="0" parTransId="{3DA37CA1-152F-4B1B-9AB8-F1201E7A8FD4}" sibTransId="{271C8A0B-3D63-4DEB-B554-B2E3B59509EE}"/>
    <dgm:cxn modelId="{C0FB149E-19C0-4303-9FD7-F8D132A0C4C4}" type="presOf" srcId="{8C0F259B-1EC6-4728-9921-D28AFD9ACC12}" destId="{4A261EB6-6B99-4F18-9E35-E295DA3B8D97}" srcOrd="0" destOrd="0" presId="urn:microsoft.com/office/officeart/2005/8/layout/list1"/>
    <dgm:cxn modelId="{8D8B8606-51E6-45BE-9441-B4F45A72EB95}" type="presOf" srcId="{98845406-7F5D-4628-A2A4-72E9F26B8E13}" destId="{991C0EB9-493C-4FA3-88C0-34F9B238E187}" srcOrd="0" destOrd="0" presId="urn:microsoft.com/office/officeart/2005/8/layout/list1"/>
    <dgm:cxn modelId="{F08191D8-5A35-4DA6-8739-EC81A6622816}" type="presOf" srcId="{C9203D2F-4566-4604-BE32-F36CBC896FC7}" destId="{257C39B6-730F-475F-9A9D-2ABF16FAB96F}" srcOrd="0" destOrd="0" presId="urn:microsoft.com/office/officeart/2005/8/layout/list1"/>
    <dgm:cxn modelId="{CCF9C63E-85B3-4910-984E-B6BAB46C6C9A}" type="presParOf" srcId="{991C0EB9-493C-4FA3-88C0-34F9B238E187}" destId="{B9C31165-C453-4F74-AAE9-46160CEEF30B}" srcOrd="0" destOrd="0" presId="urn:microsoft.com/office/officeart/2005/8/layout/list1"/>
    <dgm:cxn modelId="{05B60989-F468-4566-BCE0-EC610694BD4E}" type="presParOf" srcId="{B9C31165-C453-4F74-AAE9-46160CEEF30B}" destId="{257C39B6-730F-475F-9A9D-2ABF16FAB96F}" srcOrd="0" destOrd="0" presId="urn:microsoft.com/office/officeart/2005/8/layout/list1"/>
    <dgm:cxn modelId="{6FA745D0-28E9-479E-965B-606ADF961EBC}" type="presParOf" srcId="{B9C31165-C453-4F74-AAE9-46160CEEF30B}" destId="{5B9FBA2B-FE94-4435-A34A-01A9C853920D}" srcOrd="1" destOrd="0" presId="urn:microsoft.com/office/officeart/2005/8/layout/list1"/>
    <dgm:cxn modelId="{9CE97C0B-8D56-43D4-A24C-07A9E3628E30}" type="presParOf" srcId="{991C0EB9-493C-4FA3-88C0-34F9B238E187}" destId="{B4BC6E93-9433-43FF-92E1-3F23C8EDE32B}" srcOrd="1" destOrd="0" presId="urn:microsoft.com/office/officeart/2005/8/layout/list1"/>
    <dgm:cxn modelId="{03A94ED3-2A79-4562-BCA3-D954A65EE0F7}" type="presParOf" srcId="{991C0EB9-493C-4FA3-88C0-34F9B238E187}" destId="{16C88700-A1FD-408C-A97E-1F003104A524}" srcOrd="2" destOrd="0" presId="urn:microsoft.com/office/officeart/2005/8/layout/list1"/>
    <dgm:cxn modelId="{EFDA29CF-554E-47B8-9D49-7C55BDF051EE}" type="presParOf" srcId="{991C0EB9-493C-4FA3-88C0-34F9B238E187}" destId="{3D8F4329-B55E-4850-9198-D0B3B48F9C9F}" srcOrd="3" destOrd="0" presId="urn:microsoft.com/office/officeart/2005/8/layout/list1"/>
    <dgm:cxn modelId="{BCF5F4E1-6835-4DF6-841B-4FACCE12DD8D}" type="presParOf" srcId="{991C0EB9-493C-4FA3-88C0-34F9B238E187}" destId="{C4AD9BE8-7E6E-472D-A95E-82E5AD23A1DD}" srcOrd="4" destOrd="0" presId="urn:microsoft.com/office/officeart/2005/8/layout/list1"/>
    <dgm:cxn modelId="{96F24E5F-87F8-4937-8A46-01FD19A4533B}" type="presParOf" srcId="{C4AD9BE8-7E6E-472D-A95E-82E5AD23A1DD}" destId="{01B9B0E4-8AA8-4AFD-B9B2-8D1FF284E264}" srcOrd="0" destOrd="0" presId="urn:microsoft.com/office/officeart/2005/8/layout/list1"/>
    <dgm:cxn modelId="{F5CD843E-CC85-4E1B-B060-DD2944239086}" type="presParOf" srcId="{C4AD9BE8-7E6E-472D-A95E-82E5AD23A1DD}" destId="{30BA2820-C303-4409-8E2B-25D9EF3BF943}" srcOrd="1" destOrd="0" presId="urn:microsoft.com/office/officeart/2005/8/layout/list1"/>
    <dgm:cxn modelId="{1C9FCBBF-DB8F-4AF5-84BE-FA59DF494446}" type="presParOf" srcId="{991C0EB9-493C-4FA3-88C0-34F9B238E187}" destId="{E416EBDE-FAE4-4609-9F54-A5F09B61BDD2}" srcOrd="5" destOrd="0" presId="urn:microsoft.com/office/officeart/2005/8/layout/list1"/>
    <dgm:cxn modelId="{8CC5E00E-07A8-486A-A825-9FF312AD79D3}" type="presParOf" srcId="{991C0EB9-493C-4FA3-88C0-34F9B238E187}" destId="{D3585B23-6F9E-4D56-9299-8D38DF90A7FF}" srcOrd="6" destOrd="0" presId="urn:microsoft.com/office/officeart/2005/8/layout/list1"/>
    <dgm:cxn modelId="{797FB540-F198-4EF7-9C42-F635280DB453}" type="presParOf" srcId="{991C0EB9-493C-4FA3-88C0-34F9B238E187}" destId="{04D25390-DC1F-4C83-B2EA-08EF8CEF7C25}" srcOrd="7" destOrd="0" presId="urn:microsoft.com/office/officeart/2005/8/layout/list1"/>
    <dgm:cxn modelId="{E17742B6-E96D-4C74-AFB9-EC4002C8468A}" type="presParOf" srcId="{991C0EB9-493C-4FA3-88C0-34F9B238E187}" destId="{1EE2895E-E050-4DEB-B29A-B85C1716F78C}" srcOrd="8" destOrd="0" presId="urn:microsoft.com/office/officeart/2005/8/layout/list1"/>
    <dgm:cxn modelId="{8E25F427-BEE1-4449-B6AE-B81715D42D3A}" type="presParOf" srcId="{1EE2895E-E050-4DEB-B29A-B85C1716F78C}" destId="{4A261EB6-6B99-4F18-9E35-E295DA3B8D97}" srcOrd="0" destOrd="0" presId="urn:microsoft.com/office/officeart/2005/8/layout/list1"/>
    <dgm:cxn modelId="{AAE030A4-A639-4E8D-A2BB-73C6B120586B}" type="presParOf" srcId="{1EE2895E-E050-4DEB-B29A-B85C1716F78C}" destId="{5A6F22DC-EA09-4BCB-9363-91A84A30256D}" srcOrd="1" destOrd="0" presId="urn:microsoft.com/office/officeart/2005/8/layout/list1"/>
    <dgm:cxn modelId="{4FA60FA7-0F22-4615-B5DE-877C865F0E3D}" type="presParOf" srcId="{991C0EB9-493C-4FA3-88C0-34F9B238E187}" destId="{22C13C2D-4DCE-48EF-9199-6550D22DC475}" srcOrd="9" destOrd="0" presId="urn:microsoft.com/office/officeart/2005/8/layout/list1"/>
    <dgm:cxn modelId="{0A3C8447-28A6-4D76-ADE4-13B842081C83}" type="presParOf" srcId="{991C0EB9-493C-4FA3-88C0-34F9B238E187}" destId="{495EFED9-7367-400F-B3AB-82F25DA04875}"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 xmlns:p14="http://schemas.microsoft.com/office/powerpoint/2010/main" val="3066726647"/>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标题与副标题">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标题文本</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正文级别 1</a:t>
            </a:r>
          </a:p>
          <a:p>
            <a:pPr lvl="1">
              <a:defRPr sz="1800">
                <a:solidFill>
                  <a:srgbClr val="000000"/>
                </a:solidFill>
              </a:defRPr>
            </a:pPr>
            <a:r>
              <a:rPr sz="2400">
                <a:solidFill>
                  <a:srgbClr val="414141"/>
                </a:solidFill>
              </a:rPr>
              <a:t>正文级别 2</a:t>
            </a:r>
          </a:p>
          <a:p>
            <a:pPr lvl="2">
              <a:defRPr sz="1800">
                <a:solidFill>
                  <a:srgbClr val="000000"/>
                </a:solidFill>
              </a:defRPr>
            </a:pPr>
            <a:r>
              <a:rPr sz="2400">
                <a:solidFill>
                  <a:srgbClr val="414141"/>
                </a:solidFill>
              </a:rPr>
              <a:t>正文级别 3</a:t>
            </a:r>
          </a:p>
          <a:p>
            <a:pPr lvl="3">
              <a:defRPr sz="1800">
                <a:solidFill>
                  <a:srgbClr val="000000"/>
                </a:solidFill>
              </a:defRPr>
            </a:pPr>
            <a:r>
              <a:rPr sz="2400">
                <a:solidFill>
                  <a:srgbClr val="414141"/>
                </a:solidFill>
              </a:rPr>
              <a:t>正文级别 4</a:t>
            </a:r>
          </a:p>
          <a:p>
            <a:pPr lvl="4">
              <a:defRPr sz="1800">
                <a:solidFill>
                  <a:srgbClr val="000000"/>
                </a:solidFill>
              </a:defRPr>
            </a:pPr>
            <a:r>
              <a:rPr sz="2400">
                <a:solidFill>
                  <a:srgbClr val="414141"/>
                </a:solidFill>
              </a:rPr>
              <a:t>正文级别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引文">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照片">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照片 - 水平">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标题文本</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正文级别 1</a:t>
            </a:r>
          </a:p>
          <a:p>
            <a:pPr lvl="1">
              <a:defRPr sz="1800">
                <a:solidFill>
                  <a:srgbClr val="000000"/>
                </a:solidFill>
              </a:defRPr>
            </a:pPr>
            <a:r>
              <a:rPr sz="2400">
                <a:solidFill>
                  <a:srgbClr val="414141"/>
                </a:solidFill>
              </a:rPr>
              <a:t>正文级别 2</a:t>
            </a:r>
          </a:p>
          <a:p>
            <a:pPr lvl="2">
              <a:defRPr sz="1800">
                <a:solidFill>
                  <a:srgbClr val="000000"/>
                </a:solidFill>
              </a:defRPr>
            </a:pPr>
            <a:r>
              <a:rPr sz="2400">
                <a:solidFill>
                  <a:srgbClr val="414141"/>
                </a:solidFill>
              </a:rPr>
              <a:t>正文级别 3</a:t>
            </a:r>
          </a:p>
          <a:p>
            <a:pPr lvl="3">
              <a:defRPr sz="1800">
                <a:solidFill>
                  <a:srgbClr val="000000"/>
                </a:solidFill>
              </a:defRPr>
            </a:pPr>
            <a:r>
              <a:rPr sz="2400">
                <a:solidFill>
                  <a:srgbClr val="414141"/>
                </a:solidFill>
              </a:rPr>
              <a:t>正文级别 4</a:t>
            </a:r>
          </a:p>
          <a:p>
            <a:pPr lvl="4">
              <a:defRPr sz="1800">
                <a:solidFill>
                  <a:srgbClr val="000000"/>
                </a:solidFill>
              </a:defRPr>
            </a:pPr>
            <a:r>
              <a:rPr sz="2400">
                <a:solidFill>
                  <a:srgbClr val="414141"/>
                </a:solidFill>
              </a:rPr>
              <a:t>正文级别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标题 - 居中">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标题文本</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照片 - 垂直">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标题文本</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正文级别 1</a:t>
            </a:r>
          </a:p>
          <a:p>
            <a:pPr lvl="1">
              <a:defRPr sz="1800">
                <a:solidFill>
                  <a:srgbClr val="000000"/>
                </a:solidFill>
              </a:defRPr>
            </a:pPr>
            <a:r>
              <a:rPr sz="2400">
                <a:solidFill>
                  <a:srgbClr val="414141"/>
                </a:solidFill>
              </a:rPr>
              <a:t>正文级别 2</a:t>
            </a:r>
          </a:p>
          <a:p>
            <a:pPr lvl="2">
              <a:defRPr sz="1800">
                <a:solidFill>
                  <a:srgbClr val="000000"/>
                </a:solidFill>
              </a:defRPr>
            </a:pPr>
            <a:r>
              <a:rPr sz="2400">
                <a:solidFill>
                  <a:srgbClr val="414141"/>
                </a:solidFill>
              </a:rPr>
              <a:t>正文级别 3</a:t>
            </a:r>
          </a:p>
          <a:p>
            <a:pPr lvl="3">
              <a:defRPr sz="1800">
                <a:solidFill>
                  <a:srgbClr val="000000"/>
                </a:solidFill>
              </a:defRPr>
            </a:pPr>
            <a:r>
              <a:rPr sz="2400">
                <a:solidFill>
                  <a:srgbClr val="414141"/>
                </a:solidFill>
              </a:rPr>
              <a:t>正文级别 4</a:t>
            </a:r>
          </a:p>
          <a:p>
            <a:pPr lvl="4">
              <a:defRPr sz="1800">
                <a:solidFill>
                  <a:srgbClr val="000000"/>
                </a:solidFill>
              </a:defRPr>
            </a:pPr>
            <a:r>
              <a:rPr sz="2400">
                <a:solidFill>
                  <a:srgbClr val="414141"/>
                </a:solidFill>
              </a:rPr>
              <a:t>正文级别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标题 - 顶部对齐">
    <p:spTree>
      <p:nvGrpSpPr>
        <p:cNvPr id="1" name=""/>
        <p:cNvGrpSpPr/>
        <p:nvPr/>
      </p:nvGrpSpPr>
      <p:grpSpPr>
        <a:xfrm>
          <a:off x="0" y="0"/>
          <a:ext cx="0" cy="0"/>
          <a:chOff x="0" y="0"/>
          <a:chExt cx="0" cy="0"/>
        </a:xfrm>
      </p:grpSpPr>
      <p:sp>
        <p:nvSpPr>
          <p:cNvPr id="27" name="Shape 27"/>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标题文本</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标题与项目符号">
    <p:bg>
      <p:bgPr>
        <a:solidFill>
          <a:srgbClr val="FFFFFF"/>
        </a:solidFill>
        <a:effectLst/>
      </p:bgPr>
    </p:bg>
    <p:spTree>
      <p:nvGrpSpPr>
        <p:cNvPr id="1" name=""/>
        <p:cNvGrpSpPr/>
        <p:nvPr/>
      </p:nvGrpSpPr>
      <p:grpSpPr>
        <a:xfrm>
          <a:off x="0" y="0"/>
          <a:ext cx="0" cy="0"/>
          <a:chOff x="0" y="0"/>
          <a:chExt cx="0" cy="0"/>
        </a:xfrm>
      </p:grpSpPr>
      <p:sp>
        <p:nvSpPr>
          <p:cNvPr id="31" name="Shape 31"/>
          <p:cNvSpPr/>
          <p:nvPr/>
        </p:nvSpPr>
        <p:spPr>
          <a:xfrm>
            <a:off x="0" y="0"/>
            <a:ext cx="11070980" cy="809230"/>
          </a:xfrm>
          <a:prstGeom prst="rect">
            <a:avLst/>
          </a:prstGeom>
          <a:gradFill>
            <a:gsLst>
              <a:gs pos="0">
                <a:srgbClr val="ADC6FB"/>
              </a:gs>
              <a:gs pos="100000">
                <a:srgbClr val="FFF8EE">
                  <a:alpha val="5000"/>
                </a:srgbClr>
              </a:gs>
            </a:gsLst>
            <a:path>
              <a:fillToRect l="-119" t="47462" r="100119" b="52537"/>
            </a:path>
          </a:gradFill>
          <a:ln w="12700">
            <a:miter lim="400000"/>
          </a:ln>
        </p:spPr>
        <p:txBody>
          <a:bodyPr lIns="0" tIns="0" rIns="0" bIns="0" anchor="ctr"/>
          <a:lstStyle/>
          <a:p>
            <a:pPr lvl="0">
              <a:defRPr sz="3200">
                <a:solidFill>
                  <a:srgbClr val="FFFFFF"/>
                </a:solidFill>
                <a:effectLst>
                  <a:outerShdw blurRad="25400" dist="33948" dir="2700000" rotWithShape="0">
                    <a:srgbClr val="3B3936"/>
                  </a:outerShdw>
                </a:effectLst>
              </a:defRPr>
            </a:pPr>
            <a:endParaRPr/>
          </a:p>
        </p:txBody>
      </p:sp>
      <p:sp>
        <p:nvSpPr>
          <p:cNvPr id="32" name="Shape 32"/>
          <p:cNvSpPr>
            <a:spLocks noGrp="1"/>
          </p:cNvSpPr>
          <p:nvPr>
            <p:ph type="body" idx="1"/>
          </p:nvPr>
        </p:nvSpPr>
        <p:spPr>
          <a:xfrm>
            <a:off x="591300" y="2528677"/>
            <a:ext cx="11988801" cy="6096001"/>
          </a:xfrm>
          <a:prstGeom prst="rect">
            <a:avLst/>
          </a:prstGeom>
        </p:spPr>
        <p:txBody>
          <a:bodyPr/>
          <a:lstStyle>
            <a:lvl1pPr marL="469900" indent="-469900">
              <a:spcBef>
                <a:spcPts val="2400"/>
              </a:spcBef>
              <a:buSzPct val="60000"/>
              <a:defRPr sz="3600">
                <a:latin typeface="Microsoft YaHei"/>
                <a:ea typeface="Microsoft YaHei"/>
                <a:cs typeface="Microsoft YaHei"/>
                <a:sym typeface="Microsoft YaHei"/>
              </a:defRPr>
            </a:lvl1pPr>
            <a:lvl2pPr marL="939800" indent="-469900">
              <a:spcBef>
                <a:spcPts val="2400"/>
              </a:spcBef>
              <a:buSzPct val="60000"/>
              <a:defRPr sz="3600">
                <a:latin typeface="Microsoft YaHei"/>
                <a:ea typeface="Microsoft YaHei"/>
                <a:cs typeface="Microsoft YaHei"/>
                <a:sym typeface="Microsoft YaHei"/>
              </a:defRPr>
            </a:lvl2pPr>
            <a:lvl3pPr marL="1409700" indent="-469900">
              <a:spcBef>
                <a:spcPts val="2400"/>
              </a:spcBef>
              <a:buSzPct val="60000"/>
              <a:defRPr sz="3600">
                <a:latin typeface="Microsoft YaHei"/>
                <a:ea typeface="Microsoft YaHei"/>
                <a:cs typeface="Microsoft YaHei"/>
                <a:sym typeface="Microsoft YaHei"/>
              </a:defRPr>
            </a:lvl3pPr>
            <a:lvl4pPr marL="1879600" indent="-469900">
              <a:spcBef>
                <a:spcPts val="2400"/>
              </a:spcBef>
              <a:buSzPct val="60000"/>
              <a:defRPr sz="3600">
                <a:latin typeface="Microsoft YaHei"/>
                <a:ea typeface="Microsoft YaHei"/>
                <a:cs typeface="Microsoft YaHei"/>
                <a:sym typeface="Microsoft YaHei"/>
              </a:defRPr>
            </a:lvl4pPr>
            <a:lvl5pPr marL="2349500" indent="-469900">
              <a:spcBef>
                <a:spcPts val="2400"/>
              </a:spcBef>
              <a:buSzPct val="60000"/>
              <a:defRPr sz="3600">
                <a:latin typeface="Microsoft YaHei"/>
                <a:ea typeface="Microsoft YaHei"/>
                <a:cs typeface="Microsoft YaHei"/>
                <a:sym typeface="Microsoft YaHei"/>
              </a:defRPr>
            </a:lvl5pPr>
          </a:lstStyle>
          <a:p>
            <a:pPr lvl="0">
              <a:defRPr sz="1800">
                <a:solidFill>
                  <a:srgbClr val="000000"/>
                </a:solidFill>
              </a:defRPr>
            </a:pPr>
            <a:r>
              <a:rPr sz="3600" dirty="0">
                <a:solidFill>
                  <a:srgbClr val="414141"/>
                </a:solidFill>
              </a:rPr>
              <a:t>正文级别 1</a:t>
            </a:r>
          </a:p>
          <a:p>
            <a:pPr lvl="1">
              <a:defRPr sz="1800">
                <a:solidFill>
                  <a:srgbClr val="000000"/>
                </a:solidFill>
              </a:defRPr>
            </a:pPr>
            <a:r>
              <a:rPr sz="3600" dirty="0">
                <a:solidFill>
                  <a:srgbClr val="414141"/>
                </a:solidFill>
              </a:rPr>
              <a:t>正文级别 2</a:t>
            </a:r>
          </a:p>
          <a:p>
            <a:pPr lvl="2">
              <a:defRPr sz="1800">
                <a:solidFill>
                  <a:srgbClr val="000000"/>
                </a:solidFill>
              </a:defRPr>
            </a:pPr>
            <a:r>
              <a:rPr sz="3600" dirty="0">
                <a:solidFill>
                  <a:srgbClr val="414141"/>
                </a:solidFill>
              </a:rPr>
              <a:t>正文级别 3</a:t>
            </a:r>
          </a:p>
          <a:p>
            <a:pPr lvl="3">
              <a:defRPr sz="1800">
                <a:solidFill>
                  <a:srgbClr val="000000"/>
                </a:solidFill>
              </a:defRPr>
            </a:pPr>
            <a:r>
              <a:rPr sz="3600" dirty="0">
                <a:solidFill>
                  <a:srgbClr val="414141"/>
                </a:solidFill>
              </a:rPr>
              <a:t>正文级别 4</a:t>
            </a:r>
          </a:p>
          <a:p>
            <a:pPr lvl="4">
              <a:defRPr sz="1800">
                <a:solidFill>
                  <a:srgbClr val="000000"/>
                </a:solidFill>
              </a:defRPr>
            </a:pPr>
            <a:r>
              <a:rPr sz="3600" dirty="0">
                <a:solidFill>
                  <a:srgbClr val="414141"/>
                </a:solidFill>
              </a:rPr>
              <a:t>正文级别 5</a:t>
            </a:r>
          </a:p>
        </p:txBody>
      </p:sp>
      <p:sp>
        <p:nvSpPr>
          <p:cNvPr id="33" name="Shape 33"/>
          <p:cNvSpPr/>
          <p:nvPr/>
        </p:nvSpPr>
        <p:spPr>
          <a:xfrm>
            <a:off x="5181175" y="9374009"/>
            <a:ext cx="2047035"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latin typeface="Microsoft YaHei"/>
                <a:ea typeface="Microsoft YaHei"/>
                <a:cs typeface="Microsoft YaHei"/>
                <a:sym typeface="Microsoft YaHei"/>
              </a:defRPr>
            </a:lvl1pPr>
          </a:lstStyle>
          <a:p>
            <a:pPr lvl="0">
              <a:defRPr>
                <a:solidFill>
                  <a:srgbClr val="000000"/>
                </a:solidFill>
              </a:defRPr>
            </a:pPr>
            <a:r>
              <a:rPr i="1" dirty="0" smtClean="0">
                <a:solidFill>
                  <a:schemeClr val="accent1">
                    <a:lumMod val="50000"/>
                  </a:schemeClr>
                </a:solidFill>
              </a:rPr>
              <a:t>www.</a:t>
            </a:r>
            <a:r>
              <a:rPr lang="en-US" altLang="zh-CN" i="1" dirty="0" err="1" smtClean="0">
                <a:solidFill>
                  <a:schemeClr val="accent1">
                    <a:lumMod val="50000"/>
                  </a:schemeClr>
                </a:solidFill>
              </a:rPr>
              <a:t>qingguo.me</a:t>
            </a:r>
            <a:endParaRPr i="1" dirty="0">
              <a:solidFill>
                <a:schemeClr val="accent1">
                  <a:lumMod val="50000"/>
                </a:schemeClr>
              </a:solidFill>
            </a:endParaRPr>
          </a:p>
        </p:txBody>
      </p:sp>
      <p:pic>
        <p:nvPicPr>
          <p:cNvPr id="9" name="图片 8" descr="logo.fw.png"/>
          <p:cNvPicPr>
            <a:picLocks noChangeAspect="1"/>
          </p:cNvPicPr>
          <p:nvPr userDrawn="1"/>
        </p:nvPicPr>
        <p:blipFill>
          <a:blip r:embed="rId2" cstate="print"/>
          <a:stretch>
            <a:fillRect/>
          </a:stretch>
        </p:blipFill>
        <p:spPr>
          <a:xfrm>
            <a:off x="11299706" y="166370"/>
            <a:ext cx="1489238" cy="1067092"/>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标题文本</a:t>
            </a:r>
          </a:p>
        </p:txBody>
      </p:sp>
      <p:sp>
        <p:nvSpPr>
          <p:cNvPr id="37" name="Shape 37"/>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正文级别 1</a:t>
            </a:r>
          </a:p>
          <a:p>
            <a:pPr lvl="1">
              <a:defRPr sz="1800">
                <a:solidFill>
                  <a:srgbClr val="000000"/>
                </a:solidFill>
              </a:defRPr>
            </a:pPr>
            <a:r>
              <a:rPr sz="3000">
                <a:solidFill>
                  <a:srgbClr val="414141"/>
                </a:solidFill>
              </a:rPr>
              <a:t>正文级别 2</a:t>
            </a:r>
          </a:p>
          <a:p>
            <a:pPr lvl="2">
              <a:defRPr sz="1800">
                <a:solidFill>
                  <a:srgbClr val="000000"/>
                </a:solidFill>
              </a:defRPr>
            </a:pPr>
            <a:r>
              <a:rPr sz="3000">
                <a:solidFill>
                  <a:srgbClr val="414141"/>
                </a:solidFill>
              </a:rPr>
              <a:t>正文级别 3</a:t>
            </a:r>
          </a:p>
          <a:p>
            <a:pPr lvl="3">
              <a:defRPr sz="1800">
                <a:solidFill>
                  <a:srgbClr val="000000"/>
                </a:solidFill>
              </a:defRPr>
            </a:pPr>
            <a:r>
              <a:rPr sz="3000">
                <a:solidFill>
                  <a:srgbClr val="414141"/>
                </a:solidFill>
              </a:rPr>
              <a:t>正文级别 4</a:t>
            </a:r>
          </a:p>
          <a:p>
            <a:pPr lvl="4">
              <a:defRPr sz="1800">
                <a:solidFill>
                  <a:srgbClr val="000000"/>
                </a:solidFill>
              </a:defRPr>
            </a:pPr>
            <a:r>
              <a:rPr sz="3000">
                <a:solidFill>
                  <a:srgbClr val="414141"/>
                </a:solidFill>
              </a:rPr>
              <a:t>正文级别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项目符号">
    <p:spTree>
      <p:nvGrpSpPr>
        <p:cNvPr id="1" name=""/>
        <p:cNvGrpSpPr/>
        <p:nvPr/>
      </p:nvGrpSpPr>
      <p:grpSpPr>
        <a:xfrm>
          <a:off x="0" y="0"/>
          <a:ext cx="0" cy="0"/>
          <a:chOff x="0" y="0"/>
          <a:chExt cx="0" cy="0"/>
        </a:xfrm>
      </p:grpSpPr>
      <p:sp>
        <p:nvSpPr>
          <p:cNvPr id="39" name="Shape 39"/>
          <p:cNvSpPr>
            <a:spLocks noGrp="1"/>
          </p:cNvSpPr>
          <p:nvPr>
            <p:ph type="body" idx="1"/>
          </p:nvPr>
        </p:nvSpPr>
        <p:spPr>
          <a:xfrm>
            <a:off x="508000" y="1270000"/>
            <a:ext cx="11988800" cy="7213600"/>
          </a:xfrm>
          <a:prstGeom prst="rect">
            <a:avLst/>
          </a:prstGeom>
        </p:spPr>
        <p:txBody>
          <a:bodyPr/>
          <a:lstStyle>
            <a:lvl1pPr marL="469900" indent="-469900">
              <a:spcBef>
                <a:spcPts val="2400"/>
              </a:spcBef>
              <a:buSzPct val="60000"/>
              <a:defRPr sz="3600"/>
            </a:lvl1pPr>
            <a:lvl2pPr marL="939800" indent="-469900">
              <a:spcBef>
                <a:spcPts val="2400"/>
              </a:spcBef>
              <a:buSzPct val="60000"/>
              <a:defRPr sz="3600"/>
            </a:lvl2pPr>
            <a:lvl3pPr marL="1409700" indent="-469900">
              <a:spcBef>
                <a:spcPts val="2400"/>
              </a:spcBef>
              <a:buSzPct val="60000"/>
              <a:defRPr sz="3600"/>
            </a:lvl3pPr>
            <a:lvl4pPr marL="1879600" indent="-469900">
              <a:spcBef>
                <a:spcPts val="2400"/>
              </a:spcBef>
              <a:buSzPct val="60000"/>
              <a:defRPr sz="3600"/>
            </a:lvl4pPr>
            <a:lvl5pPr marL="2349500" indent="-469900">
              <a:spcBef>
                <a:spcPts val="2400"/>
              </a:spcBef>
              <a:buSzPct val="60000"/>
              <a:defRPr sz="3600"/>
            </a:lvl5pPr>
          </a:lstStyle>
          <a:p>
            <a:pPr lvl="0">
              <a:defRPr sz="1800">
                <a:solidFill>
                  <a:srgbClr val="000000"/>
                </a:solidFill>
              </a:defRPr>
            </a:pPr>
            <a:r>
              <a:rPr sz="3600">
                <a:solidFill>
                  <a:srgbClr val="414141"/>
                </a:solidFill>
              </a:rPr>
              <a:t>正文级别 1</a:t>
            </a:r>
          </a:p>
          <a:p>
            <a:pPr lvl="1">
              <a:defRPr sz="1800">
                <a:solidFill>
                  <a:srgbClr val="000000"/>
                </a:solidFill>
              </a:defRPr>
            </a:pPr>
            <a:r>
              <a:rPr sz="3600">
                <a:solidFill>
                  <a:srgbClr val="414141"/>
                </a:solidFill>
              </a:rPr>
              <a:t>正文级别 2</a:t>
            </a:r>
          </a:p>
          <a:p>
            <a:pPr lvl="2">
              <a:defRPr sz="1800">
                <a:solidFill>
                  <a:srgbClr val="000000"/>
                </a:solidFill>
              </a:defRPr>
            </a:pPr>
            <a:r>
              <a:rPr sz="3600">
                <a:solidFill>
                  <a:srgbClr val="414141"/>
                </a:solidFill>
              </a:rPr>
              <a:t>正文级别 3</a:t>
            </a:r>
          </a:p>
          <a:p>
            <a:pPr lvl="3">
              <a:defRPr sz="1800">
                <a:solidFill>
                  <a:srgbClr val="000000"/>
                </a:solidFill>
              </a:defRPr>
            </a:pPr>
            <a:r>
              <a:rPr sz="3600">
                <a:solidFill>
                  <a:srgbClr val="414141"/>
                </a:solidFill>
              </a:rPr>
              <a:t>正文级别 4</a:t>
            </a:r>
          </a:p>
          <a:p>
            <a:pPr lvl="4">
              <a:defRPr sz="1800">
                <a:solidFill>
                  <a:srgbClr val="000000"/>
                </a:solidFill>
              </a:defRPr>
            </a:pPr>
            <a:r>
              <a:rPr sz="3600">
                <a:solidFill>
                  <a:srgbClr val="414141"/>
                </a:solidFill>
              </a:rPr>
              <a:t>正文级别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照片 - 3 联">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标题文本</a:t>
            </a:r>
          </a:p>
        </p:txBody>
      </p:sp>
      <p:sp>
        <p:nvSpPr>
          <p:cNvPr id="5" name="Shape 5"/>
          <p:cNvSpPr>
            <a:spLocks noGrp="1"/>
          </p:cNvSpPr>
          <p:nvPr>
            <p:ph type="body" idx="1"/>
          </p:nvPr>
        </p:nvSpPr>
        <p:spPr>
          <a:xfrm>
            <a:off x="508000" y="2730500"/>
            <a:ext cx="5816600" cy="635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3000">
                <a:solidFill>
                  <a:srgbClr val="414141"/>
                </a:solidFill>
              </a:rPr>
              <a:t>正文级别 1</a:t>
            </a:r>
          </a:p>
          <a:p>
            <a:pPr lvl="1">
              <a:defRPr sz="1800">
                <a:solidFill>
                  <a:srgbClr val="000000"/>
                </a:solidFill>
              </a:defRPr>
            </a:pPr>
            <a:r>
              <a:rPr sz="3000">
                <a:solidFill>
                  <a:srgbClr val="414141"/>
                </a:solidFill>
              </a:rPr>
              <a:t>正文级别 2</a:t>
            </a:r>
          </a:p>
          <a:p>
            <a:pPr lvl="2">
              <a:defRPr sz="1800">
                <a:solidFill>
                  <a:srgbClr val="000000"/>
                </a:solidFill>
              </a:defRPr>
            </a:pPr>
            <a:r>
              <a:rPr sz="3000">
                <a:solidFill>
                  <a:srgbClr val="414141"/>
                </a:solidFill>
              </a:rPr>
              <a:t>正文级别 3</a:t>
            </a:r>
          </a:p>
          <a:p>
            <a:pPr lvl="3">
              <a:defRPr sz="1800">
                <a:solidFill>
                  <a:srgbClr val="000000"/>
                </a:solidFill>
              </a:defRPr>
            </a:pPr>
            <a:r>
              <a:rPr sz="3000">
                <a:solidFill>
                  <a:srgbClr val="414141"/>
                </a:solidFill>
              </a:rPr>
              <a:t>正文级别 4</a:t>
            </a:r>
          </a:p>
          <a:p>
            <a:pPr lvl="4">
              <a:defRPr sz="1800">
                <a:solidFill>
                  <a:srgbClr val="000000"/>
                </a:solidFill>
              </a:defRPr>
            </a:pPr>
            <a:r>
              <a:rPr sz="3000">
                <a:solidFill>
                  <a:srgbClr val="414141"/>
                </a:solidFill>
              </a:rPr>
              <a:t>正文级别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3937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1pPr>
      <a:lvl2pPr marL="7874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2pPr>
      <a:lvl3pPr marL="11811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3pPr>
      <a:lvl4pPr marL="15748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4pPr>
      <a:lvl5pPr marL="19685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5pPr>
      <a:lvl6pPr marL="23622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6pPr>
      <a:lvl7pPr marL="27559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7pPr>
      <a:lvl8pPr marL="31496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8pPr>
      <a:lvl9pPr marL="3543300" indent="-393700" defTabSz="584200">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21453;&#39304;&#32451;&#20064;&#26684;&#24335;&#26631;&#20934;(v1.0.1).pdf"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file:///C:\Users\user\Desktop\&#24120;&#24030;&#39033;&#30446;-&#28246;&#22616;&#26725;&#20013;&#24515;&#23567;&#23398;\&#21453;&#39304;&#32451;&#20064;&#26684;&#24335;&#26631;&#20934;(v1.0.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26631;&#20934;&#26679;&#20363;/&#38738;&#26524;&#24494;&#35270;&#39057;&#33539;&#20363;.mp4" TargetMode="Externa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file:///C:\Users\user\Desktop\&#24120;&#24030;&#39033;&#30446;-&#28246;&#22616;&#26725;&#20013;&#24515;&#23567;&#23398;\&#24494;&#35838;&#21046;&#20316;&#26631;&#20934;(v1.0&#65289;.pdf"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30693;&#35782;&#26641;-&#23567;&#23398;&#25968;&#23398;.xlsx"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file:///C:\Users\user\Desktop\&#24120;&#24030;&#39033;&#30446;-&#28246;&#22616;&#26725;&#20013;&#24515;&#23567;&#23398;\&#30693;&#35782;&#26641;-&#23567;&#23398;&#25968;&#23398;.xls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4787888" y="7805758"/>
            <a:ext cx="2848375" cy="523220"/>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square">
            <a:spAutoFit/>
          </a:bodyPr>
          <a:lstStyle/>
          <a:p>
            <a:pPr algn="ctr">
              <a:defRPr/>
            </a:pPr>
            <a:r>
              <a:rPr lang="en-US" altLang="zh-CN" sz="2800" dirty="0" smtClean="0">
                <a:latin typeface="微软雅黑" pitchFamily="34" charset="-122"/>
                <a:ea typeface="微软雅黑" pitchFamily="34" charset="-122"/>
              </a:rPr>
              <a:t>2015</a:t>
            </a:r>
            <a:r>
              <a:rPr lang="zh-CN" altLang="en-US" sz="2800" dirty="0" smtClean="0">
                <a:latin typeface="微软雅黑" pitchFamily="34" charset="-122"/>
                <a:ea typeface="微软雅黑" pitchFamily="34" charset="-122"/>
              </a:rPr>
              <a:t>年</a:t>
            </a:r>
            <a:r>
              <a:rPr lang="en-US" altLang="zh-CN" sz="2800" dirty="0" smtClean="0">
                <a:latin typeface="微软雅黑" pitchFamily="34" charset="-122"/>
                <a:ea typeface="微软雅黑" pitchFamily="34" charset="-122"/>
              </a:rPr>
              <a:t>4</a:t>
            </a:r>
            <a:r>
              <a:rPr lang="zh-CN" altLang="en-US" sz="2800" dirty="0" smtClean="0">
                <a:latin typeface="微软雅黑" pitchFamily="34" charset="-122"/>
                <a:ea typeface="微软雅黑" pitchFamily="34" charset="-122"/>
              </a:rPr>
              <a:t>月</a:t>
            </a:r>
            <a:endParaRPr lang="zh-CN" altLang="en-US" sz="2800" dirty="0">
              <a:solidFill>
                <a:srgbClr val="FFFFFF"/>
              </a:solidFill>
              <a:latin typeface="微软雅黑" pitchFamily="34" charset="-122"/>
              <a:ea typeface="微软雅黑" pitchFamily="34" charset="-122"/>
              <a:cs typeface="Arial" charset="0"/>
            </a:endParaRPr>
          </a:p>
        </p:txBody>
      </p:sp>
      <p:sp>
        <p:nvSpPr>
          <p:cNvPr id="10" name="Rectangle 7"/>
          <p:cNvSpPr>
            <a:spLocks noChangeArrowheads="1"/>
          </p:cNvSpPr>
          <p:nvPr/>
        </p:nvSpPr>
        <p:spPr bwMode="auto">
          <a:xfrm>
            <a:off x="2001806" y="3164264"/>
            <a:ext cx="8675212" cy="1015663"/>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square">
            <a:spAutoFit/>
          </a:bodyPr>
          <a:lstStyle/>
          <a:p>
            <a:pPr>
              <a:defRPr/>
            </a:pPr>
            <a:r>
              <a:rPr lang="zh-CN" altLang="en-US" sz="6000" b="1" dirty="0" smtClean="0">
                <a:solidFill>
                  <a:schemeClr val="tx1"/>
                </a:solidFill>
                <a:latin typeface="微软雅黑" pitchFamily="34" charset="-122"/>
                <a:ea typeface="微软雅黑" pitchFamily="34" charset="-122"/>
              </a:rPr>
              <a:t>微课程制作标准</a:t>
            </a:r>
            <a:endParaRPr lang="en-US" altLang="zh-CN" sz="6000" b="1" dirty="0" smtClean="0">
              <a:solidFill>
                <a:schemeClr val="tx1"/>
              </a:solidFill>
              <a:latin typeface="微软雅黑" pitchFamily="34" charset="-122"/>
              <a:ea typeface="微软雅黑" pitchFamily="34" charset="-122"/>
            </a:endParaRPr>
          </a:p>
        </p:txBody>
      </p:sp>
      <p:sp>
        <p:nvSpPr>
          <p:cNvPr id="5" name="TextBox 4"/>
          <p:cNvSpPr txBox="1"/>
          <p:nvPr/>
        </p:nvSpPr>
        <p:spPr>
          <a:xfrm>
            <a:off x="5359392" y="6948502"/>
            <a:ext cx="1538883"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zh-CN" altLang="en-US" sz="2800" b="1" i="0" u="none" strike="noStrike" cap="none" spc="0" normalizeH="0" baseline="0" dirty="0" smtClean="0">
                <a:ln>
                  <a:noFill/>
                </a:ln>
                <a:solidFill>
                  <a:schemeClr val="tx1"/>
                </a:solidFill>
                <a:effectLst/>
                <a:uFillTx/>
                <a:latin typeface="微软雅黑" pitchFamily="34" charset="-122"/>
                <a:ea typeface="微软雅黑" pitchFamily="34" charset="-122"/>
                <a:sym typeface="Palatino"/>
              </a:rPr>
              <a:t>青果在线</a:t>
            </a:r>
            <a:endParaRPr kumimoji="0" lang="zh-CN" altLang="en-US" sz="2800" b="1" i="0" u="none" strike="noStrike" cap="none" spc="0" normalizeH="0" baseline="0" dirty="0">
              <a:ln>
                <a:noFill/>
              </a:ln>
              <a:solidFill>
                <a:schemeClr val="tx1"/>
              </a:solidFill>
              <a:effectLst/>
              <a:uFillTx/>
              <a:latin typeface="微软雅黑" pitchFamily="34" charset="-122"/>
              <a:ea typeface="微软雅黑" pitchFamily="34" charset="-122"/>
              <a:sym typeface="Palatino"/>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4484" y="1733528"/>
            <a:ext cx="2489785" cy="523220"/>
          </a:xfrm>
          <a:prstGeom prst="rect">
            <a:avLst/>
          </a:prstGeom>
        </p:spPr>
        <p:txBody>
          <a:bodyPr wrap="none">
            <a:spAutoFit/>
          </a:bodyPr>
          <a:lstStyle/>
          <a:p>
            <a:r>
              <a:rPr lang="en-US" altLang="zh-CN" sz="2800" b="1" dirty="0" smtClean="0">
                <a:latin typeface="微软雅黑" pitchFamily="34" charset="-122"/>
                <a:ea typeface="微软雅黑" pitchFamily="34" charset="-122"/>
              </a:rPr>
              <a:t>1.3.4</a:t>
            </a:r>
            <a:r>
              <a:rPr lang="zh-CN" altLang="en-US" sz="2800" b="1" dirty="0" smtClean="0">
                <a:latin typeface="微软雅黑" pitchFamily="34" charset="-122"/>
                <a:ea typeface="微软雅黑" pitchFamily="34" charset="-122"/>
              </a:rPr>
              <a:t>美学建议</a:t>
            </a:r>
            <a:endParaRPr lang="zh-CN" altLang="en-US" sz="2800" b="1" dirty="0">
              <a:latin typeface="微软雅黑" pitchFamily="34" charset="-122"/>
              <a:ea typeface="微软雅黑" pitchFamily="34" charset="-122"/>
            </a:endParaRPr>
          </a:p>
        </p:txBody>
      </p:sp>
      <p:sp>
        <p:nvSpPr>
          <p:cNvPr id="4" name="矩形 3"/>
          <p:cNvSpPr/>
          <p:nvPr/>
        </p:nvSpPr>
        <p:spPr>
          <a:xfrm>
            <a:off x="573046" y="947710"/>
            <a:ext cx="2271776"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1.3</a:t>
            </a:r>
            <a:r>
              <a:rPr lang="zh-CN" altLang="en-US" sz="3600" b="1" dirty="0" smtClean="0">
                <a:latin typeface="微软雅黑" pitchFamily="34" charset="-122"/>
                <a:ea typeface="微软雅黑" pitchFamily="34" charset="-122"/>
              </a:rPr>
              <a:t>微视频</a:t>
            </a:r>
            <a:endParaRPr lang="zh-CN" altLang="en-US" sz="3600" b="1" dirty="0">
              <a:latin typeface="微软雅黑" pitchFamily="34" charset="-122"/>
              <a:ea typeface="微软雅黑" pitchFamily="34" charset="-122"/>
            </a:endParaRPr>
          </a:p>
        </p:txBody>
      </p:sp>
      <p:graphicFrame>
        <p:nvGraphicFramePr>
          <p:cNvPr id="5" name="表格 4"/>
          <p:cNvGraphicFramePr>
            <a:graphicFrameLocks noGrp="1"/>
          </p:cNvGraphicFramePr>
          <p:nvPr/>
        </p:nvGraphicFramePr>
        <p:xfrm>
          <a:off x="787360" y="2519346"/>
          <a:ext cx="11501518" cy="6364978"/>
        </p:xfrm>
        <a:graphic>
          <a:graphicData uri="http://schemas.openxmlformats.org/drawingml/2006/table">
            <a:tbl>
              <a:tblPr firstRow="1" bandRow="1">
                <a:tableStyleId>{08FB837D-C827-4EFA-A057-4D05807E0F7C}</a:tableStyleId>
              </a:tblPr>
              <a:tblGrid>
                <a:gridCol w="4429156"/>
                <a:gridCol w="7072362"/>
              </a:tblGrid>
              <a:tr h="714380">
                <a:tc>
                  <a:txBody>
                    <a:bodyPr/>
                    <a:lstStyle/>
                    <a:p>
                      <a:pPr algn="l"/>
                      <a:r>
                        <a:rPr lang="zh-CN" altLang="en-US" sz="2400" b="1" dirty="0" smtClean="0">
                          <a:latin typeface="微软雅黑" pitchFamily="34" charset="-122"/>
                          <a:ea typeface="微软雅黑" pitchFamily="34" charset="-122"/>
                        </a:rPr>
                        <a:t>分类</a:t>
                      </a:r>
                      <a:endParaRPr lang="zh-CN" altLang="en-US" sz="2400" b="1" dirty="0">
                        <a:latin typeface="微软雅黑" pitchFamily="34" charset="-122"/>
                        <a:ea typeface="微软雅黑" pitchFamily="34" charset="-122"/>
                      </a:endParaRPr>
                    </a:p>
                  </a:txBody>
                  <a:tcPr/>
                </a:tc>
                <a:tc>
                  <a:txBody>
                    <a:bodyPr/>
                    <a:lstStyle/>
                    <a:p>
                      <a:pPr algn="l"/>
                      <a:r>
                        <a:rPr lang="zh-CN" altLang="en-US" sz="2400" dirty="0" smtClean="0">
                          <a:latin typeface="微软雅黑" pitchFamily="34" charset="-122"/>
                          <a:ea typeface="微软雅黑" pitchFamily="34" charset="-122"/>
                        </a:rPr>
                        <a:t>内容</a:t>
                      </a:r>
                      <a:endParaRPr lang="zh-CN" altLang="en-US" sz="2400" dirty="0">
                        <a:latin typeface="微软雅黑" pitchFamily="34" charset="-122"/>
                        <a:ea typeface="微软雅黑" pitchFamily="34" charset="-122"/>
                      </a:endParaRPr>
                    </a:p>
                  </a:txBody>
                  <a:tcPr/>
                </a:tc>
              </a:tr>
              <a:tr h="370840">
                <a:tc>
                  <a:txBody>
                    <a:bodyPr/>
                    <a:lstStyle/>
                    <a:p>
                      <a:pPr algn="l"/>
                      <a:r>
                        <a:rPr lang="zh-CN" altLang="en-US" sz="2400" b="1" dirty="0" smtClean="0">
                          <a:latin typeface="微软雅黑" pitchFamily="34" charset="-122"/>
                          <a:ea typeface="微软雅黑" pitchFamily="34" charset="-122"/>
                        </a:rPr>
                        <a:t>页面布局</a:t>
                      </a:r>
                      <a:endParaRPr lang="zh-CN" altLang="en-US" sz="2400" b="1" dirty="0">
                        <a:latin typeface="微软雅黑" pitchFamily="34" charset="-122"/>
                        <a:ea typeface="微软雅黑" pitchFamily="34" charset="-122"/>
                      </a:endParaRPr>
                    </a:p>
                  </a:txBody>
                  <a:tcPr/>
                </a:tc>
                <a:tc>
                  <a:txBody>
                    <a:bodyPr/>
                    <a:lstStyle/>
                    <a:p>
                      <a:pPr algn="l"/>
                      <a:r>
                        <a:rPr lang="zh-CN" altLang="en-US" sz="2400" dirty="0" smtClean="0">
                          <a:latin typeface="微软雅黑" pitchFamily="34" charset="-122"/>
                          <a:ea typeface="微软雅黑" pitchFamily="34" charset="-122"/>
                          <a:sym typeface="Palatino"/>
                        </a:rPr>
                        <a:t>文字内容简明扼要。布局合理，背景美观，深色或中性色为主，页数适中。</a:t>
                      </a:r>
                    </a:p>
                    <a:p>
                      <a:pPr algn="l"/>
                      <a:endParaRPr lang="zh-CN" altLang="en-US" sz="2400" dirty="0">
                        <a:latin typeface="微软雅黑" pitchFamily="34" charset="-122"/>
                        <a:ea typeface="微软雅黑" pitchFamily="34" charset="-122"/>
                      </a:endParaRPr>
                    </a:p>
                  </a:txBody>
                  <a:tcPr/>
                </a:tc>
              </a:tr>
              <a:tr h="1083646">
                <a:tc>
                  <a:txBody>
                    <a:bodyPr/>
                    <a:lstStyle/>
                    <a:p>
                      <a:pPr algn="l"/>
                      <a:r>
                        <a:rPr lang="zh-CN" altLang="en-US" sz="2400" b="1" dirty="0" smtClean="0">
                          <a:latin typeface="微软雅黑" pitchFamily="34" charset="-122"/>
                          <a:ea typeface="微软雅黑" pitchFamily="34" charset="-122"/>
                        </a:rPr>
                        <a:t>字体</a:t>
                      </a:r>
                      <a:endParaRPr lang="zh-CN" altLang="en-US" sz="2400" b="1" dirty="0">
                        <a:latin typeface="微软雅黑" pitchFamily="34" charset="-122"/>
                        <a:ea typeface="微软雅黑" pitchFamily="34" charset="-122"/>
                      </a:endParaRPr>
                    </a:p>
                  </a:txBody>
                  <a:tcPr/>
                </a:tc>
                <a:tc>
                  <a:txBody>
                    <a:bodyPr/>
                    <a:lstStyle/>
                    <a:p>
                      <a:pPr algn="l"/>
                      <a:r>
                        <a:rPr lang="zh-CN" altLang="en-US" sz="2400" dirty="0" smtClean="0">
                          <a:latin typeface="微软雅黑" pitchFamily="34" charset="-122"/>
                          <a:ea typeface="微软雅黑" pitchFamily="34" charset="-122"/>
                          <a:sym typeface="Palatino"/>
                        </a:rPr>
                        <a:t>字体搭配建议：微软雅黑（标题）</a:t>
                      </a:r>
                      <a:r>
                        <a:rPr lang="en-US" sz="2400" dirty="0" smtClean="0">
                          <a:latin typeface="微软雅黑" pitchFamily="34" charset="-122"/>
                          <a:ea typeface="微软雅黑" pitchFamily="34" charset="-122"/>
                          <a:sym typeface="Palatino"/>
                        </a:rPr>
                        <a:t>+</a:t>
                      </a:r>
                      <a:r>
                        <a:rPr lang="zh-CN" altLang="en-US" sz="2400" dirty="0" smtClean="0">
                          <a:latin typeface="微软雅黑" pitchFamily="34" charset="-122"/>
                          <a:ea typeface="微软雅黑" pitchFamily="34" charset="-122"/>
                          <a:sym typeface="Palatino"/>
                        </a:rPr>
                        <a:t>楷体（正文），黑体（标题）</a:t>
                      </a:r>
                      <a:r>
                        <a:rPr lang="en-US" sz="2400" dirty="0" smtClean="0">
                          <a:latin typeface="微软雅黑" pitchFamily="34" charset="-122"/>
                          <a:ea typeface="微软雅黑" pitchFamily="34" charset="-122"/>
                          <a:sym typeface="Palatino"/>
                        </a:rPr>
                        <a:t>+</a:t>
                      </a:r>
                      <a:r>
                        <a:rPr lang="zh-CN" altLang="en-US" sz="2400" dirty="0" smtClean="0">
                          <a:latin typeface="微软雅黑" pitchFamily="34" charset="-122"/>
                          <a:ea typeface="微软雅黑" pitchFamily="34" charset="-122"/>
                          <a:sym typeface="Palatino"/>
                        </a:rPr>
                        <a:t>楷体（正文），慎用艺术字。</a:t>
                      </a:r>
                      <a:endParaRPr lang="zh-CN" altLang="en-US" sz="2400" dirty="0">
                        <a:latin typeface="微软雅黑" pitchFamily="34" charset="-122"/>
                        <a:ea typeface="微软雅黑" pitchFamily="34" charset="-122"/>
                      </a:endParaRPr>
                    </a:p>
                  </a:txBody>
                  <a:tcPr/>
                </a:tc>
              </a:tr>
              <a:tr h="370840">
                <a:tc>
                  <a:txBody>
                    <a:bodyPr/>
                    <a:lstStyle/>
                    <a:p>
                      <a:pPr algn="l"/>
                      <a:r>
                        <a:rPr lang="zh-CN" altLang="en-US" sz="2400" b="1" dirty="0" smtClean="0">
                          <a:latin typeface="微软雅黑" pitchFamily="34" charset="-122"/>
                          <a:ea typeface="微软雅黑" pitchFamily="34" charset="-122"/>
                        </a:rPr>
                        <a:t>字号</a:t>
                      </a:r>
                      <a:endParaRPr lang="zh-CN" altLang="en-US" sz="2400" b="1" dirty="0">
                        <a:latin typeface="微软雅黑" pitchFamily="34" charset="-122"/>
                        <a:ea typeface="微软雅黑" pitchFamily="34" charset="-122"/>
                      </a:endParaRPr>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zh-CN" altLang="en-US" sz="2400" dirty="0" smtClean="0">
                          <a:latin typeface="微软雅黑" pitchFamily="34" charset="-122"/>
                          <a:ea typeface="微软雅黑" pitchFamily="34" charset="-122"/>
                          <a:sym typeface="Palatino"/>
                        </a:rPr>
                        <a:t>标题字号是</a:t>
                      </a:r>
                      <a:r>
                        <a:rPr lang="en-US" sz="2400" dirty="0" smtClean="0">
                          <a:latin typeface="微软雅黑" pitchFamily="34" charset="-122"/>
                          <a:ea typeface="微软雅黑" pitchFamily="34" charset="-122"/>
                          <a:sym typeface="Palatino"/>
                        </a:rPr>
                        <a:t>40</a:t>
                      </a:r>
                      <a:r>
                        <a:rPr lang="zh-CN" altLang="en-US" sz="2400" dirty="0" smtClean="0">
                          <a:latin typeface="微软雅黑" pitchFamily="34" charset="-122"/>
                          <a:ea typeface="微软雅黑" pitchFamily="34" charset="-122"/>
                          <a:sym typeface="Palatino"/>
                        </a:rPr>
                        <a:t>号，一级文本</a:t>
                      </a:r>
                      <a:r>
                        <a:rPr lang="en-US" sz="2400" dirty="0" smtClean="0">
                          <a:latin typeface="微软雅黑" pitchFamily="34" charset="-122"/>
                          <a:ea typeface="微软雅黑" pitchFamily="34" charset="-122"/>
                          <a:sym typeface="Palatino"/>
                        </a:rPr>
                        <a:t>28</a:t>
                      </a:r>
                      <a:r>
                        <a:rPr lang="zh-CN" altLang="en-US" sz="2400" dirty="0" smtClean="0">
                          <a:latin typeface="微软雅黑" pitchFamily="34" charset="-122"/>
                          <a:ea typeface="微软雅黑" pitchFamily="34" charset="-122"/>
                          <a:sym typeface="Palatino"/>
                        </a:rPr>
                        <a:t>号，二级文本</a:t>
                      </a:r>
                      <a:r>
                        <a:rPr lang="en-US" sz="2400" dirty="0" smtClean="0">
                          <a:latin typeface="微软雅黑" pitchFamily="34" charset="-122"/>
                          <a:ea typeface="微软雅黑" pitchFamily="34" charset="-122"/>
                          <a:sym typeface="Palatino"/>
                        </a:rPr>
                        <a:t>24</a:t>
                      </a:r>
                      <a:r>
                        <a:rPr lang="zh-CN" altLang="en-US" sz="2400" dirty="0" smtClean="0">
                          <a:latin typeface="微软雅黑" pitchFamily="34" charset="-122"/>
                          <a:ea typeface="微软雅黑" pitchFamily="34" charset="-122"/>
                          <a:sym typeface="Palatino"/>
                        </a:rPr>
                        <a:t>号，最多到三级文本</a:t>
                      </a:r>
                      <a:r>
                        <a:rPr lang="en-US" sz="2400" dirty="0" smtClean="0">
                          <a:latin typeface="微软雅黑" pitchFamily="34" charset="-122"/>
                          <a:ea typeface="微软雅黑" pitchFamily="34" charset="-122"/>
                          <a:sym typeface="Palatino"/>
                        </a:rPr>
                        <a:t>20</a:t>
                      </a:r>
                      <a:r>
                        <a:rPr lang="zh-CN" altLang="en-US" sz="2400" dirty="0" smtClean="0">
                          <a:latin typeface="微软雅黑" pitchFamily="34" charset="-122"/>
                          <a:ea typeface="微软雅黑" pitchFamily="34" charset="-122"/>
                          <a:sym typeface="Palatino"/>
                        </a:rPr>
                        <a:t>号。</a:t>
                      </a:r>
                      <a:endParaRPr lang="zh-CN" altLang="en-US" sz="2400" dirty="0" smtClean="0">
                        <a:latin typeface="微软雅黑" pitchFamily="34" charset="-122"/>
                        <a:ea typeface="微软雅黑" pitchFamily="34" charset="-122"/>
                      </a:endParaRPr>
                    </a:p>
                    <a:p>
                      <a:pPr algn="l"/>
                      <a:endParaRPr lang="zh-CN" altLang="en-US" sz="2400" dirty="0">
                        <a:latin typeface="微软雅黑" pitchFamily="34" charset="-122"/>
                        <a:ea typeface="微软雅黑" pitchFamily="34" charset="-122"/>
                      </a:endParaRPr>
                    </a:p>
                  </a:txBody>
                  <a:tcPr/>
                </a:tc>
              </a:tr>
              <a:tr h="1000792">
                <a:tc>
                  <a:txBody>
                    <a:bodyPr/>
                    <a:lstStyle/>
                    <a:p>
                      <a:pPr algn="l"/>
                      <a:r>
                        <a:rPr lang="zh-CN" altLang="en-US" sz="2400" b="1" dirty="0" smtClean="0">
                          <a:latin typeface="微软雅黑" pitchFamily="34" charset="-122"/>
                          <a:ea typeface="微软雅黑" pitchFamily="34" charset="-122"/>
                        </a:rPr>
                        <a:t>行距</a:t>
                      </a:r>
                      <a:endParaRPr lang="zh-CN" altLang="en-US" sz="2400" b="1" dirty="0">
                        <a:latin typeface="微软雅黑" pitchFamily="34" charset="-122"/>
                        <a:ea typeface="微软雅黑" pitchFamily="34" charset="-122"/>
                      </a:endParaRPr>
                    </a:p>
                  </a:txBody>
                  <a:tcPr/>
                </a:tc>
                <a:tc>
                  <a:txBody>
                    <a:bodyPr/>
                    <a:lstStyle/>
                    <a:p>
                      <a:pPr algn="l"/>
                      <a:r>
                        <a:rPr lang="zh-CN" altLang="en-US" sz="2400" dirty="0" smtClean="0">
                          <a:latin typeface="微软雅黑" pitchFamily="34" charset="-122"/>
                          <a:ea typeface="微软雅黑" pitchFamily="34" charset="-122"/>
                          <a:sym typeface="Palatino"/>
                        </a:rPr>
                        <a:t>行距建议：</a:t>
                      </a:r>
                      <a:r>
                        <a:rPr lang="en-US" sz="2400" dirty="0" smtClean="0">
                          <a:latin typeface="微软雅黑" pitchFamily="34" charset="-122"/>
                          <a:ea typeface="微软雅黑" pitchFamily="34" charset="-122"/>
                          <a:sym typeface="Palatino"/>
                        </a:rPr>
                        <a:t>1.3</a:t>
                      </a:r>
                      <a:r>
                        <a:rPr lang="zh-CN" altLang="en-US" sz="2400" dirty="0" smtClean="0">
                          <a:latin typeface="微软雅黑" pitchFamily="34" charset="-122"/>
                          <a:ea typeface="微软雅黑" pitchFamily="34" charset="-122"/>
                          <a:sym typeface="Palatino"/>
                        </a:rPr>
                        <a:t>倍</a:t>
                      </a:r>
                      <a:r>
                        <a:rPr lang="en-US" sz="2400" dirty="0" smtClean="0">
                          <a:latin typeface="微软雅黑" pitchFamily="34" charset="-122"/>
                          <a:ea typeface="微软雅黑" pitchFamily="34" charset="-122"/>
                          <a:sym typeface="Palatino"/>
                        </a:rPr>
                        <a:t>-1.5</a:t>
                      </a:r>
                      <a:r>
                        <a:rPr lang="zh-CN" altLang="en-US" sz="2400" dirty="0" smtClean="0">
                          <a:latin typeface="微软雅黑" pitchFamily="34" charset="-122"/>
                          <a:ea typeface="微软雅黑" pitchFamily="34" charset="-122"/>
                          <a:sym typeface="Palatino"/>
                        </a:rPr>
                        <a:t>倍，段间距大于行间距。</a:t>
                      </a:r>
                      <a:endParaRPr lang="zh-CN" altLang="en-US" sz="2400" dirty="0">
                        <a:latin typeface="微软雅黑" pitchFamily="34" charset="-122"/>
                        <a:ea typeface="微软雅黑" pitchFamily="34" charset="-122"/>
                      </a:endParaRPr>
                    </a:p>
                  </a:txBody>
                  <a:tcPr/>
                </a:tc>
              </a:tr>
              <a:tr h="370840">
                <a:tc>
                  <a:txBody>
                    <a:bodyPr/>
                    <a:lstStyle/>
                    <a:p>
                      <a:pPr algn="l"/>
                      <a:r>
                        <a:rPr lang="zh-CN" altLang="en-US" sz="2400" b="1" dirty="0" smtClean="0">
                          <a:latin typeface="微软雅黑" pitchFamily="34" charset="-122"/>
                          <a:ea typeface="微软雅黑" pitchFamily="34" charset="-122"/>
                        </a:rPr>
                        <a:t>颜色</a:t>
                      </a:r>
                      <a:endParaRPr lang="zh-CN" altLang="en-US" sz="2400" b="1" dirty="0">
                        <a:latin typeface="微软雅黑" pitchFamily="34" charset="-122"/>
                        <a:ea typeface="微软雅黑" pitchFamily="34" charset="-122"/>
                      </a:endParaRPr>
                    </a:p>
                  </a:txBody>
                  <a:tcPr/>
                </a:tc>
                <a:tc>
                  <a:txBody>
                    <a:bodyPr/>
                    <a:lstStyle/>
                    <a:p>
                      <a:pPr marL="0" marR="0" indent="0" algn="l" defTabSz="584200" eaLnBrk="1" fontAlgn="auto" latinLnBrk="0" hangingPunct="1">
                        <a:lnSpc>
                          <a:spcPct val="100000"/>
                        </a:lnSpc>
                        <a:spcBef>
                          <a:spcPts val="0"/>
                        </a:spcBef>
                        <a:spcAft>
                          <a:spcPts val="0"/>
                        </a:spcAft>
                        <a:buClrTx/>
                        <a:buSzTx/>
                        <a:buFontTx/>
                        <a:buNone/>
                        <a:tabLst/>
                        <a:defRPr/>
                      </a:pPr>
                      <a:r>
                        <a:rPr lang="zh-CN" altLang="en-US" sz="2400" dirty="0" smtClean="0">
                          <a:latin typeface="微软雅黑" pitchFamily="34" charset="-122"/>
                          <a:ea typeface="微软雅黑" pitchFamily="34" charset="-122"/>
                          <a:sym typeface="Palatino"/>
                        </a:rPr>
                        <a:t>除了黑色和白色外，最多搭配</a:t>
                      </a:r>
                      <a:r>
                        <a:rPr lang="en-US" sz="2400" dirty="0" smtClean="0">
                          <a:latin typeface="微软雅黑" pitchFamily="34" charset="-122"/>
                          <a:ea typeface="微软雅黑" pitchFamily="34" charset="-122"/>
                          <a:sym typeface="Palatino"/>
                        </a:rPr>
                        <a:t>3</a:t>
                      </a:r>
                      <a:r>
                        <a:rPr lang="zh-CN" altLang="en-US" sz="2400" dirty="0" smtClean="0">
                          <a:latin typeface="微软雅黑" pitchFamily="34" charset="-122"/>
                          <a:ea typeface="微软雅黑" pitchFamily="34" charset="-122"/>
                          <a:sym typeface="Palatino"/>
                        </a:rPr>
                        <a:t>种颜色，文字与背景色采用对比色。</a:t>
                      </a:r>
                    </a:p>
                    <a:p>
                      <a:pPr algn="l"/>
                      <a:endParaRPr lang="zh-CN" altLang="en-US" sz="2400" dirty="0">
                        <a:latin typeface="微软雅黑" pitchFamily="34" charset="-122"/>
                        <a:ea typeface="微软雅黑" pitchFamily="34" charset="-122"/>
                      </a:endParaRPr>
                    </a:p>
                  </a:txBody>
                  <a:tcPr/>
                </a:tc>
              </a:tr>
            </a:tbl>
          </a:graphicData>
        </a:graphic>
      </p:graphicFrame>
    </p:spTree>
  </p:cSld>
  <p:clrMapOvr>
    <a:masterClrMapping/>
  </p:clrMapOvr>
  <p:transition spd="med">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46" y="947710"/>
            <a:ext cx="2733441"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1.4</a:t>
            </a:r>
            <a:r>
              <a:rPr lang="zh-CN" altLang="en-US" sz="3600" b="1" dirty="0" smtClean="0">
                <a:latin typeface="微软雅黑" pitchFamily="34" charset="-122"/>
                <a:ea typeface="微软雅黑" pitchFamily="34" charset="-122"/>
              </a:rPr>
              <a:t>反馈练习</a:t>
            </a:r>
            <a:endParaRPr lang="zh-CN" altLang="en-US" sz="3600" b="1" dirty="0">
              <a:latin typeface="微软雅黑" pitchFamily="34" charset="-122"/>
              <a:ea typeface="微软雅黑" pitchFamily="34" charset="-122"/>
            </a:endParaRPr>
          </a:p>
        </p:txBody>
      </p:sp>
      <p:sp>
        <p:nvSpPr>
          <p:cNvPr id="4" name="矩形 3"/>
          <p:cNvSpPr/>
          <p:nvPr/>
        </p:nvSpPr>
        <p:spPr>
          <a:xfrm>
            <a:off x="858798" y="7805758"/>
            <a:ext cx="4801314" cy="461665"/>
          </a:xfrm>
          <a:prstGeom prst="rect">
            <a:avLst/>
          </a:prstGeom>
        </p:spPr>
        <p:txBody>
          <a:bodyPr wrap="none">
            <a:spAutoFit/>
          </a:bodyPr>
          <a:lstStyle/>
          <a:p>
            <a:r>
              <a:rPr lang="zh-CN" altLang="en-US" dirty="0" smtClean="0"/>
              <a:t>要求见</a:t>
            </a:r>
            <a:r>
              <a:rPr lang="en-US" altLang="zh-CN" dirty="0" smtClean="0"/>
              <a:t>《</a:t>
            </a:r>
            <a:r>
              <a:rPr lang="zh-CN" altLang="en-US" dirty="0" smtClean="0"/>
              <a:t>青果在线试卷格式标准</a:t>
            </a:r>
            <a:r>
              <a:rPr lang="en-US" altLang="zh-CN" dirty="0" smtClean="0"/>
              <a:t>》</a:t>
            </a:r>
            <a:endParaRPr lang="zh-CN" altLang="en-US" dirty="0"/>
          </a:p>
        </p:txBody>
      </p:sp>
      <p:sp>
        <p:nvSpPr>
          <p:cNvPr id="6" name="矩形 5"/>
          <p:cNvSpPr/>
          <p:nvPr/>
        </p:nvSpPr>
        <p:spPr>
          <a:xfrm>
            <a:off x="877004" y="1771929"/>
            <a:ext cx="4982454" cy="461665"/>
          </a:xfrm>
          <a:prstGeom prst="rect">
            <a:avLst/>
          </a:prstGeom>
        </p:spPr>
        <p:txBody>
          <a:bodyPr wrap="none">
            <a:spAutoFit/>
          </a:bodyPr>
          <a:lstStyle/>
          <a:p>
            <a:r>
              <a:rPr lang="zh-CN" altLang="en-US" dirty="0" smtClean="0"/>
              <a:t>题型为</a:t>
            </a:r>
            <a:r>
              <a:rPr lang="zh-CN" altLang="en-US" b="1" dirty="0" smtClean="0">
                <a:solidFill>
                  <a:srgbClr val="FF0000"/>
                </a:solidFill>
              </a:rPr>
              <a:t>客观题</a:t>
            </a:r>
            <a:r>
              <a:rPr lang="zh-CN" altLang="en-US" dirty="0" smtClean="0"/>
              <a:t>，数量必须是</a:t>
            </a:r>
            <a:r>
              <a:rPr lang="en-US" dirty="0" smtClean="0"/>
              <a:t>5</a:t>
            </a:r>
            <a:r>
              <a:rPr lang="zh-CN" altLang="en-US" dirty="0" smtClean="0"/>
              <a:t>道题。</a:t>
            </a:r>
            <a:endParaRPr lang="zh-CN" altLang="en-US" dirty="0"/>
          </a:p>
        </p:txBody>
      </p:sp>
      <p:sp>
        <p:nvSpPr>
          <p:cNvPr id="7" name="矩形 6"/>
          <p:cNvSpPr/>
          <p:nvPr/>
        </p:nvSpPr>
        <p:spPr>
          <a:xfrm>
            <a:off x="787360" y="2590784"/>
            <a:ext cx="11430080" cy="830997"/>
          </a:xfrm>
          <a:prstGeom prst="rect">
            <a:avLst/>
          </a:prstGeom>
        </p:spPr>
        <p:txBody>
          <a:bodyPr wrap="square">
            <a:spAutoFit/>
          </a:bodyPr>
          <a:lstStyle/>
          <a:p>
            <a:pPr algn="l"/>
            <a:r>
              <a:rPr lang="en-US" dirty="0" smtClean="0"/>
              <a:t>1.</a:t>
            </a:r>
            <a:r>
              <a:rPr lang="zh-CN" altLang="en-US" dirty="0" smtClean="0"/>
              <a:t>试卷格式要求：试卷请使用宋体，英文、数字格式为：</a:t>
            </a:r>
            <a:r>
              <a:rPr lang="en-US" dirty="0" smtClean="0"/>
              <a:t>Times New Roman/Arial</a:t>
            </a:r>
            <a:r>
              <a:rPr lang="zh-CN" altLang="en-US" dirty="0" smtClean="0"/>
              <a:t>，每行开始无空格，当试题或答案中包含图形或特殊符号时，建议使用截图。</a:t>
            </a:r>
            <a:endParaRPr lang="zh-CN" altLang="en-US" dirty="0"/>
          </a:p>
        </p:txBody>
      </p:sp>
      <p:sp>
        <p:nvSpPr>
          <p:cNvPr id="32770" name="Rectangle 2"/>
          <p:cNvSpPr>
            <a:spLocks noChangeArrowheads="1"/>
          </p:cNvSpPr>
          <p:nvPr/>
        </p:nvSpPr>
        <p:spPr bwMode="auto">
          <a:xfrm>
            <a:off x="715922" y="3876668"/>
            <a:ext cx="1228887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rtl="0" eaLnBrk="1" fontAlgn="base" latinLnBrk="0" hangingPunct="1">
              <a:lnSpc>
                <a:spcPct val="100000"/>
              </a:lnSpc>
              <a:spcBef>
                <a:spcPct val="0"/>
              </a:spcBef>
              <a:spcAft>
                <a:spcPct val="0"/>
              </a:spcAft>
              <a:buClrTx/>
              <a:buSzTx/>
              <a:buFontTx/>
              <a:buNone/>
              <a:tabLst/>
            </a:pPr>
            <a:r>
              <a:rPr lang="en-US" altLang="zh-CN" dirty="0" smtClean="0"/>
              <a:t>2.</a:t>
            </a:r>
            <a:r>
              <a:rPr lang="zh-CN" altLang="en-US" dirty="0" smtClean="0"/>
              <a:t>试卷关键字要求：必须放在中文输入状态时的中括号“</a:t>
            </a:r>
            <a:r>
              <a:rPr lang="en-US" altLang="zh-CN" dirty="0" smtClean="0"/>
              <a:t>【 】”</a:t>
            </a:r>
            <a:r>
              <a:rPr lang="zh-CN" altLang="en-US" dirty="0" smtClean="0"/>
              <a:t>中。</a:t>
            </a:r>
            <a:endParaRPr lang="en-US" altLang="zh-CN" dirty="0" smtClean="0"/>
          </a:p>
          <a:p>
            <a:pPr marL="0" marR="0" lvl="0" indent="0" algn="l" rtl="0" eaLnBrk="1" fontAlgn="base" latinLnBrk="0" hangingPunct="1">
              <a:lnSpc>
                <a:spcPct val="100000"/>
              </a:lnSpc>
              <a:spcBef>
                <a:spcPct val="0"/>
              </a:spcBef>
              <a:spcAft>
                <a:spcPct val="0"/>
              </a:spcAft>
              <a:buClrTx/>
              <a:buSzTx/>
              <a:buFontTx/>
              <a:buNone/>
              <a:tabLst/>
            </a:pPr>
            <a:r>
              <a:rPr lang="zh-CN" altLang="en-US" dirty="0" smtClean="0"/>
              <a:t>关键字包括</a:t>
            </a:r>
            <a:r>
              <a:rPr lang="en-US" altLang="zh-CN" dirty="0" smtClean="0"/>
              <a:t>【</a:t>
            </a:r>
            <a:r>
              <a:rPr lang="zh-CN" altLang="en-US" dirty="0" smtClean="0"/>
              <a:t>题型</a:t>
            </a:r>
            <a:r>
              <a:rPr lang="en-US" altLang="zh-CN" dirty="0" smtClean="0"/>
              <a:t>】</a:t>
            </a:r>
            <a:r>
              <a:rPr lang="zh-CN" altLang="en-US" dirty="0" smtClean="0"/>
              <a:t>、</a:t>
            </a:r>
            <a:r>
              <a:rPr lang="en-US" altLang="zh-CN" dirty="0" smtClean="0"/>
              <a:t>【</a:t>
            </a:r>
            <a:r>
              <a:rPr lang="zh-CN" altLang="en-US" dirty="0" smtClean="0"/>
              <a:t>试题</a:t>
            </a:r>
            <a:r>
              <a:rPr lang="en-US" altLang="zh-CN" dirty="0" smtClean="0"/>
              <a:t>】</a:t>
            </a:r>
            <a:r>
              <a:rPr lang="zh-CN" altLang="en-US" dirty="0" smtClean="0"/>
              <a:t>、</a:t>
            </a:r>
            <a:r>
              <a:rPr lang="en-US" altLang="zh-CN" dirty="0" smtClean="0"/>
              <a:t>【</a:t>
            </a:r>
            <a:r>
              <a:rPr lang="zh-CN" altLang="en-US" dirty="0" smtClean="0"/>
              <a:t>选项</a:t>
            </a:r>
            <a:r>
              <a:rPr lang="en-US" altLang="zh-CN" dirty="0" smtClean="0"/>
              <a:t>】</a:t>
            </a:r>
            <a:r>
              <a:rPr lang="zh-CN" altLang="en-US" dirty="0" smtClean="0"/>
              <a:t>、</a:t>
            </a:r>
            <a:r>
              <a:rPr lang="en-US" altLang="zh-CN" dirty="0" smtClean="0"/>
              <a:t>【</a:t>
            </a:r>
            <a:r>
              <a:rPr lang="zh-CN" altLang="en-US" dirty="0" smtClean="0"/>
              <a:t>答案</a:t>
            </a:r>
            <a:r>
              <a:rPr lang="en-US" altLang="zh-CN" dirty="0" smtClean="0"/>
              <a:t>】</a:t>
            </a:r>
            <a:r>
              <a:rPr lang="zh-CN" altLang="en-US" dirty="0" smtClean="0"/>
              <a:t>、</a:t>
            </a:r>
            <a:endParaRPr lang="en-US" altLang="zh-CN" dirty="0" smtClean="0"/>
          </a:p>
          <a:p>
            <a:pPr marL="0" marR="0" lvl="0" indent="0" algn="l" rtl="0" eaLnBrk="1" fontAlgn="base" latinLnBrk="0" hangingPunct="1">
              <a:lnSpc>
                <a:spcPct val="100000"/>
              </a:lnSpc>
              <a:spcBef>
                <a:spcPct val="0"/>
              </a:spcBef>
              <a:spcAft>
                <a:spcPct val="0"/>
              </a:spcAft>
              <a:buClrTx/>
              <a:buSzTx/>
              <a:buFontTx/>
              <a:buNone/>
              <a:tabLst/>
            </a:pPr>
            <a:r>
              <a:rPr lang="zh-CN" altLang="en-US" dirty="0" smtClean="0"/>
              <a:t>　　　　</a:t>
            </a:r>
            <a:r>
              <a:rPr lang="zh-CN" altLang="en-US" smtClean="0"/>
              <a:t>　</a:t>
            </a:r>
            <a:r>
              <a:rPr lang="en-US" altLang="zh-CN" smtClean="0"/>
              <a:t>【</a:t>
            </a:r>
            <a:r>
              <a:rPr lang="zh-CN" altLang="en-US" dirty="0" smtClean="0"/>
              <a:t>分值</a:t>
            </a:r>
            <a:r>
              <a:rPr lang="en-US" altLang="zh-CN" dirty="0" smtClean="0"/>
              <a:t>】</a:t>
            </a:r>
            <a:r>
              <a:rPr lang="zh-CN" altLang="en-US" dirty="0" smtClean="0"/>
              <a:t>、</a:t>
            </a:r>
            <a:r>
              <a:rPr lang="en-US" altLang="zh-CN" dirty="0" smtClean="0"/>
              <a:t>【</a:t>
            </a:r>
            <a:r>
              <a:rPr lang="zh-CN" altLang="en-US" dirty="0" smtClean="0"/>
              <a:t>难度</a:t>
            </a:r>
            <a:r>
              <a:rPr lang="en-US" altLang="zh-CN" dirty="0" smtClean="0"/>
              <a:t>】</a:t>
            </a:r>
            <a:r>
              <a:rPr lang="zh-CN" altLang="en-US" dirty="0" smtClean="0"/>
              <a:t>、</a:t>
            </a:r>
            <a:r>
              <a:rPr lang="en-US" altLang="zh-CN" dirty="0" smtClean="0"/>
              <a:t>【</a:t>
            </a:r>
            <a:r>
              <a:rPr lang="zh-CN" altLang="en-US" dirty="0" smtClean="0"/>
              <a:t>答案说明</a:t>
            </a:r>
            <a:r>
              <a:rPr lang="en-US" altLang="zh-CN" dirty="0" smtClean="0"/>
              <a:t>】</a:t>
            </a:r>
            <a:r>
              <a:rPr lang="zh-CN" altLang="en-US" dirty="0" smtClean="0"/>
              <a:t>。</a:t>
            </a:r>
          </a:p>
        </p:txBody>
      </p:sp>
      <p:sp>
        <p:nvSpPr>
          <p:cNvPr id="32771" name="Rectangle 3"/>
          <p:cNvSpPr>
            <a:spLocks noChangeArrowheads="1"/>
          </p:cNvSpPr>
          <p:nvPr/>
        </p:nvSpPr>
        <p:spPr bwMode="auto">
          <a:xfrm>
            <a:off x="573046" y="5233990"/>
            <a:ext cx="9211176"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lang="en-US" altLang="zh-CN" dirty="0" smtClean="0"/>
              <a:t>3.</a:t>
            </a:r>
            <a:r>
              <a:rPr lang="zh-CN" altLang="en-US" dirty="0" smtClean="0"/>
              <a:t>客观题题型包括：选择题、填空题、判断题、多选题、连线题；</a:t>
            </a:r>
          </a:p>
          <a:p>
            <a:pPr marL="0" marR="0" lvl="0" indent="152400" algn="l" defTabSz="914400" rtl="0" eaLnBrk="0" fontAlgn="base" latinLnBrk="0" hangingPunct="0">
              <a:lnSpc>
                <a:spcPct val="100000"/>
              </a:lnSpc>
              <a:spcBef>
                <a:spcPct val="0"/>
              </a:spcBef>
              <a:spcAft>
                <a:spcPct val="0"/>
              </a:spcAft>
              <a:buClrTx/>
              <a:buSzTx/>
              <a:buFontTx/>
              <a:buNone/>
              <a:tabLst/>
            </a:pPr>
            <a:r>
              <a:rPr lang="zh-CN" altLang="en-US" dirty="0" smtClean="0"/>
              <a:t>　主观题题型包括：论述题、简答题、计算题。</a:t>
            </a:r>
          </a:p>
          <a:p>
            <a:pPr marL="0" marR="0" lvl="0" indent="152400" algn="l" defTabSz="914400" rtl="0" eaLnBrk="0" fontAlgn="base" latinLnBrk="0" hangingPunct="0">
              <a:lnSpc>
                <a:spcPct val="100000"/>
              </a:lnSpc>
              <a:spcBef>
                <a:spcPct val="0"/>
              </a:spcBef>
              <a:spcAft>
                <a:spcPct val="0"/>
              </a:spcAft>
              <a:buClrTx/>
              <a:buSzTx/>
              <a:buFontTx/>
              <a:buNone/>
              <a:tabLst/>
            </a:pPr>
            <a:r>
              <a:rPr lang="zh-CN" altLang="en-US" dirty="0" smtClean="0"/>
              <a:t>　综合题题型可同时包括：选择题、填空题。</a:t>
            </a:r>
          </a:p>
        </p:txBody>
      </p:sp>
      <p:graphicFrame>
        <p:nvGraphicFramePr>
          <p:cNvPr id="10" name="对象 9">
            <a:hlinkClick r:id="rId3" action="ppaction://hlinkfile"/>
          </p:cNvPr>
          <p:cNvGraphicFramePr>
            <a:graphicFrameLocks noChangeAspect="1"/>
          </p:cNvGraphicFramePr>
          <p:nvPr/>
        </p:nvGraphicFramePr>
        <p:xfrm>
          <a:off x="6073772" y="7662882"/>
          <a:ext cx="914400" cy="828675"/>
        </p:xfrm>
        <a:graphic>
          <a:graphicData uri="http://schemas.openxmlformats.org/presentationml/2006/ole">
            <p:oleObj spid="_x0000_s2052" name="Acrobat Document" showAsIcon="1" r:id="rId4" imgW="914400" imgH="828720" progId="AcroExch.Document.11">
              <p:link updateAutomatic="1"/>
            </p:oleObj>
          </a:graphicData>
        </a:graphic>
      </p:graphicFrame>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46" y="947710"/>
            <a:ext cx="2733441"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1.5</a:t>
            </a:r>
            <a:r>
              <a:rPr lang="zh-CN" altLang="en-US" sz="3600" b="1" dirty="0" smtClean="0">
                <a:latin typeface="微软雅黑" pitchFamily="34" charset="-122"/>
                <a:ea typeface="微软雅黑" pitchFamily="34" charset="-122"/>
              </a:rPr>
              <a:t>提交要求</a:t>
            </a:r>
            <a:endParaRPr lang="zh-CN" altLang="en-US" sz="3600" b="1" dirty="0">
              <a:latin typeface="微软雅黑" pitchFamily="34" charset="-122"/>
              <a:ea typeface="微软雅黑" pitchFamily="34" charset="-122"/>
            </a:endParaRPr>
          </a:p>
        </p:txBody>
      </p:sp>
      <p:sp>
        <p:nvSpPr>
          <p:cNvPr id="4" name="矩形 3"/>
          <p:cNvSpPr/>
          <p:nvPr/>
        </p:nvSpPr>
        <p:spPr>
          <a:xfrm>
            <a:off x="787360" y="1947842"/>
            <a:ext cx="11930146" cy="2862322"/>
          </a:xfrm>
          <a:prstGeom prst="rect">
            <a:avLst/>
          </a:prstGeom>
        </p:spPr>
        <p:txBody>
          <a:bodyPr wrap="square">
            <a:spAutoFit/>
          </a:bodyPr>
          <a:lstStyle/>
          <a:p>
            <a:pPr algn="l">
              <a:lnSpc>
                <a:spcPct val="150000"/>
              </a:lnSpc>
            </a:pPr>
            <a:r>
              <a:rPr lang="zh-CN" altLang="en-US" dirty="0" smtClean="0">
                <a:latin typeface="微软雅黑" pitchFamily="34" charset="-122"/>
                <a:ea typeface="微软雅黑" pitchFamily="34" charset="-122"/>
              </a:rPr>
              <a:t>使用压缩包形式。</a:t>
            </a:r>
            <a:endParaRPr lang="en-US" altLang="zh-CN" dirty="0" smtClean="0">
              <a:latin typeface="微软雅黑" pitchFamily="34" charset="-122"/>
              <a:ea typeface="微软雅黑" pitchFamily="34" charset="-122"/>
            </a:endParaRPr>
          </a:p>
          <a:p>
            <a:pPr algn="l">
              <a:lnSpc>
                <a:spcPct val="150000"/>
              </a:lnSpc>
            </a:pPr>
            <a:r>
              <a:rPr lang="zh-CN" altLang="en-US" dirty="0" smtClean="0">
                <a:latin typeface="微软雅黑" pitchFamily="34" charset="-122"/>
                <a:ea typeface="微软雅黑" pitchFamily="34" charset="-122"/>
              </a:rPr>
              <a:t>命名原则：年级</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学科</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知识点名称</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人名</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学校名称</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录制日期</a:t>
            </a:r>
            <a:r>
              <a:rPr lang="en-US" dirty="0" smtClean="0">
                <a:latin typeface="微软雅黑" pitchFamily="34" charset="-122"/>
                <a:ea typeface="微软雅黑" pitchFamily="34" charset="-122"/>
              </a:rPr>
              <a:t>.zip</a:t>
            </a:r>
          </a:p>
          <a:p>
            <a:pPr algn="l">
              <a:lnSpc>
                <a:spcPct val="150000"/>
              </a:lnSpc>
            </a:pPr>
            <a:r>
              <a:rPr lang="zh-CN" altLang="en-US" dirty="0" smtClean="0">
                <a:latin typeface="微软雅黑" pitchFamily="34" charset="-122"/>
                <a:ea typeface="微软雅黑" pitchFamily="34" charset="-122"/>
              </a:rPr>
              <a:t>                 年级</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学科</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知识点名称</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人名</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学校名称</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录制日期</a:t>
            </a:r>
            <a:r>
              <a:rPr lang="en-US" dirty="0" smtClean="0">
                <a:latin typeface="微软雅黑" pitchFamily="34" charset="-122"/>
                <a:ea typeface="微软雅黑" pitchFamily="34" charset="-122"/>
              </a:rPr>
              <a:t>.</a:t>
            </a:r>
            <a:r>
              <a:rPr lang="en-US" dirty="0" err="1" smtClean="0">
                <a:latin typeface="微软雅黑" pitchFamily="34" charset="-122"/>
                <a:ea typeface="微软雅黑" pitchFamily="34" charset="-122"/>
              </a:rPr>
              <a:t>rar</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gn="l">
              <a:lnSpc>
                <a:spcPct val="150000"/>
              </a:lnSpc>
            </a:pPr>
            <a:r>
              <a:rPr lang="zh-CN" altLang="en-US" dirty="0" smtClean="0">
                <a:latin typeface="微软雅黑" pitchFamily="34" charset="-122"/>
                <a:ea typeface="微软雅黑" pitchFamily="34" charset="-122"/>
              </a:rPr>
              <a:t>压缩包内包含：微课程简介、微视频和反馈练习三个文件。</a:t>
            </a:r>
            <a:endParaRPr lang="en-US" altLang="zh-CN" dirty="0" smtClean="0">
              <a:latin typeface="微软雅黑" pitchFamily="34" charset="-122"/>
              <a:ea typeface="微软雅黑" pitchFamily="34" charset="-122"/>
            </a:endParaRPr>
          </a:p>
          <a:p>
            <a:pPr algn="l">
              <a:lnSpc>
                <a:spcPct val="150000"/>
              </a:lnSpc>
            </a:pPr>
            <a:r>
              <a:rPr lang="zh-CN" altLang="en-US" dirty="0" smtClean="0">
                <a:latin typeface="微软雅黑" pitchFamily="34" charset="-122"/>
                <a:ea typeface="微软雅黑" pitchFamily="34" charset="-122"/>
              </a:rPr>
              <a:t>以固定的英文命名，</a:t>
            </a:r>
            <a:r>
              <a:rPr lang="en-US" dirty="0" smtClean="0">
                <a:latin typeface="微软雅黑" pitchFamily="34" charset="-122"/>
                <a:ea typeface="微软雅黑" pitchFamily="34" charset="-122"/>
              </a:rPr>
              <a:t>intro</a:t>
            </a:r>
            <a:r>
              <a:rPr lang="zh-CN" altLang="en-US" dirty="0" smtClean="0">
                <a:latin typeface="微软雅黑" pitchFamily="34" charset="-122"/>
                <a:ea typeface="微软雅黑" pitchFamily="34" charset="-122"/>
              </a:rPr>
              <a:t>（微课程简介）；</a:t>
            </a:r>
            <a:r>
              <a:rPr lang="en-US" dirty="0" smtClean="0">
                <a:latin typeface="微软雅黑" pitchFamily="34" charset="-122"/>
                <a:ea typeface="微软雅黑" pitchFamily="34" charset="-122"/>
              </a:rPr>
              <a:t>video</a:t>
            </a:r>
            <a:r>
              <a:rPr lang="zh-CN" altLang="en-US" dirty="0" smtClean="0">
                <a:latin typeface="微软雅黑" pitchFamily="34" charset="-122"/>
                <a:ea typeface="微软雅黑" pitchFamily="34" charset="-122"/>
              </a:rPr>
              <a:t>（微视频）</a:t>
            </a:r>
            <a:r>
              <a:rPr lang="en-US" dirty="0" smtClean="0">
                <a:latin typeface="微软雅黑" pitchFamily="34" charset="-122"/>
                <a:ea typeface="微软雅黑" pitchFamily="34" charset="-122"/>
              </a:rPr>
              <a:t>;practice</a:t>
            </a:r>
            <a:r>
              <a:rPr lang="zh-CN" altLang="en-US" dirty="0" smtClean="0">
                <a:latin typeface="微软雅黑" pitchFamily="34" charset="-122"/>
                <a:ea typeface="微软雅黑" pitchFamily="34" charset="-122"/>
              </a:rPr>
              <a:t>（反馈练习）。</a:t>
            </a:r>
            <a:endParaRPr lang="zh-CN" altLang="en-US" dirty="0">
              <a:latin typeface="微软雅黑" pitchFamily="34" charset="-122"/>
              <a:ea typeface="微软雅黑" pitchFamily="34" charset="-122"/>
            </a:endParaRPr>
          </a:p>
        </p:txBody>
      </p:sp>
      <p:sp>
        <p:nvSpPr>
          <p:cNvPr id="9" name="矩形 8"/>
          <p:cNvSpPr/>
          <p:nvPr/>
        </p:nvSpPr>
        <p:spPr>
          <a:xfrm>
            <a:off x="1542" y="6448436"/>
            <a:ext cx="6502400" cy="1938992"/>
          </a:xfrm>
          <a:prstGeom prst="rect">
            <a:avLst/>
          </a:prstGeom>
        </p:spPr>
        <p:txBody>
          <a:bodyPr>
            <a:spAutoFit/>
          </a:bodyPr>
          <a:lstStyle/>
          <a:p>
            <a:pPr algn="l"/>
            <a:r>
              <a:rPr lang="zh-CN" altLang="en-US" dirty="0" smtClean="0">
                <a:latin typeface="微软雅黑" pitchFamily="34" charset="-122"/>
                <a:ea typeface="微软雅黑" pitchFamily="34" charset="-122"/>
              </a:rPr>
              <a:t>         压缩包内包含内容如下</a:t>
            </a:r>
            <a:r>
              <a:rPr lang="en-US" altLang="zh-CN" dirty="0" smtClean="0">
                <a:latin typeface="微软雅黑" pitchFamily="34" charset="-122"/>
                <a:ea typeface="微软雅黑" pitchFamily="34" charset="-122"/>
              </a:rPr>
              <a:t>:</a:t>
            </a:r>
          </a:p>
          <a:p>
            <a:pPr algn="l"/>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课程简介：</a:t>
            </a:r>
            <a:r>
              <a:rPr lang="en-US" altLang="zh-CN" dirty="0" smtClean="0">
                <a:latin typeface="微软雅黑" pitchFamily="34" charset="-122"/>
                <a:ea typeface="微软雅黑" pitchFamily="34" charset="-122"/>
              </a:rPr>
              <a:t>intro.doc</a:t>
            </a:r>
            <a:r>
              <a:rPr lang="zh-CN" altLang="en-US" dirty="0" smtClean="0">
                <a:latin typeface="微软雅黑" pitchFamily="34" charset="-122"/>
                <a:ea typeface="微软雅黑" pitchFamily="34" charset="-122"/>
              </a:rPr>
              <a:t>或</a:t>
            </a:r>
            <a:r>
              <a:rPr lang="en-US" altLang="zh-CN" dirty="0" smtClean="0">
                <a:latin typeface="微软雅黑" pitchFamily="34" charset="-122"/>
                <a:ea typeface="微软雅黑" pitchFamily="34" charset="-122"/>
              </a:rPr>
              <a:t>intro.docx</a:t>
            </a:r>
          </a:p>
          <a:p>
            <a:pPr algn="l"/>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反馈练习：</a:t>
            </a:r>
            <a:r>
              <a:rPr lang="en-US" altLang="zh-CN" dirty="0" smtClean="0">
                <a:latin typeface="微软雅黑" pitchFamily="34" charset="-122"/>
                <a:ea typeface="微软雅黑" pitchFamily="34" charset="-122"/>
              </a:rPr>
              <a:t>practice.doc</a:t>
            </a:r>
            <a:r>
              <a:rPr lang="zh-CN" altLang="en-US" dirty="0" smtClean="0">
                <a:latin typeface="微软雅黑" pitchFamily="34" charset="-122"/>
                <a:ea typeface="微软雅黑" pitchFamily="34" charset="-122"/>
              </a:rPr>
              <a:t>或</a:t>
            </a:r>
            <a:r>
              <a:rPr lang="en-US" altLang="zh-CN" dirty="0" smtClean="0">
                <a:latin typeface="微软雅黑" pitchFamily="34" charset="-122"/>
                <a:ea typeface="微软雅黑" pitchFamily="34" charset="-122"/>
              </a:rPr>
              <a:t>practice.docx</a:t>
            </a:r>
          </a:p>
          <a:p>
            <a:pPr algn="l"/>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微视频：</a:t>
            </a:r>
            <a:r>
              <a:rPr lang="en-US" altLang="zh-CN" dirty="0" smtClean="0">
                <a:latin typeface="微软雅黑" pitchFamily="34" charset="-122"/>
                <a:ea typeface="微软雅黑" pitchFamily="34" charset="-122"/>
              </a:rPr>
              <a:t>video.mp4</a:t>
            </a:r>
            <a:r>
              <a:rPr lang="zh-CN" altLang="en-US" dirty="0" smtClean="0">
                <a:latin typeface="微软雅黑" pitchFamily="34" charset="-122"/>
                <a:ea typeface="微软雅黑" pitchFamily="34" charset="-122"/>
              </a:rPr>
              <a:t>或</a:t>
            </a:r>
            <a:r>
              <a:rPr lang="en-US" altLang="zh-CN" dirty="0" smtClean="0">
                <a:latin typeface="微软雅黑" pitchFamily="34" charset="-122"/>
                <a:ea typeface="微软雅黑" pitchFamily="34" charset="-122"/>
              </a:rPr>
              <a:t>video.flv</a:t>
            </a:r>
          </a:p>
          <a:p>
            <a:pPr algn="l"/>
            <a:r>
              <a:rPr lang="en-US" altLang="zh-CN"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10" name="矩形 9"/>
          <p:cNvSpPr/>
          <p:nvPr/>
        </p:nvSpPr>
        <p:spPr>
          <a:xfrm>
            <a:off x="787360" y="5734056"/>
            <a:ext cx="2122696" cy="461665"/>
          </a:xfrm>
          <a:prstGeom prst="rect">
            <a:avLst/>
          </a:prstGeom>
        </p:spPr>
        <p:txBody>
          <a:bodyPr wrap="none">
            <a:spAutoFit/>
          </a:bodyPr>
          <a:lstStyle/>
          <a:p>
            <a:r>
              <a:rPr lang="zh-CN" altLang="en-US" dirty="0" smtClean="0">
                <a:latin typeface="微软雅黑" pitchFamily="34" charset="-122"/>
                <a:ea typeface="微软雅黑" pitchFamily="34" charset="-122"/>
              </a:rPr>
              <a:t>压缩包文件： </a:t>
            </a:r>
          </a:p>
        </p:txBody>
      </p:sp>
      <p:sp>
        <p:nvSpPr>
          <p:cNvPr id="11" name="矩形 10"/>
          <p:cNvSpPr/>
          <p:nvPr/>
        </p:nvSpPr>
        <p:spPr>
          <a:xfrm>
            <a:off x="787360" y="5091114"/>
            <a:ext cx="800220" cy="461665"/>
          </a:xfrm>
          <a:prstGeom prst="rect">
            <a:avLst/>
          </a:prstGeom>
        </p:spPr>
        <p:txBody>
          <a:bodyPr wrap="none">
            <a:spAutoFit/>
          </a:bodyPr>
          <a:lstStyle/>
          <a:p>
            <a:r>
              <a:rPr lang="zh-CN" altLang="en-US" b="1" dirty="0" smtClean="0">
                <a:latin typeface="微软雅黑" pitchFamily="34" charset="-122"/>
                <a:ea typeface="微软雅黑" pitchFamily="34" charset="-122"/>
              </a:rPr>
              <a:t>样例</a:t>
            </a:r>
          </a:p>
        </p:txBody>
      </p:sp>
      <p:pic>
        <p:nvPicPr>
          <p:cNvPr id="31749" name="Picture 5"/>
          <p:cNvPicPr>
            <a:picLocks noChangeAspect="1" noChangeArrowheads="1"/>
          </p:cNvPicPr>
          <p:nvPr/>
        </p:nvPicPr>
        <p:blipFill>
          <a:blip r:embed="rId2"/>
          <a:srcRect/>
          <a:stretch>
            <a:fillRect/>
          </a:stretch>
        </p:blipFill>
        <p:spPr bwMode="auto">
          <a:xfrm>
            <a:off x="2963471" y="5662618"/>
            <a:ext cx="8753903" cy="642942"/>
          </a:xfrm>
          <a:prstGeom prst="rect">
            <a:avLst/>
          </a:prstGeom>
          <a:noFill/>
          <a:ln w="9525">
            <a:noFill/>
            <a:miter lim="800000"/>
            <a:headEnd/>
            <a:tailEnd/>
          </a:ln>
        </p:spPr>
      </p:pic>
      <p:pic>
        <p:nvPicPr>
          <p:cNvPr id="31750" name="图片 1"/>
          <p:cNvPicPr>
            <a:picLocks noChangeAspect="1" noChangeArrowheads="1"/>
          </p:cNvPicPr>
          <p:nvPr/>
        </p:nvPicPr>
        <p:blipFill>
          <a:blip r:embed="rId3"/>
          <a:srcRect/>
          <a:stretch>
            <a:fillRect/>
          </a:stretch>
        </p:blipFill>
        <p:spPr bwMode="auto">
          <a:xfrm>
            <a:off x="7431094" y="6519874"/>
            <a:ext cx="4500594" cy="1500198"/>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Pictures\暴风截图201541426315933.jpg">
            <a:hlinkClick r:id="rId3" action="ppaction://hlinkfile"/>
          </p:cNvPr>
          <p:cNvPicPr>
            <a:picLocks noChangeAspect="1" noChangeArrowheads="1"/>
          </p:cNvPicPr>
          <p:nvPr/>
        </p:nvPicPr>
        <p:blipFill>
          <a:blip r:embed="rId4"/>
          <a:srcRect/>
          <a:stretch>
            <a:fillRect/>
          </a:stretch>
        </p:blipFill>
        <p:spPr bwMode="auto">
          <a:xfrm>
            <a:off x="978911" y="2590784"/>
            <a:ext cx="10952777" cy="6157930"/>
          </a:xfrm>
          <a:prstGeom prst="rect">
            <a:avLst/>
          </a:prstGeom>
          <a:noFill/>
        </p:spPr>
      </p:pic>
      <p:sp>
        <p:nvSpPr>
          <p:cNvPr id="5" name="矩形 4"/>
          <p:cNvSpPr/>
          <p:nvPr/>
        </p:nvSpPr>
        <p:spPr>
          <a:xfrm>
            <a:off x="573046" y="947710"/>
            <a:ext cx="3239991"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2</a:t>
            </a:r>
            <a:r>
              <a:rPr lang="zh-CN" altLang="en-US" sz="3600" b="1" dirty="0" smtClean="0">
                <a:latin typeface="微软雅黑" pitchFamily="34" charset="-122"/>
                <a:ea typeface="微软雅黑" pitchFamily="34" charset="-122"/>
              </a:rPr>
              <a:t>、微课程样例</a:t>
            </a:r>
            <a:endParaRPr lang="zh-CN" altLang="en-US" sz="3600" b="1" dirty="0">
              <a:latin typeface="微软雅黑" pitchFamily="34" charset="-122"/>
              <a:ea typeface="微软雅黑" pitchFamily="34" charset="-122"/>
            </a:endParaRPr>
          </a:p>
        </p:txBody>
      </p:sp>
      <p:graphicFrame>
        <p:nvGraphicFramePr>
          <p:cNvPr id="4" name="对象 3"/>
          <p:cNvGraphicFramePr>
            <a:graphicFrameLocks noChangeAspect="1"/>
          </p:cNvGraphicFramePr>
          <p:nvPr/>
        </p:nvGraphicFramePr>
        <p:xfrm>
          <a:off x="10002862" y="1376338"/>
          <a:ext cx="914400" cy="828675"/>
        </p:xfrm>
        <a:graphic>
          <a:graphicData uri="http://schemas.openxmlformats.org/presentationml/2006/ole">
            <p:oleObj spid="_x0000_s3074" name="Acrobat Document" showAsIcon="1" r:id="rId5" imgW="914400" imgH="828720" progId="AcroExch.Document.11">
              <p:link updateAutomatic="1"/>
            </p:oleObj>
          </a:graphicData>
        </a:graphic>
      </p:graphicFrame>
    </p:spTree>
  </p:cSld>
  <p:clrMapOvr>
    <a:masterClrMapping/>
  </p:clrMapOvr>
  <p:transition spd="med">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46" y="947710"/>
            <a:ext cx="5086650"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2</a:t>
            </a:r>
            <a:r>
              <a:rPr lang="zh-CN" altLang="en-US" sz="3600" b="1" dirty="0" smtClean="0">
                <a:latin typeface="微软雅黑" pitchFamily="34" charset="-122"/>
                <a:ea typeface="微软雅黑" pitchFamily="34" charset="-122"/>
              </a:rPr>
              <a:t>、微课程制作推荐软件</a:t>
            </a:r>
            <a:endParaRPr lang="zh-CN" altLang="en-US" sz="3600" b="1" dirty="0">
              <a:latin typeface="微软雅黑" pitchFamily="34" charset="-122"/>
              <a:ea typeface="微软雅黑" pitchFamily="34" charset="-122"/>
            </a:endParaRPr>
          </a:p>
        </p:txBody>
      </p:sp>
      <p:graphicFrame>
        <p:nvGraphicFramePr>
          <p:cNvPr id="5" name="表格 4"/>
          <p:cNvGraphicFramePr>
            <a:graphicFrameLocks noGrp="1"/>
          </p:cNvGraphicFramePr>
          <p:nvPr/>
        </p:nvGraphicFramePr>
        <p:xfrm>
          <a:off x="1287426" y="2090718"/>
          <a:ext cx="9715568" cy="5729862"/>
        </p:xfrm>
        <a:graphic>
          <a:graphicData uri="http://schemas.openxmlformats.org/drawingml/2006/table">
            <a:tbl>
              <a:tblPr firstRow="1" bandRow="1">
                <a:tableStyleId>{5940675A-B579-460E-94D1-54222C63F5DA}</a:tableStyleId>
              </a:tblPr>
              <a:tblGrid>
                <a:gridCol w="4429156"/>
                <a:gridCol w="5286412"/>
              </a:tblGrid>
              <a:tr h="857256">
                <a:tc>
                  <a:txBody>
                    <a:bodyPr/>
                    <a:lstStyle/>
                    <a:p>
                      <a:pPr algn="l"/>
                      <a:r>
                        <a:rPr lang="zh-CN" altLang="en-US" sz="2800" b="1" dirty="0" smtClean="0">
                          <a:latin typeface="微软雅黑" pitchFamily="34" charset="-122"/>
                          <a:ea typeface="微软雅黑" pitchFamily="34" charset="-122"/>
                        </a:rPr>
                        <a:t>录屏软件名称</a:t>
                      </a:r>
                      <a:endParaRPr lang="zh-CN" altLang="en-US" sz="2800" b="1" dirty="0">
                        <a:latin typeface="微软雅黑" pitchFamily="34" charset="-122"/>
                        <a:ea typeface="微软雅黑" pitchFamily="34" charset="-122"/>
                      </a:endParaRPr>
                    </a:p>
                  </a:txBody>
                  <a:tcPr>
                    <a:solidFill>
                      <a:schemeClr val="bg2">
                        <a:lumMod val="90000"/>
                      </a:schemeClr>
                    </a:solidFill>
                  </a:tcPr>
                </a:tc>
                <a:tc>
                  <a:txBody>
                    <a:bodyPr/>
                    <a:lstStyle/>
                    <a:p>
                      <a:pPr algn="l" defTabSz="584200"/>
                      <a:r>
                        <a:rPr lang="zh-CN" altLang="en-US" sz="2800" b="1" dirty="0" smtClean="0">
                          <a:solidFill>
                            <a:schemeClr val="tx1"/>
                          </a:solidFill>
                          <a:latin typeface="微软雅黑" pitchFamily="34" charset="-122"/>
                          <a:ea typeface="微软雅黑" pitchFamily="34" charset="-122"/>
                          <a:cs typeface="+mn-cs"/>
                          <a:sym typeface="Palatino"/>
                        </a:rPr>
                        <a:t>图标</a:t>
                      </a:r>
                    </a:p>
                  </a:txBody>
                  <a:tcPr>
                    <a:solidFill>
                      <a:schemeClr val="bg2">
                        <a:lumMod val="90000"/>
                      </a:schemeClr>
                    </a:solidFill>
                  </a:tcPr>
                </a:tc>
              </a:tr>
              <a:tr h="2428892">
                <a:tc>
                  <a:txBody>
                    <a:bodyPr/>
                    <a:lstStyle/>
                    <a:p>
                      <a:pPr algn="l"/>
                      <a:r>
                        <a:rPr lang="en-US" altLang="zh-CN" sz="2400" dirty="0" err="1" smtClean="0">
                          <a:latin typeface="微软雅黑" pitchFamily="34" charset="-122"/>
                          <a:ea typeface="微软雅黑" pitchFamily="34" charset="-122"/>
                        </a:rPr>
                        <a:t>Camtasia</a:t>
                      </a:r>
                      <a:r>
                        <a:rPr lang="en-US" altLang="zh-CN" sz="2400" dirty="0" smtClean="0">
                          <a:latin typeface="微软雅黑" pitchFamily="34" charset="-122"/>
                          <a:ea typeface="微软雅黑" pitchFamily="34" charset="-122"/>
                        </a:rPr>
                        <a:t> Studio</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重点推荐</a:t>
                      </a:r>
                      <a:r>
                        <a:rPr lang="zh-CN" altLang="en-US"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a:txBody>
                  <a:tcPr/>
                </a:tc>
                <a:tc>
                  <a:txBody>
                    <a:bodyPr/>
                    <a:lstStyle/>
                    <a:p>
                      <a:endParaRPr lang="zh-CN" altLang="en-US" dirty="0"/>
                    </a:p>
                  </a:txBody>
                  <a:tcPr/>
                </a:tc>
              </a:tr>
              <a:tr h="2443714">
                <a:tc>
                  <a:txBody>
                    <a:bodyPr/>
                    <a:lstStyle/>
                    <a:p>
                      <a:pPr algn="l" defTabSz="584200"/>
                      <a:r>
                        <a:rPr lang="zh-CN" altLang="en-US" sz="2400" dirty="0" smtClean="0">
                          <a:solidFill>
                            <a:schemeClr val="tx1"/>
                          </a:solidFill>
                          <a:latin typeface="微软雅黑" pitchFamily="34" charset="-122"/>
                          <a:ea typeface="微软雅黑" pitchFamily="34" charset="-122"/>
                          <a:cs typeface="+mn-cs"/>
                          <a:sym typeface="Palatino"/>
                        </a:rPr>
                        <a:t>超级录屏</a:t>
                      </a:r>
                      <a:r>
                        <a:rPr lang="en-US" altLang="zh-CN" sz="2400" dirty="0" smtClean="0">
                          <a:solidFill>
                            <a:schemeClr val="tx1"/>
                          </a:solidFill>
                          <a:latin typeface="微软雅黑" pitchFamily="34" charset="-122"/>
                          <a:ea typeface="微软雅黑" pitchFamily="34" charset="-122"/>
                          <a:cs typeface="+mn-cs"/>
                          <a:sym typeface="Palatino"/>
                        </a:rPr>
                        <a:t>8.0</a:t>
                      </a:r>
                      <a:endParaRPr lang="zh-CN" altLang="en-US" sz="2400" dirty="0" smtClean="0">
                        <a:solidFill>
                          <a:schemeClr val="tx1"/>
                        </a:solidFill>
                        <a:latin typeface="微软雅黑" pitchFamily="34" charset="-122"/>
                        <a:ea typeface="微软雅黑" pitchFamily="34" charset="-122"/>
                        <a:cs typeface="+mn-cs"/>
                        <a:sym typeface="Palatino"/>
                      </a:endParaRPr>
                    </a:p>
                  </a:txBody>
                  <a:tcPr/>
                </a:tc>
                <a:tc>
                  <a:txBody>
                    <a:bodyPr/>
                    <a:lstStyle/>
                    <a:p>
                      <a:endParaRPr lang="zh-CN" altLang="en-US" dirty="0"/>
                    </a:p>
                  </a:txBody>
                  <a:tcPr/>
                </a:tc>
              </a:tr>
            </a:tbl>
          </a:graphicData>
        </a:graphic>
      </p:graphicFrame>
      <p:pic>
        <p:nvPicPr>
          <p:cNvPr id="33794" name="Picture 2" descr="C:\Users\user\Desktop\20121231104732638.jpg"/>
          <p:cNvPicPr>
            <a:picLocks noChangeAspect="1" noChangeArrowheads="1"/>
          </p:cNvPicPr>
          <p:nvPr/>
        </p:nvPicPr>
        <p:blipFill>
          <a:blip r:embed="rId2"/>
          <a:srcRect/>
          <a:stretch>
            <a:fillRect/>
          </a:stretch>
        </p:blipFill>
        <p:spPr bwMode="auto">
          <a:xfrm>
            <a:off x="6859589" y="3075007"/>
            <a:ext cx="3143273" cy="1944669"/>
          </a:xfrm>
          <a:prstGeom prst="rect">
            <a:avLst/>
          </a:prstGeom>
          <a:noFill/>
        </p:spPr>
      </p:pic>
      <p:pic>
        <p:nvPicPr>
          <p:cNvPr id="18434" name="Picture 2"/>
          <p:cNvPicPr>
            <a:picLocks noChangeAspect="1" noChangeArrowheads="1"/>
          </p:cNvPicPr>
          <p:nvPr/>
        </p:nvPicPr>
        <p:blipFill>
          <a:blip r:embed="rId3"/>
          <a:srcRect/>
          <a:stretch>
            <a:fillRect/>
          </a:stretch>
        </p:blipFill>
        <p:spPr bwMode="auto">
          <a:xfrm>
            <a:off x="6931028" y="5591180"/>
            <a:ext cx="3019425" cy="2152650"/>
          </a:xfrm>
          <a:prstGeom prst="rect">
            <a:avLst/>
          </a:prstGeom>
          <a:noFill/>
          <a:ln w="9525">
            <a:noFill/>
            <a:miter lim="800000"/>
            <a:headEnd/>
            <a:tailEnd/>
          </a:ln>
          <a:effectLst/>
        </p:spPr>
      </p:pic>
    </p:spTree>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360" y="1519214"/>
            <a:ext cx="6000792" cy="51809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50000"/>
              </a:lnSpc>
              <a:spcBef>
                <a:spcPts val="0"/>
              </a:spcBef>
              <a:spcAft>
                <a:spcPts val="0"/>
              </a:spcAft>
              <a:buClrTx/>
              <a:buSzTx/>
              <a:buFontTx/>
              <a:buNone/>
              <a:tabLst/>
            </a:pPr>
            <a:r>
              <a:rPr kumimoji="0" lang="zh-CN" altLang="en-US" sz="2800" b="0" i="0" u="none" strike="noStrike" cap="none" spc="0" normalizeH="0" baseline="0" dirty="0" smtClean="0">
                <a:ln>
                  <a:noFill/>
                </a:ln>
                <a:solidFill>
                  <a:srgbClr val="414141"/>
                </a:solidFill>
                <a:effectLst/>
                <a:uFillTx/>
                <a:latin typeface="Palatino"/>
                <a:ea typeface="Palatino"/>
                <a:cs typeface="Palatino"/>
                <a:sym typeface="Palatino"/>
              </a:rPr>
              <a:t>联系</a:t>
            </a:r>
            <a:r>
              <a:rPr kumimoji="0" lang="zh-CN" altLang="en-US" sz="2800" b="0" i="0" u="none" strike="noStrike" cap="none" spc="0" normalizeH="0" baseline="0" dirty="0" smtClean="0">
                <a:ln>
                  <a:noFill/>
                </a:ln>
                <a:solidFill>
                  <a:srgbClr val="414141"/>
                </a:solidFill>
                <a:effectLst/>
                <a:uFillTx/>
                <a:latin typeface="Palatino"/>
                <a:ea typeface="Palatino"/>
                <a:cs typeface="Palatino"/>
                <a:sym typeface="Palatino"/>
              </a:rPr>
              <a:t>方式</a:t>
            </a:r>
            <a:endParaRPr kumimoji="0" lang="en-US" altLang="zh-CN" sz="2800" b="0" i="0" u="none" strike="noStrike" cap="none" spc="0" normalizeH="0" baseline="0" dirty="0" smtClean="0">
              <a:ln>
                <a:noFill/>
              </a:ln>
              <a:solidFill>
                <a:srgbClr val="414141"/>
              </a:solidFill>
              <a:effectLst/>
              <a:uFillTx/>
              <a:latin typeface="Palatino"/>
              <a:ea typeface="Palatino"/>
              <a:cs typeface="Palatino"/>
              <a:sym typeface="Palatino"/>
            </a:endParaRPr>
          </a:p>
          <a:p>
            <a:pPr algn="l" rtl="0" latinLnBrk="1" hangingPunct="0">
              <a:lnSpc>
                <a:spcPct val="150000"/>
              </a:lnSpc>
            </a:pPr>
            <a:r>
              <a:rPr lang="zh-CN" altLang="en-US" sz="2800" dirty="0" smtClean="0"/>
              <a:t>天仕博 李维</a:t>
            </a:r>
            <a:endParaRPr lang="en-US" altLang="zh-CN" sz="2800" dirty="0" smtClean="0"/>
          </a:p>
          <a:p>
            <a:pPr marL="0" marR="0" indent="0" algn="l" defTabSz="584200" rtl="0" fontAlgn="auto" latinLnBrk="1" hangingPunct="0">
              <a:lnSpc>
                <a:spcPct val="150000"/>
              </a:lnSpc>
              <a:spcBef>
                <a:spcPts val="0"/>
              </a:spcBef>
              <a:spcAft>
                <a:spcPts val="0"/>
              </a:spcAft>
              <a:buClrTx/>
              <a:buSzTx/>
              <a:buFontTx/>
              <a:buNone/>
              <a:tabLst/>
            </a:pPr>
            <a:r>
              <a:rPr lang="zh-CN" altLang="en-US" sz="2800" dirty="0" smtClean="0"/>
              <a:t>电话</a:t>
            </a:r>
            <a:r>
              <a:rPr lang="zh-CN" altLang="en-US" sz="2800" dirty="0" smtClean="0"/>
              <a:t>：</a:t>
            </a:r>
            <a:r>
              <a:rPr lang="en-US" altLang="zh-CN" sz="2800" dirty="0" smtClean="0"/>
              <a:t>18701036986</a:t>
            </a:r>
          </a:p>
          <a:p>
            <a:pPr marL="0" marR="0" indent="0" algn="l" defTabSz="584200" rtl="0" fontAlgn="auto" latinLnBrk="1" hangingPunct="0">
              <a:lnSpc>
                <a:spcPct val="150000"/>
              </a:lnSpc>
              <a:spcBef>
                <a:spcPts val="0"/>
              </a:spcBef>
              <a:spcAft>
                <a:spcPts val="0"/>
              </a:spcAft>
              <a:buClrTx/>
              <a:buSzTx/>
              <a:buFontTx/>
              <a:buNone/>
              <a:tabLst/>
            </a:pPr>
            <a:r>
              <a:rPr lang="en-US" altLang="zh-CN" sz="2800" dirty="0" smtClean="0"/>
              <a:t>QQ</a:t>
            </a:r>
            <a:r>
              <a:rPr lang="zh-CN" altLang="en-US" sz="2800" dirty="0" smtClean="0"/>
              <a:t>：</a:t>
            </a:r>
            <a:r>
              <a:rPr lang="en-US" altLang="zh-CN" sz="2800" dirty="0" smtClean="0"/>
              <a:t>979505939</a:t>
            </a:r>
          </a:p>
          <a:p>
            <a:pPr marL="0" marR="0" indent="0" algn="l" defTabSz="584200" rtl="0" fontAlgn="auto" latinLnBrk="1" hangingPunct="0">
              <a:lnSpc>
                <a:spcPct val="150000"/>
              </a:lnSpc>
              <a:spcBef>
                <a:spcPts val="0"/>
              </a:spcBef>
              <a:spcAft>
                <a:spcPts val="0"/>
              </a:spcAft>
              <a:buClrTx/>
              <a:buSzTx/>
              <a:buFontTx/>
              <a:buNone/>
              <a:tabLst/>
            </a:pPr>
            <a:endParaRPr lang="en-US" altLang="zh-CN" sz="2800" dirty="0" smtClean="0"/>
          </a:p>
          <a:p>
            <a:pPr marL="0" marR="0" indent="0" algn="l" defTabSz="584200" rtl="0" fontAlgn="auto" latinLnBrk="1" hangingPunct="0">
              <a:lnSpc>
                <a:spcPct val="150000"/>
              </a:lnSpc>
              <a:spcBef>
                <a:spcPts val="0"/>
              </a:spcBef>
              <a:spcAft>
                <a:spcPts val="0"/>
              </a:spcAft>
              <a:buClrTx/>
              <a:buSzTx/>
              <a:buFontTx/>
              <a:buNone/>
              <a:tabLst/>
            </a:pPr>
            <a:r>
              <a:rPr lang="zh-CN" altLang="en-US" sz="2800" dirty="0" smtClean="0"/>
              <a:t>微信</a:t>
            </a:r>
            <a:r>
              <a:rPr lang="zh-CN" altLang="en-US" sz="2800" dirty="0" smtClean="0"/>
              <a:t>群</a:t>
            </a:r>
            <a:r>
              <a:rPr lang="zh-CN" altLang="en-US" sz="2800" dirty="0" smtClean="0"/>
              <a:t>：青果数学微课</a:t>
            </a:r>
            <a:endParaRPr lang="en-US" altLang="zh-CN" sz="2800" dirty="0" smtClean="0"/>
          </a:p>
          <a:p>
            <a:pPr marL="0" marR="0" indent="0" algn="l" defTabSz="584200" rtl="0" fontAlgn="auto" latinLnBrk="1" hangingPunct="0">
              <a:lnSpc>
                <a:spcPct val="150000"/>
              </a:lnSpc>
              <a:spcBef>
                <a:spcPts val="0"/>
              </a:spcBef>
              <a:spcAft>
                <a:spcPts val="0"/>
              </a:spcAft>
              <a:buClrTx/>
              <a:buSzTx/>
              <a:buFontTx/>
              <a:buNone/>
              <a:tabLst/>
            </a:pPr>
            <a:r>
              <a:rPr lang="en-US" altLang="zh-CN" sz="2800" dirty="0" smtClean="0"/>
              <a:t>QQ</a:t>
            </a:r>
            <a:r>
              <a:rPr lang="zh-CN" altLang="en-US" sz="2800" dirty="0" smtClean="0"/>
              <a:t>群：</a:t>
            </a:r>
            <a:r>
              <a:rPr lang="en-US" altLang="zh-CN" sz="2800" dirty="0" smtClean="0"/>
              <a:t>413770075</a:t>
            </a:r>
            <a:endParaRPr lang="en-US" altLang="zh-CN" sz="2800" dirty="0" smtClean="0"/>
          </a:p>
          <a:p>
            <a:pPr marL="0" marR="0" indent="0" algn="ctr" defTabSz="584200" rtl="0" fontAlgn="auto" latinLnBrk="1" hangingPunct="0">
              <a:lnSpc>
                <a:spcPct val="150000"/>
              </a:lnSpc>
              <a:spcBef>
                <a:spcPts val="0"/>
              </a:spcBef>
              <a:spcAft>
                <a:spcPts val="0"/>
              </a:spcAft>
              <a:buClrTx/>
              <a:buSzTx/>
              <a:buFontTx/>
              <a:buNone/>
              <a:tabLst/>
            </a:pPr>
            <a:endParaRPr kumimoji="0" lang="zh-CN" altLang="en-US" sz="2400" b="0" i="0" u="none" strike="noStrike" cap="none" spc="0" normalizeH="0" baseline="0" dirty="0">
              <a:ln>
                <a:noFill/>
              </a:ln>
              <a:solidFill>
                <a:srgbClr val="414141"/>
              </a:solidFill>
              <a:effectLst/>
              <a:uFillTx/>
              <a:latin typeface="Palatino"/>
              <a:ea typeface="Palatino"/>
              <a:cs typeface="Palatino"/>
              <a:sym typeface="Palatino"/>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7822" y="2519346"/>
            <a:ext cx="3488134"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zh-CN" altLang="en-US" sz="4400" b="1" i="0" u="none" strike="noStrike" cap="none" spc="0" normalizeH="0" baseline="0" dirty="0" smtClean="0">
                <a:ln>
                  <a:noFill/>
                </a:ln>
                <a:solidFill>
                  <a:schemeClr val="accent1">
                    <a:lumMod val="75000"/>
                  </a:schemeClr>
                </a:solidFill>
                <a:effectLst/>
                <a:uFillTx/>
                <a:latin typeface="Palatino"/>
                <a:ea typeface="Palatino"/>
                <a:cs typeface="Palatino"/>
                <a:sym typeface="Palatino"/>
              </a:rPr>
              <a:t>青果在线学校</a:t>
            </a:r>
            <a:endParaRPr kumimoji="0" lang="zh-CN" altLang="en-US" sz="4400" b="1" i="0" u="none" strike="noStrike" cap="none" spc="0" normalizeH="0" baseline="0" dirty="0">
              <a:ln>
                <a:noFill/>
              </a:ln>
              <a:solidFill>
                <a:schemeClr val="accent1">
                  <a:lumMod val="75000"/>
                </a:schemeClr>
              </a:solidFill>
              <a:effectLst/>
              <a:uFillTx/>
              <a:latin typeface="Palatino"/>
              <a:ea typeface="Palatino"/>
              <a:cs typeface="Palatino"/>
              <a:sym typeface="Palatino"/>
            </a:endParaRPr>
          </a:p>
        </p:txBody>
      </p:sp>
      <p:sp>
        <p:nvSpPr>
          <p:cNvPr id="4" name="TextBox 3"/>
          <p:cNvSpPr txBox="1"/>
          <p:nvPr/>
        </p:nvSpPr>
        <p:spPr>
          <a:xfrm>
            <a:off x="2986309" y="4519610"/>
            <a:ext cx="6873677"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zh-CN" altLang="en-US" sz="6600" b="0" i="1" strike="noStrike" cap="none" spc="0" normalizeH="0" baseline="0" dirty="0" smtClean="0">
                <a:ln>
                  <a:noFill/>
                </a:ln>
                <a:solidFill>
                  <a:srgbClr val="414141"/>
                </a:solidFill>
                <a:effectLst/>
                <a:uFillTx/>
                <a:latin typeface="隶书" pitchFamily="49" charset="-122"/>
                <a:ea typeface="隶书" pitchFamily="49" charset="-122"/>
                <a:sym typeface="Palatino"/>
              </a:rPr>
              <a:t>学习，有点意思！</a:t>
            </a:r>
            <a:endParaRPr kumimoji="0" lang="zh-CN" altLang="en-US" sz="6600" b="0" i="1" strike="noStrike" cap="none" spc="0" normalizeH="0" baseline="0" dirty="0">
              <a:ln>
                <a:noFill/>
              </a:ln>
              <a:solidFill>
                <a:srgbClr val="414141"/>
              </a:solidFill>
              <a:effectLst/>
              <a:uFillTx/>
              <a:latin typeface="隶书" pitchFamily="49" charset="-122"/>
              <a:ea typeface="隶书" pitchFamily="49" charset="-122"/>
              <a:sym typeface="Palatino"/>
            </a:endParaRPr>
          </a:p>
        </p:txBody>
      </p:sp>
    </p:spTree>
  </p:cSld>
  <p:clrMapOvr>
    <a:masterClrMapping/>
  </p:clrMapOvr>
  <p:transition spd="med">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678" y="804834"/>
            <a:ext cx="1516442"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zh-CN" altLang="en-US" sz="4800" b="1" i="0" u="none" strike="noStrike" cap="none" spc="0" normalizeH="0" baseline="0" dirty="0" smtClean="0">
                <a:ln>
                  <a:noFill/>
                </a:ln>
                <a:solidFill>
                  <a:schemeClr val="tx1"/>
                </a:solidFill>
                <a:effectLst/>
                <a:uFillTx/>
                <a:latin typeface="微软雅黑" pitchFamily="34" charset="-122"/>
                <a:ea typeface="微软雅黑" pitchFamily="34" charset="-122"/>
                <a:sym typeface="Palatino"/>
              </a:rPr>
              <a:t>目 录</a:t>
            </a:r>
            <a:endParaRPr kumimoji="0" lang="zh-CN" altLang="en-US" sz="4800" b="1" i="0" u="none" strike="noStrike" cap="none" spc="0" normalizeH="0" baseline="0" dirty="0">
              <a:ln>
                <a:noFill/>
              </a:ln>
              <a:solidFill>
                <a:schemeClr val="tx1"/>
              </a:solidFill>
              <a:effectLst/>
              <a:uFillTx/>
              <a:latin typeface="微软雅黑" pitchFamily="34" charset="-122"/>
              <a:ea typeface="微软雅黑" pitchFamily="34" charset="-122"/>
              <a:sym typeface="Palatino"/>
            </a:endParaRPr>
          </a:p>
        </p:txBody>
      </p:sp>
      <p:graphicFrame>
        <p:nvGraphicFramePr>
          <p:cNvPr id="44" name="图示 43"/>
          <p:cNvGraphicFramePr/>
          <p:nvPr/>
        </p:nvGraphicFramePr>
        <p:xfrm>
          <a:off x="1501740" y="2733660"/>
          <a:ext cx="8192585" cy="496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46" y="947710"/>
            <a:ext cx="5086649"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a:t>
            </a:r>
            <a:r>
              <a:rPr lang="zh-CN" altLang="en-US" sz="3600" b="1" dirty="0" smtClean="0">
                <a:latin typeface="微软雅黑" pitchFamily="34" charset="-122"/>
                <a:ea typeface="微软雅黑" pitchFamily="34" charset="-122"/>
              </a:rPr>
              <a:t>、微课程制作基本标准</a:t>
            </a:r>
            <a:endParaRPr lang="zh-CN" altLang="en-US" sz="3600" b="1" dirty="0">
              <a:latin typeface="微软雅黑" pitchFamily="34" charset="-122"/>
              <a:ea typeface="微软雅黑" pitchFamily="34" charset="-122"/>
            </a:endParaRPr>
          </a:p>
        </p:txBody>
      </p:sp>
      <p:sp>
        <p:nvSpPr>
          <p:cNvPr id="18" name="Rectangle 3"/>
          <p:cNvSpPr>
            <a:spLocks noChangeArrowheads="1"/>
          </p:cNvSpPr>
          <p:nvPr/>
        </p:nvSpPr>
        <p:spPr bwMode="gray">
          <a:xfrm>
            <a:off x="5553058" y="5027631"/>
            <a:ext cx="1743075" cy="1163637"/>
          </a:xfrm>
          <a:prstGeom prst="rect">
            <a:avLst/>
          </a:prstGeom>
          <a:solidFill>
            <a:srgbClr val="5CB1FE"/>
          </a:soli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19" name="AutoShape 4"/>
          <p:cNvSpPr>
            <a:spLocks noChangeArrowheads="1"/>
          </p:cNvSpPr>
          <p:nvPr/>
        </p:nvSpPr>
        <p:spPr bwMode="gray">
          <a:xfrm>
            <a:off x="4144946" y="3984643"/>
            <a:ext cx="4538662" cy="1001713"/>
          </a:xfrm>
          <a:custGeom>
            <a:avLst/>
            <a:gdLst>
              <a:gd name="G0" fmla="+- 6528 0 0"/>
              <a:gd name="G1" fmla="+- 21600 0 6528"/>
              <a:gd name="G2" fmla="*/ 6528 1 2"/>
              <a:gd name="G3" fmla="+- 21600 0 G2"/>
              <a:gd name="G4" fmla="+/ 6528 21600 2"/>
              <a:gd name="G5" fmla="+/ G1 0 2"/>
              <a:gd name="G6" fmla="*/ 21600 21600 6528"/>
              <a:gd name="G7" fmla="*/ G6 1 2"/>
              <a:gd name="G8" fmla="+- 21600 0 G7"/>
              <a:gd name="G9" fmla="*/ 21600 1 2"/>
              <a:gd name="G10" fmla="+- 6528 0 G9"/>
              <a:gd name="G11" fmla="?: G10 G8 0"/>
              <a:gd name="G12" fmla="?: G10 G7 21600"/>
              <a:gd name="T0" fmla="*/ 18336 w 21600"/>
              <a:gd name="T1" fmla="*/ 10800 h 21600"/>
              <a:gd name="T2" fmla="*/ 10800 w 21600"/>
              <a:gd name="T3" fmla="*/ 21600 h 21600"/>
              <a:gd name="T4" fmla="*/ 3264 w 21600"/>
              <a:gd name="T5" fmla="*/ 10800 h 21600"/>
              <a:gd name="T6" fmla="*/ 10800 w 21600"/>
              <a:gd name="T7" fmla="*/ 0 h 21600"/>
              <a:gd name="T8" fmla="*/ 5064 w 21600"/>
              <a:gd name="T9" fmla="*/ 5064 h 21600"/>
              <a:gd name="T10" fmla="*/ 16536 w 21600"/>
              <a:gd name="T11" fmla="*/ 16536 h 21600"/>
            </a:gdLst>
            <a:ahLst/>
            <a:cxnLst>
              <a:cxn ang="0">
                <a:pos x="T0" y="T1"/>
              </a:cxn>
              <a:cxn ang="0">
                <a:pos x="T2" y="T3"/>
              </a:cxn>
              <a:cxn ang="0">
                <a:pos x="T4" y="T5"/>
              </a:cxn>
              <a:cxn ang="0">
                <a:pos x="T6" y="T7"/>
              </a:cxn>
            </a:cxnLst>
            <a:rect l="T8" t="T9" r="T10" b="T11"/>
            <a:pathLst>
              <a:path w="21600" h="21600">
                <a:moveTo>
                  <a:pt x="0" y="0"/>
                </a:moveTo>
                <a:lnTo>
                  <a:pt x="6528" y="21600"/>
                </a:lnTo>
                <a:lnTo>
                  <a:pt x="15072" y="21600"/>
                </a:lnTo>
                <a:lnTo>
                  <a:pt x="21600" y="0"/>
                </a:lnTo>
                <a:close/>
              </a:path>
            </a:pathLst>
          </a:custGeom>
          <a:gradFill rotWithShape="1">
            <a:gsLst>
              <a:gs pos="0">
                <a:srgbClr val="FFC319">
                  <a:gamma/>
                  <a:tint val="63922"/>
                  <a:invGamma/>
                </a:srgbClr>
              </a:gs>
              <a:gs pos="100000">
                <a:srgbClr val="FFC319"/>
              </a:gs>
            </a:gsLst>
            <a:lin ang="5400000" scaled="1"/>
          </a:grad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0" name="Freeform 5"/>
          <p:cNvSpPr>
            <a:spLocks/>
          </p:cNvSpPr>
          <p:nvPr/>
        </p:nvSpPr>
        <p:spPr bwMode="gray">
          <a:xfrm>
            <a:off x="7326296" y="3984643"/>
            <a:ext cx="1430337" cy="2216150"/>
          </a:xfrm>
          <a:custGeom>
            <a:avLst/>
            <a:gdLst/>
            <a:ahLst/>
            <a:cxnLst>
              <a:cxn ang="0">
                <a:pos x="0" y="657"/>
              </a:cxn>
              <a:cxn ang="0">
                <a:pos x="0" y="1389"/>
              </a:cxn>
              <a:cxn ang="0">
                <a:pos x="901" y="1389"/>
              </a:cxn>
              <a:cxn ang="0">
                <a:pos x="901" y="0"/>
              </a:cxn>
              <a:cxn ang="0">
                <a:pos x="0" y="657"/>
              </a:cxn>
            </a:cxnLst>
            <a:rect l="0" t="0" r="r" b="b"/>
            <a:pathLst>
              <a:path w="901" h="1389">
                <a:moveTo>
                  <a:pt x="0" y="657"/>
                </a:moveTo>
                <a:lnTo>
                  <a:pt x="0" y="1389"/>
                </a:lnTo>
                <a:lnTo>
                  <a:pt x="901" y="1389"/>
                </a:lnTo>
                <a:lnTo>
                  <a:pt x="901" y="0"/>
                </a:lnTo>
                <a:lnTo>
                  <a:pt x="0" y="657"/>
                </a:lnTo>
                <a:close/>
              </a:path>
            </a:pathLst>
          </a:custGeom>
          <a:gradFill rotWithShape="1">
            <a:gsLst>
              <a:gs pos="0">
                <a:srgbClr val="FFC319"/>
              </a:gs>
              <a:gs pos="100000">
                <a:srgbClr val="FFC319">
                  <a:gamma/>
                  <a:tint val="73725"/>
                  <a:invGamma/>
                </a:srgbClr>
              </a:gs>
            </a:gsLst>
            <a:lin ang="0" scaled="1"/>
          </a:gradFill>
          <a:ln w="9525" cap="flat" cmpd="sng">
            <a:noFill/>
            <a:prstDash val="solid"/>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1" name="Freeform 6"/>
          <p:cNvSpPr>
            <a:spLocks/>
          </p:cNvSpPr>
          <p:nvPr/>
        </p:nvSpPr>
        <p:spPr bwMode="gray">
          <a:xfrm flipH="1">
            <a:off x="4081446" y="3986231"/>
            <a:ext cx="1430337" cy="2205037"/>
          </a:xfrm>
          <a:custGeom>
            <a:avLst/>
            <a:gdLst/>
            <a:ahLst/>
            <a:cxnLst>
              <a:cxn ang="0">
                <a:pos x="0" y="657"/>
              </a:cxn>
              <a:cxn ang="0">
                <a:pos x="0" y="1389"/>
              </a:cxn>
              <a:cxn ang="0">
                <a:pos x="901" y="1389"/>
              </a:cxn>
              <a:cxn ang="0">
                <a:pos x="901" y="0"/>
              </a:cxn>
              <a:cxn ang="0">
                <a:pos x="0" y="657"/>
              </a:cxn>
            </a:cxnLst>
            <a:rect l="0" t="0" r="r" b="b"/>
            <a:pathLst>
              <a:path w="901" h="1389">
                <a:moveTo>
                  <a:pt x="0" y="657"/>
                </a:moveTo>
                <a:lnTo>
                  <a:pt x="0" y="1389"/>
                </a:lnTo>
                <a:lnTo>
                  <a:pt x="901" y="1389"/>
                </a:lnTo>
                <a:lnTo>
                  <a:pt x="901" y="0"/>
                </a:lnTo>
                <a:lnTo>
                  <a:pt x="0" y="657"/>
                </a:lnTo>
                <a:close/>
              </a:path>
            </a:pathLst>
          </a:custGeom>
          <a:gradFill rotWithShape="1">
            <a:gsLst>
              <a:gs pos="0">
                <a:srgbClr val="FFC319"/>
              </a:gs>
              <a:gs pos="100000">
                <a:srgbClr val="FFC319">
                  <a:gamma/>
                  <a:tint val="73725"/>
                  <a:invGamma/>
                </a:srgbClr>
              </a:gs>
            </a:gsLst>
            <a:lin ang="0" scaled="1"/>
          </a:gradFill>
          <a:ln w="9525" cap="flat" cmpd="sng">
            <a:noFill/>
            <a:prstDash val="solid"/>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2" name="Rectangle 7"/>
          <p:cNvSpPr>
            <a:spLocks noChangeArrowheads="1"/>
          </p:cNvSpPr>
          <p:nvPr/>
        </p:nvSpPr>
        <p:spPr bwMode="gray">
          <a:xfrm>
            <a:off x="4067158" y="6230956"/>
            <a:ext cx="4691063" cy="1289050"/>
          </a:xfrm>
          <a:prstGeom prst="rect">
            <a:avLst/>
          </a:prstGeom>
          <a:solidFill>
            <a:srgbClr val="FF6161"/>
          </a:soli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23" name="Rectangle 8"/>
          <p:cNvSpPr>
            <a:spLocks noChangeArrowheads="1"/>
          </p:cNvSpPr>
          <p:nvPr/>
        </p:nvSpPr>
        <p:spPr bwMode="gray">
          <a:xfrm>
            <a:off x="5430830" y="4270395"/>
            <a:ext cx="1814920" cy="461665"/>
          </a:xfrm>
          <a:prstGeom prst="rect">
            <a:avLst/>
          </a:prstGeom>
          <a:noFill/>
          <a:ln w="9525" algn="ctr">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 微课程简介</a:t>
            </a:r>
            <a:endParaRPr kumimoji="0" lang="en-US" altLang="zh-CN"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sp>
        <p:nvSpPr>
          <p:cNvPr id="24" name="Rectangle 9"/>
          <p:cNvSpPr>
            <a:spLocks noChangeArrowheads="1"/>
          </p:cNvSpPr>
          <p:nvPr/>
        </p:nvSpPr>
        <p:spPr bwMode="gray">
          <a:xfrm>
            <a:off x="4216384" y="5127651"/>
            <a:ext cx="1107997" cy="830997"/>
          </a:xfrm>
          <a:prstGeom prst="rect">
            <a:avLst/>
          </a:prstGeom>
          <a:noFill/>
          <a:ln w="9525" algn="ctr">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知识点</a:t>
            </a:r>
            <a:endParaRPr kumimoji="0" lang="en-US" altLang="zh-CN"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选取</a:t>
            </a:r>
            <a:endParaRPr kumimoji="0" lang="en-US" altLang="zh-CN"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sp>
        <p:nvSpPr>
          <p:cNvPr id="25" name="Rectangle 10"/>
          <p:cNvSpPr>
            <a:spLocks noChangeArrowheads="1"/>
          </p:cNvSpPr>
          <p:nvPr/>
        </p:nvSpPr>
        <p:spPr bwMode="gray">
          <a:xfrm>
            <a:off x="7573091" y="5153910"/>
            <a:ext cx="891591" cy="830997"/>
          </a:xfrm>
          <a:prstGeom prst="rect">
            <a:avLst/>
          </a:prstGeom>
          <a:noFill/>
          <a:ln w="9525" algn="ctr">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 反馈</a:t>
            </a:r>
            <a:endParaRPr kumimoji="0" lang="en-US" altLang="zh-CN"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练习</a:t>
            </a:r>
            <a:endParaRPr kumimoji="0" lang="en-US" altLang="zh-CN"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sp>
        <p:nvSpPr>
          <p:cNvPr id="26" name="Rectangle 11"/>
          <p:cNvSpPr>
            <a:spLocks noChangeArrowheads="1"/>
          </p:cNvSpPr>
          <p:nvPr/>
        </p:nvSpPr>
        <p:spPr bwMode="gray">
          <a:xfrm>
            <a:off x="5689583" y="5441921"/>
            <a:ext cx="1454150" cy="461665"/>
          </a:xfrm>
          <a:prstGeom prst="rect">
            <a:avLst/>
          </a:prstGeom>
          <a:noFill/>
          <a:ln w="9525"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DF58D"/>
                </a:solidFill>
                <a:effectLst/>
                <a:uLnTx/>
                <a:uFillTx/>
                <a:latin typeface="微软雅黑" pitchFamily="34" charset="-122"/>
                <a:ea typeface="微软雅黑" pitchFamily="34" charset="-122"/>
              </a:rPr>
              <a:t>微视频</a:t>
            </a:r>
            <a:endParaRPr kumimoji="0" lang="en-US" altLang="zh-CN" b="1" i="0" u="none" strike="noStrike" kern="0" cap="none" spc="0" normalizeH="0" baseline="0" noProof="0" dirty="0" smtClean="0">
              <a:ln>
                <a:noFill/>
              </a:ln>
              <a:solidFill>
                <a:srgbClr val="FDF58D"/>
              </a:solidFill>
              <a:effectLst/>
              <a:uLnTx/>
              <a:uFillTx/>
              <a:latin typeface="微软雅黑" pitchFamily="34" charset="-122"/>
              <a:ea typeface="微软雅黑" pitchFamily="34" charset="-122"/>
            </a:endParaRPr>
          </a:p>
        </p:txBody>
      </p:sp>
      <p:sp>
        <p:nvSpPr>
          <p:cNvPr id="27" name="Rectangle 12"/>
          <p:cNvSpPr>
            <a:spLocks noChangeArrowheads="1"/>
          </p:cNvSpPr>
          <p:nvPr/>
        </p:nvSpPr>
        <p:spPr bwMode="gray">
          <a:xfrm>
            <a:off x="4267215" y="6627849"/>
            <a:ext cx="4378325" cy="461665"/>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标准微课程</a:t>
            </a:r>
            <a:endParaRPr kumimoji="0" lang="en-US" altLang="zh-CN"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sp>
        <p:nvSpPr>
          <p:cNvPr id="28" name="Text Box 13"/>
          <p:cNvSpPr txBox="1">
            <a:spLocks noChangeArrowheads="1"/>
          </p:cNvSpPr>
          <p:nvPr/>
        </p:nvSpPr>
        <p:spPr bwMode="gray">
          <a:xfrm>
            <a:off x="4716450" y="2555883"/>
            <a:ext cx="7786742" cy="866904"/>
          </a:xfrm>
          <a:prstGeom prst="rect">
            <a:avLst/>
          </a:prstGeom>
          <a:noFill/>
          <a:ln w="9525" algn="ctr">
            <a:noFill/>
            <a:miter lim="800000"/>
            <a:headEnd/>
            <a:tailEnd/>
          </a:ln>
        </p:spPr>
        <p:txBody>
          <a:bodyPr wrap="square">
            <a:spAutoFit/>
          </a:bodyPr>
          <a:lstStyle/>
          <a:p>
            <a:pPr marL="0" marR="0" lvl="0" indent="0" algn="l" defTabSz="914400" eaLnBrk="1" fontAlgn="auto" latinLnBrk="0" hangingPunct="1">
              <a:lnSpc>
                <a:spcPts val="2300"/>
              </a:lnSpc>
              <a:spcBef>
                <a:spcPct val="50000"/>
              </a:spcBef>
              <a:spcAft>
                <a:spcPts val="0"/>
              </a:spcAft>
              <a:buClrTx/>
              <a:buSzTx/>
              <a:buFontTx/>
              <a:buNone/>
              <a:tabLst/>
              <a:defRPr/>
            </a:pPr>
            <a:r>
              <a:rPr kumimoji="0" lang="zh-CN" altLang="en-US"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固定分类、自动识别，</a:t>
            </a:r>
            <a:endParaRPr kumimoji="0" lang="en-US" altLang="zh-CN"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a:p>
            <a:pPr marL="0" marR="0" lvl="0" indent="0" algn="l" defTabSz="914400" eaLnBrk="1" fontAlgn="auto" latinLnBrk="0" hangingPunct="1">
              <a:lnSpc>
                <a:spcPts val="2300"/>
              </a:lnSpc>
              <a:spcBef>
                <a:spcPct val="50000"/>
              </a:spcBef>
              <a:spcAft>
                <a:spcPts val="0"/>
              </a:spcAft>
              <a:buClrTx/>
              <a:buSzTx/>
              <a:buFontTx/>
              <a:buNone/>
              <a:tabLst/>
              <a:defRPr/>
            </a:pPr>
            <a:r>
              <a:rPr lang="zh-CN" altLang="en-US" dirty="0" smtClean="0">
                <a:solidFill>
                  <a:schemeClr val="tx1"/>
                </a:solidFill>
              </a:rPr>
              <a:t>存储格式为</a:t>
            </a:r>
            <a:r>
              <a:rPr lang="en-US" dirty="0" smtClean="0">
                <a:solidFill>
                  <a:schemeClr val="tx1"/>
                </a:solidFill>
              </a:rPr>
              <a:t>.doc</a:t>
            </a:r>
            <a:r>
              <a:rPr lang="zh-CN" altLang="en-US" dirty="0" smtClean="0">
                <a:solidFill>
                  <a:schemeClr val="tx1"/>
                </a:solidFill>
              </a:rPr>
              <a:t>或</a:t>
            </a:r>
            <a:r>
              <a:rPr lang="en-US" dirty="0" smtClean="0">
                <a:solidFill>
                  <a:schemeClr val="tx1"/>
                </a:solidFill>
              </a:rPr>
              <a:t>.</a:t>
            </a:r>
            <a:r>
              <a:rPr lang="en-US" dirty="0" err="1" smtClean="0">
                <a:solidFill>
                  <a:schemeClr val="tx1"/>
                </a:solidFill>
              </a:rPr>
              <a:t>doc</a:t>
            </a:r>
            <a:r>
              <a:rPr lang="en-US" dirty="0" err="1" smtClean="0"/>
              <a:t>x</a:t>
            </a:r>
            <a:endParaRPr kumimoji="0" lang="en-US" altLang="zh-CN"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cxnSp>
        <p:nvCxnSpPr>
          <p:cNvPr id="29" name="AutoShape 14"/>
          <p:cNvCxnSpPr>
            <a:cxnSpLocks noChangeShapeType="1"/>
            <a:endCxn id="19" idx="3"/>
          </p:cNvCxnSpPr>
          <p:nvPr/>
        </p:nvCxnSpPr>
        <p:spPr bwMode="gray">
          <a:xfrm rot="10800000" flipV="1">
            <a:off x="6415071" y="3590943"/>
            <a:ext cx="7937" cy="393700"/>
          </a:xfrm>
          <a:prstGeom prst="bentConnector2">
            <a:avLst/>
          </a:prstGeom>
          <a:noFill/>
          <a:ln w="19050">
            <a:solidFill>
              <a:srgbClr val="1C1C1C"/>
            </a:solidFill>
            <a:miter lim="800000"/>
            <a:headEnd/>
            <a:tailEnd/>
          </a:ln>
        </p:spPr>
      </p:cxnSp>
      <p:sp>
        <p:nvSpPr>
          <p:cNvPr id="30" name="Line 15"/>
          <p:cNvSpPr>
            <a:spLocks noChangeShapeType="1"/>
          </p:cNvSpPr>
          <p:nvPr/>
        </p:nvSpPr>
        <p:spPr bwMode="auto">
          <a:xfrm flipH="1">
            <a:off x="3614721" y="5059381"/>
            <a:ext cx="4635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1" name="Line 16"/>
          <p:cNvSpPr>
            <a:spLocks noChangeShapeType="1"/>
          </p:cNvSpPr>
          <p:nvPr/>
        </p:nvSpPr>
        <p:spPr bwMode="auto">
          <a:xfrm flipH="1">
            <a:off x="8742346" y="5059381"/>
            <a:ext cx="4635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2" name="TextBox 31"/>
          <p:cNvSpPr txBox="1"/>
          <p:nvPr/>
        </p:nvSpPr>
        <p:spPr>
          <a:xfrm>
            <a:off x="858798" y="4406922"/>
            <a:ext cx="2564805" cy="15414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914400" rtl="0">
              <a:lnSpc>
                <a:spcPts val="2300"/>
              </a:lnSpc>
              <a:spcBef>
                <a:spcPct val="50000"/>
              </a:spcBef>
            </a:pPr>
            <a:r>
              <a:rPr lang="zh-CN" altLang="en-US" dirty="0" smtClean="0">
                <a:solidFill>
                  <a:sysClr val="windowText" lastClr="000000"/>
                </a:solidFill>
                <a:latin typeface="微软雅黑" pitchFamily="34" charset="-122"/>
                <a:ea typeface="微软雅黑" pitchFamily="34" charset="-122"/>
              </a:rPr>
              <a:t>教学重点、难点；</a:t>
            </a:r>
            <a:endParaRPr lang="en-US" altLang="zh-CN" dirty="0" smtClean="0">
              <a:solidFill>
                <a:sysClr val="windowText" lastClr="000000"/>
              </a:solidFill>
              <a:latin typeface="微软雅黑" pitchFamily="34" charset="-122"/>
              <a:ea typeface="微软雅黑" pitchFamily="34" charset="-122"/>
            </a:endParaRPr>
          </a:p>
          <a:p>
            <a:pPr algn="l" defTabSz="914400" rtl="0">
              <a:lnSpc>
                <a:spcPts val="2300"/>
              </a:lnSpc>
              <a:spcBef>
                <a:spcPct val="50000"/>
              </a:spcBef>
            </a:pPr>
            <a:r>
              <a:rPr lang="zh-CN" altLang="en-US" dirty="0" smtClean="0">
                <a:solidFill>
                  <a:sysClr val="windowText" lastClr="000000"/>
                </a:solidFill>
                <a:latin typeface="微软雅黑" pitchFamily="34" charset="-122"/>
                <a:ea typeface="微软雅黑" pitchFamily="34" charset="-122"/>
              </a:rPr>
              <a:t>学生易错点；</a:t>
            </a:r>
            <a:endParaRPr lang="en-US" altLang="zh-CN" dirty="0" smtClean="0">
              <a:solidFill>
                <a:sysClr val="windowText" lastClr="000000"/>
              </a:solidFill>
              <a:latin typeface="微软雅黑" pitchFamily="34" charset="-122"/>
              <a:ea typeface="微软雅黑" pitchFamily="34" charset="-122"/>
            </a:endParaRPr>
          </a:p>
          <a:p>
            <a:pPr algn="l" defTabSz="914400" rtl="0">
              <a:lnSpc>
                <a:spcPts val="2300"/>
              </a:lnSpc>
              <a:spcBef>
                <a:spcPct val="50000"/>
              </a:spcBef>
            </a:pPr>
            <a:r>
              <a:rPr lang="zh-CN" altLang="en-US" dirty="0" smtClean="0">
                <a:solidFill>
                  <a:sysClr val="windowText" lastClr="000000"/>
                </a:solidFill>
                <a:latin typeface="微软雅黑" pitchFamily="34" charset="-122"/>
                <a:ea typeface="微软雅黑" pitchFamily="34" charset="-122"/>
              </a:rPr>
              <a:t>易混淆点</a:t>
            </a:r>
            <a:endParaRPr lang="zh-CN" altLang="en-US" dirty="0">
              <a:solidFill>
                <a:sysClr val="windowText" lastClr="000000"/>
              </a:solidFill>
              <a:latin typeface="微软雅黑" pitchFamily="34" charset="-122"/>
              <a:ea typeface="微软雅黑" pitchFamily="34" charset="-122"/>
            </a:endParaRPr>
          </a:p>
        </p:txBody>
      </p:sp>
      <p:sp>
        <p:nvSpPr>
          <p:cNvPr id="33" name="矩形 32"/>
          <p:cNvSpPr/>
          <p:nvPr/>
        </p:nvSpPr>
        <p:spPr>
          <a:xfrm>
            <a:off x="9574234" y="4699023"/>
            <a:ext cx="2339102" cy="866904"/>
          </a:xfrm>
          <a:prstGeom prst="rect">
            <a:avLst/>
          </a:prstGeom>
        </p:spPr>
        <p:txBody>
          <a:bodyPr wrap="none">
            <a:spAutoFit/>
          </a:bodyPr>
          <a:lstStyle/>
          <a:p>
            <a:pPr algn="l" defTabSz="914400">
              <a:lnSpc>
                <a:spcPts val="2300"/>
              </a:lnSpc>
              <a:spcBef>
                <a:spcPct val="50000"/>
              </a:spcBef>
            </a:pPr>
            <a:r>
              <a:rPr lang="zh-CN" altLang="en-US" dirty="0" smtClean="0">
                <a:solidFill>
                  <a:sysClr val="windowText" lastClr="000000"/>
                </a:solidFill>
                <a:latin typeface="微软雅黑" pitchFamily="34" charset="-122"/>
                <a:ea typeface="微软雅黑" pitchFamily="34" charset="-122"/>
              </a:rPr>
              <a:t>题型为客观题，</a:t>
            </a:r>
            <a:endParaRPr lang="en-US" altLang="zh-CN" dirty="0" smtClean="0">
              <a:solidFill>
                <a:sysClr val="windowText" lastClr="000000"/>
              </a:solidFill>
              <a:latin typeface="微软雅黑" pitchFamily="34" charset="-122"/>
              <a:ea typeface="微软雅黑" pitchFamily="34" charset="-122"/>
            </a:endParaRPr>
          </a:p>
          <a:p>
            <a:pPr algn="l" defTabSz="914400">
              <a:lnSpc>
                <a:spcPts val="2300"/>
              </a:lnSpc>
              <a:spcBef>
                <a:spcPct val="50000"/>
              </a:spcBef>
            </a:pPr>
            <a:r>
              <a:rPr lang="zh-CN" altLang="en-US" dirty="0" smtClean="0">
                <a:solidFill>
                  <a:sysClr val="windowText" lastClr="000000"/>
                </a:solidFill>
                <a:latin typeface="微软雅黑" pitchFamily="34" charset="-122"/>
                <a:ea typeface="微软雅黑" pitchFamily="34" charset="-122"/>
              </a:rPr>
              <a:t>数量</a:t>
            </a:r>
            <a:r>
              <a:rPr lang="en-US" altLang="en-US" dirty="0" smtClean="0"/>
              <a:t>5</a:t>
            </a:r>
            <a:r>
              <a:rPr lang="zh-CN" altLang="en-US" dirty="0" smtClean="0"/>
              <a:t>道题</a:t>
            </a:r>
          </a:p>
        </p:txBody>
      </p:sp>
    </p:spTree>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58732" y="1662090"/>
            <a:ext cx="7358114" cy="6829246"/>
          </a:xfrm>
          <a:prstGeom prst="rect">
            <a:avLst/>
          </a:prstGeom>
        </p:spPr>
      </p:pic>
      <p:pic>
        <p:nvPicPr>
          <p:cNvPr id="5121" name="Picture 1" descr="E:\北京学酷\2-青果在线\2-青果在线-用户手册\反馈练习.jpg"/>
          <p:cNvPicPr>
            <a:picLocks noChangeAspect="1" noChangeArrowheads="1"/>
          </p:cNvPicPr>
          <p:nvPr/>
        </p:nvPicPr>
        <p:blipFill>
          <a:blip r:embed="rId3"/>
          <a:srcRect t="6000" r="481" b="3333"/>
          <a:stretch>
            <a:fillRect/>
          </a:stretch>
        </p:blipFill>
        <p:spPr bwMode="auto">
          <a:xfrm>
            <a:off x="8216912" y="1733528"/>
            <a:ext cx="4429156" cy="6730338"/>
          </a:xfrm>
          <a:prstGeom prst="rect">
            <a:avLst/>
          </a:prstGeom>
          <a:noFill/>
        </p:spPr>
      </p:pic>
      <p:sp>
        <p:nvSpPr>
          <p:cNvPr id="5" name="矩形 4"/>
          <p:cNvSpPr/>
          <p:nvPr/>
        </p:nvSpPr>
        <p:spPr>
          <a:xfrm>
            <a:off x="358732" y="947710"/>
            <a:ext cx="1415772" cy="461665"/>
          </a:xfrm>
          <a:prstGeom prst="rect">
            <a:avLst/>
          </a:prstGeom>
        </p:spPr>
        <p:txBody>
          <a:bodyPr wrap="none">
            <a:spAutoFit/>
          </a:bodyPr>
          <a:lstStyle/>
          <a:p>
            <a:pPr rtl="0" latinLnBrk="1" hangingPunct="0"/>
            <a:r>
              <a:rPr lang="zh-CN" altLang="en-US" dirty="0" smtClean="0"/>
              <a:t>学习微课</a:t>
            </a:r>
            <a:endParaRPr lang="zh-CN" altLang="en-US" dirty="0"/>
          </a:p>
        </p:txBody>
      </p:sp>
      <p:sp>
        <p:nvSpPr>
          <p:cNvPr id="6" name="矩形 5"/>
          <p:cNvSpPr/>
          <p:nvPr/>
        </p:nvSpPr>
        <p:spPr>
          <a:xfrm>
            <a:off x="8216912" y="1090586"/>
            <a:ext cx="1415772" cy="461665"/>
          </a:xfrm>
          <a:prstGeom prst="rect">
            <a:avLst/>
          </a:prstGeom>
        </p:spPr>
        <p:txBody>
          <a:bodyPr wrap="none">
            <a:spAutoFit/>
          </a:bodyPr>
          <a:lstStyle/>
          <a:p>
            <a:pPr rtl="0" latinLnBrk="1" hangingPunct="0"/>
            <a:r>
              <a:rPr lang="zh-CN" altLang="en-US" dirty="0" smtClean="0"/>
              <a:t>反馈练习</a:t>
            </a:r>
            <a:endParaRPr lang="zh-CN" altLang="en-US" dirty="0"/>
          </a:p>
        </p:txBody>
      </p:sp>
    </p:spTree>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46" y="947710"/>
            <a:ext cx="5577168"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1.1</a:t>
            </a:r>
            <a:r>
              <a:rPr lang="zh-CN" altLang="en-US" sz="3600" b="1" dirty="0" smtClean="0">
                <a:latin typeface="微软雅黑" pitchFamily="34" charset="-122"/>
                <a:ea typeface="微软雅黑" pitchFamily="34" charset="-122"/>
              </a:rPr>
              <a:t>微课程</a:t>
            </a:r>
            <a:r>
              <a:rPr lang="en-US" altLang="zh-CN" sz="3600" b="1" dirty="0" smtClean="0">
                <a:latin typeface="微软雅黑" pitchFamily="34" charset="-122"/>
                <a:ea typeface="微软雅黑" pitchFamily="34" charset="-122"/>
              </a:rPr>
              <a:t>——</a:t>
            </a:r>
            <a:r>
              <a:rPr lang="zh-CN" altLang="en-US" sz="3600" b="1" dirty="0" smtClean="0">
                <a:latin typeface="微软雅黑" pitchFamily="34" charset="-122"/>
                <a:ea typeface="微软雅黑" pitchFamily="34" charset="-122"/>
              </a:rPr>
              <a:t>知识点选取</a:t>
            </a:r>
            <a:endParaRPr lang="zh-CN" altLang="en-US" sz="3600" b="1" dirty="0">
              <a:latin typeface="微软雅黑" pitchFamily="34" charset="-122"/>
              <a:ea typeface="微软雅黑" pitchFamily="34" charset="-122"/>
            </a:endParaRPr>
          </a:p>
        </p:txBody>
      </p:sp>
      <p:sp>
        <p:nvSpPr>
          <p:cNvPr id="5" name="TextBox 4"/>
          <p:cNvSpPr txBox="1"/>
          <p:nvPr/>
        </p:nvSpPr>
        <p:spPr>
          <a:xfrm>
            <a:off x="8478051" y="2662222"/>
            <a:ext cx="3717364"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 typeface="Wingdings" pitchFamily="2" charset="2"/>
              <a:buChar char="n"/>
              <a:tabLst/>
            </a:pPr>
            <a:r>
              <a:rPr lang="zh-CN" altLang="en-US" dirty="0" smtClean="0"/>
              <a:t>以通用知识树为表现形式</a:t>
            </a:r>
            <a:endParaRPr kumimoji="0" lang="zh-CN" altLang="en-US" sz="2400" b="0" i="0" u="none" strike="noStrike" cap="none" spc="0" normalizeH="0" baseline="0" dirty="0">
              <a:ln>
                <a:noFill/>
              </a:ln>
              <a:solidFill>
                <a:srgbClr val="414141"/>
              </a:solidFill>
              <a:effectLst/>
              <a:uFillTx/>
              <a:latin typeface="Palatino"/>
              <a:ea typeface="Palatino"/>
              <a:cs typeface="Palatino"/>
              <a:sym typeface="Palatino"/>
            </a:endParaRPr>
          </a:p>
        </p:txBody>
      </p:sp>
      <p:sp>
        <p:nvSpPr>
          <p:cNvPr id="6" name="TextBox 5"/>
          <p:cNvSpPr txBox="1"/>
          <p:nvPr/>
        </p:nvSpPr>
        <p:spPr>
          <a:xfrm>
            <a:off x="8478051" y="3519478"/>
            <a:ext cx="4025141"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 typeface="Wingdings" pitchFamily="2" charset="2"/>
              <a:buChar char="n"/>
              <a:tabLst/>
            </a:pPr>
            <a:r>
              <a:rPr lang="zh-CN" altLang="en-US" dirty="0" smtClean="0"/>
              <a:t>以最小的知识点为基本单位</a:t>
            </a:r>
            <a:endParaRPr kumimoji="0" lang="zh-CN" altLang="en-US" sz="2400" b="0" i="0" u="none" strike="noStrike" cap="none" spc="0" normalizeH="0" baseline="0" dirty="0">
              <a:ln>
                <a:noFill/>
              </a:ln>
              <a:solidFill>
                <a:srgbClr val="414141"/>
              </a:solidFill>
              <a:effectLst/>
              <a:uFillTx/>
              <a:latin typeface="Palatino"/>
              <a:ea typeface="Palatino"/>
              <a:cs typeface="Palatino"/>
              <a:sym typeface="Palatino"/>
            </a:endParaRPr>
          </a:p>
        </p:txBody>
      </p:sp>
      <p:sp>
        <p:nvSpPr>
          <p:cNvPr id="8" name="TextBox 7"/>
          <p:cNvSpPr txBox="1"/>
          <p:nvPr/>
        </p:nvSpPr>
        <p:spPr>
          <a:xfrm>
            <a:off x="8478051" y="4376734"/>
            <a:ext cx="3101811"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 typeface="Wingdings" pitchFamily="2" charset="2"/>
              <a:buChar char="n"/>
              <a:tabLst/>
            </a:pPr>
            <a:r>
              <a:rPr lang="zh-CN" altLang="en-US" dirty="0" smtClean="0"/>
              <a:t>打破版本、章节目录</a:t>
            </a:r>
            <a:endParaRPr kumimoji="0" lang="zh-CN" altLang="en-US" sz="2400" b="0" i="0" u="none" strike="noStrike" cap="none" spc="0" normalizeH="0" baseline="0" dirty="0">
              <a:ln>
                <a:noFill/>
              </a:ln>
              <a:solidFill>
                <a:srgbClr val="414141"/>
              </a:solidFill>
              <a:effectLst/>
              <a:uFillTx/>
              <a:latin typeface="Palatino"/>
              <a:ea typeface="Palatino"/>
              <a:cs typeface="Palatino"/>
              <a:sym typeface="Palatino"/>
            </a:endParaRPr>
          </a:p>
        </p:txBody>
      </p:sp>
      <p:graphicFrame>
        <p:nvGraphicFramePr>
          <p:cNvPr id="10" name="对象 9">
            <a:hlinkClick r:id="rId3" action="ppaction://hlinkfile"/>
          </p:cNvPr>
          <p:cNvGraphicFramePr>
            <a:graphicFrameLocks noChangeAspect="1"/>
          </p:cNvGraphicFramePr>
          <p:nvPr/>
        </p:nvGraphicFramePr>
        <p:xfrm>
          <a:off x="9288482" y="5876932"/>
          <a:ext cx="1428760" cy="1294814"/>
        </p:xfrm>
        <a:graphic>
          <a:graphicData uri="http://schemas.openxmlformats.org/presentationml/2006/ole">
            <p:oleObj spid="_x0000_s1028" name="Worksheet" showAsIcon="1" r:id="rId4" imgW="914400" imgH="828720" progId="Excel.Sheet.12">
              <p:link updateAutomatic="1"/>
            </p:oleObj>
          </a:graphicData>
        </a:graphic>
      </p:graphicFrame>
      <p:grpSp>
        <p:nvGrpSpPr>
          <p:cNvPr id="15" name="组合 14"/>
          <p:cNvGrpSpPr/>
          <p:nvPr/>
        </p:nvGrpSpPr>
        <p:grpSpPr>
          <a:xfrm>
            <a:off x="434274" y="1733528"/>
            <a:ext cx="7711200" cy="7434000"/>
            <a:chOff x="434274" y="1733528"/>
            <a:chExt cx="7711200" cy="7434000"/>
          </a:xfrm>
        </p:grpSpPr>
        <p:sp>
          <p:nvSpPr>
            <p:cNvPr id="12" name="矩形 11"/>
            <p:cNvSpPr/>
            <p:nvPr/>
          </p:nvSpPr>
          <p:spPr>
            <a:xfrm>
              <a:off x="434274" y="1733528"/>
              <a:ext cx="7711200" cy="7434000"/>
            </a:xfrm>
            <a:prstGeom prst="rect">
              <a:avLst/>
            </a:prstGeom>
            <a:solidFill>
              <a:schemeClr val="accent1">
                <a:lumMod val="60000"/>
                <a:lumOff val="4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3" name="Picture 5"/>
            <p:cNvPicPr>
              <a:picLocks noChangeAspect="1" noChangeArrowheads="1"/>
            </p:cNvPicPr>
            <p:nvPr/>
          </p:nvPicPr>
          <p:blipFill>
            <a:blip r:embed="rId5"/>
            <a:srcRect/>
            <a:stretch>
              <a:fillRect/>
            </a:stretch>
          </p:blipFill>
          <p:spPr bwMode="auto">
            <a:xfrm>
              <a:off x="635865" y="1947841"/>
              <a:ext cx="7295295" cy="6929487"/>
            </a:xfrm>
            <a:prstGeom prst="rect">
              <a:avLst/>
            </a:prstGeom>
            <a:solidFill>
              <a:schemeClr val="accent1">
                <a:lumMod val="60000"/>
                <a:lumOff val="40000"/>
              </a:schemeClr>
            </a:solidFill>
            <a:ln w="9525">
              <a:noFill/>
              <a:miter lim="800000"/>
              <a:headEnd/>
              <a:tailEnd/>
            </a:ln>
            <a:effectLst/>
          </p:spPr>
        </p:pic>
      </p:grpSp>
    </p:spTree>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46" y="947710"/>
            <a:ext cx="4192173"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1.1</a:t>
            </a:r>
            <a:r>
              <a:rPr lang="zh-CN" altLang="en-US" sz="3600" b="1" dirty="0" smtClean="0">
                <a:latin typeface="微软雅黑" pitchFamily="34" charset="-122"/>
                <a:ea typeface="微软雅黑" pitchFamily="34" charset="-122"/>
              </a:rPr>
              <a:t>微课程</a:t>
            </a:r>
            <a:r>
              <a:rPr lang="en-US" altLang="zh-CN" sz="3600" b="1" dirty="0" smtClean="0">
                <a:latin typeface="微软雅黑" pitchFamily="34" charset="-122"/>
                <a:ea typeface="微软雅黑" pitchFamily="34" charset="-122"/>
              </a:rPr>
              <a:t>——</a:t>
            </a:r>
            <a:r>
              <a:rPr lang="zh-CN" altLang="en-US" sz="3600" b="1" dirty="0" smtClean="0">
                <a:latin typeface="微软雅黑" pitchFamily="34" charset="-122"/>
                <a:ea typeface="微软雅黑" pitchFamily="34" charset="-122"/>
              </a:rPr>
              <a:t>简介</a:t>
            </a:r>
            <a:endParaRPr lang="zh-CN" altLang="en-US" sz="3600" b="1" dirty="0">
              <a:latin typeface="微软雅黑" pitchFamily="34" charset="-122"/>
              <a:ea typeface="微软雅黑" pitchFamily="34" charset="-122"/>
            </a:endParaRPr>
          </a:p>
        </p:txBody>
      </p:sp>
      <p:sp>
        <p:nvSpPr>
          <p:cNvPr id="5" name="矩形 4"/>
          <p:cNvSpPr/>
          <p:nvPr/>
        </p:nvSpPr>
        <p:spPr>
          <a:xfrm>
            <a:off x="787360" y="3019412"/>
            <a:ext cx="11715832" cy="5455468"/>
          </a:xfrm>
          <a:prstGeom prst="rect">
            <a:avLst/>
          </a:prstGeom>
        </p:spPr>
        <p:txBody>
          <a:bodyPr wrap="square">
            <a:spAutoFit/>
          </a:bodyPr>
          <a:lstStyle/>
          <a:p>
            <a:pPr algn="l">
              <a:lnSpc>
                <a:spcPts val="3000"/>
              </a:lnSpc>
            </a:pPr>
            <a:r>
              <a:rPr lang="en-US" altLang="zh-CN" dirty="0" smtClean="0"/>
              <a:t>【</a:t>
            </a:r>
            <a:r>
              <a:rPr lang="zh-CN" altLang="en-US" dirty="0" smtClean="0"/>
              <a:t>微课程名称</a:t>
            </a:r>
            <a:r>
              <a:rPr lang="en-US" altLang="zh-CN" dirty="0" smtClean="0"/>
              <a:t>】</a:t>
            </a:r>
            <a:r>
              <a:rPr lang="zh-CN" altLang="en-US" dirty="0" smtClean="0"/>
              <a:t>生活中正数与负数</a:t>
            </a:r>
          </a:p>
          <a:p>
            <a:pPr algn="l">
              <a:lnSpc>
                <a:spcPts val="3000"/>
              </a:lnSpc>
            </a:pPr>
            <a:r>
              <a:rPr lang="en-US" altLang="zh-CN" dirty="0" smtClean="0"/>
              <a:t>【</a:t>
            </a:r>
            <a:r>
              <a:rPr lang="zh-CN" altLang="en-US" dirty="0" smtClean="0"/>
              <a:t>学段</a:t>
            </a:r>
            <a:r>
              <a:rPr lang="en-US" altLang="zh-CN" dirty="0" smtClean="0"/>
              <a:t>】</a:t>
            </a:r>
            <a:r>
              <a:rPr lang="zh-CN" altLang="en-US" dirty="0" smtClean="0"/>
              <a:t>小学</a:t>
            </a:r>
          </a:p>
          <a:p>
            <a:pPr algn="l">
              <a:lnSpc>
                <a:spcPts val="3000"/>
              </a:lnSpc>
            </a:pPr>
            <a:r>
              <a:rPr lang="en-US" altLang="zh-CN" dirty="0" smtClean="0"/>
              <a:t>【</a:t>
            </a:r>
            <a:r>
              <a:rPr lang="zh-CN" altLang="en-US" dirty="0" smtClean="0"/>
              <a:t>学科</a:t>
            </a:r>
            <a:r>
              <a:rPr lang="en-US" altLang="zh-CN" dirty="0" smtClean="0"/>
              <a:t>】</a:t>
            </a:r>
            <a:r>
              <a:rPr lang="zh-CN" altLang="en-US" dirty="0" smtClean="0"/>
              <a:t>数学</a:t>
            </a:r>
          </a:p>
          <a:p>
            <a:pPr algn="l">
              <a:lnSpc>
                <a:spcPts val="3000"/>
              </a:lnSpc>
            </a:pPr>
            <a:r>
              <a:rPr lang="en-US" altLang="zh-CN" dirty="0" smtClean="0"/>
              <a:t>【</a:t>
            </a:r>
            <a:r>
              <a:rPr lang="zh-CN" altLang="en-US" dirty="0" smtClean="0"/>
              <a:t>教材版本</a:t>
            </a:r>
            <a:r>
              <a:rPr lang="en-US" altLang="zh-CN" dirty="0" smtClean="0"/>
              <a:t>】002</a:t>
            </a:r>
          </a:p>
          <a:p>
            <a:pPr algn="l">
              <a:lnSpc>
                <a:spcPts val="3000"/>
              </a:lnSpc>
            </a:pPr>
            <a:r>
              <a:rPr lang="en-US" altLang="zh-CN" dirty="0" smtClean="0"/>
              <a:t>【</a:t>
            </a:r>
            <a:r>
              <a:rPr lang="zh-CN" altLang="en-US" dirty="0" smtClean="0"/>
              <a:t>年级</a:t>
            </a:r>
            <a:r>
              <a:rPr lang="en-US" altLang="zh-CN" dirty="0" smtClean="0"/>
              <a:t>】3</a:t>
            </a:r>
          </a:p>
          <a:p>
            <a:pPr algn="l">
              <a:lnSpc>
                <a:spcPts val="3000"/>
              </a:lnSpc>
            </a:pPr>
            <a:r>
              <a:rPr lang="en-US" altLang="zh-CN" dirty="0" smtClean="0"/>
              <a:t>【</a:t>
            </a:r>
            <a:r>
              <a:rPr lang="zh-CN" altLang="en-US" dirty="0" smtClean="0"/>
              <a:t>学期</a:t>
            </a:r>
            <a:r>
              <a:rPr lang="en-US" altLang="zh-CN" dirty="0" smtClean="0"/>
              <a:t>】</a:t>
            </a:r>
            <a:r>
              <a:rPr lang="zh-CN" altLang="en-US" dirty="0" smtClean="0"/>
              <a:t>上</a:t>
            </a:r>
          </a:p>
          <a:p>
            <a:pPr algn="l">
              <a:lnSpc>
                <a:spcPts val="3000"/>
              </a:lnSpc>
            </a:pPr>
            <a:r>
              <a:rPr lang="en-US" altLang="zh-CN" dirty="0" smtClean="0"/>
              <a:t>【</a:t>
            </a:r>
            <a:r>
              <a:rPr lang="zh-CN" altLang="en-US" dirty="0" smtClean="0"/>
              <a:t>章节</a:t>
            </a:r>
            <a:r>
              <a:rPr lang="en-US" altLang="zh-CN" dirty="0" smtClean="0"/>
              <a:t>】</a:t>
            </a:r>
            <a:r>
              <a:rPr lang="zh-CN" altLang="en-US" dirty="0" smtClean="0"/>
              <a:t>第二章 有理数</a:t>
            </a:r>
          </a:p>
          <a:p>
            <a:pPr algn="l">
              <a:lnSpc>
                <a:spcPts val="3000"/>
              </a:lnSpc>
            </a:pPr>
            <a:r>
              <a:rPr lang="en-US" altLang="zh-CN" dirty="0" smtClean="0"/>
              <a:t>【</a:t>
            </a:r>
            <a:r>
              <a:rPr lang="zh-CN" altLang="en-US" dirty="0" smtClean="0"/>
              <a:t>微课程知识点</a:t>
            </a:r>
            <a:r>
              <a:rPr lang="en-US" altLang="zh-CN" dirty="0" smtClean="0"/>
              <a:t>】</a:t>
            </a:r>
            <a:r>
              <a:rPr lang="zh-CN" altLang="en-US" dirty="0" smtClean="0"/>
              <a:t>第二章 有理数</a:t>
            </a:r>
            <a:r>
              <a:rPr lang="en-US" altLang="zh-CN" dirty="0" smtClean="0"/>
              <a:t>|</a:t>
            </a:r>
            <a:r>
              <a:rPr lang="zh-CN" altLang="en-US" dirty="0" smtClean="0"/>
              <a:t>重要概念</a:t>
            </a:r>
            <a:r>
              <a:rPr lang="en-US" altLang="zh-CN" dirty="0" smtClean="0"/>
              <a:t>|</a:t>
            </a:r>
            <a:r>
              <a:rPr lang="zh-CN" altLang="en-US" dirty="0" smtClean="0"/>
              <a:t>正数和负数  </a:t>
            </a:r>
          </a:p>
          <a:p>
            <a:pPr algn="l">
              <a:lnSpc>
                <a:spcPts val="3000"/>
              </a:lnSpc>
            </a:pPr>
            <a:r>
              <a:rPr lang="en-US" altLang="zh-CN" dirty="0" smtClean="0"/>
              <a:t>【</a:t>
            </a:r>
            <a:r>
              <a:rPr lang="zh-CN" altLang="en-US" dirty="0" smtClean="0"/>
              <a:t>课程介绍</a:t>
            </a:r>
            <a:r>
              <a:rPr lang="en-US" altLang="zh-CN" dirty="0" smtClean="0"/>
              <a:t>】</a:t>
            </a:r>
            <a:r>
              <a:rPr lang="zh-CN" altLang="en-US" dirty="0" smtClean="0"/>
              <a:t>本课程是针对正数与负数是由实际需要产生的这一知识重点而设计的，  通过讲解有效地解决了有理数分类的问题。旨在帮助学生正确理解正、负数的概念。</a:t>
            </a:r>
          </a:p>
          <a:p>
            <a:pPr algn="l">
              <a:lnSpc>
                <a:spcPts val="3000"/>
              </a:lnSpc>
            </a:pPr>
            <a:r>
              <a:rPr lang="en-US" altLang="zh-CN" dirty="0" smtClean="0"/>
              <a:t>【</a:t>
            </a:r>
            <a:r>
              <a:rPr lang="zh-CN" altLang="en-US" dirty="0" smtClean="0"/>
              <a:t>难度</a:t>
            </a:r>
            <a:r>
              <a:rPr lang="en-US" altLang="zh-CN" dirty="0" smtClean="0"/>
              <a:t>】1</a:t>
            </a:r>
          </a:p>
          <a:p>
            <a:pPr algn="l">
              <a:lnSpc>
                <a:spcPts val="3000"/>
              </a:lnSpc>
            </a:pPr>
            <a:r>
              <a:rPr lang="en-US" altLang="zh-CN" dirty="0" smtClean="0"/>
              <a:t>【</a:t>
            </a:r>
            <a:r>
              <a:rPr lang="zh-CN" altLang="en-US" dirty="0" smtClean="0"/>
              <a:t>开发者学校</a:t>
            </a:r>
            <a:r>
              <a:rPr lang="en-US" altLang="zh-CN" dirty="0" smtClean="0"/>
              <a:t>】11111111111|</a:t>
            </a:r>
            <a:r>
              <a:rPr lang="zh-CN" altLang="en-US" dirty="0" smtClean="0"/>
              <a:t>江苏省常州市湖塘桥中心小学</a:t>
            </a:r>
          </a:p>
          <a:p>
            <a:pPr algn="l">
              <a:lnSpc>
                <a:spcPts val="3000"/>
              </a:lnSpc>
            </a:pPr>
            <a:r>
              <a:rPr lang="en-US" altLang="zh-CN" dirty="0" smtClean="0"/>
              <a:t>【</a:t>
            </a:r>
            <a:r>
              <a:rPr lang="zh-CN" altLang="en-US" dirty="0" smtClean="0"/>
              <a:t>开发者姓名</a:t>
            </a:r>
            <a:r>
              <a:rPr lang="en-US" altLang="zh-CN" dirty="0" smtClean="0"/>
              <a:t>】</a:t>
            </a:r>
            <a:r>
              <a:rPr lang="zh-CN" altLang="en-US" dirty="0" smtClean="0"/>
              <a:t>李建龙</a:t>
            </a:r>
          </a:p>
          <a:p>
            <a:pPr algn="l">
              <a:lnSpc>
                <a:spcPts val="3000"/>
              </a:lnSpc>
            </a:pPr>
            <a:r>
              <a:rPr lang="en-US" altLang="zh-CN" dirty="0" smtClean="0"/>
              <a:t>【</a:t>
            </a:r>
            <a:r>
              <a:rPr lang="zh-CN" altLang="en-US" dirty="0" smtClean="0"/>
              <a:t>开发时间</a:t>
            </a:r>
            <a:r>
              <a:rPr lang="en-US" altLang="zh-CN" dirty="0" smtClean="0"/>
              <a:t>】2015</a:t>
            </a:r>
            <a:r>
              <a:rPr lang="zh-CN" altLang="en-US" dirty="0" smtClean="0"/>
              <a:t>年</a:t>
            </a:r>
            <a:r>
              <a:rPr lang="en-US" altLang="zh-CN" dirty="0" smtClean="0"/>
              <a:t>3</a:t>
            </a:r>
            <a:r>
              <a:rPr lang="zh-CN" altLang="en-US" dirty="0" smtClean="0"/>
              <a:t>月</a:t>
            </a:r>
            <a:endParaRPr lang="zh-CN" altLang="en-US" dirty="0"/>
          </a:p>
        </p:txBody>
      </p:sp>
      <p:sp>
        <p:nvSpPr>
          <p:cNvPr id="6" name="矩形 5"/>
          <p:cNvSpPr/>
          <p:nvPr/>
        </p:nvSpPr>
        <p:spPr>
          <a:xfrm>
            <a:off x="-212772" y="1876405"/>
            <a:ext cx="12287336" cy="1200329"/>
          </a:xfrm>
          <a:prstGeom prst="rect">
            <a:avLst/>
          </a:prstGeom>
        </p:spPr>
        <p:txBody>
          <a:bodyPr wrap="square">
            <a:spAutoFit/>
          </a:bodyPr>
          <a:lstStyle/>
          <a:p>
            <a:r>
              <a:rPr lang="zh-CN" altLang="en-US" dirty="0" smtClean="0"/>
              <a:t>    “</a:t>
            </a:r>
            <a:r>
              <a:rPr lang="en-US" altLang="zh-CN" dirty="0" smtClean="0"/>
              <a:t>【 】”</a:t>
            </a:r>
            <a:r>
              <a:rPr lang="zh-CN" altLang="en-US" dirty="0" smtClean="0"/>
              <a:t>里文字为计算机自动识别内容</a:t>
            </a:r>
            <a:r>
              <a:rPr lang="en-US" altLang="zh-CN" dirty="0" smtClean="0"/>
              <a:t>,</a:t>
            </a:r>
            <a:r>
              <a:rPr lang="zh-CN" altLang="en-US" dirty="0" smtClean="0"/>
              <a:t>请不要更改</a:t>
            </a:r>
            <a:r>
              <a:rPr lang="en-US" altLang="zh-CN" dirty="0" smtClean="0"/>
              <a:t>,</a:t>
            </a:r>
            <a:r>
              <a:rPr lang="zh-CN" altLang="en-US" dirty="0" smtClean="0"/>
              <a:t>须在中文输入状态下输入。</a:t>
            </a:r>
            <a:endParaRPr lang="en-US" altLang="zh-CN" dirty="0" smtClean="0"/>
          </a:p>
          <a:p>
            <a:pPr algn="l"/>
            <a:r>
              <a:rPr lang="en-US" altLang="zh-CN" dirty="0" smtClean="0"/>
              <a:t>             </a:t>
            </a:r>
          </a:p>
          <a:p>
            <a:pPr algn="l"/>
            <a:r>
              <a:rPr lang="en-US" altLang="zh-CN" dirty="0" smtClean="0"/>
              <a:t>             </a:t>
            </a:r>
            <a:r>
              <a:rPr lang="zh-CN" altLang="en-US" dirty="0" smtClean="0"/>
              <a:t>共</a:t>
            </a:r>
            <a:r>
              <a:rPr lang="en-US" altLang="zh-CN" dirty="0" smtClean="0"/>
              <a:t>13</a:t>
            </a:r>
            <a:r>
              <a:rPr lang="zh-CN" altLang="en-US" dirty="0" smtClean="0"/>
              <a:t>个，如下：</a:t>
            </a:r>
            <a:endParaRPr lang="zh-CN" altLang="en-US" dirty="0"/>
          </a:p>
        </p:txBody>
      </p:sp>
    </p:spTree>
  </p:cSld>
  <p:clrMapOvr>
    <a:masterClrMapping/>
  </p:clrMapOvr>
  <p:transition spd="med">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3046" y="947710"/>
            <a:ext cx="2271776"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1.3</a:t>
            </a:r>
            <a:r>
              <a:rPr lang="zh-CN" altLang="en-US" sz="3600" b="1" dirty="0" smtClean="0">
                <a:latin typeface="微软雅黑" pitchFamily="34" charset="-122"/>
                <a:ea typeface="微软雅黑" pitchFamily="34" charset="-122"/>
              </a:rPr>
              <a:t>微视频</a:t>
            </a:r>
            <a:endParaRPr lang="zh-CN" altLang="en-US" sz="3600" b="1" dirty="0">
              <a:latin typeface="微软雅黑" pitchFamily="34" charset="-122"/>
              <a:ea typeface="微软雅黑" pitchFamily="34" charset="-122"/>
            </a:endParaRPr>
          </a:p>
        </p:txBody>
      </p:sp>
      <p:sp>
        <p:nvSpPr>
          <p:cNvPr id="4" name="矩形 3"/>
          <p:cNvSpPr/>
          <p:nvPr/>
        </p:nvSpPr>
        <p:spPr>
          <a:xfrm>
            <a:off x="644484" y="1733528"/>
            <a:ext cx="2489784" cy="523220"/>
          </a:xfrm>
          <a:prstGeom prst="rect">
            <a:avLst/>
          </a:prstGeom>
        </p:spPr>
        <p:txBody>
          <a:bodyPr wrap="none">
            <a:spAutoFit/>
          </a:bodyPr>
          <a:lstStyle/>
          <a:p>
            <a:r>
              <a:rPr lang="en-US" altLang="zh-CN" sz="2800" b="1" dirty="0" smtClean="0">
                <a:latin typeface="微软雅黑" pitchFamily="34" charset="-122"/>
                <a:ea typeface="微软雅黑" pitchFamily="34" charset="-122"/>
              </a:rPr>
              <a:t>1.3.1</a:t>
            </a:r>
            <a:r>
              <a:rPr lang="zh-CN" altLang="en-US" sz="2800" b="1" dirty="0" smtClean="0">
                <a:latin typeface="微软雅黑" pitchFamily="34" charset="-122"/>
                <a:ea typeface="微软雅黑" pitchFamily="34" charset="-122"/>
              </a:rPr>
              <a:t>片头设计</a:t>
            </a:r>
            <a:endParaRPr lang="zh-CN" altLang="en-US" sz="2800" b="1" dirty="0">
              <a:latin typeface="微软雅黑" pitchFamily="34" charset="-122"/>
              <a:ea typeface="微软雅黑" pitchFamily="34" charset="-122"/>
            </a:endParaRPr>
          </a:p>
        </p:txBody>
      </p:sp>
      <p:sp>
        <p:nvSpPr>
          <p:cNvPr id="5" name="矩形 4"/>
          <p:cNvSpPr/>
          <p:nvPr/>
        </p:nvSpPr>
        <p:spPr>
          <a:xfrm>
            <a:off x="1073112" y="2447908"/>
            <a:ext cx="9715568" cy="1569660"/>
          </a:xfrm>
          <a:prstGeom prst="rect">
            <a:avLst/>
          </a:prstGeom>
        </p:spPr>
        <p:txBody>
          <a:bodyPr wrap="square">
            <a:spAutoFit/>
          </a:bodyPr>
          <a:lstStyle/>
          <a:p>
            <a:pPr algn="l">
              <a:buFont typeface="Arial" pitchFamily="34" charset="0"/>
              <a:buChar char="•"/>
            </a:pPr>
            <a:r>
              <a:rPr lang="zh-CN" altLang="en-US" dirty="0" smtClean="0">
                <a:latin typeface="微软雅黑" pitchFamily="34" charset="-122"/>
                <a:ea typeface="微软雅黑" pitchFamily="34" charset="-122"/>
              </a:rPr>
              <a:t>左上角显示学段和学科名称</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居中显示微课程名称字号（</a:t>
            </a:r>
            <a:r>
              <a:rPr lang="en-US" dirty="0" smtClean="0">
                <a:latin typeface="微软雅黑" pitchFamily="34" charset="-122"/>
                <a:ea typeface="微软雅黑" pitchFamily="34" charset="-122"/>
              </a:rPr>
              <a:t>28-48</a:t>
            </a:r>
            <a:r>
              <a:rPr lang="zh-CN" altLang="en-US" dirty="0" smtClean="0">
                <a:latin typeface="微软雅黑" pitchFamily="34" charset="-122"/>
                <a:ea typeface="微软雅黑" pitchFamily="34" charset="-122"/>
              </a:rPr>
              <a:t>之间）；字体可为微软雅黑、宋体、黑体任选其一；</a:t>
            </a:r>
            <a:endParaRPr lang="en-US" altLang="zh-CN" dirty="0" smtClean="0">
              <a:latin typeface="微软雅黑" pitchFamily="34" charset="-122"/>
              <a:ea typeface="微软雅黑" pitchFamily="34" charset="-122"/>
            </a:endParaRPr>
          </a:p>
          <a:p>
            <a:pPr algn="l">
              <a:buFont typeface="Arial" pitchFamily="34" charset="0"/>
              <a:buChar char="•"/>
            </a:pPr>
            <a:r>
              <a:rPr lang="zh-CN" altLang="en-US" dirty="0" smtClean="0">
                <a:latin typeface="微软雅黑" pitchFamily="34" charset="-122"/>
                <a:ea typeface="微软雅黑" pitchFamily="34" charset="-122"/>
              </a:rPr>
              <a:t>背景以淡雅为主，可以有图画</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但名称后面不能有图画。</a:t>
            </a:r>
            <a:endParaRPr lang="en-US" altLang="zh-CN" dirty="0" smtClean="0">
              <a:latin typeface="微软雅黑" pitchFamily="34" charset="-122"/>
              <a:ea typeface="微软雅黑" pitchFamily="34" charset="-122"/>
            </a:endParaRPr>
          </a:p>
          <a:p>
            <a:pPr algn="l">
              <a:buFont typeface="Arial" pitchFamily="34" charset="0"/>
              <a:buChar char="•"/>
            </a:pPr>
            <a:r>
              <a:rPr lang="zh-CN" altLang="en-US" dirty="0" smtClean="0">
                <a:latin typeface="微软雅黑" pitchFamily="34" charset="-122"/>
                <a:ea typeface="微软雅黑" pitchFamily="34" charset="-122"/>
              </a:rPr>
              <a:t>片头时间需保持</a:t>
            </a:r>
            <a:r>
              <a:rPr lang="en-US"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秒。</a:t>
            </a:r>
            <a:endParaRPr lang="zh-CN" altLang="en-US" dirty="0">
              <a:latin typeface="微软雅黑" pitchFamily="34" charset="-122"/>
              <a:ea typeface="微软雅黑" pitchFamily="34" charset="-122"/>
            </a:endParaRPr>
          </a:p>
        </p:txBody>
      </p:sp>
      <p:sp>
        <p:nvSpPr>
          <p:cNvPr id="7" name="矩形 6"/>
          <p:cNvSpPr/>
          <p:nvPr/>
        </p:nvSpPr>
        <p:spPr>
          <a:xfrm>
            <a:off x="1215988" y="4376734"/>
            <a:ext cx="10358510" cy="4929222"/>
          </a:xfrm>
          <a:prstGeom prst="rect">
            <a:avLst/>
          </a:prstGeom>
          <a:solidFill>
            <a:schemeClr val="accent1">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8" name="TextBox 7"/>
          <p:cNvSpPr txBox="1"/>
          <p:nvPr/>
        </p:nvSpPr>
        <p:spPr>
          <a:xfrm>
            <a:off x="2267132" y="4863152"/>
            <a:ext cx="194925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smtClean="0">
                <a:ln>
                  <a:noFill/>
                </a:ln>
                <a:solidFill>
                  <a:srgbClr val="414141"/>
                </a:solidFill>
                <a:effectLst/>
                <a:uFillTx/>
                <a:latin typeface="Palatino"/>
                <a:ea typeface="Palatino"/>
                <a:cs typeface="Palatino"/>
                <a:sym typeface="Palatino"/>
              </a:rPr>
              <a:t>小学数学</a:t>
            </a:r>
            <a:endParaRPr kumimoji="0" lang="zh-CN" altLang="en-US" sz="3600" b="0" i="0" u="none" strike="noStrike" cap="none" spc="0" normalizeH="0" baseline="0" dirty="0">
              <a:ln>
                <a:noFill/>
              </a:ln>
              <a:solidFill>
                <a:srgbClr val="414141"/>
              </a:solidFill>
              <a:effectLst/>
              <a:uFillTx/>
              <a:latin typeface="Palatino"/>
              <a:ea typeface="Palatino"/>
              <a:cs typeface="Palatino"/>
              <a:sym typeface="Palatino"/>
            </a:endParaRPr>
          </a:p>
        </p:txBody>
      </p:sp>
      <p:sp>
        <p:nvSpPr>
          <p:cNvPr id="9" name="TextBox 8"/>
          <p:cNvSpPr txBox="1"/>
          <p:nvPr/>
        </p:nvSpPr>
        <p:spPr>
          <a:xfrm>
            <a:off x="4787888" y="6658985"/>
            <a:ext cx="3693319"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latinLnBrk="1" hangingPunct="0"/>
            <a:r>
              <a:rPr lang="zh-CN" altLang="en-US" sz="4000" dirty="0" smtClean="0">
                <a:latin typeface="微软雅黑" pitchFamily="34" charset="-122"/>
                <a:ea typeface="微软雅黑" pitchFamily="34" charset="-122"/>
              </a:rPr>
              <a:t>认识图形（一）</a:t>
            </a:r>
            <a:endParaRPr kumimoji="0" lang="zh-CN" altLang="en-US" sz="4000" b="0" i="0" u="none" strike="noStrike" cap="none" spc="0" normalizeH="0" baseline="0" dirty="0">
              <a:ln>
                <a:noFill/>
              </a:ln>
              <a:solidFill>
                <a:srgbClr val="414141"/>
              </a:solidFill>
              <a:effectLst/>
              <a:uFillTx/>
              <a:latin typeface="微软雅黑" pitchFamily="34" charset="-122"/>
              <a:ea typeface="微软雅黑" pitchFamily="34" charset="-122"/>
              <a:sym typeface="Palatino"/>
            </a:endParaRPr>
          </a:p>
        </p:txBody>
      </p:sp>
      <p:sp>
        <p:nvSpPr>
          <p:cNvPr id="10" name="TextBox 9"/>
          <p:cNvSpPr txBox="1"/>
          <p:nvPr/>
        </p:nvSpPr>
        <p:spPr>
          <a:xfrm>
            <a:off x="573046" y="5948370"/>
            <a:ext cx="471924"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zh-CN" altLang="en-US" b="1" dirty="0" smtClean="0">
                <a:solidFill>
                  <a:srgbClr val="C00000"/>
                </a:solidFill>
                <a:latin typeface="微软雅黑" pitchFamily="34" charset="-122"/>
                <a:ea typeface="微软雅黑" pitchFamily="34" charset="-122"/>
              </a:rPr>
              <a:t>示例</a:t>
            </a:r>
            <a:endParaRPr kumimoji="0" lang="zh-CN" altLang="en-US" sz="2400" b="1" i="0" u="none" strike="noStrike" cap="none" spc="0" normalizeH="0" baseline="0" dirty="0">
              <a:ln>
                <a:noFill/>
              </a:ln>
              <a:solidFill>
                <a:srgbClr val="C00000"/>
              </a:solidFill>
              <a:effectLst/>
              <a:uFillTx/>
              <a:latin typeface="微软雅黑" pitchFamily="34" charset="-122"/>
              <a:ea typeface="微软雅黑" pitchFamily="34" charset="-122"/>
              <a:sym typeface="Palatino"/>
            </a:endParaRPr>
          </a:p>
        </p:txBody>
      </p:sp>
    </p:spTree>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8864" y="4233858"/>
            <a:ext cx="10358510" cy="4929222"/>
          </a:xfrm>
          <a:prstGeom prst="rect">
            <a:avLst/>
          </a:prstGeom>
          <a:solidFill>
            <a:schemeClr val="accent1">
              <a:lumMod val="40000"/>
              <a:lumOff val="6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5" name="TextBox 4"/>
          <p:cNvSpPr txBox="1"/>
          <p:nvPr/>
        </p:nvSpPr>
        <p:spPr>
          <a:xfrm>
            <a:off x="5062343" y="6301795"/>
            <a:ext cx="2154437"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latinLnBrk="1" hangingPunct="0"/>
            <a:r>
              <a:rPr kumimoji="0" lang="zh-CN" altLang="en-US" sz="4000" b="0" i="0" u="none" strike="noStrike" cap="none" spc="0" normalizeH="0" baseline="0" dirty="0" smtClean="0">
                <a:ln>
                  <a:noFill/>
                </a:ln>
                <a:solidFill>
                  <a:srgbClr val="414141"/>
                </a:solidFill>
                <a:effectLst/>
                <a:uFillTx/>
                <a:latin typeface="微软雅黑" pitchFamily="34" charset="-122"/>
                <a:ea typeface="微软雅黑" pitchFamily="34" charset="-122"/>
                <a:sym typeface="Palatino"/>
              </a:rPr>
              <a:t>谢谢观看</a:t>
            </a:r>
            <a:endParaRPr kumimoji="0" lang="zh-CN" altLang="en-US" sz="4000" b="0" i="0" u="none" strike="noStrike" cap="none" spc="0" normalizeH="0" baseline="0" dirty="0">
              <a:ln>
                <a:noFill/>
              </a:ln>
              <a:solidFill>
                <a:srgbClr val="414141"/>
              </a:solidFill>
              <a:effectLst/>
              <a:uFillTx/>
              <a:latin typeface="微软雅黑" pitchFamily="34" charset="-122"/>
              <a:ea typeface="微软雅黑" pitchFamily="34" charset="-122"/>
              <a:sym typeface="Palatino"/>
            </a:endParaRPr>
          </a:p>
        </p:txBody>
      </p:sp>
      <p:sp>
        <p:nvSpPr>
          <p:cNvPr id="6" name="TextBox 5"/>
          <p:cNvSpPr txBox="1"/>
          <p:nvPr/>
        </p:nvSpPr>
        <p:spPr>
          <a:xfrm>
            <a:off x="573046" y="5948370"/>
            <a:ext cx="471924"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zh-CN" altLang="en-US" b="1" dirty="0" smtClean="0">
                <a:solidFill>
                  <a:srgbClr val="C00000"/>
                </a:solidFill>
                <a:latin typeface="微软雅黑" pitchFamily="34" charset="-122"/>
                <a:ea typeface="微软雅黑" pitchFamily="34" charset="-122"/>
              </a:rPr>
              <a:t>示例</a:t>
            </a:r>
            <a:endParaRPr kumimoji="0" lang="zh-CN" altLang="en-US" sz="2400" b="1" i="0" u="none" strike="noStrike" cap="none" spc="0" normalizeH="0" baseline="0" dirty="0">
              <a:ln>
                <a:noFill/>
              </a:ln>
              <a:solidFill>
                <a:srgbClr val="C00000"/>
              </a:solidFill>
              <a:effectLst/>
              <a:uFillTx/>
              <a:latin typeface="微软雅黑" pitchFamily="34" charset="-122"/>
              <a:ea typeface="微软雅黑" pitchFamily="34" charset="-122"/>
              <a:sym typeface="Palatino"/>
            </a:endParaRPr>
          </a:p>
        </p:txBody>
      </p:sp>
      <p:sp>
        <p:nvSpPr>
          <p:cNvPr id="7" name="矩形 6"/>
          <p:cNvSpPr/>
          <p:nvPr/>
        </p:nvSpPr>
        <p:spPr>
          <a:xfrm>
            <a:off x="1214446" y="2519346"/>
            <a:ext cx="6502400" cy="830997"/>
          </a:xfrm>
          <a:prstGeom prst="rect">
            <a:avLst/>
          </a:prstGeom>
        </p:spPr>
        <p:txBody>
          <a:bodyPr>
            <a:spAutoFit/>
          </a:bodyPr>
          <a:lstStyle/>
          <a:p>
            <a:pPr algn="l">
              <a:buFont typeface="Arial" pitchFamily="34" charset="0"/>
              <a:buChar char="•"/>
            </a:pPr>
            <a:r>
              <a:rPr lang="zh-CN" altLang="en-US" dirty="0" smtClean="0"/>
              <a:t>建议单色为主，配感谢话语即可；</a:t>
            </a:r>
            <a:endParaRPr lang="en-US" altLang="zh-CN" dirty="0" smtClean="0"/>
          </a:p>
          <a:p>
            <a:pPr algn="l">
              <a:buFont typeface="Arial" pitchFamily="34" charset="0"/>
              <a:buChar char="•"/>
            </a:pPr>
            <a:r>
              <a:rPr lang="zh-CN" altLang="en-US" dirty="0" smtClean="0"/>
              <a:t>片尾时间在</a:t>
            </a:r>
            <a:r>
              <a:rPr lang="en-US" dirty="0" smtClean="0"/>
              <a:t>2</a:t>
            </a:r>
            <a:r>
              <a:rPr lang="zh-CN" altLang="en-US" dirty="0" smtClean="0"/>
              <a:t>秒。</a:t>
            </a:r>
            <a:endParaRPr lang="zh-CN" altLang="en-US" dirty="0"/>
          </a:p>
        </p:txBody>
      </p:sp>
      <p:sp>
        <p:nvSpPr>
          <p:cNvPr id="8" name="矩形 7"/>
          <p:cNvSpPr/>
          <p:nvPr/>
        </p:nvSpPr>
        <p:spPr>
          <a:xfrm>
            <a:off x="644484" y="1733528"/>
            <a:ext cx="2489784" cy="523220"/>
          </a:xfrm>
          <a:prstGeom prst="rect">
            <a:avLst/>
          </a:prstGeom>
        </p:spPr>
        <p:txBody>
          <a:bodyPr wrap="none">
            <a:spAutoFit/>
          </a:bodyPr>
          <a:lstStyle/>
          <a:p>
            <a:r>
              <a:rPr lang="en-US" altLang="zh-CN" sz="2800" b="1" dirty="0" smtClean="0">
                <a:latin typeface="微软雅黑" pitchFamily="34" charset="-122"/>
                <a:ea typeface="微软雅黑" pitchFamily="34" charset="-122"/>
              </a:rPr>
              <a:t>1.3.2</a:t>
            </a:r>
            <a:r>
              <a:rPr lang="zh-CN" altLang="en-US" sz="2800" b="1" dirty="0" smtClean="0">
                <a:latin typeface="微软雅黑" pitchFamily="34" charset="-122"/>
                <a:ea typeface="微软雅黑" pitchFamily="34" charset="-122"/>
              </a:rPr>
              <a:t>片头设计</a:t>
            </a:r>
            <a:endParaRPr lang="zh-CN" altLang="en-US" sz="2800" b="1" dirty="0">
              <a:latin typeface="微软雅黑" pitchFamily="34" charset="-122"/>
              <a:ea typeface="微软雅黑" pitchFamily="34" charset="-122"/>
            </a:endParaRPr>
          </a:p>
        </p:txBody>
      </p:sp>
      <p:sp>
        <p:nvSpPr>
          <p:cNvPr id="9" name="矩形 8"/>
          <p:cNvSpPr/>
          <p:nvPr/>
        </p:nvSpPr>
        <p:spPr>
          <a:xfrm>
            <a:off x="573046" y="947710"/>
            <a:ext cx="2271776"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1.3</a:t>
            </a:r>
            <a:r>
              <a:rPr lang="zh-CN" altLang="en-US" sz="3600" b="1" dirty="0" smtClean="0">
                <a:latin typeface="微软雅黑" pitchFamily="34" charset="-122"/>
                <a:ea typeface="微软雅黑" pitchFamily="34" charset="-122"/>
              </a:rPr>
              <a:t>微视频</a:t>
            </a:r>
            <a:endParaRPr lang="zh-CN" altLang="en-US" sz="3600" b="1" dirty="0">
              <a:latin typeface="微软雅黑" pitchFamily="34" charset="-122"/>
              <a:ea typeface="微软雅黑" pitchFamily="34" charset="-122"/>
            </a:endParaRPr>
          </a:p>
        </p:txBody>
      </p:sp>
    </p:spTree>
  </p:cSld>
  <p:clrMapOvr>
    <a:masterClrMapping/>
  </p:clrMapOvr>
  <p:transition spd="med">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4484" y="1733528"/>
            <a:ext cx="3724097" cy="523220"/>
          </a:xfrm>
          <a:prstGeom prst="rect">
            <a:avLst/>
          </a:prstGeom>
        </p:spPr>
        <p:txBody>
          <a:bodyPr wrap="none">
            <a:spAutoFit/>
          </a:bodyPr>
          <a:lstStyle/>
          <a:p>
            <a:r>
              <a:rPr lang="en-US" altLang="zh-CN" sz="2800" b="1" dirty="0" smtClean="0">
                <a:latin typeface="微软雅黑" pitchFamily="34" charset="-122"/>
                <a:ea typeface="微软雅黑" pitchFamily="34" charset="-122"/>
              </a:rPr>
              <a:t>1.3.3</a:t>
            </a:r>
            <a:r>
              <a:rPr lang="zh-CN" altLang="en-US" sz="2800" b="1" dirty="0" smtClean="0">
                <a:latin typeface="微软雅黑" pitchFamily="34" charset="-122"/>
                <a:ea typeface="微软雅黑" pitchFamily="34" charset="-122"/>
              </a:rPr>
              <a:t>内容</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视频、音频</a:t>
            </a:r>
            <a:endParaRPr lang="zh-CN" altLang="en-US" sz="2800" b="1" dirty="0">
              <a:latin typeface="微软雅黑" pitchFamily="34" charset="-122"/>
              <a:ea typeface="微软雅黑" pitchFamily="34" charset="-122"/>
            </a:endParaRPr>
          </a:p>
        </p:txBody>
      </p:sp>
      <p:sp>
        <p:nvSpPr>
          <p:cNvPr id="4" name="矩形 3"/>
          <p:cNvSpPr/>
          <p:nvPr/>
        </p:nvSpPr>
        <p:spPr>
          <a:xfrm>
            <a:off x="573046" y="947710"/>
            <a:ext cx="2271776" cy="646331"/>
          </a:xfrm>
          <a:prstGeom prst="rect">
            <a:avLst/>
          </a:prstGeom>
        </p:spPr>
        <p:txBody>
          <a:bodyPr wrap="none">
            <a:spAutoFit/>
          </a:bodyPr>
          <a:lstStyle/>
          <a:p>
            <a:pPr lvl="0"/>
            <a:r>
              <a:rPr lang="en-US" altLang="zh-CN" sz="3600" b="1" dirty="0" smtClean="0">
                <a:latin typeface="微软雅黑" pitchFamily="34" charset="-122"/>
                <a:ea typeface="微软雅黑" pitchFamily="34" charset="-122"/>
              </a:rPr>
              <a:t>1.3</a:t>
            </a:r>
            <a:r>
              <a:rPr lang="zh-CN" altLang="en-US" sz="3600" b="1" dirty="0" smtClean="0">
                <a:latin typeface="微软雅黑" pitchFamily="34" charset="-122"/>
                <a:ea typeface="微软雅黑" pitchFamily="34" charset="-122"/>
              </a:rPr>
              <a:t>微视频</a:t>
            </a:r>
            <a:endParaRPr lang="zh-CN" altLang="en-US" sz="3600" b="1" dirty="0">
              <a:latin typeface="微软雅黑" pitchFamily="34" charset="-122"/>
              <a:ea typeface="微软雅黑" pitchFamily="34" charset="-122"/>
            </a:endParaRPr>
          </a:p>
        </p:txBody>
      </p:sp>
      <p:sp>
        <p:nvSpPr>
          <p:cNvPr id="5" name="矩形 4"/>
          <p:cNvSpPr/>
          <p:nvPr/>
        </p:nvSpPr>
        <p:spPr>
          <a:xfrm>
            <a:off x="1001674" y="2447908"/>
            <a:ext cx="12003126" cy="1223540"/>
          </a:xfrm>
          <a:prstGeom prst="rect">
            <a:avLst/>
          </a:prstGeom>
        </p:spPr>
        <p:txBody>
          <a:bodyPr wrap="square">
            <a:spAutoFit/>
          </a:bodyPr>
          <a:lstStyle/>
          <a:p>
            <a:pPr algn="l">
              <a:lnSpc>
                <a:spcPts val="3000"/>
              </a:lnSpc>
            </a:pPr>
            <a:r>
              <a:rPr lang="zh-CN" altLang="en-US" dirty="0" smtClean="0"/>
              <a:t>拍摄方式：</a:t>
            </a:r>
            <a:endParaRPr lang="en-US" altLang="zh-CN" dirty="0" smtClean="0"/>
          </a:p>
          <a:p>
            <a:pPr algn="l">
              <a:lnSpc>
                <a:spcPts val="3000"/>
              </a:lnSpc>
              <a:buFont typeface="Arial" pitchFamily="34" charset="0"/>
              <a:buChar char="•"/>
            </a:pPr>
            <a:r>
              <a:rPr lang="zh-CN" altLang="en-US" dirty="0" smtClean="0"/>
              <a:t>录像时可采用录屏软件、手写板、电子白板、</a:t>
            </a:r>
            <a:r>
              <a:rPr lang="en-US" dirty="0" smtClean="0"/>
              <a:t>Pad </a:t>
            </a:r>
            <a:r>
              <a:rPr lang="zh-CN" altLang="en-US" dirty="0" smtClean="0"/>
              <a:t>、手机等多种采集设备均可。</a:t>
            </a:r>
            <a:endParaRPr lang="en-US" altLang="zh-CN" dirty="0" smtClean="0"/>
          </a:p>
          <a:p>
            <a:pPr algn="l">
              <a:lnSpc>
                <a:spcPts val="3000"/>
              </a:lnSpc>
              <a:buFont typeface="Arial" pitchFamily="34" charset="0"/>
              <a:buChar char="•"/>
            </a:pPr>
            <a:r>
              <a:rPr lang="zh-CN" altLang="en-US" dirty="0" smtClean="0"/>
              <a:t> 录制不要抖动，只录制讲解内容及操作笔记，不能出现头像。</a:t>
            </a:r>
            <a:endParaRPr lang="zh-CN" altLang="en-US" dirty="0"/>
          </a:p>
        </p:txBody>
      </p:sp>
      <p:graphicFrame>
        <p:nvGraphicFramePr>
          <p:cNvPr id="6" name="表格 5"/>
          <p:cNvGraphicFramePr>
            <a:graphicFrameLocks noGrp="1"/>
          </p:cNvGraphicFramePr>
          <p:nvPr/>
        </p:nvGraphicFramePr>
        <p:xfrm>
          <a:off x="1144550" y="3948108"/>
          <a:ext cx="5072098" cy="5357847"/>
        </p:xfrm>
        <a:graphic>
          <a:graphicData uri="http://schemas.openxmlformats.org/drawingml/2006/table">
            <a:tbl>
              <a:tblPr/>
              <a:tblGrid>
                <a:gridCol w="2286016"/>
                <a:gridCol w="2786082"/>
              </a:tblGrid>
              <a:tr h="872481">
                <a:tc>
                  <a:txBody>
                    <a:bodyPr/>
                    <a:lstStyle/>
                    <a:p>
                      <a:pPr algn="l">
                        <a:lnSpc>
                          <a:spcPct val="150000"/>
                        </a:lnSpc>
                        <a:spcAft>
                          <a:spcPts val="0"/>
                        </a:spcAft>
                      </a:pPr>
                      <a:r>
                        <a:rPr lang="zh-CN" sz="2400" b="1" kern="100" dirty="0">
                          <a:solidFill>
                            <a:srgbClr val="FFFFFF"/>
                          </a:solidFill>
                          <a:latin typeface="微软雅黑" pitchFamily="34" charset="-122"/>
                          <a:ea typeface="微软雅黑" pitchFamily="34" charset="-122"/>
                          <a:cs typeface="Times New Roman"/>
                        </a:rPr>
                        <a:t>项目</a:t>
                      </a:r>
                      <a:endParaRPr lang="zh-CN" sz="2400" kern="100" dirty="0">
                        <a:latin typeface="微软雅黑" pitchFamily="34" charset="-122"/>
                        <a:ea typeface="微软雅黑" pitchFamily="34" charset="-122"/>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l">
                        <a:lnSpc>
                          <a:spcPct val="150000"/>
                        </a:lnSpc>
                        <a:spcAft>
                          <a:spcPts val="0"/>
                        </a:spcAft>
                      </a:pPr>
                      <a:r>
                        <a:rPr lang="zh-CN" sz="2400" b="1" kern="100" dirty="0">
                          <a:solidFill>
                            <a:srgbClr val="FFFFFF"/>
                          </a:solidFill>
                          <a:latin typeface="微软雅黑" pitchFamily="34" charset="-122"/>
                          <a:ea typeface="微软雅黑" pitchFamily="34" charset="-122"/>
                          <a:cs typeface="Times New Roman"/>
                        </a:rPr>
                        <a:t>要求</a:t>
                      </a:r>
                      <a:endParaRPr lang="zh-CN" sz="2400" kern="100" dirty="0">
                        <a:latin typeface="微软雅黑" pitchFamily="34" charset="-122"/>
                        <a:ea typeface="微软雅黑" pitchFamily="34" charset="-122"/>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872481">
                <a:tc>
                  <a:txBody>
                    <a:bodyPr/>
                    <a:lstStyle/>
                    <a:p>
                      <a:pPr algn="l">
                        <a:lnSpc>
                          <a:spcPct val="150000"/>
                        </a:lnSpc>
                        <a:spcAft>
                          <a:spcPts val="0"/>
                        </a:spcAft>
                      </a:pPr>
                      <a:r>
                        <a:rPr lang="zh-CN" sz="2400" kern="100" dirty="0">
                          <a:latin typeface="微软雅黑" pitchFamily="34" charset="-122"/>
                          <a:ea typeface="微软雅黑" pitchFamily="34" charset="-122"/>
                          <a:cs typeface="Times New Roman"/>
                        </a:rPr>
                        <a:t>存储格式</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ct val="150000"/>
                        </a:lnSpc>
                        <a:spcAft>
                          <a:spcPts val="0"/>
                        </a:spcAft>
                        <a:tabLst>
                          <a:tab pos="-95250" algn="l"/>
                        </a:tabLst>
                      </a:pPr>
                      <a:r>
                        <a:rPr lang="zh-CN" sz="2400" kern="100">
                          <a:latin typeface="微软雅黑" pitchFamily="34" charset="-122"/>
                          <a:ea typeface="微软雅黑" pitchFamily="34" charset="-122"/>
                          <a:cs typeface="Times New Roman"/>
                        </a:rPr>
                        <a:t>建议</a:t>
                      </a:r>
                      <a:r>
                        <a:rPr lang="en-US" sz="2400" kern="100">
                          <a:latin typeface="微软雅黑" pitchFamily="34" charset="-122"/>
                          <a:ea typeface="微软雅黑" pitchFamily="34" charset="-122"/>
                          <a:cs typeface="Times New Roman"/>
                        </a:rPr>
                        <a:t>MP4</a:t>
                      </a:r>
                      <a:r>
                        <a:rPr lang="zh-CN" sz="2400" kern="100">
                          <a:latin typeface="微软雅黑" pitchFamily="34" charset="-122"/>
                          <a:ea typeface="微软雅黑" pitchFamily="34" charset="-122"/>
                          <a:cs typeface="Times New Roman"/>
                        </a:rPr>
                        <a:t>、</a:t>
                      </a:r>
                      <a:r>
                        <a:rPr lang="en-US" sz="2400" kern="100">
                          <a:latin typeface="微软雅黑" pitchFamily="34" charset="-122"/>
                          <a:ea typeface="微软雅黑" pitchFamily="34" charset="-122"/>
                          <a:cs typeface="Times New Roman"/>
                        </a:rPr>
                        <a:t>Flv </a:t>
                      </a:r>
                      <a:endParaRPr lang="zh-CN" sz="2400" kern="100">
                        <a:latin typeface="微软雅黑" pitchFamily="34" charset="-122"/>
                        <a:ea typeface="微软雅黑" pitchFamily="34" charset="-122"/>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370202">
                <a:tc>
                  <a:txBody>
                    <a:bodyPr/>
                    <a:lstStyle/>
                    <a:p>
                      <a:pPr algn="l">
                        <a:lnSpc>
                          <a:spcPct val="150000"/>
                        </a:lnSpc>
                        <a:spcAft>
                          <a:spcPts val="0"/>
                        </a:spcAft>
                      </a:pPr>
                      <a:r>
                        <a:rPr lang="zh-CN" sz="2400" kern="100" dirty="0">
                          <a:latin typeface="微软雅黑" pitchFamily="34" charset="-122"/>
                          <a:ea typeface="微软雅黑" pitchFamily="34" charset="-122"/>
                          <a:cs typeface="Times New Roman"/>
                        </a:rPr>
                        <a:t>分辨率</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ct val="150000"/>
                        </a:lnSpc>
                        <a:spcAft>
                          <a:spcPts val="0"/>
                        </a:spcAft>
                        <a:tabLst>
                          <a:tab pos="-95250" algn="l"/>
                        </a:tabLst>
                      </a:pPr>
                      <a:r>
                        <a:rPr lang="en-US" sz="2400" kern="100" dirty="0">
                          <a:latin typeface="微软雅黑" pitchFamily="34" charset="-122"/>
                          <a:ea typeface="微软雅黑" pitchFamily="34" charset="-122"/>
                          <a:cs typeface="Times New Roman"/>
                        </a:rPr>
                        <a:t>16</a:t>
                      </a:r>
                      <a:r>
                        <a:rPr lang="zh-CN" sz="2400" kern="100" dirty="0">
                          <a:latin typeface="微软雅黑" pitchFamily="34" charset="-122"/>
                          <a:ea typeface="微软雅黑" pitchFamily="34" charset="-122"/>
                          <a:cs typeface="Times New Roman"/>
                        </a:rPr>
                        <a:t>：</a:t>
                      </a:r>
                      <a:r>
                        <a:rPr lang="en-US" sz="2400" kern="100" dirty="0">
                          <a:latin typeface="微软雅黑" pitchFamily="34" charset="-122"/>
                          <a:ea typeface="微软雅黑" pitchFamily="34" charset="-122"/>
                          <a:cs typeface="Times New Roman"/>
                        </a:rPr>
                        <a:t>9 720P</a:t>
                      </a:r>
                      <a:r>
                        <a:rPr lang="zh-CN" sz="2400" kern="100" dirty="0">
                          <a:latin typeface="微软雅黑" pitchFamily="34" charset="-122"/>
                          <a:ea typeface="微软雅黑" pitchFamily="34" charset="-122"/>
                          <a:cs typeface="Times New Roman"/>
                        </a:rPr>
                        <a:t>（</a:t>
                      </a:r>
                      <a:r>
                        <a:rPr lang="en-US" sz="2400" kern="100" dirty="0">
                          <a:latin typeface="微软雅黑" pitchFamily="34" charset="-122"/>
                          <a:ea typeface="微软雅黑" pitchFamily="34" charset="-122"/>
                          <a:cs typeface="Times New Roman"/>
                        </a:rPr>
                        <a:t>1280 * 720</a:t>
                      </a:r>
                      <a:r>
                        <a:rPr lang="zh-CN" sz="2400" kern="100" dirty="0">
                          <a:latin typeface="微软雅黑" pitchFamily="34" charset="-122"/>
                          <a:ea typeface="微软雅黑" pitchFamily="34" charset="-122"/>
                          <a:cs typeface="Times New Roman"/>
                        </a:rPr>
                        <a:t>）</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370202">
                <a:tc>
                  <a:txBody>
                    <a:bodyPr/>
                    <a:lstStyle/>
                    <a:p>
                      <a:pPr algn="l">
                        <a:lnSpc>
                          <a:spcPct val="150000"/>
                        </a:lnSpc>
                        <a:spcAft>
                          <a:spcPts val="0"/>
                        </a:spcAft>
                      </a:pPr>
                      <a:r>
                        <a:rPr lang="zh-CN" sz="2400" kern="100">
                          <a:latin typeface="微软雅黑" pitchFamily="34" charset="-122"/>
                          <a:ea typeface="微软雅黑" pitchFamily="34" charset="-122"/>
                          <a:cs typeface="Times New Roman"/>
                        </a:rPr>
                        <a:t>时长</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lnSpc>
                          <a:spcPct val="150000"/>
                        </a:lnSpc>
                        <a:spcAft>
                          <a:spcPts val="0"/>
                        </a:spcAft>
                      </a:pPr>
                      <a:r>
                        <a:rPr lang="en-US" sz="2400" kern="100" dirty="0">
                          <a:latin typeface="微软雅黑" pitchFamily="34" charset="-122"/>
                          <a:ea typeface="微软雅黑" pitchFamily="34" charset="-122"/>
                          <a:cs typeface="Times New Roman"/>
                        </a:rPr>
                        <a:t>3</a:t>
                      </a:r>
                      <a:r>
                        <a:rPr lang="zh-CN" sz="2400" kern="100" dirty="0">
                          <a:latin typeface="微软雅黑" pitchFamily="34" charset="-122"/>
                          <a:ea typeface="微软雅黑" pitchFamily="34" charset="-122"/>
                          <a:cs typeface="Times New Roman"/>
                        </a:rPr>
                        <a:t>分钟≤时长≤</a:t>
                      </a:r>
                      <a:r>
                        <a:rPr lang="en-US" sz="2400" kern="100" dirty="0">
                          <a:latin typeface="微软雅黑" pitchFamily="34" charset="-122"/>
                          <a:ea typeface="微软雅黑" pitchFamily="34" charset="-122"/>
                          <a:cs typeface="Times New Roman"/>
                        </a:rPr>
                        <a:t>8</a:t>
                      </a:r>
                      <a:r>
                        <a:rPr lang="zh-CN" sz="2400" kern="100" dirty="0">
                          <a:latin typeface="微软雅黑" pitchFamily="34" charset="-122"/>
                          <a:ea typeface="微软雅黑" pitchFamily="34" charset="-122"/>
                          <a:cs typeface="Times New Roman"/>
                        </a:rPr>
                        <a:t>分钟</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872481">
                <a:tc>
                  <a:txBody>
                    <a:bodyPr/>
                    <a:lstStyle/>
                    <a:p>
                      <a:pPr algn="l">
                        <a:lnSpc>
                          <a:spcPct val="150000"/>
                        </a:lnSpc>
                        <a:spcAft>
                          <a:spcPts val="0"/>
                        </a:spcAft>
                      </a:pPr>
                      <a:r>
                        <a:rPr lang="zh-CN" sz="2400" kern="100" dirty="0">
                          <a:latin typeface="微软雅黑" pitchFamily="34" charset="-122"/>
                          <a:ea typeface="微软雅黑" pitchFamily="34" charset="-122"/>
                          <a:cs typeface="Times New Roman"/>
                        </a:rPr>
                        <a:t>大小：</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a:lnSpc>
                          <a:spcPct val="150000"/>
                        </a:lnSpc>
                        <a:spcAft>
                          <a:spcPts val="0"/>
                        </a:spcAft>
                        <a:tabLst>
                          <a:tab pos="-95250" algn="l"/>
                        </a:tabLst>
                      </a:pPr>
                      <a:r>
                        <a:rPr lang="zh-CN" sz="2400" kern="100" dirty="0">
                          <a:latin typeface="微软雅黑" pitchFamily="34" charset="-122"/>
                          <a:ea typeface="微软雅黑" pitchFamily="34" charset="-122"/>
                          <a:cs typeface="Times New Roman"/>
                        </a:rPr>
                        <a:t>≤</a:t>
                      </a:r>
                      <a:r>
                        <a:rPr lang="en-US" sz="2400" kern="100" dirty="0">
                          <a:latin typeface="微软雅黑" pitchFamily="34" charset="-122"/>
                          <a:ea typeface="微软雅黑" pitchFamily="34" charset="-122"/>
                          <a:cs typeface="Times New Roman"/>
                        </a:rPr>
                        <a:t>200M</a:t>
                      </a:r>
                      <a:endParaRPr lang="zh-CN" sz="2400" kern="100" dirty="0">
                        <a:latin typeface="微软雅黑" pitchFamily="34" charset="-122"/>
                        <a:ea typeface="微软雅黑" pitchFamily="34" charset="-122"/>
                        <a:cs typeface="Times New Roman"/>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7145342" y="3948106"/>
          <a:ext cx="5073642" cy="5360338"/>
        </p:xfrm>
        <a:graphic>
          <a:graphicData uri="http://schemas.openxmlformats.org/drawingml/2006/table">
            <a:tbl>
              <a:tblPr/>
              <a:tblGrid>
                <a:gridCol w="1500198"/>
                <a:gridCol w="3573444"/>
              </a:tblGrid>
              <a:tr h="701820">
                <a:tc>
                  <a:txBody>
                    <a:bodyPr/>
                    <a:lstStyle/>
                    <a:p>
                      <a:pPr algn="l" defTabSz="584200">
                        <a:lnSpc>
                          <a:spcPct val="150000"/>
                        </a:lnSpc>
                        <a:spcAft>
                          <a:spcPts val="0"/>
                        </a:spcAft>
                        <a:tabLst>
                          <a:tab pos="-95250" algn="l"/>
                        </a:tabLst>
                      </a:pPr>
                      <a:r>
                        <a:rPr lang="zh-CN" sz="2400" kern="100" dirty="0">
                          <a:solidFill>
                            <a:schemeClr val="bg1"/>
                          </a:solidFill>
                          <a:latin typeface="微软雅黑" pitchFamily="34" charset="-122"/>
                          <a:ea typeface="微软雅黑" pitchFamily="34" charset="-122"/>
                          <a:cs typeface="Times New Roman"/>
                          <a:sym typeface="Palatino"/>
                        </a:rPr>
                        <a:t>项目</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l" defTabSz="584200">
                        <a:lnSpc>
                          <a:spcPct val="150000"/>
                        </a:lnSpc>
                        <a:spcAft>
                          <a:spcPts val="0"/>
                        </a:spcAft>
                        <a:tabLst>
                          <a:tab pos="-95250" algn="l"/>
                        </a:tabLst>
                      </a:pPr>
                      <a:r>
                        <a:rPr lang="zh-CN" sz="2400" kern="100" dirty="0">
                          <a:solidFill>
                            <a:schemeClr val="bg1"/>
                          </a:solidFill>
                          <a:latin typeface="微软雅黑" pitchFamily="34" charset="-122"/>
                          <a:ea typeface="微软雅黑" pitchFamily="34" charset="-122"/>
                          <a:cs typeface="Times New Roman"/>
                          <a:sym typeface="Palatino"/>
                        </a:rPr>
                        <a:t>要求</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1060317">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音质</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声音响亮清晰，无杂音</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403641">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音量</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电脑播放声音开至三分之一时，聆听清晰</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060317">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效果</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声音与画面、操作保持同步</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060317">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配音</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l" defTabSz="584200">
                        <a:lnSpc>
                          <a:spcPct val="150000"/>
                        </a:lnSpc>
                        <a:spcAft>
                          <a:spcPts val="0"/>
                        </a:spcAft>
                        <a:tabLst>
                          <a:tab pos="-95250" algn="l"/>
                        </a:tabLst>
                      </a:pPr>
                      <a:r>
                        <a:rPr lang="zh-CN" sz="2400" kern="100" dirty="0">
                          <a:solidFill>
                            <a:schemeClr val="tx1"/>
                          </a:solidFill>
                          <a:latin typeface="微软雅黑" pitchFamily="34" charset="-122"/>
                          <a:ea typeface="微软雅黑" pitchFamily="34" charset="-122"/>
                          <a:cs typeface="Times New Roman"/>
                          <a:sym typeface="Palatino"/>
                        </a:rPr>
                        <a:t>无背景音的标准普通话或学科语言</a:t>
                      </a: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8" name="TextBox 7"/>
          <p:cNvSpPr txBox="1"/>
          <p:nvPr/>
        </p:nvSpPr>
        <p:spPr>
          <a:xfrm>
            <a:off x="287294" y="6019808"/>
            <a:ext cx="471924"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zh-CN" altLang="en-US" sz="2400" b="1" i="0" u="none" strike="noStrike" cap="none" spc="0" normalizeH="0" baseline="0" dirty="0" smtClean="0">
                <a:ln>
                  <a:noFill/>
                </a:ln>
                <a:solidFill>
                  <a:srgbClr val="C00000"/>
                </a:solidFill>
                <a:effectLst/>
                <a:uFillTx/>
                <a:latin typeface="Palatino"/>
                <a:ea typeface="Palatino"/>
                <a:cs typeface="Palatino"/>
                <a:sym typeface="Palatino"/>
              </a:rPr>
              <a:t>视频</a:t>
            </a:r>
            <a:endParaRPr kumimoji="0" lang="zh-CN" altLang="en-US" sz="2400" b="1" i="0" u="none" strike="noStrike" cap="none" spc="0" normalizeH="0" baseline="0" dirty="0">
              <a:ln>
                <a:noFill/>
              </a:ln>
              <a:solidFill>
                <a:srgbClr val="C00000"/>
              </a:solidFill>
              <a:effectLst/>
              <a:uFillTx/>
              <a:latin typeface="Palatino"/>
              <a:ea typeface="Palatino"/>
              <a:cs typeface="Palatino"/>
              <a:sym typeface="Palatino"/>
            </a:endParaRPr>
          </a:p>
        </p:txBody>
      </p:sp>
      <p:sp>
        <p:nvSpPr>
          <p:cNvPr id="9" name="矩形 8"/>
          <p:cNvSpPr/>
          <p:nvPr/>
        </p:nvSpPr>
        <p:spPr>
          <a:xfrm flipH="1">
            <a:off x="6645276" y="6046067"/>
            <a:ext cx="357189" cy="830997"/>
          </a:xfrm>
          <a:prstGeom prst="rect">
            <a:avLst/>
          </a:prstGeom>
        </p:spPr>
        <p:txBody>
          <a:bodyPr wrap="square">
            <a:spAutoFit/>
          </a:bodyPr>
          <a:lstStyle/>
          <a:p>
            <a:pPr rtl="0" latinLnBrk="1" hangingPunct="0"/>
            <a:r>
              <a:rPr lang="zh-CN" altLang="en-US" b="1" dirty="0" smtClean="0">
                <a:solidFill>
                  <a:srgbClr val="C00000"/>
                </a:solidFill>
              </a:rPr>
              <a:t>音频</a:t>
            </a:r>
            <a:endParaRPr lang="zh-CN" altLang="en-US" b="1" dirty="0">
              <a:solidFill>
                <a:srgbClr val="C00000"/>
              </a:solidFill>
            </a:endParaRPr>
          </a:p>
        </p:txBody>
      </p:sp>
    </p:spTree>
  </p:cSld>
  <p:clrMapOvr>
    <a:masterClrMapping/>
  </p:clrMapOvr>
  <p:transition spd="med">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2541</TotalTime>
  <Words>918</Words>
  <Application>Microsoft Office PowerPoint</Application>
  <PresentationFormat>自定义</PresentationFormat>
  <Paragraphs>138</Paragraphs>
  <Slides>16</Slides>
  <Notes>1</Notes>
  <HiddenSlides>0</HiddenSlides>
  <MMClips>0</MMClips>
  <ScaleCrop>false</ScaleCrop>
  <HeadingPairs>
    <vt:vector size="6" baseType="variant">
      <vt:variant>
        <vt:lpstr>主题</vt:lpstr>
      </vt:variant>
      <vt:variant>
        <vt:i4>1</vt:i4>
      </vt:variant>
      <vt:variant>
        <vt:lpstr>链接</vt:lpstr>
      </vt:variant>
      <vt:variant>
        <vt:i4>3</vt:i4>
      </vt:variant>
      <vt:variant>
        <vt:lpstr>幻灯片标题</vt:lpstr>
      </vt:variant>
      <vt:variant>
        <vt:i4>16</vt:i4>
      </vt:variant>
    </vt:vector>
  </HeadingPairs>
  <TitlesOfParts>
    <vt:vector size="20" baseType="lpstr">
      <vt:lpstr>New_Template4</vt:lpstr>
      <vt:lpstr>C:\Users\user\Desktop\常州项目-湖塘桥中心小学\知识树-小学数学.xlsx</vt:lpstr>
      <vt:lpstr>C:\Users\user\Desktop\常州项目-湖塘桥中心小学\反馈练习格式标准(v1.0.1).pdf</vt:lpstr>
      <vt:lpstr>C:\Users\user\Desktop\常州项目-湖塘桥中心小学\微课制作标准(v1.0）.pdf</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wch</dc:creator>
  <cp:lastModifiedBy>语文教师</cp:lastModifiedBy>
  <cp:revision>131</cp:revision>
  <dcterms:modified xsi:type="dcterms:W3CDTF">2015-04-24T07:29:26Z</dcterms:modified>
</cp:coreProperties>
</file>