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 varScale="1">
        <p:scale>
          <a:sx n="66" d="100"/>
          <a:sy n="66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98"/>
            <a:ext cx="9160768" cy="68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3"/>
            <a:ext cx="9144000" cy="68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57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7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72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72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72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7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72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72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72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7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全屏显示(4:3)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4</cp:revision>
  <dcterms:created xsi:type="dcterms:W3CDTF">2015-04-10T04:01:59Z</dcterms:created>
  <dcterms:modified xsi:type="dcterms:W3CDTF">2015-04-10T06:39:02Z</dcterms:modified>
</cp:coreProperties>
</file>