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60" r:id="rId4"/>
    <p:sldId id="285" r:id="rId5"/>
    <p:sldId id="264" r:id="rId6"/>
    <p:sldId id="259" r:id="rId7"/>
    <p:sldId id="286" r:id="rId8"/>
    <p:sldId id="287" r:id="rId9"/>
    <p:sldId id="288" r:id="rId10"/>
    <p:sldId id="289" r:id="rId11"/>
    <p:sldId id="290" r:id="rId12"/>
    <p:sldId id="266" r:id="rId13"/>
    <p:sldId id="291" r:id="rId14"/>
    <p:sldId id="265" r:id="rId15"/>
    <p:sldId id="292" r:id="rId16"/>
    <p:sldId id="293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5032"/>
    <a:srgbClr val="86B74A"/>
    <a:srgbClr val="58AEB9"/>
    <a:srgbClr val="F07702"/>
    <a:srgbClr val="EFF0F0"/>
    <a:srgbClr val="96D75B"/>
    <a:srgbClr val="FFFFFF"/>
    <a:srgbClr val="000000"/>
    <a:srgbClr val="899C3F"/>
    <a:srgbClr val="EEA2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5" d="100"/>
          <a:sy n="65" d="100"/>
        </p:scale>
        <p:origin x="-360" y="-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C84FE-3429-4A6A-8C21-A92B79209919}" type="datetimeFigureOut">
              <a:rPr lang="zh-CN" altLang="en-US" smtClean="0"/>
              <a:pPr/>
              <a:t>2015/2/2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0B455-2924-4A6F-A15E-3970FC08ED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49524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0B455-2924-4A6F-A15E-3970FC08ED5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1160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teliss.blog.163.com/" TargetMode="External"/><Relationship Id="rId5" Type="http://schemas.openxmlformats.org/officeDocument/2006/relationships/hyperlink" Target="http://weibo.com/teliss" TargetMode="External"/><Relationship Id="rId4" Type="http://schemas.openxmlformats.org/officeDocument/2006/relationships/hyperlink" Target="http://bbs.tianya.cn/post-no20-317960-1.shtml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F:\360云盘\02-个人资料\！PPT图片及版面资源\04-PPT精选插图\04-背景图\多边形临时\lv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1325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grpSp>
        <p:nvGrpSpPr>
          <p:cNvPr id="5" name="组合 4"/>
          <p:cNvGrpSpPr/>
          <p:nvPr userDrawn="1"/>
        </p:nvGrpSpPr>
        <p:grpSpPr>
          <a:xfrm>
            <a:off x="1938050" y="2049180"/>
            <a:ext cx="2116920" cy="2116920"/>
            <a:chOff x="8171208" y="363766"/>
            <a:chExt cx="2116920" cy="2116920"/>
          </a:xfrm>
        </p:grpSpPr>
        <p:sp>
          <p:nvSpPr>
            <p:cNvPr id="6" name="椭圆 5"/>
            <p:cNvSpPr/>
            <p:nvPr userDrawn="1"/>
          </p:nvSpPr>
          <p:spPr>
            <a:xfrm>
              <a:off x="8171208" y="363766"/>
              <a:ext cx="2116920" cy="2116920"/>
            </a:xfrm>
            <a:prstGeom prst="ellipse">
              <a:avLst/>
            </a:prstGeom>
            <a:solidFill>
              <a:srgbClr val="F2F2F2"/>
            </a:solidFill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 userDrawn="1"/>
          </p:nvGrpSpPr>
          <p:grpSpPr>
            <a:xfrm>
              <a:off x="8633063" y="643857"/>
              <a:ext cx="1193210" cy="1836829"/>
              <a:chOff x="9178925" y="1724026"/>
              <a:chExt cx="2598738" cy="4000499"/>
            </a:xfrm>
          </p:grpSpPr>
          <p:sp>
            <p:nvSpPr>
              <p:cNvPr id="8" name="Freeform 1281"/>
              <p:cNvSpPr>
                <a:spLocks/>
              </p:cNvSpPr>
              <p:nvPr/>
            </p:nvSpPr>
            <p:spPr bwMode="auto">
              <a:xfrm>
                <a:off x="10614025" y="5267325"/>
                <a:ext cx="327025" cy="457200"/>
              </a:xfrm>
              <a:custGeom>
                <a:avLst/>
                <a:gdLst>
                  <a:gd name="T0" fmla="*/ 206 w 206"/>
                  <a:gd name="T1" fmla="*/ 0 h 288"/>
                  <a:gd name="T2" fmla="*/ 146 w 206"/>
                  <a:gd name="T3" fmla="*/ 0 h 288"/>
                  <a:gd name="T4" fmla="*/ 61 w 206"/>
                  <a:gd name="T5" fmla="*/ 0 h 288"/>
                  <a:gd name="T6" fmla="*/ 0 w 206"/>
                  <a:gd name="T7" fmla="*/ 0 h 288"/>
                  <a:gd name="T8" fmla="*/ 0 w 206"/>
                  <a:gd name="T9" fmla="*/ 8 h 288"/>
                  <a:gd name="T10" fmla="*/ 61 w 206"/>
                  <a:gd name="T11" fmla="*/ 8 h 288"/>
                  <a:gd name="T12" fmla="*/ 61 w 206"/>
                  <a:gd name="T13" fmla="*/ 288 h 288"/>
                  <a:gd name="T14" fmla="*/ 61 w 206"/>
                  <a:gd name="T15" fmla="*/ 288 h 288"/>
                  <a:gd name="T16" fmla="*/ 146 w 206"/>
                  <a:gd name="T17" fmla="*/ 288 h 288"/>
                  <a:gd name="T18" fmla="*/ 146 w 206"/>
                  <a:gd name="T19" fmla="*/ 288 h 288"/>
                  <a:gd name="T20" fmla="*/ 146 w 206"/>
                  <a:gd name="T21" fmla="*/ 8 h 288"/>
                  <a:gd name="T22" fmla="*/ 206 w 206"/>
                  <a:gd name="T23" fmla="*/ 8 h 288"/>
                  <a:gd name="T24" fmla="*/ 206 w 206"/>
                  <a:gd name="T25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6" h="288">
                    <a:moveTo>
                      <a:pt x="206" y="0"/>
                    </a:moveTo>
                    <a:lnTo>
                      <a:pt x="146" y="0"/>
                    </a:lnTo>
                    <a:lnTo>
                      <a:pt x="61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61" y="8"/>
                    </a:lnTo>
                    <a:lnTo>
                      <a:pt x="61" y="288"/>
                    </a:lnTo>
                    <a:lnTo>
                      <a:pt x="61" y="288"/>
                    </a:lnTo>
                    <a:lnTo>
                      <a:pt x="146" y="288"/>
                    </a:lnTo>
                    <a:lnTo>
                      <a:pt x="146" y="288"/>
                    </a:lnTo>
                    <a:lnTo>
                      <a:pt x="146" y="8"/>
                    </a:lnTo>
                    <a:lnTo>
                      <a:pt x="206" y="8"/>
                    </a:lnTo>
                    <a:lnTo>
                      <a:pt x="20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9" name="Freeform 1283"/>
              <p:cNvSpPr>
                <a:spLocks/>
              </p:cNvSpPr>
              <p:nvPr/>
            </p:nvSpPr>
            <p:spPr bwMode="auto">
              <a:xfrm>
                <a:off x="10999788" y="5265738"/>
                <a:ext cx="328613" cy="458787"/>
              </a:xfrm>
              <a:custGeom>
                <a:avLst/>
                <a:gdLst>
                  <a:gd name="T0" fmla="*/ 207 w 207"/>
                  <a:gd name="T1" fmla="*/ 0 h 289"/>
                  <a:gd name="T2" fmla="*/ 85 w 207"/>
                  <a:gd name="T3" fmla="*/ 0 h 289"/>
                  <a:gd name="T4" fmla="*/ 55 w 207"/>
                  <a:gd name="T5" fmla="*/ 0 h 289"/>
                  <a:gd name="T6" fmla="*/ 0 w 207"/>
                  <a:gd name="T7" fmla="*/ 0 h 289"/>
                  <a:gd name="T8" fmla="*/ 0 w 207"/>
                  <a:gd name="T9" fmla="*/ 289 h 289"/>
                  <a:gd name="T10" fmla="*/ 55 w 207"/>
                  <a:gd name="T11" fmla="*/ 289 h 289"/>
                  <a:gd name="T12" fmla="*/ 85 w 207"/>
                  <a:gd name="T13" fmla="*/ 289 h 289"/>
                  <a:gd name="T14" fmla="*/ 207 w 207"/>
                  <a:gd name="T15" fmla="*/ 289 h 289"/>
                  <a:gd name="T16" fmla="*/ 207 w 207"/>
                  <a:gd name="T17" fmla="*/ 281 h 289"/>
                  <a:gd name="T18" fmla="*/ 85 w 207"/>
                  <a:gd name="T19" fmla="*/ 281 h 289"/>
                  <a:gd name="T20" fmla="*/ 85 w 207"/>
                  <a:gd name="T21" fmla="*/ 64 h 289"/>
                  <a:gd name="T22" fmla="*/ 161 w 207"/>
                  <a:gd name="T23" fmla="*/ 64 h 289"/>
                  <a:gd name="T24" fmla="*/ 161 w 207"/>
                  <a:gd name="T25" fmla="*/ 56 h 289"/>
                  <a:gd name="T26" fmla="*/ 85 w 207"/>
                  <a:gd name="T27" fmla="*/ 56 h 289"/>
                  <a:gd name="T28" fmla="*/ 85 w 207"/>
                  <a:gd name="T29" fmla="*/ 8 h 289"/>
                  <a:gd name="T30" fmla="*/ 207 w 207"/>
                  <a:gd name="T31" fmla="*/ 8 h 289"/>
                  <a:gd name="T32" fmla="*/ 207 w 207"/>
                  <a:gd name="T33" fmla="*/ 0 h 289"/>
                  <a:gd name="T34" fmla="*/ 207 w 207"/>
                  <a:gd name="T35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7" h="289">
                    <a:moveTo>
                      <a:pt x="207" y="0"/>
                    </a:moveTo>
                    <a:lnTo>
                      <a:pt x="85" y="0"/>
                    </a:lnTo>
                    <a:lnTo>
                      <a:pt x="55" y="0"/>
                    </a:lnTo>
                    <a:lnTo>
                      <a:pt x="0" y="0"/>
                    </a:lnTo>
                    <a:lnTo>
                      <a:pt x="0" y="289"/>
                    </a:lnTo>
                    <a:lnTo>
                      <a:pt x="55" y="289"/>
                    </a:lnTo>
                    <a:lnTo>
                      <a:pt x="85" y="289"/>
                    </a:lnTo>
                    <a:lnTo>
                      <a:pt x="207" y="289"/>
                    </a:lnTo>
                    <a:lnTo>
                      <a:pt x="207" y="281"/>
                    </a:lnTo>
                    <a:lnTo>
                      <a:pt x="85" y="281"/>
                    </a:lnTo>
                    <a:lnTo>
                      <a:pt x="85" y="64"/>
                    </a:lnTo>
                    <a:lnTo>
                      <a:pt x="161" y="64"/>
                    </a:lnTo>
                    <a:lnTo>
                      <a:pt x="161" y="56"/>
                    </a:lnTo>
                    <a:lnTo>
                      <a:pt x="85" y="56"/>
                    </a:lnTo>
                    <a:lnTo>
                      <a:pt x="85" y="8"/>
                    </a:lnTo>
                    <a:lnTo>
                      <a:pt x="207" y="8"/>
                    </a:lnTo>
                    <a:lnTo>
                      <a:pt x="207" y="0"/>
                    </a:lnTo>
                    <a:lnTo>
                      <a:pt x="20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" name="Freeform 1284"/>
              <p:cNvSpPr>
                <a:spLocks/>
              </p:cNvSpPr>
              <p:nvPr/>
            </p:nvSpPr>
            <p:spPr bwMode="auto">
              <a:xfrm>
                <a:off x="11777663" y="5457825"/>
                <a:ext cx="0" cy="3175"/>
              </a:xfrm>
              <a:custGeom>
                <a:avLst/>
                <a:gdLst>
                  <a:gd name="T0" fmla="*/ 0 h 2"/>
                  <a:gd name="T1" fmla="*/ 1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Freeform 1289"/>
              <p:cNvSpPr>
                <a:spLocks/>
              </p:cNvSpPr>
              <p:nvPr/>
            </p:nvSpPr>
            <p:spPr bwMode="auto">
              <a:xfrm>
                <a:off x="10291763" y="5457825"/>
                <a:ext cx="0" cy="3175"/>
              </a:xfrm>
              <a:custGeom>
                <a:avLst/>
                <a:gdLst>
                  <a:gd name="T0" fmla="*/ 0 h 3"/>
                  <a:gd name="T1" fmla="*/ 2 h 3"/>
                  <a:gd name="T2" fmla="*/ 3 h 3"/>
                  <a:gd name="T3" fmla="*/ 0 h 3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3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3"/>
                      <a:pt x="0" y="3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Freeform 1292"/>
              <p:cNvSpPr>
                <a:spLocks/>
              </p:cNvSpPr>
              <p:nvPr/>
            </p:nvSpPr>
            <p:spPr bwMode="auto">
              <a:xfrm>
                <a:off x="9178925" y="5267325"/>
                <a:ext cx="395288" cy="457200"/>
              </a:xfrm>
              <a:custGeom>
                <a:avLst/>
                <a:gdLst>
                  <a:gd name="T0" fmla="*/ 249 w 249"/>
                  <a:gd name="T1" fmla="*/ 0 h 288"/>
                  <a:gd name="T2" fmla="*/ 207 w 249"/>
                  <a:gd name="T3" fmla="*/ 0 h 288"/>
                  <a:gd name="T4" fmla="*/ 164 w 249"/>
                  <a:gd name="T5" fmla="*/ 0 h 288"/>
                  <a:gd name="T6" fmla="*/ 164 w 249"/>
                  <a:gd name="T7" fmla="*/ 55 h 288"/>
                  <a:gd name="T8" fmla="*/ 85 w 249"/>
                  <a:gd name="T9" fmla="*/ 55 h 288"/>
                  <a:gd name="T10" fmla="*/ 85 w 249"/>
                  <a:gd name="T11" fmla="*/ 0 h 288"/>
                  <a:gd name="T12" fmla="*/ 0 w 249"/>
                  <a:gd name="T13" fmla="*/ 0 h 288"/>
                  <a:gd name="T14" fmla="*/ 0 w 249"/>
                  <a:gd name="T15" fmla="*/ 288 h 288"/>
                  <a:gd name="T16" fmla="*/ 85 w 249"/>
                  <a:gd name="T17" fmla="*/ 288 h 288"/>
                  <a:gd name="T18" fmla="*/ 85 w 249"/>
                  <a:gd name="T19" fmla="*/ 64 h 288"/>
                  <a:gd name="T20" fmla="*/ 164 w 249"/>
                  <a:gd name="T21" fmla="*/ 64 h 288"/>
                  <a:gd name="T22" fmla="*/ 164 w 249"/>
                  <a:gd name="T23" fmla="*/ 288 h 288"/>
                  <a:gd name="T24" fmla="*/ 207 w 249"/>
                  <a:gd name="T25" fmla="*/ 288 h 288"/>
                  <a:gd name="T26" fmla="*/ 249 w 249"/>
                  <a:gd name="T27" fmla="*/ 288 h 288"/>
                  <a:gd name="T28" fmla="*/ 249 w 249"/>
                  <a:gd name="T29" fmla="*/ 288 h 288"/>
                  <a:gd name="T30" fmla="*/ 249 w 249"/>
                  <a:gd name="T31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49" h="288">
                    <a:moveTo>
                      <a:pt x="249" y="0"/>
                    </a:moveTo>
                    <a:lnTo>
                      <a:pt x="207" y="0"/>
                    </a:lnTo>
                    <a:lnTo>
                      <a:pt x="164" y="0"/>
                    </a:lnTo>
                    <a:lnTo>
                      <a:pt x="164" y="55"/>
                    </a:lnTo>
                    <a:lnTo>
                      <a:pt x="85" y="55"/>
                    </a:lnTo>
                    <a:lnTo>
                      <a:pt x="85" y="0"/>
                    </a:lnTo>
                    <a:lnTo>
                      <a:pt x="0" y="0"/>
                    </a:lnTo>
                    <a:lnTo>
                      <a:pt x="0" y="288"/>
                    </a:lnTo>
                    <a:lnTo>
                      <a:pt x="85" y="288"/>
                    </a:lnTo>
                    <a:lnTo>
                      <a:pt x="85" y="64"/>
                    </a:lnTo>
                    <a:lnTo>
                      <a:pt x="164" y="64"/>
                    </a:lnTo>
                    <a:lnTo>
                      <a:pt x="164" y="288"/>
                    </a:lnTo>
                    <a:lnTo>
                      <a:pt x="207" y="288"/>
                    </a:lnTo>
                    <a:lnTo>
                      <a:pt x="249" y="288"/>
                    </a:lnTo>
                    <a:lnTo>
                      <a:pt x="249" y="288"/>
                    </a:lnTo>
                    <a:lnTo>
                      <a:pt x="24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Freeform 1293"/>
              <p:cNvSpPr>
                <a:spLocks noEditPoints="1"/>
              </p:cNvSpPr>
              <p:nvPr/>
            </p:nvSpPr>
            <p:spPr bwMode="auto">
              <a:xfrm>
                <a:off x="9498013" y="3370263"/>
                <a:ext cx="1916113" cy="677862"/>
              </a:xfrm>
              <a:custGeom>
                <a:avLst/>
                <a:gdLst>
                  <a:gd name="T0" fmla="*/ 1658 w 1660"/>
                  <a:gd name="T1" fmla="*/ 103 h 587"/>
                  <a:gd name="T2" fmla="*/ 1596 w 1660"/>
                  <a:gd name="T3" fmla="*/ 68 h 587"/>
                  <a:gd name="T4" fmla="*/ 1096 w 1660"/>
                  <a:gd name="T5" fmla="*/ 39 h 587"/>
                  <a:gd name="T6" fmla="*/ 837 w 1660"/>
                  <a:gd name="T7" fmla="*/ 149 h 587"/>
                  <a:gd name="T8" fmla="*/ 823 w 1660"/>
                  <a:gd name="T9" fmla="*/ 149 h 587"/>
                  <a:gd name="T10" fmla="*/ 564 w 1660"/>
                  <a:gd name="T11" fmla="*/ 39 h 587"/>
                  <a:gd name="T12" fmla="*/ 64 w 1660"/>
                  <a:gd name="T13" fmla="*/ 68 h 587"/>
                  <a:gd name="T14" fmla="*/ 2 w 1660"/>
                  <a:gd name="T15" fmla="*/ 103 h 587"/>
                  <a:gd name="T16" fmla="*/ 27 w 1660"/>
                  <a:gd name="T17" fmla="*/ 161 h 587"/>
                  <a:gd name="T18" fmla="*/ 98 w 1660"/>
                  <a:gd name="T19" fmla="*/ 296 h 587"/>
                  <a:gd name="T20" fmla="*/ 214 w 1660"/>
                  <a:gd name="T21" fmla="*/ 541 h 587"/>
                  <a:gd name="T22" fmla="*/ 614 w 1660"/>
                  <a:gd name="T23" fmla="*/ 537 h 587"/>
                  <a:gd name="T24" fmla="*/ 828 w 1660"/>
                  <a:gd name="T25" fmla="*/ 238 h 587"/>
                  <a:gd name="T26" fmla="*/ 832 w 1660"/>
                  <a:gd name="T27" fmla="*/ 238 h 587"/>
                  <a:gd name="T28" fmla="*/ 1046 w 1660"/>
                  <a:gd name="T29" fmla="*/ 537 h 587"/>
                  <a:gd name="T30" fmla="*/ 1446 w 1660"/>
                  <a:gd name="T31" fmla="*/ 541 h 587"/>
                  <a:gd name="T32" fmla="*/ 1562 w 1660"/>
                  <a:gd name="T33" fmla="*/ 296 h 587"/>
                  <a:gd name="T34" fmla="*/ 1633 w 1660"/>
                  <a:gd name="T35" fmla="*/ 161 h 587"/>
                  <a:gd name="T36" fmla="*/ 1658 w 1660"/>
                  <a:gd name="T37" fmla="*/ 103 h 587"/>
                  <a:gd name="T38" fmla="*/ 670 w 1660"/>
                  <a:gd name="T39" fmla="*/ 341 h 587"/>
                  <a:gd name="T40" fmla="*/ 588 w 1660"/>
                  <a:gd name="T41" fmla="*/ 489 h 587"/>
                  <a:gd name="T42" fmla="*/ 411 w 1660"/>
                  <a:gd name="T43" fmla="*/ 519 h 587"/>
                  <a:gd name="T44" fmla="*/ 234 w 1660"/>
                  <a:gd name="T45" fmla="*/ 490 h 587"/>
                  <a:gd name="T46" fmla="*/ 160 w 1660"/>
                  <a:gd name="T47" fmla="*/ 316 h 587"/>
                  <a:gd name="T48" fmla="*/ 146 w 1660"/>
                  <a:gd name="T49" fmla="*/ 132 h 587"/>
                  <a:gd name="T50" fmla="*/ 405 w 1660"/>
                  <a:gd name="T51" fmla="*/ 89 h 587"/>
                  <a:gd name="T52" fmla="*/ 702 w 1660"/>
                  <a:gd name="T53" fmla="*/ 170 h 587"/>
                  <a:gd name="T54" fmla="*/ 670 w 1660"/>
                  <a:gd name="T55" fmla="*/ 341 h 587"/>
                  <a:gd name="T56" fmla="*/ 1500 w 1660"/>
                  <a:gd name="T57" fmla="*/ 316 h 587"/>
                  <a:gd name="T58" fmla="*/ 1426 w 1660"/>
                  <a:gd name="T59" fmla="*/ 490 h 587"/>
                  <a:gd name="T60" fmla="*/ 1249 w 1660"/>
                  <a:gd name="T61" fmla="*/ 519 h 587"/>
                  <a:gd name="T62" fmla="*/ 1072 w 1660"/>
                  <a:gd name="T63" fmla="*/ 489 h 587"/>
                  <a:gd name="T64" fmla="*/ 990 w 1660"/>
                  <a:gd name="T65" fmla="*/ 341 h 587"/>
                  <a:gd name="T66" fmla="*/ 958 w 1660"/>
                  <a:gd name="T67" fmla="*/ 170 h 587"/>
                  <a:gd name="T68" fmla="*/ 1255 w 1660"/>
                  <a:gd name="T69" fmla="*/ 89 h 587"/>
                  <a:gd name="T70" fmla="*/ 1514 w 1660"/>
                  <a:gd name="T71" fmla="*/ 132 h 587"/>
                  <a:gd name="T72" fmla="*/ 1500 w 1660"/>
                  <a:gd name="T73" fmla="*/ 316 h 5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660" h="587">
                    <a:moveTo>
                      <a:pt x="1658" y="103"/>
                    </a:moveTo>
                    <a:cubicBezTo>
                      <a:pt x="1658" y="71"/>
                      <a:pt x="1653" y="83"/>
                      <a:pt x="1596" y="68"/>
                    </a:cubicBezTo>
                    <a:cubicBezTo>
                      <a:pt x="1539" y="52"/>
                      <a:pt x="1364" y="0"/>
                      <a:pt x="1096" y="39"/>
                    </a:cubicBezTo>
                    <a:cubicBezTo>
                      <a:pt x="872" y="72"/>
                      <a:pt x="929" y="146"/>
                      <a:pt x="837" y="149"/>
                    </a:cubicBezTo>
                    <a:cubicBezTo>
                      <a:pt x="823" y="149"/>
                      <a:pt x="823" y="149"/>
                      <a:pt x="823" y="149"/>
                    </a:cubicBezTo>
                    <a:cubicBezTo>
                      <a:pt x="731" y="146"/>
                      <a:pt x="788" y="72"/>
                      <a:pt x="564" y="39"/>
                    </a:cubicBezTo>
                    <a:cubicBezTo>
                      <a:pt x="296" y="0"/>
                      <a:pt x="121" y="52"/>
                      <a:pt x="64" y="68"/>
                    </a:cubicBezTo>
                    <a:cubicBezTo>
                      <a:pt x="7" y="83"/>
                      <a:pt x="2" y="71"/>
                      <a:pt x="2" y="103"/>
                    </a:cubicBezTo>
                    <a:cubicBezTo>
                      <a:pt x="3" y="135"/>
                      <a:pt x="0" y="161"/>
                      <a:pt x="27" y="161"/>
                    </a:cubicBezTo>
                    <a:cubicBezTo>
                      <a:pt x="55" y="161"/>
                      <a:pt x="55" y="161"/>
                      <a:pt x="98" y="296"/>
                    </a:cubicBezTo>
                    <a:cubicBezTo>
                      <a:pt x="150" y="458"/>
                      <a:pt x="164" y="504"/>
                      <a:pt x="214" y="541"/>
                    </a:cubicBezTo>
                    <a:cubicBezTo>
                      <a:pt x="275" y="587"/>
                      <a:pt x="531" y="587"/>
                      <a:pt x="614" y="537"/>
                    </a:cubicBezTo>
                    <a:cubicBezTo>
                      <a:pt x="717" y="475"/>
                      <a:pt x="704" y="241"/>
                      <a:pt x="828" y="238"/>
                    </a:cubicBezTo>
                    <a:cubicBezTo>
                      <a:pt x="829" y="238"/>
                      <a:pt x="831" y="238"/>
                      <a:pt x="832" y="238"/>
                    </a:cubicBezTo>
                    <a:cubicBezTo>
                      <a:pt x="956" y="241"/>
                      <a:pt x="943" y="475"/>
                      <a:pt x="1046" y="537"/>
                    </a:cubicBezTo>
                    <a:cubicBezTo>
                      <a:pt x="1129" y="587"/>
                      <a:pt x="1385" y="587"/>
                      <a:pt x="1446" y="541"/>
                    </a:cubicBezTo>
                    <a:cubicBezTo>
                      <a:pt x="1496" y="504"/>
                      <a:pt x="1510" y="458"/>
                      <a:pt x="1562" y="296"/>
                    </a:cubicBezTo>
                    <a:cubicBezTo>
                      <a:pt x="1605" y="161"/>
                      <a:pt x="1605" y="161"/>
                      <a:pt x="1633" y="161"/>
                    </a:cubicBezTo>
                    <a:cubicBezTo>
                      <a:pt x="1660" y="161"/>
                      <a:pt x="1657" y="135"/>
                      <a:pt x="1658" y="103"/>
                    </a:cubicBezTo>
                    <a:close/>
                    <a:moveTo>
                      <a:pt x="670" y="341"/>
                    </a:moveTo>
                    <a:cubicBezTo>
                      <a:pt x="644" y="407"/>
                      <a:pt x="624" y="465"/>
                      <a:pt x="588" y="489"/>
                    </a:cubicBezTo>
                    <a:cubicBezTo>
                      <a:pt x="550" y="515"/>
                      <a:pt x="494" y="520"/>
                      <a:pt x="411" y="519"/>
                    </a:cubicBezTo>
                    <a:cubicBezTo>
                      <a:pt x="341" y="517"/>
                      <a:pt x="266" y="520"/>
                      <a:pt x="234" y="490"/>
                    </a:cubicBezTo>
                    <a:cubicBezTo>
                      <a:pt x="208" y="465"/>
                      <a:pt x="182" y="386"/>
                      <a:pt x="160" y="316"/>
                    </a:cubicBezTo>
                    <a:cubicBezTo>
                      <a:pt x="129" y="219"/>
                      <a:pt x="115" y="161"/>
                      <a:pt x="146" y="132"/>
                    </a:cubicBezTo>
                    <a:cubicBezTo>
                      <a:pt x="185" y="97"/>
                      <a:pt x="286" y="91"/>
                      <a:pt x="405" y="89"/>
                    </a:cubicBezTo>
                    <a:cubicBezTo>
                      <a:pt x="524" y="88"/>
                      <a:pt x="682" y="123"/>
                      <a:pt x="702" y="170"/>
                    </a:cubicBezTo>
                    <a:cubicBezTo>
                      <a:pt x="718" y="205"/>
                      <a:pt x="693" y="282"/>
                      <a:pt x="670" y="341"/>
                    </a:cubicBezTo>
                    <a:close/>
                    <a:moveTo>
                      <a:pt x="1500" y="316"/>
                    </a:moveTo>
                    <a:cubicBezTo>
                      <a:pt x="1478" y="386"/>
                      <a:pt x="1452" y="465"/>
                      <a:pt x="1426" y="490"/>
                    </a:cubicBezTo>
                    <a:cubicBezTo>
                      <a:pt x="1394" y="520"/>
                      <a:pt x="1319" y="517"/>
                      <a:pt x="1249" y="519"/>
                    </a:cubicBezTo>
                    <a:cubicBezTo>
                      <a:pt x="1166" y="520"/>
                      <a:pt x="1110" y="515"/>
                      <a:pt x="1072" y="489"/>
                    </a:cubicBezTo>
                    <a:cubicBezTo>
                      <a:pt x="1036" y="465"/>
                      <a:pt x="1016" y="407"/>
                      <a:pt x="990" y="341"/>
                    </a:cubicBezTo>
                    <a:cubicBezTo>
                      <a:pt x="967" y="282"/>
                      <a:pt x="942" y="205"/>
                      <a:pt x="958" y="170"/>
                    </a:cubicBezTo>
                    <a:cubicBezTo>
                      <a:pt x="978" y="123"/>
                      <a:pt x="1136" y="88"/>
                      <a:pt x="1255" y="89"/>
                    </a:cubicBezTo>
                    <a:cubicBezTo>
                      <a:pt x="1374" y="91"/>
                      <a:pt x="1475" y="97"/>
                      <a:pt x="1514" y="132"/>
                    </a:cubicBezTo>
                    <a:cubicBezTo>
                      <a:pt x="1546" y="161"/>
                      <a:pt x="1531" y="219"/>
                      <a:pt x="1500" y="316"/>
                    </a:cubicBezTo>
                    <a:close/>
                  </a:path>
                </a:pathLst>
              </a:cu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Freeform 1294"/>
              <p:cNvSpPr>
                <a:spLocks/>
              </p:cNvSpPr>
              <p:nvPr/>
            </p:nvSpPr>
            <p:spPr bwMode="auto">
              <a:xfrm>
                <a:off x="9842500" y="4178300"/>
                <a:ext cx="622300" cy="488950"/>
              </a:xfrm>
              <a:custGeom>
                <a:avLst/>
                <a:gdLst>
                  <a:gd name="T0" fmla="*/ 0 w 538"/>
                  <a:gd name="T1" fmla="*/ 347 h 424"/>
                  <a:gd name="T2" fmla="*/ 153 w 538"/>
                  <a:gd name="T3" fmla="*/ 300 h 424"/>
                  <a:gd name="T4" fmla="*/ 342 w 538"/>
                  <a:gd name="T5" fmla="*/ 163 h 424"/>
                  <a:gd name="T6" fmla="*/ 530 w 538"/>
                  <a:gd name="T7" fmla="*/ 87 h 424"/>
                  <a:gd name="T8" fmla="*/ 407 w 538"/>
                  <a:gd name="T9" fmla="*/ 2 h 424"/>
                  <a:gd name="T10" fmla="*/ 148 w 538"/>
                  <a:gd name="T11" fmla="*/ 180 h 424"/>
                  <a:gd name="T12" fmla="*/ 82 w 538"/>
                  <a:gd name="T13" fmla="*/ 326 h 424"/>
                  <a:gd name="T14" fmla="*/ 0 w 538"/>
                  <a:gd name="T15" fmla="*/ 347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8" h="424">
                    <a:moveTo>
                      <a:pt x="0" y="347"/>
                    </a:moveTo>
                    <a:cubicBezTo>
                      <a:pt x="0" y="347"/>
                      <a:pt x="82" y="424"/>
                      <a:pt x="153" y="300"/>
                    </a:cubicBezTo>
                    <a:cubicBezTo>
                      <a:pt x="209" y="203"/>
                      <a:pt x="220" y="166"/>
                      <a:pt x="342" y="163"/>
                    </a:cubicBezTo>
                    <a:cubicBezTo>
                      <a:pt x="465" y="160"/>
                      <a:pt x="522" y="141"/>
                      <a:pt x="530" y="87"/>
                    </a:cubicBezTo>
                    <a:cubicBezTo>
                      <a:pt x="538" y="33"/>
                      <a:pt x="492" y="0"/>
                      <a:pt x="407" y="2"/>
                    </a:cubicBezTo>
                    <a:cubicBezTo>
                      <a:pt x="323" y="4"/>
                      <a:pt x="210" y="54"/>
                      <a:pt x="148" y="180"/>
                    </a:cubicBezTo>
                    <a:cubicBezTo>
                      <a:pt x="104" y="269"/>
                      <a:pt x="108" y="298"/>
                      <a:pt x="82" y="326"/>
                    </a:cubicBezTo>
                    <a:cubicBezTo>
                      <a:pt x="56" y="354"/>
                      <a:pt x="0" y="347"/>
                      <a:pt x="0" y="347"/>
                    </a:cubicBezTo>
                    <a:close/>
                  </a:path>
                </a:pathLst>
              </a:cu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Freeform 1295"/>
              <p:cNvSpPr>
                <a:spLocks/>
              </p:cNvSpPr>
              <p:nvPr/>
            </p:nvSpPr>
            <p:spPr bwMode="auto">
              <a:xfrm>
                <a:off x="10447338" y="4178300"/>
                <a:ext cx="622300" cy="488950"/>
              </a:xfrm>
              <a:custGeom>
                <a:avLst/>
                <a:gdLst>
                  <a:gd name="T0" fmla="*/ 538 w 538"/>
                  <a:gd name="T1" fmla="*/ 347 h 424"/>
                  <a:gd name="T2" fmla="*/ 385 w 538"/>
                  <a:gd name="T3" fmla="*/ 300 h 424"/>
                  <a:gd name="T4" fmla="*/ 196 w 538"/>
                  <a:gd name="T5" fmla="*/ 163 h 424"/>
                  <a:gd name="T6" fmla="*/ 8 w 538"/>
                  <a:gd name="T7" fmla="*/ 87 h 424"/>
                  <a:gd name="T8" fmla="*/ 131 w 538"/>
                  <a:gd name="T9" fmla="*/ 2 h 424"/>
                  <a:gd name="T10" fmla="*/ 390 w 538"/>
                  <a:gd name="T11" fmla="*/ 180 h 424"/>
                  <a:gd name="T12" fmla="*/ 456 w 538"/>
                  <a:gd name="T13" fmla="*/ 326 h 424"/>
                  <a:gd name="T14" fmla="*/ 538 w 538"/>
                  <a:gd name="T15" fmla="*/ 347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8" h="424">
                    <a:moveTo>
                      <a:pt x="538" y="347"/>
                    </a:moveTo>
                    <a:cubicBezTo>
                      <a:pt x="538" y="347"/>
                      <a:pt x="456" y="424"/>
                      <a:pt x="385" y="300"/>
                    </a:cubicBezTo>
                    <a:cubicBezTo>
                      <a:pt x="329" y="203"/>
                      <a:pt x="318" y="166"/>
                      <a:pt x="196" y="163"/>
                    </a:cubicBezTo>
                    <a:cubicBezTo>
                      <a:pt x="74" y="160"/>
                      <a:pt x="16" y="141"/>
                      <a:pt x="8" y="87"/>
                    </a:cubicBezTo>
                    <a:cubicBezTo>
                      <a:pt x="0" y="33"/>
                      <a:pt x="46" y="0"/>
                      <a:pt x="131" y="2"/>
                    </a:cubicBezTo>
                    <a:cubicBezTo>
                      <a:pt x="215" y="4"/>
                      <a:pt x="328" y="54"/>
                      <a:pt x="390" y="180"/>
                    </a:cubicBezTo>
                    <a:cubicBezTo>
                      <a:pt x="434" y="269"/>
                      <a:pt x="430" y="298"/>
                      <a:pt x="456" y="326"/>
                    </a:cubicBezTo>
                    <a:cubicBezTo>
                      <a:pt x="482" y="354"/>
                      <a:pt x="538" y="347"/>
                      <a:pt x="538" y="347"/>
                    </a:cubicBezTo>
                    <a:close/>
                  </a:path>
                </a:pathLst>
              </a:cu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Freeform 1296"/>
              <p:cNvSpPr>
                <a:spLocks/>
              </p:cNvSpPr>
              <p:nvPr/>
            </p:nvSpPr>
            <p:spPr bwMode="auto">
              <a:xfrm>
                <a:off x="9632950" y="4111625"/>
                <a:ext cx="1647825" cy="1027112"/>
              </a:xfrm>
              <a:custGeom>
                <a:avLst/>
                <a:gdLst>
                  <a:gd name="T0" fmla="*/ 1260 w 1427"/>
                  <a:gd name="T1" fmla="*/ 225 h 890"/>
                  <a:gd name="T2" fmla="*/ 1018 w 1427"/>
                  <a:gd name="T3" fmla="*/ 547 h 890"/>
                  <a:gd name="T4" fmla="*/ 792 w 1427"/>
                  <a:gd name="T5" fmla="*/ 416 h 890"/>
                  <a:gd name="T6" fmla="*/ 713 w 1427"/>
                  <a:gd name="T7" fmla="*/ 375 h 890"/>
                  <a:gd name="T8" fmla="*/ 634 w 1427"/>
                  <a:gd name="T9" fmla="*/ 416 h 890"/>
                  <a:gd name="T10" fmla="*/ 408 w 1427"/>
                  <a:gd name="T11" fmla="*/ 547 h 890"/>
                  <a:gd name="T12" fmla="*/ 166 w 1427"/>
                  <a:gd name="T13" fmla="*/ 225 h 890"/>
                  <a:gd name="T14" fmla="*/ 0 w 1427"/>
                  <a:gd name="T15" fmla="*/ 0 h 890"/>
                  <a:gd name="T16" fmla="*/ 90 w 1427"/>
                  <a:gd name="T17" fmla="*/ 446 h 890"/>
                  <a:gd name="T18" fmla="*/ 462 w 1427"/>
                  <a:gd name="T19" fmla="*/ 788 h 890"/>
                  <a:gd name="T20" fmla="*/ 713 w 1427"/>
                  <a:gd name="T21" fmla="*/ 880 h 890"/>
                  <a:gd name="T22" fmla="*/ 964 w 1427"/>
                  <a:gd name="T23" fmla="*/ 788 h 890"/>
                  <a:gd name="T24" fmla="*/ 1336 w 1427"/>
                  <a:gd name="T25" fmla="*/ 446 h 890"/>
                  <a:gd name="T26" fmla="*/ 1427 w 1427"/>
                  <a:gd name="T27" fmla="*/ 0 h 890"/>
                  <a:gd name="T28" fmla="*/ 1260 w 1427"/>
                  <a:gd name="T29" fmla="*/ 225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427" h="890">
                    <a:moveTo>
                      <a:pt x="1260" y="225"/>
                    </a:moveTo>
                    <a:cubicBezTo>
                      <a:pt x="1249" y="317"/>
                      <a:pt x="1157" y="492"/>
                      <a:pt x="1018" y="547"/>
                    </a:cubicBezTo>
                    <a:cubicBezTo>
                      <a:pt x="879" y="602"/>
                      <a:pt x="841" y="467"/>
                      <a:pt x="792" y="416"/>
                    </a:cubicBezTo>
                    <a:cubicBezTo>
                      <a:pt x="753" y="376"/>
                      <a:pt x="724" y="374"/>
                      <a:pt x="713" y="375"/>
                    </a:cubicBezTo>
                    <a:cubicBezTo>
                      <a:pt x="702" y="374"/>
                      <a:pt x="673" y="376"/>
                      <a:pt x="634" y="416"/>
                    </a:cubicBezTo>
                    <a:cubicBezTo>
                      <a:pt x="585" y="467"/>
                      <a:pt x="547" y="602"/>
                      <a:pt x="408" y="547"/>
                    </a:cubicBezTo>
                    <a:cubicBezTo>
                      <a:pt x="269" y="492"/>
                      <a:pt x="177" y="317"/>
                      <a:pt x="166" y="225"/>
                    </a:cubicBezTo>
                    <a:cubicBezTo>
                      <a:pt x="143" y="32"/>
                      <a:pt x="0" y="0"/>
                      <a:pt x="0" y="0"/>
                    </a:cubicBezTo>
                    <a:cubicBezTo>
                      <a:pt x="0" y="0"/>
                      <a:pt x="41" y="368"/>
                      <a:pt x="90" y="446"/>
                    </a:cubicBezTo>
                    <a:cubicBezTo>
                      <a:pt x="139" y="523"/>
                      <a:pt x="332" y="684"/>
                      <a:pt x="462" y="788"/>
                    </a:cubicBezTo>
                    <a:cubicBezTo>
                      <a:pt x="590" y="890"/>
                      <a:pt x="643" y="880"/>
                      <a:pt x="713" y="880"/>
                    </a:cubicBezTo>
                    <a:cubicBezTo>
                      <a:pt x="783" y="880"/>
                      <a:pt x="836" y="890"/>
                      <a:pt x="964" y="788"/>
                    </a:cubicBezTo>
                    <a:cubicBezTo>
                      <a:pt x="1095" y="684"/>
                      <a:pt x="1287" y="523"/>
                      <a:pt x="1336" y="446"/>
                    </a:cubicBezTo>
                    <a:cubicBezTo>
                      <a:pt x="1385" y="368"/>
                      <a:pt x="1427" y="0"/>
                      <a:pt x="1427" y="0"/>
                    </a:cubicBezTo>
                    <a:cubicBezTo>
                      <a:pt x="1427" y="0"/>
                      <a:pt x="1284" y="32"/>
                      <a:pt x="1260" y="225"/>
                    </a:cubicBezTo>
                    <a:close/>
                  </a:path>
                </a:pathLst>
              </a:cu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Oval 1297"/>
              <p:cNvSpPr>
                <a:spLocks noChangeArrowheads="1"/>
              </p:cNvSpPr>
              <p:nvPr/>
            </p:nvSpPr>
            <p:spPr bwMode="auto">
              <a:xfrm>
                <a:off x="9197975" y="2443163"/>
                <a:ext cx="2516188" cy="909637"/>
              </a:xfrm>
              <a:prstGeom prst="ellipse">
                <a:avLst/>
              </a:pr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298"/>
              <p:cNvSpPr>
                <a:spLocks/>
              </p:cNvSpPr>
              <p:nvPr/>
            </p:nvSpPr>
            <p:spPr bwMode="auto">
              <a:xfrm>
                <a:off x="9628188" y="1724026"/>
                <a:ext cx="1655763" cy="1004887"/>
              </a:xfrm>
              <a:custGeom>
                <a:avLst/>
                <a:gdLst>
                  <a:gd name="T0" fmla="*/ 1430 w 1434"/>
                  <a:gd name="T1" fmla="*/ 673 h 870"/>
                  <a:gd name="T2" fmla="*/ 1430 w 1434"/>
                  <a:gd name="T3" fmla="*/ 672 h 870"/>
                  <a:gd name="T4" fmla="*/ 1429 w 1434"/>
                  <a:gd name="T5" fmla="*/ 671 h 870"/>
                  <a:gd name="T6" fmla="*/ 1156 w 1434"/>
                  <a:gd name="T7" fmla="*/ 95 h 870"/>
                  <a:gd name="T8" fmla="*/ 743 w 1434"/>
                  <a:gd name="T9" fmla="*/ 202 h 870"/>
                  <a:gd name="T10" fmla="*/ 394 w 1434"/>
                  <a:gd name="T11" fmla="*/ 52 h 870"/>
                  <a:gd name="T12" fmla="*/ 4 w 1434"/>
                  <a:gd name="T13" fmla="*/ 672 h 870"/>
                  <a:gd name="T14" fmla="*/ 4 w 1434"/>
                  <a:gd name="T15" fmla="*/ 672 h 870"/>
                  <a:gd name="T16" fmla="*/ 0 w 1434"/>
                  <a:gd name="T17" fmla="*/ 691 h 870"/>
                  <a:gd name="T18" fmla="*/ 60 w 1434"/>
                  <a:gd name="T19" fmla="*/ 762 h 870"/>
                  <a:gd name="T20" fmla="*/ 717 w 1434"/>
                  <a:gd name="T21" fmla="*/ 870 h 870"/>
                  <a:gd name="T22" fmla="*/ 1374 w 1434"/>
                  <a:gd name="T23" fmla="*/ 762 h 870"/>
                  <a:gd name="T24" fmla="*/ 1434 w 1434"/>
                  <a:gd name="T25" fmla="*/ 691 h 870"/>
                  <a:gd name="T26" fmla="*/ 1430 w 1434"/>
                  <a:gd name="T27" fmla="*/ 673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34" h="870">
                    <a:moveTo>
                      <a:pt x="1430" y="673"/>
                    </a:moveTo>
                    <a:cubicBezTo>
                      <a:pt x="1430" y="672"/>
                      <a:pt x="1430" y="672"/>
                      <a:pt x="1430" y="672"/>
                    </a:cubicBezTo>
                    <a:cubicBezTo>
                      <a:pt x="1429" y="671"/>
                      <a:pt x="1429" y="671"/>
                      <a:pt x="1429" y="671"/>
                    </a:cubicBezTo>
                    <a:cubicBezTo>
                      <a:pt x="1429" y="671"/>
                      <a:pt x="1245" y="189"/>
                      <a:pt x="1156" y="95"/>
                    </a:cubicBezTo>
                    <a:cubicBezTo>
                      <a:pt x="1067" y="0"/>
                      <a:pt x="934" y="156"/>
                      <a:pt x="743" y="202"/>
                    </a:cubicBezTo>
                    <a:cubicBezTo>
                      <a:pt x="606" y="234"/>
                      <a:pt x="550" y="74"/>
                      <a:pt x="394" y="52"/>
                    </a:cubicBezTo>
                    <a:cubicBezTo>
                      <a:pt x="262" y="34"/>
                      <a:pt x="14" y="646"/>
                      <a:pt x="4" y="672"/>
                    </a:cubicBezTo>
                    <a:cubicBezTo>
                      <a:pt x="4" y="672"/>
                      <a:pt x="4" y="672"/>
                      <a:pt x="4" y="672"/>
                    </a:cubicBezTo>
                    <a:cubicBezTo>
                      <a:pt x="1" y="678"/>
                      <a:pt x="0" y="684"/>
                      <a:pt x="0" y="691"/>
                    </a:cubicBezTo>
                    <a:cubicBezTo>
                      <a:pt x="0" y="716"/>
                      <a:pt x="22" y="740"/>
                      <a:pt x="60" y="762"/>
                    </a:cubicBezTo>
                    <a:cubicBezTo>
                      <a:pt x="171" y="826"/>
                      <a:pt x="423" y="870"/>
                      <a:pt x="717" y="870"/>
                    </a:cubicBezTo>
                    <a:cubicBezTo>
                      <a:pt x="1011" y="870"/>
                      <a:pt x="1263" y="826"/>
                      <a:pt x="1374" y="762"/>
                    </a:cubicBezTo>
                    <a:cubicBezTo>
                      <a:pt x="1412" y="740"/>
                      <a:pt x="1434" y="716"/>
                      <a:pt x="1434" y="691"/>
                    </a:cubicBezTo>
                    <a:cubicBezTo>
                      <a:pt x="1434" y="685"/>
                      <a:pt x="1433" y="679"/>
                      <a:pt x="1430" y="673"/>
                    </a:cubicBezTo>
                    <a:close/>
                  </a:path>
                </a:pathLst>
              </a:custGeom>
              <a:solidFill>
                <a:srgbClr val="2F1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Freeform 1299"/>
              <p:cNvSpPr>
                <a:spLocks/>
              </p:cNvSpPr>
              <p:nvPr/>
            </p:nvSpPr>
            <p:spPr bwMode="auto">
              <a:xfrm>
                <a:off x="9612313" y="2509838"/>
                <a:ext cx="25400" cy="44450"/>
              </a:xfrm>
              <a:custGeom>
                <a:avLst/>
                <a:gdLst>
                  <a:gd name="T0" fmla="*/ 13 w 22"/>
                  <a:gd name="T1" fmla="*/ 11 h 39"/>
                  <a:gd name="T2" fmla="*/ 14 w 22"/>
                  <a:gd name="T3" fmla="*/ 0 h 39"/>
                  <a:gd name="T4" fmla="*/ 14 w 22"/>
                  <a:gd name="T5" fmla="*/ 0 h 39"/>
                  <a:gd name="T6" fmla="*/ 0 w 22"/>
                  <a:gd name="T7" fmla="*/ 37 h 39"/>
                  <a:gd name="T8" fmla="*/ 22 w 22"/>
                  <a:gd name="T9" fmla="*/ 39 h 39"/>
                  <a:gd name="T10" fmla="*/ 13 w 22"/>
                  <a:gd name="T11" fmla="*/ 1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39">
                    <a:moveTo>
                      <a:pt x="13" y="11"/>
                    </a:moveTo>
                    <a:cubicBezTo>
                      <a:pt x="13" y="7"/>
                      <a:pt x="14" y="3"/>
                      <a:pt x="14" y="0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16" y="30"/>
                      <a:pt x="13" y="20"/>
                      <a:pt x="13" y="11"/>
                    </a:cubicBezTo>
                    <a:close/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Freeform 1300"/>
              <p:cNvSpPr>
                <a:spLocks/>
              </p:cNvSpPr>
              <p:nvPr/>
            </p:nvSpPr>
            <p:spPr bwMode="auto">
              <a:xfrm>
                <a:off x="9939338" y="2970213"/>
                <a:ext cx="411163" cy="38100"/>
              </a:xfrm>
              <a:custGeom>
                <a:avLst/>
                <a:gdLst>
                  <a:gd name="T0" fmla="*/ 0 w 355"/>
                  <a:gd name="T1" fmla="*/ 1 h 33"/>
                  <a:gd name="T2" fmla="*/ 250 w 355"/>
                  <a:gd name="T3" fmla="*/ 33 h 33"/>
                  <a:gd name="T4" fmla="*/ 355 w 355"/>
                  <a:gd name="T5" fmla="*/ 0 h 33"/>
                  <a:gd name="T6" fmla="*/ 0 w 355"/>
                  <a:gd name="T7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5" h="33">
                    <a:moveTo>
                      <a:pt x="0" y="1"/>
                    </a:moveTo>
                    <a:cubicBezTo>
                      <a:pt x="75" y="16"/>
                      <a:pt x="159" y="27"/>
                      <a:pt x="250" y="33"/>
                    </a:cubicBezTo>
                    <a:cubicBezTo>
                      <a:pt x="355" y="0"/>
                      <a:pt x="355" y="0"/>
                      <a:pt x="355" y="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Freeform 1301"/>
              <p:cNvSpPr>
                <a:spLocks/>
              </p:cNvSpPr>
              <p:nvPr/>
            </p:nvSpPr>
            <p:spPr bwMode="auto">
              <a:xfrm>
                <a:off x="9629775" y="2500313"/>
                <a:ext cx="3175" cy="9525"/>
              </a:xfrm>
              <a:custGeom>
                <a:avLst/>
                <a:gdLst>
                  <a:gd name="T0" fmla="*/ 3 w 3"/>
                  <a:gd name="T1" fmla="*/ 0 h 8"/>
                  <a:gd name="T2" fmla="*/ 3 w 3"/>
                  <a:gd name="T3" fmla="*/ 1 h 8"/>
                  <a:gd name="T4" fmla="*/ 0 w 3"/>
                  <a:gd name="T5" fmla="*/ 8 h 8"/>
                  <a:gd name="T6" fmla="*/ 0 w 3"/>
                  <a:gd name="T7" fmla="*/ 8 h 8"/>
                  <a:gd name="T8" fmla="*/ 3 w 3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8">
                    <a:moveTo>
                      <a:pt x="3" y="0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1" y="5"/>
                      <a:pt x="2" y="3"/>
                      <a:pt x="3" y="0"/>
                    </a:cubicBez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Freeform 1302"/>
              <p:cNvSpPr>
                <a:spLocks/>
              </p:cNvSpPr>
              <p:nvPr/>
            </p:nvSpPr>
            <p:spPr bwMode="auto">
              <a:xfrm>
                <a:off x="10534650" y="2841625"/>
                <a:ext cx="485775" cy="128587"/>
              </a:xfrm>
              <a:custGeom>
                <a:avLst/>
                <a:gdLst>
                  <a:gd name="T0" fmla="*/ 0 w 421"/>
                  <a:gd name="T1" fmla="*/ 86 h 112"/>
                  <a:gd name="T2" fmla="*/ 382 w 421"/>
                  <a:gd name="T3" fmla="*/ 112 h 112"/>
                  <a:gd name="T4" fmla="*/ 421 w 421"/>
                  <a:gd name="T5" fmla="*/ 104 h 112"/>
                  <a:gd name="T6" fmla="*/ 320 w 421"/>
                  <a:gd name="T7" fmla="*/ 0 h 112"/>
                  <a:gd name="T8" fmla="*/ 0 w 421"/>
                  <a:gd name="T9" fmla="*/ 86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1" h="112">
                    <a:moveTo>
                      <a:pt x="0" y="86"/>
                    </a:moveTo>
                    <a:cubicBezTo>
                      <a:pt x="382" y="112"/>
                      <a:pt x="382" y="112"/>
                      <a:pt x="382" y="112"/>
                    </a:cubicBezTo>
                    <a:cubicBezTo>
                      <a:pt x="395" y="109"/>
                      <a:pt x="408" y="107"/>
                      <a:pt x="421" y="104"/>
                    </a:cubicBezTo>
                    <a:cubicBezTo>
                      <a:pt x="320" y="0"/>
                      <a:pt x="320" y="0"/>
                      <a:pt x="320" y="0"/>
                    </a:cubicBezTo>
                    <a:lnTo>
                      <a:pt x="0" y="86"/>
                    </a:lnTo>
                    <a:close/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Freeform 1303"/>
              <p:cNvSpPr>
                <a:spLocks/>
              </p:cNvSpPr>
              <p:nvPr/>
            </p:nvSpPr>
            <p:spPr bwMode="auto">
              <a:xfrm>
                <a:off x="10244138" y="2722563"/>
                <a:ext cx="180975" cy="47625"/>
              </a:xfrm>
              <a:custGeom>
                <a:avLst/>
                <a:gdLst>
                  <a:gd name="T0" fmla="*/ 156 w 156"/>
                  <a:gd name="T1" fmla="*/ 6 h 42"/>
                  <a:gd name="T2" fmla="*/ 0 w 156"/>
                  <a:gd name="T3" fmla="*/ 0 h 42"/>
                  <a:gd name="T4" fmla="*/ 11 w 156"/>
                  <a:gd name="T5" fmla="*/ 42 h 42"/>
                  <a:gd name="T6" fmla="*/ 156 w 156"/>
                  <a:gd name="T7" fmla="*/ 6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56" h="42">
                    <a:moveTo>
                      <a:pt x="156" y="6"/>
                    </a:moveTo>
                    <a:cubicBezTo>
                      <a:pt x="102" y="5"/>
                      <a:pt x="50" y="3"/>
                      <a:pt x="0" y="0"/>
                    </a:cubicBezTo>
                    <a:cubicBezTo>
                      <a:pt x="11" y="42"/>
                      <a:pt x="11" y="42"/>
                      <a:pt x="11" y="42"/>
                    </a:cubicBezTo>
                    <a:lnTo>
                      <a:pt x="156" y="6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304"/>
              <p:cNvSpPr>
                <a:spLocks/>
              </p:cNvSpPr>
              <p:nvPr/>
            </p:nvSpPr>
            <p:spPr bwMode="auto">
              <a:xfrm>
                <a:off x="10256838" y="2728913"/>
                <a:ext cx="244475" cy="60325"/>
              </a:xfrm>
              <a:custGeom>
                <a:avLst/>
                <a:gdLst>
                  <a:gd name="T0" fmla="*/ 144 w 211"/>
                  <a:gd name="T1" fmla="*/ 52 h 52"/>
                  <a:gd name="T2" fmla="*/ 211 w 211"/>
                  <a:gd name="T3" fmla="*/ 0 h 52"/>
                  <a:gd name="T4" fmla="*/ 172 w 211"/>
                  <a:gd name="T5" fmla="*/ 0 h 52"/>
                  <a:gd name="T6" fmla="*/ 145 w 211"/>
                  <a:gd name="T7" fmla="*/ 0 h 52"/>
                  <a:gd name="T8" fmla="*/ 0 w 211"/>
                  <a:gd name="T9" fmla="*/ 36 h 52"/>
                  <a:gd name="T10" fmla="*/ 144 w 211"/>
                  <a:gd name="T11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1" h="52">
                    <a:moveTo>
                      <a:pt x="144" y="52"/>
                    </a:moveTo>
                    <a:cubicBezTo>
                      <a:pt x="211" y="0"/>
                      <a:pt x="211" y="0"/>
                      <a:pt x="211" y="0"/>
                    </a:cubicBezTo>
                    <a:cubicBezTo>
                      <a:pt x="198" y="0"/>
                      <a:pt x="185" y="0"/>
                      <a:pt x="172" y="0"/>
                    </a:cubicBezTo>
                    <a:cubicBezTo>
                      <a:pt x="163" y="0"/>
                      <a:pt x="154" y="0"/>
                      <a:pt x="145" y="0"/>
                    </a:cubicBezTo>
                    <a:cubicBezTo>
                      <a:pt x="0" y="36"/>
                      <a:pt x="0" y="36"/>
                      <a:pt x="0" y="36"/>
                    </a:cubicBezTo>
                    <a:lnTo>
                      <a:pt x="144" y="52"/>
                    </a:lnTo>
                    <a:close/>
                  </a:path>
                </a:pathLst>
              </a:custGeom>
              <a:solidFill>
                <a:srgbClr val="2F6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Freeform 1305"/>
              <p:cNvSpPr>
                <a:spLocks/>
              </p:cNvSpPr>
              <p:nvPr/>
            </p:nvSpPr>
            <p:spPr bwMode="auto">
              <a:xfrm>
                <a:off x="9812338" y="2651125"/>
                <a:ext cx="1588" cy="1587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2" y="1"/>
                      <a:pt x="2" y="1"/>
                      <a:pt x="2" y="1"/>
                    </a:cubicBez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306"/>
              <p:cNvSpPr>
                <a:spLocks/>
              </p:cNvSpPr>
              <p:nvPr/>
            </p:nvSpPr>
            <p:spPr bwMode="auto">
              <a:xfrm>
                <a:off x="9602788" y="2552700"/>
                <a:ext cx="158750" cy="80962"/>
              </a:xfrm>
              <a:custGeom>
                <a:avLst/>
                <a:gdLst>
                  <a:gd name="T0" fmla="*/ 82 w 137"/>
                  <a:gd name="T1" fmla="*/ 45 h 71"/>
                  <a:gd name="T2" fmla="*/ 31 w 137"/>
                  <a:gd name="T3" fmla="*/ 2 h 71"/>
                  <a:gd name="T4" fmla="*/ 9 w 137"/>
                  <a:gd name="T5" fmla="*/ 0 h 71"/>
                  <a:gd name="T6" fmla="*/ 0 w 137"/>
                  <a:gd name="T7" fmla="*/ 23 h 71"/>
                  <a:gd name="T8" fmla="*/ 137 w 137"/>
                  <a:gd name="T9" fmla="*/ 71 h 71"/>
                  <a:gd name="T10" fmla="*/ 82 w 137"/>
                  <a:gd name="T11" fmla="*/ 4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7" h="71">
                    <a:moveTo>
                      <a:pt x="82" y="45"/>
                    </a:moveTo>
                    <a:cubicBezTo>
                      <a:pt x="58" y="32"/>
                      <a:pt x="41" y="17"/>
                      <a:pt x="31" y="2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137" y="71"/>
                      <a:pt x="137" y="71"/>
                      <a:pt x="137" y="71"/>
                    </a:cubicBezTo>
                    <a:cubicBezTo>
                      <a:pt x="116" y="63"/>
                      <a:pt x="98" y="54"/>
                      <a:pt x="82" y="45"/>
                    </a:cubicBez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1307"/>
              <p:cNvSpPr>
                <a:spLocks/>
              </p:cNvSpPr>
              <p:nvPr/>
            </p:nvSpPr>
            <p:spPr bwMode="auto">
              <a:xfrm>
                <a:off x="9540875" y="2579688"/>
                <a:ext cx="273050" cy="247650"/>
              </a:xfrm>
              <a:custGeom>
                <a:avLst/>
                <a:gdLst>
                  <a:gd name="T0" fmla="*/ 234 w 236"/>
                  <a:gd name="T1" fmla="*/ 63 h 215"/>
                  <a:gd name="T2" fmla="*/ 190 w 236"/>
                  <a:gd name="T3" fmla="*/ 48 h 215"/>
                  <a:gd name="T4" fmla="*/ 53 w 236"/>
                  <a:gd name="T5" fmla="*/ 0 h 215"/>
                  <a:gd name="T6" fmla="*/ 5 w 236"/>
                  <a:gd name="T7" fmla="*/ 124 h 215"/>
                  <a:gd name="T8" fmla="*/ 4 w 236"/>
                  <a:gd name="T9" fmla="*/ 128 h 215"/>
                  <a:gd name="T10" fmla="*/ 3 w 236"/>
                  <a:gd name="T11" fmla="*/ 130 h 215"/>
                  <a:gd name="T12" fmla="*/ 3 w 236"/>
                  <a:gd name="T13" fmla="*/ 130 h 215"/>
                  <a:gd name="T14" fmla="*/ 0 w 236"/>
                  <a:gd name="T15" fmla="*/ 150 h 215"/>
                  <a:gd name="T16" fmla="*/ 32 w 236"/>
                  <a:gd name="T17" fmla="*/ 215 h 215"/>
                  <a:gd name="T18" fmla="*/ 236 w 236"/>
                  <a:gd name="T19" fmla="*/ 64 h 215"/>
                  <a:gd name="T20" fmla="*/ 234 w 236"/>
                  <a:gd name="T21" fmla="*/ 63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6" h="215">
                    <a:moveTo>
                      <a:pt x="234" y="63"/>
                    </a:moveTo>
                    <a:cubicBezTo>
                      <a:pt x="218" y="58"/>
                      <a:pt x="204" y="53"/>
                      <a:pt x="190" y="48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4" y="128"/>
                      <a:pt x="4" y="128"/>
                      <a:pt x="4" y="128"/>
                    </a:cubicBezTo>
                    <a:cubicBezTo>
                      <a:pt x="3" y="130"/>
                      <a:pt x="3" y="130"/>
                      <a:pt x="3" y="130"/>
                    </a:cubicBezTo>
                    <a:cubicBezTo>
                      <a:pt x="3" y="130"/>
                      <a:pt x="3" y="130"/>
                      <a:pt x="3" y="130"/>
                    </a:cubicBezTo>
                    <a:cubicBezTo>
                      <a:pt x="1" y="137"/>
                      <a:pt x="0" y="144"/>
                      <a:pt x="0" y="150"/>
                    </a:cubicBezTo>
                    <a:cubicBezTo>
                      <a:pt x="0" y="173"/>
                      <a:pt x="11" y="194"/>
                      <a:pt x="32" y="215"/>
                    </a:cubicBezTo>
                    <a:cubicBezTo>
                      <a:pt x="236" y="64"/>
                      <a:pt x="236" y="64"/>
                      <a:pt x="236" y="64"/>
                    </a:cubicBezTo>
                    <a:lnTo>
                      <a:pt x="234" y="63"/>
                    </a:ln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308"/>
              <p:cNvSpPr>
                <a:spLocks/>
              </p:cNvSpPr>
              <p:nvPr/>
            </p:nvSpPr>
            <p:spPr bwMode="auto">
              <a:xfrm>
                <a:off x="10534650" y="2940050"/>
                <a:ext cx="441325" cy="58737"/>
              </a:xfrm>
              <a:custGeom>
                <a:avLst/>
                <a:gdLst>
                  <a:gd name="T0" fmla="*/ 217 w 382"/>
                  <a:gd name="T1" fmla="*/ 51 h 51"/>
                  <a:gd name="T2" fmla="*/ 382 w 382"/>
                  <a:gd name="T3" fmla="*/ 26 h 51"/>
                  <a:gd name="T4" fmla="*/ 0 w 382"/>
                  <a:gd name="T5" fmla="*/ 0 h 51"/>
                  <a:gd name="T6" fmla="*/ 217 w 382"/>
                  <a:gd name="T7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2" h="51">
                    <a:moveTo>
                      <a:pt x="217" y="51"/>
                    </a:moveTo>
                    <a:cubicBezTo>
                      <a:pt x="276" y="45"/>
                      <a:pt x="331" y="36"/>
                      <a:pt x="382" y="2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217" y="51"/>
                    </a:ln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1309"/>
              <p:cNvSpPr>
                <a:spLocks/>
              </p:cNvSpPr>
              <p:nvPr/>
            </p:nvSpPr>
            <p:spPr bwMode="auto">
              <a:xfrm>
                <a:off x="10256838" y="2770188"/>
                <a:ext cx="166688" cy="38100"/>
              </a:xfrm>
              <a:custGeom>
                <a:avLst/>
                <a:gdLst>
                  <a:gd name="T0" fmla="*/ 105 w 105"/>
                  <a:gd name="T1" fmla="*/ 12 h 24"/>
                  <a:gd name="T2" fmla="*/ 0 w 105"/>
                  <a:gd name="T3" fmla="*/ 0 h 24"/>
                  <a:gd name="T4" fmla="*/ 82 w 105"/>
                  <a:gd name="T5" fmla="*/ 24 h 24"/>
                  <a:gd name="T6" fmla="*/ 105 w 105"/>
                  <a:gd name="T7" fmla="*/ 1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24">
                    <a:moveTo>
                      <a:pt x="105" y="12"/>
                    </a:moveTo>
                    <a:lnTo>
                      <a:pt x="0" y="0"/>
                    </a:lnTo>
                    <a:lnTo>
                      <a:pt x="82" y="24"/>
                    </a:lnTo>
                    <a:lnTo>
                      <a:pt x="105" y="12"/>
                    </a:lnTo>
                    <a:close/>
                  </a:path>
                </a:pathLst>
              </a:custGeom>
              <a:solidFill>
                <a:srgbClr val="C10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1310"/>
              <p:cNvSpPr>
                <a:spLocks/>
              </p:cNvSpPr>
              <p:nvPr/>
            </p:nvSpPr>
            <p:spPr bwMode="auto">
              <a:xfrm>
                <a:off x="10350500" y="2808288"/>
                <a:ext cx="184150" cy="161925"/>
              </a:xfrm>
              <a:custGeom>
                <a:avLst/>
                <a:gdLst>
                  <a:gd name="T0" fmla="*/ 0 w 116"/>
                  <a:gd name="T1" fmla="*/ 102 h 102"/>
                  <a:gd name="T2" fmla="*/ 116 w 116"/>
                  <a:gd name="T3" fmla="*/ 83 h 102"/>
                  <a:gd name="T4" fmla="*/ 23 w 116"/>
                  <a:gd name="T5" fmla="*/ 0 h 102"/>
                  <a:gd name="T6" fmla="*/ 0 w 116"/>
                  <a:gd name="T7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6" h="102">
                    <a:moveTo>
                      <a:pt x="0" y="102"/>
                    </a:moveTo>
                    <a:lnTo>
                      <a:pt x="116" y="83"/>
                    </a:lnTo>
                    <a:lnTo>
                      <a:pt x="23" y="0"/>
                    </a:lnTo>
                    <a:lnTo>
                      <a:pt x="0" y="102"/>
                    </a:lnTo>
                    <a:close/>
                  </a:path>
                </a:pathLst>
              </a:custGeom>
              <a:solidFill>
                <a:srgbClr val="C10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1311"/>
              <p:cNvSpPr>
                <a:spLocks/>
              </p:cNvSpPr>
              <p:nvPr/>
            </p:nvSpPr>
            <p:spPr bwMode="auto">
              <a:xfrm>
                <a:off x="10387013" y="2789238"/>
                <a:ext cx="147638" cy="150812"/>
              </a:xfrm>
              <a:custGeom>
                <a:avLst/>
                <a:gdLst>
                  <a:gd name="T0" fmla="*/ 0 w 93"/>
                  <a:gd name="T1" fmla="*/ 12 h 95"/>
                  <a:gd name="T2" fmla="*/ 93 w 93"/>
                  <a:gd name="T3" fmla="*/ 95 h 95"/>
                  <a:gd name="T4" fmla="*/ 23 w 93"/>
                  <a:gd name="T5" fmla="*/ 0 h 95"/>
                  <a:gd name="T6" fmla="*/ 0 w 93"/>
                  <a:gd name="T7" fmla="*/ 12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3" h="95">
                    <a:moveTo>
                      <a:pt x="0" y="12"/>
                    </a:moveTo>
                    <a:lnTo>
                      <a:pt x="93" y="95"/>
                    </a:lnTo>
                    <a:lnTo>
                      <a:pt x="23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Rectangle 1312"/>
              <p:cNvSpPr>
                <a:spLocks noChangeArrowheads="1"/>
              </p:cNvSpPr>
              <p:nvPr/>
            </p:nvSpPr>
            <p:spPr bwMode="auto">
              <a:xfrm>
                <a:off x="9813925" y="2652713"/>
                <a:ext cx="1588" cy="15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1313"/>
              <p:cNvSpPr>
                <a:spLocks/>
              </p:cNvSpPr>
              <p:nvPr/>
            </p:nvSpPr>
            <p:spPr bwMode="auto">
              <a:xfrm>
                <a:off x="9840913" y="2789238"/>
                <a:ext cx="509588" cy="182562"/>
              </a:xfrm>
              <a:custGeom>
                <a:avLst/>
                <a:gdLst>
                  <a:gd name="T0" fmla="*/ 153 w 441"/>
                  <a:gd name="T1" fmla="*/ 0 h 158"/>
                  <a:gd name="T2" fmla="*/ 0 w 441"/>
                  <a:gd name="T3" fmla="*/ 138 h 158"/>
                  <a:gd name="T4" fmla="*/ 86 w 441"/>
                  <a:gd name="T5" fmla="*/ 158 h 158"/>
                  <a:gd name="T6" fmla="*/ 441 w 441"/>
                  <a:gd name="T7" fmla="*/ 157 h 158"/>
                  <a:gd name="T8" fmla="*/ 153 w 441"/>
                  <a:gd name="T9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1" h="158">
                    <a:moveTo>
                      <a:pt x="153" y="0"/>
                    </a:moveTo>
                    <a:cubicBezTo>
                      <a:pt x="0" y="138"/>
                      <a:pt x="0" y="138"/>
                      <a:pt x="0" y="138"/>
                    </a:cubicBezTo>
                    <a:cubicBezTo>
                      <a:pt x="27" y="145"/>
                      <a:pt x="56" y="152"/>
                      <a:pt x="86" y="158"/>
                    </a:cubicBezTo>
                    <a:cubicBezTo>
                      <a:pt x="441" y="157"/>
                      <a:pt x="441" y="157"/>
                      <a:pt x="441" y="157"/>
                    </a:cubicBezTo>
                    <a:lnTo>
                      <a:pt x="153" y="0"/>
                    </a:ln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Freeform 1314"/>
              <p:cNvSpPr>
                <a:spLocks/>
              </p:cNvSpPr>
              <p:nvPr/>
            </p:nvSpPr>
            <p:spPr bwMode="auto">
              <a:xfrm>
                <a:off x="9813925" y="2652713"/>
                <a:ext cx="307975" cy="136525"/>
              </a:xfrm>
              <a:custGeom>
                <a:avLst/>
                <a:gdLst>
                  <a:gd name="T0" fmla="*/ 176 w 267"/>
                  <a:gd name="T1" fmla="*/ 118 h 118"/>
                  <a:gd name="T2" fmla="*/ 267 w 267"/>
                  <a:gd name="T3" fmla="*/ 51 h 118"/>
                  <a:gd name="T4" fmla="*/ 1 w 267"/>
                  <a:gd name="T5" fmla="*/ 0 h 118"/>
                  <a:gd name="T6" fmla="*/ 0 w 267"/>
                  <a:gd name="T7" fmla="*/ 0 h 118"/>
                  <a:gd name="T8" fmla="*/ 176 w 267"/>
                  <a:gd name="T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7" h="118">
                    <a:moveTo>
                      <a:pt x="176" y="118"/>
                    </a:moveTo>
                    <a:cubicBezTo>
                      <a:pt x="267" y="51"/>
                      <a:pt x="267" y="51"/>
                      <a:pt x="267" y="51"/>
                    </a:cubicBezTo>
                    <a:cubicBezTo>
                      <a:pt x="163" y="39"/>
                      <a:pt x="72" y="22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76" y="118"/>
                    </a:lnTo>
                    <a:close/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Freeform 1315"/>
              <p:cNvSpPr>
                <a:spLocks/>
              </p:cNvSpPr>
              <p:nvPr/>
            </p:nvSpPr>
            <p:spPr bwMode="auto">
              <a:xfrm>
                <a:off x="10017125" y="2711450"/>
                <a:ext cx="239713" cy="77787"/>
              </a:xfrm>
              <a:custGeom>
                <a:avLst/>
                <a:gdLst>
                  <a:gd name="T0" fmla="*/ 208 w 208"/>
                  <a:gd name="T1" fmla="*/ 51 h 67"/>
                  <a:gd name="T2" fmla="*/ 197 w 208"/>
                  <a:gd name="T3" fmla="*/ 9 h 67"/>
                  <a:gd name="T4" fmla="*/ 91 w 208"/>
                  <a:gd name="T5" fmla="*/ 0 h 67"/>
                  <a:gd name="T6" fmla="*/ 0 w 208"/>
                  <a:gd name="T7" fmla="*/ 67 h 67"/>
                  <a:gd name="T8" fmla="*/ 208 w 208"/>
                  <a:gd name="T9" fmla="*/ 5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8" h="67">
                    <a:moveTo>
                      <a:pt x="208" y="51"/>
                    </a:moveTo>
                    <a:cubicBezTo>
                      <a:pt x="197" y="9"/>
                      <a:pt x="197" y="9"/>
                      <a:pt x="197" y="9"/>
                    </a:cubicBezTo>
                    <a:cubicBezTo>
                      <a:pt x="160" y="7"/>
                      <a:pt x="125" y="4"/>
                      <a:pt x="91" y="0"/>
                    </a:cubicBezTo>
                    <a:cubicBezTo>
                      <a:pt x="0" y="67"/>
                      <a:pt x="0" y="67"/>
                      <a:pt x="0" y="67"/>
                    </a:cubicBezTo>
                    <a:lnTo>
                      <a:pt x="208" y="51"/>
                    </a:ln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Freeform 1316"/>
              <p:cNvSpPr>
                <a:spLocks/>
              </p:cNvSpPr>
              <p:nvPr/>
            </p:nvSpPr>
            <p:spPr bwMode="auto">
              <a:xfrm>
                <a:off x="10017125" y="2770188"/>
                <a:ext cx="369888" cy="38100"/>
              </a:xfrm>
              <a:custGeom>
                <a:avLst/>
                <a:gdLst>
                  <a:gd name="T0" fmla="*/ 151 w 233"/>
                  <a:gd name="T1" fmla="*/ 0 h 24"/>
                  <a:gd name="T2" fmla="*/ 0 w 233"/>
                  <a:gd name="T3" fmla="*/ 12 h 24"/>
                  <a:gd name="T4" fmla="*/ 233 w 233"/>
                  <a:gd name="T5" fmla="*/ 24 h 24"/>
                  <a:gd name="T6" fmla="*/ 151 w 233"/>
                  <a:gd name="T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3" h="24">
                    <a:moveTo>
                      <a:pt x="151" y="0"/>
                    </a:moveTo>
                    <a:lnTo>
                      <a:pt x="0" y="12"/>
                    </a:lnTo>
                    <a:lnTo>
                      <a:pt x="233" y="24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Freeform 1317"/>
              <p:cNvSpPr>
                <a:spLocks/>
              </p:cNvSpPr>
              <p:nvPr/>
            </p:nvSpPr>
            <p:spPr bwMode="auto">
              <a:xfrm>
                <a:off x="10017125" y="2789238"/>
                <a:ext cx="369888" cy="180975"/>
              </a:xfrm>
              <a:custGeom>
                <a:avLst/>
                <a:gdLst>
                  <a:gd name="T0" fmla="*/ 0 w 233"/>
                  <a:gd name="T1" fmla="*/ 0 h 114"/>
                  <a:gd name="T2" fmla="*/ 210 w 233"/>
                  <a:gd name="T3" fmla="*/ 114 h 114"/>
                  <a:gd name="T4" fmla="*/ 233 w 233"/>
                  <a:gd name="T5" fmla="*/ 12 h 114"/>
                  <a:gd name="T6" fmla="*/ 0 w 233"/>
                  <a:gd name="T7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3" h="114">
                    <a:moveTo>
                      <a:pt x="0" y="0"/>
                    </a:moveTo>
                    <a:lnTo>
                      <a:pt x="210" y="114"/>
                    </a:lnTo>
                    <a:lnTo>
                      <a:pt x="233" y="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Freeform 1318"/>
              <p:cNvSpPr>
                <a:spLocks/>
              </p:cNvSpPr>
              <p:nvPr/>
            </p:nvSpPr>
            <p:spPr bwMode="auto">
              <a:xfrm>
                <a:off x="9821863" y="2789238"/>
                <a:ext cx="195263" cy="158750"/>
              </a:xfrm>
              <a:custGeom>
                <a:avLst/>
                <a:gdLst>
                  <a:gd name="T0" fmla="*/ 25 w 169"/>
                  <a:gd name="T1" fmla="*/ 45 h 138"/>
                  <a:gd name="T2" fmla="*/ 0 w 169"/>
                  <a:gd name="T3" fmla="*/ 134 h 138"/>
                  <a:gd name="T4" fmla="*/ 16 w 169"/>
                  <a:gd name="T5" fmla="*/ 138 h 138"/>
                  <a:gd name="T6" fmla="*/ 169 w 169"/>
                  <a:gd name="T7" fmla="*/ 0 h 138"/>
                  <a:gd name="T8" fmla="*/ 25 w 169"/>
                  <a:gd name="T9" fmla="*/ 45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9" h="138">
                    <a:moveTo>
                      <a:pt x="25" y="45"/>
                    </a:moveTo>
                    <a:cubicBezTo>
                      <a:pt x="0" y="134"/>
                      <a:pt x="0" y="134"/>
                      <a:pt x="0" y="134"/>
                    </a:cubicBezTo>
                    <a:cubicBezTo>
                      <a:pt x="5" y="135"/>
                      <a:pt x="11" y="136"/>
                      <a:pt x="16" y="138"/>
                    </a:cubicBezTo>
                    <a:cubicBezTo>
                      <a:pt x="169" y="0"/>
                      <a:pt x="169" y="0"/>
                      <a:pt x="169" y="0"/>
                    </a:cubicBezTo>
                    <a:lnTo>
                      <a:pt x="25" y="4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1319"/>
              <p:cNvSpPr>
                <a:spLocks/>
              </p:cNvSpPr>
              <p:nvPr/>
            </p:nvSpPr>
            <p:spPr bwMode="auto">
              <a:xfrm>
                <a:off x="9813925" y="2652713"/>
                <a:ext cx="203200" cy="188912"/>
              </a:xfrm>
              <a:custGeom>
                <a:avLst/>
                <a:gdLst>
                  <a:gd name="T0" fmla="*/ 23 w 128"/>
                  <a:gd name="T1" fmla="*/ 119 h 119"/>
                  <a:gd name="T2" fmla="*/ 128 w 128"/>
                  <a:gd name="T3" fmla="*/ 86 h 119"/>
                  <a:gd name="T4" fmla="*/ 0 w 128"/>
                  <a:gd name="T5" fmla="*/ 0 h 119"/>
                  <a:gd name="T6" fmla="*/ 23 w 128"/>
                  <a:gd name="T7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8" h="119">
                    <a:moveTo>
                      <a:pt x="23" y="119"/>
                    </a:moveTo>
                    <a:lnTo>
                      <a:pt x="128" y="86"/>
                    </a:lnTo>
                    <a:lnTo>
                      <a:pt x="0" y="0"/>
                    </a:lnTo>
                    <a:lnTo>
                      <a:pt x="23" y="119"/>
                    </a:ln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Freeform 1320"/>
              <p:cNvSpPr>
                <a:spLocks/>
              </p:cNvSpPr>
              <p:nvPr/>
            </p:nvSpPr>
            <p:spPr bwMode="auto">
              <a:xfrm>
                <a:off x="9642475" y="2841625"/>
                <a:ext cx="207963" cy="103187"/>
              </a:xfrm>
              <a:custGeom>
                <a:avLst/>
                <a:gdLst>
                  <a:gd name="T0" fmla="*/ 0 w 181"/>
                  <a:gd name="T1" fmla="*/ 28 h 89"/>
                  <a:gd name="T2" fmla="*/ 156 w 181"/>
                  <a:gd name="T3" fmla="*/ 89 h 89"/>
                  <a:gd name="T4" fmla="*/ 181 w 181"/>
                  <a:gd name="T5" fmla="*/ 0 h 89"/>
                  <a:gd name="T6" fmla="*/ 0 w 181"/>
                  <a:gd name="T7" fmla="*/ 28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" h="89">
                    <a:moveTo>
                      <a:pt x="0" y="28"/>
                    </a:moveTo>
                    <a:cubicBezTo>
                      <a:pt x="41" y="51"/>
                      <a:pt x="93" y="71"/>
                      <a:pt x="156" y="89"/>
                    </a:cubicBezTo>
                    <a:cubicBezTo>
                      <a:pt x="181" y="0"/>
                      <a:pt x="181" y="0"/>
                      <a:pt x="181" y="0"/>
                    </a:cubicBez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Freeform 1321"/>
              <p:cNvSpPr>
                <a:spLocks/>
              </p:cNvSpPr>
              <p:nvPr/>
            </p:nvSpPr>
            <p:spPr bwMode="auto">
              <a:xfrm>
                <a:off x="9578975" y="2652713"/>
                <a:ext cx="271463" cy="220662"/>
              </a:xfrm>
              <a:custGeom>
                <a:avLst/>
                <a:gdLst>
                  <a:gd name="T0" fmla="*/ 204 w 236"/>
                  <a:gd name="T1" fmla="*/ 0 h 191"/>
                  <a:gd name="T2" fmla="*/ 0 w 236"/>
                  <a:gd name="T3" fmla="*/ 151 h 191"/>
                  <a:gd name="T4" fmla="*/ 55 w 236"/>
                  <a:gd name="T5" fmla="*/ 191 h 191"/>
                  <a:gd name="T6" fmla="*/ 236 w 236"/>
                  <a:gd name="T7" fmla="*/ 163 h 191"/>
                  <a:gd name="T8" fmla="*/ 204 w 236"/>
                  <a:gd name="T9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191">
                    <a:moveTo>
                      <a:pt x="204" y="0"/>
                    </a:moveTo>
                    <a:cubicBezTo>
                      <a:pt x="0" y="151"/>
                      <a:pt x="0" y="151"/>
                      <a:pt x="0" y="151"/>
                    </a:cubicBezTo>
                    <a:cubicBezTo>
                      <a:pt x="14" y="165"/>
                      <a:pt x="33" y="178"/>
                      <a:pt x="55" y="191"/>
                    </a:cubicBezTo>
                    <a:cubicBezTo>
                      <a:pt x="236" y="163"/>
                      <a:pt x="236" y="163"/>
                      <a:pt x="236" y="163"/>
                    </a:cubicBez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2F6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322"/>
              <p:cNvSpPr>
                <a:spLocks/>
              </p:cNvSpPr>
              <p:nvPr/>
            </p:nvSpPr>
            <p:spPr bwMode="auto">
              <a:xfrm>
                <a:off x="10228263" y="2970213"/>
                <a:ext cx="220663" cy="47625"/>
              </a:xfrm>
              <a:custGeom>
                <a:avLst/>
                <a:gdLst>
                  <a:gd name="T0" fmla="*/ 0 w 191"/>
                  <a:gd name="T1" fmla="*/ 33 h 41"/>
                  <a:gd name="T2" fmla="*/ 191 w 191"/>
                  <a:gd name="T3" fmla="*/ 41 h 41"/>
                  <a:gd name="T4" fmla="*/ 105 w 191"/>
                  <a:gd name="T5" fmla="*/ 0 h 41"/>
                  <a:gd name="T6" fmla="*/ 0 w 191"/>
                  <a:gd name="T7" fmla="*/ 33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1" h="41">
                    <a:moveTo>
                      <a:pt x="0" y="33"/>
                    </a:moveTo>
                    <a:cubicBezTo>
                      <a:pt x="61" y="38"/>
                      <a:pt x="125" y="40"/>
                      <a:pt x="191" y="41"/>
                    </a:cubicBezTo>
                    <a:cubicBezTo>
                      <a:pt x="105" y="0"/>
                      <a:pt x="105" y="0"/>
                      <a:pt x="105" y="0"/>
                    </a:cubicBez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1323"/>
              <p:cNvSpPr>
                <a:spLocks/>
              </p:cNvSpPr>
              <p:nvPr/>
            </p:nvSpPr>
            <p:spPr bwMode="auto">
              <a:xfrm>
                <a:off x="10350500" y="2940050"/>
                <a:ext cx="184150" cy="77787"/>
              </a:xfrm>
              <a:custGeom>
                <a:avLst/>
                <a:gdLst>
                  <a:gd name="T0" fmla="*/ 0 w 160"/>
                  <a:gd name="T1" fmla="*/ 26 h 67"/>
                  <a:gd name="T2" fmla="*/ 86 w 160"/>
                  <a:gd name="T3" fmla="*/ 67 h 67"/>
                  <a:gd name="T4" fmla="*/ 92 w 160"/>
                  <a:gd name="T5" fmla="*/ 67 h 67"/>
                  <a:gd name="T6" fmla="*/ 136 w 160"/>
                  <a:gd name="T7" fmla="*/ 66 h 67"/>
                  <a:gd name="T8" fmla="*/ 160 w 160"/>
                  <a:gd name="T9" fmla="*/ 0 h 67"/>
                  <a:gd name="T10" fmla="*/ 0 w 160"/>
                  <a:gd name="T11" fmla="*/ 26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0" h="67">
                    <a:moveTo>
                      <a:pt x="0" y="26"/>
                    </a:moveTo>
                    <a:cubicBezTo>
                      <a:pt x="86" y="67"/>
                      <a:pt x="86" y="67"/>
                      <a:pt x="86" y="67"/>
                    </a:cubicBezTo>
                    <a:cubicBezTo>
                      <a:pt x="88" y="67"/>
                      <a:pt x="90" y="67"/>
                      <a:pt x="92" y="67"/>
                    </a:cubicBezTo>
                    <a:cubicBezTo>
                      <a:pt x="107" y="67"/>
                      <a:pt x="121" y="66"/>
                      <a:pt x="136" y="66"/>
                    </a:cubicBezTo>
                    <a:cubicBezTo>
                      <a:pt x="160" y="0"/>
                      <a:pt x="160" y="0"/>
                      <a:pt x="160" y="0"/>
                    </a:cubicBez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1324"/>
              <p:cNvSpPr>
                <a:spLocks/>
              </p:cNvSpPr>
              <p:nvPr/>
            </p:nvSpPr>
            <p:spPr bwMode="auto">
              <a:xfrm>
                <a:off x="10507663" y="2940050"/>
                <a:ext cx="277813" cy="76200"/>
              </a:xfrm>
              <a:custGeom>
                <a:avLst/>
                <a:gdLst>
                  <a:gd name="T0" fmla="*/ 0 w 241"/>
                  <a:gd name="T1" fmla="*/ 66 h 66"/>
                  <a:gd name="T2" fmla="*/ 241 w 241"/>
                  <a:gd name="T3" fmla="*/ 51 h 66"/>
                  <a:gd name="T4" fmla="*/ 24 w 241"/>
                  <a:gd name="T5" fmla="*/ 0 h 66"/>
                  <a:gd name="T6" fmla="*/ 0 w 241"/>
                  <a:gd name="T7" fmla="*/ 6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1" h="66">
                    <a:moveTo>
                      <a:pt x="0" y="66"/>
                    </a:moveTo>
                    <a:cubicBezTo>
                      <a:pt x="84" y="65"/>
                      <a:pt x="165" y="60"/>
                      <a:pt x="241" y="51"/>
                    </a:cubicBezTo>
                    <a:cubicBezTo>
                      <a:pt x="24" y="0"/>
                      <a:pt x="24" y="0"/>
                      <a:pt x="24" y="0"/>
                    </a:cubicBezTo>
                    <a:lnTo>
                      <a:pt x="0" y="66"/>
                    </a:lnTo>
                    <a:close/>
                  </a:path>
                </a:pathLst>
              </a:custGeom>
              <a:solidFill>
                <a:srgbClr val="C102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1325"/>
              <p:cNvSpPr>
                <a:spLocks/>
              </p:cNvSpPr>
              <p:nvPr/>
            </p:nvSpPr>
            <p:spPr bwMode="auto">
              <a:xfrm>
                <a:off x="10904538" y="2841625"/>
                <a:ext cx="358775" cy="119062"/>
              </a:xfrm>
              <a:custGeom>
                <a:avLst/>
                <a:gdLst>
                  <a:gd name="T0" fmla="*/ 101 w 311"/>
                  <a:gd name="T1" fmla="*/ 104 h 104"/>
                  <a:gd name="T2" fmla="*/ 311 w 311"/>
                  <a:gd name="T3" fmla="*/ 31 h 104"/>
                  <a:gd name="T4" fmla="*/ 0 w 311"/>
                  <a:gd name="T5" fmla="*/ 0 h 104"/>
                  <a:gd name="T6" fmla="*/ 101 w 311"/>
                  <a:gd name="T7" fmla="*/ 104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1" h="104">
                    <a:moveTo>
                      <a:pt x="101" y="104"/>
                    </a:moveTo>
                    <a:cubicBezTo>
                      <a:pt x="188" y="84"/>
                      <a:pt x="259" y="59"/>
                      <a:pt x="311" y="3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101" y="104"/>
                    </a:ln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326"/>
              <p:cNvSpPr>
                <a:spLocks/>
              </p:cNvSpPr>
              <p:nvPr/>
            </p:nvSpPr>
            <p:spPr bwMode="auto">
              <a:xfrm>
                <a:off x="11264900" y="2535238"/>
                <a:ext cx="106363" cy="315912"/>
              </a:xfrm>
              <a:custGeom>
                <a:avLst/>
                <a:gdLst>
                  <a:gd name="T0" fmla="*/ 0 w 91"/>
                  <a:gd name="T1" fmla="*/ 26 h 273"/>
                  <a:gd name="T2" fmla="*/ 36 w 91"/>
                  <a:gd name="T3" fmla="*/ 273 h 273"/>
                  <a:gd name="T4" fmla="*/ 91 w 91"/>
                  <a:gd name="T5" fmla="*/ 188 h 273"/>
                  <a:gd name="T6" fmla="*/ 86 w 91"/>
                  <a:gd name="T7" fmla="*/ 162 h 273"/>
                  <a:gd name="T8" fmla="*/ 86 w 91"/>
                  <a:gd name="T9" fmla="*/ 162 h 273"/>
                  <a:gd name="T10" fmla="*/ 36 w 91"/>
                  <a:gd name="T11" fmla="*/ 33 h 273"/>
                  <a:gd name="T12" fmla="*/ 14 w 91"/>
                  <a:gd name="T13" fmla="*/ 0 h 273"/>
                  <a:gd name="T14" fmla="*/ 0 w 91"/>
                  <a:gd name="T15" fmla="*/ 26 h 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273">
                    <a:moveTo>
                      <a:pt x="0" y="26"/>
                    </a:moveTo>
                    <a:cubicBezTo>
                      <a:pt x="36" y="273"/>
                      <a:pt x="36" y="273"/>
                      <a:pt x="36" y="273"/>
                    </a:cubicBezTo>
                    <a:cubicBezTo>
                      <a:pt x="71" y="247"/>
                      <a:pt x="91" y="218"/>
                      <a:pt x="91" y="188"/>
                    </a:cubicBezTo>
                    <a:cubicBezTo>
                      <a:pt x="91" y="179"/>
                      <a:pt x="89" y="171"/>
                      <a:pt x="86" y="162"/>
                    </a:cubicBezTo>
                    <a:cubicBezTo>
                      <a:pt x="86" y="162"/>
                      <a:pt x="86" y="162"/>
                      <a:pt x="86" y="162"/>
                    </a:cubicBezTo>
                    <a:cubicBezTo>
                      <a:pt x="36" y="33"/>
                      <a:pt x="36" y="33"/>
                      <a:pt x="36" y="33"/>
                    </a:cubicBezTo>
                    <a:cubicBezTo>
                      <a:pt x="14" y="0"/>
                      <a:pt x="14" y="0"/>
                      <a:pt x="14" y="0"/>
                    </a:cubicBezTo>
                    <a:cubicBezTo>
                      <a:pt x="12" y="9"/>
                      <a:pt x="7" y="18"/>
                      <a:pt x="0" y="26"/>
                    </a:cubicBezTo>
                    <a:close/>
                  </a:path>
                </a:pathLst>
              </a:custGeom>
              <a:solidFill>
                <a:srgbClr val="2F6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1327"/>
              <p:cNvSpPr>
                <a:spLocks/>
              </p:cNvSpPr>
              <p:nvPr/>
            </p:nvSpPr>
            <p:spPr bwMode="auto">
              <a:xfrm>
                <a:off x="10904538" y="2565400"/>
                <a:ext cx="403225" cy="311150"/>
              </a:xfrm>
              <a:custGeom>
                <a:avLst/>
                <a:gdLst>
                  <a:gd name="T0" fmla="*/ 269 w 349"/>
                  <a:gd name="T1" fmla="*/ 34 h 270"/>
                  <a:gd name="T2" fmla="*/ 165 w 349"/>
                  <a:gd name="T3" fmla="*/ 77 h 270"/>
                  <a:gd name="T4" fmla="*/ 0 w 349"/>
                  <a:gd name="T5" fmla="*/ 239 h 270"/>
                  <a:gd name="T6" fmla="*/ 311 w 349"/>
                  <a:gd name="T7" fmla="*/ 270 h 270"/>
                  <a:gd name="T8" fmla="*/ 349 w 349"/>
                  <a:gd name="T9" fmla="*/ 247 h 270"/>
                  <a:gd name="T10" fmla="*/ 313 w 349"/>
                  <a:gd name="T11" fmla="*/ 0 h 270"/>
                  <a:gd name="T12" fmla="*/ 269 w 349"/>
                  <a:gd name="T13" fmla="*/ 34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9" h="270">
                    <a:moveTo>
                      <a:pt x="269" y="34"/>
                    </a:moveTo>
                    <a:cubicBezTo>
                      <a:pt x="242" y="50"/>
                      <a:pt x="207" y="64"/>
                      <a:pt x="165" y="7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311" y="270"/>
                      <a:pt x="311" y="270"/>
                      <a:pt x="311" y="270"/>
                    </a:cubicBezTo>
                    <a:cubicBezTo>
                      <a:pt x="325" y="262"/>
                      <a:pt x="338" y="255"/>
                      <a:pt x="349" y="247"/>
                    </a:cubicBezTo>
                    <a:cubicBezTo>
                      <a:pt x="313" y="0"/>
                      <a:pt x="313" y="0"/>
                      <a:pt x="313" y="0"/>
                    </a:cubicBezTo>
                    <a:cubicBezTo>
                      <a:pt x="303" y="12"/>
                      <a:pt x="288" y="23"/>
                      <a:pt x="269" y="34"/>
                    </a:cubicBezTo>
                    <a:close/>
                  </a:path>
                </a:pathLst>
              </a:custGeom>
              <a:solidFill>
                <a:srgbClr val="FE58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Rectangle 1328"/>
              <p:cNvSpPr>
                <a:spLocks noChangeArrowheads="1"/>
              </p:cNvSpPr>
              <p:nvPr/>
            </p:nvSpPr>
            <p:spPr bwMode="auto">
              <a:xfrm>
                <a:off x="9813925" y="2652713"/>
                <a:ext cx="1588" cy="1587"/>
              </a:xfrm>
              <a:prstGeom prst="rect">
                <a:avLst/>
              </a:prstGeom>
              <a:solidFill>
                <a:srgbClr val="2F6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1329"/>
              <p:cNvSpPr>
                <a:spLocks/>
              </p:cNvSpPr>
              <p:nvPr/>
            </p:nvSpPr>
            <p:spPr bwMode="auto">
              <a:xfrm>
                <a:off x="9813925" y="2652713"/>
                <a:ext cx="1588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Freeform 1330"/>
              <p:cNvSpPr>
                <a:spLocks/>
              </p:cNvSpPr>
              <p:nvPr/>
            </p:nvSpPr>
            <p:spPr bwMode="auto">
              <a:xfrm>
                <a:off x="10423525" y="2789238"/>
                <a:ext cx="369888" cy="150812"/>
              </a:xfrm>
              <a:custGeom>
                <a:avLst/>
                <a:gdLst>
                  <a:gd name="T0" fmla="*/ 0 w 233"/>
                  <a:gd name="T1" fmla="*/ 0 h 95"/>
                  <a:gd name="T2" fmla="*/ 70 w 233"/>
                  <a:gd name="T3" fmla="*/ 95 h 95"/>
                  <a:gd name="T4" fmla="*/ 233 w 233"/>
                  <a:gd name="T5" fmla="*/ 13 h 95"/>
                  <a:gd name="T6" fmla="*/ 0 w 233"/>
                  <a:gd name="T7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3" h="95">
                    <a:moveTo>
                      <a:pt x="0" y="0"/>
                    </a:moveTo>
                    <a:lnTo>
                      <a:pt x="70" y="95"/>
                    </a:lnTo>
                    <a:lnTo>
                      <a:pt x="233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Freeform 1331"/>
              <p:cNvSpPr>
                <a:spLocks/>
              </p:cNvSpPr>
              <p:nvPr/>
            </p:nvSpPr>
            <p:spPr bwMode="auto">
              <a:xfrm>
                <a:off x="10423525" y="2727325"/>
                <a:ext cx="369888" cy="82550"/>
              </a:xfrm>
              <a:custGeom>
                <a:avLst/>
                <a:gdLst>
                  <a:gd name="T0" fmla="*/ 320 w 320"/>
                  <a:gd name="T1" fmla="*/ 72 h 72"/>
                  <a:gd name="T2" fmla="*/ 148 w 320"/>
                  <a:gd name="T3" fmla="*/ 0 h 72"/>
                  <a:gd name="T4" fmla="*/ 67 w 320"/>
                  <a:gd name="T5" fmla="*/ 2 h 72"/>
                  <a:gd name="T6" fmla="*/ 0 w 320"/>
                  <a:gd name="T7" fmla="*/ 54 h 72"/>
                  <a:gd name="T8" fmla="*/ 320 w 320"/>
                  <a:gd name="T9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0" h="72">
                    <a:moveTo>
                      <a:pt x="320" y="72"/>
                    </a:moveTo>
                    <a:cubicBezTo>
                      <a:pt x="148" y="0"/>
                      <a:pt x="148" y="0"/>
                      <a:pt x="148" y="0"/>
                    </a:cubicBezTo>
                    <a:cubicBezTo>
                      <a:pt x="121" y="1"/>
                      <a:pt x="94" y="1"/>
                      <a:pt x="67" y="2"/>
                    </a:cubicBezTo>
                    <a:cubicBezTo>
                      <a:pt x="0" y="54"/>
                      <a:pt x="0" y="54"/>
                      <a:pt x="0" y="54"/>
                    </a:cubicBezTo>
                    <a:lnTo>
                      <a:pt x="320" y="72"/>
                    </a:lnTo>
                    <a:close/>
                  </a:path>
                </a:pathLst>
              </a:custGeom>
              <a:solidFill>
                <a:srgbClr val="D1D8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1332"/>
              <p:cNvSpPr>
                <a:spLocks/>
              </p:cNvSpPr>
              <p:nvPr/>
            </p:nvSpPr>
            <p:spPr bwMode="auto">
              <a:xfrm>
                <a:off x="10534650" y="2809875"/>
                <a:ext cx="369888" cy="130175"/>
              </a:xfrm>
              <a:custGeom>
                <a:avLst/>
                <a:gdLst>
                  <a:gd name="T0" fmla="*/ 0 w 233"/>
                  <a:gd name="T1" fmla="*/ 82 h 82"/>
                  <a:gd name="T2" fmla="*/ 233 w 233"/>
                  <a:gd name="T3" fmla="*/ 20 h 82"/>
                  <a:gd name="T4" fmla="*/ 163 w 233"/>
                  <a:gd name="T5" fmla="*/ 0 h 82"/>
                  <a:gd name="T6" fmla="*/ 0 w 233"/>
                  <a:gd name="T7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3" h="82">
                    <a:moveTo>
                      <a:pt x="0" y="82"/>
                    </a:moveTo>
                    <a:lnTo>
                      <a:pt x="233" y="20"/>
                    </a:lnTo>
                    <a:lnTo>
                      <a:pt x="163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2F6F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Freeform 1333"/>
              <p:cNvSpPr>
                <a:spLocks/>
              </p:cNvSpPr>
              <p:nvPr/>
            </p:nvSpPr>
            <p:spPr bwMode="auto">
              <a:xfrm>
                <a:off x="10594975" y="2709863"/>
                <a:ext cx="206375" cy="100012"/>
              </a:xfrm>
              <a:custGeom>
                <a:avLst/>
                <a:gdLst>
                  <a:gd name="T0" fmla="*/ 179 w 179"/>
                  <a:gd name="T1" fmla="*/ 0 h 86"/>
                  <a:gd name="T2" fmla="*/ 0 w 179"/>
                  <a:gd name="T3" fmla="*/ 14 h 86"/>
                  <a:gd name="T4" fmla="*/ 172 w 179"/>
                  <a:gd name="T5" fmla="*/ 86 h 86"/>
                  <a:gd name="T6" fmla="*/ 179 w 179"/>
                  <a:gd name="T7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9" h="86">
                    <a:moveTo>
                      <a:pt x="179" y="0"/>
                    </a:moveTo>
                    <a:cubicBezTo>
                      <a:pt x="123" y="6"/>
                      <a:pt x="63" y="11"/>
                      <a:pt x="0" y="14"/>
                    </a:cubicBezTo>
                    <a:cubicBezTo>
                      <a:pt x="172" y="86"/>
                      <a:pt x="172" y="86"/>
                      <a:pt x="172" y="86"/>
                    </a:cubicBez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Freeform 1334"/>
              <p:cNvSpPr>
                <a:spLocks/>
              </p:cNvSpPr>
              <p:nvPr/>
            </p:nvSpPr>
            <p:spPr bwMode="auto">
              <a:xfrm>
                <a:off x="10793413" y="2681288"/>
                <a:ext cx="188913" cy="128587"/>
              </a:xfrm>
              <a:custGeom>
                <a:avLst/>
                <a:gdLst>
                  <a:gd name="T0" fmla="*/ 163 w 163"/>
                  <a:gd name="T1" fmla="*/ 0 h 111"/>
                  <a:gd name="T2" fmla="*/ 7 w 163"/>
                  <a:gd name="T3" fmla="*/ 25 h 111"/>
                  <a:gd name="T4" fmla="*/ 0 w 163"/>
                  <a:gd name="T5" fmla="*/ 111 h 111"/>
                  <a:gd name="T6" fmla="*/ 163 w 163"/>
                  <a:gd name="T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3" h="111">
                    <a:moveTo>
                      <a:pt x="163" y="0"/>
                    </a:moveTo>
                    <a:cubicBezTo>
                      <a:pt x="116" y="10"/>
                      <a:pt x="63" y="18"/>
                      <a:pt x="7" y="25"/>
                    </a:cubicBezTo>
                    <a:cubicBezTo>
                      <a:pt x="0" y="111"/>
                      <a:pt x="0" y="111"/>
                      <a:pt x="0" y="111"/>
                    </a:cubicBezTo>
                    <a:lnTo>
                      <a:pt x="163" y="0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1335"/>
              <p:cNvSpPr>
                <a:spLocks/>
              </p:cNvSpPr>
              <p:nvPr/>
            </p:nvSpPr>
            <p:spPr bwMode="auto">
              <a:xfrm>
                <a:off x="10793413" y="2654300"/>
                <a:ext cx="301625" cy="187325"/>
              </a:xfrm>
              <a:custGeom>
                <a:avLst/>
                <a:gdLst>
                  <a:gd name="T0" fmla="*/ 96 w 261"/>
                  <a:gd name="T1" fmla="*/ 162 h 162"/>
                  <a:gd name="T2" fmla="*/ 261 w 261"/>
                  <a:gd name="T3" fmla="*/ 0 h 162"/>
                  <a:gd name="T4" fmla="*/ 163 w 261"/>
                  <a:gd name="T5" fmla="*/ 24 h 162"/>
                  <a:gd name="T6" fmla="*/ 0 w 261"/>
                  <a:gd name="T7" fmla="*/ 135 h 162"/>
                  <a:gd name="T8" fmla="*/ 96 w 261"/>
                  <a:gd name="T9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1" h="162">
                    <a:moveTo>
                      <a:pt x="96" y="162"/>
                    </a:moveTo>
                    <a:cubicBezTo>
                      <a:pt x="261" y="0"/>
                      <a:pt x="261" y="0"/>
                      <a:pt x="261" y="0"/>
                    </a:cubicBezTo>
                    <a:cubicBezTo>
                      <a:pt x="232" y="9"/>
                      <a:pt x="199" y="17"/>
                      <a:pt x="163" y="24"/>
                    </a:cubicBezTo>
                    <a:cubicBezTo>
                      <a:pt x="0" y="135"/>
                      <a:pt x="0" y="135"/>
                      <a:pt x="0" y="135"/>
                    </a:cubicBezTo>
                    <a:lnTo>
                      <a:pt x="96" y="16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1336"/>
              <p:cNvSpPr>
                <a:spLocks/>
              </p:cNvSpPr>
              <p:nvPr/>
            </p:nvSpPr>
            <p:spPr bwMode="auto">
              <a:xfrm>
                <a:off x="11279188" y="2501900"/>
                <a:ext cx="28575" cy="71437"/>
              </a:xfrm>
              <a:custGeom>
                <a:avLst/>
                <a:gdLst>
                  <a:gd name="T0" fmla="*/ 4 w 24"/>
                  <a:gd name="T1" fmla="*/ 18 h 62"/>
                  <a:gd name="T2" fmla="*/ 2 w 24"/>
                  <a:gd name="T3" fmla="*/ 29 h 62"/>
                  <a:gd name="T4" fmla="*/ 24 w 24"/>
                  <a:gd name="T5" fmla="*/ 62 h 62"/>
                  <a:gd name="T6" fmla="*/ 0 w 24"/>
                  <a:gd name="T7" fmla="*/ 0 h 62"/>
                  <a:gd name="T8" fmla="*/ 4 w 24"/>
                  <a:gd name="T9" fmla="*/ 18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62">
                    <a:moveTo>
                      <a:pt x="4" y="18"/>
                    </a:moveTo>
                    <a:cubicBezTo>
                      <a:pt x="4" y="21"/>
                      <a:pt x="3" y="25"/>
                      <a:pt x="2" y="29"/>
                    </a:cubicBezTo>
                    <a:cubicBezTo>
                      <a:pt x="24" y="62"/>
                      <a:pt x="24" y="62"/>
                      <a:pt x="24" y="6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" y="6"/>
                      <a:pt x="4" y="12"/>
                      <a:pt x="4" y="18"/>
                    </a:cubicBezTo>
                    <a:close/>
                  </a:path>
                </a:pathLst>
              </a:custGeom>
              <a:solidFill>
                <a:srgbClr val="07AF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57" name="任意多边形 56"/>
          <p:cNvSpPr/>
          <p:nvPr userDrawn="1"/>
        </p:nvSpPr>
        <p:spPr>
          <a:xfrm>
            <a:off x="1831787" y="3897135"/>
            <a:ext cx="2329447" cy="482046"/>
          </a:xfrm>
          <a:custGeom>
            <a:avLst/>
            <a:gdLst>
              <a:gd name="connsiteX0" fmla="*/ 0 w 2541974"/>
              <a:gd name="connsiteY0" fmla="*/ 0 h 636814"/>
              <a:gd name="connsiteX1" fmla="*/ 2541974 w 2541974"/>
              <a:gd name="connsiteY1" fmla="*/ 0 h 636814"/>
              <a:gd name="connsiteX2" fmla="*/ 2372921 w 2541974"/>
              <a:gd name="connsiteY2" fmla="*/ 318407 h 636814"/>
              <a:gd name="connsiteX3" fmla="*/ 2541974 w 2541974"/>
              <a:gd name="connsiteY3" fmla="*/ 636814 h 636814"/>
              <a:gd name="connsiteX4" fmla="*/ 0 w 2541974"/>
              <a:gd name="connsiteY4" fmla="*/ 636814 h 636814"/>
              <a:gd name="connsiteX5" fmla="*/ 168950 w 2541974"/>
              <a:gd name="connsiteY5" fmla="*/ 318407 h 63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41974" h="636814">
                <a:moveTo>
                  <a:pt x="0" y="0"/>
                </a:moveTo>
                <a:lnTo>
                  <a:pt x="2541974" y="0"/>
                </a:lnTo>
                <a:lnTo>
                  <a:pt x="2372921" y="318407"/>
                </a:lnTo>
                <a:lnTo>
                  <a:pt x="2541974" y="636814"/>
                </a:lnTo>
                <a:lnTo>
                  <a:pt x="0" y="636814"/>
                </a:lnTo>
                <a:lnTo>
                  <a:pt x="168950" y="318407"/>
                </a:lnTo>
                <a:close/>
              </a:path>
            </a:pathLst>
          </a:custGeom>
          <a:pattFill prst="ltUpDiag">
            <a:fgClr>
              <a:srgbClr val="A0DA6C"/>
            </a:fgClr>
            <a:bgClr>
              <a:srgbClr val="78C43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布衣公子作品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511356" y="1754600"/>
            <a:ext cx="3265288" cy="326528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9" name="文本框 2"/>
          <p:cNvSpPr txBox="1"/>
          <p:nvPr userDrawn="1"/>
        </p:nvSpPr>
        <p:spPr>
          <a:xfrm>
            <a:off x="6442364" y="862014"/>
            <a:ext cx="540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关注布衣公众号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Segoe UI Semilight" panose="020B0402040204020203" pitchFamily="34" charset="0"/>
              </a:rPr>
              <a:t>（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Segoe UI Semilight" panose="020B0402040204020203" pitchFamily="34" charset="0"/>
              </a:rPr>
              <a:t>HR-PPT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  <a:cs typeface="Segoe UI Semilight" panose="020B0402040204020203" pitchFamily="34" charset="0"/>
              </a:rPr>
              <a:t>），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第一时间获得最新作品下载地址，分享布衣知识管理成果，获知网络课程开课详情。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0" name="矩形 59">
            <a:hlinkClick r:id="rId4"/>
          </p:cNvPr>
          <p:cNvSpPr/>
          <p:nvPr userDrawn="1"/>
        </p:nvSpPr>
        <p:spPr>
          <a:xfrm>
            <a:off x="7103318" y="5872022"/>
            <a:ext cx="4369405" cy="378862"/>
          </a:xfrm>
          <a:prstGeom prst="rect">
            <a:avLst/>
          </a:prstGeom>
          <a:noFill/>
        </p:spPr>
        <p:txBody>
          <a:bodyPr wrap="square" lIns="91417" tIns="45708" rIns="91417" bIns="45708">
            <a:spAutoFit/>
          </a:bodyPr>
          <a:lstStyle/>
          <a:p>
            <a:pPr defTabSz="1218892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Segoe UI Semilight" panose="020B0402040204020203" pitchFamily="34" charset="0"/>
              </a:rPr>
              <a:t>http://bbs.tianya.cn/post-no20-317960-1.shtml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Segoe UI Semilight" panose="020B0402040204020203" pitchFamily="34" charset="0"/>
            </a:endParaRPr>
          </a:p>
        </p:txBody>
      </p:sp>
      <p:sp>
        <p:nvSpPr>
          <p:cNvPr id="61" name="文本框 60"/>
          <p:cNvSpPr txBox="1"/>
          <p:nvPr userDrawn="1"/>
        </p:nvSpPr>
        <p:spPr>
          <a:xfrm>
            <a:off x="7103318" y="5565728"/>
            <a:ext cx="43694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布衣文字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《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我的黄金十年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》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阅读入口：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62" name="Text Box 54"/>
          <p:cNvSpPr txBox="1">
            <a:spLocks noChangeArrowheads="1"/>
          </p:cNvSpPr>
          <p:nvPr userDrawn="1"/>
        </p:nvSpPr>
        <p:spPr bwMode="auto">
          <a:xfrm>
            <a:off x="1779942" y="5015456"/>
            <a:ext cx="3569111" cy="35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8" rIns="91417" bIns="45708" anchor="ctr"/>
          <a:lstStyle/>
          <a:p>
            <a:pPr marL="0" algn="l" defTabSz="914400" rtl="0"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1800" kern="1200" dirty="0">
                <a:solidFill>
                  <a:srgbClr val="F3EFE5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11020228@qq.com</a:t>
            </a:r>
          </a:p>
        </p:txBody>
      </p:sp>
      <p:sp>
        <p:nvSpPr>
          <p:cNvPr id="63" name="TextBox 10">
            <a:hlinkClick r:id="rId5"/>
          </p:cNvPr>
          <p:cNvSpPr>
            <a:spLocks noChangeArrowheads="1"/>
          </p:cNvSpPr>
          <p:nvPr userDrawn="1"/>
        </p:nvSpPr>
        <p:spPr bwMode="auto">
          <a:xfrm>
            <a:off x="1779942" y="5869825"/>
            <a:ext cx="35691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3EFE5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  <a:sym typeface="Arial" pitchFamily="34" charset="0"/>
              </a:rPr>
              <a:t>http://weibo.com/teliss</a:t>
            </a:r>
          </a:p>
        </p:txBody>
      </p:sp>
      <p:sp>
        <p:nvSpPr>
          <p:cNvPr id="64" name="Text Box 54">
            <a:hlinkClick r:id="rId6"/>
          </p:cNvPr>
          <p:cNvSpPr txBox="1">
            <a:spLocks noChangeArrowheads="1"/>
          </p:cNvSpPr>
          <p:nvPr userDrawn="1"/>
        </p:nvSpPr>
        <p:spPr bwMode="auto">
          <a:xfrm>
            <a:off x="1779942" y="5442641"/>
            <a:ext cx="3569111" cy="35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8" rIns="91417" bIns="45708" anchor="ctr"/>
          <a:lstStyle/>
          <a:p>
            <a:pPr marL="0" algn="l" defTabSz="914400" rtl="0" eaLnBrk="1" fontAlgn="base" latinLnBrk="0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1800" kern="1200" dirty="0" smtClean="0">
                <a:solidFill>
                  <a:srgbClr val="F3EFE5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http://teliss.blog.163.com</a:t>
            </a:r>
            <a:endParaRPr lang="en-US" altLang="zh-CN" sz="1800" kern="1200" dirty="0">
              <a:solidFill>
                <a:srgbClr val="F3EFE5"/>
              </a:solidFill>
              <a:latin typeface="微软雅黑 Light" panose="020B0502040204020203" pitchFamily="34" charset="-122"/>
              <a:ea typeface="微软雅黑 Light" panose="020B0502040204020203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65" name="组合 64"/>
          <p:cNvGrpSpPr>
            <a:grpSpLocks noChangeAspect="1"/>
          </p:cNvGrpSpPr>
          <p:nvPr userDrawn="1"/>
        </p:nvGrpSpPr>
        <p:grpSpPr>
          <a:xfrm>
            <a:off x="700813" y="949889"/>
            <a:ext cx="4809488" cy="504000"/>
            <a:chOff x="1120776" y="1179513"/>
            <a:chExt cx="3908425" cy="409575"/>
          </a:xfrm>
          <a:solidFill>
            <a:srgbClr val="F3EFE5"/>
          </a:solidFill>
        </p:grpSpPr>
        <p:sp>
          <p:nvSpPr>
            <p:cNvPr id="66" name="Freeform 14"/>
            <p:cNvSpPr>
              <a:spLocks noEditPoints="1"/>
            </p:cNvSpPr>
            <p:nvPr userDrawn="1"/>
          </p:nvSpPr>
          <p:spPr bwMode="auto">
            <a:xfrm>
              <a:off x="1120776" y="1179513"/>
              <a:ext cx="403225" cy="393700"/>
            </a:xfrm>
            <a:custGeom>
              <a:avLst/>
              <a:gdLst>
                <a:gd name="T0" fmla="*/ 16 w 220"/>
                <a:gd name="T1" fmla="*/ 87 h 214"/>
                <a:gd name="T2" fmla="*/ 0 w 220"/>
                <a:gd name="T3" fmla="*/ 68 h 214"/>
                <a:gd name="T4" fmla="*/ 41 w 220"/>
                <a:gd name="T5" fmla="*/ 167 h 214"/>
                <a:gd name="T6" fmla="*/ 58 w 220"/>
                <a:gd name="T7" fmla="*/ 177 h 214"/>
                <a:gd name="T8" fmla="*/ 24 w 220"/>
                <a:gd name="T9" fmla="*/ 49 h 214"/>
                <a:gd name="T10" fmla="*/ 32 w 220"/>
                <a:gd name="T11" fmla="*/ 2 h 214"/>
                <a:gd name="T12" fmla="*/ 24 w 220"/>
                <a:gd name="T13" fmla="*/ 49 h 214"/>
                <a:gd name="T14" fmla="*/ 51 w 220"/>
                <a:gd name="T15" fmla="*/ 125 h 214"/>
                <a:gd name="T16" fmla="*/ 61 w 220"/>
                <a:gd name="T17" fmla="*/ 18 h 214"/>
                <a:gd name="T18" fmla="*/ 88 w 220"/>
                <a:gd name="T19" fmla="*/ 0 h 214"/>
                <a:gd name="T20" fmla="*/ 115 w 220"/>
                <a:gd name="T21" fmla="*/ 5 h 214"/>
                <a:gd name="T22" fmla="*/ 138 w 220"/>
                <a:gd name="T23" fmla="*/ 18 h 214"/>
                <a:gd name="T24" fmla="*/ 111 w 220"/>
                <a:gd name="T25" fmla="*/ 214 h 214"/>
                <a:gd name="T26" fmla="*/ 94 w 220"/>
                <a:gd name="T27" fmla="*/ 196 h 214"/>
                <a:gd name="T28" fmla="*/ 115 w 220"/>
                <a:gd name="T29" fmla="*/ 186 h 214"/>
                <a:gd name="T30" fmla="*/ 49 w 220"/>
                <a:gd name="T31" fmla="*/ 208 h 214"/>
                <a:gd name="T32" fmla="*/ 93 w 220"/>
                <a:gd name="T33" fmla="*/ 143 h 214"/>
                <a:gd name="T34" fmla="*/ 84 w 220"/>
                <a:gd name="T35" fmla="*/ 36 h 214"/>
                <a:gd name="T36" fmla="*/ 115 w 220"/>
                <a:gd name="T37" fmla="*/ 54 h 214"/>
                <a:gd name="T38" fmla="*/ 84 w 220"/>
                <a:gd name="T39" fmla="*/ 36 h 214"/>
                <a:gd name="T40" fmla="*/ 84 w 220"/>
                <a:gd name="T41" fmla="*/ 90 h 214"/>
                <a:gd name="T42" fmla="*/ 115 w 220"/>
                <a:gd name="T43" fmla="*/ 71 h 214"/>
                <a:gd name="T44" fmla="*/ 84 w 220"/>
                <a:gd name="T45" fmla="*/ 106 h 214"/>
                <a:gd name="T46" fmla="*/ 115 w 220"/>
                <a:gd name="T47" fmla="*/ 125 h 214"/>
                <a:gd name="T48" fmla="*/ 84 w 220"/>
                <a:gd name="T49" fmla="*/ 106 h 214"/>
                <a:gd name="T50" fmla="*/ 144 w 220"/>
                <a:gd name="T51" fmla="*/ 79 h 214"/>
                <a:gd name="T52" fmla="*/ 176 w 220"/>
                <a:gd name="T53" fmla="*/ 140 h 214"/>
                <a:gd name="T54" fmla="*/ 145 w 220"/>
                <a:gd name="T55" fmla="*/ 58 h 214"/>
                <a:gd name="T56" fmla="*/ 180 w 220"/>
                <a:gd name="T57" fmla="*/ 39 h 214"/>
                <a:gd name="T58" fmla="*/ 206 w 220"/>
                <a:gd name="T59" fmla="*/ 1 h 214"/>
                <a:gd name="T60" fmla="*/ 220 w 220"/>
                <a:gd name="T61" fmla="*/ 39 h 214"/>
                <a:gd name="T62" fmla="*/ 206 w 220"/>
                <a:gd name="T63" fmla="*/ 58 h 214"/>
                <a:gd name="T64" fmla="*/ 177 w 220"/>
                <a:gd name="T65" fmla="*/ 214 h 214"/>
                <a:gd name="T66" fmla="*/ 157 w 220"/>
                <a:gd name="T67" fmla="*/ 194 h 214"/>
                <a:gd name="T68" fmla="*/ 180 w 220"/>
                <a:gd name="T69" fmla="*/ 184 h 214"/>
                <a:gd name="T70" fmla="*/ 145 w 220"/>
                <a:gd name="T71" fmla="*/ 5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0" h="214">
                  <a:moveTo>
                    <a:pt x="16" y="203"/>
                  </a:moveTo>
                  <a:cubicBezTo>
                    <a:pt x="16" y="87"/>
                    <a:pt x="16" y="87"/>
                    <a:pt x="16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167"/>
                    <a:pt x="41" y="167"/>
                    <a:pt x="41" y="167"/>
                  </a:cubicBezTo>
                  <a:cubicBezTo>
                    <a:pt x="47" y="164"/>
                    <a:pt x="53" y="161"/>
                    <a:pt x="58" y="156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47" y="188"/>
                    <a:pt x="33" y="196"/>
                    <a:pt x="16" y="203"/>
                  </a:cubicBezTo>
                  <a:close/>
                  <a:moveTo>
                    <a:pt x="24" y="49"/>
                  </a:moveTo>
                  <a:cubicBezTo>
                    <a:pt x="22" y="36"/>
                    <a:pt x="17" y="20"/>
                    <a:pt x="9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40" y="17"/>
                    <a:pt x="45" y="33"/>
                    <a:pt x="48" y="49"/>
                  </a:cubicBezTo>
                  <a:lnTo>
                    <a:pt x="24" y="49"/>
                  </a:lnTo>
                  <a:close/>
                  <a:moveTo>
                    <a:pt x="51" y="143"/>
                  </a:moveTo>
                  <a:cubicBezTo>
                    <a:pt x="51" y="125"/>
                    <a:pt x="51" y="125"/>
                    <a:pt x="51" y="125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6" y="13"/>
                    <a:pt x="88" y="7"/>
                    <a:pt x="88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5" y="1"/>
                    <a:pt x="115" y="3"/>
                    <a:pt x="115" y="5"/>
                  </a:cubicBezTo>
                  <a:cubicBezTo>
                    <a:pt x="113" y="11"/>
                    <a:pt x="112" y="15"/>
                    <a:pt x="111" y="18"/>
                  </a:cubicBezTo>
                  <a:cubicBezTo>
                    <a:pt x="138" y="18"/>
                    <a:pt x="138" y="18"/>
                    <a:pt x="138" y="18"/>
                  </a:cubicBezTo>
                  <a:cubicBezTo>
                    <a:pt x="138" y="188"/>
                    <a:pt x="138" y="188"/>
                    <a:pt x="138" y="188"/>
                  </a:cubicBezTo>
                  <a:cubicBezTo>
                    <a:pt x="139" y="206"/>
                    <a:pt x="130" y="214"/>
                    <a:pt x="111" y="214"/>
                  </a:cubicBezTo>
                  <a:cubicBezTo>
                    <a:pt x="94" y="214"/>
                    <a:pt x="94" y="214"/>
                    <a:pt x="94" y="214"/>
                  </a:cubicBezTo>
                  <a:cubicBezTo>
                    <a:pt x="94" y="196"/>
                    <a:pt x="94" y="196"/>
                    <a:pt x="94" y="196"/>
                  </a:cubicBezTo>
                  <a:cubicBezTo>
                    <a:pt x="105" y="196"/>
                    <a:pt x="105" y="196"/>
                    <a:pt x="105" y="196"/>
                  </a:cubicBezTo>
                  <a:cubicBezTo>
                    <a:pt x="112" y="196"/>
                    <a:pt x="115" y="193"/>
                    <a:pt x="115" y="186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04" y="175"/>
                    <a:pt x="82" y="195"/>
                    <a:pt x="49" y="208"/>
                  </a:cubicBezTo>
                  <a:cubicBezTo>
                    <a:pt x="49" y="192"/>
                    <a:pt x="49" y="192"/>
                    <a:pt x="49" y="192"/>
                  </a:cubicBezTo>
                  <a:cubicBezTo>
                    <a:pt x="70" y="178"/>
                    <a:pt x="85" y="162"/>
                    <a:pt x="93" y="143"/>
                  </a:cubicBezTo>
                  <a:lnTo>
                    <a:pt x="51" y="143"/>
                  </a:lnTo>
                  <a:close/>
                  <a:moveTo>
                    <a:pt x="84" y="36"/>
                  </a:moveTo>
                  <a:cubicBezTo>
                    <a:pt x="84" y="54"/>
                    <a:pt x="84" y="54"/>
                    <a:pt x="84" y="54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115" y="36"/>
                    <a:pt x="115" y="36"/>
                    <a:pt x="115" y="36"/>
                  </a:cubicBezTo>
                  <a:lnTo>
                    <a:pt x="84" y="36"/>
                  </a:lnTo>
                  <a:close/>
                  <a:moveTo>
                    <a:pt x="84" y="71"/>
                  </a:moveTo>
                  <a:cubicBezTo>
                    <a:pt x="84" y="90"/>
                    <a:pt x="84" y="90"/>
                    <a:pt x="84" y="90"/>
                  </a:cubicBezTo>
                  <a:cubicBezTo>
                    <a:pt x="115" y="90"/>
                    <a:pt x="115" y="90"/>
                    <a:pt x="115" y="90"/>
                  </a:cubicBezTo>
                  <a:cubicBezTo>
                    <a:pt x="115" y="71"/>
                    <a:pt x="115" y="71"/>
                    <a:pt x="115" y="71"/>
                  </a:cubicBezTo>
                  <a:lnTo>
                    <a:pt x="84" y="71"/>
                  </a:lnTo>
                  <a:close/>
                  <a:moveTo>
                    <a:pt x="84" y="106"/>
                  </a:moveTo>
                  <a:cubicBezTo>
                    <a:pt x="84" y="125"/>
                    <a:pt x="84" y="125"/>
                    <a:pt x="84" y="125"/>
                  </a:cubicBezTo>
                  <a:cubicBezTo>
                    <a:pt x="115" y="125"/>
                    <a:pt x="115" y="125"/>
                    <a:pt x="115" y="125"/>
                  </a:cubicBezTo>
                  <a:cubicBezTo>
                    <a:pt x="115" y="106"/>
                    <a:pt x="115" y="106"/>
                    <a:pt x="115" y="106"/>
                  </a:cubicBezTo>
                  <a:lnTo>
                    <a:pt x="84" y="106"/>
                  </a:lnTo>
                  <a:close/>
                  <a:moveTo>
                    <a:pt x="155" y="140"/>
                  </a:moveTo>
                  <a:cubicBezTo>
                    <a:pt x="154" y="126"/>
                    <a:pt x="150" y="105"/>
                    <a:pt x="144" y="79"/>
                  </a:cubicBezTo>
                  <a:cubicBezTo>
                    <a:pt x="162" y="79"/>
                    <a:pt x="162" y="79"/>
                    <a:pt x="162" y="79"/>
                  </a:cubicBezTo>
                  <a:cubicBezTo>
                    <a:pt x="169" y="101"/>
                    <a:pt x="174" y="122"/>
                    <a:pt x="176" y="140"/>
                  </a:cubicBezTo>
                  <a:lnTo>
                    <a:pt x="155" y="140"/>
                  </a:lnTo>
                  <a:close/>
                  <a:moveTo>
                    <a:pt x="145" y="58"/>
                  </a:moveTo>
                  <a:cubicBezTo>
                    <a:pt x="145" y="39"/>
                    <a:pt x="145" y="39"/>
                    <a:pt x="145" y="39"/>
                  </a:cubicBezTo>
                  <a:cubicBezTo>
                    <a:pt x="180" y="39"/>
                    <a:pt x="180" y="39"/>
                    <a:pt x="180" y="39"/>
                  </a:cubicBezTo>
                  <a:cubicBezTo>
                    <a:pt x="180" y="1"/>
                    <a:pt x="180" y="1"/>
                    <a:pt x="180" y="1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6" y="39"/>
                    <a:pt x="206" y="39"/>
                    <a:pt x="206" y="39"/>
                  </a:cubicBezTo>
                  <a:cubicBezTo>
                    <a:pt x="220" y="39"/>
                    <a:pt x="220" y="39"/>
                    <a:pt x="220" y="39"/>
                  </a:cubicBezTo>
                  <a:cubicBezTo>
                    <a:pt x="220" y="58"/>
                    <a:pt x="220" y="58"/>
                    <a:pt x="220" y="58"/>
                  </a:cubicBezTo>
                  <a:cubicBezTo>
                    <a:pt x="206" y="58"/>
                    <a:pt x="206" y="58"/>
                    <a:pt x="206" y="58"/>
                  </a:cubicBezTo>
                  <a:cubicBezTo>
                    <a:pt x="206" y="186"/>
                    <a:pt x="206" y="186"/>
                    <a:pt x="206" y="186"/>
                  </a:cubicBezTo>
                  <a:cubicBezTo>
                    <a:pt x="206" y="204"/>
                    <a:pt x="196" y="214"/>
                    <a:pt x="177" y="214"/>
                  </a:cubicBezTo>
                  <a:cubicBezTo>
                    <a:pt x="157" y="214"/>
                    <a:pt x="157" y="214"/>
                    <a:pt x="157" y="214"/>
                  </a:cubicBezTo>
                  <a:cubicBezTo>
                    <a:pt x="157" y="194"/>
                    <a:pt x="157" y="194"/>
                    <a:pt x="157" y="194"/>
                  </a:cubicBezTo>
                  <a:cubicBezTo>
                    <a:pt x="169" y="194"/>
                    <a:pt x="169" y="194"/>
                    <a:pt x="169" y="194"/>
                  </a:cubicBezTo>
                  <a:cubicBezTo>
                    <a:pt x="177" y="194"/>
                    <a:pt x="181" y="191"/>
                    <a:pt x="180" y="184"/>
                  </a:cubicBezTo>
                  <a:cubicBezTo>
                    <a:pt x="180" y="58"/>
                    <a:pt x="180" y="58"/>
                    <a:pt x="180" y="58"/>
                  </a:cubicBezTo>
                  <a:lnTo>
                    <a:pt x="145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15"/>
            <p:cNvSpPr>
              <a:spLocks noEditPoints="1"/>
            </p:cNvSpPr>
            <p:nvPr userDrawn="1"/>
          </p:nvSpPr>
          <p:spPr bwMode="auto">
            <a:xfrm>
              <a:off x="1560513" y="1179513"/>
              <a:ext cx="401638" cy="393700"/>
            </a:xfrm>
            <a:custGeom>
              <a:avLst/>
              <a:gdLst>
                <a:gd name="T0" fmla="*/ 16 w 220"/>
                <a:gd name="T1" fmla="*/ 87 h 214"/>
                <a:gd name="T2" fmla="*/ 0 w 220"/>
                <a:gd name="T3" fmla="*/ 68 h 214"/>
                <a:gd name="T4" fmla="*/ 41 w 220"/>
                <a:gd name="T5" fmla="*/ 167 h 214"/>
                <a:gd name="T6" fmla="*/ 58 w 220"/>
                <a:gd name="T7" fmla="*/ 177 h 214"/>
                <a:gd name="T8" fmla="*/ 24 w 220"/>
                <a:gd name="T9" fmla="*/ 49 h 214"/>
                <a:gd name="T10" fmla="*/ 32 w 220"/>
                <a:gd name="T11" fmla="*/ 2 h 214"/>
                <a:gd name="T12" fmla="*/ 24 w 220"/>
                <a:gd name="T13" fmla="*/ 49 h 214"/>
                <a:gd name="T14" fmla="*/ 51 w 220"/>
                <a:gd name="T15" fmla="*/ 125 h 214"/>
                <a:gd name="T16" fmla="*/ 61 w 220"/>
                <a:gd name="T17" fmla="*/ 18 h 214"/>
                <a:gd name="T18" fmla="*/ 88 w 220"/>
                <a:gd name="T19" fmla="*/ 0 h 214"/>
                <a:gd name="T20" fmla="*/ 115 w 220"/>
                <a:gd name="T21" fmla="*/ 5 h 214"/>
                <a:gd name="T22" fmla="*/ 138 w 220"/>
                <a:gd name="T23" fmla="*/ 18 h 214"/>
                <a:gd name="T24" fmla="*/ 111 w 220"/>
                <a:gd name="T25" fmla="*/ 214 h 214"/>
                <a:gd name="T26" fmla="*/ 94 w 220"/>
                <a:gd name="T27" fmla="*/ 196 h 214"/>
                <a:gd name="T28" fmla="*/ 115 w 220"/>
                <a:gd name="T29" fmla="*/ 186 h 214"/>
                <a:gd name="T30" fmla="*/ 49 w 220"/>
                <a:gd name="T31" fmla="*/ 208 h 214"/>
                <a:gd name="T32" fmla="*/ 93 w 220"/>
                <a:gd name="T33" fmla="*/ 143 h 214"/>
                <a:gd name="T34" fmla="*/ 84 w 220"/>
                <a:gd name="T35" fmla="*/ 36 h 214"/>
                <a:gd name="T36" fmla="*/ 115 w 220"/>
                <a:gd name="T37" fmla="*/ 54 h 214"/>
                <a:gd name="T38" fmla="*/ 84 w 220"/>
                <a:gd name="T39" fmla="*/ 36 h 214"/>
                <a:gd name="T40" fmla="*/ 84 w 220"/>
                <a:gd name="T41" fmla="*/ 90 h 214"/>
                <a:gd name="T42" fmla="*/ 115 w 220"/>
                <a:gd name="T43" fmla="*/ 71 h 214"/>
                <a:gd name="T44" fmla="*/ 84 w 220"/>
                <a:gd name="T45" fmla="*/ 106 h 214"/>
                <a:gd name="T46" fmla="*/ 115 w 220"/>
                <a:gd name="T47" fmla="*/ 125 h 214"/>
                <a:gd name="T48" fmla="*/ 84 w 220"/>
                <a:gd name="T49" fmla="*/ 106 h 214"/>
                <a:gd name="T50" fmla="*/ 144 w 220"/>
                <a:gd name="T51" fmla="*/ 79 h 214"/>
                <a:gd name="T52" fmla="*/ 176 w 220"/>
                <a:gd name="T53" fmla="*/ 140 h 214"/>
                <a:gd name="T54" fmla="*/ 145 w 220"/>
                <a:gd name="T55" fmla="*/ 58 h 214"/>
                <a:gd name="T56" fmla="*/ 180 w 220"/>
                <a:gd name="T57" fmla="*/ 39 h 214"/>
                <a:gd name="T58" fmla="*/ 206 w 220"/>
                <a:gd name="T59" fmla="*/ 1 h 214"/>
                <a:gd name="T60" fmla="*/ 220 w 220"/>
                <a:gd name="T61" fmla="*/ 39 h 214"/>
                <a:gd name="T62" fmla="*/ 206 w 220"/>
                <a:gd name="T63" fmla="*/ 58 h 214"/>
                <a:gd name="T64" fmla="*/ 177 w 220"/>
                <a:gd name="T65" fmla="*/ 214 h 214"/>
                <a:gd name="T66" fmla="*/ 157 w 220"/>
                <a:gd name="T67" fmla="*/ 194 h 214"/>
                <a:gd name="T68" fmla="*/ 180 w 220"/>
                <a:gd name="T69" fmla="*/ 184 h 214"/>
                <a:gd name="T70" fmla="*/ 145 w 220"/>
                <a:gd name="T71" fmla="*/ 5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0" h="214">
                  <a:moveTo>
                    <a:pt x="16" y="203"/>
                  </a:moveTo>
                  <a:cubicBezTo>
                    <a:pt x="16" y="87"/>
                    <a:pt x="16" y="87"/>
                    <a:pt x="16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167"/>
                    <a:pt x="41" y="167"/>
                    <a:pt x="41" y="167"/>
                  </a:cubicBezTo>
                  <a:cubicBezTo>
                    <a:pt x="47" y="164"/>
                    <a:pt x="53" y="161"/>
                    <a:pt x="58" y="156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47" y="188"/>
                    <a:pt x="33" y="196"/>
                    <a:pt x="16" y="203"/>
                  </a:cubicBezTo>
                  <a:close/>
                  <a:moveTo>
                    <a:pt x="24" y="49"/>
                  </a:moveTo>
                  <a:cubicBezTo>
                    <a:pt x="22" y="36"/>
                    <a:pt x="17" y="20"/>
                    <a:pt x="9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40" y="17"/>
                    <a:pt x="45" y="33"/>
                    <a:pt x="48" y="49"/>
                  </a:cubicBezTo>
                  <a:lnTo>
                    <a:pt x="24" y="49"/>
                  </a:lnTo>
                  <a:close/>
                  <a:moveTo>
                    <a:pt x="51" y="143"/>
                  </a:moveTo>
                  <a:cubicBezTo>
                    <a:pt x="51" y="125"/>
                    <a:pt x="51" y="125"/>
                    <a:pt x="51" y="125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85" y="18"/>
                    <a:pt x="85" y="18"/>
                    <a:pt x="85" y="18"/>
                  </a:cubicBezTo>
                  <a:cubicBezTo>
                    <a:pt x="86" y="13"/>
                    <a:pt x="88" y="7"/>
                    <a:pt x="88" y="0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5" y="1"/>
                    <a:pt x="115" y="3"/>
                    <a:pt x="115" y="5"/>
                  </a:cubicBezTo>
                  <a:cubicBezTo>
                    <a:pt x="113" y="11"/>
                    <a:pt x="112" y="15"/>
                    <a:pt x="111" y="18"/>
                  </a:cubicBezTo>
                  <a:cubicBezTo>
                    <a:pt x="138" y="18"/>
                    <a:pt x="138" y="18"/>
                    <a:pt x="138" y="18"/>
                  </a:cubicBezTo>
                  <a:cubicBezTo>
                    <a:pt x="138" y="188"/>
                    <a:pt x="138" y="188"/>
                    <a:pt x="138" y="188"/>
                  </a:cubicBezTo>
                  <a:cubicBezTo>
                    <a:pt x="139" y="206"/>
                    <a:pt x="130" y="214"/>
                    <a:pt x="111" y="214"/>
                  </a:cubicBezTo>
                  <a:cubicBezTo>
                    <a:pt x="94" y="214"/>
                    <a:pt x="94" y="214"/>
                    <a:pt x="94" y="214"/>
                  </a:cubicBezTo>
                  <a:cubicBezTo>
                    <a:pt x="94" y="196"/>
                    <a:pt x="94" y="196"/>
                    <a:pt x="94" y="196"/>
                  </a:cubicBezTo>
                  <a:cubicBezTo>
                    <a:pt x="105" y="196"/>
                    <a:pt x="105" y="196"/>
                    <a:pt x="105" y="196"/>
                  </a:cubicBezTo>
                  <a:cubicBezTo>
                    <a:pt x="112" y="196"/>
                    <a:pt x="115" y="193"/>
                    <a:pt x="115" y="186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04" y="175"/>
                    <a:pt x="82" y="195"/>
                    <a:pt x="49" y="208"/>
                  </a:cubicBezTo>
                  <a:cubicBezTo>
                    <a:pt x="49" y="192"/>
                    <a:pt x="49" y="192"/>
                    <a:pt x="49" y="192"/>
                  </a:cubicBezTo>
                  <a:cubicBezTo>
                    <a:pt x="70" y="178"/>
                    <a:pt x="85" y="162"/>
                    <a:pt x="93" y="143"/>
                  </a:cubicBezTo>
                  <a:lnTo>
                    <a:pt x="51" y="143"/>
                  </a:lnTo>
                  <a:close/>
                  <a:moveTo>
                    <a:pt x="84" y="36"/>
                  </a:moveTo>
                  <a:cubicBezTo>
                    <a:pt x="84" y="54"/>
                    <a:pt x="84" y="54"/>
                    <a:pt x="84" y="54"/>
                  </a:cubicBezTo>
                  <a:cubicBezTo>
                    <a:pt x="115" y="54"/>
                    <a:pt x="115" y="54"/>
                    <a:pt x="115" y="54"/>
                  </a:cubicBezTo>
                  <a:cubicBezTo>
                    <a:pt x="115" y="36"/>
                    <a:pt x="115" y="36"/>
                    <a:pt x="115" y="36"/>
                  </a:cubicBezTo>
                  <a:lnTo>
                    <a:pt x="84" y="36"/>
                  </a:lnTo>
                  <a:close/>
                  <a:moveTo>
                    <a:pt x="84" y="71"/>
                  </a:moveTo>
                  <a:cubicBezTo>
                    <a:pt x="84" y="90"/>
                    <a:pt x="84" y="90"/>
                    <a:pt x="84" y="90"/>
                  </a:cubicBezTo>
                  <a:cubicBezTo>
                    <a:pt x="115" y="90"/>
                    <a:pt x="115" y="90"/>
                    <a:pt x="115" y="90"/>
                  </a:cubicBezTo>
                  <a:cubicBezTo>
                    <a:pt x="115" y="71"/>
                    <a:pt x="115" y="71"/>
                    <a:pt x="115" y="71"/>
                  </a:cubicBezTo>
                  <a:lnTo>
                    <a:pt x="84" y="71"/>
                  </a:lnTo>
                  <a:close/>
                  <a:moveTo>
                    <a:pt x="84" y="106"/>
                  </a:moveTo>
                  <a:cubicBezTo>
                    <a:pt x="84" y="125"/>
                    <a:pt x="84" y="125"/>
                    <a:pt x="84" y="125"/>
                  </a:cubicBezTo>
                  <a:cubicBezTo>
                    <a:pt x="115" y="125"/>
                    <a:pt x="115" y="125"/>
                    <a:pt x="115" y="125"/>
                  </a:cubicBezTo>
                  <a:cubicBezTo>
                    <a:pt x="115" y="106"/>
                    <a:pt x="115" y="106"/>
                    <a:pt x="115" y="106"/>
                  </a:cubicBezTo>
                  <a:lnTo>
                    <a:pt x="84" y="106"/>
                  </a:lnTo>
                  <a:close/>
                  <a:moveTo>
                    <a:pt x="155" y="140"/>
                  </a:moveTo>
                  <a:cubicBezTo>
                    <a:pt x="154" y="126"/>
                    <a:pt x="150" y="105"/>
                    <a:pt x="144" y="79"/>
                  </a:cubicBezTo>
                  <a:cubicBezTo>
                    <a:pt x="162" y="79"/>
                    <a:pt x="162" y="79"/>
                    <a:pt x="162" y="79"/>
                  </a:cubicBezTo>
                  <a:cubicBezTo>
                    <a:pt x="169" y="101"/>
                    <a:pt x="174" y="122"/>
                    <a:pt x="176" y="140"/>
                  </a:cubicBezTo>
                  <a:lnTo>
                    <a:pt x="155" y="140"/>
                  </a:lnTo>
                  <a:close/>
                  <a:moveTo>
                    <a:pt x="145" y="58"/>
                  </a:moveTo>
                  <a:cubicBezTo>
                    <a:pt x="145" y="39"/>
                    <a:pt x="145" y="39"/>
                    <a:pt x="145" y="39"/>
                  </a:cubicBezTo>
                  <a:cubicBezTo>
                    <a:pt x="180" y="39"/>
                    <a:pt x="180" y="39"/>
                    <a:pt x="180" y="39"/>
                  </a:cubicBezTo>
                  <a:cubicBezTo>
                    <a:pt x="180" y="1"/>
                    <a:pt x="180" y="1"/>
                    <a:pt x="180" y="1"/>
                  </a:cubicBezTo>
                  <a:cubicBezTo>
                    <a:pt x="206" y="1"/>
                    <a:pt x="206" y="1"/>
                    <a:pt x="206" y="1"/>
                  </a:cubicBezTo>
                  <a:cubicBezTo>
                    <a:pt x="206" y="39"/>
                    <a:pt x="206" y="39"/>
                    <a:pt x="206" y="39"/>
                  </a:cubicBezTo>
                  <a:cubicBezTo>
                    <a:pt x="220" y="39"/>
                    <a:pt x="220" y="39"/>
                    <a:pt x="220" y="39"/>
                  </a:cubicBezTo>
                  <a:cubicBezTo>
                    <a:pt x="220" y="58"/>
                    <a:pt x="220" y="58"/>
                    <a:pt x="220" y="58"/>
                  </a:cubicBezTo>
                  <a:cubicBezTo>
                    <a:pt x="206" y="58"/>
                    <a:pt x="206" y="58"/>
                    <a:pt x="206" y="58"/>
                  </a:cubicBezTo>
                  <a:cubicBezTo>
                    <a:pt x="206" y="186"/>
                    <a:pt x="206" y="186"/>
                    <a:pt x="206" y="186"/>
                  </a:cubicBezTo>
                  <a:cubicBezTo>
                    <a:pt x="206" y="204"/>
                    <a:pt x="196" y="214"/>
                    <a:pt x="177" y="214"/>
                  </a:cubicBezTo>
                  <a:cubicBezTo>
                    <a:pt x="157" y="214"/>
                    <a:pt x="157" y="214"/>
                    <a:pt x="157" y="214"/>
                  </a:cubicBezTo>
                  <a:cubicBezTo>
                    <a:pt x="157" y="194"/>
                    <a:pt x="157" y="194"/>
                    <a:pt x="157" y="194"/>
                  </a:cubicBezTo>
                  <a:cubicBezTo>
                    <a:pt x="169" y="194"/>
                    <a:pt x="169" y="194"/>
                    <a:pt x="169" y="194"/>
                  </a:cubicBezTo>
                  <a:cubicBezTo>
                    <a:pt x="177" y="194"/>
                    <a:pt x="181" y="191"/>
                    <a:pt x="180" y="184"/>
                  </a:cubicBezTo>
                  <a:cubicBezTo>
                    <a:pt x="180" y="58"/>
                    <a:pt x="180" y="58"/>
                    <a:pt x="180" y="58"/>
                  </a:cubicBezTo>
                  <a:lnTo>
                    <a:pt x="145" y="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16"/>
            <p:cNvSpPr>
              <a:spLocks noEditPoints="1"/>
            </p:cNvSpPr>
            <p:nvPr userDrawn="1"/>
          </p:nvSpPr>
          <p:spPr bwMode="auto">
            <a:xfrm>
              <a:off x="2017713" y="1181100"/>
              <a:ext cx="382588" cy="395288"/>
            </a:xfrm>
            <a:custGeom>
              <a:avLst/>
              <a:gdLst>
                <a:gd name="T0" fmla="*/ 0 w 209"/>
                <a:gd name="T1" fmla="*/ 176 h 215"/>
                <a:gd name="T2" fmla="*/ 0 w 209"/>
                <a:gd name="T3" fmla="*/ 24 h 215"/>
                <a:gd name="T4" fmla="*/ 25 w 209"/>
                <a:gd name="T5" fmla="*/ 24 h 215"/>
                <a:gd name="T6" fmla="*/ 25 w 209"/>
                <a:gd name="T7" fmla="*/ 147 h 215"/>
                <a:gd name="T8" fmla="*/ 43 w 209"/>
                <a:gd name="T9" fmla="*/ 143 h 215"/>
                <a:gd name="T10" fmla="*/ 46 w 209"/>
                <a:gd name="T11" fmla="*/ 142 h 215"/>
                <a:gd name="T12" fmla="*/ 46 w 209"/>
                <a:gd name="T13" fmla="*/ 0 h 215"/>
                <a:gd name="T14" fmla="*/ 72 w 209"/>
                <a:gd name="T15" fmla="*/ 0 h 215"/>
                <a:gd name="T16" fmla="*/ 72 w 209"/>
                <a:gd name="T17" fmla="*/ 214 h 215"/>
                <a:gd name="T18" fmla="*/ 46 w 209"/>
                <a:gd name="T19" fmla="*/ 214 h 215"/>
                <a:gd name="T20" fmla="*/ 46 w 209"/>
                <a:gd name="T21" fmla="*/ 165 h 215"/>
                <a:gd name="T22" fmla="*/ 0 w 209"/>
                <a:gd name="T23" fmla="*/ 176 h 215"/>
                <a:gd name="T24" fmla="*/ 78 w 209"/>
                <a:gd name="T25" fmla="*/ 83 h 215"/>
                <a:gd name="T26" fmla="*/ 78 w 209"/>
                <a:gd name="T27" fmla="*/ 64 h 215"/>
                <a:gd name="T28" fmla="*/ 108 w 209"/>
                <a:gd name="T29" fmla="*/ 0 h 215"/>
                <a:gd name="T30" fmla="*/ 137 w 209"/>
                <a:gd name="T31" fmla="*/ 0 h 215"/>
                <a:gd name="T32" fmla="*/ 132 w 209"/>
                <a:gd name="T33" fmla="*/ 25 h 215"/>
                <a:gd name="T34" fmla="*/ 209 w 209"/>
                <a:gd name="T35" fmla="*/ 25 h 215"/>
                <a:gd name="T36" fmla="*/ 209 w 209"/>
                <a:gd name="T37" fmla="*/ 45 h 215"/>
                <a:gd name="T38" fmla="*/ 189 w 209"/>
                <a:gd name="T39" fmla="*/ 45 h 215"/>
                <a:gd name="T40" fmla="*/ 158 w 209"/>
                <a:gd name="T41" fmla="*/ 159 h 215"/>
                <a:gd name="T42" fmla="*/ 207 w 209"/>
                <a:gd name="T43" fmla="*/ 195 h 215"/>
                <a:gd name="T44" fmla="*/ 207 w 209"/>
                <a:gd name="T45" fmla="*/ 215 h 215"/>
                <a:gd name="T46" fmla="*/ 143 w 209"/>
                <a:gd name="T47" fmla="*/ 176 h 215"/>
                <a:gd name="T48" fmla="*/ 81 w 209"/>
                <a:gd name="T49" fmla="*/ 215 h 215"/>
                <a:gd name="T50" fmla="*/ 81 w 209"/>
                <a:gd name="T51" fmla="*/ 196 h 215"/>
                <a:gd name="T52" fmla="*/ 128 w 209"/>
                <a:gd name="T53" fmla="*/ 159 h 215"/>
                <a:gd name="T54" fmla="*/ 93 w 209"/>
                <a:gd name="T55" fmla="*/ 76 h 215"/>
                <a:gd name="T56" fmla="*/ 84 w 209"/>
                <a:gd name="T57" fmla="*/ 80 h 215"/>
                <a:gd name="T58" fmla="*/ 78 w 209"/>
                <a:gd name="T59" fmla="*/ 83 h 215"/>
                <a:gd name="T60" fmla="*/ 120 w 209"/>
                <a:gd name="T61" fmla="*/ 66 h 215"/>
                <a:gd name="T62" fmla="*/ 143 w 209"/>
                <a:gd name="T63" fmla="*/ 138 h 215"/>
                <a:gd name="T64" fmla="*/ 162 w 209"/>
                <a:gd name="T65" fmla="*/ 45 h 215"/>
                <a:gd name="T66" fmla="*/ 123 w 209"/>
                <a:gd name="T67" fmla="*/ 45 h 215"/>
                <a:gd name="T68" fmla="*/ 106 w 209"/>
                <a:gd name="T69" fmla="*/ 66 h 215"/>
                <a:gd name="T70" fmla="*/ 120 w 209"/>
                <a:gd name="T71" fmla="*/ 6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9" h="215">
                  <a:moveTo>
                    <a:pt x="0" y="176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5" y="24"/>
                    <a:pt x="25" y="24"/>
                    <a:pt x="25" y="24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30" y="146"/>
                    <a:pt x="36" y="145"/>
                    <a:pt x="43" y="143"/>
                  </a:cubicBezTo>
                  <a:cubicBezTo>
                    <a:pt x="42" y="143"/>
                    <a:pt x="43" y="143"/>
                    <a:pt x="46" y="142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214"/>
                    <a:pt x="72" y="214"/>
                    <a:pt x="72" y="214"/>
                  </a:cubicBezTo>
                  <a:cubicBezTo>
                    <a:pt x="46" y="214"/>
                    <a:pt x="46" y="214"/>
                    <a:pt x="46" y="214"/>
                  </a:cubicBezTo>
                  <a:cubicBezTo>
                    <a:pt x="46" y="165"/>
                    <a:pt x="46" y="165"/>
                    <a:pt x="46" y="165"/>
                  </a:cubicBezTo>
                  <a:cubicBezTo>
                    <a:pt x="32" y="170"/>
                    <a:pt x="16" y="173"/>
                    <a:pt x="0" y="176"/>
                  </a:cubicBezTo>
                  <a:close/>
                  <a:moveTo>
                    <a:pt x="78" y="83"/>
                  </a:moveTo>
                  <a:cubicBezTo>
                    <a:pt x="78" y="64"/>
                    <a:pt x="78" y="64"/>
                    <a:pt x="78" y="64"/>
                  </a:cubicBezTo>
                  <a:cubicBezTo>
                    <a:pt x="96" y="49"/>
                    <a:pt x="106" y="28"/>
                    <a:pt x="108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36" y="9"/>
                    <a:pt x="134" y="18"/>
                    <a:pt x="132" y="25"/>
                  </a:cubicBezTo>
                  <a:cubicBezTo>
                    <a:pt x="209" y="25"/>
                    <a:pt x="209" y="25"/>
                    <a:pt x="209" y="25"/>
                  </a:cubicBezTo>
                  <a:cubicBezTo>
                    <a:pt x="209" y="45"/>
                    <a:pt x="209" y="45"/>
                    <a:pt x="209" y="45"/>
                  </a:cubicBezTo>
                  <a:cubicBezTo>
                    <a:pt x="189" y="45"/>
                    <a:pt x="189" y="45"/>
                    <a:pt x="189" y="45"/>
                  </a:cubicBezTo>
                  <a:cubicBezTo>
                    <a:pt x="188" y="95"/>
                    <a:pt x="178" y="133"/>
                    <a:pt x="158" y="159"/>
                  </a:cubicBezTo>
                  <a:cubicBezTo>
                    <a:pt x="172" y="174"/>
                    <a:pt x="189" y="186"/>
                    <a:pt x="207" y="195"/>
                  </a:cubicBezTo>
                  <a:cubicBezTo>
                    <a:pt x="207" y="215"/>
                    <a:pt x="207" y="215"/>
                    <a:pt x="207" y="215"/>
                  </a:cubicBezTo>
                  <a:cubicBezTo>
                    <a:pt x="179" y="203"/>
                    <a:pt x="158" y="190"/>
                    <a:pt x="143" y="176"/>
                  </a:cubicBezTo>
                  <a:cubicBezTo>
                    <a:pt x="130" y="188"/>
                    <a:pt x="110" y="201"/>
                    <a:pt x="81" y="215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100" y="184"/>
                    <a:pt x="116" y="172"/>
                    <a:pt x="128" y="159"/>
                  </a:cubicBezTo>
                  <a:cubicBezTo>
                    <a:pt x="112" y="138"/>
                    <a:pt x="101" y="110"/>
                    <a:pt x="93" y="76"/>
                  </a:cubicBezTo>
                  <a:cubicBezTo>
                    <a:pt x="91" y="77"/>
                    <a:pt x="88" y="78"/>
                    <a:pt x="84" y="80"/>
                  </a:cubicBezTo>
                  <a:cubicBezTo>
                    <a:pt x="81" y="82"/>
                    <a:pt x="80" y="83"/>
                    <a:pt x="78" y="83"/>
                  </a:cubicBezTo>
                  <a:close/>
                  <a:moveTo>
                    <a:pt x="120" y="66"/>
                  </a:moveTo>
                  <a:cubicBezTo>
                    <a:pt x="124" y="96"/>
                    <a:pt x="132" y="119"/>
                    <a:pt x="143" y="138"/>
                  </a:cubicBezTo>
                  <a:cubicBezTo>
                    <a:pt x="155" y="116"/>
                    <a:pt x="161" y="85"/>
                    <a:pt x="162" y="45"/>
                  </a:cubicBezTo>
                  <a:cubicBezTo>
                    <a:pt x="123" y="45"/>
                    <a:pt x="123" y="45"/>
                    <a:pt x="123" y="45"/>
                  </a:cubicBezTo>
                  <a:cubicBezTo>
                    <a:pt x="118" y="53"/>
                    <a:pt x="112" y="60"/>
                    <a:pt x="106" y="66"/>
                  </a:cubicBezTo>
                  <a:lnTo>
                    <a:pt x="120" y="6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17"/>
            <p:cNvSpPr>
              <a:spLocks noEditPoints="1"/>
            </p:cNvSpPr>
            <p:nvPr userDrawn="1"/>
          </p:nvSpPr>
          <p:spPr bwMode="auto">
            <a:xfrm>
              <a:off x="2443163" y="1184275"/>
              <a:ext cx="398463" cy="384175"/>
            </a:xfrm>
            <a:custGeom>
              <a:avLst/>
              <a:gdLst>
                <a:gd name="T0" fmla="*/ 10 w 217"/>
                <a:gd name="T1" fmla="*/ 23 h 209"/>
                <a:gd name="T2" fmla="*/ 10 w 217"/>
                <a:gd name="T3" fmla="*/ 6 h 209"/>
                <a:gd name="T4" fmla="*/ 130 w 217"/>
                <a:gd name="T5" fmla="*/ 6 h 209"/>
                <a:gd name="T6" fmla="*/ 203 w 217"/>
                <a:gd name="T7" fmla="*/ 0 h 209"/>
                <a:gd name="T8" fmla="*/ 203 w 217"/>
                <a:gd name="T9" fmla="*/ 17 h 209"/>
                <a:gd name="T10" fmla="*/ 137 w 217"/>
                <a:gd name="T11" fmla="*/ 23 h 209"/>
                <a:gd name="T12" fmla="*/ 117 w 217"/>
                <a:gd name="T13" fmla="*/ 23 h 209"/>
                <a:gd name="T14" fmla="*/ 115 w 217"/>
                <a:gd name="T15" fmla="*/ 30 h 209"/>
                <a:gd name="T16" fmla="*/ 113 w 217"/>
                <a:gd name="T17" fmla="*/ 38 h 209"/>
                <a:gd name="T18" fmla="*/ 200 w 217"/>
                <a:gd name="T19" fmla="*/ 38 h 209"/>
                <a:gd name="T20" fmla="*/ 200 w 217"/>
                <a:gd name="T21" fmla="*/ 54 h 209"/>
                <a:gd name="T22" fmla="*/ 106 w 217"/>
                <a:gd name="T23" fmla="*/ 54 h 209"/>
                <a:gd name="T24" fmla="*/ 98 w 217"/>
                <a:gd name="T25" fmla="*/ 70 h 209"/>
                <a:gd name="T26" fmla="*/ 217 w 217"/>
                <a:gd name="T27" fmla="*/ 70 h 209"/>
                <a:gd name="T28" fmla="*/ 217 w 217"/>
                <a:gd name="T29" fmla="*/ 87 h 209"/>
                <a:gd name="T30" fmla="*/ 85 w 217"/>
                <a:gd name="T31" fmla="*/ 87 h 209"/>
                <a:gd name="T32" fmla="*/ 70 w 217"/>
                <a:gd name="T33" fmla="*/ 102 h 209"/>
                <a:gd name="T34" fmla="*/ 194 w 217"/>
                <a:gd name="T35" fmla="*/ 102 h 209"/>
                <a:gd name="T36" fmla="*/ 194 w 217"/>
                <a:gd name="T37" fmla="*/ 179 h 209"/>
                <a:gd name="T38" fmla="*/ 161 w 217"/>
                <a:gd name="T39" fmla="*/ 209 h 209"/>
                <a:gd name="T40" fmla="*/ 38 w 217"/>
                <a:gd name="T41" fmla="*/ 209 h 209"/>
                <a:gd name="T42" fmla="*/ 38 w 217"/>
                <a:gd name="T43" fmla="*/ 125 h 209"/>
                <a:gd name="T44" fmla="*/ 0 w 217"/>
                <a:gd name="T45" fmla="*/ 145 h 209"/>
                <a:gd name="T46" fmla="*/ 0 w 217"/>
                <a:gd name="T47" fmla="*/ 126 h 209"/>
                <a:gd name="T48" fmla="*/ 53 w 217"/>
                <a:gd name="T49" fmla="*/ 87 h 209"/>
                <a:gd name="T50" fmla="*/ 0 w 217"/>
                <a:gd name="T51" fmla="*/ 87 h 209"/>
                <a:gd name="T52" fmla="*/ 0 w 217"/>
                <a:gd name="T53" fmla="*/ 70 h 209"/>
                <a:gd name="T54" fmla="*/ 66 w 217"/>
                <a:gd name="T55" fmla="*/ 70 h 209"/>
                <a:gd name="T56" fmla="*/ 74 w 217"/>
                <a:gd name="T57" fmla="*/ 54 h 209"/>
                <a:gd name="T58" fmla="*/ 15 w 217"/>
                <a:gd name="T59" fmla="*/ 54 h 209"/>
                <a:gd name="T60" fmla="*/ 15 w 217"/>
                <a:gd name="T61" fmla="*/ 38 h 209"/>
                <a:gd name="T62" fmla="*/ 82 w 217"/>
                <a:gd name="T63" fmla="*/ 38 h 209"/>
                <a:gd name="T64" fmla="*/ 86 w 217"/>
                <a:gd name="T65" fmla="*/ 23 h 209"/>
                <a:gd name="T66" fmla="*/ 10 w 217"/>
                <a:gd name="T67" fmla="*/ 23 h 209"/>
                <a:gd name="T68" fmla="*/ 67 w 217"/>
                <a:gd name="T69" fmla="*/ 118 h 209"/>
                <a:gd name="T70" fmla="*/ 67 w 217"/>
                <a:gd name="T71" fmla="*/ 134 h 209"/>
                <a:gd name="T72" fmla="*/ 166 w 217"/>
                <a:gd name="T73" fmla="*/ 134 h 209"/>
                <a:gd name="T74" fmla="*/ 166 w 217"/>
                <a:gd name="T75" fmla="*/ 118 h 209"/>
                <a:gd name="T76" fmla="*/ 67 w 217"/>
                <a:gd name="T77" fmla="*/ 118 h 209"/>
                <a:gd name="T78" fmla="*/ 67 w 217"/>
                <a:gd name="T79" fmla="*/ 148 h 209"/>
                <a:gd name="T80" fmla="*/ 67 w 217"/>
                <a:gd name="T81" fmla="*/ 164 h 209"/>
                <a:gd name="T82" fmla="*/ 166 w 217"/>
                <a:gd name="T83" fmla="*/ 164 h 209"/>
                <a:gd name="T84" fmla="*/ 166 w 217"/>
                <a:gd name="T85" fmla="*/ 148 h 209"/>
                <a:gd name="T86" fmla="*/ 67 w 217"/>
                <a:gd name="T87" fmla="*/ 148 h 209"/>
                <a:gd name="T88" fmla="*/ 67 w 217"/>
                <a:gd name="T89" fmla="*/ 192 h 209"/>
                <a:gd name="T90" fmla="*/ 152 w 217"/>
                <a:gd name="T91" fmla="*/ 192 h 209"/>
                <a:gd name="T92" fmla="*/ 166 w 217"/>
                <a:gd name="T93" fmla="*/ 179 h 209"/>
                <a:gd name="T94" fmla="*/ 166 w 217"/>
                <a:gd name="T95" fmla="*/ 178 h 209"/>
                <a:gd name="T96" fmla="*/ 67 w 217"/>
                <a:gd name="T97" fmla="*/ 178 h 209"/>
                <a:gd name="T98" fmla="*/ 67 w 217"/>
                <a:gd name="T99" fmla="*/ 192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7" h="209">
                  <a:moveTo>
                    <a:pt x="10" y="23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53" y="7"/>
                    <a:pt x="177" y="5"/>
                    <a:pt x="203" y="0"/>
                  </a:cubicBezTo>
                  <a:cubicBezTo>
                    <a:pt x="203" y="17"/>
                    <a:pt x="203" y="17"/>
                    <a:pt x="203" y="17"/>
                  </a:cubicBezTo>
                  <a:cubicBezTo>
                    <a:pt x="185" y="21"/>
                    <a:pt x="163" y="23"/>
                    <a:pt x="137" y="23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7" y="25"/>
                    <a:pt x="116" y="27"/>
                    <a:pt x="115" y="30"/>
                  </a:cubicBezTo>
                  <a:cubicBezTo>
                    <a:pt x="114" y="33"/>
                    <a:pt x="113" y="36"/>
                    <a:pt x="113" y="38"/>
                  </a:cubicBezTo>
                  <a:cubicBezTo>
                    <a:pt x="200" y="38"/>
                    <a:pt x="200" y="38"/>
                    <a:pt x="200" y="38"/>
                  </a:cubicBezTo>
                  <a:cubicBezTo>
                    <a:pt x="200" y="54"/>
                    <a:pt x="200" y="54"/>
                    <a:pt x="200" y="54"/>
                  </a:cubicBezTo>
                  <a:cubicBezTo>
                    <a:pt x="106" y="54"/>
                    <a:pt x="106" y="54"/>
                    <a:pt x="106" y="54"/>
                  </a:cubicBezTo>
                  <a:cubicBezTo>
                    <a:pt x="103" y="60"/>
                    <a:pt x="101" y="65"/>
                    <a:pt x="98" y="70"/>
                  </a:cubicBezTo>
                  <a:cubicBezTo>
                    <a:pt x="217" y="70"/>
                    <a:pt x="217" y="70"/>
                    <a:pt x="217" y="70"/>
                  </a:cubicBezTo>
                  <a:cubicBezTo>
                    <a:pt x="217" y="87"/>
                    <a:pt x="217" y="87"/>
                    <a:pt x="217" y="87"/>
                  </a:cubicBezTo>
                  <a:cubicBezTo>
                    <a:pt x="85" y="87"/>
                    <a:pt x="85" y="87"/>
                    <a:pt x="85" y="87"/>
                  </a:cubicBezTo>
                  <a:cubicBezTo>
                    <a:pt x="81" y="92"/>
                    <a:pt x="76" y="97"/>
                    <a:pt x="70" y="102"/>
                  </a:cubicBezTo>
                  <a:cubicBezTo>
                    <a:pt x="194" y="102"/>
                    <a:pt x="194" y="102"/>
                    <a:pt x="194" y="102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195" y="199"/>
                    <a:pt x="184" y="209"/>
                    <a:pt x="161" y="209"/>
                  </a:cubicBezTo>
                  <a:cubicBezTo>
                    <a:pt x="38" y="209"/>
                    <a:pt x="38" y="209"/>
                    <a:pt x="38" y="209"/>
                  </a:cubicBezTo>
                  <a:cubicBezTo>
                    <a:pt x="38" y="125"/>
                    <a:pt x="38" y="125"/>
                    <a:pt x="38" y="125"/>
                  </a:cubicBezTo>
                  <a:cubicBezTo>
                    <a:pt x="28" y="131"/>
                    <a:pt x="15" y="138"/>
                    <a:pt x="0" y="145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23" y="114"/>
                    <a:pt x="41" y="101"/>
                    <a:pt x="53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66" y="70"/>
                    <a:pt x="66" y="70"/>
                    <a:pt x="66" y="70"/>
                  </a:cubicBezTo>
                  <a:cubicBezTo>
                    <a:pt x="69" y="65"/>
                    <a:pt x="72" y="60"/>
                    <a:pt x="74" y="54"/>
                  </a:cubicBezTo>
                  <a:cubicBezTo>
                    <a:pt x="15" y="54"/>
                    <a:pt x="15" y="54"/>
                    <a:pt x="15" y="54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82" y="38"/>
                    <a:pt x="82" y="38"/>
                    <a:pt x="82" y="38"/>
                  </a:cubicBezTo>
                  <a:cubicBezTo>
                    <a:pt x="86" y="23"/>
                    <a:pt x="86" y="23"/>
                    <a:pt x="86" y="23"/>
                  </a:cubicBezTo>
                  <a:lnTo>
                    <a:pt x="10" y="23"/>
                  </a:lnTo>
                  <a:close/>
                  <a:moveTo>
                    <a:pt x="67" y="118"/>
                  </a:moveTo>
                  <a:cubicBezTo>
                    <a:pt x="67" y="134"/>
                    <a:pt x="67" y="134"/>
                    <a:pt x="67" y="134"/>
                  </a:cubicBezTo>
                  <a:cubicBezTo>
                    <a:pt x="166" y="134"/>
                    <a:pt x="166" y="134"/>
                    <a:pt x="166" y="134"/>
                  </a:cubicBezTo>
                  <a:cubicBezTo>
                    <a:pt x="166" y="118"/>
                    <a:pt x="166" y="118"/>
                    <a:pt x="166" y="118"/>
                  </a:cubicBezTo>
                  <a:lnTo>
                    <a:pt x="67" y="118"/>
                  </a:lnTo>
                  <a:close/>
                  <a:moveTo>
                    <a:pt x="67" y="148"/>
                  </a:moveTo>
                  <a:cubicBezTo>
                    <a:pt x="67" y="164"/>
                    <a:pt x="67" y="164"/>
                    <a:pt x="67" y="164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6" y="148"/>
                    <a:pt x="166" y="148"/>
                    <a:pt x="166" y="148"/>
                  </a:cubicBezTo>
                  <a:lnTo>
                    <a:pt x="67" y="148"/>
                  </a:lnTo>
                  <a:close/>
                  <a:moveTo>
                    <a:pt x="67" y="192"/>
                  </a:moveTo>
                  <a:cubicBezTo>
                    <a:pt x="152" y="192"/>
                    <a:pt x="152" y="192"/>
                    <a:pt x="152" y="192"/>
                  </a:cubicBezTo>
                  <a:cubicBezTo>
                    <a:pt x="161" y="192"/>
                    <a:pt x="166" y="187"/>
                    <a:pt x="166" y="179"/>
                  </a:cubicBezTo>
                  <a:cubicBezTo>
                    <a:pt x="166" y="178"/>
                    <a:pt x="166" y="178"/>
                    <a:pt x="166" y="178"/>
                  </a:cubicBezTo>
                  <a:cubicBezTo>
                    <a:pt x="67" y="178"/>
                    <a:pt x="67" y="178"/>
                    <a:pt x="67" y="178"/>
                  </a:cubicBezTo>
                  <a:lnTo>
                    <a:pt x="67" y="19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18"/>
            <p:cNvSpPr>
              <a:spLocks/>
            </p:cNvSpPr>
            <p:nvPr userDrawn="1"/>
          </p:nvSpPr>
          <p:spPr bwMode="auto">
            <a:xfrm>
              <a:off x="2938463" y="1441450"/>
              <a:ext cx="65088" cy="147638"/>
            </a:xfrm>
            <a:custGeom>
              <a:avLst/>
              <a:gdLst>
                <a:gd name="T0" fmla="*/ 0 w 36"/>
                <a:gd name="T1" fmla="*/ 80 h 80"/>
                <a:gd name="T2" fmla="*/ 0 w 36"/>
                <a:gd name="T3" fmla="*/ 67 h 80"/>
                <a:gd name="T4" fmla="*/ 21 w 36"/>
                <a:gd name="T5" fmla="*/ 31 h 80"/>
                <a:gd name="T6" fmla="*/ 5 w 36"/>
                <a:gd name="T7" fmla="*/ 31 h 80"/>
                <a:gd name="T8" fmla="*/ 5 w 36"/>
                <a:gd name="T9" fmla="*/ 0 h 80"/>
                <a:gd name="T10" fmla="*/ 35 w 36"/>
                <a:gd name="T11" fmla="*/ 0 h 80"/>
                <a:gd name="T12" fmla="*/ 35 w 36"/>
                <a:gd name="T13" fmla="*/ 27 h 80"/>
                <a:gd name="T14" fmla="*/ 0 w 36"/>
                <a:gd name="T15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0">
                  <a:moveTo>
                    <a:pt x="0" y="80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13" y="57"/>
                    <a:pt x="20" y="46"/>
                    <a:pt x="21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5" y="27"/>
                    <a:pt x="35" y="27"/>
                    <a:pt x="35" y="27"/>
                  </a:cubicBezTo>
                  <a:cubicBezTo>
                    <a:pt x="36" y="50"/>
                    <a:pt x="24" y="67"/>
                    <a:pt x="0" y="8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19"/>
            <p:cNvSpPr>
              <a:spLocks noEditPoints="1"/>
            </p:cNvSpPr>
            <p:nvPr userDrawn="1"/>
          </p:nvSpPr>
          <p:spPr bwMode="auto">
            <a:xfrm>
              <a:off x="3317876" y="1179513"/>
              <a:ext cx="401638" cy="395288"/>
            </a:xfrm>
            <a:custGeom>
              <a:avLst/>
              <a:gdLst>
                <a:gd name="T0" fmla="*/ 18 w 219"/>
                <a:gd name="T1" fmla="*/ 212 h 215"/>
                <a:gd name="T2" fmla="*/ 18 w 219"/>
                <a:gd name="T3" fmla="*/ 87 h 215"/>
                <a:gd name="T4" fmla="*/ 0 w 219"/>
                <a:gd name="T5" fmla="*/ 87 h 215"/>
                <a:gd name="T6" fmla="*/ 0 w 219"/>
                <a:gd name="T7" fmla="*/ 67 h 215"/>
                <a:gd name="T8" fmla="*/ 46 w 219"/>
                <a:gd name="T9" fmla="*/ 67 h 215"/>
                <a:gd name="T10" fmla="*/ 46 w 219"/>
                <a:gd name="T11" fmla="*/ 175 h 215"/>
                <a:gd name="T12" fmla="*/ 64 w 219"/>
                <a:gd name="T13" fmla="*/ 165 h 215"/>
                <a:gd name="T14" fmla="*/ 64 w 219"/>
                <a:gd name="T15" fmla="*/ 186 h 215"/>
                <a:gd name="T16" fmla="*/ 18 w 219"/>
                <a:gd name="T17" fmla="*/ 212 h 215"/>
                <a:gd name="T18" fmla="*/ 24 w 219"/>
                <a:gd name="T19" fmla="*/ 49 h 215"/>
                <a:gd name="T20" fmla="*/ 6 w 219"/>
                <a:gd name="T21" fmla="*/ 4 h 215"/>
                <a:gd name="T22" fmla="*/ 33 w 219"/>
                <a:gd name="T23" fmla="*/ 4 h 215"/>
                <a:gd name="T24" fmla="*/ 52 w 219"/>
                <a:gd name="T25" fmla="*/ 49 h 215"/>
                <a:gd name="T26" fmla="*/ 24 w 219"/>
                <a:gd name="T27" fmla="*/ 49 h 215"/>
                <a:gd name="T28" fmla="*/ 65 w 219"/>
                <a:gd name="T29" fmla="*/ 28 h 215"/>
                <a:gd name="T30" fmla="*/ 65 w 219"/>
                <a:gd name="T31" fmla="*/ 12 h 215"/>
                <a:gd name="T32" fmla="*/ 124 w 219"/>
                <a:gd name="T33" fmla="*/ 12 h 215"/>
                <a:gd name="T34" fmla="*/ 124 w 219"/>
                <a:gd name="T35" fmla="*/ 0 h 215"/>
                <a:gd name="T36" fmla="*/ 152 w 219"/>
                <a:gd name="T37" fmla="*/ 0 h 215"/>
                <a:gd name="T38" fmla="*/ 152 w 219"/>
                <a:gd name="T39" fmla="*/ 12 h 215"/>
                <a:gd name="T40" fmla="*/ 215 w 219"/>
                <a:gd name="T41" fmla="*/ 12 h 215"/>
                <a:gd name="T42" fmla="*/ 215 w 219"/>
                <a:gd name="T43" fmla="*/ 28 h 215"/>
                <a:gd name="T44" fmla="*/ 152 w 219"/>
                <a:gd name="T45" fmla="*/ 28 h 215"/>
                <a:gd name="T46" fmla="*/ 152 w 219"/>
                <a:gd name="T47" fmla="*/ 42 h 215"/>
                <a:gd name="T48" fmla="*/ 208 w 219"/>
                <a:gd name="T49" fmla="*/ 42 h 215"/>
                <a:gd name="T50" fmla="*/ 208 w 219"/>
                <a:gd name="T51" fmla="*/ 58 h 215"/>
                <a:gd name="T52" fmla="*/ 152 w 219"/>
                <a:gd name="T53" fmla="*/ 58 h 215"/>
                <a:gd name="T54" fmla="*/ 152 w 219"/>
                <a:gd name="T55" fmla="*/ 74 h 215"/>
                <a:gd name="T56" fmla="*/ 219 w 219"/>
                <a:gd name="T57" fmla="*/ 74 h 215"/>
                <a:gd name="T58" fmla="*/ 219 w 219"/>
                <a:gd name="T59" fmla="*/ 90 h 215"/>
                <a:gd name="T60" fmla="*/ 59 w 219"/>
                <a:gd name="T61" fmla="*/ 90 h 215"/>
                <a:gd name="T62" fmla="*/ 59 w 219"/>
                <a:gd name="T63" fmla="*/ 74 h 215"/>
                <a:gd name="T64" fmla="*/ 124 w 219"/>
                <a:gd name="T65" fmla="*/ 74 h 215"/>
                <a:gd name="T66" fmla="*/ 124 w 219"/>
                <a:gd name="T67" fmla="*/ 58 h 215"/>
                <a:gd name="T68" fmla="*/ 69 w 219"/>
                <a:gd name="T69" fmla="*/ 58 h 215"/>
                <a:gd name="T70" fmla="*/ 69 w 219"/>
                <a:gd name="T71" fmla="*/ 42 h 215"/>
                <a:gd name="T72" fmla="*/ 124 w 219"/>
                <a:gd name="T73" fmla="*/ 42 h 215"/>
                <a:gd name="T74" fmla="*/ 124 w 219"/>
                <a:gd name="T75" fmla="*/ 28 h 215"/>
                <a:gd name="T76" fmla="*/ 65 w 219"/>
                <a:gd name="T77" fmla="*/ 28 h 215"/>
                <a:gd name="T78" fmla="*/ 73 w 219"/>
                <a:gd name="T79" fmla="*/ 215 h 215"/>
                <a:gd name="T80" fmla="*/ 73 w 219"/>
                <a:gd name="T81" fmla="*/ 101 h 215"/>
                <a:gd name="T82" fmla="*/ 204 w 219"/>
                <a:gd name="T83" fmla="*/ 101 h 215"/>
                <a:gd name="T84" fmla="*/ 204 w 219"/>
                <a:gd name="T85" fmla="*/ 185 h 215"/>
                <a:gd name="T86" fmla="*/ 176 w 219"/>
                <a:gd name="T87" fmla="*/ 214 h 215"/>
                <a:gd name="T88" fmla="*/ 156 w 219"/>
                <a:gd name="T89" fmla="*/ 214 h 215"/>
                <a:gd name="T90" fmla="*/ 156 w 219"/>
                <a:gd name="T91" fmla="*/ 196 h 215"/>
                <a:gd name="T92" fmla="*/ 164 w 219"/>
                <a:gd name="T93" fmla="*/ 196 h 215"/>
                <a:gd name="T94" fmla="*/ 176 w 219"/>
                <a:gd name="T95" fmla="*/ 185 h 215"/>
                <a:gd name="T96" fmla="*/ 176 w 219"/>
                <a:gd name="T97" fmla="*/ 180 h 215"/>
                <a:gd name="T98" fmla="*/ 100 w 219"/>
                <a:gd name="T99" fmla="*/ 180 h 215"/>
                <a:gd name="T100" fmla="*/ 100 w 219"/>
                <a:gd name="T101" fmla="*/ 215 h 215"/>
                <a:gd name="T102" fmla="*/ 73 w 219"/>
                <a:gd name="T103" fmla="*/ 215 h 215"/>
                <a:gd name="T104" fmla="*/ 100 w 219"/>
                <a:gd name="T105" fmla="*/ 118 h 215"/>
                <a:gd name="T106" fmla="*/ 100 w 219"/>
                <a:gd name="T107" fmla="*/ 134 h 215"/>
                <a:gd name="T108" fmla="*/ 176 w 219"/>
                <a:gd name="T109" fmla="*/ 134 h 215"/>
                <a:gd name="T110" fmla="*/ 176 w 219"/>
                <a:gd name="T111" fmla="*/ 118 h 215"/>
                <a:gd name="T112" fmla="*/ 100 w 219"/>
                <a:gd name="T113" fmla="*/ 118 h 215"/>
                <a:gd name="T114" fmla="*/ 100 w 219"/>
                <a:gd name="T115" fmla="*/ 149 h 215"/>
                <a:gd name="T116" fmla="*/ 100 w 219"/>
                <a:gd name="T117" fmla="*/ 164 h 215"/>
                <a:gd name="T118" fmla="*/ 176 w 219"/>
                <a:gd name="T119" fmla="*/ 164 h 215"/>
                <a:gd name="T120" fmla="*/ 176 w 219"/>
                <a:gd name="T121" fmla="*/ 149 h 215"/>
                <a:gd name="T122" fmla="*/ 100 w 219"/>
                <a:gd name="T123" fmla="*/ 14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9" h="215">
                  <a:moveTo>
                    <a:pt x="18" y="212"/>
                  </a:moveTo>
                  <a:cubicBezTo>
                    <a:pt x="18" y="87"/>
                    <a:pt x="18" y="87"/>
                    <a:pt x="18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6" y="67"/>
                    <a:pt x="46" y="67"/>
                    <a:pt x="46" y="67"/>
                  </a:cubicBezTo>
                  <a:cubicBezTo>
                    <a:pt x="46" y="175"/>
                    <a:pt x="46" y="175"/>
                    <a:pt x="46" y="175"/>
                  </a:cubicBezTo>
                  <a:cubicBezTo>
                    <a:pt x="52" y="173"/>
                    <a:pt x="58" y="169"/>
                    <a:pt x="64" y="165"/>
                  </a:cubicBezTo>
                  <a:cubicBezTo>
                    <a:pt x="64" y="186"/>
                    <a:pt x="64" y="186"/>
                    <a:pt x="64" y="186"/>
                  </a:cubicBezTo>
                  <a:cubicBezTo>
                    <a:pt x="51" y="197"/>
                    <a:pt x="35" y="205"/>
                    <a:pt x="18" y="212"/>
                  </a:cubicBezTo>
                  <a:close/>
                  <a:moveTo>
                    <a:pt x="24" y="49"/>
                  </a:moveTo>
                  <a:cubicBezTo>
                    <a:pt x="20" y="34"/>
                    <a:pt x="15" y="19"/>
                    <a:pt x="6" y="4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41" y="17"/>
                    <a:pt x="47" y="32"/>
                    <a:pt x="52" y="49"/>
                  </a:cubicBezTo>
                  <a:lnTo>
                    <a:pt x="24" y="49"/>
                  </a:lnTo>
                  <a:close/>
                  <a:moveTo>
                    <a:pt x="65" y="28"/>
                  </a:moveTo>
                  <a:cubicBezTo>
                    <a:pt x="65" y="12"/>
                    <a:pt x="65" y="12"/>
                    <a:pt x="6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215" y="12"/>
                    <a:pt x="215" y="12"/>
                    <a:pt x="215" y="12"/>
                  </a:cubicBezTo>
                  <a:cubicBezTo>
                    <a:pt x="215" y="28"/>
                    <a:pt x="215" y="28"/>
                    <a:pt x="215" y="28"/>
                  </a:cubicBezTo>
                  <a:cubicBezTo>
                    <a:pt x="152" y="28"/>
                    <a:pt x="152" y="28"/>
                    <a:pt x="152" y="28"/>
                  </a:cubicBezTo>
                  <a:cubicBezTo>
                    <a:pt x="152" y="42"/>
                    <a:pt x="152" y="42"/>
                    <a:pt x="152" y="42"/>
                  </a:cubicBezTo>
                  <a:cubicBezTo>
                    <a:pt x="208" y="42"/>
                    <a:pt x="208" y="42"/>
                    <a:pt x="208" y="42"/>
                  </a:cubicBezTo>
                  <a:cubicBezTo>
                    <a:pt x="208" y="58"/>
                    <a:pt x="208" y="58"/>
                    <a:pt x="208" y="58"/>
                  </a:cubicBezTo>
                  <a:cubicBezTo>
                    <a:pt x="152" y="58"/>
                    <a:pt x="152" y="58"/>
                    <a:pt x="152" y="58"/>
                  </a:cubicBezTo>
                  <a:cubicBezTo>
                    <a:pt x="152" y="74"/>
                    <a:pt x="152" y="74"/>
                    <a:pt x="152" y="74"/>
                  </a:cubicBezTo>
                  <a:cubicBezTo>
                    <a:pt x="219" y="74"/>
                    <a:pt x="219" y="74"/>
                    <a:pt x="219" y="74"/>
                  </a:cubicBezTo>
                  <a:cubicBezTo>
                    <a:pt x="219" y="90"/>
                    <a:pt x="219" y="90"/>
                    <a:pt x="219" y="90"/>
                  </a:cubicBezTo>
                  <a:cubicBezTo>
                    <a:pt x="59" y="90"/>
                    <a:pt x="59" y="90"/>
                    <a:pt x="59" y="90"/>
                  </a:cubicBezTo>
                  <a:cubicBezTo>
                    <a:pt x="59" y="74"/>
                    <a:pt x="59" y="74"/>
                    <a:pt x="59" y="74"/>
                  </a:cubicBezTo>
                  <a:cubicBezTo>
                    <a:pt x="124" y="74"/>
                    <a:pt x="124" y="74"/>
                    <a:pt x="124" y="74"/>
                  </a:cubicBezTo>
                  <a:cubicBezTo>
                    <a:pt x="124" y="58"/>
                    <a:pt x="124" y="58"/>
                    <a:pt x="124" y="58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69" y="42"/>
                    <a:pt x="69" y="42"/>
                    <a:pt x="69" y="42"/>
                  </a:cubicBezTo>
                  <a:cubicBezTo>
                    <a:pt x="124" y="42"/>
                    <a:pt x="124" y="42"/>
                    <a:pt x="124" y="42"/>
                  </a:cubicBezTo>
                  <a:cubicBezTo>
                    <a:pt x="124" y="28"/>
                    <a:pt x="124" y="28"/>
                    <a:pt x="124" y="28"/>
                  </a:cubicBezTo>
                  <a:lnTo>
                    <a:pt x="65" y="28"/>
                  </a:lnTo>
                  <a:close/>
                  <a:moveTo>
                    <a:pt x="73" y="215"/>
                  </a:moveTo>
                  <a:cubicBezTo>
                    <a:pt x="73" y="101"/>
                    <a:pt x="73" y="101"/>
                    <a:pt x="73" y="101"/>
                  </a:cubicBezTo>
                  <a:cubicBezTo>
                    <a:pt x="204" y="101"/>
                    <a:pt x="204" y="101"/>
                    <a:pt x="204" y="101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4" y="205"/>
                    <a:pt x="195" y="215"/>
                    <a:pt x="176" y="214"/>
                  </a:cubicBezTo>
                  <a:cubicBezTo>
                    <a:pt x="156" y="214"/>
                    <a:pt x="156" y="214"/>
                    <a:pt x="156" y="214"/>
                  </a:cubicBezTo>
                  <a:cubicBezTo>
                    <a:pt x="156" y="196"/>
                    <a:pt x="156" y="196"/>
                    <a:pt x="156" y="196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73" y="196"/>
                    <a:pt x="177" y="193"/>
                    <a:pt x="176" y="185"/>
                  </a:cubicBezTo>
                  <a:cubicBezTo>
                    <a:pt x="176" y="180"/>
                    <a:pt x="176" y="180"/>
                    <a:pt x="176" y="180"/>
                  </a:cubicBezTo>
                  <a:cubicBezTo>
                    <a:pt x="100" y="180"/>
                    <a:pt x="100" y="180"/>
                    <a:pt x="100" y="180"/>
                  </a:cubicBezTo>
                  <a:cubicBezTo>
                    <a:pt x="100" y="215"/>
                    <a:pt x="100" y="215"/>
                    <a:pt x="100" y="215"/>
                  </a:cubicBezTo>
                  <a:lnTo>
                    <a:pt x="73" y="215"/>
                  </a:lnTo>
                  <a:close/>
                  <a:moveTo>
                    <a:pt x="100" y="118"/>
                  </a:moveTo>
                  <a:cubicBezTo>
                    <a:pt x="100" y="134"/>
                    <a:pt x="100" y="134"/>
                    <a:pt x="100" y="134"/>
                  </a:cubicBezTo>
                  <a:cubicBezTo>
                    <a:pt x="176" y="134"/>
                    <a:pt x="176" y="134"/>
                    <a:pt x="176" y="134"/>
                  </a:cubicBezTo>
                  <a:cubicBezTo>
                    <a:pt x="176" y="118"/>
                    <a:pt x="176" y="118"/>
                    <a:pt x="176" y="118"/>
                  </a:cubicBezTo>
                  <a:lnTo>
                    <a:pt x="100" y="118"/>
                  </a:lnTo>
                  <a:close/>
                  <a:moveTo>
                    <a:pt x="100" y="149"/>
                  </a:moveTo>
                  <a:cubicBezTo>
                    <a:pt x="100" y="164"/>
                    <a:pt x="100" y="164"/>
                    <a:pt x="100" y="164"/>
                  </a:cubicBezTo>
                  <a:cubicBezTo>
                    <a:pt x="176" y="164"/>
                    <a:pt x="176" y="164"/>
                    <a:pt x="176" y="164"/>
                  </a:cubicBezTo>
                  <a:cubicBezTo>
                    <a:pt x="176" y="149"/>
                    <a:pt x="176" y="149"/>
                    <a:pt x="176" y="149"/>
                  </a:cubicBezTo>
                  <a:lnTo>
                    <a:pt x="100" y="1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20"/>
            <p:cNvSpPr>
              <a:spLocks noEditPoints="1"/>
            </p:cNvSpPr>
            <p:nvPr userDrawn="1"/>
          </p:nvSpPr>
          <p:spPr bwMode="auto">
            <a:xfrm>
              <a:off x="3765551" y="1181100"/>
              <a:ext cx="374650" cy="395288"/>
            </a:xfrm>
            <a:custGeom>
              <a:avLst/>
              <a:gdLst>
                <a:gd name="T0" fmla="*/ 13 w 205"/>
                <a:gd name="T1" fmla="*/ 153 h 215"/>
                <a:gd name="T2" fmla="*/ 13 w 205"/>
                <a:gd name="T3" fmla="*/ 136 h 215"/>
                <a:gd name="T4" fmla="*/ 84 w 205"/>
                <a:gd name="T5" fmla="*/ 97 h 215"/>
                <a:gd name="T6" fmla="*/ 1 w 205"/>
                <a:gd name="T7" fmla="*/ 114 h 215"/>
                <a:gd name="T8" fmla="*/ 1 w 205"/>
                <a:gd name="T9" fmla="*/ 95 h 215"/>
                <a:gd name="T10" fmla="*/ 79 w 205"/>
                <a:gd name="T11" fmla="*/ 77 h 215"/>
                <a:gd name="T12" fmla="*/ 36 w 205"/>
                <a:gd name="T13" fmla="*/ 65 h 215"/>
                <a:gd name="T14" fmla="*/ 36 w 205"/>
                <a:gd name="T15" fmla="*/ 52 h 215"/>
                <a:gd name="T16" fmla="*/ 4 w 205"/>
                <a:gd name="T17" fmla="*/ 60 h 215"/>
                <a:gd name="T18" fmla="*/ 4 w 205"/>
                <a:gd name="T19" fmla="*/ 44 h 215"/>
                <a:gd name="T20" fmla="*/ 73 w 205"/>
                <a:gd name="T21" fmla="*/ 0 h 215"/>
                <a:gd name="T22" fmla="*/ 107 w 205"/>
                <a:gd name="T23" fmla="*/ 0 h 215"/>
                <a:gd name="T24" fmla="*/ 102 w 205"/>
                <a:gd name="T25" fmla="*/ 6 h 215"/>
                <a:gd name="T26" fmla="*/ 96 w 205"/>
                <a:gd name="T27" fmla="*/ 14 h 215"/>
                <a:gd name="T28" fmla="*/ 196 w 205"/>
                <a:gd name="T29" fmla="*/ 14 h 215"/>
                <a:gd name="T30" fmla="*/ 196 w 205"/>
                <a:gd name="T31" fmla="*/ 33 h 215"/>
                <a:gd name="T32" fmla="*/ 107 w 205"/>
                <a:gd name="T33" fmla="*/ 91 h 215"/>
                <a:gd name="T34" fmla="*/ 126 w 205"/>
                <a:gd name="T35" fmla="*/ 91 h 215"/>
                <a:gd name="T36" fmla="*/ 114 w 205"/>
                <a:gd name="T37" fmla="*/ 105 h 215"/>
                <a:gd name="T38" fmla="*/ 205 w 205"/>
                <a:gd name="T39" fmla="*/ 105 h 215"/>
                <a:gd name="T40" fmla="*/ 205 w 205"/>
                <a:gd name="T41" fmla="*/ 124 h 215"/>
                <a:gd name="T42" fmla="*/ 0 w 205"/>
                <a:gd name="T43" fmla="*/ 215 h 215"/>
                <a:gd name="T44" fmla="*/ 0 w 205"/>
                <a:gd name="T45" fmla="*/ 197 h 215"/>
                <a:gd name="T46" fmla="*/ 96 w 205"/>
                <a:gd name="T47" fmla="*/ 172 h 215"/>
                <a:gd name="T48" fmla="*/ 45 w 205"/>
                <a:gd name="T49" fmla="*/ 157 h 215"/>
                <a:gd name="T50" fmla="*/ 45 w 205"/>
                <a:gd name="T51" fmla="*/ 145 h 215"/>
                <a:gd name="T52" fmla="*/ 13 w 205"/>
                <a:gd name="T53" fmla="*/ 153 h 215"/>
                <a:gd name="T54" fmla="*/ 156 w 205"/>
                <a:gd name="T55" fmla="*/ 33 h 215"/>
                <a:gd name="T56" fmla="*/ 76 w 205"/>
                <a:gd name="T57" fmla="*/ 33 h 215"/>
                <a:gd name="T58" fmla="*/ 50 w 205"/>
                <a:gd name="T59" fmla="*/ 48 h 215"/>
                <a:gd name="T60" fmla="*/ 102 w 205"/>
                <a:gd name="T61" fmla="*/ 61 h 215"/>
                <a:gd name="T62" fmla="*/ 102 w 205"/>
                <a:gd name="T63" fmla="*/ 67 h 215"/>
                <a:gd name="T64" fmla="*/ 156 w 205"/>
                <a:gd name="T65" fmla="*/ 33 h 215"/>
                <a:gd name="T66" fmla="*/ 164 w 205"/>
                <a:gd name="T67" fmla="*/ 124 h 215"/>
                <a:gd name="T68" fmla="*/ 92 w 205"/>
                <a:gd name="T69" fmla="*/ 124 h 215"/>
                <a:gd name="T70" fmla="*/ 59 w 205"/>
                <a:gd name="T71" fmla="*/ 140 h 215"/>
                <a:gd name="T72" fmla="*/ 113 w 205"/>
                <a:gd name="T73" fmla="*/ 154 h 215"/>
                <a:gd name="T74" fmla="*/ 113 w 205"/>
                <a:gd name="T75" fmla="*/ 164 h 215"/>
                <a:gd name="T76" fmla="*/ 164 w 205"/>
                <a:gd name="T77" fmla="*/ 124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5" h="215">
                  <a:moveTo>
                    <a:pt x="13" y="153"/>
                  </a:moveTo>
                  <a:cubicBezTo>
                    <a:pt x="13" y="136"/>
                    <a:pt x="13" y="136"/>
                    <a:pt x="13" y="136"/>
                  </a:cubicBezTo>
                  <a:cubicBezTo>
                    <a:pt x="46" y="126"/>
                    <a:pt x="69" y="113"/>
                    <a:pt x="84" y="97"/>
                  </a:cubicBezTo>
                  <a:cubicBezTo>
                    <a:pt x="66" y="103"/>
                    <a:pt x="38" y="109"/>
                    <a:pt x="1" y="114"/>
                  </a:cubicBezTo>
                  <a:cubicBezTo>
                    <a:pt x="1" y="95"/>
                    <a:pt x="1" y="95"/>
                    <a:pt x="1" y="95"/>
                  </a:cubicBezTo>
                  <a:cubicBezTo>
                    <a:pt x="33" y="90"/>
                    <a:pt x="59" y="83"/>
                    <a:pt x="79" y="77"/>
                  </a:cubicBezTo>
                  <a:cubicBezTo>
                    <a:pt x="69" y="72"/>
                    <a:pt x="54" y="68"/>
                    <a:pt x="36" y="65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26" y="55"/>
                    <a:pt x="16" y="58"/>
                    <a:pt x="4" y="60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35" y="35"/>
                    <a:pt x="58" y="20"/>
                    <a:pt x="73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6" y="1"/>
                    <a:pt x="104" y="3"/>
                    <a:pt x="102" y="6"/>
                  </a:cubicBezTo>
                  <a:cubicBezTo>
                    <a:pt x="100" y="9"/>
                    <a:pt x="98" y="12"/>
                    <a:pt x="96" y="14"/>
                  </a:cubicBezTo>
                  <a:cubicBezTo>
                    <a:pt x="196" y="14"/>
                    <a:pt x="196" y="14"/>
                    <a:pt x="196" y="14"/>
                  </a:cubicBezTo>
                  <a:cubicBezTo>
                    <a:pt x="196" y="33"/>
                    <a:pt x="196" y="33"/>
                    <a:pt x="196" y="33"/>
                  </a:cubicBezTo>
                  <a:cubicBezTo>
                    <a:pt x="170" y="60"/>
                    <a:pt x="141" y="79"/>
                    <a:pt x="107" y="91"/>
                  </a:cubicBezTo>
                  <a:cubicBezTo>
                    <a:pt x="126" y="91"/>
                    <a:pt x="126" y="91"/>
                    <a:pt x="126" y="91"/>
                  </a:cubicBezTo>
                  <a:cubicBezTo>
                    <a:pt x="122" y="95"/>
                    <a:pt x="118" y="100"/>
                    <a:pt x="114" y="105"/>
                  </a:cubicBezTo>
                  <a:cubicBezTo>
                    <a:pt x="205" y="105"/>
                    <a:pt x="205" y="105"/>
                    <a:pt x="205" y="105"/>
                  </a:cubicBezTo>
                  <a:cubicBezTo>
                    <a:pt x="205" y="124"/>
                    <a:pt x="205" y="124"/>
                    <a:pt x="205" y="124"/>
                  </a:cubicBezTo>
                  <a:cubicBezTo>
                    <a:pt x="164" y="175"/>
                    <a:pt x="96" y="205"/>
                    <a:pt x="0" y="215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37" y="192"/>
                    <a:pt x="69" y="184"/>
                    <a:pt x="96" y="172"/>
                  </a:cubicBezTo>
                  <a:cubicBezTo>
                    <a:pt x="79" y="166"/>
                    <a:pt x="62" y="161"/>
                    <a:pt x="45" y="157"/>
                  </a:cubicBezTo>
                  <a:cubicBezTo>
                    <a:pt x="45" y="145"/>
                    <a:pt x="45" y="145"/>
                    <a:pt x="45" y="145"/>
                  </a:cubicBezTo>
                  <a:cubicBezTo>
                    <a:pt x="36" y="148"/>
                    <a:pt x="25" y="151"/>
                    <a:pt x="13" y="153"/>
                  </a:cubicBezTo>
                  <a:close/>
                  <a:moveTo>
                    <a:pt x="156" y="33"/>
                  </a:moveTo>
                  <a:cubicBezTo>
                    <a:pt x="76" y="33"/>
                    <a:pt x="76" y="33"/>
                    <a:pt x="76" y="33"/>
                  </a:cubicBezTo>
                  <a:cubicBezTo>
                    <a:pt x="68" y="39"/>
                    <a:pt x="60" y="44"/>
                    <a:pt x="50" y="48"/>
                  </a:cubicBezTo>
                  <a:cubicBezTo>
                    <a:pt x="68" y="50"/>
                    <a:pt x="86" y="54"/>
                    <a:pt x="102" y="61"/>
                  </a:cubicBezTo>
                  <a:cubicBezTo>
                    <a:pt x="102" y="67"/>
                    <a:pt x="102" y="67"/>
                    <a:pt x="102" y="67"/>
                  </a:cubicBezTo>
                  <a:cubicBezTo>
                    <a:pt x="118" y="61"/>
                    <a:pt x="136" y="50"/>
                    <a:pt x="156" y="33"/>
                  </a:cubicBezTo>
                  <a:close/>
                  <a:moveTo>
                    <a:pt x="164" y="124"/>
                  </a:moveTo>
                  <a:cubicBezTo>
                    <a:pt x="92" y="124"/>
                    <a:pt x="92" y="124"/>
                    <a:pt x="92" y="124"/>
                  </a:cubicBezTo>
                  <a:cubicBezTo>
                    <a:pt x="82" y="131"/>
                    <a:pt x="71" y="136"/>
                    <a:pt x="59" y="140"/>
                  </a:cubicBezTo>
                  <a:cubicBezTo>
                    <a:pt x="80" y="143"/>
                    <a:pt x="98" y="148"/>
                    <a:pt x="113" y="154"/>
                  </a:cubicBezTo>
                  <a:cubicBezTo>
                    <a:pt x="113" y="164"/>
                    <a:pt x="113" y="164"/>
                    <a:pt x="113" y="164"/>
                  </a:cubicBezTo>
                  <a:cubicBezTo>
                    <a:pt x="130" y="154"/>
                    <a:pt x="147" y="141"/>
                    <a:pt x="164" y="1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21"/>
            <p:cNvSpPr>
              <a:spLocks noEditPoints="1"/>
            </p:cNvSpPr>
            <p:nvPr userDrawn="1"/>
          </p:nvSpPr>
          <p:spPr bwMode="auto">
            <a:xfrm>
              <a:off x="4195763" y="1179513"/>
              <a:ext cx="393700" cy="393700"/>
            </a:xfrm>
            <a:custGeom>
              <a:avLst/>
              <a:gdLst>
                <a:gd name="T0" fmla="*/ 3 w 216"/>
                <a:gd name="T1" fmla="*/ 53 h 214"/>
                <a:gd name="T2" fmla="*/ 3 w 216"/>
                <a:gd name="T3" fmla="*/ 34 h 214"/>
                <a:gd name="T4" fmla="*/ 26 w 216"/>
                <a:gd name="T5" fmla="*/ 34 h 214"/>
                <a:gd name="T6" fmla="*/ 26 w 216"/>
                <a:gd name="T7" fmla="*/ 1 h 214"/>
                <a:gd name="T8" fmla="*/ 54 w 216"/>
                <a:gd name="T9" fmla="*/ 1 h 214"/>
                <a:gd name="T10" fmla="*/ 54 w 216"/>
                <a:gd name="T11" fmla="*/ 34 h 214"/>
                <a:gd name="T12" fmla="*/ 73 w 216"/>
                <a:gd name="T13" fmla="*/ 34 h 214"/>
                <a:gd name="T14" fmla="*/ 73 w 216"/>
                <a:gd name="T15" fmla="*/ 53 h 214"/>
                <a:gd name="T16" fmla="*/ 54 w 216"/>
                <a:gd name="T17" fmla="*/ 53 h 214"/>
                <a:gd name="T18" fmla="*/ 54 w 216"/>
                <a:gd name="T19" fmla="*/ 98 h 214"/>
                <a:gd name="T20" fmla="*/ 74 w 216"/>
                <a:gd name="T21" fmla="*/ 91 h 214"/>
                <a:gd name="T22" fmla="*/ 74 w 216"/>
                <a:gd name="T23" fmla="*/ 110 h 214"/>
                <a:gd name="T24" fmla="*/ 54 w 216"/>
                <a:gd name="T25" fmla="*/ 120 h 214"/>
                <a:gd name="T26" fmla="*/ 54 w 216"/>
                <a:gd name="T27" fmla="*/ 187 h 214"/>
                <a:gd name="T28" fmla="*/ 25 w 216"/>
                <a:gd name="T29" fmla="*/ 214 h 214"/>
                <a:gd name="T30" fmla="*/ 7 w 216"/>
                <a:gd name="T31" fmla="*/ 214 h 214"/>
                <a:gd name="T32" fmla="*/ 7 w 216"/>
                <a:gd name="T33" fmla="*/ 195 h 214"/>
                <a:gd name="T34" fmla="*/ 14 w 216"/>
                <a:gd name="T35" fmla="*/ 195 h 214"/>
                <a:gd name="T36" fmla="*/ 26 w 216"/>
                <a:gd name="T37" fmla="*/ 185 h 214"/>
                <a:gd name="T38" fmla="*/ 26 w 216"/>
                <a:gd name="T39" fmla="*/ 128 h 214"/>
                <a:gd name="T40" fmla="*/ 11 w 216"/>
                <a:gd name="T41" fmla="*/ 131 h 214"/>
                <a:gd name="T42" fmla="*/ 0 w 216"/>
                <a:gd name="T43" fmla="*/ 133 h 214"/>
                <a:gd name="T44" fmla="*/ 0 w 216"/>
                <a:gd name="T45" fmla="*/ 109 h 214"/>
                <a:gd name="T46" fmla="*/ 26 w 216"/>
                <a:gd name="T47" fmla="*/ 105 h 214"/>
                <a:gd name="T48" fmla="*/ 26 w 216"/>
                <a:gd name="T49" fmla="*/ 53 h 214"/>
                <a:gd name="T50" fmla="*/ 3 w 216"/>
                <a:gd name="T51" fmla="*/ 53 h 214"/>
                <a:gd name="T52" fmla="*/ 114 w 216"/>
                <a:gd name="T53" fmla="*/ 84 h 214"/>
                <a:gd name="T54" fmla="*/ 83 w 216"/>
                <a:gd name="T55" fmla="*/ 52 h 214"/>
                <a:gd name="T56" fmla="*/ 83 w 216"/>
                <a:gd name="T57" fmla="*/ 0 h 214"/>
                <a:gd name="T58" fmla="*/ 112 w 216"/>
                <a:gd name="T59" fmla="*/ 0 h 214"/>
                <a:gd name="T60" fmla="*/ 112 w 216"/>
                <a:gd name="T61" fmla="*/ 31 h 214"/>
                <a:gd name="T62" fmla="*/ 177 w 216"/>
                <a:gd name="T63" fmla="*/ 5 h 214"/>
                <a:gd name="T64" fmla="*/ 212 w 216"/>
                <a:gd name="T65" fmla="*/ 5 h 214"/>
                <a:gd name="T66" fmla="*/ 112 w 216"/>
                <a:gd name="T67" fmla="*/ 47 h 214"/>
                <a:gd name="T68" fmla="*/ 112 w 216"/>
                <a:gd name="T69" fmla="*/ 48 h 214"/>
                <a:gd name="T70" fmla="*/ 127 w 216"/>
                <a:gd name="T71" fmla="*/ 64 h 214"/>
                <a:gd name="T72" fmla="*/ 179 w 216"/>
                <a:gd name="T73" fmla="*/ 64 h 214"/>
                <a:gd name="T74" fmla="*/ 192 w 216"/>
                <a:gd name="T75" fmla="*/ 50 h 214"/>
                <a:gd name="T76" fmla="*/ 192 w 216"/>
                <a:gd name="T77" fmla="*/ 44 h 214"/>
                <a:gd name="T78" fmla="*/ 216 w 216"/>
                <a:gd name="T79" fmla="*/ 44 h 214"/>
                <a:gd name="T80" fmla="*/ 216 w 216"/>
                <a:gd name="T81" fmla="*/ 55 h 214"/>
                <a:gd name="T82" fmla="*/ 187 w 216"/>
                <a:gd name="T83" fmla="*/ 84 h 214"/>
                <a:gd name="T84" fmla="*/ 114 w 216"/>
                <a:gd name="T85" fmla="*/ 84 h 214"/>
                <a:gd name="T86" fmla="*/ 84 w 216"/>
                <a:gd name="T87" fmla="*/ 211 h 214"/>
                <a:gd name="T88" fmla="*/ 84 w 216"/>
                <a:gd name="T89" fmla="*/ 99 h 214"/>
                <a:gd name="T90" fmla="*/ 207 w 216"/>
                <a:gd name="T91" fmla="*/ 99 h 214"/>
                <a:gd name="T92" fmla="*/ 207 w 216"/>
                <a:gd name="T93" fmla="*/ 179 h 214"/>
                <a:gd name="T94" fmla="*/ 175 w 216"/>
                <a:gd name="T95" fmla="*/ 211 h 214"/>
                <a:gd name="T96" fmla="*/ 84 w 216"/>
                <a:gd name="T97" fmla="*/ 211 h 214"/>
                <a:gd name="T98" fmla="*/ 112 w 216"/>
                <a:gd name="T99" fmla="*/ 119 h 214"/>
                <a:gd name="T100" fmla="*/ 112 w 216"/>
                <a:gd name="T101" fmla="*/ 145 h 214"/>
                <a:gd name="T102" fmla="*/ 179 w 216"/>
                <a:gd name="T103" fmla="*/ 145 h 214"/>
                <a:gd name="T104" fmla="*/ 179 w 216"/>
                <a:gd name="T105" fmla="*/ 119 h 214"/>
                <a:gd name="T106" fmla="*/ 112 w 216"/>
                <a:gd name="T107" fmla="*/ 119 h 214"/>
                <a:gd name="T108" fmla="*/ 112 w 216"/>
                <a:gd name="T109" fmla="*/ 193 h 214"/>
                <a:gd name="T110" fmla="*/ 165 w 216"/>
                <a:gd name="T111" fmla="*/ 193 h 214"/>
                <a:gd name="T112" fmla="*/ 179 w 216"/>
                <a:gd name="T113" fmla="*/ 178 h 214"/>
                <a:gd name="T114" fmla="*/ 179 w 216"/>
                <a:gd name="T115" fmla="*/ 164 h 214"/>
                <a:gd name="T116" fmla="*/ 112 w 216"/>
                <a:gd name="T117" fmla="*/ 164 h 214"/>
                <a:gd name="T118" fmla="*/ 112 w 216"/>
                <a:gd name="T119" fmla="*/ 19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16" h="214">
                  <a:moveTo>
                    <a:pt x="3" y="53"/>
                  </a:moveTo>
                  <a:cubicBezTo>
                    <a:pt x="3" y="34"/>
                    <a:pt x="3" y="34"/>
                    <a:pt x="3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54" y="1"/>
                    <a:pt x="54" y="1"/>
                    <a:pt x="54" y="1"/>
                  </a:cubicBezTo>
                  <a:cubicBezTo>
                    <a:pt x="54" y="34"/>
                    <a:pt x="54" y="34"/>
                    <a:pt x="54" y="34"/>
                  </a:cubicBezTo>
                  <a:cubicBezTo>
                    <a:pt x="73" y="34"/>
                    <a:pt x="73" y="34"/>
                    <a:pt x="73" y="34"/>
                  </a:cubicBezTo>
                  <a:cubicBezTo>
                    <a:pt x="73" y="53"/>
                    <a:pt x="73" y="53"/>
                    <a:pt x="73" y="53"/>
                  </a:cubicBezTo>
                  <a:cubicBezTo>
                    <a:pt x="54" y="53"/>
                    <a:pt x="54" y="53"/>
                    <a:pt x="54" y="53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0" y="96"/>
                    <a:pt x="67" y="94"/>
                    <a:pt x="74" y="91"/>
                  </a:cubicBezTo>
                  <a:cubicBezTo>
                    <a:pt x="74" y="110"/>
                    <a:pt x="74" y="110"/>
                    <a:pt x="74" y="110"/>
                  </a:cubicBezTo>
                  <a:cubicBezTo>
                    <a:pt x="67" y="114"/>
                    <a:pt x="60" y="117"/>
                    <a:pt x="54" y="120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54" y="205"/>
                    <a:pt x="44" y="214"/>
                    <a:pt x="25" y="214"/>
                  </a:cubicBezTo>
                  <a:cubicBezTo>
                    <a:pt x="7" y="214"/>
                    <a:pt x="7" y="214"/>
                    <a:pt x="7" y="214"/>
                  </a:cubicBezTo>
                  <a:cubicBezTo>
                    <a:pt x="7" y="195"/>
                    <a:pt x="7" y="195"/>
                    <a:pt x="7" y="195"/>
                  </a:cubicBezTo>
                  <a:cubicBezTo>
                    <a:pt x="14" y="195"/>
                    <a:pt x="14" y="195"/>
                    <a:pt x="14" y="195"/>
                  </a:cubicBezTo>
                  <a:cubicBezTo>
                    <a:pt x="22" y="195"/>
                    <a:pt x="26" y="192"/>
                    <a:pt x="26" y="185"/>
                  </a:cubicBezTo>
                  <a:cubicBezTo>
                    <a:pt x="26" y="128"/>
                    <a:pt x="26" y="128"/>
                    <a:pt x="26" y="128"/>
                  </a:cubicBezTo>
                  <a:cubicBezTo>
                    <a:pt x="22" y="129"/>
                    <a:pt x="17" y="130"/>
                    <a:pt x="11" y="131"/>
                  </a:cubicBezTo>
                  <a:cubicBezTo>
                    <a:pt x="6" y="132"/>
                    <a:pt x="3" y="132"/>
                    <a:pt x="0" y="133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8" y="107"/>
                    <a:pt x="16" y="106"/>
                    <a:pt x="26" y="105"/>
                  </a:cubicBezTo>
                  <a:cubicBezTo>
                    <a:pt x="26" y="53"/>
                    <a:pt x="26" y="53"/>
                    <a:pt x="26" y="53"/>
                  </a:cubicBezTo>
                  <a:lnTo>
                    <a:pt x="3" y="53"/>
                  </a:lnTo>
                  <a:close/>
                  <a:moveTo>
                    <a:pt x="114" y="84"/>
                  </a:moveTo>
                  <a:cubicBezTo>
                    <a:pt x="92" y="85"/>
                    <a:pt x="82" y="74"/>
                    <a:pt x="83" y="52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31"/>
                    <a:pt x="112" y="31"/>
                    <a:pt x="112" y="31"/>
                  </a:cubicBezTo>
                  <a:cubicBezTo>
                    <a:pt x="144" y="28"/>
                    <a:pt x="166" y="19"/>
                    <a:pt x="177" y="5"/>
                  </a:cubicBezTo>
                  <a:cubicBezTo>
                    <a:pt x="212" y="5"/>
                    <a:pt x="212" y="5"/>
                    <a:pt x="212" y="5"/>
                  </a:cubicBezTo>
                  <a:cubicBezTo>
                    <a:pt x="196" y="32"/>
                    <a:pt x="162" y="45"/>
                    <a:pt x="112" y="47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59"/>
                    <a:pt x="117" y="65"/>
                    <a:pt x="127" y="64"/>
                  </a:cubicBezTo>
                  <a:cubicBezTo>
                    <a:pt x="179" y="64"/>
                    <a:pt x="179" y="64"/>
                    <a:pt x="179" y="64"/>
                  </a:cubicBezTo>
                  <a:cubicBezTo>
                    <a:pt x="189" y="65"/>
                    <a:pt x="193" y="60"/>
                    <a:pt x="192" y="50"/>
                  </a:cubicBezTo>
                  <a:cubicBezTo>
                    <a:pt x="192" y="44"/>
                    <a:pt x="192" y="44"/>
                    <a:pt x="192" y="44"/>
                  </a:cubicBezTo>
                  <a:cubicBezTo>
                    <a:pt x="216" y="44"/>
                    <a:pt x="216" y="44"/>
                    <a:pt x="216" y="44"/>
                  </a:cubicBezTo>
                  <a:cubicBezTo>
                    <a:pt x="216" y="55"/>
                    <a:pt x="216" y="55"/>
                    <a:pt x="216" y="55"/>
                  </a:cubicBezTo>
                  <a:cubicBezTo>
                    <a:pt x="216" y="75"/>
                    <a:pt x="207" y="85"/>
                    <a:pt x="187" y="84"/>
                  </a:cubicBezTo>
                  <a:lnTo>
                    <a:pt x="114" y="84"/>
                  </a:lnTo>
                  <a:close/>
                  <a:moveTo>
                    <a:pt x="84" y="211"/>
                  </a:moveTo>
                  <a:cubicBezTo>
                    <a:pt x="84" y="99"/>
                    <a:pt x="84" y="99"/>
                    <a:pt x="84" y="99"/>
                  </a:cubicBezTo>
                  <a:cubicBezTo>
                    <a:pt x="207" y="99"/>
                    <a:pt x="207" y="99"/>
                    <a:pt x="207" y="99"/>
                  </a:cubicBezTo>
                  <a:cubicBezTo>
                    <a:pt x="207" y="179"/>
                    <a:pt x="207" y="179"/>
                    <a:pt x="207" y="179"/>
                  </a:cubicBezTo>
                  <a:cubicBezTo>
                    <a:pt x="208" y="201"/>
                    <a:pt x="197" y="211"/>
                    <a:pt x="175" y="211"/>
                  </a:cubicBezTo>
                  <a:lnTo>
                    <a:pt x="84" y="211"/>
                  </a:lnTo>
                  <a:close/>
                  <a:moveTo>
                    <a:pt x="112" y="119"/>
                  </a:moveTo>
                  <a:cubicBezTo>
                    <a:pt x="112" y="145"/>
                    <a:pt x="112" y="145"/>
                    <a:pt x="112" y="145"/>
                  </a:cubicBezTo>
                  <a:cubicBezTo>
                    <a:pt x="179" y="145"/>
                    <a:pt x="179" y="145"/>
                    <a:pt x="179" y="145"/>
                  </a:cubicBezTo>
                  <a:cubicBezTo>
                    <a:pt x="179" y="119"/>
                    <a:pt x="179" y="119"/>
                    <a:pt x="179" y="119"/>
                  </a:cubicBezTo>
                  <a:lnTo>
                    <a:pt x="112" y="119"/>
                  </a:lnTo>
                  <a:close/>
                  <a:moveTo>
                    <a:pt x="112" y="193"/>
                  </a:moveTo>
                  <a:cubicBezTo>
                    <a:pt x="165" y="193"/>
                    <a:pt x="165" y="193"/>
                    <a:pt x="165" y="193"/>
                  </a:cubicBezTo>
                  <a:cubicBezTo>
                    <a:pt x="175" y="193"/>
                    <a:pt x="180" y="188"/>
                    <a:pt x="179" y="178"/>
                  </a:cubicBezTo>
                  <a:cubicBezTo>
                    <a:pt x="179" y="164"/>
                    <a:pt x="179" y="164"/>
                    <a:pt x="179" y="164"/>
                  </a:cubicBezTo>
                  <a:cubicBezTo>
                    <a:pt x="112" y="164"/>
                    <a:pt x="112" y="164"/>
                    <a:pt x="112" y="164"/>
                  </a:cubicBezTo>
                  <a:lnTo>
                    <a:pt x="112" y="19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22"/>
            <p:cNvSpPr>
              <a:spLocks noEditPoints="1"/>
            </p:cNvSpPr>
            <p:nvPr userDrawn="1"/>
          </p:nvSpPr>
          <p:spPr bwMode="auto">
            <a:xfrm>
              <a:off x="4645026" y="1179513"/>
              <a:ext cx="384175" cy="388938"/>
            </a:xfrm>
            <a:custGeom>
              <a:avLst/>
              <a:gdLst>
                <a:gd name="T0" fmla="*/ 0 w 210"/>
                <a:gd name="T1" fmla="*/ 212 h 212"/>
                <a:gd name="T2" fmla="*/ 12 w 210"/>
                <a:gd name="T3" fmla="*/ 161 h 212"/>
                <a:gd name="T4" fmla="*/ 38 w 210"/>
                <a:gd name="T5" fmla="*/ 161 h 212"/>
                <a:gd name="T6" fmla="*/ 28 w 210"/>
                <a:gd name="T7" fmla="*/ 212 h 212"/>
                <a:gd name="T8" fmla="*/ 0 w 210"/>
                <a:gd name="T9" fmla="*/ 212 h 212"/>
                <a:gd name="T10" fmla="*/ 19 w 210"/>
                <a:gd name="T11" fmla="*/ 149 h 212"/>
                <a:gd name="T12" fmla="*/ 19 w 210"/>
                <a:gd name="T13" fmla="*/ 64 h 212"/>
                <a:gd name="T14" fmla="*/ 84 w 210"/>
                <a:gd name="T15" fmla="*/ 64 h 212"/>
                <a:gd name="T16" fmla="*/ 84 w 210"/>
                <a:gd name="T17" fmla="*/ 0 h 212"/>
                <a:gd name="T18" fmla="*/ 115 w 210"/>
                <a:gd name="T19" fmla="*/ 0 h 212"/>
                <a:gd name="T20" fmla="*/ 115 w 210"/>
                <a:gd name="T21" fmla="*/ 20 h 212"/>
                <a:gd name="T22" fmla="*/ 210 w 210"/>
                <a:gd name="T23" fmla="*/ 20 h 212"/>
                <a:gd name="T24" fmla="*/ 210 w 210"/>
                <a:gd name="T25" fmla="*/ 40 h 212"/>
                <a:gd name="T26" fmla="*/ 115 w 210"/>
                <a:gd name="T27" fmla="*/ 40 h 212"/>
                <a:gd name="T28" fmla="*/ 115 w 210"/>
                <a:gd name="T29" fmla="*/ 64 h 212"/>
                <a:gd name="T30" fmla="*/ 191 w 210"/>
                <a:gd name="T31" fmla="*/ 64 h 212"/>
                <a:gd name="T32" fmla="*/ 191 w 210"/>
                <a:gd name="T33" fmla="*/ 113 h 212"/>
                <a:gd name="T34" fmla="*/ 158 w 210"/>
                <a:gd name="T35" fmla="*/ 149 h 212"/>
                <a:gd name="T36" fmla="*/ 19 w 210"/>
                <a:gd name="T37" fmla="*/ 149 h 212"/>
                <a:gd name="T38" fmla="*/ 49 w 210"/>
                <a:gd name="T39" fmla="*/ 128 h 212"/>
                <a:gd name="T40" fmla="*/ 147 w 210"/>
                <a:gd name="T41" fmla="*/ 128 h 212"/>
                <a:gd name="T42" fmla="*/ 162 w 210"/>
                <a:gd name="T43" fmla="*/ 112 h 212"/>
                <a:gd name="T44" fmla="*/ 162 w 210"/>
                <a:gd name="T45" fmla="*/ 85 h 212"/>
                <a:gd name="T46" fmla="*/ 49 w 210"/>
                <a:gd name="T47" fmla="*/ 85 h 212"/>
                <a:gd name="T48" fmla="*/ 49 w 210"/>
                <a:gd name="T49" fmla="*/ 128 h 212"/>
                <a:gd name="T50" fmla="*/ 67 w 210"/>
                <a:gd name="T51" fmla="*/ 212 h 212"/>
                <a:gd name="T52" fmla="*/ 60 w 210"/>
                <a:gd name="T53" fmla="*/ 161 h 212"/>
                <a:gd name="T54" fmla="*/ 86 w 210"/>
                <a:gd name="T55" fmla="*/ 161 h 212"/>
                <a:gd name="T56" fmla="*/ 95 w 210"/>
                <a:gd name="T57" fmla="*/ 212 h 212"/>
                <a:gd name="T58" fmla="*/ 67 w 210"/>
                <a:gd name="T59" fmla="*/ 212 h 212"/>
                <a:gd name="T60" fmla="*/ 125 w 210"/>
                <a:gd name="T61" fmla="*/ 212 h 212"/>
                <a:gd name="T62" fmla="*/ 115 w 210"/>
                <a:gd name="T63" fmla="*/ 161 h 212"/>
                <a:gd name="T64" fmla="*/ 140 w 210"/>
                <a:gd name="T65" fmla="*/ 161 h 212"/>
                <a:gd name="T66" fmla="*/ 153 w 210"/>
                <a:gd name="T67" fmla="*/ 212 h 212"/>
                <a:gd name="T68" fmla="*/ 125 w 210"/>
                <a:gd name="T69" fmla="*/ 212 h 212"/>
                <a:gd name="T70" fmla="*/ 181 w 210"/>
                <a:gd name="T71" fmla="*/ 212 h 212"/>
                <a:gd name="T72" fmla="*/ 170 w 210"/>
                <a:gd name="T73" fmla="*/ 161 h 212"/>
                <a:gd name="T74" fmla="*/ 196 w 210"/>
                <a:gd name="T75" fmla="*/ 161 h 212"/>
                <a:gd name="T76" fmla="*/ 210 w 210"/>
                <a:gd name="T77" fmla="*/ 212 h 212"/>
                <a:gd name="T78" fmla="*/ 181 w 210"/>
                <a:gd name="T7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0" h="212">
                  <a:moveTo>
                    <a:pt x="0" y="212"/>
                  </a:moveTo>
                  <a:cubicBezTo>
                    <a:pt x="1" y="199"/>
                    <a:pt x="5" y="182"/>
                    <a:pt x="12" y="161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3" y="178"/>
                    <a:pt x="30" y="195"/>
                    <a:pt x="28" y="212"/>
                  </a:cubicBezTo>
                  <a:lnTo>
                    <a:pt x="0" y="212"/>
                  </a:lnTo>
                  <a:close/>
                  <a:moveTo>
                    <a:pt x="19" y="149"/>
                  </a:moveTo>
                  <a:cubicBezTo>
                    <a:pt x="19" y="64"/>
                    <a:pt x="19" y="64"/>
                    <a:pt x="19" y="64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20"/>
                    <a:pt x="115" y="20"/>
                    <a:pt x="115" y="20"/>
                  </a:cubicBezTo>
                  <a:cubicBezTo>
                    <a:pt x="210" y="20"/>
                    <a:pt x="210" y="20"/>
                    <a:pt x="210" y="20"/>
                  </a:cubicBezTo>
                  <a:cubicBezTo>
                    <a:pt x="210" y="40"/>
                    <a:pt x="210" y="40"/>
                    <a:pt x="210" y="40"/>
                  </a:cubicBezTo>
                  <a:cubicBezTo>
                    <a:pt x="115" y="40"/>
                    <a:pt x="115" y="40"/>
                    <a:pt x="115" y="40"/>
                  </a:cubicBezTo>
                  <a:cubicBezTo>
                    <a:pt x="115" y="64"/>
                    <a:pt x="115" y="64"/>
                    <a:pt x="115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1" y="113"/>
                    <a:pt x="191" y="113"/>
                    <a:pt x="191" y="113"/>
                  </a:cubicBezTo>
                  <a:cubicBezTo>
                    <a:pt x="192" y="138"/>
                    <a:pt x="181" y="149"/>
                    <a:pt x="158" y="149"/>
                  </a:cubicBezTo>
                  <a:lnTo>
                    <a:pt x="19" y="149"/>
                  </a:lnTo>
                  <a:close/>
                  <a:moveTo>
                    <a:pt x="49" y="128"/>
                  </a:moveTo>
                  <a:cubicBezTo>
                    <a:pt x="147" y="128"/>
                    <a:pt x="147" y="128"/>
                    <a:pt x="147" y="128"/>
                  </a:cubicBezTo>
                  <a:cubicBezTo>
                    <a:pt x="157" y="128"/>
                    <a:pt x="162" y="123"/>
                    <a:pt x="162" y="112"/>
                  </a:cubicBezTo>
                  <a:cubicBezTo>
                    <a:pt x="162" y="85"/>
                    <a:pt x="162" y="85"/>
                    <a:pt x="162" y="85"/>
                  </a:cubicBezTo>
                  <a:cubicBezTo>
                    <a:pt x="49" y="85"/>
                    <a:pt x="49" y="85"/>
                    <a:pt x="49" y="85"/>
                  </a:cubicBezTo>
                  <a:lnTo>
                    <a:pt x="49" y="128"/>
                  </a:lnTo>
                  <a:close/>
                  <a:moveTo>
                    <a:pt x="67" y="212"/>
                  </a:moveTo>
                  <a:cubicBezTo>
                    <a:pt x="67" y="195"/>
                    <a:pt x="64" y="179"/>
                    <a:pt x="60" y="161"/>
                  </a:cubicBezTo>
                  <a:cubicBezTo>
                    <a:pt x="86" y="161"/>
                    <a:pt x="86" y="161"/>
                    <a:pt x="86" y="161"/>
                  </a:cubicBezTo>
                  <a:cubicBezTo>
                    <a:pt x="91" y="179"/>
                    <a:pt x="94" y="195"/>
                    <a:pt x="95" y="212"/>
                  </a:cubicBezTo>
                  <a:lnTo>
                    <a:pt x="67" y="212"/>
                  </a:lnTo>
                  <a:close/>
                  <a:moveTo>
                    <a:pt x="125" y="212"/>
                  </a:moveTo>
                  <a:cubicBezTo>
                    <a:pt x="123" y="196"/>
                    <a:pt x="120" y="179"/>
                    <a:pt x="115" y="161"/>
                  </a:cubicBezTo>
                  <a:cubicBezTo>
                    <a:pt x="140" y="161"/>
                    <a:pt x="140" y="161"/>
                    <a:pt x="140" y="161"/>
                  </a:cubicBezTo>
                  <a:cubicBezTo>
                    <a:pt x="147" y="179"/>
                    <a:pt x="151" y="195"/>
                    <a:pt x="153" y="212"/>
                  </a:cubicBezTo>
                  <a:lnTo>
                    <a:pt x="125" y="212"/>
                  </a:lnTo>
                  <a:close/>
                  <a:moveTo>
                    <a:pt x="181" y="212"/>
                  </a:moveTo>
                  <a:cubicBezTo>
                    <a:pt x="180" y="198"/>
                    <a:pt x="176" y="181"/>
                    <a:pt x="170" y="161"/>
                  </a:cubicBezTo>
                  <a:cubicBezTo>
                    <a:pt x="196" y="161"/>
                    <a:pt x="196" y="161"/>
                    <a:pt x="196" y="161"/>
                  </a:cubicBezTo>
                  <a:cubicBezTo>
                    <a:pt x="203" y="179"/>
                    <a:pt x="207" y="195"/>
                    <a:pt x="210" y="212"/>
                  </a:cubicBezTo>
                  <a:lnTo>
                    <a:pt x="181" y="21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75" name="Freeform 148"/>
          <p:cNvSpPr>
            <a:spLocks noChangeAspect="1" noEditPoints="1"/>
          </p:cNvSpPr>
          <p:nvPr userDrawn="1"/>
        </p:nvSpPr>
        <p:spPr bwMode="auto">
          <a:xfrm rot="6764112">
            <a:off x="6789367" y="5629217"/>
            <a:ext cx="288000" cy="303535"/>
          </a:xfrm>
          <a:custGeom>
            <a:avLst/>
            <a:gdLst>
              <a:gd name="T0" fmla="*/ 32 w 193"/>
              <a:gd name="T1" fmla="*/ 24 h 204"/>
              <a:gd name="T2" fmla="*/ 73 w 193"/>
              <a:gd name="T3" fmla="*/ 81 h 204"/>
              <a:gd name="T4" fmla="*/ 68 w 193"/>
              <a:gd name="T5" fmla="*/ 60 h 204"/>
              <a:gd name="T6" fmla="*/ 75 w 193"/>
              <a:gd name="T7" fmla="*/ 47 h 204"/>
              <a:gd name="T8" fmla="*/ 92 w 193"/>
              <a:gd name="T9" fmla="*/ 58 h 204"/>
              <a:gd name="T10" fmla="*/ 99 w 193"/>
              <a:gd name="T11" fmla="*/ 56 h 204"/>
              <a:gd name="T12" fmla="*/ 100 w 193"/>
              <a:gd name="T13" fmla="*/ 42 h 204"/>
              <a:gd name="T14" fmla="*/ 117 w 193"/>
              <a:gd name="T15" fmla="*/ 44 h 204"/>
              <a:gd name="T16" fmla="*/ 119 w 193"/>
              <a:gd name="T17" fmla="*/ 48 h 204"/>
              <a:gd name="T18" fmla="*/ 125 w 193"/>
              <a:gd name="T19" fmla="*/ 57 h 204"/>
              <a:gd name="T20" fmla="*/ 126 w 193"/>
              <a:gd name="T21" fmla="*/ 53 h 204"/>
              <a:gd name="T22" fmla="*/ 137 w 193"/>
              <a:gd name="T23" fmla="*/ 47 h 204"/>
              <a:gd name="T24" fmla="*/ 161 w 193"/>
              <a:gd name="T25" fmla="*/ 132 h 204"/>
              <a:gd name="T26" fmla="*/ 121 w 193"/>
              <a:gd name="T27" fmla="*/ 185 h 204"/>
              <a:gd name="T28" fmla="*/ 76 w 193"/>
              <a:gd name="T29" fmla="*/ 151 h 204"/>
              <a:gd name="T30" fmla="*/ 21 w 193"/>
              <a:gd name="T31" fmla="*/ 131 h 204"/>
              <a:gd name="T32" fmla="*/ 34 w 193"/>
              <a:gd name="T33" fmla="*/ 122 h 204"/>
              <a:gd name="T34" fmla="*/ 64 w 193"/>
              <a:gd name="T35" fmla="*/ 125 h 204"/>
              <a:gd name="T36" fmla="*/ 17 w 193"/>
              <a:gd name="T37" fmla="*/ 33 h 204"/>
              <a:gd name="T38" fmla="*/ 20 w 193"/>
              <a:gd name="T39" fmla="*/ 19 h 204"/>
              <a:gd name="T40" fmla="*/ 12 w 193"/>
              <a:gd name="T41" fmla="*/ 7 h 204"/>
              <a:gd name="T42" fmla="*/ 6 w 193"/>
              <a:gd name="T43" fmla="*/ 40 h 204"/>
              <a:gd name="T44" fmla="*/ 45 w 193"/>
              <a:gd name="T45" fmla="*/ 109 h 204"/>
              <a:gd name="T46" fmla="*/ 19 w 193"/>
              <a:gd name="T47" fmla="*/ 111 h 204"/>
              <a:gd name="T48" fmla="*/ 27 w 193"/>
              <a:gd name="T49" fmla="*/ 157 h 204"/>
              <a:gd name="T50" fmla="*/ 99 w 193"/>
              <a:gd name="T51" fmla="*/ 175 h 204"/>
              <a:gd name="T52" fmla="*/ 116 w 193"/>
              <a:gd name="T53" fmla="*/ 204 h 204"/>
              <a:gd name="T54" fmla="*/ 181 w 193"/>
              <a:gd name="T55" fmla="*/ 166 h 204"/>
              <a:gd name="T56" fmla="*/ 186 w 193"/>
              <a:gd name="T57" fmla="*/ 147 h 204"/>
              <a:gd name="T58" fmla="*/ 161 w 193"/>
              <a:gd name="T59" fmla="*/ 61 h 204"/>
              <a:gd name="T60" fmla="*/ 161 w 193"/>
              <a:gd name="T61" fmla="*/ 60 h 204"/>
              <a:gd name="T62" fmla="*/ 155 w 193"/>
              <a:gd name="T63" fmla="*/ 44 h 204"/>
              <a:gd name="T64" fmla="*/ 128 w 193"/>
              <a:gd name="T65" fmla="*/ 33 h 204"/>
              <a:gd name="T66" fmla="*/ 93 w 193"/>
              <a:gd name="T67" fmla="*/ 30 h 204"/>
              <a:gd name="T68" fmla="*/ 68 w 193"/>
              <a:gd name="T69" fmla="*/ 35 h 204"/>
              <a:gd name="T70" fmla="*/ 59 w 193"/>
              <a:gd name="T71" fmla="*/ 41 h 204"/>
              <a:gd name="T72" fmla="*/ 44 w 193"/>
              <a:gd name="T73" fmla="*/ 16 h 204"/>
              <a:gd name="T74" fmla="*/ 13 w 193"/>
              <a:gd name="T75" fmla="*/ 7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93" h="204">
                <a:moveTo>
                  <a:pt x="20" y="19"/>
                </a:moveTo>
                <a:cubicBezTo>
                  <a:pt x="25" y="16"/>
                  <a:pt x="29" y="19"/>
                  <a:pt x="32" y="24"/>
                </a:cubicBezTo>
                <a:cubicBezTo>
                  <a:pt x="32" y="24"/>
                  <a:pt x="65" y="79"/>
                  <a:pt x="65" y="80"/>
                </a:cubicBezTo>
                <a:cubicBezTo>
                  <a:pt x="67" y="83"/>
                  <a:pt x="71" y="82"/>
                  <a:pt x="73" y="81"/>
                </a:cubicBezTo>
                <a:cubicBezTo>
                  <a:pt x="75" y="79"/>
                  <a:pt x="77" y="75"/>
                  <a:pt x="74" y="69"/>
                </a:cubicBezTo>
                <a:cubicBezTo>
                  <a:pt x="68" y="60"/>
                  <a:pt x="68" y="60"/>
                  <a:pt x="68" y="60"/>
                </a:cubicBezTo>
                <a:cubicBezTo>
                  <a:pt x="65" y="56"/>
                  <a:pt x="68" y="52"/>
                  <a:pt x="73" y="48"/>
                </a:cubicBezTo>
                <a:cubicBezTo>
                  <a:pt x="73" y="48"/>
                  <a:pt x="74" y="47"/>
                  <a:pt x="75" y="47"/>
                </a:cubicBezTo>
                <a:cubicBezTo>
                  <a:pt x="79" y="45"/>
                  <a:pt x="83" y="44"/>
                  <a:pt x="86" y="48"/>
                </a:cubicBezTo>
                <a:cubicBezTo>
                  <a:pt x="92" y="58"/>
                  <a:pt x="92" y="58"/>
                  <a:pt x="92" y="58"/>
                </a:cubicBezTo>
                <a:cubicBezTo>
                  <a:pt x="94" y="61"/>
                  <a:pt x="96" y="61"/>
                  <a:pt x="97" y="61"/>
                </a:cubicBezTo>
                <a:cubicBezTo>
                  <a:pt x="99" y="60"/>
                  <a:pt x="99" y="56"/>
                  <a:pt x="99" y="56"/>
                </a:cubicBezTo>
                <a:cubicBezTo>
                  <a:pt x="97" y="51"/>
                  <a:pt x="97" y="51"/>
                  <a:pt x="97" y="51"/>
                </a:cubicBezTo>
                <a:cubicBezTo>
                  <a:pt x="96" y="47"/>
                  <a:pt x="97" y="44"/>
                  <a:pt x="100" y="42"/>
                </a:cubicBezTo>
                <a:cubicBezTo>
                  <a:pt x="101" y="42"/>
                  <a:pt x="102" y="41"/>
                  <a:pt x="104" y="41"/>
                </a:cubicBezTo>
                <a:cubicBezTo>
                  <a:pt x="109" y="39"/>
                  <a:pt x="115" y="38"/>
                  <a:pt x="117" y="44"/>
                </a:cubicBezTo>
                <a:cubicBezTo>
                  <a:pt x="119" y="48"/>
                  <a:pt x="119" y="48"/>
                  <a:pt x="119" y="48"/>
                </a:cubicBezTo>
                <a:cubicBezTo>
                  <a:pt x="119" y="48"/>
                  <a:pt x="119" y="48"/>
                  <a:pt x="119" y="48"/>
                </a:cubicBezTo>
                <a:cubicBezTo>
                  <a:pt x="119" y="48"/>
                  <a:pt x="121" y="60"/>
                  <a:pt x="124" y="59"/>
                </a:cubicBezTo>
                <a:cubicBezTo>
                  <a:pt x="124" y="58"/>
                  <a:pt x="125" y="58"/>
                  <a:pt x="125" y="57"/>
                </a:cubicBezTo>
                <a:cubicBezTo>
                  <a:pt x="125" y="57"/>
                  <a:pt x="125" y="57"/>
                  <a:pt x="125" y="57"/>
                </a:cubicBezTo>
                <a:cubicBezTo>
                  <a:pt x="126" y="53"/>
                  <a:pt x="126" y="53"/>
                  <a:pt x="126" y="53"/>
                </a:cubicBezTo>
                <a:cubicBezTo>
                  <a:pt x="126" y="50"/>
                  <a:pt x="127" y="49"/>
                  <a:pt x="128" y="48"/>
                </a:cubicBezTo>
                <a:cubicBezTo>
                  <a:pt x="130" y="47"/>
                  <a:pt x="134" y="47"/>
                  <a:pt x="137" y="47"/>
                </a:cubicBezTo>
                <a:cubicBezTo>
                  <a:pt x="143" y="47"/>
                  <a:pt x="144" y="53"/>
                  <a:pt x="147" y="64"/>
                </a:cubicBezTo>
                <a:cubicBezTo>
                  <a:pt x="161" y="132"/>
                  <a:pt x="161" y="132"/>
                  <a:pt x="161" y="132"/>
                </a:cubicBezTo>
                <a:cubicBezTo>
                  <a:pt x="174" y="155"/>
                  <a:pt x="174" y="155"/>
                  <a:pt x="174" y="155"/>
                </a:cubicBezTo>
                <a:cubicBezTo>
                  <a:pt x="121" y="185"/>
                  <a:pt x="121" y="185"/>
                  <a:pt x="121" y="185"/>
                </a:cubicBezTo>
                <a:cubicBezTo>
                  <a:pt x="108" y="162"/>
                  <a:pt x="108" y="162"/>
                  <a:pt x="108" y="162"/>
                </a:cubicBezTo>
                <a:cubicBezTo>
                  <a:pt x="108" y="162"/>
                  <a:pt x="94" y="162"/>
                  <a:pt x="76" y="151"/>
                </a:cubicBezTo>
                <a:cubicBezTo>
                  <a:pt x="30" y="143"/>
                  <a:pt x="30" y="143"/>
                  <a:pt x="30" y="143"/>
                </a:cubicBezTo>
                <a:cubicBezTo>
                  <a:pt x="24" y="142"/>
                  <a:pt x="20" y="136"/>
                  <a:pt x="21" y="131"/>
                </a:cubicBezTo>
                <a:cubicBezTo>
                  <a:pt x="22" y="127"/>
                  <a:pt x="24" y="125"/>
                  <a:pt x="26" y="123"/>
                </a:cubicBezTo>
                <a:cubicBezTo>
                  <a:pt x="29" y="122"/>
                  <a:pt x="31" y="121"/>
                  <a:pt x="34" y="122"/>
                </a:cubicBezTo>
                <a:cubicBezTo>
                  <a:pt x="60" y="125"/>
                  <a:pt x="60" y="125"/>
                  <a:pt x="60" y="125"/>
                </a:cubicBezTo>
                <a:cubicBezTo>
                  <a:pt x="62" y="125"/>
                  <a:pt x="63" y="125"/>
                  <a:pt x="64" y="125"/>
                </a:cubicBezTo>
                <a:cubicBezTo>
                  <a:pt x="68" y="123"/>
                  <a:pt x="64" y="113"/>
                  <a:pt x="52" y="92"/>
                </a:cubicBezTo>
                <a:cubicBezTo>
                  <a:pt x="17" y="33"/>
                  <a:pt x="17" y="33"/>
                  <a:pt x="17" y="33"/>
                </a:cubicBezTo>
                <a:cubicBezTo>
                  <a:pt x="14" y="28"/>
                  <a:pt x="15" y="22"/>
                  <a:pt x="20" y="19"/>
                </a:cubicBezTo>
                <a:cubicBezTo>
                  <a:pt x="20" y="19"/>
                  <a:pt x="20" y="19"/>
                  <a:pt x="20" y="19"/>
                </a:cubicBezTo>
                <a:moveTo>
                  <a:pt x="13" y="7"/>
                </a:moveTo>
                <a:cubicBezTo>
                  <a:pt x="13" y="7"/>
                  <a:pt x="13" y="7"/>
                  <a:pt x="12" y="7"/>
                </a:cubicBezTo>
                <a:cubicBezTo>
                  <a:pt x="7" y="11"/>
                  <a:pt x="3" y="16"/>
                  <a:pt x="1" y="22"/>
                </a:cubicBezTo>
                <a:cubicBezTo>
                  <a:pt x="0" y="29"/>
                  <a:pt x="3" y="34"/>
                  <a:pt x="6" y="40"/>
                </a:cubicBezTo>
                <a:cubicBezTo>
                  <a:pt x="40" y="98"/>
                  <a:pt x="40" y="98"/>
                  <a:pt x="40" y="98"/>
                </a:cubicBezTo>
                <a:cubicBezTo>
                  <a:pt x="43" y="102"/>
                  <a:pt x="44" y="106"/>
                  <a:pt x="45" y="109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0" y="107"/>
                  <a:pt x="24" y="108"/>
                  <a:pt x="19" y="111"/>
                </a:cubicBezTo>
                <a:cubicBezTo>
                  <a:pt x="13" y="115"/>
                  <a:pt x="9" y="121"/>
                  <a:pt x="7" y="128"/>
                </a:cubicBezTo>
                <a:cubicBezTo>
                  <a:pt x="5" y="142"/>
                  <a:pt x="14" y="154"/>
                  <a:pt x="27" y="157"/>
                </a:cubicBezTo>
                <a:cubicBezTo>
                  <a:pt x="71" y="165"/>
                  <a:pt x="71" y="165"/>
                  <a:pt x="71" y="165"/>
                </a:cubicBezTo>
                <a:cubicBezTo>
                  <a:pt x="82" y="171"/>
                  <a:pt x="92" y="174"/>
                  <a:pt x="99" y="175"/>
                </a:cubicBezTo>
                <a:cubicBezTo>
                  <a:pt x="109" y="192"/>
                  <a:pt x="109" y="192"/>
                  <a:pt x="109" y="192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28" y="197"/>
                  <a:pt x="128" y="197"/>
                  <a:pt x="128" y="197"/>
                </a:cubicBezTo>
                <a:cubicBezTo>
                  <a:pt x="181" y="166"/>
                  <a:pt x="181" y="166"/>
                  <a:pt x="181" y="166"/>
                </a:cubicBezTo>
                <a:cubicBezTo>
                  <a:pt x="193" y="159"/>
                  <a:pt x="193" y="159"/>
                  <a:pt x="193" y="159"/>
                </a:cubicBezTo>
                <a:cubicBezTo>
                  <a:pt x="186" y="147"/>
                  <a:pt x="186" y="147"/>
                  <a:pt x="186" y="147"/>
                </a:cubicBezTo>
                <a:cubicBezTo>
                  <a:pt x="175" y="127"/>
                  <a:pt x="175" y="127"/>
                  <a:pt x="175" y="127"/>
                </a:cubicBezTo>
                <a:cubicBezTo>
                  <a:pt x="161" y="61"/>
                  <a:pt x="161" y="61"/>
                  <a:pt x="161" y="61"/>
                </a:cubicBezTo>
                <a:cubicBezTo>
                  <a:pt x="161" y="61"/>
                  <a:pt x="161" y="61"/>
                  <a:pt x="161" y="61"/>
                </a:cubicBezTo>
                <a:cubicBezTo>
                  <a:pt x="161" y="60"/>
                  <a:pt x="161" y="60"/>
                  <a:pt x="161" y="60"/>
                </a:cubicBezTo>
                <a:cubicBezTo>
                  <a:pt x="160" y="58"/>
                  <a:pt x="160" y="58"/>
                  <a:pt x="160" y="58"/>
                </a:cubicBezTo>
                <a:cubicBezTo>
                  <a:pt x="159" y="53"/>
                  <a:pt x="157" y="48"/>
                  <a:pt x="155" y="44"/>
                </a:cubicBezTo>
                <a:cubicBezTo>
                  <a:pt x="150" y="35"/>
                  <a:pt x="142" y="33"/>
                  <a:pt x="137" y="33"/>
                </a:cubicBezTo>
                <a:cubicBezTo>
                  <a:pt x="134" y="33"/>
                  <a:pt x="131" y="33"/>
                  <a:pt x="128" y="33"/>
                </a:cubicBezTo>
                <a:cubicBezTo>
                  <a:pt x="123" y="27"/>
                  <a:pt x="113" y="23"/>
                  <a:pt x="99" y="28"/>
                </a:cubicBezTo>
                <a:cubicBezTo>
                  <a:pt x="97" y="28"/>
                  <a:pt x="95" y="29"/>
                  <a:pt x="93" y="30"/>
                </a:cubicBezTo>
                <a:cubicBezTo>
                  <a:pt x="92" y="31"/>
                  <a:pt x="90" y="32"/>
                  <a:pt x="89" y="33"/>
                </a:cubicBezTo>
                <a:cubicBezTo>
                  <a:pt x="84" y="30"/>
                  <a:pt x="76" y="30"/>
                  <a:pt x="68" y="35"/>
                </a:cubicBezTo>
                <a:cubicBezTo>
                  <a:pt x="67" y="35"/>
                  <a:pt x="64" y="37"/>
                  <a:pt x="63" y="38"/>
                </a:cubicBezTo>
                <a:cubicBezTo>
                  <a:pt x="61" y="39"/>
                  <a:pt x="60" y="40"/>
                  <a:pt x="59" y="41"/>
                </a:cubicBezTo>
                <a:cubicBezTo>
                  <a:pt x="52" y="30"/>
                  <a:pt x="46" y="19"/>
                  <a:pt x="44" y="17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37" y="5"/>
                  <a:pt x="25" y="0"/>
                  <a:pt x="13" y="7"/>
                </a:cubicBezTo>
                <a:close/>
              </a:path>
            </a:pathLst>
          </a:custGeom>
          <a:solidFill>
            <a:srgbClr val="806D3E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76" name="组合 75"/>
          <p:cNvGrpSpPr>
            <a:grpSpLocks noChangeAspect="1"/>
          </p:cNvGrpSpPr>
          <p:nvPr userDrawn="1"/>
        </p:nvGrpSpPr>
        <p:grpSpPr>
          <a:xfrm>
            <a:off x="1344173" y="5871097"/>
            <a:ext cx="396000" cy="321564"/>
            <a:chOff x="3175" y="295276"/>
            <a:chExt cx="4856163" cy="3943350"/>
          </a:xfrm>
          <a:solidFill>
            <a:srgbClr val="F3EFE5"/>
          </a:solidFill>
        </p:grpSpPr>
        <p:sp>
          <p:nvSpPr>
            <p:cNvPr id="77" name="Freeform 10"/>
            <p:cNvSpPr>
              <a:spLocks noEditPoints="1"/>
            </p:cNvSpPr>
            <p:nvPr/>
          </p:nvSpPr>
          <p:spPr bwMode="auto">
            <a:xfrm>
              <a:off x="3175" y="741363"/>
              <a:ext cx="4173538" cy="3497263"/>
            </a:xfrm>
            <a:custGeom>
              <a:avLst/>
              <a:gdLst>
                <a:gd name="T0" fmla="*/ 957 w 1111"/>
                <a:gd name="T1" fmla="*/ 394 h 930"/>
                <a:gd name="T2" fmla="*/ 936 w 1111"/>
                <a:gd name="T3" fmla="*/ 362 h 930"/>
                <a:gd name="T4" fmla="*/ 936 w 1111"/>
                <a:gd name="T5" fmla="*/ 235 h 930"/>
                <a:gd name="T6" fmla="*/ 652 w 1111"/>
                <a:gd name="T7" fmla="*/ 233 h 930"/>
                <a:gd name="T8" fmla="*/ 622 w 1111"/>
                <a:gd name="T9" fmla="*/ 219 h 930"/>
                <a:gd name="T10" fmla="*/ 608 w 1111"/>
                <a:gd name="T11" fmla="*/ 70 h 930"/>
                <a:gd name="T12" fmla="*/ 190 w 1111"/>
                <a:gd name="T13" fmla="*/ 233 h 930"/>
                <a:gd name="T14" fmla="*/ 0 w 1111"/>
                <a:gd name="T15" fmla="*/ 591 h 930"/>
                <a:gd name="T16" fmla="*/ 534 w 1111"/>
                <a:gd name="T17" fmla="*/ 930 h 930"/>
                <a:gd name="T18" fmla="*/ 1111 w 1111"/>
                <a:gd name="T19" fmla="*/ 568 h 930"/>
                <a:gd name="T20" fmla="*/ 957 w 1111"/>
                <a:gd name="T21" fmla="*/ 394 h 930"/>
                <a:gd name="T22" fmla="*/ 535 w 1111"/>
                <a:gd name="T23" fmla="*/ 854 h 930"/>
                <a:gd name="T24" fmla="*/ 128 w 1111"/>
                <a:gd name="T25" fmla="*/ 641 h 930"/>
                <a:gd name="T26" fmla="*/ 485 w 1111"/>
                <a:gd name="T27" fmla="*/ 353 h 930"/>
                <a:gd name="T28" fmla="*/ 892 w 1111"/>
                <a:gd name="T29" fmla="*/ 565 h 930"/>
                <a:gd name="T30" fmla="*/ 535 w 1111"/>
                <a:gd name="T31" fmla="*/ 854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11" h="930">
                  <a:moveTo>
                    <a:pt x="957" y="394"/>
                  </a:moveTo>
                  <a:cubicBezTo>
                    <a:pt x="939" y="389"/>
                    <a:pt x="926" y="385"/>
                    <a:pt x="936" y="362"/>
                  </a:cubicBezTo>
                  <a:cubicBezTo>
                    <a:pt x="956" y="311"/>
                    <a:pt x="958" y="266"/>
                    <a:pt x="936" y="235"/>
                  </a:cubicBezTo>
                  <a:cubicBezTo>
                    <a:pt x="895" y="176"/>
                    <a:pt x="782" y="179"/>
                    <a:pt x="652" y="233"/>
                  </a:cubicBezTo>
                  <a:cubicBezTo>
                    <a:pt x="652" y="233"/>
                    <a:pt x="611" y="251"/>
                    <a:pt x="622" y="219"/>
                  </a:cubicBezTo>
                  <a:cubicBezTo>
                    <a:pt x="642" y="155"/>
                    <a:pt x="639" y="101"/>
                    <a:pt x="608" y="70"/>
                  </a:cubicBezTo>
                  <a:cubicBezTo>
                    <a:pt x="537" y="0"/>
                    <a:pt x="350" y="73"/>
                    <a:pt x="190" y="233"/>
                  </a:cubicBezTo>
                  <a:cubicBezTo>
                    <a:pt x="69" y="353"/>
                    <a:pt x="0" y="481"/>
                    <a:pt x="0" y="591"/>
                  </a:cubicBezTo>
                  <a:cubicBezTo>
                    <a:pt x="0" y="801"/>
                    <a:pt x="270" y="930"/>
                    <a:pt x="534" y="930"/>
                  </a:cubicBezTo>
                  <a:cubicBezTo>
                    <a:pt x="881" y="930"/>
                    <a:pt x="1111" y="728"/>
                    <a:pt x="1111" y="568"/>
                  </a:cubicBezTo>
                  <a:cubicBezTo>
                    <a:pt x="1111" y="472"/>
                    <a:pt x="1030" y="417"/>
                    <a:pt x="957" y="394"/>
                  </a:cubicBezTo>
                  <a:close/>
                  <a:moveTo>
                    <a:pt x="535" y="854"/>
                  </a:moveTo>
                  <a:cubicBezTo>
                    <a:pt x="324" y="875"/>
                    <a:pt x="142" y="779"/>
                    <a:pt x="128" y="641"/>
                  </a:cubicBezTo>
                  <a:cubicBezTo>
                    <a:pt x="114" y="503"/>
                    <a:pt x="274" y="373"/>
                    <a:pt x="485" y="353"/>
                  </a:cubicBezTo>
                  <a:cubicBezTo>
                    <a:pt x="696" y="332"/>
                    <a:pt x="878" y="427"/>
                    <a:pt x="892" y="565"/>
                  </a:cubicBezTo>
                  <a:cubicBezTo>
                    <a:pt x="906" y="704"/>
                    <a:pt x="746" y="833"/>
                    <a:pt x="535" y="85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11"/>
            <p:cNvSpPr>
              <a:spLocks/>
            </p:cNvSpPr>
            <p:nvPr/>
          </p:nvSpPr>
          <p:spPr bwMode="auto">
            <a:xfrm>
              <a:off x="3094038" y="295276"/>
              <a:ext cx="1765300" cy="1868488"/>
            </a:xfrm>
            <a:custGeom>
              <a:avLst/>
              <a:gdLst>
                <a:gd name="T0" fmla="*/ 364 w 470"/>
                <a:gd name="T1" fmla="*/ 128 h 497"/>
                <a:gd name="T2" fmla="*/ 43 w 470"/>
                <a:gd name="T3" fmla="*/ 24 h 497"/>
                <a:gd name="T4" fmla="*/ 43 w 470"/>
                <a:gd name="T5" fmla="*/ 24 h 497"/>
                <a:gd name="T6" fmla="*/ 5 w 470"/>
                <a:gd name="T7" fmla="*/ 82 h 497"/>
                <a:gd name="T8" fmla="*/ 63 w 470"/>
                <a:gd name="T9" fmla="*/ 119 h 497"/>
                <a:gd name="T10" fmla="*/ 291 w 470"/>
                <a:gd name="T11" fmla="*/ 193 h 497"/>
                <a:gd name="T12" fmla="*/ 341 w 470"/>
                <a:gd name="T13" fmla="*/ 428 h 497"/>
                <a:gd name="T14" fmla="*/ 341 w 470"/>
                <a:gd name="T15" fmla="*/ 428 h 497"/>
                <a:gd name="T16" fmla="*/ 373 w 470"/>
                <a:gd name="T17" fmla="*/ 489 h 497"/>
                <a:gd name="T18" fmla="*/ 434 w 470"/>
                <a:gd name="T19" fmla="*/ 458 h 497"/>
                <a:gd name="T20" fmla="*/ 434 w 470"/>
                <a:gd name="T21" fmla="*/ 458 h 497"/>
                <a:gd name="T22" fmla="*/ 364 w 470"/>
                <a:gd name="T23" fmla="*/ 128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0" h="497">
                  <a:moveTo>
                    <a:pt x="364" y="128"/>
                  </a:moveTo>
                  <a:cubicBezTo>
                    <a:pt x="280" y="35"/>
                    <a:pt x="157" y="0"/>
                    <a:pt x="43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16" y="30"/>
                    <a:pt x="0" y="55"/>
                    <a:pt x="5" y="82"/>
                  </a:cubicBezTo>
                  <a:cubicBezTo>
                    <a:pt x="11" y="108"/>
                    <a:pt x="37" y="125"/>
                    <a:pt x="63" y="119"/>
                  </a:cubicBezTo>
                  <a:cubicBezTo>
                    <a:pt x="144" y="102"/>
                    <a:pt x="232" y="127"/>
                    <a:pt x="291" y="193"/>
                  </a:cubicBezTo>
                  <a:cubicBezTo>
                    <a:pt x="351" y="259"/>
                    <a:pt x="367" y="349"/>
                    <a:pt x="341" y="428"/>
                  </a:cubicBezTo>
                  <a:cubicBezTo>
                    <a:pt x="341" y="428"/>
                    <a:pt x="341" y="428"/>
                    <a:pt x="341" y="428"/>
                  </a:cubicBezTo>
                  <a:cubicBezTo>
                    <a:pt x="333" y="453"/>
                    <a:pt x="347" y="481"/>
                    <a:pt x="373" y="489"/>
                  </a:cubicBezTo>
                  <a:cubicBezTo>
                    <a:pt x="398" y="497"/>
                    <a:pt x="426" y="483"/>
                    <a:pt x="434" y="458"/>
                  </a:cubicBezTo>
                  <a:cubicBezTo>
                    <a:pt x="434" y="458"/>
                    <a:pt x="434" y="458"/>
                    <a:pt x="434" y="458"/>
                  </a:cubicBezTo>
                  <a:cubicBezTo>
                    <a:pt x="470" y="347"/>
                    <a:pt x="447" y="220"/>
                    <a:pt x="364" y="12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12"/>
            <p:cNvSpPr>
              <a:spLocks/>
            </p:cNvSpPr>
            <p:nvPr/>
          </p:nvSpPr>
          <p:spPr bwMode="auto">
            <a:xfrm>
              <a:off x="3252788" y="974726"/>
              <a:ext cx="919163" cy="969963"/>
            </a:xfrm>
            <a:custGeom>
              <a:avLst/>
              <a:gdLst>
                <a:gd name="T0" fmla="*/ 193 w 245"/>
                <a:gd name="T1" fmla="*/ 63 h 258"/>
                <a:gd name="T2" fmla="*/ 37 w 245"/>
                <a:gd name="T3" fmla="*/ 12 h 258"/>
                <a:gd name="T4" fmla="*/ 5 w 245"/>
                <a:gd name="T5" fmla="*/ 62 h 258"/>
                <a:gd name="T6" fmla="*/ 54 w 245"/>
                <a:gd name="T7" fmla="*/ 94 h 258"/>
                <a:gd name="T8" fmla="*/ 54 w 245"/>
                <a:gd name="T9" fmla="*/ 94 h 258"/>
                <a:gd name="T10" fmla="*/ 131 w 245"/>
                <a:gd name="T11" fmla="*/ 119 h 258"/>
                <a:gd name="T12" fmla="*/ 148 w 245"/>
                <a:gd name="T13" fmla="*/ 198 h 258"/>
                <a:gd name="T14" fmla="*/ 148 w 245"/>
                <a:gd name="T15" fmla="*/ 198 h 258"/>
                <a:gd name="T16" fmla="*/ 175 w 245"/>
                <a:gd name="T17" fmla="*/ 251 h 258"/>
                <a:gd name="T18" fmla="*/ 228 w 245"/>
                <a:gd name="T19" fmla="*/ 223 h 258"/>
                <a:gd name="T20" fmla="*/ 193 w 245"/>
                <a:gd name="T21" fmla="*/ 63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5" h="258">
                  <a:moveTo>
                    <a:pt x="193" y="63"/>
                  </a:moveTo>
                  <a:cubicBezTo>
                    <a:pt x="153" y="18"/>
                    <a:pt x="92" y="0"/>
                    <a:pt x="37" y="12"/>
                  </a:cubicBezTo>
                  <a:cubicBezTo>
                    <a:pt x="14" y="17"/>
                    <a:pt x="0" y="39"/>
                    <a:pt x="5" y="62"/>
                  </a:cubicBezTo>
                  <a:cubicBezTo>
                    <a:pt x="9" y="85"/>
                    <a:pt x="32" y="99"/>
                    <a:pt x="54" y="94"/>
                  </a:cubicBezTo>
                  <a:cubicBezTo>
                    <a:pt x="54" y="94"/>
                    <a:pt x="54" y="94"/>
                    <a:pt x="54" y="94"/>
                  </a:cubicBezTo>
                  <a:cubicBezTo>
                    <a:pt x="82" y="89"/>
                    <a:pt x="111" y="97"/>
                    <a:pt x="131" y="119"/>
                  </a:cubicBezTo>
                  <a:cubicBezTo>
                    <a:pt x="151" y="141"/>
                    <a:pt x="156" y="171"/>
                    <a:pt x="148" y="198"/>
                  </a:cubicBezTo>
                  <a:cubicBezTo>
                    <a:pt x="148" y="198"/>
                    <a:pt x="148" y="198"/>
                    <a:pt x="148" y="198"/>
                  </a:cubicBezTo>
                  <a:cubicBezTo>
                    <a:pt x="141" y="220"/>
                    <a:pt x="153" y="243"/>
                    <a:pt x="175" y="251"/>
                  </a:cubicBezTo>
                  <a:cubicBezTo>
                    <a:pt x="197" y="258"/>
                    <a:pt x="220" y="246"/>
                    <a:pt x="228" y="223"/>
                  </a:cubicBezTo>
                  <a:cubicBezTo>
                    <a:pt x="245" y="169"/>
                    <a:pt x="234" y="108"/>
                    <a:pt x="193" y="6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3"/>
            <p:cNvSpPr>
              <a:spLocks noEditPoints="1"/>
            </p:cNvSpPr>
            <p:nvPr/>
          </p:nvSpPr>
          <p:spPr bwMode="auto">
            <a:xfrm>
              <a:off x="957263" y="2370138"/>
              <a:ext cx="1724025" cy="1485900"/>
            </a:xfrm>
            <a:custGeom>
              <a:avLst/>
              <a:gdLst>
                <a:gd name="T0" fmla="*/ 302 w 459"/>
                <a:gd name="T1" fmla="*/ 26 h 395"/>
                <a:gd name="T2" fmla="*/ 45 w 459"/>
                <a:gd name="T3" fmla="*/ 138 h 395"/>
                <a:gd name="T4" fmla="*/ 144 w 459"/>
                <a:gd name="T5" fmla="*/ 362 h 395"/>
                <a:gd name="T6" fmla="*/ 416 w 459"/>
                <a:gd name="T7" fmla="*/ 246 h 395"/>
                <a:gd name="T8" fmla="*/ 302 w 459"/>
                <a:gd name="T9" fmla="*/ 26 h 395"/>
                <a:gd name="T10" fmla="*/ 225 w 459"/>
                <a:gd name="T11" fmla="*/ 256 h 395"/>
                <a:gd name="T12" fmla="*/ 128 w 459"/>
                <a:gd name="T13" fmla="*/ 288 h 395"/>
                <a:gd name="T14" fmla="*/ 107 w 459"/>
                <a:gd name="T15" fmla="*/ 204 h 395"/>
                <a:gd name="T16" fmla="*/ 202 w 459"/>
                <a:gd name="T17" fmla="*/ 172 h 395"/>
                <a:gd name="T18" fmla="*/ 225 w 459"/>
                <a:gd name="T19" fmla="*/ 256 h 395"/>
                <a:gd name="T20" fmla="*/ 292 w 459"/>
                <a:gd name="T21" fmla="*/ 170 h 395"/>
                <a:gd name="T22" fmla="*/ 256 w 459"/>
                <a:gd name="T23" fmla="*/ 184 h 395"/>
                <a:gd name="T24" fmla="*/ 247 w 459"/>
                <a:gd name="T25" fmla="*/ 152 h 395"/>
                <a:gd name="T26" fmla="*/ 282 w 459"/>
                <a:gd name="T27" fmla="*/ 139 h 395"/>
                <a:gd name="T28" fmla="*/ 292 w 459"/>
                <a:gd name="T29" fmla="*/ 17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59" h="395">
                  <a:moveTo>
                    <a:pt x="302" y="26"/>
                  </a:moveTo>
                  <a:cubicBezTo>
                    <a:pt x="202" y="0"/>
                    <a:pt x="88" y="50"/>
                    <a:pt x="45" y="138"/>
                  </a:cubicBezTo>
                  <a:cubicBezTo>
                    <a:pt x="0" y="229"/>
                    <a:pt x="43" y="329"/>
                    <a:pt x="144" y="362"/>
                  </a:cubicBezTo>
                  <a:cubicBezTo>
                    <a:pt x="249" y="395"/>
                    <a:pt x="373" y="343"/>
                    <a:pt x="416" y="246"/>
                  </a:cubicBezTo>
                  <a:cubicBezTo>
                    <a:pt x="459" y="151"/>
                    <a:pt x="406" y="53"/>
                    <a:pt x="302" y="26"/>
                  </a:cubicBezTo>
                  <a:close/>
                  <a:moveTo>
                    <a:pt x="225" y="256"/>
                  </a:moveTo>
                  <a:cubicBezTo>
                    <a:pt x="205" y="289"/>
                    <a:pt x="161" y="303"/>
                    <a:pt x="128" y="288"/>
                  </a:cubicBezTo>
                  <a:cubicBezTo>
                    <a:pt x="96" y="273"/>
                    <a:pt x="86" y="236"/>
                    <a:pt x="107" y="204"/>
                  </a:cubicBezTo>
                  <a:cubicBezTo>
                    <a:pt x="127" y="172"/>
                    <a:pt x="169" y="158"/>
                    <a:pt x="202" y="172"/>
                  </a:cubicBezTo>
                  <a:cubicBezTo>
                    <a:pt x="235" y="186"/>
                    <a:pt x="245" y="224"/>
                    <a:pt x="225" y="256"/>
                  </a:cubicBezTo>
                  <a:close/>
                  <a:moveTo>
                    <a:pt x="292" y="170"/>
                  </a:moveTo>
                  <a:cubicBezTo>
                    <a:pt x="285" y="183"/>
                    <a:pt x="269" y="189"/>
                    <a:pt x="256" y="184"/>
                  </a:cubicBezTo>
                  <a:cubicBezTo>
                    <a:pt x="243" y="178"/>
                    <a:pt x="240" y="164"/>
                    <a:pt x="247" y="152"/>
                  </a:cubicBezTo>
                  <a:cubicBezTo>
                    <a:pt x="254" y="140"/>
                    <a:pt x="270" y="134"/>
                    <a:pt x="282" y="139"/>
                  </a:cubicBezTo>
                  <a:cubicBezTo>
                    <a:pt x="295" y="143"/>
                    <a:pt x="300" y="158"/>
                    <a:pt x="292" y="1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1" name="组合 80"/>
          <p:cNvGrpSpPr>
            <a:grpSpLocks noChangeAspect="1"/>
          </p:cNvGrpSpPr>
          <p:nvPr userDrawn="1"/>
        </p:nvGrpSpPr>
        <p:grpSpPr>
          <a:xfrm>
            <a:off x="1344173" y="5445823"/>
            <a:ext cx="396000" cy="319355"/>
            <a:chOff x="2482850" y="17463"/>
            <a:chExt cx="442913" cy="357188"/>
          </a:xfrm>
          <a:solidFill>
            <a:srgbClr val="F3EFE5"/>
          </a:solidFill>
        </p:grpSpPr>
        <p:sp>
          <p:nvSpPr>
            <p:cNvPr id="82" name="Freeform 14"/>
            <p:cNvSpPr>
              <a:spLocks/>
            </p:cNvSpPr>
            <p:nvPr/>
          </p:nvSpPr>
          <p:spPr bwMode="auto">
            <a:xfrm>
              <a:off x="2482850" y="17463"/>
              <a:ext cx="442913" cy="204788"/>
            </a:xfrm>
            <a:custGeom>
              <a:avLst/>
              <a:gdLst>
                <a:gd name="T0" fmla="*/ 553 w 558"/>
                <a:gd name="T1" fmla="*/ 229 h 257"/>
                <a:gd name="T2" fmla="*/ 354 w 558"/>
                <a:gd name="T3" fmla="*/ 30 h 257"/>
                <a:gd name="T4" fmla="*/ 354 w 558"/>
                <a:gd name="T5" fmla="*/ 30 h 257"/>
                <a:gd name="T6" fmla="*/ 346 w 558"/>
                <a:gd name="T7" fmla="*/ 24 h 257"/>
                <a:gd name="T8" fmla="*/ 339 w 558"/>
                <a:gd name="T9" fmla="*/ 17 h 257"/>
                <a:gd name="T10" fmla="*/ 329 w 558"/>
                <a:gd name="T11" fmla="*/ 12 h 257"/>
                <a:gd name="T12" fmla="*/ 320 w 558"/>
                <a:gd name="T13" fmla="*/ 7 h 257"/>
                <a:gd name="T14" fmla="*/ 310 w 558"/>
                <a:gd name="T15" fmla="*/ 3 h 257"/>
                <a:gd name="T16" fmla="*/ 300 w 558"/>
                <a:gd name="T17" fmla="*/ 1 h 257"/>
                <a:gd name="T18" fmla="*/ 290 w 558"/>
                <a:gd name="T19" fmla="*/ 0 h 257"/>
                <a:gd name="T20" fmla="*/ 280 w 558"/>
                <a:gd name="T21" fmla="*/ 0 h 257"/>
                <a:gd name="T22" fmla="*/ 280 w 558"/>
                <a:gd name="T23" fmla="*/ 0 h 257"/>
                <a:gd name="T24" fmla="*/ 268 w 558"/>
                <a:gd name="T25" fmla="*/ 0 h 257"/>
                <a:gd name="T26" fmla="*/ 258 w 558"/>
                <a:gd name="T27" fmla="*/ 1 h 257"/>
                <a:gd name="T28" fmla="*/ 248 w 558"/>
                <a:gd name="T29" fmla="*/ 3 h 257"/>
                <a:gd name="T30" fmla="*/ 238 w 558"/>
                <a:gd name="T31" fmla="*/ 7 h 257"/>
                <a:gd name="T32" fmla="*/ 229 w 558"/>
                <a:gd name="T33" fmla="*/ 12 h 257"/>
                <a:gd name="T34" fmla="*/ 220 w 558"/>
                <a:gd name="T35" fmla="*/ 17 h 257"/>
                <a:gd name="T36" fmla="*/ 212 w 558"/>
                <a:gd name="T37" fmla="*/ 24 h 257"/>
                <a:gd name="T38" fmla="*/ 204 w 558"/>
                <a:gd name="T39" fmla="*/ 30 h 257"/>
                <a:gd name="T40" fmla="*/ 169 w 558"/>
                <a:gd name="T41" fmla="*/ 65 h 257"/>
                <a:gd name="T42" fmla="*/ 169 w 558"/>
                <a:gd name="T43" fmla="*/ 17 h 257"/>
                <a:gd name="T44" fmla="*/ 84 w 558"/>
                <a:gd name="T45" fmla="*/ 17 h 257"/>
                <a:gd name="T46" fmla="*/ 84 w 558"/>
                <a:gd name="T47" fmla="*/ 151 h 257"/>
                <a:gd name="T48" fmla="*/ 5 w 558"/>
                <a:gd name="T49" fmla="*/ 229 h 257"/>
                <a:gd name="T50" fmla="*/ 5 w 558"/>
                <a:gd name="T51" fmla="*/ 229 h 257"/>
                <a:gd name="T52" fmla="*/ 1 w 558"/>
                <a:gd name="T53" fmla="*/ 234 h 257"/>
                <a:gd name="T54" fmla="*/ 0 w 558"/>
                <a:gd name="T55" fmla="*/ 240 h 257"/>
                <a:gd name="T56" fmla="*/ 1 w 558"/>
                <a:gd name="T57" fmla="*/ 247 h 257"/>
                <a:gd name="T58" fmla="*/ 5 w 558"/>
                <a:gd name="T59" fmla="*/ 252 h 257"/>
                <a:gd name="T60" fmla="*/ 5 w 558"/>
                <a:gd name="T61" fmla="*/ 252 h 257"/>
                <a:gd name="T62" fmla="*/ 10 w 558"/>
                <a:gd name="T63" fmla="*/ 255 h 257"/>
                <a:gd name="T64" fmla="*/ 16 w 558"/>
                <a:gd name="T65" fmla="*/ 257 h 257"/>
                <a:gd name="T66" fmla="*/ 23 w 558"/>
                <a:gd name="T67" fmla="*/ 255 h 257"/>
                <a:gd name="T68" fmla="*/ 29 w 558"/>
                <a:gd name="T69" fmla="*/ 252 h 257"/>
                <a:gd name="T70" fmla="*/ 227 w 558"/>
                <a:gd name="T71" fmla="*/ 54 h 257"/>
                <a:gd name="T72" fmla="*/ 227 w 558"/>
                <a:gd name="T73" fmla="*/ 54 h 257"/>
                <a:gd name="T74" fmla="*/ 238 w 558"/>
                <a:gd name="T75" fmla="*/ 45 h 257"/>
                <a:gd name="T76" fmla="*/ 251 w 558"/>
                <a:gd name="T77" fmla="*/ 37 h 257"/>
                <a:gd name="T78" fmla="*/ 265 w 558"/>
                <a:gd name="T79" fmla="*/ 34 h 257"/>
                <a:gd name="T80" fmla="*/ 280 w 558"/>
                <a:gd name="T81" fmla="*/ 32 h 257"/>
                <a:gd name="T82" fmla="*/ 280 w 558"/>
                <a:gd name="T83" fmla="*/ 32 h 257"/>
                <a:gd name="T84" fmla="*/ 293 w 558"/>
                <a:gd name="T85" fmla="*/ 34 h 257"/>
                <a:gd name="T86" fmla="*/ 307 w 558"/>
                <a:gd name="T87" fmla="*/ 37 h 257"/>
                <a:gd name="T88" fmla="*/ 320 w 558"/>
                <a:gd name="T89" fmla="*/ 45 h 257"/>
                <a:gd name="T90" fmla="*/ 331 w 558"/>
                <a:gd name="T91" fmla="*/ 54 h 257"/>
                <a:gd name="T92" fmla="*/ 530 w 558"/>
                <a:gd name="T93" fmla="*/ 252 h 257"/>
                <a:gd name="T94" fmla="*/ 530 w 558"/>
                <a:gd name="T95" fmla="*/ 252 h 257"/>
                <a:gd name="T96" fmla="*/ 535 w 558"/>
                <a:gd name="T97" fmla="*/ 255 h 257"/>
                <a:gd name="T98" fmla="*/ 542 w 558"/>
                <a:gd name="T99" fmla="*/ 257 h 257"/>
                <a:gd name="T100" fmla="*/ 548 w 558"/>
                <a:gd name="T101" fmla="*/ 255 h 257"/>
                <a:gd name="T102" fmla="*/ 553 w 558"/>
                <a:gd name="T103" fmla="*/ 252 h 257"/>
                <a:gd name="T104" fmla="*/ 553 w 558"/>
                <a:gd name="T105" fmla="*/ 252 h 257"/>
                <a:gd name="T106" fmla="*/ 557 w 558"/>
                <a:gd name="T107" fmla="*/ 247 h 257"/>
                <a:gd name="T108" fmla="*/ 558 w 558"/>
                <a:gd name="T109" fmla="*/ 240 h 257"/>
                <a:gd name="T110" fmla="*/ 557 w 558"/>
                <a:gd name="T111" fmla="*/ 234 h 257"/>
                <a:gd name="T112" fmla="*/ 553 w 558"/>
                <a:gd name="T113" fmla="*/ 229 h 257"/>
                <a:gd name="T114" fmla="*/ 553 w 558"/>
                <a:gd name="T115" fmla="*/ 229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58" h="257">
                  <a:moveTo>
                    <a:pt x="553" y="229"/>
                  </a:moveTo>
                  <a:lnTo>
                    <a:pt x="354" y="30"/>
                  </a:lnTo>
                  <a:lnTo>
                    <a:pt x="354" y="30"/>
                  </a:lnTo>
                  <a:lnTo>
                    <a:pt x="346" y="24"/>
                  </a:lnTo>
                  <a:lnTo>
                    <a:pt x="339" y="17"/>
                  </a:lnTo>
                  <a:lnTo>
                    <a:pt x="329" y="12"/>
                  </a:lnTo>
                  <a:lnTo>
                    <a:pt x="320" y="7"/>
                  </a:lnTo>
                  <a:lnTo>
                    <a:pt x="310" y="3"/>
                  </a:lnTo>
                  <a:lnTo>
                    <a:pt x="300" y="1"/>
                  </a:lnTo>
                  <a:lnTo>
                    <a:pt x="290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68" y="0"/>
                  </a:lnTo>
                  <a:lnTo>
                    <a:pt x="258" y="1"/>
                  </a:lnTo>
                  <a:lnTo>
                    <a:pt x="248" y="3"/>
                  </a:lnTo>
                  <a:lnTo>
                    <a:pt x="238" y="7"/>
                  </a:lnTo>
                  <a:lnTo>
                    <a:pt x="229" y="12"/>
                  </a:lnTo>
                  <a:lnTo>
                    <a:pt x="220" y="17"/>
                  </a:lnTo>
                  <a:lnTo>
                    <a:pt x="212" y="24"/>
                  </a:lnTo>
                  <a:lnTo>
                    <a:pt x="204" y="30"/>
                  </a:lnTo>
                  <a:lnTo>
                    <a:pt x="169" y="65"/>
                  </a:lnTo>
                  <a:lnTo>
                    <a:pt x="169" y="17"/>
                  </a:lnTo>
                  <a:lnTo>
                    <a:pt x="84" y="17"/>
                  </a:lnTo>
                  <a:lnTo>
                    <a:pt x="84" y="151"/>
                  </a:lnTo>
                  <a:lnTo>
                    <a:pt x="5" y="229"/>
                  </a:lnTo>
                  <a:lnTo>
                    <a:pt x="5" y="229"/>
                  </a:lnTo>
                  <a:lnTo>
                    <a:pt x="1" y="234"/>
                  </a:lnTo>
                  <a:lnTo>
                    <a:pt x="0" y="240"/>
                  </a:lnTo>
                  <a:lnTo>
                    <a:pt x="1" y="247"/>
                  </a:lnTo>
                  <a:lnTo>
                    <a:pt x="5" y="252"/>
                  </a:lnTo>
                  <a:lnTo>
                    <a:pt x="5" y="252"/>
                  </a:lnTo>
                  <a:lnTo>
                    <a:pt x="10" y="255"/>
                  </a:lnTo>
                  <a:lnTo>
                    <a:pt x="16" y="257"/>
                  </a:lnTo>
                  <a:lnTo>
                    <a:pt x="23" y="255"/>
                  </a:lnTo>
                  <a:lnTo>
                    <a:pt x="29" y="252"/>
                  </a:lnTo>
                  <a:lnTo>
                    <a:pt x="227" y="54"/>
                  </a:lnTo>
                  <a:lnTo>
                    <a:pt x="227" y="54"/>
                  </a:lnTo>
                  <a:lnTo>
                    <a:pt x="238" y="45"/>
                  </a:lnTo>
                  <a:lnTo>
                    <a:pt x="251" y="37"/>
                  </a:lnTo>
                  <a:lnTo>
                    <a:pt x="265" y="34"/>
                  </a:lnTo>
                  <a:lnTo>
                    <a:pt x="280" y="32"/>
                  </a:lnTo>
                  <a:lnTo>
                    <a:pt x="280" y="32"/>
                  </a:lnTo>
                  <a:lnTo>
                    <a:pt x="293" y="34"/>
                  </a:lnTo>
                  <a:lnTo>
                    <a:pt x="307" y="37"/>
                  </a:lnTo>
                  <a:lnTo>
                    <a:pt x="320" y="45"/>
                  </a:lnTo>
                  <a:lnTo>
                    <a:pt x="331" y="54"/>
                  </a:lnTo>
                  <a:lnTo>
                    <a:pt x="530" y="252"/>
                  </a:lnTo>
                  <a:lnTo>
                    <a:pt x="530" y="252"/>
                  </a:lnTo>
                  <a:lnTo>
                    <a:pt x="535" y="255"/>
                  </a:lnTo>
                  <a:lnTo>
                    <a:pt x="542" y="257"/>
                  </a:lnTo>
                  <a:lnTo>
                    <a:pt x="548" y="255"/>
                  </a:lnTo>
                  <a:lnTo>
                    <a:pt x="553" y="252"/>
                  </a:lnTo>
                  <a:lnTo>
                    <a:pt x="553" y="252"/>
                  </a:lnTo>
                  <a:lnTo>
                    <a:pt x="557" y="247"/>
                  </a:lnTo>
                  <a:lnTo>
                    <a:pt x="558" y="240"/>
                  </a:lnTo>
                  <a:lnTo>
                    <a:pt x="557" y="234"/>
                  </a:lnTo>
                  <a:lnTo>
                    <a:pt x="553" y="229"/>
                  </a:lnTo>
                  <a:lnTo>
                    <a:pt x="553" y="2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15"/>
            <p:cNvSpPr>
              <a:spLocks/>
            </p:cNvSpPr>
            <p:nvPr/>
          </p:nvSpPr>
          <p:spPr bwMode="auto">
            <a:xfrm>
              <a:off x="2543175" y="65088"/>
              <a:ext cx="322263" cy="309563"/>
            </a:xfrm>
            <a:custGeom>
              <a:avLst/>
              <a:gdLst>
                <a:gd name="T0" fmla="*/ 249 w 404"/>
                <a:gd name="T1" fmla="*/ 20 h 389"/>
                <a:gd name="T2" fmla="*/ 249 w 404"/>
                <a:gd name="T3" fmla="*/ 20 h 389"/>
                <a:gd name="T4" fmla="*/ 239 w 404"/>
                <a:gd name="T5" fmla="*/ 11 h 389"/>
                <a:gd name="T6" fmla="*/ 228 w 404"/>
                <a:gd name="T7" fmla="*/ 5 h 389"/>
                <a:gd name="T8" fmla="*/ 215 w 404"/>
                <a:gd name="T9" fmla="*/ 1 h 389"/>
                <a:gd name="T10" fmla="*/ 203 w 404"/>
                <a:gd name="T11" fmla="*/ 0 h 389"/>
                <a:gd name="T12" fmla="*/ 203 w 404"/>
                <a:gd name="T13" fmla="*/ 0 h 389"/>
                <a:gd name="T14" fmla="*/ 189 w 404"/>
                <a:gd name="T15" fmla="*/ 1 h 389"/>
                <a:gd name="T16" fmla="*/ 177 w 404"/>
                <a:gd name="T17" fmla="*/ 5 h 389"/>
                <a:gd name="T18" fmla="*/ 166 w 404"/>
                <a:gd name="T19" fmla="*/ 11 h 389"/>
                <a:gd name="T20" fmla="*/ 156 w 404"/>
                <a:gd name="T21" fmla="*/ 20 h 389"/>
                <a:gd name="T22" fmla="*/ 0 w 404"/>
                <a:gd name="T23" fmla="*/ 175 h 389"/>
                <a:gd name="T24" fmla="*/ 0 w 404"/>
                <a:gd name="T25" fmla="*/ 354 h 389"/>
                <a:gd name="T26" fmla="*/ 0 w 404"/>
                <a:gd name="T27" fmla="*/ 354 h 389"/>
                <a:gd name="T28" fmla="*/ 1 w 404"/>
                <a:gd name="T29" fmla="*/ 360 h 389"/>
                <a:gd name="T30" fmla="*/ 2 w 404"/>
                <a:gd name="T31" fmla="*/ 367 h 389"/>
                <a:gd name="T32" fmla="*/ 6 w 404"/>
                <a:gd name="T33" fmla="*/ 373 h 389"/>
                <a:gd name="T34" fmla="*/ 10 w 404"/>
                <a:gd name="T35" fmla="*/ 378 h 389"/>
                <a:gd name="T36" fmla="*/ 16 w 404"/>
                <a:gd name="T37" fmla="*/ 383 h 389"/>
                <a:gd name="T38" fmla="*/ 21 w 404"/>
                <a:gd name="T39" fmla="*/ 385 h 389"/>
                <a:gd name="T40" fmla="*/ 29 w 404"/>
                <a:gd name="T41" fmla="*/ 388 h 389"/>
                <a:gd name="T42" fmla="*/ 35 w 404"/>
                <a:gd name="T43" fmla="*/ 389 h 389"/>
                <a:gd name="T44" fmla="*/ 122 w 404"/>
                <a:gd name="T45" fmla="*/ 389 h 389"/>
                <a:gd name="T46" fmla="*/ 122 w 404"/>
                <a:gd name="T47" fmla="*/ 283 h 389"/>
                <a:gd name="T48" fmla="*/ 122 w 404"/>
                <a:gd name="T49" fmla="*/ 283 h 389"/>
                <a:gd name="T50" fmla="*/ 122 w 404"/>
                <a:gd name="T51" fmla="*/ 278 h 389"/>
                <a:gd name="T52" fmla="*/ 123 w 404"/>
                <a:gd name="T53" fmla="*/ 275 h 389"/>
                <a:gd name="T54" fmla="*/ 126 w 404"/>
                <a:gd name="T55" fmla="*/ 271 h 389"/>
                <a:gd name="T56" fmla="*/ 128 w 404"/>
                <a:gd name="T57" fmla="*/ 267 h 389"/>
                <a:gd name="T58" fmla="*/ 132 w 404"/>
                <a:gd name="T59" fmla="*/ 264 h 389"/>
                <a:gd name="T60" fmla="*/ 136 w 404"/>
                <a:gd name="T61" fmla="*/ 262 h 389"/>
                <a:gd name="T62" fmla="*/ 140 w 404"/>
                <a:gd name="T63" fmla="*/ 261 h 389"/>
                <a:gd name="T64" fmla="*/ 145 w 404"/>
                <a:gd name="T65" fmla="*/ 259 h 389"/>
                <a:gd name="T66" fmla="*/ 259 w 404"/>
                <a:gd name="T67" fmla="*/ 259 h 389"/>
                <a:gd name="T68" fmla="*/ 259 w 404"/>
                <a:gd name="T69" fmla="*/ 259 h 389"/>
                <a:gd name="T70" fmla="*/ 264 w 404"/>
                <a:gd name="T71" fmla="*/ 261 h 389"/>
                <a:gd name="T72" fmla="*/ 268 w 404"/>
                <a:gd name="T73" fmla="*/ 262 h 389"/>
                <a:gd name="T74" fmla="*/ 272 w 404"/>
                <a:gd name="T75" fmla="*/ 264 h 389"/>
                <a:gd name="T76" fmla="*/ 276 w 404"/>
                <a:gd name="T77" fmla="*/ 267 h 389"/>
                <a:gd name="T78" fmla="*/ 278 w 404"/>
                <a:gd name="T79" fmla="*/ 271 h 389"/>
                <a:gd name="T80" fmla="*/ 281 w 404"/>
                <a:gd name="T81" fmla="*/ 275 h 389"/>
                <a:gd name="T82" fmla="*/ 282 w 404"/>
                <a:gd name="T83" fmla="*/ 278 h 389"/>
                <a:gd name="T84" fmla="*/ 283 w 404"/>
                <a:gd name="T85" fmla="*/ 283 h 389"/>
                <a:gd name="T86" fmla="*/ 283 w 404"/>
                <a:gd name="T87" fmla="*/ 389 h 389"/>
                <a:gd name="T88" fmla="*/ 369 w 404"/>
                <a:gd name="T89" fmla="*/ 389 h 389"/>
                <a:gd name="T90" fmla="*/ 369 w 404"/>
                <a:gd name="T91" fmla="*/ 389 h 389"/>
                <a:gd name="T92" fmla="*/ 376 w 404"/>
                <a:gd name="T93" fmla="*/ 388 h 389"/>
                <a:gd name="T94" fmla="*/ 383 w 404"/>
                <a:gd name="T95" fmla="*/ 385 h 389"/>
                <a:gd name="T96" fmla="*/ 389 w 404"/>
                <a:gd name="T97" fmla="*/ 383 h 389"/>
                <a:gd name="T98" fmla="*/ 394 w 404"/>
                <a:gd name="T99" fmla="*/ 378 h 389"/>
                <a:gd name="T100" fmla="*/ 398 w 404"/>
                <a:gd name="T101" fmla="*/ 373 h 389"/>
                <a:gd name="T102" fmla="*/ 402 w 404"/>
                <a:gd name="T103" fmla="*/ 367 h 389"/>
                <a:gd name="T104" fmla="*/ 403 w 404"/>
                <a:gd name="T105" fmla="*/ 360 h 389"/>
                <a:gd name="T106" fmla="*/ 404 w 404"/>
                <a:gd name="T107" fmla="*/ 354 h 389"/>
                <a:gd name="T108" fmla="*/ 404 w 404"/>
                <a:gd name="T109" fmla="*/ 175 h 389"/>
                <a:gd name="T110" fmla="*/ 249 w 404"/>
                <a:gd name="T111" fmla="*/ 2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04" h="389">
                  <a:moveTo>
                    <a:pt x="249" y="20"/>
                  </a:moveTo>
                  <a:lnTo>
                    <a:pt x="249" y="20"/>
                  </a:lnTo>
                  <a:lnTo>
                    <a:pt x="239" y="11"/>
                  </a:lnTo>
                  <a:lnTo>
                    <a:pt x="228" y="5"/>
                  </a:lnTo>
                  <a:lnTo>
                    <a:pt x="215" y="1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89" y="1"/>
                  </a:lnTo>
                  <a:lnTo>
                    <a:pt x="177" y="5"/>
                  </a:lnTo>
                  <a:lnTo>
                    <a:pt x="166" y="11"/>
                  </a:lnTo>
                  <a:lnTo>
                    <a:pt x="156" y="20"/>
                  </a:lnTo>
                  <a:lnTo>
                    <a:pt x="0" y="175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1" y="360"/>
                  </a:lnTo>
                  <a:lnTo>
                    <a:pt x="2" y="367"/>
                  </a:lnTo>
                  <a:lnTo>
                    <a:pt x="6" y="373"/>
                  </a:lnTo>
                  <a:lnTo>
                    <a:pt x="10" y="378"/>
                  </a:lnTo>
                  <a:lnTo>
                    <a:pt x="16" y="383"/>
                  </a:lnTo>
                  <a:lnTo>
                    <a:pt x="21" y="385"/>
                  </a:lnTo>
                  <a:lnTo>
                    <a:pt x="29" y="388"/>
                  </a:lnTo>
                  <a:lnTo>
                    <a:pt x="35" y="389"/>
                  </a:lnTo>
                  <a:lnTo>
                    <a:pt x="122" y="389"/>
                  </a:lnTo>
                  <a:lnTo>
                    <a:pt x="122" y="283"/>
                  </a:lnTo>
                  <a:lnTo>
                    <a:pt x="122" y="283"/>
                  </a:lnTo>
                  <a:lnTo>
                    <a:pt x="122" y="278"/>
                  </a:lnTo>
                  <a:lnTo>
                    <a:pt x="123" y="275"/>
                  </a:lnTo>
                  <a:lnTo>
                    <a:pt x="126" y="271"/>
                  </a:lnTo>
                  <a:lnTo>
                    <a:pt x="128" y="267"/>
                  </a:lnTo>
                  <a:lnTo>
                    <a:pt x="132" y="264"/>
                  </a:lnTo>
                  <a:lnTo>
                    <a:pt x="136" y="262"/>
                  </a:lnTo>
                  <a:lnTo>
                    <a:pt x="140" y="261"/>
                  </a:lnTo>
                  <a:lnTo>
                    <a:pt x="145" y="259"/>
                  </a:lnTo>
                  <a:lnTo>
                    <a:pt x="259" y="259"/>
                  </a:lnTo>
                  <a:lnTo>
                    <a:pt x="259" y="259"/>
                  </a:lnTo>
                  <a:lnTo>
                    <a:pt x="264" y="261"/>
                  </a:lnTo>
                  <a:lnTo>
                    <a:pt x="268" y="262"/>
                  </a:lnTo>
                  <a:lnTo>
                    <a:pt x="272" y="264"/>
                  </a:lnTo>
                  <a:lnTo>
                    <a:pt x="276" y="267"/>
                  </a:lnTo>
                  <a:lnTo>
                    <a:pt x="278" y="271"/>
                  </a:lnTo>
                  <a:lnTo>
                    <a:pt x="281" y="275"/>
                  </a:lnTo>
                  <a:lnTo>
                    <a:pt x="282" y="278"/>
                  </a:lnTo>
                  <a:lnTo>
                    <a:pt x="283" y="283"/>
                  </a:lnTo>
                  <a:lnTo>
                    <a:pt x="283" y="389"/>
                  </a:lnTo>
                  <a:lnTo>
                    <a:pt x="369" y="389"/>
                  </a:lnTo>
                  <a:lnTo>
                    <a:pt x="369" y="389"/>
                  </a:lnTo>
                  <a:lnTo>
                    <a:pt x="376" y="388"/>
                  </a:lnTo>
                  <a:lnTo>
                    <a:pt x="383" y="385"/>
                  </a:lnTo>
                  <a:lnTo>
                    <a:pt x="389" y="383"/>
                  </a:lnTo>
                  <a:lnTo>
                    <a:pt x="394" y="378"/>
                  </a:lnTo>
                  <a:lnTo>
                    <a:pt x="398" y="373"/>
                  </a:lnTo>
                  <a:lnTo>
                    <a:pt x="402" y="367"/>
                  </a:lnTo>
                  <a:lnTo>
                    <a:pt x="403" y="360"/>
                  </a:lnTo>
                  <a:lnTo>
                    <a:pt x="404" y="354"/>
                  </a:lnTo>
                  <a:lnTo>
                    <a:pt x="404" y="175"/>
                  </a:lnTo>
                  <a:lnTo>
                    <a:pt x="249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4" name="Freeform 137"/>
          <p:cNvSpPr>
            <a:spLocks noChangeAspect="1" noEditPoints="1"/>
          </p:cNvSpPr>
          <p:nvPr userDrawn="1"/>
        </p:nvSpPr>
        <p:spPr bwMode="auto">
          <a:xfrm>
            <a:off x="1362173" y="5072151"/>
            <a:ext cx="360000" cy="235670"/>
          </a:xfrm>
          <a:custGeom>
            <a:avLst/>
            <a:gdLst>
              <a:gd name="T0" fmla="*/ 112 w 128"/>
              <a:gd name="T1" fmla="*/ 0 h 84"/>
              <a:gd name="T2" fmla="*/ 16 w 128"/>
              <a:gd name="T3" fmla="*/ 0 h 84"/>
              <a:gd name="T4" fmla="*/ 0 w 128"/>
              <a:gd name="T5" fmla="*/ 16 h 84"/>
              <a:gd name="T6" fmla="*/ 0 w 128"/>
              <a:gd name="T7" fmla="*/ 68 h 84"/>
              <a:gd name="T8" fmla="*/ 16 w 128"/>
              <a:gd name="T9" fmla="*/ 84 h 84"/>
              <a:gd name="T10" fmla="*/ 112 w 128"/>
              <a:gd name="T11" fmla="*/ 84 h 84"/>
              <a:gd name="T12" fmla="*/ 128 w 128"/>
              <a:gd name="T13" fmla="*/ 68 h 84"/>
              <a:gd name="T14" fmla="*/ 128 w 128"/>
              <a:gd name="T15" fmla="*/ 16 h 84"/>
              <a:gd name="T16" fmla="*/ 112 w 128"/>
              <a:gd name="T17" fmla="*/ 0 h 84"/>
              <a:gd name="T18" fmla="*/ 8 w 128"/>
              <a:gd name="T19" fmla="*/ 21 h 84"/>
              <a:gd name="T20" fmla="*/ 36 w 128"/>
              <a:gd name="T21" fmla="*/ 42 h 84"/>
              <a:gd name="T22" fmla="*/ 8 w 128"/>
              <a:gd name="T23" fmla="*/ 63 h 84"/>
              <a:gd name="T24" fmla="*/ 8 w 128"/>
              <a:gd name="T25" fmla="*/ 21 h 84"/>
              <a:gd name="T26" fmla="*/ 120 w 128"/>
              <a:gd name="T27" fmla="*/ 68 h 84"/>
              <a:gd name="T28" fmla="*/ 112 w 128"/>
              <a:gd name="T29" fmla="*/ 76 h 84"/>
              <a:gd name="T30" fmla="*/ 16 w 128"/>
              <a:gd name="T31" fmla="*/ 76 h 84"/>
              <a:gd name="T32" fmla="*/ 8 w 128"/>
              <a:gd name="T33" fmla="*/ 68 h 84"/>
              <a:gd name="T34" fmla="*/ 40 w 128"/>
              <a:gd name="T35" fmla="*/ 45 h 84"/>
              <a:gd name="T36" fmla="*/ 57 w 128"/>
              <a:gd name="T37" fmla="*/ 58 h 84"/>
              <a:gd name="T38" fmla="*/ 64 w 128"/>
              <a:gd name="T39" fmla="*/ 60 h 84"/>
              <a:gd name="T40" fmla="*/ 71 w 128"/>
              <a:gd name="T41" fmla="*/ 58 h 84"/>
              <a:gd name="T42" fmla="*/ 89 w 128"/>
              <a:gd name="T43" fmla="*/ 45 h 84"/>
              <a:gd name="T44" fmla="*/ 120 w 128"/>
              <a:gd name="T45" fmla="*/ 68 h 84"/>
              <a:gd name="T46" fmla="*/ 120 w 128"/>
              <a:gd name="T47" fmla="*/ 63 h 84"/>
              <a:gd name="T48" fmla="*/ 92 w 128"/>
              <a:gd name="T49" fmla="*/ 42 h 84"/>
              <a:gd name="T50" fmla="*/ 120 w 128"/>
              <a:gd name="T51" fmla="*/ 21 h 84"/>
              <a:gd name="T52" fmla="*/ 120 w 128"/>
              <a:gd name="T53" fmla="*/ 63 h 84"/>
              <a:gd name="T54" fmla="*/ 69 w 128"/>
              <a:gd name="T55" fmla="*/ 54 h 84"/>
              <a:gd name="T56" fmla="*/ 64 w 128"/>
              <a:gd name="T57" fmla="*/ 56 h 84"/>
              <a:gd name="T58" fmla="*/ 59 w 128"/>
              <a:gd name="T59" fmla="*/ 54 h 84"/>
              <a:gd name="T60" fmla="*/ 43 w 128"/>
              <a:gd name="T61" fmla="*/ 42 h 84"/>
              <a:gd name="T62" fmla="*/ 40 w 128"/>
              <a:gd name="T63" fmla="*/ 40 h 84"/>
              <a:gd name="T64" fmla="*/ 8 w 128"/>
              <a:gd name="T65" fmla="*/ 16 h 84"/>
              <a:gd name="T66" fmla="*/ 8 w 128"/>
              <a:gd name="T67" fmla="*/ 16 h 84"/>
              <a:gd name="T68" fmla="*/ 16 w 128"/>
              <a:gd name="T69" fmla="*/ 8 h 84"/>
              <a:gd name="T70" fmla="*/ 112 w 128"/>
              <a:gd name="T71" fmla="*/ 8 h 84"/>
              <a:gd name="T72" fmla="*/ 120 w 128"/>
              <a:gd name="T73" fmla="*/ 16 h 84"/>
              <a:gd name="T74" fmla="*/ 69 w 128"/>
              <a:gd name="T75" fmla="*/ 5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28" h="84">
                <a:moveTo>
                  <a:pt x="112" y="0"/>
                </a:moveTo>
                <a:cubicBezTo>
                  <a:pt x="16" y="0"/>
                  <a:pt x="16" y="0"/>
                  <a:pt x="16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7"/>
                  <a:pt x="7" y="84"/>
                  <a:pt x="16" y="84"/>
                </a:cubicBezTo>
                <a:cubicBezTo>
                  <a:pt x="112" y="84"/>
                  <a:pt x="112" y="84"/>
                  <a:pt x="112" y="84"/>
                </a:cubicBezTo>
                <a:cubicBezTo>
                  <a:pt x="121" y="84"/>
                  <a:pt x="128" y="77"/>
                  <a:pt x="128" y="68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7"/>
                  <a:pt x="121" y="0"/>
                  <a:pt x="112" y="0"/>
                </a:cubicBezTo>
                <a:moveTo>
                  <a:pt x="8" y="21"/>
                </a:moveTo>
                <a:cubicBezTo>
                  <a:pt x="36" y="42"/>
                  <a:pt x="36" y="42"/>
                  <a:pt x="36" y="42"/>
                </a:cubicBezTo>
                <a:cubicBezTo>
                  <a:pt x="8" y="63"/>
                  <a:pt x="8" y="63"/>
                  <a:pt x="8" y="63"/>
                </a:cubicBezTo>
                <a:lnTo>
                  <a:pt x="8" y="21"/>
                </a:lnTo>
                <a:close/>
                <a:moveTo>
                  <a:pt x="120" y="68"/>
                </a:moveTo>
                <a:cubicBezTo>
                  <a:pt x="120" y="72"/>
                  <a:pt x="117" y="76"/>
                  <a:pt x="112" y="76"/>
                </a:cubicBezTo>
                <a:cubicBezTo>
                  <a:pt x="16" y="76"/>
                  <a:pt x="16" y="76"/>
                  <a:pt x="16" y="76"/>
                </a:cubicBezTo>
                <a:cubicBezTo>
                  <a:pt x="12" y="76"/>
                  <a:pt x="8" y="72"/>
                  <a:pt x="8" y="68"/>
                </a:cubicBezTo>
                <a:cubicBezTo>
                  <a:pt x="40" y="45"/>
                  <a:pt x="40" y="45"/>
                  <a:pt x="40" y="45"/>
                </a:cubicBezTo>
                <a:cubicBezTo>
                  <a:pt x="57" y="58"/>
                  <a:pt x="57" y="58"/>
                  <a:pt x="57" y="58"/>
                </a:cubicBezTo>
                <a:cubicBezTo>
                  <a:pt x="59" y="59"/>
                  <a:pt x="62" y="60"/>
                  <a:pt x="64" y="60"/>
                </a:cubicBezTo>
                <a:cubicBezTo>
                  <a:pt x="67" y="60"/>
                  <a:pt x="69" y="59"/>
                  <a:pt x="71" y="58"/>
                </a:cubicBezTo>
                <a:cubicBezTo>
                  <a:pt x="89" y="45"/>
                  <a:pt x="89" y="45"/>
                  <a:pt x="89" y="45"/>
                </a:cubicBezTo>
                <a:lnTo>
                  <a:pt x="120" y="68"/>
                </a:lnTo>
                <a:close/>
                <a:moveTo>
                  <a:pt x="120" y="63"/>
                </a:moveTo>
                <a:cubicBezTo>
                  <a:pt x="92" y="42"/>
                  <a:pt x="92" y="42"/>
                  <a:pt x="92" y="42"/>
                </a:cubicBezTo>
                <a:cubicBezTo>
                  <a:pt x="120" y="21"/>
                  <a:pt x="120" y="21"/>
                  <a:pt x="120" y="21"/>
                </a:cubicBezTo>
                <a:lnTo>
                  <a:pt x="120" y="63"/>
                </a:lnTo>
                <a:close/>
                <a:moveTo>
                  <a:pt x="69" y="54"/>
                </a:moveTo>
                <a:cubicBezTo>
                  <a:pt x="68" y="55"/>
                  <a:pt x="66" y="56"/>
                  <a:pt x="64" y="56"/>
                </a:cubicBezTo>
                <a:cubicBezTo>
                  <a:pt x="62" y="56"/>
                  <a:pt x="61" y="55"/>
                  <a:pt x="59" y="54"/>
                </a:cubicBezTo>
                <a:cubicBezTo>
                  <a:pt x="43" y="42"/>
                  <a:pt x="43" y="42"/>
                  <a:pt x="43" y="42"/>
                </a:cubicBezTo>
                <a:cubicBezTo>
                  <a:pt x="40" y="40"/>
                  <a:pt x="40" y="40"/>
                  <a:pt x="40" y="40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6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7" y="8"/>
                  <a:pt x="120" y="12"/>
                  <a:pt x="120" y="16"/>
                </a:cubicBezTo>
                <a:lnTo>
                  <a:pt x="69" y="54"/>
                </a:lnTo>
                <a:close/>
              </a:path>
            </a:pathLst>
          </a:custGeom>
          <a:solidFill>
            <a:srgbClr val="F3EFE5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2259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204063" y="400385"/>
            <a:ext cx="4490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+mn-ea"/>
                <a:ea typeface="+mn-ea"/>
              </a:rPr>
              <a:t>第一章  </a:t>
            </a:r>
            <a:r>
              <a:rPr lang="zh-CN" altLang="en-US" sz="4400" b="1" dirty="0" smtClean="0">
                <a:solidFill>
                  <a:schemeClr val="bg1"/>
                </a:solidFill>
                <a:latin typeface="+mn-ea"/>
                <a:ea typeface="+mn-ea"/>
              </a:rPr>
              <a:t>唤醒品牌意识</a:t>
            </a:r>
            <a:endParaRPr lang="zh-CN" altLang="en-US" sz="4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683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2667" y="400385"/>
            <a:ext cx="5618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+mn-ea"/>
                <a:ea typeface="+mn-ea"/>
              </a:rPr>
              <a:t>第二章  </a:t>
            </a:r>
            <a:r>
              <a:rPr lang="zh-CN" altLang="en-US" sz="4400" b="1" dirty="0" smtClean="0">
                <a:solidFill>
                  <a:schemeClr val="bg1"/>
                </a:solidFill>
                <a:latin typeface="+mn-ea"/>
                <a:ea typeface="+mn-ea"/>
              </a:rPr>
              <a:t>理解个人品牌内涵</a:t>
            </a:r>
            <a:endParaRPr lang="zh-CN" altLang="en-US" sz="4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653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2667" y="400385"/>
            <a:ext cx="5618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+mn-ea"/>
                <a:ea typeface="+mn-ea"/>
              </a:rPr>
              <a:t>第三章  </a:t>
            </a:r>
            <a:r>
              <a:rPr lang="zh-CN" altLang="en-US" sz="4400" b="1" dirty="0" smtClean="0">
                <a:solidFill>
                  <a:schemeClr val="bg1"/>
                </a:solidFill>
                <a:latin typeface="+mn-ea"/>
                <a:ea typeface="+mn-ea"/>
              </a:rPr>
              <a:t>实施个人品牌塑造</a:t>
            </a:r>
            <a:endParaRPr lang="zh-CN" altLang="en-US" sz="4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769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432667" y="400385"/>
            <a:ext cx="56188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+mn-ea"/>
                <a:ea typeface="+mn-ea"/>
              </a:rPr>
              <a:t>第四章  </a:t>
            </a:r>
            <a:r>
              <a:rPr lang="zh-CN" altLang="en-US" sz="4400" b="1" dirty="0" smtClean="0">
                <a:solidFill>
                  <a:schemeClr val="bg1"/>
                </a:solidFill>
                <a:latin typeface="+mn-ea"/>
                <a:ea typeface="+mn-ea"/>
              </a:rPr>
              <a:t>传播个人品牌价值</a:t>
            </a:r>
            <a:endParaRPr lang="zh-CN" altLang="en-US" sz="4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764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F:\360云盘\02-个人资料\！PPT图片及版面资源\04-PPT精选插图\04-背景图\多边形临时\lv2.jpg"/>
          <p:cNvPicPr>
            <a:picLocks noChangeAspect="1" noChangeArrowheads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2" descr="F:\360云盘\02-个人资料\！PPT图片及版面资源\04-PPT精选插图\04-背景图\多边形临时\lv2.jpg"/>
          <p:cNvPicPr>
            <a:picLocks noChangeAspect="1" noChangeArrowheads="1"/>
          </p:cNvPicPr>
          <p:nvPr userDrawn="1"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0" y="0"/>
            <a:ext cx="12192000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/>
          <p:cNvSpPr/>
          <p:nvPr userDrawn="1"/>
        </p:nvSpPr>
        <p:spPr>
          <a:xfrm>
            <a:off x="0" y="1155700"/>
            <a:ext cx="12192000" cy="36000"/>
          </a:xfrm>
          <a:prstGeom prst="rect">
            <a:avLst/>
          </a:prstGeom>
          <a:solidFill>
            <a:srgbClr val="FFFFFF">
              <a:alpha val="9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  <a:alpha val="0"/>
                </a:schemeClr>
              </a:gs>
              <a:gs pos="74000">
                <a:schemeClr val="tx1">
                  <a:lumMod val="95000"/>
                  <a:lumOff val="5000"/>
                  <a:alpha val="23000"/>
                </a:schemeClr>
              </a:gs>
              <a:gs pos="100000">
                <a:schemeClr val="tx1">
                  <a:lumMod val="95000"/>
                  <a:lumOff val="5000"/>
                  <a:alpha val="3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 userDrawn="1"/>
        </p:nvSpPr>
        <p:spPr>
          <a:xfrm>
            <a:off x="11459842" y="6297928"/>
            <a:ext cx="359813" cy="360000"/>
          </a:xfrm>
          <a:prstGeom prst="ellipse">
            <a:avLst/>
          </a:prstGeom>
          <a:solidFill>
            <a:srgbClr val="FFFFFF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b="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15"/>
          <p:cNvSpPr txBox="1"/>
          <p:nvPr userDrawn="1"/>
        </p:nvSpPr>
        <p:spPr>
          <a:xfrm>
            <a:off x="11314703" y="6308651"/>
            <a:ext cx="650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zh-CN" altLang="en-US" sz="1600" dirty="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099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对角的矩形 8"/>
          <p:cNvSpPr/>
          <p:nvPr/>
        </p:nvSpPr>
        <p:spPr>
          <a:xfrm>
            <a:off x="6698958" y="4815348"/>
            <a:ext cx="4187221" cy="833284"/>
          </a:xfrm>
          <a:prstGeom prst="snip2DiagRect">
            <a:avLst/>
          </a:prstGeom>
          <a:solidFill>
            <a:srgbClr val="FFFFFF">
              <a:alpha val="3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杨凤</a:t>
            </a:r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65465" y="2119041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2014-2015</a:t>
            </a:r>
            <a:r>
              <a:rPr lang="zh-CN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>第一学期个人总结</a:t>
            </a:r>
            <a:endParaRPr lang="en-US" altLang="zh-CN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39556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85614" y="412645"/>
            <a:ext cx="335380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教学工作</a:t>
            </a:r>
          </a:p>
          <a:p>
            <a:endParaRPr lang="zh-CN" altLang="en-US" sz="4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50373" y="3441680"/>
            <a:ext cx="99551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我在备课时独立钻研，自主备课，自主备课时不但备教材、备学生、备资料、备重点难点训练点，备思路，备教学策略，切实提高备课的质量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。同时在遇到困惑的时候积极主动请教师傅。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53064" y="1836796"/>
            <a:ext cx="10805160" cy="1173480"/>
            <a:chOff x="1143000" y="4883813"/>
            <a:chExt cx="10805160" cy="1173480"/>
          </a:xfrm>
        </p:grpSpPr>
        <p:sp>
          <p:nvSpPr>
            <p:cNvPr id="6" name="圆角矩形 5"/>
            <p:cNvSpPr/>
            <p:nvPr/>
          </p:nvSpPr>
          <p:spPr>
            <a:xfrm>
              <a:off x="1143000" y="4883813"/>
              <a:ext cx="10805160" cy="1173480"/>
            </a:xfrm>
            <a:prstGeom prst="roundRect">
              <a:avLst>
                <a:gd name="adj" fmla="val 4979"/>
              </a:avLst>
            </a:prstGeom>
            <a:solidFill>
              <a:srgbClr val="86B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6B74A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43000" y="5092595"/>
              <a:ext cx="10805160" cy="6331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1</a:t>
              </a: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）课</a:t>
              </a: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前准备工作</a:t>
              </a:r>
              <a:endParaRPr lang="zh-CN" altLang="en-US" sz="20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85614" y="412645"/>
            <a:ext cx="335380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教学工作</a:t>
            </a:r>
          </a:p>
          <a:p>
            <a:endParaRPr lang="zh-CN" altLang="en-US" sz="4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50373" y="3441680"/>
            <a:ext cx="9955161" cy="1135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一方面个人勤思考、勤动笔，养成教学反思习惯。另一方面加强反思的交流与研讨，从反思中得到启迪和升华，取得进步。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  <p:grpSp>
        <p:nvGrpSpPr>
          <p:cNvPr id="2" name="组合 4"/>
          <p:cNvGrpSpPr/>
          <p:nvPr/>
        </p:nvGrpSpPr>
        <p:grpSpPr>
          <a:xfrm>
            <a:off x="553064" y="1836796"/>
            <a:ext cx="10805160" cy="1173480"/>
            <a:chOff x="1143000" y="4883813"/>
            <a:chExt cx="10805160" cy="1173480"/>
          </a:xfrm>
        </p:grpSpPr>
        <p:sp>
          <p:nvSpPr>
            <p:cNvPr id="6" name="圆角矩形 5"/>
            <p:cNvSpPr/>
            <p:nvPr/>
          </p:nvSpPr>
          <p:spPr>
            <a:xfrm>
              <a:off x="1143000" y="4883813"/>
              <a:ext cx="10805160" cy="1173480"/>
            </a:xfrm>
            <a:prstGeom prst="roundRect">
              <a:avLst>
                <a:gd name="adj" fmla="val 4979"/>
              </a:avLst>
            </a:prstGeom>
            <a:solidFill>
              <a:srgbClr val="86B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86B74A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1143000" y="5092595"/>
              <a:ext cx="10805160" cy="6331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（</a:t>
              </a:r>
              <a:r>
                <a:rPr lang="en-US" altLang="zh-CN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）</a:t>
              </a:r>
              <a:r>
                <a:rPr lang="zh-CN" altLang="en-US" sz="3200" b="1" kern="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课后反思</a:t>
              </a:r>
              <a:endParaRPr lang="zh-CN" altLang="en-US" sz="2000" kern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69"/>
          <p:cNvSpPr>
            <a:spLocks/>
          </p:cNvSpPr>
          <p:nvPr/>
        </p:nvSpPr>
        <p:spPr bwMode="auto">
          <a:xfrm>
            <a:off x="1491973" y="2579937"/>
            <a:ext cx="1790700" cy="1789113"/>
          </a:xfrm>
          <a:custGeom>
            <a:avLst/>
            <a:gdLst>
              <a:gd name="T0" fmla="*/ 781 w 793"/>
              <a:gd name="T1" fmla="*/ 296 h 793"/>
              <a:gd name="T2" fmla="*/ 715 w 793"/>
              <a:gd name="T3" fmla="*/ 271 h 793"/>
              <a:gd name="T4" fmla="*/ 708 w 793"/>
              <a:gd name="T5" fmla="*/ 155 h 793"/>
              <a:gd name="T6" fmla="*/ 645 w 793"/>
              <a:gd name="T7" fmla="*/ 162 h 793"/>
              <a:gd name="T8" fmla="*/ 595 w 793"/>
              <a:gd name="T9" fmla="*/ 55 h 793"/>
              <a:gd name="T10" fmla="*/ 534 w 793"/>
              <a:gd name="T11" fmla="*/ 83 h 793"/>
              <a:gd name="T12" fmla="*/ 446 w 793"/>
              <a:gd name="T13" fmla="*/ 4 h 793"/>
              <a:gd name="T14" fmla="*/ 407 w 793"/>
              <a:gd name="T15" fmla="*/ 53 h 793"/>
              <a:gd name="T16" fmla="*/ 296 w 793"/>
              <a:gd name="T17" fmla="*/ 12 h 793"/>
              <a:gd name="T18" fmla="*/ 272 w 793"/>
              <a:gd name="T19" fmla="*/ 76 h 793"/>
              <a:gd name="T20" fmla="*/ 155 w 793"/>
              <a:gd name="T21" fmla="*/ 83 h 793"/>
              <a:gd name="T22" fmla="*/ 162 w 793"/>
              <a:gd name="T23" fmla="*/ 146 h 793"/>
              <a:gd name="T24" fmla="*/ 56 w 793"/>
              <a:gd name="T25" fmla="*/ 195 h 793"/>
              <a:gd name="T26" fmla="*/ 83 w 793"/>
              <a:gd name="T27" fmla="*/ 257 h 793"/>
              <a:gd name="T28" fmla="*/ 5 w 793"/>
              <a:gd name="T29" fmla="*/ 344 h 793"/>
              <a:gd name="T30" fmla="*/ 53 w 793"/>
              <a:gd name="T31" fmla="*/ 384 h 793"/>
              <a:gd name="T32" fmla="*/ 12 w 793"/>
              <a:gd name="T33" fmla="*/ 494 h 793"/>
              <a:gd name="T34" fmla="*/ 76 w 793"/>
              <a:gd name="T35" fmla="*/ 519 h 793"/>
              <a:gd name="T36" fmla="*/ 83 w 793"/>
              <a:gd name="T37" fmla="*/ 635 h 793"/>
              <a:gd name="T38" fmla="*/ 145 w 793"/>
              <a:gd name="T39" fmla="*/ 630 h 793"/>
              <a:gd name="T40" fmla="*/ 195 w 793"/>
              <a:gd name="T41" fmla="*/ 735 h 793"/>
              <a:gd name="T42" fmla="*/ 257 w 793"/>
              <a:gd name="T43" fmla="*/ 709 h 793"/>
              <a:gd name="T44" fmla="*/ 344 w 793"/>
              <a:gd name="T45" fmla="*/ 786 h 793"/>
              <a:gd name="T46" fmla="*/ 385 w 793"/>
              <a:gd name="T47" fmla="*/ 740 h 793"/>
              <a:gd name="T48" fmla="*/ 495 w 793"/>
              <a:gd name="T49" fmla="*/ 781 h 793"/>
              <a:gd name="T50" fmla="*/ 520 w 793"/>
              <a:gd name="T51" fmla="*/ 716 h 793"/>
              <a:gd name="T52" fmla="*/ 636 w 793"/>
              <a:gd name="T53" fmla="*/ 708 h 793"/>
              <a:gd name="T54" fmla="*/ 630 w 793"/>
              <a:gd name="T55" fmla="*/ 645 h 793"/>
              <a:gd name="T56" fmla="*/ 735 w 793"/>
              <a:gd name="T57" fmla="*/ 595 h 793"/>
              <a:gd name="T58" fmla="*/ 709 w 793"/>
              <a:gd name="T59" fmla="*/ 533 h 793"/>
              <a:gd name="T60" fmla="*/ 786 w 793"/>
              <a:gd name="T61" fmla="*/ 446 h 793"/>
              <a:gd name="T62" fmla="*/ 739 w 793"/>
              <a:gd name="T63" fmla="*/ 406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3" h="793">
                <a:moveTo>
                  <a:pt x="793" y="381"/>
                </a:moveTo>
                <a:cubicBezTo>
                  <a:pt x="781" y="296"/>
                  <a:pt x="781" y="296"/>
                  <a:pt x="781" y="296"/>
                </a:cubicBezTo>
                <a:cubicBezTo>
                  <a:pt x="721" y="287"/>
                  <a:pt x="721" y="287"/>
                  <a:pt x="721" y="287"/>
                </a:cubicBezTo>
                <a:cubicBezTo>
                  <a:pt x="720" y="281"/>
                  <a:pt x="717" y="276"/>
                  <a:pt x="715" y="271"/>
                </a:cubicBezTo>
                <a:cubicBezTo>
                  <a:pt x="753" y="228"/>
                  <a:pt x="753" y="228"/>
                  <a:pt x="753" y="228"/>
                </a:cubicBezTo>
                <a:cubicBezTo>
                  <a:pt x="708" y="155"/>
                  <a:pt x="708" y="155"/>
                  <a:pt x="708" y="155"/>
                </a:cubicBezTo>
                <a:cubicBezTo>
                  <a:pt x="651" y="168"/>
                  <a:pt x="651" y="168"/>
                  <a:pt x="651" y="168"/>
                </a:cubicBezTo>
                <a:cubicBezTo>
                  <a:pt x="649" y="166"/>
                  <a:pt x="647" y="164"/>
                  <a:pt x="645" y="162"/>
                </a:cubicBezTo>
                <a:cubicBezTo>
                  <a:pt x="664" y="107"/>
                  <a:pt x="664" y="107"/>
                  <a:pt x="664" y="107"/>
                </a:cubicBezTo>
                <a:cubicBezTo>
                  <a:pt x="595" y="55"/>
                  <a:pt x="595" y="55"/>
                  <a:pt x="595" y="55"/>
                </a:cubicBezTo>
                <a:cubicBezTo>
                  <a:pt x="548" y="89"/>
                  <a:pt x="548" y="89"/>
                  <a:pt x="548" y="89"/>
                </a:cubicBezTo>
                <a:cubicBezTo>
                  <a:pt x="543" y="87"/>
                  <a:pt x="538" y="85"/>
                  <a:pt x="534" y="83"/>
                </a:cubicBezTo>
                <a:cubicBezTo>
                  <a:pt x="530" y="25"/>
                  <a:pt x="530" y="25"/>
                  <a:pt x="530" y="25"/>
                </a:cubicBezTo>
                <a:cubicBezTo>
                  <a:pt x="446" y="4"/>
                  <a:pt x="446" y="4"/>
                  <a:pt x="446" y="4"/>
                </a:cubicBezTo>
                <a:cubicBezTo>
                  <a:pt x="416" y="54"/>
                  <a:pt x="416" y="54"/>
                  <a:pt x="416" y="54"/>
                </a:cubicBezTo>
                <a:cubicBezTo>
                  <a:pt x="413" y="54"/>
                  <a:pt x="410" y="53"/>
                  <a:pt x="407" y="53"/>
                </a:cubicBezTo>
                <a:cubicBezTo>
                  <a:pt x="381" y="0"/>
                  <a:pt x="381" y="0"/>
                  <a:pt x="381" y="0"/>
                </a:cubicBezTo>
                <a:cubicBezTo>
                  <a:pt x="296" y="12"/>
                  <a:pt x="296" y="12"/>
                  <a:pt x="296" y="12"/>
                </a:cubicBezTo>
                <a:cubicBezTo>
                  <a:pt x="287" y="71"/>
                  <a:pt x="287" y="71"/>
                  <a:pt x="287" y="71"/>
                </a:cubicBezTo>
                <a:cubicBezTo>
                  <a:pt x="282" y="72"/>
                  <a:pt x="277" y="74"/>
                  <a:pt x="272" y="76"/>
                </a:cubicBezTo>
                <a:cubicBezTo>
                  <a:pt x="228" y="38"/>
                  <a:pt x="228" y="38"/>
                  <a:pt x="228" y="38"/>
                </a:cubicBezTo>
                <a:cubicBezTo>
                  <a:pt x="155" y="83"/>
                  <a:pt x="155" y="83"/>
                  <a:pt x="155" y="83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67" y="141"/>
                  <a:pt x="164" y="143"/>
                  <a:pt x="162" y="14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56" y="195"/>
                  <a:pt x="56" y="195"/>
                  <a:pt x="56" y="195"/>
                </a:cubicBezTo>
                <a:cubicBezTo>
                  <a:pt x="90" y="242"/>
                  <a:pt x="90" y="242"/>
                  <a:pt x="90" y="242"/>
                </a:cubicBezTo>
                <a:cubicBezTo>
                  <a:pt x="87" y="247"/>
                  <a:pt x="85" y="252"/>
                  <a:pt x="83" y="257"/>
                </a:cubicBezTo>
                <a:cubicBezTo>
                  <a:pt x="25" y="261"/>
                  <a:pt x="25" y="261"/>
                  <a:pt x="25" y="261"/>
                </a:cubicBezTo>
                <a:cubicBezTo>
                  <a:pt x="5" y="344"/>
                  <a:pt x="5" y="344"/>
                  <a:pt x="5" y="344"/>
                </a:cubicBezTo>
                <a:cubicBezTo>
                  <a:pt x="54" y="374"/>
                  <a:pt x="54" y="374"/>
                  <a:pt x="54" y="374"/>
                </a:cubicBezTo>
                <a:cubicBezTo>
                  <a:pt x="54" y="377"/>
                  <a:pt x="53" y="381"/>
                  <a:pt x="53" y="384"/>
                </a:cubicBezTo>
                <a:cubicBezTo>
                  <a:pt x="0" y="409"/>
                  <a:pt x="0" y="409"/>
                  <a:pt x="0" y="409"/>
                </a:cubicBezTo>
                <a:cubicBezTo>
                  <a:pt x="12" y="494"/>
                  <a:pt x="12" y="494"/>
                  <a:pt x="12" y="494"/>
                </a:cubicBezTo>
                <a:cubicBezTo>
                  <a:pt x="70" y="504"/>
                  <a:pt x="70" y="504"/>
                  <a:pt x="70" y="504"/>
                </a:cubicBezTo>
                <a:cubicBezTo>
                  <a:pt x="71" y="509"/>
                  <a:pt x="74" y="514"/>
                  <a:pt x="76" y="519"/>
                </a:cubicBezTo>
                <a:cubicBezTo>
                  <a:pt x="38" y="562"/>
                  <a:pt x="38" y="562"/>
                  <a:pt x="38" y="562"/>
                </a:cubicBezTo>
                <a:cubicBezTo>
                  <a:pt x="83" y="635"/>
                  <a:pt x="83" y="635"/>
                  <a:pt x="83" y="635"/>
                </a:cubicBezTo>
                <a:cubicBezTo>
                  <a:pt x="138" y="622"/>
                  <a:pt x="138" y="622"/>
                  <a:pt x="138" y="622"/>
                </a:cubicBezTo>
                <a:cubicBezTo>
                  <a:pt x="140" y="625"/>
                  <a:pt x="143" y="627"/>
                  <a:pt x="145" y="630"/>
                </a:cubicBezTo>
                <a:cubicBezTo>
                  <a:pt x="127" y="683"/>
                  <a:pt x="127" y="683"/>
                  <a:pt x="127" y="683"/>
                </a:cubicBezTo>
                <a:cubicBezTo>
                  <a:pt x="195" y="735"/>
                  <a:pt x="195" y="735"/>
                  <a:pt x="195" y="735"/>
                </a:cubicBezTo>
                <a:cubicBezTo>
                  <a:pt x="241" y="702"/>
                  <a:pt x="241" y="702"/>
                  <a:pt x="241" y="702"/>
                </a:cubicBezTo>
                <a:cubicBezTo>
                  <a:pt x="247" y="704"/>
                  <a:pt x="252" y="707"/>
                  <a:pt x="257" y="709"/>
                </a:cubicBezTo>
                <a:cubicBezTo>
                  <a:pt x="261" y="766"/>
                  <a:pt x="261" y="766"/>
                  <a:pt x="261" y="766"/>
                </a:cubicBezTo>
                <a:cubicBezTo>
                  <a:pt x="344" y="786"/>
                  <a:pt x="344" y="786"/>
                  <a:pt x="344" y="786"/>
                </a:cubicBezTo>
                <a:cubicBezTo>
                  <a:pt x="374" y="738"/>
                  <a:pt x="374" y="738"/>
                  <a:pt x="374" y="738"/>
                </a:cubicBezTo>
                <a:cubicBezTo>
                  <a:pt x="377" y="738"/>
                  <a:pt x="381" y="740"/>
                  <a:pt x="385" y="740"/>
                </a:cubicBezTo>
                <a:cubicBezTo>
                  <a:pt x="410" y="793"/>
                  <a:pt x="410" y="793"/>
                  <a:pt x="410" y="793"/>
                </a:cubicBezTo>
                <a:cubicBezTo>
                  <a:pt x="495" y="781"/>
                  <a:pt x="495" y="781"/>
                  <a:pt x="495" y="781"/>
                </a:cubicBezTo>
                <a:cubicBezTo>
                  <a:pt x="504" y="722"/>
                  <a:pt x="504" y="722"/>
                  <a:pt x="504" y="722"/>
                </a:cubicBezTo>
                <a:cubicBezTo>
                  <a:pt x="509" y="721"/>
                  <a:pt x="515" y="718"/>
                  <a:pt x="520" y="716"/>
                </a:cubicBezTo>
                <a:cubicBezTo>
                  <a:pt x="563" y="753"/>
                  <a:pt x="563" y="753"/>
                  <a:pt x="563" y="753"/>
                </a:cubicBezTo>
                <a:cubicBezTo>
                  <a:pt x="636" y="708"/>
                  <a:pt x="636" y="708"/>
                  <a:pt x="636" y="708"/>
                </a:cubicBezTo>
                <a:cubicBezTo>
                  <a:pt x="622" y="652"/>
                  <a:pt x="622" y="652"/>
                  <a:pt x="622" y="652"/>
                </a:cubicBezTo>
                <a:cubicBezTo>
                  <a:pt x="625" y="650"/>
                  <a:pt x="628" y="648"/>
                  <a:pt x="630" y="645"/>
                </a:cubicBezTo>
                <a:cubicBezTo>
                  <a:pt x="684" y="664"/>
                  <a:pt x="684" y="664"/>
                  <a:pt x="684" y="664"/>
                </a:cubicBezTo>
                <a:cubicBezTo>
                  <a:pt x="735" y="595"/>
                  <a:pt x="735" y="595"/>
                  <a:pt x="735" y="595"/>
                </a:cubicBezTo>
                <a:cubicBezTo>
                  <a:pt x="702" y="549"/>
                  <a:pt x="702" y="549"/>
                  <a:pt x="702" y="549"/>
                </a:cubicBezTo>
                <a:cubicBezTo>
                  <a:pt x="704" y="544"/>
                  <a:pt x="707" y="539"/>
                  <a:pt x="709" y="533"/>
                </a:cubicBezTo>
                <a:cubicBezTo>
                  <a:pt x="766" y="529"/>
                  <a:pt x="766" y="529"/>
                  <a:pt x="766" y="529"/>
                </a:cubicBezTo>
                <a:cubicBezTo>
                  <a:pt x="786" y="446"/>
                  <a:pt x="786" y="446"/>
                  <a:pt x="786" y="446"/>
                </a:cubicBezTo>
                <a:cubicBezTo>
                  <a:pt x="737" y="416"/>
                  <a:pt x="737" y="416"/>
                  <a:pt x="737" y="416"/>
                </a:cubicBezTo>
                <a:cubicBezTo>
                  <a:pt x="737" y="413"/>
                  <a:pt x="739" y="410"/>
                  <a:pt x="739" y="406"/>
                </a:cubicBezTo>
                <a:lnTo>
                  <a:pt x="793" y="381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70"/>
          <p:cNvSpPr>
            <a:spLocks/>
          </p:cNvSpPr>
          <p:nvPr/>
        </p:nvSpPr>
        <p:spPr bwMode="auto">
          <a:xfrm>
            <a:off x="1653898" y="2741862"/>
            <a:ext cx="1460500" cy="1458913"/>
          </a:xfrm>
          <a:custGeom>
            <a:avLst/>
            <a:gdLst>
              <a:gd name="T0" fmla="*/ 623 w 647"/>
              <a:gd name="T1" fmla="*/ 280 h 646"/>
              <a:gd name="T2" fmla="*/ 280 w 647"/>
              <a:gd name="T3" fmla="*/ 24 h 646"/>
              <a:gd name="T4" fmla="*/ 24 w 647"/>
              <a:gd name="T5" fmla="*/ 367 h 646"/>
              <a:gd name="T6" fmla="*/ 367 w 647"/>
              <a:gd name="T7" fmla="*/ 622 h 646"/>
              <a:gd name="T8" fmla="*/ 623 w 647"/>
              <a:gd name="T9" fmla="*/ 280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646">
                <a:moveTo>
                  <a:pt x="623" y="280"/>
                </a:moveTo>
                <a:cubicBezTo>
                  <a:pt x="599" y="114"/>
                  <a:pt x="445" y="0"/>
                  <a:pt x="280" y="24"/>
                </a:cubicBezTo>
                <a:cubicBezTo>
                  <a:pt x="115" y="48"/>
                  <a:pt x="0" y="201"/>
                  <a:pt x="24" y="367"/>
                </a:cubicBezTo>
                <a:cubicBezTo>
                  <a:pt x="48" y="532"/>
                  <a:pt x="202" y="646"/>
                  <a:pt x="367" y="622"/>
                </a:cubicBezTo>
                <a:cubicBezTo>
                  <a:pt x="532" y="598"/>
                  <a:pt x="647" y="445"/>
                  <a:pt x="623" y="2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71"/>
          <p:cNvSpPr>
            <a:spLocks/>
          </p:cNvSpPr>
          <p:nvPr/>
        </p:nvSpPr>
        <p:spPr bwMode="auto">
          <a:xfrm>
            <a:off x="1733273" y="2819649"/>
            <a:ext cx="1304925" cy="1303338"/>
          </a:xfrm>
          <a:custGeom>
            <a:avLst/>
            <a:gdLst>
              <a:gd name="T0" fmla="*/ 556 w 578"/>
              <a:gd name="T1" fmla="*/ 250 h 578"/>
              <a:gd name="T2" fmla="*/ 250 w 578"/>
              <a:gd name="T3" fmla="*/ 22 h 578"/>
              <a:gd name="T4" fmla="*/ 21 w 578"/>
              <a:gd name="T5" fmla="*/ 328 h 578"/>
              <a:gd name="T6" fmla="*/ 327 w 578"/>
              <a:gd name="T7" fmla="*/ 557 h 578"/>
              <a:gd name="T8" fmla="*/ 556 w 578"/>
              <a:gd name="T9" fmla="*/ 25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8" h="578">
                <a:moveTo>
                  <a:pt x="556" y="250"/>
                </a:moveTo>
                <a:cubicBezTo>
                  <a:pt x="535" y="103"/>
                  <a:pt x="397" y="0"/>
                  <a:pt x="250" y="22"/>
                </a:cubicBezTo>
                <a:cubicBezTo>
                  <a:pt x="102" y="43"/>
                  <a:pt x="0" y="180"/>
                  <a:pt x="21" y="328"/>
                </a:cubicBezTo>
                <a:cubicBezTo>
                  <a:pt x="43" y="476"/>
                  <a:pt x="180" y="578"/>
                  <a:pt x="327" y="557"/>
                </a:cubicBezTo>
                <a:cubicBezTo>
                  <a:pt x="475" y="535"/>
                  <a:pt x="578" y="398"/>
                  <a:pt x="556" y="250"/>
                </a:cubicBezTo>
                <a:close/>
              </a:path>
            </a:pathLst>
          </a:custGeom>
          <a:solidFill>
            <a:srgbClr val="899C3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274"/>
          <p:cNvSpPr>
            <a:spLocks noEditPoints="1"/>
          </p:cNvSpPr>
          <p:nvPr/>
        </p:nvSpPr>
        <p:spPr bwMode="auto">
          <a:xfrm>
            <a:off x="2153551" y="3094267"/>
            <a:ext cx="480244" cy="785851"/>
          </a:xfrm>
          <a:custGeom>
            <a:avLst/>
            <a:gdLst>
              <a:gd name="T0" fmla="*/ 123 w 123"/>
              <a:gd name="T1" fmla="*/ 62 h 200"/>
              <a:gd name="T2" fmla="*/ 62 w 123"/>
              <a:gd name="T3" fmla="*/ 0 h 200"/>
              <a:gd name="T4" fmla="*/ 0 w 123"/>
              <a:gd name="T5" fmla="*/ 62 h 200"/>
              <a:gd name="T6" fmla="*/ 8 w 123"/>
              <a:gd name="T7" fmla="*/ 92 h 200"/>
              <a:gd name="T8" fmla="*/ 8 w 123"/>
              <a:gd name="T9" fmla="*/ 92 h 200"/>
              <a:gd name="T10" fmla="*/ 62 w 123"/>
              <a:gd name="T11" fmla="*/ 200 h 200"/>
              <a:gd name="T12" fmla="*/ 115 w 123"/>
              <a:gd name="T13" fmla="*/ 92 h 200"/>
              <a:gd name="T14" fmla="*/ 115 w 123"/>
              <a:gd name="T15" fmla="*/ 92 h 200"/>
              <a:gd name="T16" fmla="*/ 123 w 123"/>
              <a:gd name="T17" fmla="*/ 62 h 200"/>
              <a:gd name="T18" fmla="*/ 62 w 123"/>
              <a:gd name="T19" fmla="*/ 80 h 200"/>
              <a:gd name="T20" fmla="*/ 36 w 123"/>
              <a:gd name="T21" fmla="*/ 54 h 200"/>
              <a:gd name="T22" fmla="*/ 62 w 123"/>
              <a:gd name="T23" fmla="*/ 28 h 200"/>
              <a:gd name="T24" fmla="*/ 87 w 123"/>
              <a:gd name="T25" fmla="*/ 54 h 200"/>
              <a:gd name="T26" fmla="*/ 62 w 123"/>
              <a:gd name="T27" fmla="*/ 8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3" h="200">
                <a:moveTo>
                  <a:pt x="123" y="62"/>
                </a:moveTo>
                <a:cubicBezTo>
                  <a:pt x="123" y="28"/>
                  <a:pt x="96" y="0"/>
                  <a:pt x="62" y="0"/>
                </a:cubicBezTo>
                <a:cubicBezTo>
                  <a:pt x="28" y="0"/>
                  <a:pt x="0" y="28"/>
                  <a:pt x="0" y="62"/>
                </a:cubicBezTo>
                <a:cubicBezTo>
                  <a:pt x="0" y="73"/>
                  <a:pt x="3" y="83"/>
                  <a:pt x="8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62" y="200"/>
                  <a:pt x="62" y="200"/>
                  <a:pt x="62" y="200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20" y="83"/>
                  <a:pt x="123" y="73"/>
                  <a:pt x="123" y="62"/>
                </a:cubicBezTo>
                <a:close/>
                <a:moveTo>
                  <a:pt x="62" y="80"/>
                </a:moveTo>
                <a:cubicBezTo>
                  <a:pt x="47" y="80"/>
                  <a:pt x="36" y="68"/>
                  <a:pt x="36" y="54"/>
                </a:cubicBezTo>
                <a:cubicBezTo>
                  <a:pt x="36" y="40"/>
                  <a:pt x="47" y="28"/>
                  <a:pt x="62" y="28"/>
                </a:cubicBezTo>
                <a:cubicBezTo>
                  <a:pt x="76" y="28"/>
                  <a:pt x="87" y="40"/>
                  <a:pt x="87" y="54"/>
                </a:cubicBezTo>
                <a:cubicBezTo>
                  <a:pt x="87" y="68"/>
                  <a:pt x="76" y="80"/>
                  <a:pt x="62" y="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3458476" y="3094267"/>
            <a:ext cx="6633547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遵守纪律方面</a:t>
            </a:r>
            <a:r>
              <a:rPr lang="en-US" altLang="zh-CN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84399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85614" y="412645"/>
            <a:ext cx="37321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遵守纪律方面</a:t>
            </a:r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4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17637" y="2630519"/>
            <a:ext cx="9955161" cy="2797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我严格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遵守学校的各项规章制度，不迟到、不早退、有事主动请假。在工作中，尊敬领导、团结同事，能正确处理好与领导同事之间的关系。平时，勤俭节约、任劳任怨、对人真诚、热爱学生、人际关系和谐融洽，从不闹无原则的纠纷，处处以一名人民教师的要求来规范自己的言行，毫不松懈地培养自己的综合素质和能力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69"/>
          <p:cNvSpPr>
            <a:spLocks/>
          </p:cNvSpPr>
          <p:nvPr/>
        </p:nvSpPr>
        <p:spPr bwMode="auto">
          <a:xfrm>
            <a:off x="1491973" y="2579937"/>
            <a:ext cx="1790700" cy="1789113"/>
          </a:xfrm>
          <a:custGeom>
            <a:avLst/>
            <a:gdLst>
              <a:gd name="T0" fmla="*/ 781 w 793"/>
              <a:gd name="T1" fmla="*/ 296 h 793"/>
              <a:gd name="T2" fmla="*/ 715 w 793"/>
              <a:gd name="T3" fmla="*/ 271 h 793"/>
              <a:gd name="T4" fmla="*/ 708 w 793"/>
              <a:gd name="T5" fmla="*/ 155 h 793"/>
              <a:gd name="T6" fmla="*/ 645 w 793"/>
              <a:gd name="T7" fmla="*/ 162 h 793"/>
              <a:gd name="T8" fmla="*/ 595 w 793"/>
              <a:gd name="T9" fmla="*/ 55 h 793"/>
              <a:gd name="T10" fmla="*/ 534 w 793"/>
              <a:gd name="T11" fmla="*/ 83 h 793"/>
              <a:gd name="T12" fmla="*/ 446 w 793"/>
              <a:gd name="T13" fmla="*/ 4 h 793"/>
              <a:gd name="T14" fmla="*/ 407 w 793"/>
              <a:gd name="T15" fmla="*/ 53 h 793"/>
              <a:gd name="T16" fmla="*/ 296 w 793"/>
              <a:gd name="T17" fmla="*/ 12 h 793"/>
              <a:gd name="T18" fmla="*/ 272 w 793"/>
              <a:gd name="T19" fmla="*/ 76 h 793"/>
              <a:gd name="T20" fmla="*/ 155 w 793"/>
              <a:gd name="T21" fmla="*/ 83 h 793"/>
              <a:gd name="T22" fmla="*/ 162 w 793"/>
              <a:gd name="T23" fmla="*/ 146 h 793"/>
              <a:gd name="T24" fmla="*/ 56 w 793"/>
              <a:gd name="T25" fmla="*/ 195 h 793"/>
              <a:gd name="T26" fmla="*/ 83 w 793"/>
              <a:gd name="T27" fmla="*/ 257 h 793"/>
              <a:gd name="T28" fmla="*/ 5 w 793"/>
              <a:gd name="T29" fmla="*/ 344 h 793"/>
              <a:gd name="T30" fmla="*/ 53 w 793"/>
              <a:gd name="T31" fmla="*/ 384 h 793"/>
              <a:gd name="T32" fmla="*/ 12 w 793"/>
              <a:gd name="T33" fmla="*/ 494 h 793"/>
              <a:gd name="T34" fmla="*/ 76 w 793"/>
              <a:gd name="T35" fmla="*/ 519 h 793"/>
              <a:gd name="T36" fmla="*/ 83 w 793"/>
              <a:gd name="T37" fmla="*/ 635 h 793"/>
              <a:gd name="T38" fmla="*/ 145 w 793"/>
              <a:gd name="T39" fmla="*/ 630 h 793"/>
              <a:gd name="T40" fmla="*/ 195 w 793"/>
              <a:gd name="T41" fmla="*/ 735 h 793"/>
              <a:gd name="T42" fmla="*/ 257 w 793"/>
              <a:gd name="T43" fmla="*/ 709 h 793"/>
              <a:gd name="T44" fmla="*/ 344 w 793"/>
              <a:gd name="T45" fmla="*/ 786 h 793"/>
              <a:gd name="T46" fmla="*/ 385 w 793"/>
              <a:gd name="T47" fmla="*/ 740 h 793"/>
              <a:gd name="T48" fmla="*/ 495 w 793"/>
              <a:gd name="T49" fmla="*/ 781 h 793"/>
              <a:gd name="T50" fmla="*/ 520 w 793"/>
              <a:gd name="T51" fmla="*/ 716 h 793"/>
              <a:gd name="T52" fmla="*/ 636 w 793"/>
              <a:gd name="T53" fmla="*/ 708 h 793"/>
              <a:gd name="T54" fmla="*/ 630 w 793"/>
              <a:gd name="T55" fmla="*/ 645 h 793"/>
              <a:gd name="T56" fmla="*/ 735 w 793"/>
              <a:gd name="T57" fmla="*/ 595 h 793"/>
              <a:gd name="T58" fmla="*/ 709 w 793"/>
              <a:gd name="T59" fmla="*/ 533 h 793"/>
              <a:gd name="T60" fmla="*/ 786 w 793"/>
              <a:gd name="T61" fmla="*/ 446 h 793"/>
              <a:gd name="T62" fmla="*/ 739 w 793"/>
              <a:gd name="T63" fmla="*/ 406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3" h="793">
                <a:moveTo>
                  <a:pt x="793" y="381"/>
                </a:moveTo>
                <a:cubicBezTo>
                  <a:pt x="781" y="296"/>
                  <a:pt x="781" y="296"/>
                  <a:pt x="781" y="296"/>
                </a:cubicBezTo>
                <a:cubicBezTo>
                  <a:pt x="721" y="287"/>
                  <a:pt x="721" y="287"/>
                  <a:pt x="721" y="287"/>
                </a:cubicBezTo>
                <a:cubicBezTo>
                  <a:pt x="720" y="281"/>
                  <a:pt x="717" y="276"/>
                  <a:pt x="715" y="271"/>
                </a:cubicBezTo>
                <a:cubicBezTo>
                  <a:pt x="753" y="228"/>
                  <a:pt x="753" y="228"/>
                  <a:pt x="753" y="228"/>
                </a:cubicBezTo>
                <a:cubicBezTo>
                  <a:pt x="708" y="155"/>
                  <a:pt x="708" y="155"/>
                  <a:pt x="708" y="155"/>
                </a:cubicBezTo>
                <a:cubicBezTo>
                  <a:pt x="651" y="168"/>
                  <a:pt x="651" y="168"/>
                  <a:pt x="651" y="168"/>
                </a:cubicBezTo>
                <a:cubicBezTo>
                  <a:pt x="649" y="166"/>
                  <a:pt x="647" y="164"/>
                  <a:pt x="645" y="162"/>
                </a:cubicBezTo>
                <a:cubicBezTo>
                  <a:pt x="664" y="107"/>
                  <a:pt x="664" y="107"/>
                  <a:pt x="664" y="107"/>
                </a:cubicBezTo>
                <a:cubicBezTo>
                  <a:pt x="595" y="55"/>
                  <a:pt x="595" y="55"/>
                  <a:pt x="595" y="55"/>
                </a:cubicBezTo>
                <a:cubicBezTo>
                  <a:pt x="548" y="89"/>
                  <a:pt x="548" y="89"/>
                  <a:pt x="548" y="89"/>
                </a:cubicBezTo>
                <a:cubicBezTo>
                  <a:pt x="543" y="87"/>
                  <a:pt x="538" y="85"/>
                  <a:pt x="534" y="83"/>
                </a:cubicBezTo>
                <a:cubicBezTo>
                  <a:pt x="530" y="25"/>
                  <a:pt x="530" y="25"/>
                  <a:pt x="530" y="25"/>
                </a:cubicBezTo>
                <a:cubicBezTo>
                  <a:pt x="446" y="4"/>
                  <a:pt x="446" y="4"/>
                  <a:pt x="446" y="4"/>
                </a:cubicBezTo>
                <a:cubicBezTo>
                  <a:pt x="416" y="54"/>
                  <a:pt x="416" y="54"/>
                  <a:pt x="416" y="54"/>
                </a:cubicBezTo>
                <a:cubicBezTo>
                  <a:pt x="413" y="54"/>
                  <a:pt x="410" y="53"/>
                  <a:pt x="407" y="53"/>
                </a:cubicBezTo>
                <a:cubicBezTo>
                  <a:pt x="381" y="0"/>
                  <a:pt x="381" y="0"/>
                  <a:pt x="381" y="0"/>
                </a:cubicBezTo>
                <a:cubicBezTo>
                  <a:pt x="296" y="12"/>
                  <a:pt x="296" y="12"/>
                  <a:pt x="296" y="12"/>
                </a:cubicBezTo>
                <a:cubicBezTo>
                  <a:pt x="287" y="71"/>
                  <a:pt x="287" y="71"/>
                  <a:pt x="287" y="71"/>
                </a:cubicBezTo>
                <a:cubicBezTo>
                  <a:pt x="282" y="72"/>
                  <a:pt x="277" y="74"/>
                  <a:pt x="272" y="76"/>
                </a:cubicBezTo>
                <a:cubicBezTo>
                  <a:pt x="228" y="38"/>
                  <a:pt x="228" y="38"/>
                  <a:pt x="228" y="38"/>
                </a:cubicBezTo>
                <a:cubicBezTo>
                  <a:pt x="155" y="83"/>
                  <a:pt x="155" y="83"/>
                  <a:pt x="155" y="83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67" y="141"/>
                  <a:pt x="164" y="143"/>
                  <a:pt x="162" y="14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56" y="195"/>
                  <a:pt x="56" y="195"/>
                  <a:pt x="56" y="195"/>
                </a:cubicBezTo>
                <a:cubicBezTo>
                  <a:pt x="90" y="242"/>
                  <a:pt x="90" y="242"/>
                  <a:pt x="90" y="242"/>
                </a:cubicBezTo>
                <a:cubicBezTo>
                  <a:pt x="87" y="247"/>
                  <a:pt x="85" y="252"/>
                  <a:pt x="83" y="257"/>
                </a:cubicBezTo>
                <a:cubicBezTo>
                  <a:pt x="25" y="261"/>
                  <a:pt x="25" y="261"/>
                  <a:pt x="25" y="261"/>
                </a:cubicBezTo>
                <a:cubicBezTo>
                  <a:pt x="5" y="344"/>
                  <a:pt x="5" y="344"/>
                  <a:pt x="5" y="344"/>
                </a:cubicBezTo>
                <a:cubicBezTo>
                  <a:pt x="54" y="374"/>
                  <a:pt x="54" y="374"/>
                  <a:pt x="54" y="374"/>
                </a:cubicBezTo>
                <a:cubicBezTo>
                  <a:pt x="54" y="377"/>
                  <a:pt x="53" y="381"/>
                  <a:pt x="53" y="384"/>
                </a:cubicBezTo>
                <a:cubicBezTo>
                  <a:pt x="0" y="409"/>
                  <a:pt x="0" y="409"/>
                  <a:pt x="0" y="409"/>
                </a:cubicBezTo>
                <a:cubicBezTo>
                  <a:pt x="12" y="494"/>
                  <a:pt x="12" y="494"/>
                  <a:pt x="12" y="494"/>
                </a:cubicBezTo>
                <a:cubicBezTo>
                  <a:pt x="70" y="504"/>
                  <a:pt x="70" y="504"/>
                  <a:pt x="70" y="504"/>
                </a:cubicBezTo>
                <a:cubicBezTo>
                  <a:pt x="71" y="509"/>
                  <a:pt x="74" y="514"/>
                  <a:pt x="76" y="519"/>
                </a:cubicBezTo>
                <a:cubicBezTo>
                  <a:pt x="38" y="562"/>
                  <a:pt x="38" y="562"/>
                  <a:pt x="38" y="562"/>
                </a:cubicBezTo>
                <a:cubicBezTo>
                  <a:pt x="83" y="635"/>
                  <a:pt x="83" y="635"/>
                  <a:pt x="83" y="635"/>
                </a:cubicBezTo>
                <a:cubicBezTo>
                  <a:pt x="138" y="622"/>
                  <a:pt x="138" y="622"/>
                  <a:pt x="138" y="622"/>
                </a:cubicBezTo>
                <a:cubicBezTo>
                  <a:pt x="140" y="625"/>
                  <a:pt x="143" y="627"/>
                  <a:pt x="145" y="630"/>
                </a:cubicBezTo>
                <a:cubicBezTo>
                  <a:pt x="127" y="683"/>
                  <a:pt x="127" y="683"/>
                  <a:pt x="127" y="683"/>
                </a:cubicBezTo>
                <a:cubicBezTo>
                  <a:pt x="195" y="735"/>
                  <a:pt x="195" y="735"/>
                  <a:pt x="195" y="735"/>
                </a:cubicBezTo>
                <a:cubicBezTo>
                  <a:pt x="241" y="702"/>
                  <a:pt x="241" y="702"/>
                  <a:pt x="241" y="702"/>
                </a:cubicBezTo>
                <a:cubicBezTo>
                  <a:pt x="247" y="704"/>
                  <a:pt x="252" y="707"/>
                  <a:pt x="257" y="709"/>
                </a:cubicBezTo>
                <a:cubicBezTo>
                  <a:pt x="261" y="766"/>
                  <a:pt x="261" y="766"/>
                  <a:pt x="261" y="766"/>
                </a:cubicBezTo>
                <a:cubicBezTo>
                  <a:pt x="344" y="786"/>
                  <a:pt x="344" y="786"/>
                  <a:pt x="344" y="786"/>
                </a:cubicBezTo>
                <a:cubicBezTo>
                  <a:pt x="374" y="738"/>
                  <a:pt x="374" y="738"/>
                  <a:pt x="374" y="738"/>
                </a:cubicBezTo>
                <a:cubicBezTo>
                  <a:pt x="377" y="738"/>
                  <a:pt x="381" y="740"/>
                  <a:pt x="385" y="740"/>
                </a:cubicBezTo>
                <a:cubicBezTo>
                  <a:pt x="410" y="793"/>
                  <a:pt x="410" y="793"/>
                  <a:pt x="410" y="793"/>
                </a:cubicBezTo>
                <a:cubicBezTo>
                  <a:pt x="495" y="781"/>
                  <a:pt x="495" y="781"/>
                  <a:pt x="495" y="781"/>
                </a:cubicBezTo>
                <a:cubicBezTo>
                  <a:pt x="504" y="722"/>
                  <a:pt x="504" y="722"/>
                  <a:pt x="504" y="722"/>
                </a:cubicBezTo>
                <a:cubicBezTo>
                  <a:pt x="509" y="721"/>
                  <a:pt x="515" y="718"/>
                  <a:pt x="520" y="716"/>
                </a:cubicBezTo>
                <a:cubicBezTo>
                  <a:pt x="563" y="753"/>
                  <a:pt x="563" y="753"/>
                  <a:pt x="563" y="753"/>
                </a:cubicBezTo>
                <a:cubicBezTo>
                  <a:pt x="636" y="708"/>
                  <a:pt x="636" y="708"/>
                  <a:pt x="636" y="708"/>
                </a:cubicBezTo>
                <a:cubicBezTo>
                  <a:pt x="622" y="652"/>
                  <a:pt x="622" y="652"/>
                  <a:pt x="622" y="652"/>
                </a:cubicBezTo>
                <a:cubicBezTo>
                  <a:pt x="625" y="650"/>
                  <a:pt x="628" y="648"/>
                  <a:pt x="630" y="645"/>
                </a:cubicBezTo>
                <a:cubicBezTo>
                  <a:pt x="684" y="664"/>
                  <a:pt x="684" y="664"/>
                  <a:pt x="684" y="664"/>
                </a:cubicBezTo>
                <a:cubicBezTo>
                  <a:pt x="735" y="595"/>
                  <a:pt x="735" y="595"/>
                  <a:pt x="735" y="595"/>
                </a:cubicBezTo>
                <a:cubicBezTo>
                  <a:pt x="702" y="549"/>
                  <a:pt x="702" y="549"/>
                  <a:pt x="702" y="549"/>
                </a:cubicBezTo>
                <a:cubicBezTo>
                  <a:pt x="704" y="544"/>
                  <a:pt x="707" y="539"/>
                  <a:pt x="709" y="533"/>
                </a:cubicBezTo>
                <a:cubicBezTo>
                  <a:pt x="766" y="529"/>
                  <a:pt x="766" y="529"/>
                  <a:pt x="766" y="529"/>
                </a:cubicBezTo>
                <a:cubicBezTo>
                  <a:pt x="786" y="446"/>
                  <a:pt x="786" y="446"/>
                  <a:pt x="786" y="446"/>
                </a:cubicBezTo>
                <a:cubicBezTo>
                  <a:pt x="737" y="416"/>
                  <a:pt x="737" y="416"/>
                  <a:pt x="737" y="416"/>
                </a:cubicBezTo>
                <a:cubicBezTo>
                  <a:pt x="737" y="413"/>
                  <a:pt x="739" y="410"/>
                  <a:pt x="739" y="406"/>
                </a:cubicBezTo>
                <a:lnTo>
                  <a:pt x="793" y="381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70"/>
          <p:cNvSpPr>
            <a:spLocks/>
          </p:cNvSpPr>
          <p:nvPr/>
        </p:nvSpPr>
        <p:spPr bwMode="auto">
          <a:xfrm>
            <a:off x="1653898" y="2741862"/>
            <a:ext cx="1460500" cy="1458913"/>
          </a:xfrm>
          <a:custGeom>
            <a:avLst/>
            <a:gdLst>
              <a:gd name="T0" fmla="*/ 623 w 647"/>
              <a:gd name="T1" fmla="*/ 280 h 646"/>
              <a:gd name="T2" fmla="*/ 280 w 647"/>
              <a:gd name="T3" fmla="*/ 24 h 646"/>
              <a:gd name="T4" fmla="*/ 24 w 647"/>
              <a:gd name="T5" fmla="*/ 367 h 646"/>
              <a:gd name="T6" fmla="*/ 367 w 647"/>
              <a:gd name="T7" fmla="*/ 622 h 646"/>
              <a:gd name="T8" fmla="*/ 623 w 647"/>
              <a:gd name="T9" fmla="*/ 280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646">
                <a:moveTo>
                  <a:pt x="623" y="280"/>
                </a:moveTo>
                <a:cubicBezTo>
                  <a:pt x="599" y="114"/>
                  <a:pt x="445" y="0"/>
                  <a:pt x="280" y="24"/>
                </a:cubicBezTo>
                <a:cubicBezTo>
                  <a:pt x="115" y="48"/>
                  <a:pt x="0" y="201"/>
                  <a:pt x="24" y="367"/>
                </a:cubicBezTo>
                <a:cubicBezTo>
                  <a:pt x="48" y="532"/>
                  <a:pt x="202" y="646"/>
                  <a:pt x="367" y="622"/>
                </a:cubicBezTo>
                <a:cubicBezTo>
                  <a:pt x="532" y="598"/>
                  <a:pt x="647" y="445"/>
                  <a:pt x="623" y="2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3458476" y="3094267"/>
            <a:ext cx="4288353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努力方向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32548" y="2819718"/>
            <a:ext cx="1303200" cy="1303200"/>
            <a:chOff x="6210300" y="4932534"/>
            <a:chExt cx="1379538" cy="1377950"/>
          </a:xfrm>
        </p:grpSpPr>
        <p:sp>
          <p:nvSpPr>
            <p:cNvPr id="9" name="Freeform 53"/>
            <p:cNvSpPr>
              <a:spLocks/>
            </p:cNvSpPr>
            <p:nvPr/>
          </p:nvSpPr>
          <p:spPr bwMode="auto">
            <a:xfrm>
              <a:off x="6210300" y="4932534"/>
              <a:ext cx="1379538" cy="1377950"/>
            </a:xfrm>
            <a:custGeom>
              <a:avLst/>
              <a:gdLst>
                <a:gd name="T0" fmla="*/ 595 w 611"/>
                <a:gd name="T1" fmla="*/ 278 h 611"/>
                <a:gd name="T2" fmla="*/ 278 w 611"/>
                <a:gd name="T3" fmla="*/ 15 h 611"/>
                <a:gd name="T4" fmla="*/ 15 w 611"/>
                <a:gd name="T5" fmla="*/ 333 h 611"/>
                <a:gd name="T6" fmla="*/ 333 w 611"/>
                <a:gd name="T7" fmla="*/ 596 h 611"/>
                <a:gd name="T8" fmla="*/ 595 w 611"/>
                <a:gd name="T9" fmla="*/ 278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1" h="611">
                  <a:moveTo>
                    <a:pt x="595" y="278"/>
                  </a:moveTo>
                  <a:cubicBezTo>
                    <a:pt x="580" y="118"/>
                    <a:pt x="438" y="0"/>
                    <a:pt x="278" y="15"/>
                  </a:cubicBezTo>
                  <a:cubicBezTo>
                    <a:pt x="118" y="30"/>
                    <a:pt x="0" y="173"/>
                    <a:pt x="15" y="333"/>
                  </a:cubicBezTo>
                  <a:cubicBezTo>
                    <a:pt x="30" y="493"/>
                    <a:pt x="172" y="611"/>
                    <a:pt x="333" y="596"/>
                  </a:cubicBezTo>
                  <a:cubicBezTo>
                    <a:pt x="493" y="580"/>
                    <a:pt x="611" y="438"/>
                    <a:pt x="595" y="278"/>
                  </a:cubicBezTo>
                  <a:close/>
                </a:path>
              </a:pathLst>
            </a:custGeom>
            <a:solidFill>
              <a:srgbClr val="E15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52"/>
            <p:cNvSpPr>
              <a:spLocks noEditPoints="1"/>
            </p:cNvSpPr>
            <p:nvPr/>
          </p:nvSpPr>
          <p:spPr bwMode="auto">
            <a:xfrm>
              <a:off x="6511542" y="5250487"/>
              <a:ext cx="778125" cy="780143"/>
            </a:xfrm>
            <a:custGeom>
              <a:avLst/>
              <a:gdLst>
                <a:gd name="T0" fmla="*/ 222 w 386"/>
                <a:gd name="T1" fmla="*/ 2 h 387"/>
                <a:gd name="T2" fmla="*/ 277 w 386"/>
                <a:gd name="T3" fmla="*/ 19 h 387"/>
                <a:gd name="T4" fmla="*/ 294 w 386"/>
                <a:gd name="T5" fmla="*/ 32 h 387"/>
                <a:gd name="T6" fmla="*/ 231 w 386"/>
                <a:gd name="T7" fmla="*/ 50 h 387"/>
                <a:gd name="T8" fmla="*/ 204 w 386"/>
                <a:gd name="T9" fmla="*/ 57 h 387"/>
                <a:gd name="T10" fmla="*/ 156 w 386"/>
                <a:gd name="T11" fmla="*/ 63 h 387"/>
                <a:gd name="T12" fmla="*/ 113 w 386"/>
                <a:gd name="T13" fmla="*/ 87 h 387"/>
                <a:gd name="T14" fmla="*/ 81 w 386"/>
                <a:gd name="T15" fmla="*/ 128 h 387"/>
                <a:gd name="T16" fmla="*/ 70 w 386"/>
                <a:gd name="T17" fmla="*/ 170 h 387"/>
                <a:gd name="T18" fmla="*/ 136 w 386"/>
                <a:gd name="T19" fmla="*/ 113 h 387"/>
                <a:gd name="T20" fmla="*/ 121 w 386"/>
                <a:gd name="T21" fmla="*/ 141 h 387"/>
                <a:gd name="T22" fmla="*/ 68 w 386"/>
                <a:gd name="T23" fmla="*/ 211 h 387"/>
                <a:gd name="T24" fmla="*/ 41 w 386"/>
                <a:gd name="T25" fmla="*/ 276 h 387"/>
                <a:gd name="T26" fmla="*/ 45 w 386"/>
                <a:gd name="T27" fmla="*/ 316 h 387"/>
                <a:gd name="T28" fmla="*/ 18 w 386"/>
                <a:gd name="T29" fmla="*/ 274 h 387"/>
                <a:gd name="T30" fmla="*/ 2 w 386"/>
                <a:gd name="T31" fmla="*/ 211 h 387"/>
                <a:gd name="T32" fmla="*/ 5 w 386"/>
                <a:gd name="T33" fmla="*/ 155 h 387"/>
                <a:gd name="T34" fmla="*/ 33 w 386"/>
                <a:gd name="T35" fmla="*/ 85 h 387"/>
                <a:gd name="T36" fmla="*/ 86 w 386"/>
                <a:gd name="T37" fmla="*/ 34 h 387"/>
                <a:gd name="T38" fmla="*/ 154 w 386"/>
                <a:gd name="T39" fmla="*/ 4 h 387"/>
                <a:gd name="T40" fmla="*/ 332 w 386"/>
                <a:gd name="T41" fmla="*/ 59 h 387"/>
                <a:gd name="T42" fmla="*/ 363 w 386"/>
                <a:gd name="T43" fmla="*/ 103 h 387"/>
                <a:gd name="T44" fmla="*/ 385 w 386"/>
                <a:gd name="T45" fmla="*/ 175 h 387"/>
                <a:gd name="T46" fmla="*/ 383 w 386"/>
                <a:gd name="T47" fmla="*/ 233 h 387"/>
                <a:gd name="T48" fmla="*/ 353 w 386"/>
                <a:gd name="T49" fmla="*/ 302 h 387"/>
                <a:gd name="T50" fmla="*/ 302 w 386"/>
                <a:gd name="T51" fmla="*/ 354 h 387"/>
                <a:gd name="T52" fmla="*/ 232 w 386"/>
                <a:gd name="T53" fmla="*/ 384 h 387"/>
                <a:gd name="T54" fmla="*/ 176 w 386"/>
                <a:gd name="T55" fmla="*/ 385 h 387"/>
                <a:gd name="T56" fmla="*/ 109 w 386"/>
                <a:gd name="T57" fmla="*/ 367 h 387"/>
                <a:gd name="T58" fmla="*/ 66 w 386"/>
                <a:gd name="T59" fmla="*/ 339 h 387"/>
                <a:gd name="T60" fmla="*/ 104 w 386"/>
                <a:gd name="T61" fmla="*/ 342 h 387"/>
                <a:gd name="T62" fmla="*/ 141 w 386"/>
                <a:gd name="T63" fmla="*/ 326 h 387"/>
                <a:gd name="T64" fmla="*/ 111 w 386"/>
                <a:gd name="T65" fmla="*/ 332 h 387"/>
                <a:gd name="T66" fmla="*/ 81 w 386"/>
                <a:gd name="T67" fmla="*/ 324 h 387"/>
                <a:gd name="T68" fmla="*/ 68 w 386"/>
                <a:gd name="T69" fmla="*/ 299 h 387"/>
                <a:gd name="T70" fmla="*/ 78 w 386"/>
                <a:gd name="T71" fmla="*/ 263 h 387"/>
                <a:gd name="T72" fmla="*/ 104 w 386"/>
                <a:gd name="T73" fmla="*/ 279 h 387"/>
                <a:gd name="T74" fmla="*/ 166 w 386"/>
                <a:gd name="T75" fmla="*/ 317 h 387"/>
                <a:gd name="T76" fmla="*/ 222 w 386"/>
                <a:gd name="T77" fmla="*/ 321 h 387"/>
                <a:gd name="T78" fmla="*/ 279 w 386"/>
                <a:gd name="T79" fmla="*/ 301 h 387"/>
                <a:gd name="T80" fmla="*/ 315 w 386"/>
                <a:gd name="T81" fmla="*/ 273 h 387"/>
                <a:gd name="T82" fmla="*/ 327 w 386"/>
                <a:gd name="T83" fmla="*/ 241 h 387"/>
                <a:gd name="T84" fmla="*/ 235 w 386"/>
                <a:gd name="T85" fmla="*/ 253 h 387"/>
                <a:gd name="T86" fmla="*/ 204 w 386"/>
                <a:gd name="T87" fmla="*/ 261 h 387"/>
                <a:gd name="T88" fmla="*/ 172 w 386"/>
                <a:gd name="T89" fmla="*/ 253 h 387"/>
                <a:gd name="T90" fmla="*/ 151 w 386"/>
                <a:gd name="T91" fmla="*/ 228 h 387"/>
                <a:gd name="T92" fmla="*/ 337 w 386"/>
                <a:gd name="T93" fmla="*/ 213 h 387"/>
                <a:gd name="T94" fmla="*/ 315 w 386"/>
                <a:gd name="T95" fmla="*/ 120 h 387"/>
                <a:gd name="T96" fmla="*/ 257 w 386"/>
                <a:gd name="T97" fmla="*/ 68 h 387"/>
                <a:gd name="T98" fmla="*/ 295 w 386"/>
                <a:gd name="T99" fmla="*/ 52 h 387"/>
                <a:gd name="T100" fmla="*/ 322 w 386"/>
                <a:gd name="T101" fmla="*/ 65 h 387"/>
                <a:gd name="T102" fmla="*/ 333 w 386"/>
                <a:gd name="T103" fmla="*/ 92 h 387"/>
                <a:gd name="T104" fmla="*/ 335 w 386"/>
                <a:gd name="T105" fmla="*/ 77 h 387"/>
                <a:gd name="T106" fmla="*/ 254 w 386"/>
                <a:gd name="T107" fmla="*/ 168 h 387"/>
                <a:gd name="T108" fmla="*/ 242 w 386"/>
                <a:gd name="T109" fmla="*/ 140 h 387"/>
                <a:gd name="T110" fmla="*/ 212 w 386"/>
                <a:gd name="T111" fmla="*/ 118 h 387"/>
                <a:gd name="T112" fmla="*/ 184 w 386"/>
                <a:gd name="T113" fmla="*/ 122 h 387"/>
                <a:gd name="T114" fmla="*/ 153 w 386"/>
                <a:gd name="T115" fmla="*/ 148 h 387"/>
                <a:gd name="T116" fmla="*/ 254 w 386"/>
                <a:gd name="T117" fmla="*/ 168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86" h="387">
                  <a:moveTo>
                    <a:pt x="194" y="0"/>
                  </a:moveTo>
                  <a:lnTo>
                    <a:pt x="194" y="0"/>
                  </a:lnTo>
                  <a:lnTo>
                    <a:pt x="209" y="0"/>
                  </a:lnTo>
                  <a:lnTo>
                    <a:pt x="222" y="2"/>
                  </a:lnTo>
                  <a:lnTo>
                    <a:pt x="237" y="5"/>
                  </a:lnTo>
                  <a:lnTo>
                    <a:pt x="250" y="9"/>
                  </a:lnTo>
                  <a:lnTo>
                    <a:pt x="264" y="14"/>
                  </a:lnTo>
                  <a:lnTo>
                    <a:pt x="277" y="19"/>
                  </a:lnTo>
                  <a:lnTo>
                    <a:pt x="289" y="25"/>
                  </a:lnTo>
                  <a:lnTo>
                    <a:pt x="300" y="34"/>
                  </a:lnTo>
                  <a:lnTo>
                    <a:pt x="300" y="34"/>
                  </a:lnTo>
                  <a:lnTo>
                    <a:pt x="294" y="32"/>
                  </a:lnTo>
                  <a:lnTo>
                    <a:pt x="285" y="32"/>
                  </a:lnTo>
                  <a:lnTo>
                    <a:pt x="267" y="35"/>
                  </a:lnTo>
                  <a:lnTo>
                    <a:pt x="249" y="40"/>
                  </a:lnTo>
                  <a:lnTo>
                    <a:pt x="231" y="50"/>
                  </a:lnTo>
                  <a:lnTo>
                    <a:pt x="231" y="50"/>
                  </a:lnTo>
                  <a:lnTo>
                    <a:pt x="217" y="57"/>
                  </a:lnTo>
                  <a:lnTo>
                    <a:pt x="217" y="57"/>
                  </a:lnTo>
                  <a:lnTo>
                    <a:pt x="204" y="57"/>
                  </a:lnTo>
                  <a:lnTo>
                    <a:pt x="192" y="57"/>
                  </a:lnTo>
                  <a:lnTo>
                    <a:pt x="181" y="59"/>
                  </a:lnTo>
                  <a:lnTo>
                    <a:pt x="167" y="60"/>
                  </a:lnTo>
                  <a:lnTo>
                    <a:pt x="156" y="63"/>
                  </a:lnTo>
                  <a:lnTo>
                    <a:pt x="144" y="68"/>
                  </a:lnTo>
                  <a:lnTo>
                    <a:pt x="133" y="73"/>
                  </a:lnTo>
                  <a:lnTo>
                    <a:pt x="123" y="80"/>
                  </a:lnTo>
                  <a:lnTo>
                    <a:pt x="113" y="87"/>
                  </a:lnTo>
                  <a:lnTo>
                    <a:pt x="104" y="97"/>
                  </a:lnTo>
                  <a:lnTo>
                    <a:pt x="96" y="105"/>
                  </a:lnTo>
                  <a:lnTo>
                    <a:pt x="88" y="117"/>
                  </a:lnTo>
                  <a:lnTo>
                    <a:pt x="81" y="128"/>
                  </a:lnTo>
                  <a:lnTo>
                    <a:pt x="76" y="141"/>
                  </a:lnTo>
                  <a:lnTo>
                    <a:pt x="71" y="155"/>
                  </a:lnTo>
                  <a:lnTo>
                    <a:pt x="70" y="170"/>
                  </a:lnTo>
                  <a:lnTo>
                    <a:pt x="70" y="170"/>
                  </a:lnTo>
                  <a:lnTo>
                    <a:pt x="80" y="158"/>
                  </a:lnTo>
                  <a:lnTo>
                    <a:pt x="90" y="148"/>
                  </a:lnTo>
                  <a:lnTo>
                    <a:pt x="113" y="130"/>
                  </a:lnTo>
                  <a:lnTo>
                    <a:pt x="136" y="113"/>
                  </a:lnTo>
                  <a:lnTo>
                    <a:pt x="161" y="100"/>
                  </a:lnTo>
                  <a:lnTo>
                    <a:pt x="161" y="100"/>
                  </a:lnTo>
                  <a:lnTo>
                    <a:pt x="141" y="120"/>
                  </a:lnTo>
                  <a:lnTo>
                    <a:pt x="121" y="141"/>
                  </a:lnTo>
                  <a:lnTo>
                    <a:pt x="103" y="163"/>
                  </a:lnTo>
                  <a:lnTo>
                    <a:pt x="85" y="186"/>
                  </a:lnTo>
                  <a:lnTo>
                    <a:pt x="85" y="186"/>
                  </a:lnTo>
                  <a:lnTo>
                    <a:pt x="68" y="211"/>
                  </a:lnTo>
                  <a:lnTo>
                    <a:pt x="55" y="234"/>
                  </a:lnTo>
                  <a:lnTo>
                    <a:pt x="48" y="248"/>
                  </a:lnTo>
                  <a:lnTo>
                    <a:pt x="43" y="261"/>
                  </a:lnTo>
                  <a:lnTo>
                    <a:pt x="41" y="276"/>
                  </a:lnTo>
                  <a:lnTo>
                    <a:pt x="40" y="291"/>
                  </a:lnTo>
                  <a:lnTo>
                    <a:pt x="40" y="291"/>
                  </a:lnTo>
                  <a:lnTo>
                    <a:pt x="40" y="304"/>
                  </a:lnTo>
                  <a:lnTo>
                    <a:pt x="45" y="316"/>
                  </a:lnTo>
                  <a:lnTo>
                    <a:pt x="45" y="316"/>
                  </a:lnTo>
                  <a:lnTo>
                    <a:pt x="35" y="302"/>
                  </a:lnTo>
                  <a:lnTo>
                    <a:pt x="26" y="289"/>
                  </a:lnTo>
                  <a:lnTo>
                    <a:pt x="18" y="274"/>
                  </a:lnTo>
                  <a:lnTo>
                    <a:pt x="12" y="259"/>
                  </a:lnTo>
                  <a:lnTo>
                    <a:pt x="7" y="244"/>
                  </a:lnTo>
                  <a:lnTo>
                    <a:pt x="3" y="228"/>
                  </a:lnTo>
                  <a:lnTo>
                    <a:pt x="2" y="211"/>
                  </a:lnTo>
                  <a:lnTo>
                    <a:pt x="0" y="195"/>
                  </a:lnTo>
                  <a:lnTo>
                    <a:pt x="0" y="195"/>
                  </a:lnTo>
                  <a:lnTo>
                    <a:pt x="2" y="175"/>
                  </a:lnTo>
                  <a:lnTo>
                    <a:pt x="5" y="155"/>
                  </a:lnTo>
                  <a:lnTo>
                    <a:pt x="8" y="136"/>
                  </a:lnTo>
                  <a:lnTo>
                    <a:pt x="15" y="118"/>
                  </a:lnTo>
                  <a:lnTo>
                    <a:pt x="23" y="102"/>
                  </a:lnTo>
                  <a:lnTo>
                    <a:pt x="33" y="85"/>
                  </a:lnTo>
                  <a:lnTo>
                    <a:pt x="45" y="70"/>
                  </a:lnTo>
                  <a:lnTo>
                    <a:pt x="56" y="57"/>
                  </a:lnTo>
                  <a:lnTo>
                    <a:pt x="71" y="45"/>
                  </a:lnTo>
                  <a:lnTo>
                    <a:pt x="86" y="34"/>
                  </a:lnTo>
                  <a:lnTo>
                    <a:pt x="101" y="24"/>
                  </a:lnTo>
                  <a:lnTo>
                    <a:pt x="118" y="15"/>
                  </a:lnTo>
                  <a:lnTo>
                    <a:pt x="136" y="9"/>
                  </a:lnTo>
                  <a:lnTo>
                    <a:pt x="154" y="4"/>
                  </a:lnTo>
                  <a:lnTo>
                    <a:pt x="174" y="2"/>
                  </a:lnTo>
                  <a:lnTo>
                    <a:pt x="194" y="0"/>
                  </a:lnTo>
                  <a:lnTo>
                    <a:pt x="194" y="0"/>
                  </a:lnTo>
                  <a:close/>
                  <a:moveTo>
                    <a:pt x="332" y="59"/>
                  </a:moveTo>
                  <a:lnTo>
                    <a:pt x="332" y="59"/>
                  </a:lnTo>
                  <a:lnTo>
                    <a:pt x="343" y="72"/>
                  </a:lnTo>
                  <a:lnTo>
                    <a:pt x="355" y="87"/>
                  </a:lnTo>
                  <a:lnTo>
                    <a:pt x="363" y="103"/>
                  </a:lnTo>
                  <a:lnTo>
                    <a:pt x="372" y="120"/>
                  </a:lnTo>
                  <a:lnTo>
                    <a:pt x="378" y="136"/>
                  </a:lnTo>
                  <a:lnTo>
                    <a:pt x="383" y="155"/>
                  </a:lnTo>
                  <a:lnTo>
                    <a:pt x="385" y="175"/>
                  </a:lnTo>
                  <a:lnTo>
                    <a:pt x="386" y="195"/>
                  </a:lnTo>
                  <a:lnTo>
                    <a:pt x="386" y="195"/>
                  </a:lnTo>
                  <a:lnTo>
                    <a:pt x="385" y="213"/>
                  </a:lnTo>
                  <a:lnTo>
                    <a:pt x="383" y="233"/>
                  </a:lnTo>
                  <a:lnTo>
                    <a:pt x="378" y="251"/>
                  </a:lnTo>
                  <a:lnTo>
                    <a:pt x="372" y="269"/>
                  </a:lnTo>
                  <a:lnTo>
                    <a:pt x="363" y="286"/>
                  </a:lnTo>
                  <a:lnTo>
                    <a:pt x="353" y="302"/>
                  </a:lnTo>
                  <a:lnTo>
                    <a:pt x="342" y="317"/>
                  </a:lnTo>
                  <a:lnTo>
                    <a:pt x="330" y="331"/>
                  </a:lnTo>
                  <a:lnTo>
                    <a:pt x="317" y="342"/>
                  </a:lnTo>
                  <a:lnTo>
                    <a:pt x="302" y="354"/>
                  </a:lnTo>
                  <a:lnTo>
                    <a:pt x="285" y="364"/>
                  </a:lnTo>
                  <a:lnTo>
                    <a:pt x="269" y="372"/>
                  </a:lnTo>
                  <a:lnTo>
                    <a:pt x="250" y="379"/>
                  </a:lnTo>
                  <a:lnTo>
                    <a:pt x="232" y="384"/>
                  </a:lnTo>
                  <a:lnTo>
                    <a:pt x="214" y="385"/>
                  </a:lnTo>
                  <a:lnTo>
                    <a:pt x="194" y="387"/>
                  </a:lnTo>
                  <a:lnTo>
                    <a:pt x="194" y="387"/>
                  </a:lnTo>
                  <a:lnTo>
                    <a:pt x="176" y="385"/>
                  </a:lnTo>
                  <a:lnTo>
                    <a:pt x="158" y="384"/>
                  </a:lnTo>
                  <a:lnTo>
                    <a:pt x="141" y="380"/>
                  </a:lnTo>
                  <a:lnTo>
                    <a:pt x="124" y="374"/>
                  </a:lnTo>
                  <a:lnTo>
                    <a:pt x="109" y="367"/>
                  </a:lnTo>
                  <a:lnTo>
                    <a:pt x="94" y="359"/>
                  </a:lnTo>
                  <a:lnTo>
                    <a:pt x="80" y="350"/>
                  </a:lnTo>
                  <a:lnTo>
                    <a:pt x="66" y="339"/>
                  </a:lnTo>
                  <a:lnTo>
                    <a:pt x="66" y="339"/>
                  </a:lnTo>
                  <a:lnTo>
                    <a:pt x="75" y="342"/>
                  </a:lnTo>
                  <a:lnTo>
                    <a:pt x="85" y="344"/>
                  </a:lnTo>
                  <a:lnTo>
                    <a:pt x="94" y="344"/>
                  </a:lnTo>
                  <a:lnTo>
                    <a:pt x="104" y="342"/>
                  </a:lnTo>
                  <a:lnTo>
                    <a:pt x="114" y="341"/>
                  </a:lnTo>
                  <a:lnTo>
                    <a:pt x="124" y="337"/>
                  </a:lnTo>
                  <a:lnTo>
                    <a:pt x="133" y="332"/>
                  </a:lnTo>
                  <a:lnTo>
                    <a:pt x="141" y="326"/>
                  </a:lnTo>
                  <a:lnTo>
                    <a:pt x="141" y="326"/>
                  </a:lnTo>
                  <a:lnTo>
                    <a:pt x="131" y="329"/>
                  </a:lnTo>
                  <a:lnTo>
                    <a:pt x="121" y="331"/>
                  </a:lnTo>
                  <a:lnTo>
                    <a:pt x="111" y="332"/>
                  </a:lnTo>
                  <a:lnTo>
                    <a:pt x="103" y="332"/>
                  </a:lnTo>
                  <a:lnTo>
                    <a:pt x="94" y="331"/>
                  </a:lnTo>
                  <a:lnTo>
                    <a:pt x="88" y="327"/>
                  </a:lnTo>
                  <a:lnTo>
                    <a:pt x="81" y="324"/>
                  </a:lnTo>
                  <a:lnTo>
                    <a:pt x="76" y="319"/>
                  </a:lnTo>
                  <a:lnTo>
                    <a:pt x="73" y="314"/>
                  </a:lnTo>
                  <a:lnTo>
                    <a:pt x="70" y="307"/>
                  </a:lnTo>
                  <a:lnTo>
                    <a:pt x="68" y="299"/>
                  </a:lnTo>
                  <a:lnTo>
                    <a:pt x="68" y="292"/>
                  </a:lnTo>
                  <a:lnTo>
                    <a:pt x="70" y="282"/>
                  </a:lnTo>
                  <a:lnTo>
                    <a:pt x="73" y="273"/>
                  </a:lnTo>
                  <a:lnTo>
                    <a:pt x="78" y="263"/>
                  </a:lnTo>
                  <a:lnTo>
                    <a:pt x="85" y="251"/>
                  </a:lnTo>
                  <a:lnTo>
                    <a:pt x="85" y="251"/>
                  </a:lnTo>
                  <a:lnTo>
                    <a:pt x="94" y="266"/>
                  </a:lnTo>
                  <a:lnTo>
                    <a:pt x="104" y="279"/>
                  </a:lnTo>
                  <a:lnTo>
                    <a:pt x="118" y="291"/>
                  </a:lnTo>
                  <a:lnTo>
                    <a:pt x="133" y="302"/>
                  </a:lnTo>
                  <a:lnTo>
                    <a:pt x="149" y="311"/>
                  </a:lnTo>
                  <a:lnTo>
                    <a:pt x="166" y="317"/>
                  </a:lnTo>
                  <a:lnTo>
                    <a:pt x="186" y="321"/>
                  </a:lnTo>
                  <a:lnTo>
                    <a:pt x="206" y="322"/>
                  </a:lnTo>
                  <a:lnTo>
                    <a:pt x="206" y="322"/>
                  </a:lnTo>
                  <a:lnTo>
                    <a:pt x="222" y="321"/>
                  </a:lnTo>
                  <a:lnTo>
                    <a:pt x="237" y="317"/>
                  </a:lnTo>
                  <a:lnTo>
                    <a:pt x="252" y="314"/>
                  </a:lnTo>
                  <a:lnTo>
                    <a:pt x="265" y="309"/>
                  </a:lnTo>
                  <a:lnTo>
                    <a:pt x="279" y="301"/>
                  </a:lnTo>
                  <a:lnTo>
                    <a:pt x="292" y="292"/>
                  </a:lnTo>
                  <a:lnTo>
                    <a:pt x="304" y="284"/>
                  </a:lnTo>
                  <a:lnTo>
                    <a:pt x="315" y="273"/>
                  </a:lnTo>
                  <a:lnTo>
                    <a:pt x="315" y="273"/>
                  </a:lnTo>
                  <a:lnTo>
                    <a:pt x="320" y="266"/>
                  </a:lnTo>
                  <a:lnTo>
                    <a:pt x="325" y="258"/>
                  </a:lnTo>
                  <a:lnTo>
                    <a:pt x="333" y="241"/>
                  </a:lnTo>
                  <a:lnTo>
                    <a:pt x="327" y="241"/>
                  </a:lnTo>
                  <a:lnTo>
                    <a:pt x="249" y="241"/>
                  </a:lnTo>
                  <a:lnTo>
                    <a:pt x="249" y="241"/>
                  </a:lnTo>
                  <a:lnTo>
                    <a:pt x="244" y="248"/>
                  </a:lnTo>
                  <a:lnTo>
                    <a:pt x="235" y="253"/>
                  </a:lnTo>
                  <a:lnTo>
                    <a:pt x="229" y="256"/>
                  </a:lnTo>
                  <a:lnTo>
                    <a:pt x="221" y="259"/>
                  </a:lnTo>
                  <a:lnTo>
                    <a:pt x="212" y="261"/>
                  </a:lnTo>
                  <a:lnTo>
                    <a:pt x="204" y="261"/>
                  </a:lnTo>
                  <a:lnTo>
                    <a:pt x="196" y="261"/>
                  </a:lnTo>
                  <a:lnTo>
                    <a:pt x="187" y="259"/>
                  </a:lnTo>
                  <a:lnTo>
                    <a:pt x="181" y="256"/>
                  </a:lnTo>
                  <a:lnTo>
                    <a:pt x="172" y="253"/>
                  </a:lnTo>
                  <a:lnTo>
                    <a:pt x="166" y="248"/>
                  </a:lnTo>
                  <a:lnTo>
                    <a:pt x="161" y="241"/>
                  </a:lnTo>
                  <a:lnTo>
                    <a:pt x="154" y="236"/>
                  </a:lnTo>
                  <a:lnTo>
                    <a:pt x="151" y="228"/>
                  </a:lnTo>
                  <a:lnTo>
                    <a:pt x="148" y="221"/>
                  </a:lnTo>
                  <a:lnTo>
                    <a:pt x="146" y="213"/>
                  </a:lnTo>
                  <a:lnTo>
                    <a:pt x="337" y="213"/>
                  </a:lnTo>
                  <a:lnTo>
                    <a:pt x="337" y="213"/>
                  </a:lnTo>
                  <a:lnTo>
                    <a:pt x="335" y="185"/>
                  </a:lnTo>
                  <a:lnTo>
                    <a:pt x="332" y="161"/>
                  </a:lnTo>
                  <a:lnTo>
                    <a:pt x="325" y="140"/>
                  </a:lnTo>
                  <a:lnTo>
                    <a:pt x="315" y="120"/>
                  </a:lnTo>
                  <a:lnTo>
                    <a:pt x="304" y="103"/>
                  </a:lnTo>
                  <a:lnTo>
                    <a:pt x="289" y="88"/>
                  </a:lnTo>
                  <a:lnTo>
                    <a:pt x="274" y="78"/>
                  </a:lnTo>
                  <a:lnTo>
                    <a:pt x="257" y="68"/>
                  </a:lnTo>
                  <a:lnTo>
                    <a:pt x="257" y="68"/>
                  </a:lnTo>
                  <a:lnTo>
                    <a:pt x="270" y="60"/>
                  </a:lnTo>
                  <a:lnTo>
                    <a:pt x="282" y="54"/>
                  </a:lnTo>
                  <a:lnTo>
                    <a:pt x="295" y="52"/>
                  </a:lnTo>
                  <a:lnTo>
                    <a:pt x="307" y="55"/>
                  </a:lnTo>
                  <a:lnTo>
                    <a:pt x="312" y="57"/>
                  </a:lnTo>
                  <a:lnTo>
                    <a:pt x="317" y="62"/>
                  </a:lnTo>
                  <a:lnTo>
                    <a:pt x="322" y="65"/>
                  </a:lnTo>
                  <a:lnTo>
                    <a:pt x="325" y="70"/>
                  </a:lnTo>
                  <a:lnTo>
                    <a:pt x="328" y="77"/>
                  </a:lnTo>
                  <a:lnTo>
                    <a:pt x="332" y="85"/>
                  </a:lnTo>
                  <a:lnTo>
                    <a:pt x="333" y="92"/>
                  </a:lnTo>
                  <a:lnTo>
                    <a:pt x="333" y="102"/>
                  </a:lnTo>
                  <a:lnTo>
                    <a:pt x="333" y="102"/>
                  </a:lnTo>
                  <a:lnTo>
                    <a:pt x="335" y="88"/>
                  </a:lnTo>
                  <a:lnTo>
                    <a:pt x="335" y="77"/>
                  </a:lnTo>
                  <a:lnTo>
                    <a:pt x="333" y="67"/>
                  </a:lnTo>
                  <a:lnTo>
                    <a:pt x="332" y="59"/>
                  </a:lnTo>
                  <a:lnTo>
                    <a:pt x="332" y="59"/>
                  </a:lnTo>
                  <a:close/>
                  <a:moveTo>
                    <a:pt x="254" y="168"/>
                  </a:moveTo>
                  <a:lnTo>
                    <a:pt x="254" y="168"/>
                  </a:lnTo>
                  <a:lnTo>
                    <a:pt x="252" y="158"/>
                  </a:lnTo>
                  <a:lnTo>
                    <a:pt x="249" y="148"/>
                  </a:lnTo>
                  <a:lnTo>
                    <a:pt x="242" y="140"/>
                  </a:lnTo>
                  <a:lnTo>
                    <a:pt x="235" y="133"/>
                  </a:lnTo>
                  <a:lnTo>
                    <a:pt x="229" y="127"/>
                  </a:lnTo>
                  <a:lnTo>
                    <a:pt x="221" y="122"/>
                  </a:lnTo>
                  <a:lnTo>
                    <a:pt x="212" y="118"/>
                  </a:lnTo>
                  <a:lnTo>
                    <a:pt x="202" y="118"/>
                  </a:lnTo>
                  <a:lnTo>
                    <a:pt x="202" y="118"/>
                  </a:lnTo>
                  <a:lnTo>
                    <a:pt x="194" y="118"/>
                  </a:lnTo>
                  <a:lnTo>
                    <a:pt x="184" y="122"/>
                  </a:lnTo>
                  <a:lnTo>
                    <a:pt x="174" y="127"/>
                  </a:lnTo>
                  <a:lnTo>
                    <a:pt x="166" y="133"/>
                  </a:lnTo>
                  <a:lnTo>
                    <a:pt x="159" y="140"/>
                  </a:lnTo>
                  <a:lnTo>
                    <a:pt x="153" y="148"/>
                  </a:lnTo>
                  <a:lnTo>
                    <a:pt x="149" y="158"/>
                  </a:lnTo>
                  <a:lnTo>
                    <a:pt x="146" y="168"/>
                  </a:lnTo>
                  <a:lnTo>
                    <a:pt x="254" y="168"/>
                  </a:lnTo>
                  <a:lnTo>
                    <a:pt x="254" y="168"/>
                  </a:ln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8565349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85614" y="324157"/>
            <a:ext cx="315182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努力方向</a:t>
            </a:r>
            <a:r>
              <a:rPr lang="en-US" altLang="zh-CN" sz="5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5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17637" y="2630519"/>
            <a:ext cx="103386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几分汗水，几分收获，我深深感到，虽然我做了一些力所能及的工作，但是在工作中还存在着许多不足之处：工作虽然能尽心尽力，但缺乏大胆创新精神。因此，今后要不断提高自身的精神修养，提高自己的政治素养和专业文化水平。与时俱进，开拓进取，勇于创新，踏实肯干，用自己辛勤的努力培养出新世纪，新时期的新一代接班人。我决心继续努力，使我的工作再上一层楼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42"/>
          <p:cNvSpPr txBox="1"/>
          <p:nvPr/>
        </p:nvSpPr>
        <p:spPr>
          <a:xfrm>
            <a:off x="1954140" y="2113208"/>
            <a:ext cx="7911140" cy="240065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15000" b="1" dirty="0" smtClean="0">
                <a:solidFill>
                  <a:schemeClr val="bg1"/>
                </a:solidFill>
                <a:latin typeface="隶书" pitchFamily="49" charset="-122"/>
                <a:ea typeface="隶书" pitchFamily="49" charset="-122"/>
              </a:rPr>
              <a:t>谢谢聆听</a:t>
            </a:r>
            <a:endParaRPr lang="zh-CN" altLang="en-US" sz="15000" b="1" dirty="0">
              <a:solidFill>
                <a:schemeClr val="bg1"/>
              </a:solidFill>
              <a:latin typeface="隶书" pitchFamily="49" charset="-122"/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5349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386193" y="3829075"/>
            <a:ext cx="56170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总结思考</a:t>
            </a:r>
            <a:endParaRPr lang="zh-CN" altLang="en-US" sz="44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386194" y="4660072"/>
            <a:ext cx="5617029" cy="179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38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 smtClean="0">
                <a:solidFill>
                  <a:schemeClr val="bg1"/>
                </a:solidFill>
              </a:rPr>
              <a:t>师生关系方面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38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 smtClean="0">
                <a:solidFill>
                  <a:schemeClr val="bg1"/>
                </a:solidFill>
              </a:rPr>
              <a:t>教育</a:t>
            </a:r>
            <a:r>
              <a:rPr lang="zh-CN" altLang="en-US" sz="2000" dirty="0" smtClean="0">
                <a:solidFill>
                  <a:schemeClr val="bg1"/>
                </a:solidFill>
              </a:rPr>
              <a:t>教学</a:t>
            </a:r>
            <a:r>
              <a:rPr lang="zh-CN" altLang="en-US" sz="2000" dirty="0" smtClean="0">
                <a:solidFill>
                  <a:schemeClr val="bg1"/>
                </a:solidFill>
              </a:rPr>
              <a:t>方面</a:t>
            </a:r>
            <a:endParaRPr lang="en-US" altLang="zh-CN" sz="2000" dirty="0" smtClean="0">
              <a:solidFill>
                <a:schemeClr val="bg1"/>
              </a:solidFill>
            </a:endParaRPr>
          </a:p>
          <a:p>
            <a:pPr marL="285750" indent="-285750">
              <a:lnSpc>
                <a:spcPct val="138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 smtClean="0">
                <a:solidFill>
                  <a:schemeClr val="bg1"/>
                </a:solidFill>
              </a:rPr>
              <a:t>遵守</a:t>
            </a:r>
            <a:r>
              <a:rPr lang="zh-CN" altLang="en-US" sz="2000" dirty="0" smtClean="0">
                <a:solidFill>
                  <a:schemeClr val="bg1"/>
                </a:solidFill>
              </a:rPr>
              <a:t>纪律方面</a:t>
            </a:r>
          </a:p>
          <a:p>
            <a:pPr marL="285750" indent="-285750">
              <a:lnSpc>
                <a:spcPct val="138000"/>
              </a:lnSpc>
              <a:buFont typeface="Wingdings" panose="05000000000000000000" pitchFamily="2" charset="2"/>
              <a:buChar char="n"/>
            </a:pPr>
            <a:r>
              <a:rPr lang="zh-CN" altLang="en-US" sz="2000" dirty="0" smtClean="0">
                <a:solidFill>
                  <a:schemeClr val="bg1"/>
                </a:solidFill>
              </a:rPr>
              <a:t>努力方向方面</a:t>
            </a:r>
            <a:endParaRPr lang="zh-CN" altLang="en-US" sz="2000" dirty="0" smtClean="0">
              <a:solidFill>
                <a:schemeClr val="bg1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6046855" cy="68580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046855" y="0"/>
            <a:ext cx="4914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08276797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69"/>
          <p:cNvSpPr>
            <a:spLocks/>
          </p:cNvSpPr>
          <p:nvPr/>
        </p:nvSpPr>
        <p:spPr bwMode="auto">
          <a:xfrm>
            <a:off x="1491973" y="2579937"/>
            <a:ext cx="1790700" cy="1789113"/>
          </a:xfrm>
          <a:custGeom>
            <a:avLst/>
            <a:gdLst>
              <a:gd name="T0" fmla="*/ 781 w 793"/>
              <a:gd name="T1" fmla="*/ 296 h 793"/>
              <a:gd name="T2" fmla="*/ 715 w 793"/>
              <a:gd name="T3" fmla="*/ 271 h 793"/>
              <a:gd name="T4" fmla="*/ 708 w 793"/>
              <a:gd name="T5" fmla="*/ 155 h 793"/>
              <a:gd name="T6" fmla="*/ 645 w 793"/>
              <a:gd name="T7" fmla="*/ 162 h 793"/>
              <a:gd name="T8" fmla="*/ 595 w 793"/>
              <a:gd name="T9" fmla="*/ 55 h 793"/>
              <a:gd name="T10" fmla="*/ 534 w 793"/>
              <a:gd name="T11" fmla="*/ 83 h 793"/>
              <a:gd name="T12" fmla="*/ 446 w 793"/>
              <a:gd name="T13" fmla="*/ 4 h 793"/>
              <a:gd name="T14" fmla="*/ 407 w 793"/>
              <a:gd name="T15" fmla="*/ 53 h 793"/>
              <a:gd name="T16" fmla="*/ 296 w 793"/>
              <a:gd name="T17" fmla="*/ 12 h 793"/>
              <a:gd name="T18" fmla="*/ 272 w 793"/>
              <a:gd name="T19" fmla="*/ 76 h 793"/>
              <a:gd name="T20" fmla="*/ 155 w 793"/>
              <a:gd name="T21" fmla="*/ 83 h 793"/>
              <a:gd name="T22" fmla="*/ 162 w 793"/>
              <a:gd name="T23" fmla="*/ 146 h 793"/>
              <a:gd name="T24" fmla="*/ 56 w 793"/>
              <a:gd name="T25" fmla="*/ 195 h 793"/>
              <a:gd name="T26" fmla="*/ 83 w 793"/>
              <a:gd name="T27" fmla="*/ 257 h 793"/>
              <a:gd name="T28" fmla="*/ 5 w 793"/>
              <a:gd name="T29" fmla="*/ 344 h 793"/>
              <a:gd name="T30" fmla="*/ 53 w 793"/>
              <a:gd name="T31" fmla="*/ 384 h 793"/>
              <a:gd name="T32" fmla="*/ 12 w 793"/>
              <a:gd name="T33" fmla="*/ 494 h 793"/>
              <a:gd name="T34" fmla="*/ 76 w 793"/>
              <a:gd name="T35" fmla="*/ 519 h 793"/>
              <a:gd name="T36" fmla="*/ 83 w 793"/>
              <a:gd name="T37" fmla="*/ 635 h 793"/>
              <a:gd name="T38" fmla="*/ 145 w 793"/>
              <a:gd name="T39" fmla="*/ 630 h 793"/>
              <a:gd name="T40" fmla="*/ 195 w 793"/>
              <a:gd name="T41" fmla="*/ 735 h 793"/>
              <a:gd name="T42" fmla="*/ 257 w 793"/>
              <a:gd name="T43" fmla="*/ 709 h 793"/>
              <a:gd name="T44" fmla="*/ 344 w 793"/>
              <a:gd name="T45" fmla="*/ 786 h 793"/>
              <a:gd name="T46" fmla="*/ 385 w 793"/>
              <a:gd name="T47" fmla="*/ 740 h 793"/>
              <a:gd name="T48" fmla="*/ 495 w 793"/>
              <a:gd name="T49" fmla="*/ 781 h 793"/>
              <a:gd name="T50" fmla="*/ 520 w 793"/>
              <a:gd name="T51" fmla="*/ 716 h 793"/>
              <a:gd name="T52" fmla="*/ 636 w 793"/>
              <a:gd name="T53" fmla="*/ 708 h 793"/>
              <a:gd name="T54" fmla="*/ 630 w 793"/>
              <a:gd name="T55" fmla="*/ 645 h 793"/>
              <a:gd name="T56" fmla="*/ 735 w 793"/>
              <a:gd name="T57" fmla="*/ 595 h 793"/>
              <a:gd name="T58" fmla="*/ 709 w 793"/>
              <a:gd name="T59" fmla="*/ 533 h 793"/>
              <a:gd name="T60" fmla="*/ 786 w 793"/>
              <a:gd name="T61" fmla="*/ 446 h 793"/>
              <a:gd name="T62" fmla="*/ 739 w 793"/>
              <a:gd name="T63" fmla="*/ 406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3" h="793">
                <a:moveTo>
                  <a:pt x="793" y="381"/>
                </a:moveTo>
                <a:cubicBezTo>
                  <a:pt x="781" y="296"/>
                  <a:pt x="781" y="296"/>
                  <a:pt x="781" y="296"/>
                </a:cubicBezTo>
                <a:cubicBezTo>
                  <a:pt x="721" y="287"/>
                  <a:pt x="721" y="287"/>
                  <a:pt x="721" y="287"/>
                </a:cubicBezTo>
                <a:cubicBezTo>
                  <a:pt x="720" y="281"/>
                  <a:pt x="717" y="276"/>
                  <a:pt x="715" y="271"/>
                </a:cubicBezTo>
                <a:cubicBezTo>
                  <a:pt x="753" y="228"/>
                  <a:pt x="753" y="228"/>
                  <a:pt x="753" y="228"/>
                </a:cubicBezTo>
                <a:cubicBezTo>
                  <a:pt x="708" y="155"/>
                  <a:pt x="708" y="155"/>
                  <a:pt x="708" y="155"/>
                </a:cubicBezTo>
                <a:cubicBezTo>
                  <a:pt x="651" y="168"/>
                  <a:pt x="651" y="168"/>
                  <a:pt x="651" y="168"/>
                </a:cubicBezTo>
                <a:cubicBezTo>
                  <a:pt x="649" y="166"/>
                  <a:pt x="647" y="164"/>
                  <a:pt x="645" y="162"/>
                </a:cubicBezTo>
                <a:cubicBezTo>
                  <a:pt x="664" y="107"/>
                  <a:pt x="664" y="107"/>
                  <a:pt x="664" y="107"/>
                </a:cubicBezTo>
                <a:cubicBezTo>
                  <a:pt x="595" y="55"/>
                  <a:pt x="595" y="55"/>
                  <a:pt x="595" y="55"/>
                </a:cubicBezTo>
                <a:cubicBezTo>
                  <a:pt x="548" y="89"/>
                  <a:pt x="548" y="89"/>
                  <a:pt x="548" y="89"/>
                </a:cubicBezTo>
                <a:cubicBezTo>
                  <a:pt x="543" y="87"/>
                  <a:pt x="538" y="85"/>
                  <a:pt x="534" y="83"/>
                </a:cubicBezTo>
                <a:cubicBezTo>
                  <a:pt x="530" y="25"/>
                  <a:pt x="530" y="25"/>
                  <a:pt x="530" y="25"/>
                </a:cubicBezTo>
                <a:cubicBezTo>
                  <a:pt x="446" y="4"/>
                  <a:pt x="446" y="4"/>
                  <a:pt x="446" y="4"/>
                </a:cubicBezTo>
                <a:cubicBezTo>
                  <a:pt x="416" y="54"/>
                  <a:pt x="416" y="54"/>
                  <a:pt x="416" y="54"/>
                </a:cubicBezTo>
                <a:cubicBezTo>
                  <a:pt x="413" y="54"/>
                  <a:pt x="410" y="53"/>
                  <a:pt x="407" y="53"/>
                </a:cubicBezTo>
                <a:cubicBezTo>
                  <a:pt x="381" y="0"/>
                  <a:pt x="381" y="0"/>
                  <a:pt x="381" y="0"/>
                </a:cubicBezTo>
                <a:cubicBezTo>
                  <a:pt x="296" y="12"/>
                  <a:pt x="296" y="12"/>
                  <a:pt x="296" y="12"/>
                </a:cubicBezTo>
                <a:cubicBezTo>
                  <a:pt x="287" y="71"/>
                  <a:pt x="287" y="71"/>
                  <a:pt x="287" y="71"/>
                </a:cubicBezTo>
                <a:cubicBezTo>
                  <a:pt x="282" y="72"/>
                  <a:pt x="277" y="74"/>
                  <a:pt x="272" y="76"/>
                </a:cubicBezTo>
                <a:cubicBezTo>
                  <a:pt x="228" y="38"/>
                  <a:pt x="228" y="38"/>
                  <a:pt x="228" y="38"/>
                </a:cubicBezTo>
                <a:cubicBezTo>
                  <a:pt x="155" y="83"/>
                  <a:pt x="155" y="83"/>
                  <a:pt x="155" y="83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67" y="141"/>
                  <a:pt x="164" y="143"/>
                  <a:pt x="162" y="14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56" y="195"/>
                  <a:pt x="56" y="195"/>
                  <a:pt x="56" y="195"/>
                </a:cubicBezTo>
                <a:cubicBezTo>
                  <a:pt x="90" y="242"/>
                  <a:pt x="90" y="242"/>
                  <a:pt x="90" y="242"/>
                </a:cubicBezTo>
                <a:cubicBezTo>
                  <a:pt x="87" y="247"/>
                  <a:pt x="85" y="252"/>
                  <a:pt x="83" y="257"/>
                </a:cubicBezTo>
                <a:cubicBezTo>
                  <a:pt x="25" y="261"/>
                  <a:pt x="25" y="261"/>
                  <a:pt x="25" y="261"/>
                </a:cubicBezTo>
                <a:cubicBezTo>
                  <a:pt x="5" y="344"/>
                  <a:pt x="5" y="344"/>
                  <a:pt x="5" y="344"/>
                </a:cubicBezTo>
                <a:cubicBezTo>
                  <a:pt x="54" y="374"/>
                  <a:pt x="54" y="374"/>
                  <a:pt x="54" y="374"/>
                </a:cubicBezTo>
                <a:cubicBezTo>
                  <a:pt x="54" y="377"/>
                  <a:pt x="53" y="381"/>
                  <a:pt x="53" y="384"/>
                </a:cubicBezTo>
                <a:cubicBezTo>
                  <a:pt x="0" y="409"/>
                  <a:pt x="0" y="409"/>
                  <a:pt x="0" y="409"/>
                </a:cubicBezTo>
                <a:cubicBezTo>
                  <a:pt x="12" y="494"/>
                  <a:pt x="12" y="494"/>
                  <a:pt x="12" y="494"/>
                </a:cubicBezTo>
                <a:cubicBezTo>
                  <a:pt x="70" y="504"/>
                  <a:pt x="70" y="504"/>
                  <a:pt x="70" y="504"/>
                </a:cubicBezTo>
                <a:cubicBezTo>
                  <a:pt x="71" y="509"/>
                  <a:pt x="74" y="514"/>
                  <a:pt x="76" y="519"/>
                </a:cubicBezTo>
                <a:cubicBezTo>
                  <a:pt x="38" y="562"/>
                  <a:pt x="38" y="562"/>
                  <a:pt x="38" y="562"/>
                </a:cubicBezTo>
                <a:cubicBezTo>
                  <a:pt x="83" y="635"/>
                  <a:pt x="83" y="635"/>
                  <a:pt x="83" y="635"/>
                </a:cubicBezTo>
                <a:cubicBezTo>
                  <a:pt x="138" y="622"/>
                  <a:pt x="138" y="622"/>
                  <a:pt x="138" y="622"/>
                </a:cubicBezTo>
                <a:cubicBezTo>
                  <a:pt x="140" y="625"/>
                  <a:pt x="143" y="627"/>
                  <a:pt x="145" y="630"/>
                </a:cubicBezTo>
                <a:cubicBezTo>
                  <a:pt x="127" y="683"/>
                  <a:pt x="127" y="683"/>
                  <a:pt x="127" y="683"/>
                </a:cubicBezTo>
                <a:cubicBezTo>
                  <a:pt x="195" y="735"/>
                  <a:pt x="195" y="735"/>
                  <a:pt x="195" y="735"/>
                </a:cubicBezTo>
                <a:cubicBezTo>
                  <a:pt x="241" y="702"/>
                  <a:pt x="241" y="702"/>
                  <a:pt x="241" y="702"/>
                </a:cubicBezTo>
                <a:cubicBezTo>
                  <a:pt x="247" y="704"/>
                  <a:pt x="252" y="707"/>
                  <a:pt x="257" y="709"/>
                </a:cubicBezTo>
                <a:cubicBezTo>
                  <a:pt x="261" y="766"/>
                  <a:pt x="261" y="766"/>
                  <a:pt x="261" y="766"/>
                </a:cubicBezTo>
                <a:cubicBezTo>
                  <a:pt x="344" y="786"/>
                  <a:pt x="344" y="786"/>
                  <a:pt x="344" y="786"/>
                </a:cubicBezTo>
                <a:cubicBezTo>
                  <a:pt x="374" y="738"/>
                  <a:pt x="374" y="738"/>
                  <a:pt x="374" y="738"/>
                </a:cubicBezTo>
                <a:cubicBezTo>
                  <a:pt x="377" y="738"/>
                  <a:pt x="381" y="740"/>
                  <a:pt x="385" y="740"/>
                </a:cubicBezTo>
                <a:cubicBezTo>
                  <a:pt x="410" y="793"/>
                  <a:pt x="410" y="793"/>
                  <a:pt x="410" y="793"/>
                </a:cubicBezTo>
                <a:cubicBezTo>
                  <a:pt x="495" y="781"/>
                  <a:pt x="495" y="781"/>
                  <a:pt x="495" y="781"/>
                </a:cubicBezTo>
                <a:cubicBezTo>
                  <a:pt x="504" y="722"/>
                  <a:pt x="504" y="722"/>
                  <a:pt x="504" y="722"/>
                </a:cubicBezTo>
                <a:cubicBezTo>
                  <a:pt x="509" y="721"/>
                  <a:pt x="515" y="718"/>
                  <a:pt x="520" y="716"/>
                </a:cubicBezTo>
                <a:cubicBezTo>
                  <a:pt x="563" y="753"/>
                  <a:pt x="563" y="753"/>
                  <a:pt x="563" y="753"/>
                </a:cubicBezTo>
                <a:cubicBezTo>
                  <a:pt x="636" y="708"/>
                  <a:pt x="636" y="708"/>
                  <a:pt x="636" y="708"/>
                </a:cubicBezTo>
                <a:cubicBezTo>
                  <a:pt x="622" y="652"/>
                  <a:pt x="622" y="652"/>
                  <a:pt x="622" y="652"/>
                </a:cubicBezTo>
                <a:cubicBezTo>
                  <a:pt x="625" y="650"/>
                  <a:pt x="628" y="648"/>
                  <a:pt x="630" y="645"/>
                </a:cubicBezTo>
                <a:cubicBezTo>
                  <a:pt x="684" y="664"/>
                  <a:pt x="684" y="664"/>
                  <a:pt x="684" y="664"/>
                </a:cubicBezTo>
                <a:cubicBezTo>
                  <a:pt x="735" y="595"/>
                  <a:pt x="735" y="595"/>
                  <a:pt x="735" y="595"/>
                </a:cubicBezTo>
                <a:cubicBezTo>
                  <a:pt x="702" y="549"/>
                  <a:pt x="702" y="549"/>
                  <a:pt x="702" y="549"/>
                </a:cubicBezTo>
                <a:cubicBezTo>
                  <a:pt x="704" y="544"/>
                  <a:pt x="707" y="539"/>
                  <a:pt x="709" y="533"/>
                </a:cubicBezTo>
                <a:cubicBezTo>
                  <a:pt x="766" y="529"/>
                  <a:pt x="766" y="529"/>
                  <a:pt x="766" y="529"/>
                </a:cubicBezTo>
                <a:cubicBezTo>
                  <a:pt x="786" y="446"/>
                  <a:pt x="786" y="446"/>
                  <a:pt x="786" y="446"/>
                </a:cubicBezTo>
                <a:cubicBezTo>
                  <a:pt x="737" y="416"/>
                  <a:pt x="737" y="416"/>
                  <a:pt x="737" y="416"/>
                </a:cubicBezTo>
                <a:cubicBezTo>
                  <a:pt x="737" y="413"/>
                  <a:pt x="739" y="410"/>
                  <a:pt x="739" y="406"/>
                </a:cubicBezTo>
                <a:lnTo>
                  <a:pt x="793" y="381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70"/>
          <p:cNvSpPr>
            <a:spLocks/>
          </p:cNvSpPr>
          <p:nvPr/>
        </p:nvSpPr>
        <p:spPr bwMode="auto">
          <a:xfrm>
            <a:off x="1653898" y="2741862"/>
            <a:ext cx="1460500" cy="1458913"/>
          </a:xfrm>
          <a:custGeom>
            <a:avLst/>
            <a:gdLst>
              <a:gd name="T0" fmla="*/ 623 w 647"/>
              <a:gd name="T1" fmla="*/ 280 h 646"/>
              <a:gd name="T2" fmla="*/ 280 w 647"/>
              <a:gd name="T3" fmla="*/ 24 h 646"/>
              <a:gd name="T4" fmla="*/ 24 w 647"/>
              <a:gd name="T5" fmla="*/ 367 h 646"/>
              <a:gd name="T6" fmla="*/ 367 w 647"/>
              <a:gd name="T7" fmla="*/ 622 h 646"/>
              <a:gd name="T8" fmla="*/ 623 w 647"/>
              <a:gd name="T9" fmla="*/ 280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646">
                <a:moveTo>
                  <a:pt x="623" y="280"/>
                </a:moveTo>
                <a:cubicBezTo>
                  <a:pt x="599" y="114"/>
                  <a:pt x="445" y="0"/>
                  <a:pt x="280" y="24"/>
                </a:cubicBezTo>
                <a:cubicBezTo>
                  <a:pt x="115" y="48"/>
                  <a:pt x="0" y="201"/>
                  <a:pt x="24" y="367"/>
                </a:cubicBezTo>
                <a:cubicBezTo>
                  <a:pt x="48" y="532"/>
                  <a:pt x="202" y="646"/>
                  <a:pt x="367" y="622"/>
                </a:cubicBezTo>
                <a:cubicBezTo>
                  <a:pt x="532" y="598"/>
                  <a:pt x="647" y="445"/>
                  <a:pt x="623" y="2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71"/>
          <p:cNvSpPr>
            <a:spLocks/>
          </p:cNvSpPr>
          <p:nvPr/>
        </p:nvSpPr>
        <p:spPr bwMode="auto">
          <a:xfrm>
            <a:off x="1733273" y="2819649"/>
            <a:ext cx="1304925" cy="1303338"/>
          </a:xfrm>
          <a:custGeom>
            <a:avLst/>
            <a:gdLst>
              <a:gd name="T0" fmla="*/ 556 w 578"/>
              <a:gd name="T1" fmla="*/ 250 h 578"/>
              <a:gd name="T2" fmla="*/ 250 w 578"/>
              <a:gd name="T3" fmla="*/ 22 h 578"/>
              <a:gd name="T4" fmla="*/ 21 w 578"/>
              <a:gd name="T5" fmla="*/ 328 h 578"/>
              <a:gd name="T6" fmla="*/ 327 w 578"/>
              <a:gd name="T7" fmla="*/ 557 h 578"/>
              <a:gd name="T8" fmla="*/ 556 w 578"/>
              <a:gd name="T9" fmla="*/ 25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8" h="578">
                <a:moveTo>
                  <a:pt x="556" y="250"/>
                </a:moveTo>
                <a:cubicBezTo>
                  <a:pt x="535" y="103"/>
                  <a:pt x="397" y="0"/>
                  <a:pt x="250" y="22"/>
                </a:cubicBezTo>
                <a:cubicBezTo>
                  <a:pt x="102" y="43"/>
                  <a:pt x="0" y="180"/>
                  <a:pt x="21" y="328"/>
                </a:cubicBezTo>
                <a:cubicBezTo>
                  <a:pt x="43" y="476"/>
                  <a:pt x="180" y="578"/>
                  <a:pt x="327" y="557"/>
                </a:cubicBezTo>
                <a:cubicBezTo>
                  <a:pt x="475" y="535"/>
                  <a:pt x="578" y="398"/>
                  <a:pt x="556" y="250"/>
                </a:cubicBezTo>
                <a:close/>
              </a:path>
            </a:pathLst>
          </a:custGeom>
          <a:solidFill>
            <a:srgbClr val="EEA23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3458476" y="3094267"/>
            <a:ext cx="6340197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师生关系方面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058572" y="3001991"/>
            <a:ext cx="651152" cy="949747"/>
            <a:chOff x="6959600" y="935462"/>
            <a:chExt cx="862013" cy="1257300"/>
          </a:xfrm>
        </p:grpSpPr>
        <p:sp>
          <p:nvSpPr>
            <p:cNvPr id="81" name="Freeform 61"/>
            <p:cNvSpPr>
              <a:spLocks noEditPoints="1"/>
            </p:cNvSpPr>
            <p:nvPr/>
          </p:nvSpPr>
          <p:spPr bwMode="auto">
            <a:xfrm>
              <a:off x="6959600" y="935462"/>
              <a:ext cx="862013" cy="1038225"/>
            </a:xfrm>
            <a:custGeom>
              <a:avLst/>
              <a:gdLst>
                <a:gd name="T0" fmla="*/ 191 w 382"/>
                <a:gd name="T1" fmla="*/ 0 h 460"/>
                <a:gd name="T2" fmla="*/ 0 w 382"/>
                <a:gd name="T3" fmla="*/ 191 h 460"/>
                <a:gd name="T4" fmla="*/ 49 w 382"/>
                <a:gd name="T5" fmla="*/ 319 h 460"/>
                <a:gd name="T6" fmla="*/ 49 w 382"/>
                <a:gd name="T7" fmla="*/ 319 h 460"/>
                <a:gd name="T8" fmla="*/ 49 w 382"/>
                <a:gd name="T9" fmla="*/ 319 h 460"/>
                <a:gd name="T10" fmla="*/ 58 w 382"/>
                <a:gd name="T11" fmla="*/ 328 h 460"/>
                <a:gd name="T12" fmla="*/ 102 w 382"/>
                <a:gd name="T13" fmla="*/ 383 h 460"/>
                <a:gd name="T14" fmla="*/ 157 w 382"/>
                <a:gd name="T15" fmla="*/ 460 h 460"/>
                <a:gd name="T16" fmla="*/ 186 w 382"/>
                <a:gd name="T17" fmla="*/ 460 h 460"/>
                <a:gd name="T18" fmla="*/ 196 w 382"/>
                <a:gd name="T19" fmla="*/ 460 h 460"/>
                <a:gd name="T20" fmla="*/ 225 w 382"/>
                <a:gd name="T21" fmla="*/ 460 h 460"/>
                <a:gd name="T22" fmla="*/ 280 w 382"/>
                <a:gd name="T23" fmla="*/ 383 h 460"/>
                <a:gd name="T24" fmla="*/ 323 w 382"/>
                <a:gd name="T25" fmla="*/ 330 h 460"/>
                <a:gd name="T26" fmla="*/ 382 w 382"/>
                <a:gd name="T27" fmla="*/ 191 h 460"/>
                <a:gd name="T28" fmla="*/ 191 w 382"/>
                <a:gd name="T29" fmla="*/ 0 h 460"/>
                <a:gd name="T30" fmla="*/ 262 w 382"/>
                <a:gd name="T31" fmla="*/ 276 h 460"/>
                <a:gd name="T32" fmla="*/ 239 w 382"/>
                <a:gd name="T33" fmla="*/ 307 h 460"/>
                <a:gd name="T34" fmla="*/ 209 w 382"/>
                <a:gd name="T35" fmla="*/ 351 h 460"/>
                <a:gd name="T36" fmla="*/ 194 w 382"/>
                <a:gd name="T37" fmla="*/ 351 h 460"/>
                <a:gd name="T38" fmla="*/ 188 w 382"/>
                <a:gd name="T39" fmla="*/ 351 h 460"/>
                <a:gd name="T40" fmla="*/ 173 w 382"/>
                <a:gd name="T41" fmla="*/ 351 h 460"/>
                <a:gd name="T42" fmla="*/ 143 w 382"/>
                <a:gd name="T43" fmla="*/ 307 h 460"/>
                <a:gd name="T44" fmla="*/ 119 w 382"/>
                <a:gd name="T45" fmla="*/ 276 h 460"/>
                <a:gd name="T46" fmla="*/ 114 w 382"/>
                <a:gd name="T47" fmla="*/ 271 h 460"/>
                <a:gd name="T48" fmla="*/ 114 w 382"/>
                <a:gd name="T49" fmla="*/ 270 h 460"/>
                <a:gd name="T50" fmla="*/ 114 w 382"/>
                <a:gd name="T51" fmla="*/ 270 h 460"/>
                <a:gd name="T52" fmla="*/ 88 w 382"/>
                <a:gd name="T53" fmla="*/ 197 h 460"/>
                <a:gd name="T54" fmla="*/ 191 w 382"/>
                <a:gd name="T55" fmla="*/ 87 h 460"/>
                <a:gd name="T56" fmla="*/ 294 w 382"/>
                <a:gd name="T57" fmla="*/ 197 h 460"/>
                <a:gd name="T58" fmla="*/ 262 w 382"/>
                <a:gd name="T59" fmla="*/ 276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82" h="460">
                  <a:moveTo>
                    <a:pt x="191" y="0"/>
                  </a:moveTo>
                  <a:cubicBezTo>
                    <a:pt x="85" y="0"/>
                    <a:pt x="0" y="86"/>
                    <a:pt x="0" y="191"/>
                  </a:cubicBezTo>
                  <a:cubicBezTo>
                    <a:pt x="0" y="240"/>
                    <a:pt x="18" y="285"/>
                    <a:pt x="49" y="319"/>
                  </a:cubicBezTo>
                  <a:cubicBezTo>
                    <a:pt x="49" y="319"/>
                    <a:pt x="49" y="319"/>
                    <a:pt x="49" y="319"/>
                  </a:cubicBezTo>
                  <a:cubicBezTo>
                    <a:pt x="49" y="319"/>
                    <a:pt x="49" y="319"/>
                    <a:pt x="49" y="319"/>
                  </a:cubicBezTo>
                  <a:cubicBezTo>
                    <a:pt x="52" y="322"/>
                    <a:pt x="55" y="325"/>
                    <a:pt x="58" y="328"/>
                  </a:cubicBezTo>
                  <a:cubicBezTo>
                    <a:pt x="69" y="340"/>
                    <a:pt x="89" y="362"/>
                    <a:pt x="102" y="383"/>
                  </a:cubicBezTo>
                  <a:cubicBezTo>
                    <a:pt x="122" y="415"/>
                    <a:pt x="112" y="460"/>
                    <a:pt x="157" y="460"/>
                  </a:cubicBezTo>
                  <a:cubicBezTo>
                    <a:pt x="186" y="460"/>
                    <a:pt x="186" y="460"/>
                    <a:pt x="186" y="460"/>
                  </a:cubicBezTo>
                  <a:cubicBezTo>
                    <a:pt x="196" y="460"/>
                    <a:pt x="196" y="460"/>
                    <a:pt x="196" y="460"/>
                  </a:cubicBezTo>
                  <a:cubicBezTo>
                    <a:pt x="225" y="460"/>
                    <a:pt x="225" y="460"/>
                    <a:pt x="225" y="460"/>
                  </a:cubicBezTo>
                  <a:cubicBezTo>
                    <a:pt x="270" y="460"/>
                    <a:pt x="260" y="415"/>
                    <a:pt x="280" y="383"/>
                  </a:cubicBezTo>
                  <a:cubicBezTo>
                    <a:pt x="292" y="363"/>
                    <a:pt x="311" y="342"/>
                    <a:pt x="323" y="330"/>
                  </a:cubicBezTo>
                  <a:cubicBezTo>
                    <a:pt x="359" y="295"/>
                    <a:pt x="382" y="246"/>
                    <a:pt x="382" y="191"/>
                  </a:cubicBezTo>
                  <a:cubicBezTo>
                    <a:pt x="382" y="86"/>
                    <a:pt x="297" y="0"/>
                    <a:pt x="191" y="0"/>
                  </a:cubicBezTo>
                  <a:close/>
                  <a:moveTo>
                    <a:pt x="262" y="276"/>
                  </a:moveTo>
                  <a:cubicBezTo>
                    <a:pt x="256" y="284"/>
                    <a:pt x="246" y="296"/>
                    <a:pt x="239" y="307"/>
                  </a:cubicBezTo>
                  <a:cubicBezTo>
                    <a:pt x="228" y="326"/>
                    <a:pt x="234" y="351"/>
                    <a:pt x="209" y="351"/>
                  </a:cubicBezTo>
                  <a:cubicBezTo>
                    <a:pt x="194" y="351"/>
                    <a:pt x="194" y="351"/>
                    <a:pt x="194" y="351"/>
                  </a:cubicBezTo>
                  <a:cubicBezTo>
                    <a:pt x="188" y="351"/>
                    <a:pt x="188" y="351"/>
                    <a:pt x="188" y="351"/>
                  </a:cubicBezTo>
                  <a:cubicBezTo>
                    <a:pt x="173" y="351"/>
                    <a:pt x="173" y="351"/>
                    <a:pt x="173" y="351"/>
                  </a:cubicBezTo>
                  <a:cubicBezTo>
                    <a:pt x="148" y="351"/>
                    <a:pt x="153" y="326"/>
                    <a:pt x="143" y="307"/>
                  </a:cubicBezTo>
                  <a:cubicBezTo>
                    <a:pt x="136" y="295"/>
                    <a:pt x="125" y="283"/>
                    <a:pt x="119" y="276"/>
                  </a:cubicBezTo>
                  <a:cubicBezTo>
                    <a:pt x="117" y="274"/>
                    <a:pt x="116" y="272"/>
                    <a:pt x="114" y="271"/>
                  </a:cubicBezTo>
                  <a:cubicBezTo>
                    <a:pt x="114" y="270"/>
                    <a:pt x="114" y="270"/>
                    <a:pt x="114" y="270"/>
                  </a:cubicBezTo>
                  <a:cubicBezTo>
                    <a:pt x="114" y="270"/>
                    <a:pt x="114" y="270"/>
                    <a:pt x="114" y="270"/>
                  </a:cubicBezTo>
                  <a:cubicBezTo>
                    <a:pt x="98" y="251"/>
                    <a:pt x="88" y="225"/>
                    <a:pt x="88" y="197"/>
                  </a:cubicBezTo>
                  <a:cubicBezTo>
                    <a:pt x="88" y="136"/>
                    <a:pt x="134" y="87"/>
                    <a:pt x="191" y="87"/>
                  </a:cubicBezTo>
                  <a:cubicBezTo>
                    <a:pt x="248" y="87"/>
                    <a:pt x="294" y="136"/>
                    <a:pt x="294" y="197"/>
                  </a:cubicBezTo>
                  <a:cubicBezTo>
                    <a:pt x="294" y="228"/>
                    <a:pt x="282" y="256"/>
                    <a:pt x="262" y="276"/>
                  </a:cubicBez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62"/>
            <p:cNvSpPr>
              <a:spLocks/>
            </p:cNvSpPr>
            <p:nvPr/>
          </p:nvSpPr>
          <p:spPr bwMode="auto">
            <a:xfrm>
              <a:off x="7245350" y="1980037"/>
              <a:ext cx="288925" cy="69850"/>
            </a:xfrm>
            <a:custGeom>
              <a:avLst/>
              <a:gdLst>
                <a:gd name="T0" fmla="*/ 128 w 128"/>
                <a:gd name="T1" fmla="*/ 16 h 31"/>
                <a:gd name="T2" fmla="*/ 113 w 128"/>
                <a:gd name="T3" fmla="*/ 31 h 31"/>
                <a:gd name="T4" fmla="*/ 13 w 128"/>
                <a:gd name="T5" fmla="*/ 31 h 31"/>
                <a:gd name="T6" fmla="*/ 0 w 128"/>
                <a:gd name="T7" fmla="*/ 16 h 31"/>
                <a:gd name="T8" fmla="*/ 0 w 128"/>
                <a:gd name="T9" fmla="*/ 16 h 31"/>
                <a:gd name="T10" fmla="*/ 13 w 128"/>
                <a:gd name="T11" fmla="*/ 0 h 31"/>
                <a:gd name="T12" fmla="*/ 113 w 128"/>
                <a:gd name="T13" fmla="*/ 0 h 31"/>
                <a:gd name="T14" fmla="*/ 128 w 128"/>
                <a:gd name="T15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8" h="31">
                  <a:moveTo>
                    <a:pt x="128" y="16"/>
                  </a:moveTo>
                  <a:cubicBezTo>
                    <a:pt x="128" y="23"/>
                    <a:pt x="121" y="31"/>
                    <a:pt x="113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5" y="31"/>
                    <a:pt x="0" y="23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8"/>
                    <a:pt x="5" y="0"/>
                    <a:pt x="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21" y="0"/>
                    <a:pt x="128" y="8"/>
                    <a:pt x="128" y="16"/>
                  </a:cubicBez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63"/>
            <p:cNvSpPr>
              <a:spLocks/>
            </p:cNvSpPr>
            <p:nvPr/>
          </p:nvSpPr>
          <p:spPr bwMode="auto">
            <a:xfrm>
              <a:off x="7245350" y="2064175"/>
              <a:ext cx="288925" cy="63500"/>
            </a:xfrm>
            <a:custGeom>
              <a:avLst/>
              <a:gdLst>
                <a:gd name="T0" fmla="*/ 128 w 128"/>
                <a:gd name="T1" fmla="*/ 15 h 28"/>
                <a:gd name="T2" fmla="*/ 113 w 128"/>
                <a:gd name="T3" fmla="*/ 28 h 28"/>
                <a:gd name="T4" fmla="*/ 13 w 128"/>
                <a:gd name="T5" fmla="*/ 28 h 28"/>
                <a:gd name="T6" fmla="*/ 0 w 128"/>
                <a:gd name="T7" fmla="*/ 15 h 28"/>
                <a:gd name="T8" fmla="*/ 0 w 128"/>
                <a:gd name="T9" fmla="*/ 14 h 28"/>
                <a:gd name="T10" fmla="*/ 13 w 128"/>
                <a:gd name="T11" fmla="*/ 0 h 28"/>
                <a:gd name="T12" fmla="*/ 113 w 128"/>
                <a:gd name="T13" fmla="*/ 0 h 28"/>
                <a:gd name="T14" fmla="*/ 128 w 128"/>
                <a:gd name="T15" fmla="*/ 14 h 28"/>
                <a:gd name="T16" fmla="*/ 128 w 128"/>
                <a:gd name="T17" fmla="*/ 1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8" h="28">
                  <a:moveTo>
                    <a:pt x="128" y="15"/>
                  </a:moveTo>
                  <a:cubicBezTo>
                    <a:pt x="128" y="22"/>
                    <a:pt x="121" y="28"/>
                    <a:pt x="113" y="28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5" y="28"/>
                    <a:pt x="0" y="22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7"/>
                    <a:pt x="5" y="0"/>
                    <a:pt x="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21" y="0"/>
                    <a:pt x="128" y="7"/>
                    <a:pt x="128" y="14"/>
                  </a:cubicBezTo>
                  <a:lnTo>
                    <a:pt x="128" y="15"/>
                  </a:ln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Oval 64"/>
            <p:cNvSpPr>
              <a:spLocks noChangeArrowheads="1"/>
            </p:cNvSpPr>
            <p:nvPr/>
          </p:nvSpPr>
          <p:spPr bwMode="auto">
            <a:xfrm>
              <a:off x="7318375" y="2072112"/>
              <a:ext cx="141288" cy="120650"/>
            </a:xfrm>
            <a:prstGeom prst="ellipse">
              <a:avLst/>
            </a:prstGeom>
            <a:solidFill>
              <a:srgbClr val="EF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429454" y="471637"/>
            <a:ext cx="35702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师生关系方面</a:t>
            </a:r>
          </a:p>
        </p:txBody>
      </p:sp>
      <p:sp>
        <p:nvSpPr>
          <p:cNvPr id="14" name="矩形 13"/>
          <p:cNvSpPr/>
          <p:nvPr/>
        </p:nvSpPr>
        <p:spPr>
          <a:xfrm>
            <a:off x="1106130" y="1887794"/>
            <a:ext cx="10515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 教师是立校之本，而师德则是教育之魂。从古至今，在人们心目中，似乎很难找出比教师更受敬重的职业。只要用真诚的心去感化学生，用真诚的爱去引导学生，只有真的爱学生才能当之无愧地说爱教育事业。著名教育家斯霞曾经说过：“要使学生的品德高尚，教师自己首先应该是一个品德高尚的人。”教师是学生的一面镜子，言谈举止，为人处世，衣着穿戴</a:t>
            </a:r>
            <a:r>
              <a:rPr lang="en-US" altLang="zh-CN" sz="2000" dirty="0" smtClean="0">
                <a:solidFill>
                  <a:schemeClr val="bg1"/>
                </a:solidFill>
                <a:latin typeface="+mn-ea"/>
              </a:rPr>
              <a:t>……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都是学生私下议论的话题。为人师表不能说一套做一套，应严以律己，言行一致，表里如一，成为学生的表率。孔子说得好：“其身正，不令而行，其身不正，虽令不从。</a:t>
            </a: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”</a:t>
            </a:r>
            <a:endParaRPr lang="en-US" altLang="zh-CN" sz="2000" dirty="0" smtClean="0">
              <a:solidFill>
                <a:schemeClr val="bg1"/>
              </a:solidFill>
              <a:latin typeface="+mn-ea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+mn-ea"/>
              </a:rPr>
              <a:t>任何教育的结果，都是伴随着一定的师生关系产生的，其结果的好坏有时受师生关系好坏的影响，不同的师生关系往往导致不同的教育结果。今天的学生需要有一个安静、和谐、健康的学习环境。</a:t>
            </a:r>
            <a:endParaRPr lang="zh-CN" altLang="en-US" sz="20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69"/>
          <p:cNvSpPr>
            <a:spLocks/>
          </p:cNvSpPr>
          <p:nvPr/>
        </p:nvSpPr>
        <p:spPr bwMode="auto">
          <a:xfrm>
            <a:off x="1491973" y="2579937"/>
            <a:ext cx="1790700" cy="1789113"/>
          </a:xfrm>
          <a:custGeom>
            <a:avLst/>
            <a:gdLst>
              <a:gd name="T0" fmla="*/ 781 w 793"/>
              <a:gd name="T1" fmla="*/ 296 h 793"/>
              <a:gd name="T2" fmla="*/ 715 w 793"/>
              <a:gd name="T3" fmla="*/ 271 h 793"/>
              <a:gd name="T4" fmla="*/ 708 w 793"/>
              <a:gd name="T5" fmla="*/ 155 h 793"/>
              <a:gd name="T6" fmla="*/ 645 w 793"/>
              <a:gd name="T7" fmla="*/ 162 h 793"/>
              <a:gd name="T8" fmla="*/ 595 w 793"/>
              <a:gd name="T9" fmla="*/ 55 h 793"/>
              <a:gd name="T10" fmla="*/ 534 w 793"/>
              <a:gd name="T11" fmla="*/ 83 h 793"/>
              <a:gd name="T12" fmla="*/ 446 w 793"/>
              <a:gd name="T13" fmla="*/ 4 h 793"/>
              <a:gd name="T14" fmla="*/ 407 w 793"/>
              <a:gd name="T15" fmla="*/ 53 h 793"/>
              <a:gd name="T16" fmla="*/ 296 w 793"/>
              <a:gd name="T17" fmla="*/ 12 h 793"/>
              <a:gd name="T18" fmla="*/ 272 w 793"/>
              <a:gd name="T19" fmla="*/ 76 h 793"/>
              <a:gd name="T20" fmla="*/ 155 w 793"/>
              <a:gd name="T21" fmla="*/ 83 h 793"/>
              <a:gd name="T22" fmla="*/ 162 w 793"/>
              <a:gd name="T23" fmla="*/ 146 h 793"/>
              <a:gd name="T24" fmla="*/ 56 w 793"/>
              <a:gd name="T25" fmla="*/ 195 h 793"/>
              <a:gd name="T26" fmla="*/ 83 w 793"/>
              <a:gd name="T27" fmla="*/ 257 h 793"/>
              <a:gd name="T28" fmla="*/ 5 w 793"/>
              <a:gd name="T29" fmla="*/ 344 h 793"/>
              <a:gd name="T30" fmla="*/ 53 w 793"/>
              <a:gd name="T31" fmla="*/ 384 h 793"/>
              <a:gd name="T32" fmla="*/ 12 w 793"/>
              <a:gd name="T33" fmla="*/ 494 h 793"/>
              <a:gd name="T34" fmla="*/ 76 w 793"/>
              <a:gd name="T35" fmla="*/ 519 h 793"/>
              <a:gd name="T36" fmla="*/ 83 w 793"/>
              <a:gd name="T37" fmla="*/ 635 h 793"/>
              <a:gd name="T38" fmla="*/ 145 w 793"/>
              <a:gd name="T39" fmla="*/ 630 h 793"/>
              <a:gd name="T40" fmla="*/ 195 w 793"/>
              <a:gd name="T41" fmla="*/ 735 h 793"/>
              <a:gd name="T42" fmla="*/ 257 w 793"/>
              <a:gd name="T43" fmla="*/ 709 h 793"/>
              <a:gd name="T44" fmla="*/ 344 w 793"/>
              <a:gd name="T45" fmla="*/ 786 h 793"/>
              <a:gd name="T46" fmla="*/ 385 w 793"/>
              <a:gd name="T47" fmla="*/ 740 h 793"/>
              <a:gd name="T48" fmla="*/ 495 w 793"/>
              <a:gd name="T49" fmla="*/ 781 h 793"/>
              <a:gd name="T50" fmla="*/ 520 w 793"/>
              <a:gd name="T51" fmla="*/ 716 h 793"/>
              <a:gd name="T52" fmla="*/ 636 w 793"/>
              <a:gd name="T53" fmla="*/ 708 h 793"/>
              <a:gd name="T54" fmla="*/ 630 w 793"/>
              <a:gd name="T55" fmla="*/ 645 h 793"/>
              <a:gd name="T56" fmla="*/ 735 w 793"/>
              <a:gd name="T57" fmla="*/ 595 h 793"/>
              <a:gd name="T58" fmla="*/ 709 w 793"/>
              <a:gd name="T59" fmla="*/ 533 h 793"/>
              <a:gd name="T60" fmla="*/ 786 w 793"/>
              <a:gd name="T61" fmla="*/ 446 h 793"/>
              <a:gd name="T62" fmla="*/ 739 w 793"/>
              <a:gd name="T63" fmla="*/ 406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3" h="793">
                <a:moveTo>
                  <a:pt x="793" y="381"/>
                </a:moveTo>
                <a:cubicBezTo>
                  <a:pt x="781" y="296"/>
                  <a:pt x="781" y="296"/>
                  <a:pt x="781" y="296"/>
                </a:cubicBezTo>
                <a:cubicBezTo>
                  <a:pt x="721" y="287"/>
                  <a:pt x="721" y="287"/>
                  <a:pt x="721" y="287"/>
                </a:cubicBezTo>
                <a:cubicBezTo>
                  <a:pt x="720" y="281"/>
                  <a:pt x="717" y="276"/>
                  <a:pt x="715" y="271"/>
                </a:cubicBezTo>
                <a:cubicBezTo>
                  <a:pt x="753" y="228"/>
                  <a:pt x="753" y="228"/>
                  <a:pt x="753" y="228"/>
                </a:cubicBezTo>
                <a:cubicBezTo>
                  <a:pt x="708" y="155"/>
                  <a:pt x="708" y="155"/>
                  <a:pt x="708" y="155"/>
                </a:cubicBezTo>
                <a:cubicBezTo>
                  <a:pt x="651" y="168"/>
                  <a:pt x="651" y="168"/>
                  <a:pt x="651" y="168"/>
                </a:cubicBezTo>
                <a:cubicBezTo>
                  <a:pt x="649" y="166"/>
                  <a:pt x="647" y="164"/>
                  <a:pt x="645" y="162"/>
                </a:cubicBezTo>
                <a:cubicBezTo>
                  <a:pt x="664" y="107"/>
                  <a:pt x="664" y="107"/>
                  <a:pt x="664" y="107"/>
                </a:cubicBezTo>
                <a:cubicBezTo>
                  <a:pt x="595" y="55"/>
                  <a:pt x="595" y="55"/>
                  <a:pt x="595" y="55"/>
                </a:cubicBezTo>
                <a:cubicBezTo>
                  <a:pt x="548" y="89"/>
                  <a:pt x="548" y="89"/>
                  <a:pt x="548" y="89"/>
                </a:cubicBezTo>
                <a:cubicBezTo>
                  <a:pt x="543" y="87"/>
                  <a:pt x="538" y="85"/>
                  <a:pt x="534" y="83"/>
                </a:cubicBezTo>
                <a:cubicBezTo>
                  <a:pt x="530" y="25"/>
                  <a:pt x="530" y="25"/>
                  <a:pt x="530" y="25"/>
                </a:cubicBezTo>
                <a:cubicBezTo>
                  <a:pt x="446" y="4"/>
                  <a:pt x="446" y="4"/>
                  <a:pt x="446" y="4"/>
                </a:cubicBezTo>
                <a:cubicBezTo>
                  <a:pt x="416" y="54"/>
                  <a:pt x="416" y="54"/>
                  <a:pt x="416" y="54"/>
                </a:cubicBezTo>
                <a:cubicBezTo>
                  <a:pt x="413" y="54"/>
                  <a:pt x="410" y="53"/>
                  <a:pt x="407" y="53"/>
                </a:cubicBezTo>
                <a:cubicBezTo>
                  <a:pt x="381" y="0"/>
                  <a:pt x="381" y="0"/>
                  <a:pt x="381" y="0"/>
                </a:cubicBezTo>
                <a:cubicBezTo>
                  <a:pt x="296" y="12"/>
                  <a:pt x="296" y="12"/>
                  <a:pt x="296" y="12"/>
                </a:cubicBezTo>
                <a:cubicBezTo>
                  <a:pt x="287" y="71"/>
                  <a:pt x="287" y="71"/>
                  <a:pt x="287" y="71"/>
                </a:cubicBezTo>
                <a:cubicBezTo>
                  <a:pt x="282" y="72"/>
                  <a:pt x="277" y="74"/>
                  <a:pt x="272" y="76"/>
                </a:cubicBezTo>
                <a:cubicBezTo>
                  <a:pt x="228" y="38"/>
                  <a:pt x="228" y="38"/>
                  <a:pt x="228" y="38"/>
                </a:cubicBezTo>
                <a:cubicBezTo>
                  <a:pt x="155" y="83"/>
                  <a:pt x="155" y="83"/>
                  <a:pt x="155" y="83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67" y="141"/>
                  <a:pt x="164" y="143"/>
                  <a:pt x="162" y="14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56" y="195"/>
                  <a:pt x="56" y="195"/>
                  <a:pt x="56" y="195"/>
                </a:cubicBezTo>
                <a:cubicBezTo>
                  <a:pt x="90" y="242"/>
                  <a:pt x="90" y="242"/>
                  <a:pt x="90" y="242"/>
                </a:cubicBezTo>
                <a:cubicBezTo>
                  <a:pt x="87" y="247"/>
                  <a:pt x="85" y="252"/>
                  <a:pt x="83" y="257"/>
                </a:cubicBezTo>
                <a:cubicBezTo>
                  <a:pt x="25" y="261"/>
                  <a:pt x="25" y="261"/>
                  <a:pt x="25" y="261"/>
                </a:cubicBezTo>
                <a:cubicBezTo>
                  <a:pt x="5" y="344"/>
                  <a:pt x="5" y="344"/>
                  <a:pt x="5" y="344"/>
                </a:cubicBezTo>
                <a:cubicBezTo>
                  <a:pt x="54" y="374"/>
                  <a:pt x="54" y="374"/>
                  <a:pt x="54" y="374"/>
                </a:cubicBezTo>
                <a:cubicBezTo>
                  <a:pt x="54" y="377"/>
                  <a:pt x="53" y="381"/>
                  <a:pt x="53" y="384"/>
                </a:cubicBezTo>
                <a:cubicBezTo>
                  <a:pt x="0" y="409"/>
                  <a:pt x="0" y="409"/>
                  <a:pt x="0" y="409"/>
                </a:cubicBezTo>
                <a:cubicBezTo>
                  <a:pt x="12" y="494"/>
                  <a:pt x="12" y="494"/>
                  <a:pt x="12" y="494"/>
                </a:cubicBezTo>
                <a:cubicBezTo>
                  <a:pt x="70" y="504"/>
                  <a:pt x="70" y="504"/>
                  <a:pt x="70" y="504"/>
                </a:cubicBezTo>
                <a:cubicBezTo>
                  <a:pt x="71" y="509"/>
                  <a:pt x="74" y="514"/>
                  <a:pt x="76" y="519"/>
                </a:cubicBezTo>
                <a:cubicBezTo>
                  <a:pt x="38" y="562"/>
                  <a:pt x="38" y="562"/>
                  <a:pt x="38" y="562"/>
                </a:cubicBezTo>
                <a:cubicBezTo>
                  <a:pt x="83" y="635"/>
                  <a:pt x="83" y="635"/>
                  <a:pt x="83" y="635"/>
                </a:cubicBezTo>
                <a:cubicBezTo>
                  <a:pt x="138" y="622"/>
                  <a:pt x="138" y="622"/>
                  <a:pt x="138" y="622"/>
                </a:cubicBezTo>
                <a:cubicBezTo>
                  <a:pt x="140" y="625"/>
                  <a:pt x="143" y="627"/>
                  <a:pt x="145" y="630"/>
                </a:cubicBezTo>
                <a:cubicBezTo>
                  <a:pt x="127" y="683"/>
                  <a:pt x="127" y="683"/>
                  <a:pt x="127" y="683"/>
                </a:cubicBezTo>
                <a:cubicBezTo>
                  <a:pt x="195" y="735"/>
                  <a:pt x="195" y="735"/>
                  <a:pt x="195" y="735"/>
                </a:cubicBezTo>
                <a:cubicBezTo>
                  <a:pt x="241" y="702"/>
                  <a:pt x="241" y="702"/>
                  <a:pt x="241" y="702"/>
                </a:cubicBezTo>
                <a:cubicBezTo>
                  <a:pt x="247" y="704"/>
                  <a:pt x="252" y="707"/>
                  <a:pt x="257" y="709"/>
                </a:cubicBezTo>
                <a:cubicBezTo>
                  <a:pt x="261" y="766"/>
                  <a:pt x="261" y="766"/>
                  <a:pt x="261" y="766"/>
                </a:cubicBezTo>
                <a:cubicBezTo>
                  <a:pt x="344" y="786"/>
                  <a:pt x="344" y="786"/>
                  <a:pt x="344" y="786"/>
                </a:cubicBezTo>
                <a:cubicBezTo>
                  <a:pt x="374" y="738"/>
                  <a:pt x="374" y="738"/>
                  <a:pt x="374" y="738"/>
                </a:cubicBezTo>
                <a:cubicBezTo>
                  <a:pt x="377" y="738"/>
                  <a:pt x="381" y="740"/>
                  <a:pt x="385" y="740"/>
                </a:cubicBezTo>
                <a:cubicBezTo>
                  <a:pt x="410" y="793"/>
                  <a:pt x="410" y="793"/>
                  <a:pt x="410" y="793"/>
                </a:cubicBezTo>
                <a:cubicBezTo>
                  <a:pt x="495" y="781"/>
                  <a:pt x="495" y="781"/>
                  <a:pt x="495" y="781"/>
                </a:cubicBezTo>
                <a:cubicBezTo>
                  <a:pt x="504" y="722"/>
                  <a:pt x="504" y="722"/>
                  <a:pt x="504" y="722"/>
                </a:cubicBezTo>
                <a:cubicBezTo>
                  <a:pt x="509" y="721"/>
                  <a:pt x="515" y="718"/>
                  <a:pt x="520" y="716"/>
                </a:cubicBezTo>
                <a:cubicBezTo>
                  <a:pt x="563" y="753"/>
                  <a:pt x="563" y="753"/>
                  <a:pt x="563" y="753"/>
                </a:cubicBezTo>
                <a:cubicBezTo>
                  <a:pt x="636" y="708"/>
                  <a:pt x="636" y="708"/>
                  <a:pt x="636" y="708"/>
                </a:cubicBezTo>
                <a:cubicBezTo>
                  <a:pt x="622" y="652"/>
                  <a:pt x="622" y="652"/>
                  <a:pt x="622" y="652"/>
                </a:cubicBezTo>
                <a:cubicBezTo>
                  <a:pt x="625" y="650"/>
                  <a:pt x="628" y="648"/>
                  <a:pt x="630" y="645"/>
                </a:cubicBezTo>
                <a:cubicBezTo>
                  <a:pt x="684" y="664"/>
                  <a:pt x="684" y="664"/>
                  <a:pt x="684" y="664"/>
                </a:cubicBezTo>
                <a:cubicBezTo>
                  <a:pt x="735" y="595"/>
                  <a:pt x="735" y="595"/>
                  <a:pt x="735" y="595"/>
                </a:cubicBezTo>
                <a:cubicBezTo>
                  <a:pt x="702" y="549"/>
                  <a:pt x="702" y="549"/>
                  <a:pt x="702" y="549"/>
                </a:cubicBezTo>
                <a:cubicBezTo>
                  <a:pt x="704" y="544"/>
                  <a:pt x="707" y="539"/>
                  <a:pt x="709" y="533"/>
                </a:cubicBezTo>
                <a:cubicBezTo>
                  <a:pt x="766" y="529"/>
                  <a:pt x="766" y="529"/>
                  <a:pt x="766" y="529"/>
                </a:cubicBezTo>
                <a:cubicBezTo>
                  <a:pt x="786" y="446"/>
                  <a:pt x="786" y="446"/>
                  <a:pt x="786" y="446"/>
                </a:cubicBezTo>
                <a:cubicBezTo>
                  <a:pt x="737" y="416"/>
                  <a:pt x="737" y="416"/>
                  <a:pt x="737" y="416"/>
                </a:cubicBezTo>
                <a:cubicBezTo>
                  <a:pt x="737" y="413"/>
                  <a:pt x="739" y="410"/>
                  <a:pt x="739" y="406"/>
                </a:cubicBezTo>
                <a:lnTo>
                  <a:pt x="793" y="381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70"/>
          <p:cNvSpPr>
            <a:spLocks/>
          </p:cNvSpPr>
          <p:nvPr/>
        </p:nvSpPr>
        <p:spPr bwMode="auto">
          <a:xfrm>
            <a:off x="1653898" y="2741862"/>
            <a:ext cx="1460500" cy="1458913"/>
          </a:xfrm>
          <a:custGeom>
            <a:avLst/>
            <a:gdLst>
              <a:gd name="T0" fmla="*/ 623 w 647"/>
              <a:gd name="T1" fmla="*/ 280 h 646"/>
              <a:gd name="T2" fmla="*/ 280 w 647"/>
              <a:gd name="T3" fmla="*/ 24 h 646"/>
              <a:gd name="T4" fmla="*/ 24 w 647"/>
              <a:gd name="T5" fmla="*/ 367 h 646"/>
              <a:gd name="T6" fmla="*/ 367 w 647"/>
              <a:gd name="T7" fmla="*/ 622 h 646"/>
              <a:gd name="T8" fmla="*/ 623 w 647"/>
              <a:gd name="T9" fmla="*/ 280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646">
                <a:moveTo>
                  <a:pt x="623" y="280"/>
                </a:moveTo>
                <a:cubicBezTo>
                  <a:pt x="599" y="114"/>
                  <a:pt x="445" y="0"/>
                  <a:pt x="280" y="24"/>
                </a:cubicBezTo>
                <a:cubicBezTo>
                  <a:pt x="115" y="48"/>
                  <a:pt x="0" y="201"/>
                  <a:pt x="24" y="367"/>
                </a:cubicBezTo>
                <a:cubicBezTo>
                  <a:pt x="48" y="532"/>
                  <a:pt x="202" y="646"/>
                  <a:pt x="367" y="622"/>
                </a:cubicBezTo>
                <a:cubicBezTo>
                  <a:pt x="532" y="598"/>
                  <a:pt x="647" y="445"/>
                  <a:pt x="623" y="2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3458476" y="3094267"/>
            <a:ext cx="6340197" cy="132343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zh-CN" altLang="en-US" sz="8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教育教学方面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732548" y="2819787"/>
            <a:ext cx="1303200" cy="1303200"/>
            <a:chOff x="2811979" y="1290887"/>
            <a:chExt cx="941388" cy="941388"/>
          </a:xfrm>
        </p:grpSpPr>
        <p:sp>
          <p:nvSpPr>
            <p:cNvPr id="15" name="Freeform 67"/>
            <p:cNvSpPr>
              <a:spLocks/>
            </p:cNvSpPr>
            <p:nvPr/>
          </p:nvSpPr>
          <p:spPr bwMode="auto">
            <a:xfrm>
              <a:off x="2811979" y="1290887"/>
              <a:ext cx="941388" cy="941388"/>
            </a:xfrm>
            <a:custGeom>
              <a:avLst/>
              <a:gdLst>
                <a:gd name="T0" fmla="*/ 407 w 417"/>
                <a:gd name="T1" fmla="*/ 190 h 417"/>
                <a:gd name="T2" fmla="*/ 190 w 417"/>
                <a:gd name="T3" fmla="*/ 11 h 417"/>
                <a:gd name="T4" fmla="*/ 11 w 417"/>
                <a:gd name="T5" fmla="*/ 228 h 417"/>
                <a:gd name="T6" fmla="*/ 227 w 417"/>
                <a:gd name="T7" fmla="*/ 407 h 417"/>
                <a:gd name="T8" fmla="*/ 407 w 417"/>
                <a:gd name="T9" fmla="*/ 19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7" h="417">
                  <a:moveTo>
                    <a:pt x="407" y="190"/>
                  </a:moveTo>
                  <a:cubicBezTo>
                    <a:pt x="397" y="81"/>
                    <a:pt x="299" y="0"/>
                    <a:pt x="190" y="11"/>
                  </a:cubicBezTo>
                  <a:cubicBezTo>
                    <a:pt x="81" y="21"/>
                    <a:pt x="0" y="118"/>
                    <a:pt x="11" y="228"/>
                  </a:cubicBezTo>
                  <a:cubicBezTo>
                    <a:pt x="21" y="337"/>
                    <a:pt x="118" y="417"/>
                    <a:pt x="227" y="407"/>
                  </a:cubicBezTo>
                  <a:cubicBezTo>
                    <a:pt x="337" y="397"/>
                    <a:pt x="417" y="300"/>
                    <a:pt x="407" y="190"/>
                  </a:cubicBezTo>
                  <a:close/>
                </a:path>
              </a:pathLst>
            </a:custGeom>
            <a:solidFill>
              <a:srgbClr val="58A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3048208" y="1523764"/>
              <a:ext cx="422584" cy="491238"/>
              <a:chOff x="3801753" y="1005059"/>
              <a:chExt cx="566738" cy="658812"/>
            </a:xfrm>
          </p:grpSpPr>
          <p:sp>
            <p:nvSpPr>
              <p:cNvPr id="17" name="Freeform 13"/>
              <p:cNvSpPr>
                <a:spLocks/>
              </p:cNvSpPr>
              <p:nvPr/>
            </p:nvSpPr>
            <p:spPr bwMode="auto">
              <a:xfrm>
                <a:off x="3931928" y="1082846"/>
                <a:ext cx="436563" cy="581025"/>
              </a:xfrm>
              <a:custGeom>
                <a:avLst/>
                <a:gdLst>
                  <a:gd name="T0" fmla="*/ 104 w 154"/>
                  <a:gd name="T1" fmla="*/ 85 h 205"/>
                  <a:gd name="T2" fmla="*/ 124 w 154"/>
                  <a:gd name="T3" fmla="*/ 47 h 205"/>
                  <a:gd name="T4" fmla="*/ 77 w 154"/>
                  <a:gd name="T5" fmla="*/ 0 h 205"/>
                  <a:gd name="T6" fmla="*/ 30 w 154"/>
                  <a:gd name="T7" fmla="*/ 47 h 205"/>
                  <a:gd name="T8" fmla="*/ 50 w 154"/>
                  <a:gd name="T9" fmla="*/ 85 h 205"/>
                  <a:gd name="T10" fmla="*/ 0 w 154"/>
                  <a:gd name="T11" fmla="*/ 157 h 205"/>
                  <a:gd name="T12" fmla="*/ 6 w 154"/>
                  <a:gd name="T13" fmla="*/ 186 h 205"/>
                  <a:gd name="T14" fmla="*/ 77 w 154"/>
                  <a:gd name="T15" fmla="*/ 205 h 205"/>
                  <a:gd name="T16" fmla="*/ 148 w 154"/>
                  <a:gd name="T17" fmla="*/ 186 h 205"/>
                  <a:gd name="T18" fmla="*/ 154 w 154"/>
                  <a:gd name="T19" fmla="*/ 157 h 205"/>
                  <a:gd name="T20" fmla="*/ 104 w 154"/>
                  <a:gd name="T21" fmla="*/ 85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4" h="205">
                    <a:moveTo>
                      <a:pt x="104" y="85"/>
                    </a:moveTo>
                    <a:cubicBezTo>
                      <a:pt x="116" y="77"/>
                      <a:pt x="124" y="63"/>
                      <a:pt x="124" y="47"/>
                    </a:cubicBezTo>
                    <a:cubicBezTo>
                      <a:pt x="124" y="21"/>
                      <a:pt x="103" y="0"/>
                      <a:pt x="77" y="0"/>
                    </a:cubicBezTo>
                    <a:cubicBezTo>
                      <a:pt x="51" y="0"/>
                      <a:pt x="30" y="21"/>
                      <a:pt x="30" y="47"/>
                    </a:cubicBezTo>
                    <a:cubicBezTo>
                      <a:pt x="30" y="63"/>
                      <a:pt x="38" y="77"/>
                      <a:pt x="50" y="85"/>
                    </a:cubicBezTo>
                    <a:cubicBezTo>
                      <a:pt x="21" y="96"/>
                      <a:pt x="0" y="124"/>
                      <a:pt x="0" y="157"/>
                    </a:cubicBezTo>
                    <a:cubicBezTo>
                      <a:pt x="0" y="167"/>
                      <a:pt x="2" y="177"/>
                      <a:pt x="6" y="186"/>
                    </a:cubicBezTo>
                    <a:cubicBezTo>
                      <a:pt x="27" y="198"/>
                      <a:pt x="51" y="205"/>
                      <a:pt x="77" y="205"/>
                    </a:cubicBezTo>
                    <a:cubicBezTo>
                      <a:pt x="103" y="205"/>
                      <a:pt x="127" y="198"/>
                      <a:pt x="148" y="186"/>
                    </a:cubicBezTo>
                    <a:cubicBezTo>
                      <a:pt x="152" y="177"/>
                      <a:pt x="154" y="167"/>
                      <a:pt x="154" y="157"/>
                    </a:cubicBezTo>
                    <a:cubicBezTo>
                      <a:pt x="154" y="124"/>
                      <a:pt x="133" y="96"/>
                      <a:pt x="104" y="85"/>
                    </a:cubicBezTo>
                    <a:close/>
                  </a:path>
                </a:pathLst>
              </a:custGeom>
              <a:solidFill>
                <a:srgbClr val="EFF0F0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auto">
              <a:xfrm>
                <a:off x="3801753" y="1005059"/>
                <a:ext cx="303213" cy="519113"/>
              </a:xfrm>
              <a:custGeom>
                <a:avLst/>
                <a:gdLst>
                  <a:gd name="T0" fmla="*/ 53 w 107"/>
                  <a:gd name="T1" fmla="*/ 135 h 183"/>
                  <a:gd name="T2" fmla="*/ 81 w 107"/>
                  <a:gd name="T3" fmla="*/ 110 h 183"/>
                  <a:gd name="T4" fmla="*/ 68 w 107"/>
                  <a:gd name="T5" fmla="*/ 74 h 183"/>
                  <a:gd name="T6" fmla="*/ 107 w 107"/>
                  <a:gd name="T7" fmla="*/ 21 h 183"/>
                  <a:gd name="T8" fmla="*/ 70 w 107"/>
                  <a:gd name="T9" fmla="*/ 0 h 183"/>
                  <a:gd name="T10" fmla="*/ 28 w 107"/>
                  <a:gd name="T11" fmla="*/ 43 h 183"/>
                  <a:gd name="T12" fmla="*/ 46 w 107"/>
                  <a:gd name="T13" fmla="*/ 78 h 183"/>
                  <a:gd name="T14" fmla="*/ 0 w 107"/>
                  <a:gd name="T15" fmla="*/ 143 h 183"/>
                  <a:gd name="T16" fmla="*/ 6 w 107"/>
                  <a:gd name="T17" fmla="*/ 169 h 183"/>
                  <a:gd name="T18" fmla="*/ 38 w 107"/>
                  <a:gd name="T19" fmla="*/ 183 h 183"/>
                  <a:gd name="T20" fmla="*/ 53 w 107"/>
                  <a:gd name="T21" fmla="*/ 135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7" h="183">
                    <a:moveTo>
                      <a:pt x="53" y="135"/>
                    </a:moveTo>
                    <a:cubicBezTo>
                      <a:pt x="61" y="124"/>
                      <a:pt x="70" y="116"/>
                      <a:pt x="81" y="110"/>
                    </a:cubicBezTo>
                    <a:cubicBezTo>
                      <a:pt x="73" y="100"/>
                      <a:pt x="68" y="87"/>
                      <a:pt x="68" y="74"/>
                    </a:cubicBezTo>
                    <a:cubicBezTo>
                      <a:pt x="68" y="49"/>
                      <a:pt x="84" y="28"/>
                      <a:pt x="107" y="21"/>
                    </a:cubicBezTo>
                    <a:cubicBezTo>
                      <a:pt x="100" y="8"/>
                      <a:pt x="86" y="0"/>
                      <a:pt x="70" y="0"/>
                    </a:cubicBezTo>
                    <a:cubicBezTo>
                      <a:pt x="47" y="0"/>
                      <a:pt x="28" y="19"/>
                      <a:pt x="28" y="43"/>
                    </a:cubicBezTo>
                    <a:cubicBezTo>
                      <a:pt x="28" y="57"/>
                      <a:pt x="35" y="70"/>
                      <a:pt x="46" y="78"/>
                    </a:cubicBezTo>
                    <a:cubicBezTo>
                      <a:pt x="19" y="87"/>
                      <a:pt x="0" y="113"/>
                      <a:pt x="0" y="143"/>
                    </a:cubicBezTo>
                    <a:cubicBezTo>
                      <a:pt x="0" y="152"/>
                      <a:pt x="2" y="161"/>
                      <a:pt x="6" y="169"/>
                    </a:cubicBezTo>
                    <a:cubicBezTo>
                      <a:pt x="16" y="175"/>
                      <a:pt x="26" y="180"/>
                      <a:pt x="38" y="183"/>
                    </a:cubicBezTo>
                    <a:cubicBezTo>
                      <a:pt x="38" y="165"/>
                      <a:pt x="43" y="149"/>
                      <a:pt x="53" y="135"/>
                    </a:cubicBezTo>
                    <a:close/>
                  </a:path>
                </a:pathLst>
              </a:custGeom>
              <a:solidFill>
                <a:srgbClr val="EFF0F0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6698865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43"/>
          <p:cNvSpPr>
            <a:spLocks/>
          </p:cNvSpPr>
          <p:nvPr/>
        </p:nvSpPr>
        <p:spPr bwMode="auto">
          <a:xfrm>
            <a:off x="3436938" y="2225846"/>
            <a:ext cx="1847850" cy="1298575"/>
          </a:xfrm>
          <a:custGeom>
            <a:avLst/>
            <a:gdLst>
              <a:gd name="T0" fmla="*/ 32 w 819"/>
              <a:gd name="T1" fmla="*/ 575 h 575"/>
              <a:gd name="T2" fmla="*/ 0 w 819"/>
              <a:gd name="T3" fmla="*/ 568 h 575"/>
              <a:gd name="T4" fmla="*/ 147 w 819"/>
              <a:gd name="T5" fmla="*/ 298 h 575"/>
              <a:gd name="T6" fmla="*/ 386 w 819"/>
              <a:gd name="T7" fmla="*/ 120 h 575"/>
              <a:gd name="T8" fmla="*/ 746 w 819"/>
              <a:gd name="T9" fmla="*/ 54 h 575"/>
              <a:gd name="T10" fmla="*/ 718 w 819"/>
              <a:gd name="T11" fmla="*/ 20 h 575"/>
              <a:gd name="T12" fmla="*/ 742 w 819"/>
              <a:gd name="T13" fmla="*/ 0 h 575"/>
              <a:gd name="T14" fmla="*/ 819 w 819"/>
              <a:gd name="T15" fmla="*/ 89 h 575"/>
              <a:gd name="T16" fmla="*/ 781 w 819"/>
              <a:gd name="T17" fmla="*/ 87 h 575"/>
              <a:gd name="T18" fmla="*/ 171 w 819"/>
              <a:gd name="T19" fmla="*/ 319 h 575"/>
              <a:gd name="T20" fmla="*/ 32 w 819"/>
              <a:gd name="T21" fmla="*/ 575 h 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9" h="575">
                <a:moveTo>
                  <a:pt x="32" y="575"/>
                </a:moveTo>
                <a:cubicBezTo>
                  <a:pt x="0" y="568"/>
                  <a:pt x="0" y="568"/>
                  <a:pt x="0" y="568"/>
                </a:cubicBezTo>
                <a:cubicBezTo>
                  <a:pt x="2" y="562"/>
                  <a:pt x="34" y="429"/>
                  <a:pt x="147" y="298"/>
                </a:cubicBezTo>
                <a:cubicBezTo>
                  <a:pt x="213" y="221"/>
                  <a:pt x="294" y="161"/>
                  <a:pt x="386" y="120"/>
                </a:cubicBezTo>
                <a:cubicBezTo>
                  <a:pt x="491" y="73"/>
                  <a:pt x="612" y="51"/>
                  <a:pt x="746" y="54"/>
                </a:cubicBezTo>
                <a:cubicBezTo>
                  <a:pt x="718" y="20"/>
                  <a:pt x="718" y="20"/>
                  <a:pt x="718" y="20"/>
                </a:cubicBezTo>
                <a:cubicBezTo>
                  <a:pt x="742" y="0"/>
                  <a:pt x="742" y="0"/>
                  <a:pt x="742" y="0"/>
                </a:cubicBezTo>
                <a:cubicBezTo>
                  <a:pt x="819" y="89"/>
                  <a:pt x="819" y="89"/>
                  <a:pt x="819" y="89"/>
                </a:cubicBezTo>
                <a:cubicBezTo>
                  <a:pt x="781" y="87"/>
                  <a:pt x="781" y="87"/>
                  <a:pt x="781" y="87"/>
                </a:cubicBezTo>
                <a:cubicBezTo>
                  <a:pt x="521" y="73"/>
                  <a:pt x="316" y="151"/>
                  <a:pt x="171" y="319"/>
                </a:cubicBezTo>
                <a:cubicBezTo>
                  <a:pt x="64" y="444"/>
                  <a:pt x="32" y="574"/>
                  <a:pt x="32" y="575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Freeform 44"/>
          <p:cNvSpPr>
            <a:spLocks/>
          </p:cNvSpPr>
          <p:nvPr/>
        </p:nvSpPr>
        <p:spPr bwMode="auto">
          <a:xfrm>
            <a:off x="5049838" y="2379834"/>
            <a:ext cx="223838" cy="209550"/>
          </a:xfrm>
          <a:custGeom>
            <a:avLst/>
            <a:gdLst>
              <a:gd name="T0" fmla="*/ 30 w 141"/>
              <a:gd name="T1" fmla="*/ 132 h 132"/>
              <a:gd name="T2" fmla="*/ 0 w 141"/>
              <a:gd name="T3" fmla="*/ 98 h 132"/>
              <a:gd name="T4" fmla="*/ 111 w 141"/>
              <a:gd name="T5" fmla="*/ 0 h 132"/>
              <a:gd name="T6" fmla="*/ 141 w 141"/>
              <a:gd name="T7" fmla="*/ 34 h 132"/>
              <a:gd name="T8" fmla="*/ 30 w 141"/>
              <a:gd name="T9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132">
                <a:moveTo>
                  <a:pt x="30" y="132"/>
                </a:moveTo>
                <a:lnTo>
                  <a:pt x="0" y="98"/>
                </a:lnTo>
                <a:lnTo>
                  <a:pt x="111" y="0"/>
                </a:lnTo>
                <a:lnTo>
                  <a:pt x="141" y="34"/>
                </a:lnTo>
                <a:lnTo>
                  <a:pt x="30" y="132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Freeform 45"/>
          <p:cNvSpPr>
            <a:spLocks/>
          </p:cNvSpPr>
          <p:nvPr/>
        </p:nvSpPr>
        <p:spPr bwMode="auto">
          <a:xfrm>
            <a:off x="5337175" y="830434"/>
            <a:ext cx="889000" cy="623888"/>
          </a:xfrm>
          <a:custGeom>
            <a:avLst/>
            <a:gdLst>
              <a:gd name="T0" fmla="*/ 16 w 394"/>
              <a:gd name="T1" fmla="*/ 277 h 277"/>
              <a:gd name="T2" fmla="*/ 0 w 394"/>
              <a:gd name="T3" fmla="*/ 273 h 277"/>
              <a:gd name="T4" fmla="*/ 71 w 394"/>
              <a:gd name="T5" fmla="*/ 143 h 277"/>
              <a:gd name="T6" fmla="*/ 358 w 394"/>
              <a:gd name="T7" fmla="*/ 26 h 277"/>
              <a:gd name="T8" fmla="*/ 345 w 394"/>
              <a:gd name="T9" fmla="*/ 10 h 277"/>
              <a:gd name="T10" fmla="*/ 357 w 394"/>
              <a:gd name="T11" fmla="*/ 0 h 277"/>
              <a:gd name="T12" fmla="*/ 394 w 394"/>
              <a:gd name="T13" fmla="*/ 43 h 277"/>
              <a:gd name="T14" fmla="*/ 376 w 394"/>
              <a:gd name="T15" fmla="*/ 42 h 277"/>
              <a:gd name="T16" fmla="*/ 83 w 394"/>
              <a:gd name="T17" fmla="*/ 153 h 277"/>
              <a:gd name="T18" fmla="*/ 16 w 394"/>
              <a:gd name="T19" fmla="*/ 277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4" h="277">
                <a:moveTo>
                  <a:pt x="16" y="277"/>
                </a:moveTo>
                <a:cubicBezTo>
                  <a:pt x="0" y="273"/>
                  <a:pt x="0" y="273"/>
                  <a:pt x="0" y="273"/>
                </a:cubicBezTo>
                <a:cubicBezTo>
                  <a:pt x="1" y="270"/>
                  <a:pt x="16" y="206"/>
                  <a:pt x="71" y="143"/>
                </a:cubicBezTo>
                <a:cubicBezTo>
                  <a:pt x="119" y="87"/>
                  <a:pt x="207" y="23"/>
                  <a:pt x="358" y="26"/>
                </a:cubicBezTo>
                <a:cubicBezTo>
                  <a:pt x="345" y="10"/>
                  <a:pt x="345" y="10"/>
                  <a:pt x="345" y="10"/>
                </a:cubicBezTo>
                <a:cubicBezTo>
                  <a:pt x="357" y="0"/>
                  <a:pt x="357" y="0"/>
                  <a:pt x="357" y="0"/>
                </a:cubicBezTo>
                <a:cubicBezTo>
                  <a:pt x="394" y="43"/>
                  <a:pt x="394" y="43"/>
                  <a:pt x="394" y="43"/>
                </a:cubicBezTo>
                <a:cubicBezTo>
                  <a:pt x="376" y="42"/>
                  <a:pt x="376" y="42"/>
                  <a:pt x="376" y="42"/>
                </a:cubicBezTo>
                <a:cubicBezTo>
                  <a:pt x="251" y="36"/>
                  <a:pt x="153" y="73"/>
                  <a:pt x="83" y="153"/>
                </a:cubicBezTo>
                <a:cubicBezTo>
                  <a:pt x="31" y="213"/>
                  <a:pt x="16" y="276"/>
                  <a:pt x="16" y="277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46"/>
          <p:cNvSpPr>
            <a:spLocks/>
          </p:cNvSpPr>
          <p:nvPr/>
        </p:nvSpPr>
        <p:spPr bwMode="auto">
          <a:xfrm>
            <a:off x="6113463" y="903459"/>
            <a:ext cx="107950" cy="101600"/>
          </a:xfrm>
          <a:custGeom>
            <a:avLst/>
            <a:gdLst>
              <a:gd name="T0" fmla="*/ 14 w 68"/>
              <a:gd name="T1" fmla="*/ 64 h 64"/>
              <a:gd name="T2" fmla="*/ 0 w 68"/>
              <a:gd name="T3" fmla="*/ 47 h 64"/>
              <a:gd name="T4" fmla="*/ 53 w 68"/>
              <a:gd name="T5" fmla="*/ 0 h 64"/>
              <a:gd name="T6" fmla="*/ 68 w 68"/>
              <a:gd name="T7" fmla="*/ 18 h 64"/>
              <a:gd name="T8" fmla="*/ 14 w 68"/>
              <a:gd name="T9" fmla="*/ 6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64">
                <a:moveTo>
                  <a:pt x="14" y="64"/>
                </a:moveTo>
                <a:lnTo>
                  <a:pt x="0" y="47"/>
                </a:lnTo>
                <a:lnTo>
                  <a:pt x="53" y="0"/>
                </a:lnTo>
                <a:lnTo>
                  <a:pt x="68" y="18"/>
                </a:lnTo>
                <a:lnTo>
                  <a:pt x="14" y="64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47"/>
          <p:cNvSpPr>
            <a:spLocks/>
          </p:cNvSpPr>
          <p:nvPr/>
        </p:nvSpPr>
        <p:spPr bwMode="auto">
          <a:xfrm>
            <a:off x="7137400" y="3000546"/>
            <a:ext cx="1300163" cy="1074738"/>
          </a:xfrm>
          <a:custGeom>
            <a:avLst/>
            <a:gdLst>
              <a:gd name="T0" fmla="*/ 19 w 576"/>
              <a:gd name="T1" fmla="*/ 476 h 476"/>
              <a:gd name="T2" fmla="*/ 0 w 576"/>
              <a:gd name="T3" fmla="*/ 475 h 476"/>
              <a:gd name="T4" fmla="*/ 2 w 576"/>
              <a:gd name="T5" fmla="*/ 451 h 476"/>
              <a:gd name="T6" fmla="*/ 1 w 576"/>
              <a:gd name="T7" fmla="*/ 463 h 476"/>
              <a:gd name="T8" fmla="*/ 2 w 576"/>
              <a:gd name="T9" fmla="*/ 451 h 476"/>
              <a:gd name="T10" fmla="*/ 218 w 576"/>
              <a:gd name="T11" fmla="*/ 410 h 476"/>
              <a:gd name="T12" fmla="*/ 522 w 576"/>
              <a:gd name="T13" fmla="*/ 27 h 476"/>
              <a:gd name="T14" fmla="*/ 529 w 576"/>
              <a:gd name="T15" fmla="*/ 0 h 476"/>
              <a:gd name="T16" fmla="*/ 576 w 576"/>
              <a:gd name="T17" fmla="*/ 75 h 476"/>
              <a:gd name="T18" fmla="*/ 555 w 576"/>
              <a:gd name="T19" fmla="*/ 87 h 476"/>
              <a:gd name="T20" fmla="*/ 538 w 576"/>
              <a:gd name="T21" fmla="*/ 60 h 476"/>
              <a:gd name="T22" fmla="*/ 227 w 576"/>
              <a:gd name="T23" fmla="*/ 432 h 476"/>
              <a:gd name="T24" fmla="*/ 19 w 576"/>
              <a:gd name="T25" fmla="*/ 476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76" h="476">
                <a:moveTo>
                  <a:pt x="19" y="476"/>
                </a:moveTo>
                <a:cubicBezTo>
                  <a:pt x="8" y="476"/>
                  <a:pt x="1" y="475"/>
                  <a:pt x="0" y="475"/>
                </a:cubicBezTo>
                <a:cubicBezTo>
                  <a:pt x="2" y="451"/>
                  <a:pt x="2" y="451"/>
                  <a:pt x="2" y="451"/>
                </a:cubicBezTo>
                <a:cubicBezTo>
                  <a:pt x="1" y="463"/>
                  <a:pt x="1" y="463"/>
                  <a:pt x="1" y="463"/>
                </a:cubicBezTo>
                <a:cubicBezTo>
                  <a:pt x="2" y="451"/>
                  <a:pt x="2" y="451"/>
                  <a:pt x="2" y="451"/>
                </a:cubicBezTo>
                <a:cubicBezTo>
                  <a:pt x="3" y="451"/>
                  <a:pt x="104" y="458"/>
                  <a:pt x="218" y="410"/>
                </a:cubicBezTo>
                <a:cubicBezTo>
                  <a:pt x="371" y="344"/>
                  <a:pt x="473" y="216"/>
                  <a:pt x="522" y="27"/>
                </a:cubicBezTo>
                <a:cubicBezTo>
                  <a:pt x="529" y="0"/>
                  <a:pt x="529" y="0"/>
                  <a:pt x="529" y="0"/>
                </a:cubicBezTo>
                <a:cubicBezTo>
                  <a:pt x="576" y="75"/>
                  <a:pt x="576" y="75"/>
                  <a:pt x="576" y="75"/>
                </a:cubicBezTo>
                <a:cubicBezTo>
                  <a:pt x="555" y="87"/>
                  <a:pt x="555" y="87"/>
                  <a:pt x="555" y="87"/>
                </a:cubicBezTo>
                <a:cubicBezTo>
                  <a:pt x="538" y="60"/>
                  <a:pt x="538" y="60"/>
                  <a:pt x="538" y="60"/>
                </a:cubicBezTo>
                <a:cubicBezTo>
                  <a:pt x="471" y="286"/>
                  <a:pt x="333" y="387"/>
                  <a:pt x="227" y="432"/>
                </a:cubicBezTo>
                <a:cubicBezTo>
                  <a:pt x="135" y="471"/>
                  <a:pt x="54" y="476"/>
                  <a:pt x="19" y="476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48"/>
          <p:cNvSpPr>
            <a:spLocks/>
          </p:cNvSpPr>
          <p:nvPr/>
        </p:nvSpPr>
        <p:spPr bwMode="auto">
          <a:xfrm>
            <a:off x="8174038" y="3005309"/>
            <a:ext cx="180975" cy="138113"/>
          </a:xfrm>
          <a:custGeom>
            <a:avLst/>
            <a:gdLst>
              <a:gd name="T0" fmla="*/ 17 w 114"/>
              <a:gd name="T1" fmla="*/ 87 h 87"/>
              <a:gd name="T2" fmla="*/ 0 w 114"/>
              <a:gd name="T3" fmla="*/ 57 h 87"/>
              <a:gd name="T4" fmla="*/ 95 w 114"/>
              <a:gd name="T5" fmla="*/ 0 h 87"/>
              <a:gd name="T6" fmla="*/ 114 w 114"/>
              <a:gd name="T7" fmla="*/ 30 h 87"/>
              <a:gd name="T8" fmla="*/ 17 w 114"/>
              <a:gd name="T9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4" h="87">
                <a:moveTo>
                  <a:pt x="17" y="87"/>
                </a:moveTo>
                <a:lnTo>
                  <a:pt x="0" y="57"/>
                </a:lnTo>
                <a:lnTo>
                  <a:pt x="95" y="0"/>
                </a:lnTo>
                <a:lnTo>
                  <a:pt x="114" y="30"/>
                </a:lnTo>
                <a:lnTo>
                  <a:pt x="17" y="87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49"/>
          <p:cNvSpPr>
            <a:spLocks/>
          </p:cNvSpPr>
          <p:nvPr/>
        </p:nvSpPr>
        <p:spPr bwMode="auto">
          <a:xfrm>
            <a:off x="7519988" y="5056359"/>
            <a:ext cx="657225" cy="1562100"/>
          </a:xfrm>
          <a:custGeom>
            <a:avLst/>
            <a:gdLst>
              <a:gd name="T0" fmla="*/ 12 w 291"/>
              <a:gd name="T1" fmla="*/ 692 h 692"/>
              <a:gd name="T2" fmla="*/ 0 w 291"/>
              <a:gd name="T3" fmla="*/ 671 h 692"/>
              <a:gd name="T4" fmla="*/ 6 w 291"/>
              <a:gd name="T5" fmla="*/ 681 h 692"/>
              <a:gd name="T6" fmla="*/ 0 w 291"/>
              <a:gd name="T7" fmla="*/ 671 h 692"/>
              <a:gd name="T8" fmla="*/ 154 w 291"/>
              <a:gd name="T9" fmla="*/ 514 h 692"/>
              <a:gd name="T10" fmla="*/ 186 w 291"/>
              <a:gd name="T11" fmla="*/ 26 h 692"/>
              <a:gd name="T12" fmla="*/ 176 w 291"/>
              <a:gd name="T13" fmla="*/ 0 h 692"/>
              <a:gd name="T14" fmla="*/ 257 w 291"/>
              <a:gd name="T15" fmla="*/ 35 h 692"/>
              <a:gd name="T16" fmla="*/ 247 w 291"/>
              <a:gd name="T17" fmla="*/ 57 h 692"/>
              <a:gd name="T18" fmla="*/ 217 w 291"/>
              <a:gd name="T19" fmla="*/ 44 h 692"/>
              <a:gd name="T20" fmla="*/ 174 w 291"/>
              <a:gd name="T21" fmla="*/ 527 h 692"/>
              <a:gd name="T22" fmla="*/ 12 w 291"/>
              <a:gd name="T23" fmla="*/ 692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91" h="692">
                <a:moveTo>
                  <a:pt x="12" y="692"/>
                </a:moveTo>
                <a:cubicBezTo>
                  <a:pt x="0" y="671"/>
                  <a:pt x="0" y="671"/>
                  <a:pt x="0" y="671"/>
                </a:cubicBezTo>
                <a:cubicBezTo>
                  <a:pt x="6" y="681"/>
                  <a:pt x="6" y="681"/>
                  <a:pt x="6" y="681"/>
                </a:cubicBezTo>
                <a:cubicBezTo>
                  <a:pt x="0" y="671"/>
                  <a:pt x="0" y="671"/>
                  <a:pt x="0" y="671"/>
                </a:cubicBezTo>
                <a:cubicBezTo>
                  <a:pt x="1" y="671"/>
                  <a:pt x="88" y="619"/>
                  <a:pt x="154" y="514"/>
                </a:cubicBezTo>
                <a:cubicBezTo>
                  <a:pt x="242" y="373"/>
                  <a:pt x="253" y="209"/>
                  <a:pt x="186" y="26"/>
                </a:cubicBezTo>
                <a:cubicBezTo>
                  <a:pt x="176" y="0"/>
                  <a:pt x="176" y="0"/>
                  <a:pt x="176" y="0"/>
                </a:cubicBezTo>
                <a:cubicBezTo>
                  <a:pt x="257" y="35"/>
                  <a:pt x="257" y="35"/>
                  <a:pt x="257" y="35"/>
                </a:cubicBezTo>
                <a:cubicBezTo>
                  <a:pt x="247" y="57"/>
                  <a:pt x="247" y="57"/>
                  <a:pt x="247" y="57"/>
                </a:cubicBezTo>
                <a:cubicBezTo>
                  <a:pt x="217" y="44"/>
                  <a:pt x="217" y="44"/>
                  <a:pt x="217" y="44"/>
                </a:cubicBezTo>
                <a:cubicBezTo>
                  <a:pt x="291" y="268"/>
                  <a:pt x="235" y="430"/>
                  <a:pt x="174" y="527"/>
                </a:cubicBezTo>
                <a:cubicBezTo>
                  <a:pt x="105" y="637"/>
                  <a:pt x="16" y="690"/>
                  <a:pt x="12" y="692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50"/>
          <p:cNvSpPr>
            <a:spLocks/>
          </p:cNvSpPr>
          <p:nvPr/>
        </p:nvSpPr>
        <p:spPr bwMode="auto">
          <a:xfrm>
            <a:off x="7840663" y="5062709"/>
            <a:ext cx="123825" cy="185738"/>
          </a:xfrm>
          <a:custGeom>
            <a:avLst/>
            <a:gdLst>
              <a:gd name="T0" fmla="*/ 31 w 78"/>
              <a:gd name="T1" fmla="*/ 117 h 117"/>
              <a:gd name="T2" fmla="*/ 0 w 78"/>
              <a:gd name="T3" fmla="*/ 103 h 117"/>
              <a:gd name="T4" fmla="*/ 47 w 78"/>
              <a:gd name="T5" fmla="*/ 0 h 117"/>
              <a:gd name="T6" fmla="*/ 78 w 78"/>
              <a:gd name="T7" fmla="*/ 14 h 117"/>
              <a:gd name="T8" fmla="*/ 31 w 78"/>
              <a:gd name="T9" fmla="*/ 117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17">
                <a:moveTo>
                  <a:pt x="31" y="117"/>
                </a:moveTo>
                <a:lnTo>
                  <a:pt x="0" y="103"/>
                </a:lnTo>
                <a:lnTo>
                  <a:pt x="47" y="0"/>
                </a:lnTo>
                <a:lnTo>
                  <a:pt x="78" y="14"/>
                </a:lnTo>
                <a:lnTo>
                  <a:pt x="31" y="117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51"/>
          <p:cNvSpPr>
            <a:spLocks/>
          </p:cNvSpPr>
          <p:nvPr/>
        </p:nvSpPr>
        <p:spPr bwMode="auto">
          <a:xfrm>
            <a:off x="5932488" y="4661071"/>
            <a:ext cx="1924050" cy="1922463"/>
          </a:xfrm>
          <a:custGeom>
            <a:avLst/>
            <a:gdLst>
              <a:gd name="T0" fmla="*/ 844 w 852"/>
              <a:gd name="T1" fmla="*/ 340 h 852"/>
              <a:gd name="T2" fmla="*/ 778 w 852"/>
              <a:gd name="T3" fmla="*/ 310 h 852"/>
              <a:gd name="T4" fmla="*/ 777 w 852"/>
              <a:gd name="T5" fmla="*/ 183 h 852"/>
              <a:gd name="T6" fmla="*/ 709 w 852"/>
              <a:gd name="T7" fmla="*/ 187 h 852"/>
              <a:gd name="T8" fmla="*/ 662 w 852"/>
              <a:gd name="T9" fmla="*/ 70 h 852"/>
              <a:gd name="T10" fmla="*/ 594 w 852"/>
              <a:gd name="T11" fmla="*/ 96 h 852"/>
              <a:gd name="T12" fmla="*/ 504 w 852"/>
              <a:gd name="T13" fmla="*/ 7 h 852"/>
              <a:gd name="T14" fmla="*/ 459 w 852"/>
              <a:gd name="T15" fmla="*/ 58 h 852"/>
              <a:gd name="T16" fmla="*/ 342 w 852"/>
              <a:gd name="T17" fmla="*/ 9 h 852"/>
              <a:gd name="T18" fmla="*/ 313 w 852"/>
              <a:gd name="T19" fmla="*/ 76 h 852"/>
              <a:gd name="T20" fmla="*/ 186 w 852"/>
              <a:gd name="T21" fmla="*/ 76 h 852"/>
              <a:gd name="T22" fmla="*/ 190 w 852"/>
              <a:gd name="T23" fmla="*/ 144 h 852"/>
              <a:gd name="T24" fmla="*/ 73 w 852"/>
              <a:gd name="T25" fmla="*/ 192 h 852"/>
              <a:gd name="T26" fmla="*/ 99 w 852"/>
              <a:gd name="T27" fmla="*/ 260 h 852"/>
              <a:gd name="T28" fmla="*/ 10 w 852"/>
              <a:gd name="T29" fmla="*/ 349 h 852"/>
              <a:gd name="T30" fmla="*/ 59 w 852"/>
              <a:gd name="T31" fmla="*/ 395 h 852"/>
              <a:gd name="T32" fmla="*/ 9 w 852"/>
              <a:gd name="T33" fmla="*/ 511 h 852"/>
              <a:gd name="T34" fmla="*/ 77 w 852"/>
              <a:gd name="T35" fmla="*/ 541 h 852"/>
              <a:gd name="T36" fmla="*/ 78 w 852"/>
              <a:gd name="T37" fmla="*/ 667 h 852"/>
              <a:gd name="T38" fmla="*/ 146 w 852"/>
              <a:gd name="T39" fmla="*/ 664 h 852"/>
              <a:gd name="T40" fmla="*/ 194 w 852"/>
              <a:gd name="T41" fmla="*/ 780 h 852"/>
              <a:gd name="T42" fmla="*/ 262 w 852"/>
              <a:gd name="T43" fmla="*/ 756 h 852"/>
              <a:gd name="T44" fmla="*/ 352 w 852"/>
              <a:gd name="T45" fmla="*/ 843 h 852"/>
              <a:gd name="T46" fmla="*/ 398 w 852"/>
              <a:gd name="T47" fmla="*/ 795 h 852"/>
              <a:gd name="T48" fmla="*/ 514 w 852"/>
              <a:gd name="T49" fmla="*/ 844 h 852"/>
              <a:gd name="T50" fmla="*/ 545 w 852"/>
              <a:gd name="T51" fmla="*/ 777 h 852"/>
              <a:gd name="T52" fmla="*/ 670 w 852"/>
              <a:gd name="T53" fmla="*/ 775 h 852"/>
              <a:gd name="T54" fmla="*/ 667 w 852"/>
              <a:gd name="T55" fmla="*/ 707 h 852"/>
              <a:gd name="T56" fmla="*/ 783 w 852"/>
              <a:gd name="T57" fmla="*/ 659 h 852"/>
              <a:gd name="T58" fmla="*/ 758 w 852"/>
              <a:gd name="T59" fmla="*/ 591 h 852"/>
              <a:gd name="T60" fmla="*/ 846 w 852"/>
              <a:gd name="T61" fmla="*/ 502 h 852"/>
              <a:gd name="T62" fmla="*/ 795 w 852"/>
              <a:gd name="T63" fmla="*/ 456 h 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52" h="852">
                <a:moveTo>
                  <a:pt x="852" y="432"/>
                </a:moveTo>
                <a:cubicBezTo>
                  <a:pt x="844" y="340"/>
                  <a:pt x="844" y="340"/>
                  <a:pt x="844" y="340"/>
                </a:cubicBezTo>
                <a:cubicBezTo>
                  <a:pt x="783" y="326"/>
                  <a:pt x="783" y="326"/>
                  <a:pt x="783" y="326"/>
                </a:cubicBezTo>
                <a:cubicBezTo>
                  <a:pt x="781" y="321"/>
                  <a:pt x="780" y="315"/>
                  <a:pt x="778" y="310"/>
                </a:cubicBezTo>
                <a:cubicBezTo>
                  <a:pt x="821" y="265"/>
                  <a:pt x="821" y="265"/>
                  <a:pt x="821" y="265"/>
                </a:cubicBezTo>
                <a:cubicBezTo>
                  <a:pt x="777" y="183"/>
                  <a:pt x="777" y="183"/>
                  <a:pt x="777" y="183"/>
                </a:cubicBezTo>
                <a:cubicBezTo>
                  <a:pt x="716" y="195"/>
                  <a:pt x="716" y="195"/>
                  <a:pt x="716" y="195"/>
                </a:cubicBezTo>
                <a:cubicBezTo>
                  <a:pt x="714" y="193"/>
                  <a:pt x="712" y="190"/>
                  <a:pt x="709" y="187"/>
                </a:cubicBezTo>
                <a:cubicBezTo>
                  <a:pt x="733" y="129"/>
                  <a:pt x="733" y="129"/>
                  <a:pt x="733" y="129"/>
                </a:cubicBezTo>
                <a:cubicBezTo>
                  <a:pt x="662" y="70"/>
                  <a:pt x="662" y="70"/>
                  <a:pt x="662" y="70"/>
                </a:cubicBezTo>
                <a:cubicBezTo>
                  <a:pt x="609" y="104"/>
                  <a:pt x="609" y="104"/>
                  <a:pt x="609" y="104"/>
                </a:cubicBezTo>
                <a:cubicBezTo>
                  <a:pt x="604" y="102"/>
                  <a:pt x="599" y="99"/>
                  <a:pt x="594" y="96"/>
                </a:cubicBezTo>
                <a:cubicBezTo>
                  <a:pt x="593" y="34"/>
                  <a:pt x="593" y="34"/>
                  <a:pt x="593" y="34"/>
                </a:cubicBezTo>
                <a:cubicBezTo>
                  <a:pt x="504" y="7"/>
                  <a:pt x="504" y="7"/>
                  <a:pt x="504" y="7"/>
                </a:cubicBezTo>
                <a:cubicBezTo>
                  <a:pt x="469" y="59"/>
                  <a:pt x="469" y="59"/>
                  <a:pt x="469" y="59"/>
                </a:cubicBezTo>
                <a:cubicBezTo>
                  <a:pt x="465" y="59"/>
                  <a:pt x="462" y="59"/>
                  <a:pt x="459" y="58"/>
                </a:cubicBezTo>
                <a:cubicBezTo>
                  <a:pt x="434" y="0"/>
                  <a:pt x="434" y="0"/>
                  <a:pt x="434" y="0"/>
                </a:cubicBezTo>
                <a:cubicBezTo>
                  <a:pt x="342" y="9"/>
                  <a:pt x="342" y="9"/>
                  <a:pt x="342" y="9"/>
                </a:cubicBezTo>
                <a:cubicBezTo>
                  <a:pt x="329" y="71"/>
                  <a:pt x="329" y="71"/>
                  <a:pt x="329" y="71"/>
                </a:cubicBezTo>
                <a:cubicBezTo>
                  <a:pt x="323" y="72"/>
                  <a:pt x="318" y="74"/>
                  <a:pt x="313" y="76"/>
                </a:cubicBezTo>
                <a:cubicBezTo>
                  <a:pt x="268" y="32"/>
                  <a:pt x="268" y="32"/>
                  <a:pt x="268" y="32"/>
                </a:cubicBezTo>
                <a:cubicBezTo>
                  <a:pt x="186" y="76"/>
                  <a:pt x="186" y="76"/>
                  <a:pt x="186" y="76"/>
                </a:cubicBezTo>
                <a:cubicBezTo>
                  <a:pt x="198" y="137"/>
                  <a:pt x="198" y="137"/>
                  <a:pt x="198" y="137"/>
                </a:cubicBezTo>
                <a:cubicBezTo>
                  <a:pt x="196" y="140"/>
                  <a:pt x="193" y="142"/>
                  <a:pt x="190" y="144"/>
                </a:cubicBezTo>
                <a:cubicBezTo>
                  <a:pt x="132" y="120"/>
                  <a:pt x="132" y="120"/>
                  <a:pt x="132" y="120"/>
                </a:cubicBezTo>
                <a:cubicBezTo>
                  <a:pt x="73" y="192"/>
                  <a:pt x="73" y="192"/>
                  <a:pt x="73" y="192"/>
                </a:cubicBezTo>
                <a:cubicBezTo>
                  <a:pt x="107" y="244"/>
                  <a:pt x="107" y="244"/>
                  <a:pt x="107" y="244"/>
                </a:cubicBezTo>
                <a:cubicBezTo>
                  <a:pt x="104" y="249"/>
                  <a:pt x="101" y="254"/>
                  <a:pt x="99" y="260"/>
                </a:cubicBezTo>
                <a:cubicBezTo>
                  <a:pt x="36" y="261"/>
                  <a:pt x="36" y="261"/>
                  <a:pt x="36" y="261"/>
                </a:cubicBezTo>
                <a:cubicBezTo>
                  <a:pt x="10" y="349"/>
                  <a:pt x="10" y="349"/>
                  <a:pt x="10" y="349"/>
                </a:cubicBezTo>
                <a:cubicBezTo>
                  <a:pt x="61" y="384"/>
                  <a:pt x="61" y="384"/>
                  <a:pt x="61" y="384"/>
                </a:cubicBezTo>
                <a:cubicBezTo>
                  <a:pt x="61" y="388"/>
                  <a:pt x="59" y="391"/>
                  <a:pt x="59" y="395"/>
                </a:cubicBezTo>
                <a:cubicBezTo>
                  <a:pt x="0" y="419"/>
                  <a:pt x="0" y="419"/>
                  <a:pt x="0" y="419"/>
                </a:cubicBezTo>
                <a:cubicBezTo>
                  <a:pt x="9" y="511"/>
                  <a:pt x="9" y="511"/>
                  <a:pt x="9" y="511"/>
                </a:cubicBezTo>
                <a:cubicBezTo>
                  <a:pt x="71" y="524"/>
                  <a:pt x="71" y="524"/>
                  <a:pt x="71" y="524"/>
                </a:cubicBezTo>
                <a:cubicBezTo>
                  <a:pt x="72" y="530"/>
                  <a:pt x="75" y="536"/>
                  <a:pt x="77" y="541"/>
                </a:cubicBezTo>
                <a:cubicBezTo>
                  <a:pt x="34" y="586"/>
                  <a:pt x="34" y="586"/>
                  <a:pt x="34" y="586"/>
                </a:cubicBezTo>
                <a:cubicBezTo>
                  <a:pt x="78" y="667"/>
                  <a:pt x="78" y="667"/>
                  <a:pt x="78" y="667"/>
                </a:cubicBezTo>
                <a:cubicBezTo>
                  <a:pt x="139" y="655"/>
                  <a:pt x="139" y="655"/>
                  <a:pt x="139" y="655"/>
                </a:cubicBezTo>
                <a:cubicBezTo>
                  <a:pt x="141" y="658"/>
                  <a:pt x="144" y="661"/>
                  <a:pt x="146" y="664"/>
                </a:cubicBezTo>
                <a:cubicBezTo>
                  <a:pt x="123" y="721"/>
                  <a:pt x="123" y="721"/>
                  <a:pt x="123" y="721"/>
                </a:cubicBezTo>
                <a:cubicBezTo>
                  <a:pt x="194" y="780"/>
                  <a:pt x="194" y="780"/>
                  <a:pt x="194" y="780"/>
                </a:cubicBezTo>
                <a:cubicBezTo>
                  <a:pt x="246" y="747"/>
                  <a:pt x="246" y="747"/>
                  <a:pt x="246" y="747"/>
                </a:cubicBezTo>
                <a:cubicBezTo>
                  <a:pt x="251" y="750"/>
                  <a:pt x="257" y="753"/>
                  <a:pt x="262" y="756"/>
                </a:cubicBezTo>
                <a:cubicBezTo>
                  <a:pt x="263" y="817"/>
                  <a:pt x="263" y="817"/>
                  <a:pt x="263" y="817"/>
                </a:cubicBezTo>
                <a:cubicBezTo>
                  <a:pt x="352" y="843"/>
                  <a:pt x="352" y="843"/>
                  <a:pt x="352" y="843"/>
                </a:cubicBezTo>
                <a:cubicBezTo>
                  <a:pt x="386" y="793"/>
                  <a:pt x="386" y="793"/>
                  <a:pt x="386" y="793"/>
                </a:cubicBezTo>
                <a:cubicBezTo>
                  <a:pt x="390" y="793"/>
                  <a:pt x="394" y="794"/>
                  <a:pt x="398" y="795"/>
                </a:cubicBezTo>
                <a:cubicBezTo>
                  <a:pt x="422" y="852"/>
                  <a:pt x="422" y="852"/>
                  <a:pt x="422" y="852"/>
                </a:cubicBezTo>
                <a:cubicBezTo>
                  <a:pt x="514" y="844"/>
                  <a:pt x="514" y="844"/>
                  <a:pt x="514" y="844"/>
                </a:cubicBezTo>
                <a:cubicBezTo>
                  <a:pt x="527" y="783"/>
                  <a:pt x="527" y="783"/>
                  <a:pt x="527" y="783"/>
                </a:cubicBezTo>
                <a:cubicBezTo>
                  <a:pt x="533" y="781"/>
                  <a:pt x="539" y="779"/>
                  <a:pt x="545" y="777"/>
                </a:cubicBezTo>
                <a:cubicBezTo>
                  <a:pt x="589" y="819"/>
                  <a:pt x="589" y="819"/>
                  <a:pt x="589" y="819"/>
                </a:cubicBezTo>
                <a:cubicBezTo>
                  <a:pt x="670" y="775"/>
                  <a:pt x="670" y="775"/>
                  <a:pt x="670" y="775"/>
                </a:cubicBezTo>
                <a:cubicBezTo>
                  <a:pt x="659" y="715"/>
                  <a:pt x="659" y="715"/>
                  <a:pt x="659" y="715"/>
                </a:cubicBezTo>
                <a:cubicBezTo>
                  <a:pt x="661" y="712"/>
                  <a:pt x="664" y="710"/>
                  <a:pt x="667" y="707"/>
                </a:cubicBezTo>
                <a:cubicBezTo>
                  <a:pt x="724" y="730"/>
                  <a:pt x="724" y="730"/>
                  <a:pt x="724" y="730"/>
                </a:cubicBezTo>
                <a:cubicBezTo>
                  <a:pt x="783" y="659"/>
                  <a:pt x="783" y="659"/>
                  <a:pt x="783" y="659"/>
                </a:cubicBezTo>
                <a:cubicBezTo>
                  <a:pt x="750" y="607"/>
                  <a:pt x="750" y="607"/>
                  <a:pt x="750" y="607"/>
                </a:cubicBezTo>
                <a:cubicBezTo>
                  <a:pt x="753" y="602"/>
                  <a:pt x="755" y="597"/>
                  <a:pt x="758" y="591"/>
                </a:cubicBezTo>
                <a:cubicBezTo>
                  <a:pt x="820" y="590"/>
                  <a:pt x="820" y="590"/>
                  <a:pt x="820" y="590"/>
                </a:cubicBezTo>
                <a:cubicBezTo>
                  <a:pt x="846" y="502"/>
                  <a:pt x="846" y="502"/>
                  <a:pt x="846" y="502"/>
                </a:cubicBezTo>
                <a:cubicBezTo>
                  <a:pt x="795" y="467"/>
                  <a:pt x="795" y="467"/>
                  <a:pt x="795" y="467"/>
                </a:cubicBezTo>
                <a:cubicBezTo>
                  <a:pt x="795" y="463"/>
                  <a:pt x="795" y="460"/>
                  <a:pt x="795" y="456"/>
                </a:cubicBezTo>
                <a:lnTo>
                  <a:pt x="852" y="432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52"/>
          <p:cNvSpPr>
            <a:spLocks/>
          </p:cNvSpPr>
          <p:nvPr/>
        </p:nvSpPr>
        <p:spPr bwMode="auto">
          <a:xfrm>
            <a:off x="6129338" y="4851571"/>
            <a:ext cx="1541463" cy="1539875"/>
          </a:xfrm>
          <a:custGeom>
            <a:avLst/>
            <a:gdLst>
              <a:gd name="T0" fmla="*/ 666 w 683"/>
              <a:gd name="T1" fmla="*/ 311 h 683"/>
              <a:gd name="T2" fmla="*/ 311 w 683"/>
              <a:gd name="T3" fmla="*/ 17 h 683"/>
              <a:gd name="T4" fmla="*/ 17 w 683"/>
              <a:gd name="T5" fmla="*/ 372 h 683"/>
              <a:gd name="T6" fmla="*/ 372 w 683"/>
              <a:gd name="T7" fmla="*/ 666 h 683"/>
              <a:gd name="T8" fmla="*/ 666 w 683"/>
              <a:gd name="T9" fmla="*/ 311 h 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3" h="683">
                <a:moveTo>
                  <a:pt x="666" y="311"/>
                </a:moveTo>
                <a:cubicBezTo>
                  <a:pt x="649" y="132"/>
                  <a:pt x="490" y="0"/>
                  <a:pt x="311" y="17"/>
                </a:cubicBezTo>
                <a:cubicBezTo>
                  <a:pt x="131" y="34"/>
                  <a:pt x="0" y="193"/>
                  <a:pt x="17" y="372"/>
                </a:cubicBezTo>
                <a:cubicBezTo>
                  <a:pt x="34" y="551"/>
                  <a:pt x="193" y="683"/>
                  <a:pt x="372" y="666"/>
                </a:cubicBezTo>
                <a:cubicBezTo>
                  <a:pt x="551" y="649"/>
                  <a:pt x="683" y="490"/>
                  <a:pt x="666" y="311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53"/>
          <p:cNvSpPr>
            <a:spLocks/>
          </p:cNvSpPr>
          <p:nvPr/>
        </p:nvSpPr>
        <p:spPr bwMode="auto">
          <a:xfrm>
            <a:off x="6210300" y="4932534"/>
            <a:ext cx="1379538" cy="1377950"/>
          </a:xfrm>
          <a:custGeom>
            <a:avLst/>
            <a:gdLst>
              <a:gd name="T0" fmla="*/ 595 w 611"/>
              <a:gd name="T1" fmla="*/ 278 h 611"/>
              <a:gd name="T2" fmla="*/ 278 w 611"/>
              <a:gd name="T3" fmla="*/ 15 h 611"/>
              <a:gd name="T4" fmla="*/ 15 w 611"/>
              <a:gd name="T5" fmla="*/ 333 h 611"/>
              <a:gd name="T6" fmla="*/ 333 w 611"/>
              <a:gd name="T7" fmla="*/ 596 h 611"/>
              <a:gd name="T8" fmla="*/ 595 w 611"/>
              <a:gd name="T9" fmla="*/ 278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11" h="611">
                <a:moveTo>
                  <a:pt x="595" y="278"/>
                </a:moveTo>
                <a:cubicBezTo>
                  <a:pt x="580" y="118"/>
                  <a:pt x="438" y="0"/>
                  <a:pt x="278" y="15"/>
                </a:cubicBezTo>
                <a:cubicBezTo>
                  <a:pt x="118" y="30"/>
                  <a:pt x="0" y="173"/>
                  <a:pt x="15" y="333"/>
                </a:cubicBezTo>
                <a:cubicBezTo>
                  <a:pt x="30" y="493"/>
                  <a:pt x="172" y="611"/>
                  <a:pt x="333" y="596"/>
                </a:cubicBezTo>
                <a:cubicBezTo>
                  <a:pt x="493" y="580"/>
                  <a:pt x="611" y="438"/>
                  <a:pt x="595" y="278"/>
                </a:cubicBezTo>
                <a:close/>
              </a:path>
            </a:pathLst>
          </a:custGeom>
          <a:solidFill>
            <a:srgbClr val="E1503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58"/>
          <p:cNvSpPr>
            <a:spLocks/>
          </p:cNvSpPr>
          <p:nvPr/>
        </p:nvSpPr>
        <p:spPr bwMode="auto">
          <a:xfrm>
            <a:off x="3717925" y="2616371"/>
            <a:ext cx="2768600" cy="2757488"/>
          </a:xfrm>
          <a:custGeom>
            <a:avLst/>
            <a:gdLst>
              <a:gd name="T0" fmla="*/ 1226 w 1226"/>
              <a:gd name="T1" fmla="*/ 541 h 1222"/>
              <a:gd name="T2" fmla="*/ 1130 w 1226"/>
              <a:gd name="T3" fmla="*/ 489 h 1222"/>
              <a:gd name="T4" fmla="*/ 1145 w 1226"/>
              <a:gd name="T5" fmla="*/ 309 h 1222"/>
              <a:gd name="T6" fmla="*/ 1046 w 1226"/>
              <a:gd name="T7" fmla="*/ 306 h 1222"/>
              <a:gd name="T8" fmla="*/ 994 w 1226"/>
              <a:gd name="T9" fmla="*/ 132 h 1222"/>
              <a:gd name="T10" fmla="*/ 893 w 1226"/>
              <a:gd name="T11" fmla="*/ 161 h 1222"/>
              <a:gd name="T12" fmla="*/ 777 w 1226"/>
              <a:gd name="T13" fmla="*/ 21 h 1222"/>
              <a:gd name="T14" fmla="*/ 706 w 1226"/>
              <a:gd name="T15" fmla="*/ 88 h 1222"/>
              <a:gd name="T16" fmla="*/ 546 w 1226"/>
              <a:gd name="T17" fmla="*/ 0 h 1222"/>
              <a:gd name="T18" fmla="*/ 495 w 1226"/>
              <a:gd name="T19" fmla="*/ 93 h 1222"/>
              <a:gd name="T20" fmla="*/ 314 w 1226"/>
              <a:gd name="T21" fmla="*/ 77 h 1222"/>
              <a:gd name="T22" fmla="*/ 311 w 1226"/>
              <a:gd name="T23" fmla="*/ 175 h 1222"/>
              <a:gd name="T24" fmla="*/ 137 w 1226"/>
              <a:gd name="T25" fmla="*/ 227 h 1222"/>
              <a:gd name="T26" fmla="*/ 165 w 1226"/>
              <a:gd name="T27" fmla="*/ 328 h 1222"/>
              <a:gd name="T28" fmla="*/ 26 w 1226"/>
              <a:gd name="T29" fmla="*/ 444 h 1222"/>
              <a:gd name="T30" fmla="*/ 88 w 1226"/>
              <a:gd name="T31" fmla="*/ 515 h 1222"/>
              <a:gd name="T32" fmla="*/ 0 w 1226"/>
              <a:gd name="T33" fmla="*/ 675 h 1222"/>
              <a:gd name="T34" fmla="*/ 95 w 1226"/>
              <a:gd name="T35" fmla="*/ 727 h 1222"/>
              <a:gd name="T36" fmla="*/ 81 w 1226"/>
              <a:gd name="T37" fmla="*/ 907 h 1222"/>
              <a:gd name="T38" fmla="*/ 178 w 1226"/>
              <a:gd name="T39" fmla="*/ 912 h 1222"/>
              <a:gd name="T40" fmla="*/ 232 w 1226"/>
              <a:gd name="T41" fmla="*/ 1084 h 1222"/>
              <a:gd name="T42" fmla="*/ 332 w 1226"/>
              <a:gd name="T43" fmla="*/ 1058 h 1222"/>
              <a:gd name="T44" fmla="*/ 448 w 1226"/>
              <a:gd name="T45" fmla="*/ 1195 h 1222"/>
              <a:gd name="T46" fmla="*/ 520 w 1226"/>
              <a:gd name="T47" fmla="*/ 1134 h 1222"/>
              <a:gd name="T48" fmla="*/ 680 w 1226"/>
              <a:gd name="T49" fmla="*/ 1222 h 1222"/>
              <a:gd name="T50" fmla="*/ 733 w 1226"/>
              <a:gd name="T51" fmla="*/ 1127 h 1222"/>
              <a:gd name="T52" fmla="*/ 912 w 1226"/>
              <a:gd name="T53" fmla="*/ 1140 h 1222"/>
              <a:gd name="T54" fmla="*/ 917 w 1226"/>
              <a:gd name="T55" fmla="*/ 1043 h 1222"/>
              <a:gd name="T56" fmla="*/ 1089 w 1226"/>
              <a:gd name="T57" fmla="*/ 989 h 1222"/>
              <a:gd name="T58" fmla="*/ 1062 w 1226"/>
              <a:gd name="T59" fmla="*/ 889 h 1222"/>
              <a:gd name="T60" fmla="*/ 1200 w 1226"/>
              <a:gd name="T61" fmla="*/ 773 h 1222"/>
              <a:gd name="T62" fmla="*/ 1137 w 1226"/>
              <a:gd name="T63" fmla="*/ 701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26" h="1222">
                <a:moveTo>
                  <a:pt x="1226" y="674"/>
                </a:moveTo>
                <a:cubicBezTo>
                  <a:pt x="1226" y="541"/>
                  <a:pt x="1226" y="541"/>
                  <a:pt x="1226" y="541"/>
                </a:cubicBezTo>
                <a:cubicBezTo>
                  <a:pt x="1137" y="514"/>
                  <a:pt x="1137" y="514"/>
                  <a:pt x="1137" y="514"/>
                </a:cubicBezTo>
                <a:cubicBezTo>
                  <a:pt x="1135" y="506"/>
                  <a:pt x="1132" y="497"/>
                  <a:pt x="1130" y="489"/>
                </a:cubicBezTo>
                <a:cubicBezTo>
                  <a:pt x="1197" y="431"/>
                  <a:pt x="1197" y="431"/>
                  <a:pt x="1197" y="431"/>
                </a:cubicBezTo>
                <a:cubicBezTo>
                  <a:pt x="1145" y="309"/>
                  <a:pt x="1145" y="309"/>
                  <a:pt x="1145" y="309"/>
                </a:cubicBezTo>
                <a:cubicBezTo>
                  <a:pt x="1055" y="318"/>
                  <a:pt x="1055" y="318"/>
                  <a:pt x="1055" y="318"/>
                </a:cubicBezTo>
                <a:cubicBezTo>
                  <a:pt x="1052" y="314"/>
                  <a:pt x="1049" y="310"/>
                  <a:pt x="1046" y="306"/>
                </a:cubicBezTo>
                <a:cubicBezTo>
                  <a:pt x="1088" y="226"/>
                  <a:pt x="1088" y="226"/>
                  <a:pt x="1088" y="226"/>
                </a:cubicBezTo>
                <a:cubicBezTo>
                  <a:pt x="994" y="132"/>
                  <a:pt x="994" y="132"/>
                  <a:pt x="994" y="132"/>
                </a:cubicBezTo>
                <a:cubicBezTo>
                  <a:pt x="914" y="174"/>
                  <a:pt x="914" y="174"/>
                  <a:pt x="914" y="174"/>
                </a:cubicBezTo>
                <a:cubicBezTo>
                  <a:pt x="907" y="169"/>
                  <a:pt x="900" y="165"/>
                  <a:pt x="893" y="161"/>
                </a:cubicBezTo>
                <a:cubicBezTo>
                  <a:pt x="900" y="71"/>
                  <a:pt x="900" y="71"/>
                  <a:pt x="900" y="71"/>
                </a:cubicBezTo>
                <a:cubicBezTo>
                  <a:pt x="777" y="21"/>
                  <a:pt x="777" y="21"/>
                  <a:pt x="777" y="21"/>
                </a:cubicBezTo>
                <a:cubicBezTo>
                  <a:pt x="719" y="91"/>
                  <a:pt x="719" y="91"/>
                  <a:pt x="719" y="91"/>
                </a:cubicBezTo>
                <a:cubicBezTo>
                  <a:pt x="715" y="90"/>
                  <a:pt x="710" y="88"/>
                  <a:pt x="706" y="88"/>
                </a:cubicBezTo>
                <a:cubicBezTo>
                  <a:pt x="678" y="0"/>
                  <a:pt x="678" y="0"/>
                  <a:pt x="678" y="0"/>
                </a:cubicBezTo>
                <a:cubicBezTo>
                  <a:pt x="546" y="0"/>
                  <a:pt x="546" y="0"/>
                  <a:pt x="546" y="0"/>
                </a:cubicBezTo>
                <a:cubicBezTo>
                  <a:pt x="518" y="88"/>
                  <a:pt x="518" y="88"/>
                  <a:pt x="518" y="88"/>
                </a:cubicBezTo>
                <a:cubicBezTo>
                  <a:pt x="510" y="89"/>
                  <a:pt x="503" y="91"/>
                  <a:pt x="495" y="93"/>
                </a:cubicBezTo>
                <a:cubicBezTo>
                  <a:pt x="436" y="25"/>
                  <a:pt x="436" y="25"/>
                  <a:pt x="436" y="25"/>
                </a:cubicBezTo>
                <a:cubicBezTo>
                  <a:pt x="314" y="77"/>
                  <a:pt x="314" y="77"/>
                  <a:pt x="314" y="77"/>
                </a:cubicBezTo>
                <a:cubicBezTo>
                  <a:pt x="323" y="166"/>
                  <a:pt x="323" y="166"/>
                  <a:pt x="323" y="166"/>
                </a:cubicBezTo>
                <a:cubicBezTo>
                  <a:pt x="319" y="169"/>
                  <a:pt x="315" y="172"/>
                  <a:pt x="311" y="175"/>
                </a:cubicBezTo>
                <a:cubicBezTo>
                  <a:pt x="231" y="133"/>
                  <a:pt x="231" y="133"/>
                  <a:pt x="231" y="133"/>
                </a:cubicBezTo>
                <a:cubicBezTo>
                  <a:pt x="137" y="227"/>
                  <a:pt x="137" y="227"/>
                  <a:pt x="137" y="227"/>
                </a:cubicBezTo>
                <a:cubicBezTo>
                  <a:pt x="179" y="307"/>
                  <a:pt x="179" y="307"/>
                  <a:pt x="179" y="307"/>
                </a:cubicBezTo>
                <a:cubicBezTo>
                  <a:pt x="174" y="313"/>
                  <a:pt x="169" y="320"/>
                  <a:pt x="165" y="328"/>
                </a:cubicBezTo>
                <a:cubicBezTo>
                  <a:pt x="76" y="321"/>
                  <a:pt x="76" y="321"/>
                  <a:pt x="76" y="321"/>
                </a:cubicBezTo>
                <a:cubicBezTo>
                  <a:pt x="26" y="444"/>
                  <a:pt x="26" y="444"/>
                  <a:pt x="26" y="444"/>
                </a:cubicBezTo>
                <a:cubicBezTo>
                  <a:pt x="95" y="500"/>
                  <a:pt x="95" y="500"/>
                  <a:pt x="95" y="500"/>
                </a:cubicBezTo>
                <a:cubicBezTo>
                  <a:pt x="94" y="505"/>
                  <a:pt x="89" y="510"/>
                  <a:pt x="88" y="515"/>
                </a:cubicBezTo>
                <a:cubicBezTo>
                  <a:pt x="0" y="543"/>
                  <a:pt x="0" y="543"/>
                  <a:pt x="0" y="543"/>
                </a:cubicBezTo>
                <a:cubicBezTo>
                  <a:pt x="0" y="675"/>
                  <a:pt x="0" y="675"/>
                  <a:pt x="0" y="675"/>
                </a:cubicBezTo>
                <a:cubicBezTo>
                  <a:pt x="88" y="702"/>
                  <a:pt x="88" y="702"/>
                  <a:pt x="88" y="702"/>
                </a:cubicBezTo>
                <a:cubicBezTo>
                  <a:pt x="90" y="711"/>
                  <a:pt x="93" y="719"/>
                  <a:pt x="95" y="727"/>
                </a:cubicBezTo>
                <a:cubicBezTo>
                  <a:pt x="29" y="785"/>
                  <a:pt x="29" y="785"/>
                  <a:pt x="29" y="785"/>
                </a:cubicBezTo>
                <a:cubicBezTo>
                  <a:pt x="81" y="907"/>
                  <a:pt x="81" y="907"/>
                  <a:pt x="81" y="907"/>
                </a:cubicBezTo>
                <a:cubicBezTo>
                  <a:pt x="169" y="898"/>
                  <a:pt x="169" y="898"/>
                  <a:pt x="169" y="898"/>
                </a:cubicBezTo>
                <a:cubicBezTo>
                  <a:pt x="172" y="903"/>
                  <a:pt x="175" y="907"/>
                  <a:pt x="178" y="912"/>
                </a:cubicBezTo>
                <a:cubicBezTo>
                  <a:pt x="138" y="990"/>
                  <a:pt x="138" y="990"/>
                  <a:pt x="138" y="990"/>
                </a:cubicBezTo>
                <a:cubicBezTo>
                  <a:pt x="232" y="1084"/>
                  <a:pt x="232" y="1084"/>
                  <a:pt x="232" y="1084"/>
                </a:cubicBezTo>
                <a:cubicBezTo>
                  <a:pt x="309" y="1043"/>
                  <a:pt x="309" y="1043"/>
                  <a:pt x="309" y="1043"/>
                </a:cubicBezTo>
                <a:cubicBezTo>
                  <a:pt x="317" y="1048"/>
                  <a:pt x="324" y="1053"/>
                  <a:pt x="332" y="1058"/>
                </a:cubicBezTo>
                <a:cubicBezTo>
                  <a:pt x="325" y="1146"/>
                  <a:pt x="325" y="1146"/>
                  <a:pt x="325" y="1146"/>
                </a:cubicBezTo>
                <a:cubicBezTo>
                  <a:pt x="448" y="1195"/>
                  <a:pt x="448" y="1195"/>
                  <a:pt x="448" y="1195"/>
                </a:cubicBezTo>
                <a:cubicBezTo>
                  <a:pt x="504" y="1127"/>
                  <a:pt x="504" y="1127"/>
                  <a:pt x="504" y="1127"/>
                </a:cubicBezTo>
                <a:cubicBezTo>
                  <a:pt x="509" y="1129"/>
                  <a:pt x="515" y="1133"/>
                  <a:pt x="520" y="1134"/>
                </a:cubicBezTo>
                <a:cubicBezTo>
                  <a:pt x="547" y="1222"/>
                  <a:pt x="547" y="1222"/>
                  <a:pt x="547" y="1222"/>
                </a:cubicBezTo>
                <a:cubicBezTo>
                  <a:pt x="680" y="1222"/>
                  <a:pt x="680" y="1222"/>
                  <a:pt x="680" y="1222"/>
                </a:cubicBezTo>
                <a:cubicBezTo>
                  <a:pt x="706" y="1134"/>
                  <a:pt x="706" y="1134"/>
                  <a:pt x="706" y="1134"/>
                </a:cubicBezTo>
                <a:cubicBezTo>
                  <a:pt x="715" y="1132"/>
                  <a:pt x="724" y="1129"/>
                  <a:pt x="733" y="1127"/>
                </a:cubicBezTo>
                <a:cubicBezTo>
                  <a:pt x="790" y="1192"/>
                  <a:pt x="790" y="1192"/>
                  <a:pt x="790" y="1192"/>
                </a:cubicBezTo>
                <a:cubicBezTo>
                  <a:pt x="912" y="1140"/>
                  <a:pt x="912" y="1140"/>
                  <a:pt x="912" y="1140"/>
                </a:cubicBezTo>
                <a:cubicBezTo>
                  <a:pt x="903" y="1052"/>
                  <a:pt x="903" y="1052"/>
                  <a:pt x="903" y="1052"/>
                </a:cubicBezTo>
                <a:cubicBezTo>
                  <a:pt x="908" y="1049"/>
                  <a:pt x="912" y="1046"/>
                  <a:pt x="917" y="1043"/>
                </a:cubicBezTo>
                <a:cubicBezTo>
                  <a:pt x="995" y="1083"/>
                  <a:pt x="995" y="1083"/>
                  <a:pt x="995" y="1083"/>
                </a:cubicBezTo>
                <a:cubicBezTo>
                  <a:pt x="1089" y="989"/>
                  <a:pt x="1089" y="989"/>
                  <a:pt x="1089" y="989"/>
                </a:cubicBezTo>
                <a:cubicBezTo>
                  <a:pt x="1048" y="911"/>
                  <a:pt x="1048" y="911"/>
                  <a:pt x="1048" y="911"/>
                </a:cubicBezTo>
                <a:cubicBezTo>
                  <a:pt x="1053" y="903"/>
                  <a:pt x="1058" y="896"/>
                  <a:pt x="1062" y="889"/>
                </a:cubicBezTo>
                <a:cubicBezTo>
                  <a:pt x="1151" y="895"/>
                  <a:pt x="1151" y="895"/>
                  <a:pt x="1151" y="895"/>
                </a:cubicBezTo>
                <a:cubicBezTo>
                  <a:pt x="1200" y="773"/>
                  <a:pt x="1200" y="773"/>
                  <a:pt x="1200" y="773"/>
                </a:cubicBezTo>
                <a:cubicBezTo>
                  <a:pt x="1131" y="716"/>
                  <a:pt x="1131" y="716"/>
                  <a:pt x="1131" y="716"/>
                </a:cubicBezTo>
                <a:cubicBezTo>
                  <a:pt x="1132" y="711"/>
                  <a:pt x="1136" y="706"/>
                  <a:pt x="1137" y="701"/>
                </a:cubicBezTo>
                <a:lnTo>
                  <a:pt x="1226" y="674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59"/>
          <p:cNvSpPr>
            <a:spLocks/>
          </p:cNvSpPr>
          <p:nvPr/>
        </p:nvSpPr>
        <p:spPr bwMode="auto">
          <a:xfrm>
            <a:off x="4044950" y="2932284"/>
            <a:ext cx="2112963" cy="2112963"/>
          </a:xfrm>
          <a:custGeom>
            <a:avLst/>
            <a:gdLst>
              <a:gd name="T0" fmla="*/ 936 w 936"/>
              <a:gd name="T1" fmla="*/ 468 h 936"/>
              <a:gd name="T2" fmla="*/ 468 w 936"/>
              <a:gd name="T3" fmla="*/ 1 h 936"/>
              <a:gd name="T4" fmla="*/ 1 w 936"/>
              <a:gd name="T5" fmla="*/ 469 h 936"/>
              <a:gd name="T6" fmla="*/ 469 w 936"/>
              <a:gd name="T7" fmla="*/ 936 h 936"/>
              <a:gd name="T8" fmla="*/ 936 w 936"/>
              <a:gd name="T9" fmla="*/ 468 h 9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6" h="936">
                <a:moveTo>
                  <a:pt x="936" y="468"/>
                </a:moveTo>
                <a:cubicBezTo>
                  <a:pt x="935" y="209"/>
                  <a:pt x="726" y="0"/>
                  <a:pt x="468" y="1"/>
                </a:cubicBezTo>
                <a:cubicBezTo>
                  <a:pt x="209" y="1"/>
                  <a:pt x="0" y="211"/>
                  <a:pt x="1" y="469"/>
                </a:cubicBezTo>
                <a:cubicBezTo>
                  <a:pt x="1" y="727"/>
                  <a:pt x="210" y="936"/>
                  <a:pt x="469" y="936"/>
                </a:cubicBezTo>
                <a:cubicBezTo>
                  <a:pt x="727" y="935"/>
                  <a:pt x="936" y="726"/>
                  <a:pt x="936" y="468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60"/>
          <p:cNvSpPr>
            <a:spLocks/>
          </p:cNvSpPr>
          <p:nvPr/>
        </p:nvSpPr>
        <p:spPr bwMode="auto">
          <a:xfrm>
            <a:off x="4159250" y="3044996"/>
            <a:ext cx="1885950" cy="1889125"/>
          </a:xfrm>
          <a:custGeom>
            <a:avLst/>
            <a:gdLst>
              <a:gd name="T0" fmla="*/ 836 w 836"/>
              <a:gd name="T1" fmla="*/ 418 h 837"/>
              <a:gd name="T2" fmla="*/ 418 w 836"/>
              <a:gd name="T3" fmla="*/ 0 h 837"/>
              <a:gd name="T4" fmla="*/ 0 w 836"/>
              <a:gd name="T5" fmla="*/ 419 h 837"/>
              <a:gd name="T6" fmla="*/ 419 w 836"/>
              <a:gd name="T7" fmla="*/ 836 h 837"/>
              <a:gd name="T8" fmla="*/ 836 w 836"/>
              <a:gd name="T9" fmla="*/ 418 h 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6" h="837">
                <a:moveTo>
                  <a:pt x="836" y="418"/>
                </a:moveTo>
                <a:cubicBezTo>
                  <a:pt x="836" y="187"/>
                  <a:pt x="648" y="0"/>
                  <a:pt x="418" y="0"/>
                </a:cubicBezTo>
                <a:cubicBezTo>
                  <a:pt x="187" y="0"/>
                  <a:pt x="0" y="188"/>
                  <a:pt x="0" y="419"/>
                </a:cubicBezTo>
                <a:cubicBezTo>
                  <a:pt x="0" y="650"/>
                  <a:pt x="188" y="837"/>
                  <a:pt x="419" y="836"/>
                </a:cubicBezTo>
                <a:cubicBezTo>
                  <a:pt x="649" y="836"/>
                  <a:pt x="836" y="649"/>
                  <a:pt x="836" y="418"/>
                </a:cubicBezTo>
                <a:close/>
              </a:path>
            </a:pathLst>
          </a:custGeom>
          <a:solidFill>
            <a:srgbClr val="EEA23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61"/>
          <p:cNvSpPr>
            <a:spLocks noEditPoints="1"/>
          </p:cNvSpPr>
          <p:nvPr/>
        </p:nvSpPr>
        <p:spPr bwMode="auto">
          <a:xfrm>
            <a:off x="4673600" y="3375196"/>
            <a:ext cx="862013" cy="1038225"/>
          </a:xfrm>
          <a:custGeom>
            <a:avLst/>
            <a:gdLst>
              <a:gd name="T0" fmla="*/ 191 w 382"/>
              <a:gd name="T1" fmla="*/ 0 h 460"/>
              <a:gd name="T2" fmla="*/ 0 w 382"/>
              <a:gd name="T3" fmla="*/ 191 h 460"/>
              <a:gd name="T4" fmla="*/ 49 w 382"/>
              <a:gd name="T5" fmla="*/ 319 h 460"/>
              <a:gd name="T6" fmla="*/ 49 w 382"/>
              <a:gd name="T7" fmla="*/ 319 h 460"/>
              <a:gd name="T8" fmla="*/ 49 w 382"/>
              <a:gd name="T9" fmla="*/ 319 h 460"/>
              <a:gd name="T10" fmla="*/ 58 w 382"/>
              <a:gd name="T11" fmla="*/ 328 h 460"/>
              <a:gd name="T12" fmla="*/ 102 w 382"/>
              <a:gd name="T13" fmla="*/ 383 h 460"/>
              <a:gd name="T14" fmla="*/ 157 w 382"/>
              <a:gd name="T15" fmla="*/ 460 h 460"/>
              <a:gd name="T16" fmla="*/ 186 w 382"/>
              <a:gd name="T17" fmla="*/ 460 h 460"/>
              <a:gd name="T18" fmla="*/ 196 w 382"/>
              <a:gd name="T19" fmla="*/ 460 h 460"/>
              <a:gd name="T20" fmla="*/ 225 w 382"/>
              <a:gd name="T21" fmla="*/ 460 h 460"/>
              <a:gd name="T22" fmla="*/ 280 w 382"/>
              <a:gd name="T23" fmla="*/ 383 h 460"/>
              <a:gd name="T24" fmla="*/ 323 w 382"/>
              <a:gd name="T25" fmla="*/ 330 h 460"/>
              <a:gd name="T26" fmla="*/ 382 w 382"/>
              <a:gd name="T27" fmla="*/ 191 h 460"/>
              <a:gd name="T28" fmla="*/ 191 w 382"/>
              <a:gd name="T29" fmla="*/ 0 h 460"/>
              <a:gd name="T30" fmla="*/ 262 w 382"/>
              <a:gd name="T31" fmla="*/ 276 h 460"/>
              <a:gd name="T32" fmla="*/ 239 w 382"/>
              <a:gd name="T33" fmla="*/ 307 h 460"/>
              <a:gd name="T34" fmla="*/ 209 w 382"/>
              <a:gd name="T35" fmla="*/ 351 h 460"/>
              <a:gd name="T36" fmla="*/ 194 w 382"/>
              <a:gd name="T37" fmla="*/ 351 h 460"/>
              <a:gd name="T38" fmla="*/ 188 w 382"/>
              <a:gd name="T39" fmla="*/ 351 h 460"/>
              <a:gd name="T40" fmla="*/ 173 w 382"/>
              <a:gd name="T41" fmla="*/ 351 h 460"/>
              <a:gd name="T42" fmla="*/ 143 w 382"/>
              <a:gd name="T43" fmla="*/ 307 h 460"/>
              <a:gd name="T44" fmla="*/ 119 w 382"/>
              <a:gd name="T45" fmla="*/ 276 h 460"/>
              <a:gd name="T46" fmla="*/ 114 w 382"/>
              <a:gd name="T47" fmla="*/ 271 h 460"/>
              <a:gd name="T48" fmla="*/ 114 w 382"/>
              <a:gd name="T49" fmla="*/ 270 h 460"/>
              <a:gd name="T50" fmla="*/ 114 w 382"/>
              <a:gd name="T51" fmla="*/ 270 h 460"/>
              <a:gd name="T52" fmla="*/ 88 w 382"/>
              <a:gd name="T53" fmla="*/ 197 h 460"/>
              <a:gd name="T54" fmla="*/ 191 w 382"/>
              <a:gd name="T55" fmla="*/ 87 h 460"/>
              <a:gd name="T56" fmla="*/ 294 w 382"/>
              <a:gd name="T57" fmla="*/ 197 h 460"/>
              <a:gd name="T58" fmla="*/ 262 w 382"/>
              <a:gd name="T59" fmla="*/ 276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82" h="460">
                <a:moveTo>
                  <a:pt x="191" y="0"/>
                </a:moveTo>
                <a:cubicBezTo>
                  <a:pt x="85" y="0"/>
                  <a:pt x="0" y="86"/>
                  <a:pt x="0" y="191"/>
                </a:cubicBezTo>
                <a:cubicBezTo>
                  <a:pt x="0" y="240"/>
                  <a:pt x="18" y="285"/>
                  <a:pt x="49" y="319"/>
                </a:cubicBezTo>
                <a:cubicBezTo>
                  <a:pt x="49" y="319"/>
                  <a:pt x="49" y="319"/>
                  <a:pt x="49" y="319"/>
                </a:cubicBezTo>
                <a:cubicBezTo>
                  <a:pt x="49" y="319"/>
                  <a:pt x="49" y="319"/>
                  <a:pt x="49" y="319"/>
                </a:cubicBezTo>
                <a:cubicBezTo>
                  <a:pt x="52" y="322"/>
                  <a:pt x="55" y="325"/>
                  <a:pt x="58" y="328"/>
                </a:cubicBezTo>
                <a:cubicBezTo>
                  <a:pt x="69" y="340"/>
                  <a:pt x="89" y="362"/>
                  <a:pt x="102" y="383"/>
                </a:cubicBezTo>
                <a:cubicBezTo>
                  <a:pt x="122" y="415"/>
                  <a:pt x="112" y="460"/>
                  <a:pt x="157" y="460"/>
                </a:cubicBezTo>
                <a:cubicBezTo>
                  <a:pt x="186" y="460"/>
                  <a:pt x="186" y="460"/>
                  <a:pt x="186" y="460"/>
                </a:cubicBezTo>
                <a:cubicBezTo>
                  <a:pt x="196" y="460"/>
                  <a:pt x="196" y="460"/>
                  <a:pt x="196" y="460"/>
                </a:cubicBezTo>
                <a:cubicBezTo>
                  <a:pt x="225" y="460"/>
                  <a:pt x="225" y="460"/>
                  <a:pt x="225" y="460"/>
                </a:cubicBezTo>
                <a:cubicBezTo>
                  <a:pt x="270" y="460"/>
                  <a:pt x="260" y="415"/>
                  <a:pt x="280" y="383"/>
                </a:cubicBezTo>
                <a:cubicBezTo>
                  <a:pt x="292" y="363"/>
                  <a:pt x="311" y="342"/>
                  <a:pt x="323" y="330"/>
                </a:cubicBezTo>
                <a:cubicBezTo>
                  <a:pt x="359" y="295"/>
                  <a:pt x="382" y="246"/>
                  <a:pt x="382" y="191"/>
                </a:cubicBezTo>
                <a:cubicBezTo>
                  <a:pt x="382" y="86"/>
                  <a:pt x="297" y="0"/>
                  <a:pt x="191" y="0"/>
                </a:cubicBezTo>
                <a:close/>
                <a:moveTo>
                  <a:pt x="262" y="276"/>
                </a:moveTo>
                <a:cubicBezTo>
                  <a:pt x="256" y="284"/>
                  <a:pt x="246" y="296"/>
                  <a:pt x="239" y="307"/>
                </a:cubicBezTo>
                <a:cubicBezTo>
                  <a:pt x="228" y="326"/>
                  <a:pt x="234" y="351"/>
                  <a:pt x="209" y="351"/>
                </a:cubicBezTo>
                <a:cubicBezTo>
                  <a:pt x="194" y="351"/>
                  <a:pt x="194" y="351"/>
                  <a:pt x="194" y="351"/>
                </a:cubicBezTo>
                <a:cubicBezTo>
                  <a:pt x="188" y="351"/>
                  <a:pt x="188" y="351"/>
                  <a:pt x="188" y="351"/>
                </a:cubicBezTo>
                <a:cubicBezTo>
                  <a:pt x="173" y="351"/>
                  <a:pt x="173" y="351"/>
                  <a:pt x="173" y="351"/>
                </a:cubicBezTo>
                <a:cubicBezTo>
                  <a:pt x="148" y="351"/>
                  <a:pt x="153" y="326"/>
                  <a:pt x="143" y="307"/>
                </a:cubicBezTo>
                <a:cubicBezTo>
                  <a:pt x="136" y="295"/>
                  <a:pt x="125" y="283"/>
                  <a:pt x="119" y="276"/>
                </a:cubicBezTo>
                <a:cubicBezTo>
                  <a:pt x="117" y="274"/>
                  <a:pt x="116" y="272"/>
                  <a:pt x="114" y="271"/>
                </a:cubicBezTo>
                <a:cubicBezTo>
                  <a:pt x="114" y="270"/>
                  <a:pt x="114" y="270"/>
                  <a:pt x="114" y="270"/>
                </a:cubicBezTo>
                <a:cubicBezTo>
                  <a:pt x="114" y="270"/>
                  <a:pt x="114" y="270"/>
                  <a:pt x="114" y="270"/>
                </a:cubicBezTo>
                <a:cubicBezTo>
                  <a:pt x="98" y="251"/>
                  <a:pt x="88" y="225"/>
                  <a:pt x="88" y="197"/>
                </a:cubicBezTo>
                <a:cubicBezTo>
                  <a:pt x="88" y="136"/>
                  <a:pt x="134" y="87"/>
                  <a:pt x="191" y="87"/>
                </a:cubicBezTo>
                <a:cubicBezTo>
                  <a:pt x="248" y="87"/>
                  <a:pt x="294" y="136"/>
                  <a:pt x="294" y="197"/>
                </a:cubicBezTo>
                <a:cubicBezTo>
                  <a:pt x="294" y="228"/>
                  <a:pt x="282" y="256"/>
                  <a:pt x="262" y="276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62"/>
          <p:cNvSpPr>
            <a:spLocks/>
          </p:cNvSpPr>
          <p:nvPr/>
        </p:nvSpPr>
        <p:spPr bwMode="auto">
          <a:xfrm>
            <a:off x="4959350" y="4419771"/>
            <a:ext cx="288925" cy="69850"/>
          </a:xfrm>
          <a:custGeom>
            <a:avLst/>
            <a:gdLst>
              <a:gd name="T0" fmla="*/ 128 w 128"/>
              <a:gd name="T1" fmla="*/ 16 h 31"/>
              <a:gd name="T2" fmla="*/ 113 w 128"/>
              <a:gd name="T3" fmla="*/ 31 h 31"/>
              <a:gd name="T4" fmla="*/ 13 w 128"/>
              <a:gd name="T5" fmla="*/ 31 h 31"/>
              <a:gd name="T6" fmla="*/ 0 w 128"/>
              <a:gd name="T7" fmla="*/ 16 h 31"/>
              <a:gd name="T8" fmla="*/ 0 w 128"/>
              <a:gd name="T9" fmla="*/ 16 h 31"/>
              <a:gd name="T10" fmla="*/ 13 w 128"/>
              <a:gd name="T11" fmla="*/ 0 h 31"/>
              <a:gd name="T12" fmla="*/ 113 w 128"/>
              <a:gd name="T13" fmla="*/ 0 h 31"/>
              <a:gd name="T14" fmla="*/ 128 w 128"/>
              <a:gd name="T15" fmla="*/ 16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31">
                <a:moveTo>
                  <a:pt x="128" y="16"/>
                </a:moveTo>
                <a:cubicBezTo>
                  <a:pt x="128" y="23"/>
                  <a:pt x="121" y="31"/>
                  <a:pt x="113" y="31"/>
                </a:cubicBezTo>
                <a:cubicBezTo>
                  <a:pt x="13" y="31"/>
                  <a:pt x="13" y="31"/>
                  <a:pt x="13" y="31"/>
                </a:cubicBezTo>
                <a:cubicBezTo>
                  <a:pt x="5" y="31"/>
                  <a:pt x="0" y="23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8"/>
                  <a:pt x="5" y="0"/>
                  <a:pt x="13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21" y="0"/>
                  <a:pt x="128" y="8"/>
                  <a:pt x="128" y="16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63"/>
          <p:cNvSpPr>
            <a:spLocks/>
          </p:cNvSpPr>
          <p:nvPr/>
        </p:nvSpPr>
        <p:spPr bwMode="auto">
          <a:xfrm>
            <a:off x="4959350" y="4503909"/>
            <a:ext cx="288925" cy="63500"/>
          </a:xfrm>
          <a:custGeom>
            <a:avLst/>
            <a:gdLst>
              <a:gd name="T0" fmla="*/ 128 w 128"/>
              <a:gd name="T1" fmla="*/ 15 h 28"/>
              <a:gd name="T2" fmla="*/ 113 w 128"/>
              <a:gd name="T3" fmla="*/ 28 h 28"/>
              <a:gd name="T4" fmla="*/ 13 w 128"/>
              <a:gd name="T5" fmla="*/ 28 h 28"/>
              <a:gd name="T6" fmla="*/ 0 w 128"/>
              <a:gd name="T7" fmla="*/ 15 h 28"/>
              <a:gd name="T8" fmla="*/ 0 w 128"/>
              <a:gd name="T9" fmla="*/ 14 h 28"/>
              <a:gd name="T10" fmla="*/ 13 w 128"/>
              <a:gd name="T11" fmla="*/ 0 h 28"/>
              <a:gd name="T12" fmla="*/ 113 w 128"/>
              <a:gd name="T13" fmla="*/ 0 h 28"/>
              <a:gd name="T14" fmla="*/ 128 w 128"/>
              <a:gd name="T15" fmla="*/ 14 h 28"/>
              <a:gd name="T16" fmla="*/ 128 w 128"/>
              <a:gd name="T17" fmla="*/ 15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8" h="28">
                <a:moveTo>
                  <a:pt x="128" y="15"/>
                </a:moveTo>
                <a:cubicBezTo>
                  <a:pt x="128" y="22"/>
                  <a:pt x="121" y="28"/>
                  <a:pt x="113" y="28"/>
                </a:cubicBezTo>
                <a:cubicBezTo>
                  <a:pt x="13" y="28"/>
                  <a:pt x="13" y="28"/>
                  <a:pt x="13" y="28"/>
                </a:cubicBezTo>
                <a:cubicBezTo>
                  <a:pt x="5" y="28"/>
                  <a:pt x="0" y="22"/>
                  <a:pt x="0" y="15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7"/>
                  <a:pt x="5" y="0"/>
                  <a:pt x="13" y="0"/>
                </a:cubicBezTo>
                <a:cubicBezTo>
                  <a:pt x="113" y="0"/>
                  <a:pt x="113" y="0"/>
                  <a:pt x="113" y="0"/>
                </a:cubicBezTo>
                <a:cubicBezTo>
                  <a:pt x="121" y="0"/>
                  <a:pt x="128" y="7"/>
                  <a:pt x="128" y="14"/>
                </a:cubicBezTo>
                <a:lnTo>
                  <a:pt x="128" y="15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Oval 64"/>
          <p:cNvSpPr>
            <a:spLocks noChangeArrowheads="1"/>
          </p:cNvSpPr>
          <p:nvPr/>
        </p:nvSpPr>
        <p:spPr bwMode="auto">
          <a:xfrm>
            <a:off x="5032375" y="4511846"/>
            <a:ext cx="141288" cy="120650"/>
          </a:xfrm>
          <a:prstGeom prst="ellipse">
            <a:avLst/>
          </a:pr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65"/>
          <p:cNvSpPr>
            <a:spLocks/>
          </p:cNvSpPr>
          <p:nvPr/>
        </p:nvSpPr>
        <p:spPr bwMode="auto">
          <a:xfrm>
            <a:off x="5451475" y="1074909"/>
            <a:ext cx="1311275" cy="1314450"/>
          </a:xfrm>
          <a:custGeom>
            <a:avLst/>
            <a:gdLst>
              <a:gd name="T0" fmla="*/ 575 w 581"/>
              <a:gd name="T1" fmla="*/ 232 h 582"/>
              <a:gd name="T2" fmla="*/ 530 w 581"/>
              <a:gd name="T3" fmla="*/ 212 h 582"/>
              <a:gd name="T4" fmla="*/ 530 w 581"/>
              <a:gd name="T5" fmla="*/ 126 h 582"/>
              <a:gd name="T6" fmla="*/ 484 w 581"/>
              <a:gd name="T7" fmla="*/ 128 h 582"/>
              <a:gd name="T8" fmla="*/ 451 w 581"/>
              <a:gd name="T9" fmla="*/ 48 h 582"/>
              <a:gd name="T10" fmla="*/ 405 w 581"/>
              <a:gd name="T11" fmla="*/ 66 h 582"/>
              <a:gd name="T12" fmla="*/ 344 w 581"/>
              <a:gd name="T13" fmla="*/ 5 h 582"/>
              <a:gd name="T14" fmla="*/ 313 w 581"/>
              <a:gd name="T15" fmla="*/ 40 h 582"/>
              <a:gd name="T16" fmla="*/ 233 w 581"/>
              <a:gd name="T17" fmla="*/ 6 h 582"/>
              <a:gd name="T18" fmla="*/ 213 w 581"/>
              <a:gd name="T19" fmla="*/ 52 h 582"/>
              <a:gd name="T20" fmla="*/ 127 w 581"/>
              <a:gd name="T21" fmla="*/ 52 h 582"/>
              <a:gd name="T22" fmla="*/ 129 w 581"/>
              <a:gd name="T23" fmla="*/ 99 h 582"/>
              <a:gd name="T24" fmla="*/ 50 w 581"/>
              <a:gd name="T25" fmla="*/ 131 h 582"/>
              <a:gd name="T26" fmla="*/ 67 w 581"/>
              <a:gd name="T27" fmla="*/ 178 h 582"/>
              <a:gd name="T28" fmla="*/ 6 w 581"/>
              <a:gd name="T29" fmla="*/ 239 h 582"/>
              <a:gd name="T30" fmla="*/ 40 w 581"/>
              <a:gd name="T31" fmla="*/ 270 h 582"/>
              <a:gd name="T32" fmla="*/ 6 w 581"/>
              <a:gd name="T33" fmla="*/ 350 h 582"/>
              <a:gd name="T34" fmla="*/ 52 w 581"/>
              <a:gd name="T35" fmla="*/ 370 h 582"/>
              <a:gd name="T36" fmla="*/ 53 w 581"/>
              <a:gd name="T37" fmla="*/ 456 h 582"/>
              <a:gd name="T38" fmla="*/ 99 w 581"/>
              <a:gd name="T39" fmla="*/ 454 h 582"/>
              <a:gd name="T40" fmla="*/ 132 w 581"/>
              <a:gd name="T41" fmla="*/ 533 h 582"/>
              <a:gd name="T42" fmla="*/ 178 w 581"/>
              <a:gd name="T43" fmla="*/ 516 h 582"/>
              <a:gd name="T44" fmla="*/ 240 w 581"/>
              <a:gd name="T45" fmla="*/ 576 h 582"/>
              <a:gd name="T46" fmla="*/ 271 w 581"/>
              <a:gd name="T47" fmla="*/ 543 h 582"/>
              <a:gd name="T48" fmla="*/ 350 w 581"/>
              <a:gd name="T49" fmla="*/ 576 h 582"/>
              <a:gd name="T50" fmla="*/ 371 w 581"/>
              <a:gd name="T51" fmla="*/ 531 h 582"/>
              <a:gd name="T52" fmla="*/ 457 w 581"/>
              <a:gd name="T53" fmla="*/ 529 h 582"/>
              <a:gd name="T54" fmla="*/ 455 w 581"/>
              <a:gd name="T55" fmla="*/ 483 h 582"/>
              <a:gd name="T56" fmla="*/ 534 w 581"/>
              <a:gd name="T57" fmla="*/ 450 h 582"/>
              <a:gd name="T58" fmla="*/ 517 w 581"/>
              <a:gd name="T59" fmla="*/ 404 h 582"/>
              <a:gd name="T60" fmla="*/ 577 w 581"/>
              <a:gd name="T61" fmla="*/ 343 h 582"/>
              <a:gd name="T62" fmla="*/ 542 w 581"/>
              <a:gd name="T63" fmla="*/ 312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81" h="582">
                <a:moveTo>
                  <a:pt x="581" y="295"/>
                </a:moveTo>
                <a:cubicBezTo>
                  <a:pt x="575" y="232"/>
                  <a:pt x="575" y="232"/>
                  <a:pt x="575" y="232"/>
                </a:cubicBezTo>
                <a:cubicBezTo>
                  <a:pt x="534" y="223"/>
                  <a:pt x="534" y="223"/>
                  <a:pt x="534" y="223"/>
                </a:cubicBezTo>
                <a:cubicBezTo>
                  <a:pt x="533" y="219"/>
                  <a:pt x="532" y="216"/>
                  <a:pt x="530" y="212"/>
                </a:cubicBezTo>
                <a:cubicBezTo>
                  <a:pt x="560" y="181"/>
                  <a:pt x="560" y="181"/>
                  <a:pt x="560" y="181"/>
                </a:cubicBezTo>
                <a:cubicBezTo>
                  <a:pt x="530" y="126"/>
                  <a:pt x="530" y="126"/>
                  <a:pt x="530" y="126"/>
                </a:cubicBezTo>
                <a:cubicBezTo>
                  <a:pt x="488" y="134"/>
                  <a:pt x="488" y="134"/>
                  <a:pt x="488" y="134"/>
                </a:cubicBezTo>
                <a:cubicBezTo>
                  <a:pt x="487" y="132"/>
                  <a:pt x="485" y="130"/>
                  <a:pt x="484" y="128"/>
                </a:cubicBezTo>
                <a:cubicBezTo>
                  <a:pt x="500" y="89"/>
                  <a:pt x="500" y="89"/>
                  <a:pt x="500" y="89"/>
                </a:cubicBezTo>
                <a:cubicBezTo>
                  <a:pt x="451" y="48"/>
                  <a:pt x="451" y="48"/>
                  <a:pt x="451" y="48"/>
                </a:cubicBezTo>
                <a:cubicBezTo>
                  <a:pt x="415" y="72"/>
                  <a:pt x="415" y="72"/>
                  <a:pt x="415" y="72"/>
                </a:cubicBezTo>
                <a:cubicBezTo>
                  <a:pt x="412" y="70"/>
                  <a:pt x="408" y="68"/>
                  <a:pt x="405" y="66"/>
                </a:cubicBezTo>
                <a:cubicBezTo>
                  <a:pt x="404" y="23"/>
                  <a:pt x="404" y="23"/>
                  <a:pt x="404" y="23"/>
                </a:cubicBezTo>
                <a:cubicBezTo>
                  <a:pt x="344" y="5"/>
                  <a:pt x="344" y="5"/>
                  <a:pt x="344" y="5"/>
                </a:cubicBezTo>
                <a:cubicBezTo>
                  <a:pt x="319" y="41"/>
                  <a:pt x="319" y="41"/>
                  <a:pt x="319" y="41"/>
                </a:cubicBezTo>
                <a:cubicBezTo>
                  <a:pt x="317" y="41"/>
                  <a:pt x="315" y="41"/>
                  <a:pt x="313" y="40"/>
                </a:cubicBezTo>
                <a:cubicBezTo>
                  <a:pt x="296" y="0"/>
                  <a:pt x="296" y="0"/>
                  <a:pt x="296" y="0"/>
                </a:cubicBezTo>
                <a:cubicBezTo>
                  <a:pt x="233" y="6"/>
                  <a:pt x="233" y="6"/>
                  <a:pt x="233" y="6"/>
                </a:cubicBezTo>
                <a:cubicBezTo>
                  <a:pt x="224" y="49"/>
                  <a:pt x="224" y="49"/>
                  <a:pt x="224" y="49"/>
                </a:cubicBezTo>
                <a:cubicBezTo>
                  <a:pt x="220" y="50"/>
                  <a:pt x="217" y="51"/>
                  <a:pt x="213" y="52"/>
                </a:cubicBezTo>
                <a:cubicBezTo>
                  <a:pt x="182" y="22"/>
                  <a:pt x="182" y="22"/>
                  <a:pt x="182" y="22"/>
                </a:cubicBezTo>
                <a:cubicBezTo>
                  <a:pt x="127" y="52"/>
                  <a:pt x="127" y="52"/>
                  <a:pt x="127" y="52"/>
                </a:cubicBezTo>
                <a:cubicBezTo>
                  <a:pt x="135" y="94"/>
                  <a:pt x="135" y="94"/>
                  <a:pt x="135" y="94"/>
                </a:cubicBezTo>
                <a:cubicBezTo>
                  <a:pt x="133" y="96"/>
                  <a:pt x="131" y="97"/>
                  <a:pt x="129" y="99"/>
                </a:cubicBezTo>
                <a:cubicBezTo>
                  <a:pt x="90" y="83"/>
                  <a:pt x="90" y="83"/>
                  <a:pt x="90" y="83"/>
                </a:cubicBezTo>
                <a:cubicBezTo>
                  <a:pt x="50" y="131"/>
                  <a:pt x="50" y="131"/>
                  <a:pt x="50" y="131"/>
                </a:cubicBezTo>
                <a:cubicBezTo>
                  <a:pt x="73" y="167"/>
                  <a:pt x="73" y="167"/>
                  <a:pt x="73" y="167"/>
                </a:cubicBezTo>
                <a:cubicBezTo>
                  <a:pt x="71" y="171"/>
                  <a:pt x="69" y="174"/>
                  <a:pt x="67" y="178"/>
                </a:cubicBezTo>
                <a:cubicBezTo>
                  <a:pt x="24" y="178"/>
                  <a:pt x="24" y="178"/>
                  <a:pt x="24" y="178"/>
                </a:cubicBezTo>
                <a:cubicBezTo>
                  <a:pt x="6" y="239"/>
                  <a:pt x="6" y="239"/>
                  <a:pt x="6" y="239"/>
                </a:cubicBezTo>
                <a:cubicBezTo>
                  <a:pt x="41" y="263"/>
                  <a:pt x="41" y="263"/>
                  <a:pt x="41" y="263"/>
                </a:cubicBezTo>
                <a:cubicBezTo>
                  <a:pt x="41" y="265"/>
                  <a:pt x="40" y="268"/>
                  <a:pt x="40" y="270"/>
                </a:cubicBezTo>
                <a:cubicBezTo>
                  <a:pt x="0" y="287"/>
                  <a:pt x="0" y="287"/>
                  <a:pt x="0" y="287"/>
                </a:cubicBezTo>
                <a:cubicBezTo>
                  <a:pt x="6" y="350"/>
                  <a:pt x="6" y="350"/>
                  <a:pt x="6" y="350"/>
                </a:cubicBezTo>
                <a:cubicBezTo>
                  <a:pt x="48" y="358"/>
                  <a:pt x="48" y="358"/>
                  <a:pt x="48" y="358"/>
                </a:cubicBezTo>
                <a:cubicBezTo>
                  <a:pt x="49" y="362"/>
                  <a:pt x="51" y="366"/>
                  <a:pt x="52" y="370"/>
                </a:cubicBezTo>
                <a:cubicBezTo>
                  <a:pt x="23" y="400"/>
                  <a:pt x="23" y="400"/>
                  <a:pt x="23" y="400"/>
                </a:cubicBezTo>
                <a:cubicBezTo>
                  <a:pt x="53" y="456"/>
                  <a:pt x="53" y="456"/>
                  <a:pt x="53" y="456"/>
                </a:cubicBezTo>
                <a:cubicBezTo>
                  <a:pt x="94" y="448"/>
                  <a:pt x="94" y="448"/>
                  <a:pt x="94" y="448"/>
                </a:cubicBezTo>
                <a:cubicBezTo>
                  <a:pt x="96" y="450"/>
                  <a:pt x="97" y="452"/>
                  <a:pt x="99" y="454"/>
                </a:cubicBezTo>
                <a:cubicBezTo>
                  <a:pt x="84" y="493"/>
                  <a:pt x="84" y="493"/>
                  <a:pt x="84" y="493"/>
                </a:cubicBezTo>
                <a:cubicBezTo>
                  <a:pt x="132" y="533"/>
                  <a:pt x="132" y="533"/>
                  <a:pt x="132" y="533"/>
                </a:cubicBezTo>
                <a:cubicBezTo>
                  <a:pt x="167" y="510"/>
                  <a:pt x="167" y="510"/>
                  <a:pt x="167" y="510"/>
                </a:cubicBezTo>
                <a:cubicBezTo>
                  <a:pt x="171" y="513"/>
                  <a:pt x="175" y="515"/>
                  <a:pt x="178" y="516"/>
                </a:cubicBezTo>
                <a:cubicBezTo>
                  <a:pt x="179" y="558"/>
                  <a:pt x="179" y="558"/>
                  <a:pt x="179" y="558"/>
                </a:cubicBezTo>
                <a:cubicBezTo>
                  <a:pt x="240" y="576"/>
                  <a:pt x="240" y="576"/>
                  <a:pt x="240" y="576"/>
                </a:cubicBezTo>
                <a:cubicBezTo>
                  <a:pt x="263" y="542"/>
                  <a:pt x="263" y="542"/>
                  <a:pt x="263" y="542"/>
                </a:cubicBezTo>
                <a:cubicBezTo>
                  <a:pt x="266" y="542"/>
                  <a:pt x="268" y="543"/>
                  <a:pt x="271" y="543"/>
                </a:cubicBezTo>
                <a:cubicBezTo>
                  <a:pt x="287" y="582"/>
                  <a:pt x="287" y="582"/>
                  <a:pt x="287" y="582"/>
                </a:cubicBezTo>
                <a:cubicBezTo>
                  <a:pt x="350" y="576"/>
                  <a:pt x="350" y="576"/>
                  <a:pt x="350" y="576"/>
                </a:cubicBezTo>
                <a:cubicBezTo>
                  <a:pt x="359" y="535"/>
                  <a:pt x="359" y="535"/>
                  <a:pt x="359" y="535"/>
                </a:cubicBezTo>
                <a:cubicBezTo>
                  <a:pt x="363" y="533"/>
                  <a:pt x="367" y="532"/>
                  <a:pt x="371" y="531"/>
                </a:cubicBezTo>
                <a:cubicBezTo>
                  <a:pt x="401" y="559"/>
                  <a:pt x="401" y="559"/>
                  <a:pt x="401" y="559"/>
                </a:cubicBezTo>
                <a:cubicBezTo>
                  <a:pt x="457" y="529"/>
                  <a:pt x="457" y="529"/>
                  <a:pt x="457" y="529"/>
                </a:cubicBezTo>
                <a:cubicBezTo>
                  <a:pt x="449" y="488"/>
                  <a:pt x="449" y="488"/>
                  <a:pt x="449" y="488"/>
                </a:cubicBezTo>
                <a:cubicBezTo>
                  <a:pt x="451" y="487"/>
                  <a:pt x="453" y="485"/>
                  <a:pt x="455" y="483"/>
                </a:cubicBezTo>
                <a:cubicBezTo>
                  <a:pt x="494" y="499"/>
                  <a:pt x="494" y="499"/>
                  <a:pt x="494" y="499"/>
                </a:cubicBezTo>
                <a:cubicBezTo>
                  <a:pt x="534" y="450"/>
                  <a:pt x="534" y="450"/>
                  <a:pt x="534" y="450"/>
                </a:cubicBezTo>
                <a:cubicBezTo>
                  <a:pt x="511" y="415"/>
                  <a:pt x="511" y="415"/>
                  <a:pt x="511" y="415"/>
                </a:cubicBezTo>
                <a:cubicBezTo>
                  <a:pt x="513" y="411"/>
                  <a:pt x="515" y="408"/>
                  <a:pt x="517" y="404"/>
                </a:cubicBezTo>
                <a:cubicBezTo>
                  <a:pt x="559" y="403"/>
                  <a:pt x="559" y="403"/>
                  <a:pt x="559" y="403"/>
                </a:cubicBezTo>
                <a:cubicBezTo>
                  <a:pt x="577" y="343"/>
                  <a:pt x="577" y="343"/>
                  <a:pt x="577" y="343"/>
                </a:cubicBezTo>
                <a:cubicBezTo>
                  <a:pt x="542" y="319"/>
                  <a:pt x="542" y="319"/>
                  <a:pt x="542" y="319"/>
                </a:cubicBezTo>
                <a:cubicBezTo>
                  <a:pt x="542" y="317"/>
                  <a:pt x="542" y="314"/>
                  <a:pt x="542" y="312"/>
                </a:cubicBezTo>
                <a:lnTo>
                  <a:pt x="581" y="295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66"/>
          <p:cNvSpPr>
            <a:spLocks/>
          </p:cNvSpPr>
          <p:nvPr/>
        </p:nvSpPr>
        <p:spPr bwMode="auto">
          <a:xfrm>
            <a:off x="5584825" y="1206671"/>
            <a:ext cx="1052513" cy="1050925"/>
          </a:xfrm>
          <a:custGeom>
            <a:avLst/>
            <a:gdLst>
              <a:gd name="T0" fmla="*/ 454 w 466"/>
              <a:gd name="T1" fmla="*/ 212 h 466"/>
              <a:gd name="T2" fmla="*/ 212 w 466"/>
              <a:gd name="T3" fmla="*/ 11 h 466"/>
              <a:gd name="T4" fmla="*/ 11 w 466"/>
              <a:gd name="T5" fmla="*/ 254 h 466"/>
              <a:gd name="T6" fmla="*/ 254 w 466"/>
              <a:gd name="T7" fmla="*/ 454 h 466"/>
              <a:gd name="T8" fmla="*/ 454 w 466"/>
              <a:gd name="T9" fmla="*/ 212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66" h="466">
                <a:moveTo>
                  <a:pt x="454" y="212"/>
                </a:moveTo>
                <a:cubicBezTo>
                  <a:pt x="443" y="90"/>
                  <a:pt x="334" y="0"/>
                  <a:pt x="212" y="11"/>
                </a:cubicBezTo>
                <a:cubicBezTo>
                  <a:pt x="90" y="23"/>
                  <a:pt x="0" y="131"/>
                  <a:pt x="11" y="254"/>
                </a:cubicBezTo>
                <a:cubicBezTo>
                  <a:pt x="23" y="376"/>
                  <a:pt x="131" y="466"/>
                  <a:pt x="254" y="454"/>
                </a:cubicBezTo>
                <a:cubicBezTo>
                  <a:pt x="376" y="443"/>
                  <a:pt x="466" y="334"/>
                  <a:pt x="454" y="212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67"/>
          <p:cNvSpPr>
            <a:spLocks/>
          </p:cNvSpPr>
          <p:nvPr/>
        </p:nvSpPr>
        <p:spPr bwMode="auto">
          <a:xfrm>
            <a:off x="5638800" y="1260646"/>
            <a:ext cx="941388" cy="941388"/>
          </a:xfrm>
          <a:custGeom>
            <a:avLst/>
            <a:gdLst>
              <a:gd name="T0" fmla="*/ 407 w 417"/>
              <a:gd name="T1" fmla="*/ 190 h 417"/>
              <a:gd name="T2" fmla="*/ 190 w 417"/>
              <a:gd name="T3" fmla="*/ 11 h 417"/>
              <a:gd name="T4" fmla="*/ 11 w 417"/>
              <a:gd name="T5" fmla="*/ 228 h 417"/>
              <a:gd name="T6" fmla="*/ 227 w 417"/>
              <a:gd name="T7" fmla="*/ 407 h 417"/>
              <a:gd name="T8" fmla="*/ 407 w 417"/>
              <a:gd name="T9" fmla="*/ 1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7" h="417">
                <a:moveTo>
                  <a:pt x="407" y="190"/>
                </a:moveTo>
                <a:cubicBezTo>
                  <a:pt x="397" y="81"/>
                  <a:pt x="299" y="0"/>
                  <a:pt x="190" y="11"/>
                </a:cubicBezTo>
                <a:cubicBezTo>
                  <a:pt x="81" y="21"/>
                  <a:pt x="0" y="118"/>
                  <a:pt x="11" y="228"/>
                </a:cubicBezTo>
                <a:cubicBezTo>
                  <a:pt x="21" y="337"/>
                  <a:pt x="118" y="417"/>
                  <a:pt x="227" y="407"/>
                </a:cubicBezTo>
                <a:cubicBezTo>
                  <a:pt x="337" y="397"/>
                  <a:pt x="417" y="300"/>
                  <a:pt x="407" y="190"/>
                </a:cubicBezTo>
                <a:close/>
              </a:path>
            </a:pathLst>
          </a:custGeom>
          <a:solidFill>
            <a:srgbClr val="58AEB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69"/>
          <p:cNvSpPr>
            <a:spLocks/>
          </p:cNvSpPr>
          <p:nvPr/>
        </p:nvSpPr>
        <p:spPr bwMode="auto">
          <a:xfrm>
            <a:off x="6253163" y="2052809"/>
            <a:ext cx="1790700" cy="1789113"/>
          </a:xfrm>
          <a:custGeom>
            <a:avLst/>
            <a:gdLst>
              <a:gd name="T0" fmla="*/ 781 w 793"/>
              <a:gd name="T1" fmla="*/ 296 h 793"/>
              <a:gd name="T2" fmla="*/ 715 w 793"/>
              <a:gd name="T3" fmla="*/ 271 h 793"/>
              <a:gd name="T4" fmla="*/ 708 w 793"/>
              <a:gd name="T5" fmla="*/ 155 h 793"/>
              <a:gd name="T6" fmla="*/ 645 w 793"/>
              <a:gd name="T7" fmla="*/ 162 h 793"/>
              <a:gd name="T8" fmla="*/ 595 w 793"/>
              <a:gd name="T9" fmla="*/ 55 h 793"/>
              <a:gd name="T10" fmla="*/ 534 w 793"/>
              <a:gd name="T11" fmla="*/ 83 h 793"/>
              <a:gd name="T12" fmla="*/ 446 w 793"/>
              <a:gd name="T13" fmla="*/ 4 h 793"/>
              <a:gd name="T14" fmla="*/ 407 w 793"/>
              <a:gd name="T15" fmla="*/ 53 h 793"/>
              <a:gd name="T16" fmla="*/ 296 w 793"/>
              <a:gd name="T17" fmla="*/ 12 h 793"/>
              <a:gd name="T18" fmla="*/ 272 w 793"/>
              <a:gd name="T19" fmla="*/ 76 h 793"/>
              <a:gd name="T20" fmla="*/ 155 w 793"/>
              <a:gd name="T21" fmla="*/ 83 h 793"/>
              <a:gd name="T22" fmla="*/ 162 w 793"/>
              <a:gd name="T23" fmla="*/ 146 h 793"/>
              <a:gd name="T24" fmla="*/ 56 w 793"/>
              <a:gd name="T25" fmla="*/ 195 h 793"/>
              <a:gd name="T26" fmla="*/ 83 w 793"/>
              <a:gd name="T27" fmla="*/ 257 h 793"/>
              <a:gd name="T28" fmla="*/ 5 w 793"/>
              <a:gd name="T29" fmla="*/ 344 h 793"/>
              <a:gd name="T30" fmla="*/ 53 w 793"/>
              <a:gd name="T31" fmla="*/ 384 h 793"/>
              <a:gd name="T32" fmla="*/ 12 w 793"/>
              <a:gd name="T33" fmla="*/ 494 h 793"/>
              <a:gd name="T34" fmla="*/ 76 w 793"/>
              <a:gd name="T35" fmla="*/ 519 h 793"/>
              <a:gd name="T36" fmla="*/ 83 w 793"/>
              <a:gd name="T37" fmla="*/ 635 h 793"/>
              <a:gd name="T38" fmla="*/ 145 w 793"/>
              <a:gd name="T39" fmla="*/ 630 h 793"/>
              <a:gd name="T40" fmla="*/ 195 w 793"/>
              <a:gd name="T41" fmla="*/ 735 h 793"/>
              <a:gd name="T42" fmla="*/ 257 w 793"/>
              <a:gd name="T43" fmla="*/ 709 h 793"/>
              <a:gd name="T44" fmla="*/ 344 w 793"/>
              <a:gd name="T45" fmla="*/ 786 h 793"/>
              <a:gd name="T46" fmla="*/ 385 w 793"/>
              <a:gd name="T47" fmla="*/ 740 h 793"/>
              <a:gd name="T48" fmla="*/ 495 w 793"/>
              <a:gd name="T49" fmla="*/ 781 h 793"/>
              <a:gd name="T50" fmla="*/ 520 w 793"/>
              <a:gd name="T51" fmla="*/ 716 h 793"/>
              <a:gd name="T52" fmla="*/ 636 w 793"/>
              <a:gd name="T53" fmla="*/ 708 h 793"/>
              <a:gd name="T54" fmla="*/ 630 w 793"/>
              <a:gd name="T55" fmla="*/ 645 h 793"/>
              <a:gd name="T56" fmla="*/ 735 w 793"/>
              <a:gd name="T57" fmla="*/ 595 h 793"/>
              <a:gd name="T58" fmla="*/ 709 w 793"/>
              <a:gd name="T59" fmla="*/ 533 h 793"/>
              <a:gd name="T60" fmla="*/ 786 w 793"/>
              <a:gd name="T61" fmla="*/ 446 h 793"/>
              <a:gd name="T62" fmla="*/ 739 w 793"/>
              <a:gd name="T63" fmla="*/ 406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93" h="793">
                <a:moveTo>
                  <a:pt x="793" y="381"/>
                </a:moveTo>
                <a:cubicBezTo>
                  <a:pt x="781" y="296"/>
                  <a:pt x="781" y="296"/>
                  <a:pt x="781" y="296"/>
                </a:cubicBezTo>
                <a:cubicBezTo>
                  <a:pt x="721" y="287"/>
                  <a:pt x="721" y="287"/>
                  <a:pt x="721" y="287"/>
                </a:cubicBezTo>
                <a:cubicBezTo>
                  <a:pt x="720" y="281"/>
                  <a:pt x="717" y="276"/>
                  <a:pt x="715" y="271"/>
                </a:cubicBezTo>
                <a:cubicBezTo>
                  <a:pt x="753" y="228"/>
                  <a:pt x="753" y="228"/>
                  <a:pt x="753" y="228"/>
                </a:cubicBezTo>
                <a:cubicBezTo>
                  <a:pt x="708" y="155"/>
                  <a:pt x="708" y="155"/>
                  <a:pt x="708" y="155"/>
                </a:cubicBezTo>
                <a:cubicBezTo>
                  <a:pt x="651" y="168"/>
                  <a:pt x="651" y="168"/>
                  <a:pt x="651" y="168"/>
                </a:cubicBezTo>
                <a:cubicBezTo>
                  <a:pt x="649" y="166"/>
                  <a:pt x="647" y="164"/>
                  <a:pt x="645" y="162"/>
                </a:cubicBezTo>
                <a:cubicBezTo>
                  <a:pt x="664" y="107"/>
                  <a:pt x="664" y="107"/>
                  <a:pt x="664" y="107"/>
                </a:cubicBezTo>
                <a:cubicBezTo>
                  <a:pt x="595" y="55"/>
                  <a:pt x="595" y="55"/>
                  <a:pt x="595" y="55"/>
                </a:cubicBezTo>
                <a:cubicBezTo>
                  <a:pt x="548" y="89"/>
                  <a:pt x="548" y="89"/>
                  <a:pt x="548" y="89"/>
                </a:cubicBezTo>
                <a:cubicBezTo>
                  <a:pt x="543" y="87"/>
                  <a:pt x="538" y="85"/>
                  <a:pt x="534" y="83"/>
                </a:cubicBezTo>
                <a:cubicBezTo>
                  <a:pt x="530" y="25"/>
                  <a:pt x="530" y="25"/>
                  <a:pt x="530" y="25"/>
                </a:cubicBezTo>
                <a:cubicBezTo>
                  <a:pt x="446" y="4"/>
                  <a:pt x="446" y="4"/>
                  <a:pt x="446" y="4"/>
                </a:cubicBezTo>
                <a:cubicBezTo>
                  <a:pt x="416" y="54"/>
                  <a:pt x="416" y="54"/>
                  <a:pt x="416" y="54"/>
                </a:cubicBezTo>
                <a:cubicBezTo>
                  <a:pt x="413" y="54"/>
                  <a:pt x="410" y="53"/>
                  <a:pt x="407" y="53"/>
                </a:cubicBezTo>
                <a:cubicBezTo>
                  <a:pt x="381" y="0"/>
                  <a:pt x="381" y="0"/>
                  <a:pt x="381" y="0"/>
                </a:cubicBezTo>
                <a:cubicBezTo>
                  <a:pt x="296" y="12"/>
                  <a:pt x="296" y="12"/>
                  <a:pt x="296" y="12"/>
                </a:cubicBezTo>
                <a:cubicBezTo>
                  <a:pt x="287" y="71"/>
                  <a:pt x="287" y="71"/>
                  <a:pt x="287" y="71"/>
                </a:cubicBezTo>
                <a:cubicBezTo>
                  <a:pt x="282" y="72"/>
                  <a:pt x="277" y="74"/>
                  <a:pt x="272" y="76"/>
                </a:cubicBezTo>
                <a:cubicBezTo>
                  <a:pt x="228" y="38"/>
                  <a:pt x="228" y="38"/>
                  <a:pt x="228" y="38"/>
                </a:cubicBezTo>
                <a:cubicBezTo>
                  <a:pt x="155" y="83"/>
                  <a:pt x="155" y="83"/>
                  <a:pt x="155" y="83"/>
                </a:cubicBezTo>
                <a:cubicBezTo>
                  <a:pt x="169" y="139"/>
                  <a:pt x="169" y="139"/>
                  <a:pt x="169" y="139"/>
                </a:cubicBezTo>
                <a:cubicBezTo>
                  <a:pt x="167" y="141"/>
                  <a:pt x="164" y="143"/>
                  <a:pt x="162" y="146"/>
                </a:cubicBezTo>
                <a:cubicBezTo>
                  <a:pt x="107" y="127"/>
                  <a:pt x="107" y="127"/>
                  <a:pt x="107" y="127"/>
                </a:cubicBezTo>
                <a:cubicBezTo>
                  <a:pt x="56" y="195"/>
                  <a:pt x="56" y="195"/>
                  <a:pt x="56" y="195"/>
                </a:cubicBezTo>
                <a:cubicBezTo>
                  <a:pt x="90" y="242"/>
                  <a:pt x="90" y="242"/>
                  <a:pt x="90" y="242"/>
                </a:cubicBezTo>
                <a:cubicBezTo>
                  <a:pt x="87" y="247"/>
                  <a:pt x="85" y="252"/>
                  <a:pt x="83" y="257"/>
                </a:cubicBezTo>
                <a:cubicBezTo>
                  <a:pt x="25" y="261"/>
                  <a:pt x="25" y="261"/>
                  <a:pt x="25" y="261"/>
                </a:cubicBezTo>
                <a:cubicBezTo>
                  <a:pt x="5" y="344"/>
                  <a:pt x="5" y="344"/>
                  <a:pt x="5" y="344"/>
                </a:cubicBezTo>
                <a:cubicBezTo>
                  <a:pt x="54" y="374"/>
                  <a:pt x="54" y="374"/>
                  <a:pt x="54" y="374"/>
                </a:cubicBezTo>
                <a:cubicBezTo>
                  <a:pt x="54" y="377"/>
                  <a:pt x="53" y="381"/>
                  <a:pt x="53" y="384"/>
                </a:cubicBezTo>
                <a:cubicBezTo>
                  <a:pt x="0" y="409"/>
                  <a:pt x="0" y="409"/>
                  <a:pt x="0" y="409"/>
                </a:cubicBezTo>
                <a:cubicBezTo>
                  <a:pt x="12" y="494"/>
                  <a:pt x="12" y="494"/>
                  <a:pt x="12" y="494"/>
                </a:cubicBezTo>
                <a:cubicBezTo>
                  <a:pt x="70" y="504"/>
                  <a:pt x="70" y="504"/>
                  <a:pt x="70" y="504"/>
                </a:cubicBezTo>
                <a:cubicBezTo>
                  <a:pt x="71" y="509"/>
                  <a:pt x="74" y="514"/>
                  <a:pt x="76" y="519"/>
                </a:cubicBezTo>
                <a:cubicBezTo>
                  <a:pt x="38" y="562"/>
                  <a:pt x="38" y="562"/>
                  <a:pt x="38" y="562"/>
                </a:cubicBezTo>
                <a:cubicBezTo>
                  <a:pt x="83" y="635"/>
                  <a:pt x="83" y="635"/>
                  <a:pt x="83" y="635"/>
                </a:cubicBezTo>
                <a:cubicBezTo>
                  <a:pt x="138" y="622"/>
                  <a:pt x="138" y="622"/>
                  <a:pt x="138" y="622"/>
                </a:cubicBezTo>
                <a:cubicBezTo>
                  <a:pt x="140" y="625"/>
                  <a:pt x="143" y="627"/>
                  <a:pt x="145" y="630"/>
                </a:cubicBezTo>
                <a:cubicBezTo>
                  <a:pt x="127" y="683"/>
                  <a:pt x="127" y="683"/>
                  <a:pt x="127" y="683"/>
                </a:cubicBezTo>
                <a:cubicBezTo>
                  <a:pt x="195" y="735"/>
                  <a:pt x="195" y="735"/>
                  <a:pt x="195" y="735"/>
                </a:cubicBezTo>
                <a:cubicBezTo>
                  <a:pt x="241" y="702"/>
                  <a:pt x="241" y="702"/>
                  <a:pt x="241" y="702"/>
                </a:cubicBezTo>
                <a:cubicBezTo>
                  <a:pt x="247" y="704"/>
                  <a:pt x="252" y="707"/>
                  <a:pt x="257" y="709"/>
                </a:cubicBezTo>
                <a:cubicBezTo>
                  <a:pt x="261" y="766"/>
                  <a:pt x="261" y="766"/>
                  <a:pt x="261" y="766"/>
                </a:cubicBezTo>
                <a:cubicBezTo>
                  <a:pt x="344" y="786"/>
                  <a:pt x="344" y="786"/>
                  <a:pt x="344" y="786"/>
                </a:cubicBezTo>
                <a:cubicBezTo>
                  <a:pt x="374" y="738"/>
                  <a:pt x="374" y="738"/>
                  <a:pt x="374" y="738"/>
                </a:cubicBezTo>
                <a:cubicBezTo>
                  <a:pt x="377" y="738"/>
                  <a:pt x="381" y="740"/>
                  <a:pt x="385" y="740"/>
                </a:cubicBezTo>
                <a:cubicBezTo>
                  <a:pt x="410" y="793"/>
                  <a:pt x="410" y="793"/>
                  <a:pt x="410" y="793"/>
                </a:cubicBezTo>
                <a:cubicBezTo>
                  <a:pt x="495" y="781"/>
                  <a:pt x="495" y="781"/>
                  <a:pt x="495" y="781"/>
                </a:cubicBezTo>
                <a:cubicBezTo>
                  <a:pt x="504" y="722"/>
                  <a:pt x="504" y="722"/>
                  <a:pt x="504" y="722"/>
                </a:cubicBezTo>
                <a:cubicBezTo>
                  <a:pt x="509" y="721"/>
                  <a:pt x="515" y="718"/>
                  <a:pt x="520" y="716"/>
                </a:cubicBezTo>
                <a:cubicBezTo>
                  <a:pt x="563" y="753"/>
                  <a:pt x="563" y="753"/>
                  <a:pt x="563" y="753"/>
                </a:cubicBezTo>
                <a:cubicBezTo>
                  <a:pt x="636" y="708"/>
                  <a:pt x="636" y="708"/>
                  <a:pt x="636" y="708"/>
                </a:cubicBezTo>
                <a:cubicBezTo>
                  <a:pt x="622" y="652"/>
                  <a:pt x="622" y="652"/>
                  <a:pt x="622" y="652"/>
                </a:cubicBezTo>
                <a:cubicBezTo>
                  <a:pt x="625" y="650"/>
                  <a:pt x="628" y="648"/>
                  <a:pt x="630" y="645"/>
                </a:cubicBezTo>
                <a:cubicBezTo>
                  <a:pt x="684" y="664"/>
                  <a:pt x="684" y="664"/>
                  <a:pt x="684" y="664"/>
                </a:cubicBezTo>
                <a:cubicBezTo>
                  <a:pt x="735" y="595"/>
                  <a:pt x="735" y="595"/>
                  <a:pt x="735" y="595"/>
                </a:cubicBezTo>
                <a:cubicBezTo>
                  <a:pt x="702" y="549"/>
                  <a:pt x="702" y="549"/>
                  <a:pt x="702" y="549"/>
                </a:cubicBezTo>
                <a:cubicBezTo>
                  <a:pt x="704" y="544"/>
                  <a:pt x="707" y="539"/>
                  <a:pt x="709" y="533"/>
                </a:cubicBezTo>
                <a:cubicBezTo>
                  <a:pt x="766" y="529"/>
                  <a:pt x="766" y="529"/>
                  <a:pt x="766" y="529"/>
                </a:cubicBezTo>
                <a:cubicBezTo>
                  <a:pt x="786" y="446"/>
                  <a:pt x="786" y="446"/>
                  <a:pt x="786" y="446"/>
                </a:cubicBezTo>
                <a:cubicBezTo>
                  <a:pt x="737" y="416"/>
                  <a:pt x="737" y="416"/>
                  <a:pt x="737" y="416"/>
                </a:cubicBezTo>
                <a:cubicBezTo>
                  <a:pt x="737" y="413"/>
                  <a:pt x="739" y="410"/>
                  <a:pt x="739" y="406"/>
                </a:cubicBezTo>
                <a:lnTo>
                  <a:pt x="793" y="381"/>
                </a:lnTo>
                <a:close/>
              </a:path>
            </a:pathLst>
          </a:custGeom>
          <a:solidFill>
            <a:srgbClr val="D3D3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70"/>
          <p:cNvSpPr>
            <a:spLocks/>
          </p:cNvSpPr>
          <p:nvPr/>
        </p:nvSpPr>
        <p:spPr bwMode="auto">
          <a:xfrm>
            <a:off x="6415088" y="2214734"/>
            <a:ext cx="1460500" cy="1458913"/>
          </a:xfrm>
          <a:custGeom>
            <a:avLst/>
            <a:gdLst>
              <a:gd name="T0" fmla="*/ 623 w 647"/>
              <a:gd name="T1" fmla="*/ 280 h 646"/>
              <a:gd name="T2" fmla="*/ 280 w 647"/>
              <a:gd name="T3" fmla="*/ 24 h 646"/>
              <a:gd name="T4" fmla="*/ 24 w 647"/>
              <a:gd name="T5" fmla="*/ 367 h 646"/>
              <a:gd name="T6" fmla="*/ 367 w 647"/>
              <a:gd name="T7" fmla="*/ 622 h 646"/>
              <a:gd name="T8" fmla="*/ 623 w 647"/>
              <a:gd name="T9" fmla="*/ 280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7" h="646">
                <a:moveTo>
                  <a:pt x="623" y="280"/>
                </a:moveTo>
                <a:cubicBezTo>
                  <a:pt x="599" y="114"/>
                  <a:pt x="445" y="0"/>
                  <a:pt x="280" y="24"/>
                </a:cubicBezTo>
                <a:cubicBezTo>
                  <a:pt x="115" y="48"/>
                  <a:pt x="0" y="201"/>
                  <a:pt x="24" y="367"/>
                </a:cubicBezTo>
                <a:cubicBezTo>
                  <a:pt x="48" y="532"/>
                  <a:pt x="202" y="646"/>
                  <a:pt x="367" y="622"/>
                </a:cubicBezTo>
                <a:cubicBezTo>
                  <a:pt x="532" y="598"/>
                  <a:pt x="647" y="445"/>
                  <a:pt x="623" y="2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71"/>
          <p:cNvSpPr>
            <a:spLocks/>
          </p:cNvSpPr>
          <p:nvPr/>
        </p:nvSpPr>
        <p:spPr bwMode="auto">
          <a:xfrm>
            <a:off x="6494463" y="2292521"/>
            <a:ext cx="1304925" cy="1303338"/>
          </a:xfrm>
          <a:custGeom>
            <a:avLst/>
            <a:gdLst>
              <a:gd name="T0" fmla="*/ 556 w 578"/>
              <a:gd name="T1" fmla="*/ 250 h 578"/>
              <a:gd name="T2" fmla="*/ 250 w 578"/>
              <a:gd name="T3" fmla="*/ 22 h 578"/>
              <a:gd name="T4" fmla="*/ 21 w 578"/>
              <a:gd name="T5" fmla="*/ 328 h 578"/>
              <a:gd name="T6" fmla="*/ 327 w 578"/>
              <a:gd name="T7" fmla="*/ 557 h 578"/>
              <a:gd name="T8" fmla="*/ 556 w 578"/>
              <a:gd name="T9" fmla="*/ 250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8" h="578">
                <a:moveTo>
                  <a:pt x="556" y="250"/>
                </a:moveTo>
                <a:cubicBezTo>
                  <a:pt x="535" y="103"/>
                  <a:pt x="397" y="0"/>
                  <a:pt x="250" y="22"/>
                </a:cubicBezTo>
                <a:cubicBezTo>
                  <a:pt x="102" y="43"/>
                  <a:pt x="0" y="180"/>
                  <a:pt x="21" y="328"/>
                </a:cubicBezTo>
                <a:cubicBezTo>
                  <a:pt x="43" y="476"/>
                  <a:pt x="180" y="578"/>
                  <a:pt x="327" y="557"/>
                </a:cubicBezTo>
                <a:cubicBezTo>
                  <a:pt x="475" y="535"/>
                  <a:pt x="578" y="398"/>
                  <a:pt x="556" y="250"/>
                </a:cubicBezTo>
                <a:close/>
              </a:path>
            </a:pathLst>
          </a:custGeom>
          <a:solidFill>
            <a:srgbClr val="899C3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3139420" y="35206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01</a:t>
            </a:r>
            <a:endParaRPr lang="zh-CN" altLang="en-US" sz="2000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291079" y="3841922"/>
            <a:ext cx="3518913" cy="430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尊重学生是以学生为主的关键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595321" y="406149"/>
            <a:ext cx="6596679" cy="430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分层合作，是实现合作、自主、探究的学习模式必由之路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105792" y="448729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02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8694043" y="2527098"/>
            <a:ext cx="1723549" cy="430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明确学习目标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8041419" y="257849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03</a:t>
            </a:r>
            <a:endParaRPr lang="zh-CN" altLang="en-US" dirty="0"/>
          </a:p>
        </p:txBody>
      </p:sp>
      <p:sp>
        <p:nvSpPr>
          <p:cNvPr id="44" name="文本框 43"/>
          <p:cNvSpPr txBox="1"/>
          <p:nvPr/>
        </p:nvSpPr>
        <p:spPr>
          <a:xfrm>
            <a:off x="7599502" y="4625886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altLang="zh-CN" dirty="0"/>
              <a:t>04</a:t>
            </a:r>
            <a:endParaRPr lang="zh-CN" altLang="en-US" dirty="0"/>
          </a:p>
        </p:txBody>
      </p:sp>
      <p:sp>
        <p:nvSpPr>
          <p:cNvPr id="45" name="矩形 44"/>
          <p:cNvSpPr/>
          <p:nvPr/>
        </p:nvSpPr>
        <p:spPr>
          <a:xfrm>
            <a:off x="8459879" y="4587837"/>
            <a:ext cx="1210588" cy="430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20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教学工作</a:t>
            </a:r>
            <a:endParaRPr lang="zh-CN" altLang="en-US" sz="20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Freeform 52"/>
          <p:cNvSpPr>
            <a:spLocks noEditPoints="1"/>
          </p:cNvSpPr>
          <p:nvPr/>
        </p:nvSpPr>
        <p:spPr bwMode="auto">
          <a:xfrm>
            <a:off x="6511542" y="5250487"/>
            <a:ext cx="778125" cy="780143"/>
          </a:xfrm>
          <a:custGeom>
            <a:avLst/>
            <a:gdLst>
              <a:gd name="T0" fmla="*/ 222 w 386"/>
              <a:gd name="T1" fmla="*/ 2 h 387"/>
              <a:gd name="T2" fmla="*/ 277 w 386"/>
              <a:gd name="T3" fmla="*/ 19 h 387"/>
              <a:gd name="T4" fmla="*/ 294 w 386"/>
              <a:gd name="T5" fmla="*/ 32 h 387"/>
              <a:gd name="T6" fmla="*/ 231 w 386"/>
              <a:gd name="T7" fmla="*/ 50 h 387"/>
              <a:gd name="T8" fmla="*/ 204 w 386"/>
              <a:gd name="T9" fmla="*/ 57 h 387"/>
              <a:gd name="T10" fmla="*/ 156 w 386"/>
              <a:gd name="T11" fmla="*/ 63 h 387"/>
              <a:gd name="T12" fmla="*/ 113 w 386"/>
              <a:gd name="T13" fmla="*/ 87 h 387"/>
              <a:gd name="T14" fmla="*/ 81 w 386"/>
              <a:gd name="T15" fmla="*/ 128 h 387"/>
              <a:gd name="T16" fmla="*/ 70 w 386"/>
              <a:gd name="T17" fmla="*/ 170 h 387"/>
              <a:gd name="T18" fmla="*/ 136 w 386"/>
              <a:gd name="T19" fmla="*/ 113 h 387"/>
              <a:gd name="T20" fmla="*/ 121 w 386"/>
              <a:gd name="T21" fmla="*/ 141 h 387"/>
              <a:gd name="T22" fmla="*/ 68 w 386"/>
              <a:gd name="T23" fmla="*/ 211 h 387"/>
              <a:gd name="T24" fmla="*/ 41 w 386"/>
              <a:gd name="T25" fmla="*/ 276 h 387"/>
              <a:gd name="T26" fmla="*/ 45 w 386"/>
              <a:gd name="T27" fmla="*/ 316 h 387"/>
              <a:gd name="T28" fmla="*/ 18 w 386"/>
              <a:gd name="T29" fmla="*/ 274 h 387"/>
              <a:gd name="T30" fmla="*/ 2 w 386"/>
              <a:gd name="T31" fmla="*/ 211 h 387"/>
              <a:gd name="T32" fmla="*/ 5 w 386"/>
              <a:gd name="T33" fmla="*/ 155 h 387"/>
              <a:gd name="T34" fmla="*/ 33 w 386"/>
              <a:gd name="T35" fmla="*/ 85 h 387"/>
              <a:gd name="T36" fmla="*/ 86 w 386"/>
              <a:gd name="T37" fmla="*/ 34 h 387"/>
              <a:gd name="T38" fmla="*/ 154 w 386"/>
              <a:gd name="T39" fmla="*/ 4 h 387"/>
              <a:gd name="T40" fmla="*/ 332 w 386"/>
              <a:gd name="T41" fmla="*/ 59 h 387"/>
              <a:gd name="T42" fmla="*/ 363 w 386"/>
              <a:gd name="T43" fmla="*/ 103 h 387"/>
              <a:gd name="T44" fmla="*/ 385 w 386"/>
              <a:gd name="T45" fmla="*/ 175 h 387"/>
              <a:gd name="T46" fmla="*/ 383 w 386"/>
              <a:gd name="T47" fmla="*/ 233 h 387"/>
              <a:gd name="T48" fmla="*/ 353 w 386"/>
              <a:gd name="T49" fmla="*/ 302 h 387"/>
              <a:gd name="T50" fmla="*/ 302 w 386"/>
              <a:gd name="T51" fmla="*/ 354 h 387"/>
              <a:gd name="T52" fmla="*/ 232 w 386"/>
              <a:gd name="T53" fmla="*/ 384 h 387"/>
              <a:gd name="T54" fmla="*/ 176 w 386"/>
              <a:gd name="T55" fmla="*/ 385 h 387"/>
              <a:gd name="T56" fmla="*/ 109 w 386"/>
              <a:gd name="T57" fmla="*/ 367 h 387"/>
              <a:gd name="T58" fmla="*/ 66 w 386"/>
              <a:gd name="T59" fmla="*/ 339 h 387"/>
              <a:gd name="T60" fmla="*/ 104 w 386"/>
              <a:gd name="T61" fmla="*/ 342 h 387"/>
              <a:gd name="T62" fmla="*/ 141 w 386"/>
              <a:gd name="T63" fmla="*/ 326 h 387"/>
              <a:gd name="T64" fmla="*/ 111 w 386"/>
              <a:gd name="T65" fmla="*/ 332 h 387"/>
              <a:gd name="T66" fmla="*/ 81 w 386"/>
              <a:gd name="T67" fmla="*/ 324 h 387"/>
              <a:gd name="T68" fmla="*/ 68 w 386"/>
              <a:gd name="T69" fmla="*/ 299 h 387"/>
              <a:gd name="T70" fmla="*/ 78 w 386"/>
              <a:gd name="T71" fmla="*/ 263 h 387"/>
              <a:gd name="T72" fmla="*/ 104 w 386"/>
              <a:gd name="T73" fmla="*/ 279 h 387"/>
              <a:gd name="T74" fmla="*/ 166 w 386"/>
              <a:gd name="T75" fmla="*/ 317 h 387"/>
              <a:gd name="T76" fmla="*/ 222 w 386"/>
              <a:gd name="T77" fmla="*/ 321 h 387"/>
              <a:gd name="T78" fmla="*/ 279 w 386"/>
              <a:gd name="T79" fmla="*/ 301 h 387"/>
              <a:gd name="T80" fmla="*/ 315 w 386"/>
              <a:gd name="T81" fmla="*/ 273 h 387"/>
              <a:gd name="T82" fmla="*/ 327 w 386"/>
              <a:gd name="T83" fmla="*/ 241 h 387"/>
              <a:gd name="T84" fmla="*/ 235 w 386"/>
              <a:gd name="T85" fmla="*/ 253 h 387"/>
              <a:gd name="T86" fmla="*/ 204 w 386"/>
              <a:gd name="T87" fmla="*/ 261 h 387"/>
              <a:gd name="T88" fmla="*/ 172 w 386"/>
              <a:gd name="T89" fmla="*/ 253 h 387"/>
              <a:gd name="T90" fmla="*/ 151 w 386"/>
              <a:gd name="T91" fmla="*/ 228 h 387"/>
              <a:gd name="T92" fmla="*/ 337 w 386"/>
              <a:gd name="T93" fmla="*/ 213 h 387"/>
              <a:gd name="T94" fmla="*/ 315 w 386"/>
              <a:gd name="T95" fmla="*/ 120 h 387"/>
              <a:gd name="T96" fmla="*/ 257 w 386"/>
              <a:gd name="T97" fmla="*/ 68 h 387"/>
              <a:gd name="T98" fmla="*/ 295 w 386"/>
              <a:gd name="T99" fmla="*/ 52 h 387"/>
              <a:gd name="T100" fmla="*/ 322 w 386"/>
              <a:gd name="T101" fmla="*/ 65 h 387"/>
              <a:gd name="T102" fmla="*/ 333 w 386"/>
              <a:gd name="T103" fmla="*/ 92 h 387"/>
              <a:gd name="T104" fmla="*/ 335 w 386"/>
              <a:gd name="T105" fmla="*/ 77 h 387"/>
              <a:gd name="T106" fmla="*/ 254 w 386"/>
              <a:gd name="T107" fmla="*/ 168 h 387"/>
              <a:gd name="T108" fmla="*/ 242 w 386"/>
              <a:gd name="T109" fmla="*/ 140 h 387"/>
              <a:gd name="T110" fmla="*/ 212 w 386"/>
              <a:gd name="T111" fmla="*/ 118 h 387"/>
              <a:gd name="T112" fmla="*/ 184 w 386"/>
              <a:gd name="T113" fmla="*/ 122 h 387"/>
              <a:gd name="T114" fmla="*/ 153 w 386"/>
              <a:gd name="T115" fmla="*/ 148 h 387"/>
              <a:gd name="T116" fmla="*/ 254 w 386"/>
              <a:gd name="T117" fmla="*/ 168 h 3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86" h="387">
                <a:moveTo>
                  <a:pt x="194" y="0"/>
                </a:moveTo>
                <a:lnTo>
                  <a:pt x="194" y="0"/>
                </a:lnTo>
                <a:lnTo>
                  <a:pt x="209" y="0"/>
                </a:lnTo>
                <a:lnTo>
                  <a:pt x="222" y="2"/>
                </a:lnTo>
                <a:lnTo>
                  <a:pt x="237" y="5"/>
                </a:lnTo>
                <a:lnTo>
                  <a:pt x="250" y="9"/>
                </a:lnTo>
                <a:lnTo>
                  <a:pt x="264" y="14"/>
                </a:lnTo>
                <a:lnTo>
                  <a:pt x="277" y="19"/>
                </a:lnTo>
                <a:lnTo>
                  <a:pt x="289" y="25"/>
                </a:lnTo>
                <a:lnTo>
                  <a:pt x="300" y="34"/>
                </a:lnTo>
                <a:lnTo>
                  <a:pt x="300" y="34"/>
                </a:lnTo>
                <a:lnTo>
                  <a:pt x="294" y="32"/>
                </a:lnTo>
                <a:lnTo>
                  <a:pt x="285" y="32"/>
                </a:lnTo>
                <a:lnTo>
                  <a:pt x="267" y="35"/>
                </a:lnTo>
                <a:lnTo>
                  <a:pt x="249" y="40"/>
                </a:lnTo>
                <a:lnTo>
                  <a:pt x="231" y="50"/>
                </a:lnTo>
                <a:lnTo>
                  <a:pt x="231" y="50"/>
                </a:lnTo>
                <a:lnTo>
                  <a:pt x="217" y="57"/>
                </a:lnTo>
                <a:lnTo>
                  <a:pt x="217" y="57"/>
                </a:lnTo>
                <a:lnTo>
                  <a:pt x="204" y="57"/>
                </a:lnTo>
                <a:lnTo>
                  <a:pt x="192" y="57"/>
                </a:lnTo>
                <a:lnTo>
                  <a:pt x="181" y="59"/>
                </a:lnTo>
                <a:lnTo>
                  <a:pt x="167" y="60"/>
                </a:lnTo>
                <a:lnTo>
                  <a:pt x="156" y="63"/>
                </a:lnTo>
                <a:lnTo>
                  <a:pt x="144" y="68"/>
                </a:lnTo>
                <a:lnTo>
                  <a:pt x="133" y="73"/>
                </a:lnTo>
                <a:lnTo>
                  <a:pt x="123" y="80"/>
                </a:lnTo>
                <a:lnTo>
                  <a:pt x="113" y="87"/>
                </a:lnTo>
                <a:lnTo>
                  <a:pt x="104" y="97"/>
                </a:lnTo>
                <a:lnTo>
                  <a:pt x="96" y="105"/>
                </a:lnTo>
                <a:lnTo>
                  <a:pt x="88" y="117"/>
                </a:lnTo>
                <a:lnTo>
                  <a:pt x="81" y="128"/>
                </a:lnTo>
                <a:lnTo>
                  <a:pt x="76" y="141"/>
                </a:lnTo>
                <a:lnTo>
                  <a:pt x="71" y="155"/>
                </a:lnTo>
                <a:lnTo>
                  <a:pt x="70" y="170"/>
                </a:lnTo>
                <a:lnTo>
                  <a:pt x="70" y="170"/>
                </a:lnTo>
                <a:lnTo>
                  <a:pt x="80" y="158"/>
                </a:lnTo>
                <a:lnTo>
                  <a:pt x="90" y="148"/>
                </a:lnTo>
                <a:lnTo>
                  <a:pt x="113" y="130"/>
                </a:lnTo>
                <a:lnTo>
                  <a:pt x="136" y="113"/>
                </a:lnTo>
                <a:lnTo>
                  <a:pt x="161" y="100"/>
                </a:lnTo>
                <a:lnTo>
                  <a:pt x="161" y="100"/>
                </a:lnTo>
                <a:lnTo>
                  <a:pt x="141" y="120"/>
                </a:lnTo>
                <a:lnTo>
                  <a:pt x="121" y="141"/>
                </a:lnTo>
                <a:lnTo>
                  <a:pt x="103" y="163"/>
                </a:lnTo>
                <a:lnTo>
                  <a:pt x="85" y="186"/>
                </a:lnTo>
                <a:lnTo>
                  <a:pt x="85" y="186"/>
                </a:lnTo>
                <a:lnTo>
                  <a:pt x="68" y="211"/>
                </a:lnTo>
                <a:lnTo>
                  <a:pt x="55" y="234"/>
                </a:lnTo>
                <a:lnTo>
                  <a:pt x="48" y="248"/>
                </a:lnTo>
                <a:lnTo>
                  <a:pt x="43" y="261"/>
                </a:lnTo>
                <a:lnTo>
                  <a:pt x="41" y="276"/>
                </a:lnTo>
                <a:lnTo>
                  <a:pt x="40" y="291"/>
                </a:lnTo>
                <a:lnTo>
                  <a:pt x="40" y="291"/>
                </a:lnTo>
                <a:lnTo>
                  <a:pt x="40" y="304"/>
                </a:lnTo>
                <a:lnTo>
                  <a:pt x="45" y="316"/>
                </a:lnTo>
                <a:lnTo>
                  <a:pt x="45" y="316"/>
                </a:lnTo>
                <a:lnTo>
                  <a:pt x="35" y="302"/>
                </a:lnTo>
                <a:lnTo>
                  <a:pt x="26" y="289"/>
                </a:lnTo>
                <a:lnTo>
                  <a:pt x="18" y="274"/>
                </a:lnTo>
                <a:lnTo>
                  <a:pt x="12" y="259"/>
                </a:lnTo>
                <a:lnTo>
                  <a:pt x="7" y="244"/>
                </a:lnTo>
                <a:lnTo>
                  <a:pt x="3" y="228"/>
                </a:lnTo>
                <a:lnTo>
                  <a:pt x="2" y="211"/>
                </a:lnTo>
                <a:lnTo>
                  <a:pt x="0" y="195"/>
                </a:lnTo>
                <a:lnTo>
                  <a:pt x="0" y="195"/>
                </a:lnTo>
                <a:lnTo>
                  <a:pt x="2" y="175"/>
                </a:lnTo>
                <a:lnTo>
                  <a:pt x="5" y="155"/>
                </a:lnTo>
                <a:lnTo>
                  <a:pt x="8" y="136"/>
                </a:lnTo>
                <a:lnTo>
                  <a:pt x="15" y="118"/>
                </a:lnTo>
                <a:lnTo>
                  <a:pt x="23" y="102"/>
                </a:lnTo>
                <a:lnTo>
                  <a:pt x="33" y="85"/>
                </a:lnTo>
                <a:lnTo>
                  <a:pt x="45" y="70"/>
                </a:lnTo>
                <a:lnTo>
                  <a:pt x="56" y="57"/>
                </a:lnTo>
                <a:lnTo>
                  <a:pt x="71" y="45"/>
                </a:lnTo>
                <a:lnTo>
                  <a:pt x="86" y="34"/>
                </a:lnTo>
                <a:lnTo>
                  <a:pt x="101" y="24"/>
                </a:lnTo>
                <a:lnTo>
                  <a:pt x="118" y="15"/>
                </a:lnTo>
                <a:lnTo>
                  <a:pt x="136" y="9"/>
                </a:lnTo>
                <a:lnTo>
                  <a:pt x="154" y="4"/>
                </a:lnTo>
                <a:lnTo>
                  <a:pt x="174" y="2"/>
                </a:lnTo>
                <a:lnTo>
                  <a:pt x="194" y="0"/>
                </a:lnTo>
                <a:lnTo>
                  <a:pt x="194" y="0"/>
                </a:lnTo>
                <a:close/>
                <a:moveTo>
                  <a:pt x="332" y="59"/>
                </a:moveTo>
                <a:lnTo>
                  <a:pt x="332" y="59"/>
                </a:lnTo>
                <a:lnTo>
                  <a:pt x="343" y="72"/>
                </a:lnTo>
                <a:lnTo>
                  <a:pt x="355" y="87"/>
                </a:lnTo>
                <a:lnTo>
                  <a:pt x="363" y="103"/>
                </a:lnTo>
                <a:lnTo>
                  <a:pt x="372" y="120"/>
                </a:lnTo>
                <a:lnTo>
                  <a:pt x="378" y="136"/>
                </a:lnTo>
                <a:lnTo>
                  <a:pt x="383" y="155"/>
                </a:lnTo>
                <a:lnTo>
                  <a:pt x="385" y="175"/>
                </a:lnTo>
                <a:lnTo>
                  <a:pt x="386" y="195"/>
                </a:lnTo>
                <a:lnTo>
                  <a:pt x="386" y="195"/>
                </a:lnTo>
                <a:lnTo>
                  <a:pt x="385" y="213"/>
                </a:lnTo>
                <a:lnTo>
                  <a:pt x="383" y="233"/>
                </a:lnTo>
                <a:lnTo>
                  <a:pt x="378" y="251"/>
                </a:lnTo>
                <a:lnTo>
                  <a:pt x="372" y="269"/>
                </a:lnTo>
                <a:lnTo>
                  <a:pt x="363" y="286"/>
                </a:lnTo>
                <a:lnTo>
                  <a:pt x="353" y="302"/>
                </a:lnTo>
                <a:lnTo>
                  <a:pt x="342" y="317"/>
                </a:lnTo>
                <a:lnTo>
                  <a:pt x="330" y="331"/>
                </a:lnTo>
                <a:lnTo>
                  <a:pt x="317" y="342"/>
                </a:lnTo>
                <a:lnTo>
                  <a:pt x="302" y="354"/>
                </a:lnTo>
                <a:lnTo>
                  <a:pt x="285" y="364"/>
                </a:lnTo>
                <a:lnTo>
                  <a:pt x="269" y="372"/>
                </a:lnTo>
                <a:lnTo>
                  <a:pt x="250" y="379"/>
                </a:lnTo>
                <a:lnTo>
                  <a:pt x="232" y="384"/>
                </a:lnTo>
                <a:lnTo>
                  <a:pt x="214" y="385"/>
                </a:lnTo>
                <a:lnTo>
                  <a:pt x="194" y="387"/>
                </a:lnTo>
                <a:lnTo>
                  <a:pt x="194" y="387"/>
                </a:lnTo>
                <a:lnTo>
                  <a:pt x="176" y="385"/>
                </a:lnTo>
                <a:lnTo>
                  <a:pt x="158" y="384"/>
                </a:lnTo>
                <a:lnTo>
                  <a:pt x="141" y="380"/>
                </a:lnTo>
                <a:lnTo>
                  <a:pt x="124" y="374"/>
                </a:lnTo>
                <a:lnTo>
                  <a:pt x="109" y="367"/>
                </a:lnTo>
                <a:lnTo>
                  <a:pt x="94" y="359"/>
                </a:lnTo>
                <a:lnTo>
                  <a:pt x="80" y="350"/>
                </a:lnTo>
                <a:lnTo>
                  <a:pt x="66" y="339"/>
                </a:lnTo>
                <a:lnTo>
                  <a:pt x="66" y="339"/>
                </a:lnTo>
                <a:lnTo>
                  <a:pt x="75" y="342"/>
                </a:lnTo>
                <a:lnTo>
                  <a:pt x="85" y="344"/>
                </a:lnTo>
                <a:lnTo>
                  <a:pt x="94" y="344"/>
                </a:lnTo>
                <a:lnTo>
                  <a:pt x="104" y="342"/>
                </a:lnTo>
                <a:lnTo>
                  <a:pt x="114" y="341"/>
                </a:lnTo>
                <a:lnTo>
                  <a:pt x="124" y="337"/>
                </a:lnTo>
                <a:lnTo>
                  <a:pt x="133" y="332"/>
                </a:lnTo>
                <a:lnTo>
                  <a:pt x="141" y="326"/>
                </a:lnTo>
                <a:lnTo>
                  <a:pt x="141" y="326"/>
                </a:lnTo>
                <a:lnTo>
                  <a:pt x="131" y="329"/>
                </a:lnTo>
                <a:lnTo>
                  <a:pt x="121" y="331"/>
                </a:lnTo>
                <a:lnTo>
                  <a:pt x="111" y="332"/>
                </a:lnTo>
                <a:lnTo>
                  <a:pt x="103" y="332"/>
                </a:lnTo>
                <a:lnTo>
                  <a:pt x="94" y="331"/>
                </a:lnTo>
                <a:lnTo>
                  <a:pt x="88" y="327"/>
                </a:lnTo>
                <a:lnTo>
                  <a:pt x="81" y="324"/>
                </a:lnTo>
                <a:lnTo>
                  <a:pt x="76" y="319"/>
                </a:lnTo>
                <a:lnTo>
                  <a:pt x="73" y="314"/>
                </a:lnTo>
                <a:lnTo>
                  <a:pt x="70" y="307"/>
                </a:lnTo>
                <a:lnTo>
                  <a:pt x="68" y="299"/>
                </a:lnTo>
                <a:lnTo>
                  <a:pt x="68" y="292"/>
                </a:lnTo>
                <a:lnTo>
                  <a:pt x="70" y="282"/>
                </a:lnTo>
                <a:lnTo>
                  <a:pt x="73" y="273"/>
                </a:lnTo>
                <a:lnTo>
                  <a:pt x="78" y="263"/>
                </a:lnTo>
                <a:lnTo>
                  <a:pt x="85" y="251"/>
                </a:lnTo>
                <a:lnTo>
                  <a:pt x="85" y="251"/>
                </a:lnTo>
                <a:lnTo>
                  <a:pt x="94" y="266"/>
                </a:lnTo>
                <a:lnTo>
                  <a:pt x="104" y="279"/>
                </a:lnTo>
                <a:lnTo>
                  <a:pt x="118" y="291"/>
                </a:lnTo>
                <a:lnTo>
                  <a:pt x="133" y="302"/>
                </a:lnTo>
                <a:lnTo>
                  <a:pt x="149" y="311"/>
                </a:lnTo>
                <a:lnTo>
                  <a:pt x="166" y="317"/>
                </a:lnTo>
                <a:lnTo>
                  <a:pt x="186" y="321"/>
                </a:lnTo>
                <a:lnTo>
                  <a:pt x="206" y="322"/>
                </a:lnTo>
                <a:lnTo>
                  <a:pt x="206" y="322"/>
                </a:lnTo>
                <a:lnTo>
                  <a:pt x="222" y="321"/>
                </a:lnTo>
                <a:lnTo>
                  <a:pt x="237" y="317"/>
                </a:lnTo>
                <a:lnTo>
                  <a:pt x="252" y="314"/>
                </a:lnTo>
                <a:lnTo>
                  <a:pt x="265" y="309"/>
                </a:lnTo>
                <a:lnTo>
                  <a:pt x="279" y="301"/>
                </a:lnTo>
                <a:lnTo>
                  <a:pt x="292" y="292"/>
                </a:lnTo>
                <a:lnTo>
                  <a:pt x="304" y="284"/>
                </a:lnTo>
                <a:lnTo>
                  <a:pt x="315" y="273"/>
                </a:lnTo>
                <a:lnTo>
                  <a:pt x="315" y="273"/>
                </a:lnTo>
                <a:lnTo>
                  <a:pt x="320" y="266"/>
                </a:lnTo>
                <a:lnTo>
                  <a:pt x="325" y="258"/>
                </a:lnTo>
                <a:lnTo>
                  <a:pt x="333" y="241"/>
                </a:lnTo>
                <a:lnTo>
                  <a:pt x="327" y="241"/>
                </a:lnTo>
                <a:lnTo>
                  <a:pt x="249" y="241"/>
                </a:lnTo>
                <a:lnTo>
                  <a:pt x="249" y="241"/>
                </a:lnTo>
                <a:lnTo>
                  <a:pt x="244" y="248"/>
                </a:lnTo>
                <a:lnTo>
                  <a:pt x="235" y="253"/>
                </a:lnTo>
                <a:lnTo>
                  <a:pt x="229" y="256"/>
                </a:lnTo>
                <a:lnTo>
                  <a:pt x="221" y="259"/>
                </a:lnTo>
                <a:lnTo>
                  <a:pt x="212" y="261"/>
                </a:lnTo>
                <a:lnTo>
                  <a:pt x="204" y="261"/>
                </a:lnTo>
                <a:lnTo>
                  <a:pt x="196" y="261"/>
                </a:lnTo>
                <a:lnTo>
                  <a:pt x="187" y="259"/>
                </a:lnTo>
                <a:lnTo>
                  <a:pt x="181" y="256"/>
                </a:lnTo>
                <a:lnTo>
                  <a:pt x="172" y="253"/>
                </a:lnTo>
                <a:lnTo>
                  <a:pt x="166" y="248"/>
                </a:lnTo>
                <a:lnTo>
                  <a:pt x="161" y="241"/>
                </a:lnTo>
                <a:lnTo>
                  <a:pt x="154" y="236"/>
                </a:lnTo>
                <a:lnTo>
                  <a:pt x="151" y="228"/>
                </a:lnTo>
                <a:lnTo>
                  <a:pt x="148" y="221"/>
                </a:lnTo>
                <a:lnTo>
                  <a:pt x="146" y="213"/>
                </a:lnTo>
                <a:lnTo>
                  <a:pt x="337" y="213"/>
                </a:lnTo>
                <a:lnTo>
                  <a:pt x="337" y="213"/>
                </a:lnTo>
                <a:lnTo>
                  <a:pt x="335" y="185"/>
                </a:lnTo>
                <a:lnTo>
                  <a:pt x="332" y="161"/>
                </a:lnTo>
                <a:lnTo>
                  <a:pt x="325" y="140"/>
                </a:lnTo>
                <a:lnTo>
                  <a:pt x="315" y="120"/>
                </a:lnTo>
                <a:lnTo>
                  <a:pt x="304" y="103"/>
                </a:lnTo>
                <a:lnTo>
                  <a:pt x="289" y="88"/>
                </a:lnTo>
                <a:lnTo>
                  <a:pt x="274" y="78"/>
                </a:lnTo>
                <a:lnTo>
                  <a:pt x="257" y="68"/>
                </a:lnTo>
                <a:lnTo>
                  <a:pt x="257" y="68"/>
                </a:lnTo>
                <a:lnTo>
                  <a:pt x="270" y="60"/>
                </a:lnTo>
                <a:lnTo>
                  <a:pt x="282" y="54"/>
                </a:lnTo>
                <a:lnTo>
                  <a:pt x="295" y="52"/>
                </a:lnTo>
                <a:lnTo>
                  <a:pt x="307" y="55"/>
                </a:lnTo>
                <a:lnTo>
                  <a:pt x="312" y="57"/>
                </a:lnTo>
                <a:lnTo>
                  <a:pt x="317" y="62"/>
                </a:lnTo>
                <a:lnTo>
                  <a:pt x="322" y="65"/>
                </a:lnTo>
                <a:lnTo>
                  <a:pt x="325" y="70"/>
                </a:lnTo>
                <a:lnTo>
                  <a:pt x="328" y="77"/>
                </a:lnTo>
                <a:lnTo>
                  <a:pt x="332" y="85"/>
                </a:lnTo>
                <a:lnTo>
                  <a:pt x="333" y="92"/>
                </a:lnTo>
                <a:lnTo>
                  <a:pt x="333" y="102"/>
                </a:lnTo>
                <a:lnTo>
                  <a:pt x="333" y="102"/>
                </a:lnTo>
                <a:lnTo>
                  <a:pt x="335" y="88"/>
                </a:lnTo>
                <a:lnTo>
                  <a:pt x="335" y="77"/>
                </a:lnTo>
                <a:lnTo>
                  <a:pt x="333" y="67"/>
                </a:lnTo>
                <a:lnTo>
                  <a:pt x="332" y="59"/>
                </a:lnTo>
                <a:lnTo>
                  <a:pt x="332" y="59"/>
                </a:lnTo>
                <a:close/>
                <a:moveTo>
                  <a:pt x="254" y="168"/>
                </a:moveTo>
                <a:lnTo>
                  <a:pt x="254" y="168"/>
                </a:lnTo>
                <a:lnTo>
                  <a:pt x="252" y="158"/>
                </a:lnTo>
                <a:lnTo>
                  <a:pt x="249" y="148"/>
                </a:lnTo>
                <a:lnTo>
                  <a:pt x="242" y="140"/>
                </a:lnTo>
                <a:lnTo>
                  <a:pt x="235" y="133"/>
                </a:lnTo>
                <a:lnTo>
                  <a:pt x="229" y="127"/>
                </a:lnTo>
                <a:lnTo>
                  <a:pt x="221" y="122"/>
                </a:lnTo>
                <a:lnTo>
                  <a:pt x="212" y="118"/>
                </a:lnTo>
                <a:lnTo>
                  <a:pt x="202" y="118"/>
                </a:lnTo>
                <a:lnTo>
                  <a:pt x="202" y="118"/>
                </a:lnTo>
                <a:lnTo>
                  <a:pt x="194" y="118"/>
                </a:lnTo>
                <a:lnTo>
                  <a:pt x="184" y="122"/>
                </a:lnTo>
                <a:lnTo>
                  <a:pt x="174" y="127"/>
                </a:lnTo>
                <a:lnTo>
                  <a:pt x="166" y="133"/>
                </a:lnTo>
                <a:lnTo>
                  <a:pt x="159" y="140"/>
                </a:lnTo>
                <a:lnTo>
                  <a:pt x="153" y="148"/>
                </a:lnTo>
                <a:lnTo>
                  <a:pt x="149" y="158"/>
                </a:lnTo>
                <a:lnTo>
                  <a:pt x="146" y="168"/>
                </a:lnTo>
                <a:lnTo>
                  <a:pt x="254" y="168"/>
                </a:lnTo>
                <a:lnTo>
                  <a:pt x="254" y="168"/>
                </a:lnTo>
                <a:close/>
              </a:path>
            </a:pathLst>
          </a:custGeom>
          <a:solidFill>
            <a:srgbClr val="EFF0F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5875029" y="1493523"/>
            <a:ext cx="422584" cy="491238"/>
            <a:chOff x="3801753" y="1005059"/>
            <a:chExt cx="566738" cy="658812"/>
          </a:xfrm>
        </p:grpSpPr>
        <p:sp>
          <p:nvSpPr>
            <p:cNvPr id="48" name="Freeform 13"/>
            <p:cNvSpPr>
              <a:spLocks/>
            </p:cNvSpPr>
            <p:nvPr/>
          </p:nvSpPr>
          <p:spPr bwMode="auto">
            <a:xfrm>
              <a:off x="3931928" y="1082846"/>
              <a:ext cx="436563" cy="581025"/>
            </a:xfrm>
            <a:custGeom>
              <a:avLst/>
              <a:gdLst>
                <a:gd name="T0" fmla="*/ 104 w 154"/>
                <a:gd name="T1" fmla="*/ 85 h 205"/>
                <a:gd name="T2" fmla="*/ 124 w 154"/>
                <a:gd name="T3" fmla="*/ 47 h 205"/>
                <a:gd name="T4" fmla="*/ 77 w 154"/>
                <a:gd name="T5" fmla="*/ 0 h 205"/>
                <a:gd name="T6" fmla="*/ 30 w 154"/>
                <a:gd name="T7" fmla="*/ 47 h 205"/>
                <a:gd name="T8" fmla="*/ 50 w 154"/>
                <a:gd name="T9" fmla="*/ 85 h 205"/>
                <a:gd name="T10" fmla="*/ 0 w 154"/>
                <a:gd name="T11" fmla="*/ 157 h 205"/>
                <a:gd name="T12" fmla="*/ 6 w 154"/>
                <a:gd name="T13" fmla="*/ 186 h 205"/>
                <a:gd name="T14" fmla="*/ 77 w 154"/>
                <a:gd name="T15" fmla="*/ 205 h 205"/>
                <a:gd name="T16" fmla="*/ 148 w 154"/>
                <a:gd name="T17" fmla="*/ 186 h 205"/>
                <a:gd name="T18" fmla="*/ 154 w 154"/>
                <a:gd name="T19" fmla="*/ 157 h 205"/>
                <a:gd name="T20" fmla="*/ 104 w 154"/>
                <a:gd name="T21" fmla="*/ 8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4" h="205">
                  <a:moveTo>
                    <a:pt x="104" y="85"/>
                  </a:moveTo>
                  <a:cubicBezTo>
                    <a:pt x="116" y="77"/>
                    <a:pt x="124" y="63"/>
                    <a:pt x="124" y="47"/>
                  </a:cubicBezTo>
                  <a:cubicBezTo>
                    <a:pt x="124" y="21"/>
                    <a:pt x="103" y="0"/>
                    <a:pt x="77" y="0"/>
                  </a:cubicBezTo>
                  <a:cubicBezTo>
                    <a:pt x="51" y="0"/>
                    <a:pt x="30" y="21"/>
                    <a:pt x="30" y="47"/>
                  </a:cubicBezTo>
                  <a:cubicBezTo>
                    <a:pt x="30" y="63"/>
                    <a:pt x="38" y="77"/>
                    <a:pt x="50" y="85"/>
                  </a:cubicBezTo>
                  <a:cubicBezTo>
                    <a:pt x="21" y="96"/>
                    <a:pt x="0" y="124"/>
                    <a:pt x="0" y="157"/>
                  </a:cubicBezTo>
                  <a:cubicBezTo>
                    <a:pt x="0" y="167"/>
                    <a:pt x="2" y="177"/>
                    <a:pt x="6" y="186"/>
                  </a:cubicBezTo>
                  <a:cubicBezTo>
                    <a:pt x="27" y="198"/>
                    <a:pt x="51" y="205"/>
                    <a:pt x="77" y="205"/>
                  </a:cubicBezTo>
                  <a:cubicBezTo>
                    <a:pt x="103" y="205"/>
                    <a:pt x="127" y="198"/>
                    <a:pt x="148" y="186"/>
                  </a:cubicBezTo>
                  <a:cubicBezTo>
                    <a:pt x="152" y="177"/>
                    <a:pt x="154" y="167"/>
                    <a:pt x="154" y="157"/>
                  </a:cubicBezTo>
                  <a:cubicBezTo>
                    <a:pt x="154" y="124"/>
                    <a:pt x="133" y="96"/>
                    <a:pt x="104" y="85"/>
                  </a:cubicBez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4"/>
            <p:cNvSpPr>
              <a:spLocks/>
            </p:cNvSpPr>
            <p:nvPr/>
          </p:nvSpPr>
          <p:spPr bwMode="auto">
            <a:xfrm>
              <a:off x="3801753" y="1005059"/>
              <a:ext cx="303213" cy="519113"/>
            </a:xfrm>
            <a:custGeom>
              <a:avLst/>
              <a:gdLst>
                <a:gd name="T0" fmla="*/ 53 w 107"/>
                <a:gd name="T1" fmla="*/ 135 h 183"/>
                <a:gd name="T2" fmla="*/ 81 w 107"/>
                <a:gd name="T3" fmla="*/ 110 h 183"/>
                <a:gd name="T4" fmla="*/ 68 w 107"/>
                <a:gd name="T5" fmla="*/ 74 h 183"/>
                <a:gd name="T6" fmla="*/ 107 w 107"/>
                <a:gd name="T7" fmla="*/ 21 h 183"/>
                <a:gd name="T8" fmla="*/ 70 w 107"/>
                <a:gd name="T9" fmla="*/ 0 h 183"/>
                <a:gd name="T10" fmla="*/ 28 w 107"/>
                <a:gd name="T11" fmla="*/ 43 h 183"/>
                <a:gd name="T12" fmla="*/ 46 w 107"/>
                <a:gd name="T13" fmla="*/ 78 h 183"/>
                <a:gd name="T14" fmla="*/ 0 w 107"/>
                <a:gd name="T15" fmla="*/ 143 h 183"/>
                <a:gd name="T16" fmla="*/ 6 w 107"/>
                <a:gd name="T17" fmla="*/ 169 h 183"/>
                <a:gd name="T18" fmla="*/ 38 w 107"/>
                <a:gd name="T19" fmla="*/ 183 h 183"/>
                <a:gd name="T20" fmla="*/ 53 w 107"/>
                <a:gd name="T21" fmla="*/ 13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7" h="183">
                  <a:moveTo>
                    <a:pt x="53" y="135"/>
                  </a:moveTo>
                  <a:cubicBezTo>
                    <a:pt x="61" y="124"/>
                    <a:pt x="70" y="116"/>
                    <a:pt x="81" y="110"/>
                  </a:cubicBezTo>
                  <a:cubicBezTo>
                    <a:pt x="73" y="100"/>
                    <a:pt x="68" y="87"/>
                    <a:pt x="68" y="74"/>
                  </a:cubicBezTo>
                  <a:cubicBezTo>
                    <a:pt x="68" y="49"/>
                    <a:pt x="84" y="28"/>
                    <a:pt x="107" y="21"/>
                  </a:cubicBezTo>
                  <a:cubicBezTo>
                    <a:pt x="100" y="8"/>
                    <a:pt x="86" y="0"/>
                    <a:pt x="70" y="0"/>
                  </a:cubicBezTo>
                  <a:cubicBezTo>
                    <a:pt x="47" y="0"/>
                    <a:pt x="28" y="19"/>
                    <a:pt x="28" y="43"/>
                  </a:cubicBezTo>
                  <a:cubicBezTo>
                    <a:pt x="28" y="57"/>
                    <a:pt x="35" y="70"/>
                    <a:pt x="46" y="78"/>
                  </a:cubicBezTo>
                  <a:cubicBezTo>
                    <a:pt x="19" y="87"/>
                    <a:pt x="0" y="113"/>
                    <a:pt x="0" y="143"/>
                  </a:cubicBezTo>
                  <a:cubicBezTo>
                    <a:pt x="0" y="152"/>
                    <a:pt x="2" y="161"/>
                    <a:pt x="6" y="169"/>
                  </a:cubicBezTo>
                  <a:cubicBezTo>
                    <a:pt x="16" y="175"/>
                    <a:pt x="26" y="180"/>
                    <a:pt x="38" y="183"/>
                  </a:cubicBezTo>
                  <a:cubicBezTo>
                    <a:pt x="38" y="165"/>
                    <a:pt x="43" y="149"/>
                    <a:pt x="53" y="135"/>
                  </a:cubicBezTo>
                  <a:close/>
                </a:path>
              </a:pathLst>
            </a:custGeom>
            <a:solidFill>
              <a:srgbClr val="EFF0F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2" name="Freeform 274"/>
          <p:cNvSpPr>
            <a:spLocks noEditPoints="1"/>
          </p:cNvSpPr>
          <p:nvPr/>
        </p:nvSpPr>
        <p:spPr bwMode="auto">
          <a:xfrm>
            <a:off x="6914741" y="2567139"/>
            <a:ext cx="480244" cy="785851"/>
          </a:xfrm>
          <a:custGeom>
            <a:avLst/>
            <a:gdLst>
              <a:gd name="T0" fmla="*/ 123 w 123"/>
              <a:gd name="T1" fmla="*/ 62 h 200"/>
              <a:gd name="T2" fmla="*/ 62 w 123"/>
              <a:gd name="T3" fmla="*/ 0 h 200"/>
              <a:gd name="T4" fmla="*/ 0 w 123"/>
              <a:gd name="T5" fmla="*/ 62 h 200"/>
              <a:gd name="T6" fmla="*/ 8 w 123"/>
              <a:gd name="T7" fmla="*/ 92 h 200"/>
              <a:gd name="T8" fmla="*/ 8 w 123"/>
              <a:gd name="T9" fmla="*/ 92 h 200"/>
              <a:gd name="T10" fmla="*/ 62 w 123"/>
              <a:gd name="T11" fmla="*/ 200 h 200"/>
              <a:gd name="T12" fmla="*/ 115 w 123"/>
              <a:gd name="T13" fmla="*/ 92 h 200"/>
              <a:gd name="T14" fmla="*/ 115 w 123"/>
              <a:gd name="T15" fmla="*/ 92 h 200"/>
              <a:gd name="T16" fmla="*/ 123 w 123"/>
              <a:gd name="T17" fmla="*/ 62 h 200"/>
              <a:gd name="T18" fmla="*/ 62 w 123"/>
              <a:gd name="T19" fmla="*/ 80 h 200"/>
              <a:gd name="T20" fmla="*/ 36 w 123"/>
              <a:gd name="T21" fmla="*/ 54 h 200"/>
              <a:gd name="T22" fmla="*/ 62 w 123"/>
              <a:gd name="T23" fmla="*/ 28 h 200"/>
              <a:gd name="T24" fmla="*/ 87 w 123"/>
              <a:gd name="T25" fmla="*/ 54 h 200"/>
              <a:gd name="T26" fmla="*/ 62 w 123"/>
              <a:gd name="T27" fmla="*/ 80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3" h="200">
                <a:moveTo>
                  <a:pt x="123" y="62"/>
                </a:moveTo>
                <a:cubicBezTo>
                  <a:pt x="123" y="28"/>
                  <a:pt x="96" y="0"/>
                  <a:pt x="62" y="0"/>
                </a:cubicBezTo>
                <a:cubicBezTo>
                  <a:pt x="28" y="0"/>
                  <a:pt x="0" y="28"/>
                  <a:pt x="0" y="62"/>
                </a:cubicBezTo>
                <a:cubicBezTo>
                  <a:pt x="0" y="73"/>
                  <a:pt x="3" y="83"/>
                  <a:pt x="8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62" y="200"/>
                  <a:pt x="62" y="200"/>
                  <a:pt x="62" y="200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20" y="83"/>
                  <a:pt x="123" y="73"/>
                  <a:pt x="123" y="62"/>
                </a:cubicBezTo>
                <a:close/>
                <a:moveTo>
                  <a:pt x="62" y="80"/>
                </a:moveTo>
                <a:cubicBezTo>
                  <a:pt x="47" y="80"/>
                  <a:pt x="36" y="68"/>
                  <a:pt x="36" y="54"/>
                </a:cubicBezTo>
                <a:cubicBezTo>
                  <a:pt x="36" y="40"/>
                  <a:pt x="47" y="28"/>
                  <a:pt x="62" y="28"/>
                </a:cubicBezTo>
                <a:cubicBezTo>
                  <a:pt x="76" y="28"/>
                  <a:pt x="87" y="40"/>
                  <a:pt x="87" y="54"/>
                </a:cubicBezTo>
                <a:cubicBezTo>
                  <a:pt x="87" y="68"/>
                  <a:pt x="76" y="80"/>
                  <a:pt x="62" y="80"/>
                </a:cubicBezTo>
                <a:close/>
              </a:path>
            </a:pathLst>
          </a:custGeom>
          <a:solidFill>
            <a:srgbClr val="EFF0F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4951827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429454" y="471637"/>
            <a:ext cx="84321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、尊重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学生是以学生为主的关键</a:t>
            </a:r>
          </a:p>
        </p:txBody>
      </p:sp>
      <p:sp>
        <p:nvSpPr>
          <p:cNvPr id="14" name="矩形 13"/>
          <p:cNvSpPr/>
          <p:nvPr/>
        </p:nvSpPr>
        <p:spPr>
          <a:xfrm>
            <a:off x="1224117" y="2566217"/>
            <a:ext cx="9955161" cy="260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800" dirty="0" smtClean="0">
                <a:solidFill>
                  <a:schemeClr val="bg1"/>
                </a:solidFill>
                <a:latin typeface="+mn-ea"/>
              </a:rPr>
              <a:t>在教学中，深刻体会到要以学生为主个人工作总结，以学生的发展为主。首先，必须尊重学生。尊重学生的思考权，尊重学生的发言权，尊重学生探究精神个人工作总结，尊重学生的思维成果。做到这些，才能够放手让学生去思考，让学生探究。</a:t>
            </a:r>
            <a:endParaRPr lang="zh-CN" altLang="en-US" sz="28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-94598" y="471637"/>
            <a:ext cx="124732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、分层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合作，是实现合作、自主、探究的学习模式必由之路</a:t>
            </a:r>
          </a:p>
        </p:txBody>
      </p:sp>
      <p:sp>
        <p:nvSpPr>
          <p:cNvPr id="14" name="矩形 13"/>
          <p:cNvSpPr/>
          <p:nvPr/>
        </p:nvSpPr>
        <p:spPr>
          <a:xfrm>
            <a:off x="1209368" y="2138519"/>
            <a:ext cx="99551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学生的层次不同，思考的效率不同，往往会造成一些学生怕于思考，懒于探索个人工作总结，依赖别人的思想。教学中如果让好中差混成一个小组，这样好的学生永远成为领头人，成为代言人，而差生永远就在小组中得不到重视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。这一点我需要更深入的探究。总结得出要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解决这个问题必须实行分层分小组合作的方法，在课堂上，根据不同的情况给不同小组以不同层次的任务，学生在层次相同，能力相同的情况下有了思考问题的时间，这样就达到了分层次合作的目的，也使得不同层次的学生有不同的挑战性任务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1"/>
            <a:ext cx="1219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矩形 12"/>
          <p:cNvSpPr/>
          <p:nvPr/>
        </p:nvSpPr>
        <p:spPr>
          <a:xfrm>
            <a:off x="185614" y="412645"/>
            <a:ext cx="448231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、明确学习目标</a:t>
            </a:r>
          </a:p>
        </p:txBody>
      </p:sp>
      <p:sp>
        <p:nvSpPr>
          <p:cNvPr id="14" name="矩形 13"/>
          <p:cNvSpPr/>
          <p:nvPr/>
        </p:nvSpPr>
        <p:spPr>
          <a:xfrm>
            <a:off x="1150373" y="2384355"/>
            <a:ext cx="99551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信息技术和科学都在专用教室进行教学，对学生的外界影响因素有很多。所以如果课堂还是那么千篇一律，这样就容易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使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学生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走神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。在课堂的开始我们会一起来对于今天的学习进行一个分析，找到方法。然后</a:t>
            </a:r>
            <a:r>
              <a:rPr lang="zh-CN" altLang="en-US" sz="2400" dirty="0" smtClean="0">
                <a:solidFill>
                  <a:schemeClr val="bg1"/>
                </a:solidFill>
                <a:latin typeface="+mn-ea"/>
              </a:rPr>
              <a:t>，让学生依据方法自我解决。最主要的是根据教材学生明白这节课要达到什么样的水平，解决哪些疑难问题，穴道哪些解决问题的方法。这样课堂才能实效高效。</a:t>
            </a:r>
            <a:endParaRPr lang="zh-CN" altLang="en-US" sz="2400" dirty="0">
              <a:solidFill>
                <a:schemeClr val="bg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7368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921</Words>
  <Application>Microsoft Office PowerPoint</Application>
  <PresentationFormat>自定义</PresentationFormat>
  <Paragraphs>40</Paragraphs>
  <Slides>16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仝德志</dc:creator>
  <cp:lastModifiedBy>ASUS</cp:lastModifiedBy>
  <cp:revision>324</cp:revision>
  <dcterms:created xsi:type="dcterms:W3CDTF">2014-09-28T09:12:41Z</dcterms:created>
  <dcterms:modified xsi:type="dcterms:W3CDTF">2015-02-02T07:33:07Z</dcterms:modified>
</cp:coreProperties>
</file>