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61" r:id="rId6"/>
    <p:sldId id="262" r:id="rId7"/>
    <p:sldId id="259" r:id="rId8"/>
    <p:sldId id="266" r:id="rId9"/>
    <p:sldId id="277" r:id="rId10"/>
    <p:sldId id="263" r:id="rId11"/>
    <p:sldId id="267" r:id="rId12"/>
    <p:sldId id="265" r:id="rId13"/>
    <p:sldId id="279" r:id="rId14"/>
    <p:sldId id="281" r:id="rId15"/>
    <p:sldId id="280" r:id="rId16"/>
    <p:sldId id="268" r:id="rId17"/>
    <p:sldId id="276" r:id="rId18"/>
    <p:sldId id="27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E44D-5490-45D8-9CC0-AE6B8ED9F1CF}" type="datetimeFigureOut">
              <a:rPr lang="zh-CN" altLang="en-US" smtClean="0"/>
              <a:pPr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7FBC-FD83-4279-AE47-9E05542E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zh-CN" altLang="en-US" b="1" dirty="0" smtClean="0">
                <a:latin typeface="Aharoni" pitchFamily="2" charset="-79"/>
                <a:cs typeface="Aharoni" pitchFamily="2" charset="-79"/>
              </a:rPr>
              <a:t>玻璃器皿画法</a:t>
            </a:r>
            <a:endParaRPr lang="zh-CN" alt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422108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美术组    张桔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0.360buyimg.com/bookDetail/g7/M00/0E/13/rBEHZlCpoWwIAAAAAADEAl7fUj8AAC2xACQ6z8AAMQa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594842" cy="691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src.baidu.com/forum/pic/item/fa86972f07082838c8e6b4f9b899a9014e08f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0"/>
            <a:ext cx="11436424" cy="857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paipaiimg.com/302d87a8/item-00009C3B-A84FF63200000000040100001218DC9E.0.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251520"/>
            <a:ext cx="7668344" cy="7668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ic.58.com/images/yellow/129181110/small/n_21224376988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6984776" cy="509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6.sinaimg.cn/middle/50187961h778a715702d5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680520" cy="72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bum.sina.com.cn/pic_3/4d1fafad020016k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66725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szyz.com/uploadfile/2009/0806/20090806065341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47248" cy="1153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szyz.com/uploadfile/2009/0806/20090806065341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4923928"/>
            <a:ext cx="7947248" cy="1153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ph.126.net/c9fssEjyPMgOZZC8L2etqg==/133278401474228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28903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-ec4.images-amazon.com/images/G/28/cn-legacy/c/c705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"/>
            <a:ext cx="4752528" cy="703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szyz.com/uploadfile/2009/1019/20091019063204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331183"/>
            <a:ext cx="4650879" cy="7189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yszyz.com/uploadfile/2009/0602/20090602053354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72025" cy="638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13.sinaimg.cn/bmiddle/62079492g74547541c8fc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764704"/>
            <a:ext cx="7056782" cy="5184576"/>
          </a:xfrm>
          <a:prstGeom prst="rect">
            <a:avLst/>
          </a:prstGeom>
          <a:noFill/>
        </p:spPr>
      </p:pic>
      <p:pic>
        <p:nvPicPr>
          <p:cNvPr id="29700" name="Picture 4" descr="http://www.yszyz.com/uploadfile/2009/0602/20090602053308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-171400"/>
            <a:ext cx="5715000" cy="793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ishusheng.net/Images/ArticleImages/20120905113832_7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41" y="476672"/>
            <a:ext cx="8737259" cy="11893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yszyz.com/uploadfile/2009/1019/20091019063204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6010616"/>
            <a:ext cx="7776864" cy="1202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yszyz.com/uploadfile/2009/1121/20091121085532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71500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yszyz.com/uploadfile/2009/0602/2009060206241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16824" cy="5577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802.img.pp.sohu.com.cn/images/blog/2008/5/8/12/6/11a6b1543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60647"/>
            <a:ext cx="9145016" cy="618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ei-shu.cn/uploads/allimg/120731/418-120i1104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146032" cy="523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.ph.126.net/er9Lqpp8wjlF11a_VHwsjg==/271848532507200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976664" cy="5916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eishusheng.net/Images/ArticleImages/20120905113832_7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4563888"/>
            <a:ext cx="7934915" cy="1080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11</Words>
  <Application>Microsoft Office PowerPoint</Application>
  <PresentationFormat>全屏显示(4:3)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玻璃器皿画法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14</cp:revision>
  <dcterms:created xsi:type="dcterms:W3CDTF">2014-10-09T01:41:49Z</dcterms:created>
  <dcterms:modified xsi:type="dcterms:W3CDTF">2015-01-12T23:49:19Z</dcterms:modified>
</cp:coreProperties>
</file>