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3" r:id="rId7"/>
    <p:sldId id="264" r:id="rId8"/>
    <p:sldId id="268" r:id="rId9"/>
    <p:sldId id="261" r:id="rId10"/>
    <p:sldId id="262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80" r:id="rId25"/>
    <p:sldId id="278" r:id="rId26"/>
    <p:sldId id="282" r:id="rId27"/>
    <p:sldId id="281" r:id="rId28"/>
    <p:sldId id="283" r:id="rId29"/>
    <p:sldId id="284" r:id="rId30"/>
    <p:sldId id="285" r:id="rId31"/>
    <p:sldId id="286" r:id="rId32"/>
    <p:sldId id="294" r:id="rId33"/>
    <p:sldId id="287" r:id="rId34"/>
    <p:sldId id="288" r:id="rId35"/>
    <p:sldId id="289" r:id="rId36"/>
    <p:sldId id="293" r:id="rId37"/>
    <p:sldId id="290" r:id="rId38"/>
    <p:sldId id="291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D0D"/>
    <a:srgbClr val="245F0D"/>
    <a:srgbClr val="003300"/>
    <a:srgbClr val="2A6F0F"/>
    <a:srgbClr val="3A9715"/>
    <a:srgbClr val="581E04"/>
    <a:srgbClr val="592A03"/>
    <a:srgbClr val="381502"/>
    <a:srgbClr val="492303"/>
    <a:srgbClr val="823D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21021;&#20013;&#32654;&#26415;&#35838;&#20214;&#25945;&#26696;\13%2014&#20876;&#26032;\14&#20876;&#26032;\&#25945;&#23398;&#35838;&#20214;\07%20&#37325;&#22797;&#30340;&#39764;&#21147;\&#20987;&#32566;&#35829;&#35835;&#35770;&#35821;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2502" y="2285992"/>
            <a:ext cx="6981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A6F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舒体" pitchFamily="2" charset="-122"/>
                <a:ea typeface="方正舒体" pitchFamily="2" charset="-122"/>
              </a:rPr>
              <a:t>欢迎进入美术课堂</a:t>
            </a:r>
            <a:endParaRPr lang="zh-CN" alt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A6F0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357818" y="5286388"/>
            <a:ext cx="35719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300" b="1" dirty="0">
                <a:solidFill>
                  <a:srgbClr val="2A6F0F"/>
                </a:solidFill>
                <a:latin typeface="幼圆" pitchFamily="49" charset="-122"/>
                <a:ea typeface="幼圆" pitchFamily="49" charset="-122"/>
              </a:rPr>
              <a:t>郑陆初级中学    方莲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d2179ea97fab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000108"/>
            <a:ext cx="5648137" cy="5309249"/>
          </a:xfrm>
          <a:prstGeom prst="rect">
            <a:avLst/>
          </a:prstGeom>
          <a:ln w="38100">
            <a:solidFill>
              <a:srgbClr val="0033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2012614167443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59"/>
            <a:ext cx="7072362" cy="4738483"/>
          </a:xfrm>
          <a:ln w="38100">
            <a:solidFill>
              <a:srgbClr val="0033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3531024_13574719476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7730629" cy="4786346"/>
          </a:xfrm>
          <a:ln w="38100">
            <a:solidFill>
              <a:srgbClr val="0033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u=3231017129,2442562011&amp;fm=23&amp;gp=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642918"/>
            <a:ext cx="5929354" cy="5756655"/>
          </a:xfrm>
          <a:ln w="38100">
            <a:solidFill>
              <a:srgbClr val="0033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0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643734" cy="4991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66902" y="5659955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古代建筑</a:t>
            </a:r>
            <a:endParaRPr lang="zh-CN" altLang="en-US" sz="4400" b="1" dirty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0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0200811213383718272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672" t="7143" r="4101" b="4762"/>
          <a:stretch>
            <a:fillRect/>
          </a:stretch>
        </p:blipFill>
        <p:spPr bwMode="auto">
          <a:xfrm>
            <a:off x="1000100" y="357166"/>
            <a:ext cx="328614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 descr="u=1157470023,630258283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143248"/>
            <a:ext cx="2428892" cy="343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 descr="x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290"/>
            <a:ext cx="2286016" cy="3757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20101110095502870.jpg"/>
          <p:cNvPicPr>
            <a:picLocks noChangeAspect="1"/>
          </p:cNvPicPr>
          <p:nvPr/>
        </p:nvPicPr>
        <p:blipFill>
          <a:blip r:embed="rId5"/>
          <a:srcRect t="11321" b="7547"/>
          <a:stretch>
            <a:fillRect/>
          </a:stretch>
        </p:blipFill>
        <p:spPr>
          <a:xfrm>
            <a:off x="3857620" y="3500438"/>
            <a:ext cx="288471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572396" y="2357430"/>
            <a:ext cx="861774" cy="23173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古代陶器</a:t>
            </a:r>
            <a:endParaRPr lang="zh-CN" altLang="en-US" sz="4400" b="1" dirty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0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4209903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隋代女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859" y="500042"/>
            <a:ext cx="4449297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14678" y="5429264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古代服饰</a:t>
            </a:r>
            <a:endParaRPr lang="zh-CN" altLang="en-US" sz="4400" b="1" dirty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0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5艺术楼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52" y="3500438"/>
            <a:ext cx="3817938" cy="278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5461_225108833631_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 b="5244"/>
          <a:stretch>
            <a:fillRect/>
          </a:stretch>
        </p:blipFill>
        <p:spPr bwMode="auto">
          <a:xfrm>
            <a:off x="650902" y="571480"/>
            <a:ext cx="3816350" cy="271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74c3d2ef0d1cee1aacafd5d4"/>
          <p:cNvPicPr>
            <a:picLocks noChangeAspect="1" noChangeArrowheads="1"/>
          </p:cNvPicPr>
          <p:nvPr/>
        </p:nvPicPr>
        <p:blipFill>
          <a:blip r:embed="rId4"/>
          <a:srcRect t="23997" r="31157"/>
          <a:stretch>
            <a:fillRect/>
          </a:stretch>
        </p:blipFill>
        <p:spPr bwMode="auto">
          <a:xfrm>
            <a:off x="4683152" y="571480"/>
            <a:ext cx="3786214" cy="2741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 descr="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6" y="3464718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0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f754ca98a1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57148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 descr="1045430z4qk3sbqq4s1q1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0042"/>
            <a:ext cx="4487916" cy="298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 descr="u=3688596367,1680038198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86190"/>
            <a:ext cx="4481904" cy="2750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9" descr="IMG_934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3890623" cy="266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0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922756761732376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928670"/>
            <a:ext cx="464347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 descr="2006060717084951110.jpg"/>
          <p:cNvPicPr>
            <a:picLocks noChangeAspect="1"/>
          </p:cNvPicPr>
          <p:nvPr/>
        </p:nvPicPr>
        <p:blipFill>
          <a:blip r:embed="rId3"/>
          <a:srcRect l="9634"/>
          <a:stretch>
            <a:fillRect/>
          </a:stretch>
        </p:blipFill>
        <p:spPr>
          <a:xfrm>
            <a:off x="571472" y="714356"/>
            <a:ext cx="335048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击缶诵读论语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50009"/>
            <a:ext cx="8334433" cy="625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0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81fe607984b0f8e876e72e47feea4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7" y="1285860"/>
            <a:ext cx="521787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20120702165747356.jpg"/>
          <p:cNvPicPr>
            <a:picLocks noChangeAspect="1"/>
          </p:cNvPicPr>
          <p:nvPr/>
        </p:nvPicPr>
        <p:blipFill>
          <a:blip r:embed="rId3"/>
          <a:srcRect r="53936"/>
          <a:stretch>
            <a:fillRect/>
          </a:stretch>
        </p:blipFill>
        <p:spPr>
          <a:xfrm>
            <a:off x="6000760" y="1285860"/>
            <a:ext cx="2501447" cy="408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oto3137827" descr="先观察一盒钢珠，为什么能这么整齐地排列呢？学生都明白：因为有了格子。于是引出基本形和骨格--重复的构成要素。接着再问学生：那么我们用平面的方法来表现，会是什么效果呢？于是出示这幅平面的重复构成，由此，重复的含义也就自然得出。"/>
          <p:cNvPicPr/>
          <p:nvPr/>
        </p:nvPicPr>
        <p:blipFill>
          <a:blip r:embed="rId2"/>
          <a:srcRect l="4959" t="23529" r="56198" b="30588"/>
          <a:stretch>
            <a:fillRect/>
          </a:stretch>
        </p:blipFill>
        <p:spPr bwMode="auto">
          <a:xfrm>
            <a:off x="1928794" y="2000240"/>
            <a:ext cx="5072098" cy="4357718"/>
          </a:xfrm>
          <a:prstGeom prst="rect">
            <a:avLst/>
          </a:prstGeom>
          <a:noFill/>
          <a:ln w="38100">
            <a:solidFill>
              <a:srgbClr val="2A6F0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01678" y="107154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n>
                  <a:solidFill>
                    <a:srgbClr val="FFFF00"/>
                  </a:solidFill>
                </a:ln>
                <a:solidFill>
                  <a:srgbClr val="245F0D"/>
                </a:solidFill>
                <a:effectLst>
                  <a:outerShdw blurRad="50800" dist="50800" dir="5400000" algn="ctr" rotWithShape="0">
                    <a:srgbClr val="3A9715"/>
                  </a:outerShdw>
                </a:effectLst>
                <a:latin typeface="华文隶书" pitchFamily="2" charset="-122"/>
                <a:ea typeface="华文隶书" pitchFamily="2" charset="-122"/>
              </a:rPr>
              <a:t>认识重复</a:t>
            </a:r>
            <a:endParaRPr lang="zh-CN" altLang="en-US" sz="4400" b="1" dirty="0">
              <a:ln>
                <a:solidFill>
                  <a:srgbClr val="FFFF00"/>
                </a:solidFill>
              </a:ln>
              <a:solidFill>
                <a:srgbClr val="245F0D"/>
              </a:solidFill>
              <a:effectLst>
                <a:outerShdw blurRad="50800" dist="50800" dir="5400000" algn="ctr" rotWithShape="0">
                  <a:srgbClr val="3A9715"/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14348" y="1357298"/>
            <a:ext cx="696521" cy="214314"/>
            <a:chOff x="642910" y="1285860"/>
            <a:chExt cx="928694" cy="285752"/>
          </a:xfrm>
          <a:solidFill>
            <a:srgbClr val="245F0D"/>
          </a:solidFill>
        </p:grpSpPr>
        <p:sp>
          <p:nvSpPr>
            <p:cNvPr id="7" name="椭圆 6"/>
            <p:cNvSpPr/>
            <p:nvPr/>
          </p:nvSpPr>
          <p:spPr>
            <a:xfrm flipH="1">
              <a:off x="642910" y="1285860"/>
              <a:ext cx="285752" cy="285752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A6F0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H="1">
              <a:off x="1428728" y="1428736"/>
              <a:ext cx="142876" cy="14287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A6F0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H="1">
              <a:off x="1071538" y="1357298"/>
              <a:ext cx="214314" cy="21431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A6F0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71678"/>
            <a:ext cx="9144000" cy="3071834"/>
          </a:xfrm>
          <a:prstGeom prst="rect">
            <a:avLst/>
          </a:prstGeom>
          <a:solidFill>
            <a:srgbClr val="6DCD0D">
              <a:alpha val="37000"/>
            </a:srgbClr>
          </a:solidFill>
          <a:ln>
            <a:solidFill>
              <a:srgbClr val="3A9715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2428868"/>
            <a:ext cx="760015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骨格</a:t>
            </a:r>
            <a:r>
              <a:rPr lang="zh-CN" altLang="en-US" sz="44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：</a:t>
            </a:r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构成图形的框架、骨架。</a:t>
            </a:r>
            <a:endParaRPr lang="en-US" altLang="zh-CN" sz="32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为了将图形元素进行有秩序的排列，而</a:t>
            </a:r>
            <a:endParaRPr lang="en-US" altLang="zh-CN" sz="32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画出的有形的或者无形的格子、线、框，</a:t>
            </a:r>
            <a:endParaRPr lang="en-US" altLang="zh-CN" sz="32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称为</a:t>
            </a:r>
            <a:r>
              <a:rPr lang="zh-CN" altLang="en-US" sz="40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骨骼线</a:t>
            </a:r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1714480" y="1500174"/>
            <a:ext cx="2643206" cy="3500462"/>
            <a:chOff x="3071802" y="1785926"/>
            <a:chExt cx="2643206" cy="3500462"/>
          </a:xfrm>
        </p:grpSpPr>
        <p:sp>
          <p:nvSpPr>
            <p:cNvPr id="56" name="矩形 55"/>
            <p:cNvSpPr/>
            <p:nvPr/>
          </p:nvSpPr>
          <p:spPr>
            <a:xfrm rot="13121275">
              <a:off x="3071802" y="1785926"/>
              <a:ext cx="2643206" cy="350046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 rot="13121275">
              <a:off x="3143240" y="1857364"/>
              <a:ext cx="2500330" cy="3357586"/>
              <a:chOff x="3143240" y="1857364"/>
              <a:chExt cx="2500330" cy="335758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143240" y="185736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143240" y="228599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143240" y="271462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143240" y="3143248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143240" y="3571876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143240" y="400050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143240" y="442913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143240" y="485776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571868" y="185736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571868" y="228599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000496" y="185736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000496" y="228599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71868" y="271462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571868" y="3143248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000496" y="271462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000496" y="3143248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4429124" y="185736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4429124" y="228599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857752" y="185736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857752" y="228599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286380" y="185736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286380" y="228599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429124" y="271462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003300"/>
                    </a:solidFill>
                  </a:ln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857752" y="271462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857752" y="3143248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286380" y="271462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286380" y="3143248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571868" y="3571876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571868" y="400050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000496" y="3571876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000496" y="400050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429124" y="3571876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429124" y="400050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571868" y="442913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571868" y="485776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000496" y="442913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4000496" y="485776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429124" y="442913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429124" y="485776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857752" y="3571876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857752" y="400050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286380" y="3571876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286380" y="4000504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857752" y="442913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857752" y="485776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286380" y="4429132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286380" y="4857760"/>
                <a:ext cx="357190" cy="3571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8" name="椭圆 57"/>
          <p:cNvSpPr/>
          <p:nvPr/>
        </p:nvSpPr>
        <p:spPr>
          <a:xfrm rot="13121275">
            <a:off x="4430131" y="4499562"/>
            <a:ext cx="357190" cy="35719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5929322" y="4292750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基本型</a:t>
            </a:r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4929190" y="4641858"/>
            <a:ext cx="1000132" cy="158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214554"/>
            <a:ext cx="9144000" cy="2643206"/>
          </a:xfrm>
          <a:prstGeom prst="rect">
            <a:avLst/>
          </a:prstGeom>
          <a:solidFill>
            <a:srgbClr val="6DCD0D">
              <a:alpha val="37000"/>
            </a:srgbClr>
          </a:solidFill>
          <a:ln>
            <a:solidFill>
              <a:srgbClr val="3A9715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71538" y="2643182"/>
            <a:ext cx="6984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重复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是指在同一设计中，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相同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的形象出现</a:t>
            </a:r>
            <a:endParaRPr lang="en-US" altLang="zh-CN" sz="28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过两次以上，造成有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规律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的节奏感，以加</a:t>
            </a:r>
            <a:endParaRPr lang="en-US" altLang="zh-CN" sz="28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强给人的印象，使画面统一。</a:t>
            </a:r>
            <a:endParaRPr lang="en-US" altLang="zh-CN" sz="28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14554"/>
            <a:ext cx="9144000" cy="2643206"/>
          </a:xfrm>
          <a:prstGeom prst="rect">
            <a:avLst/>
          </a:prstGeom>
          <a:solidFill>
            <a:srgbClr val="6DCD0D">
              <a:alpha val="37000"/>
            </a:srgbClr>
          </a:solidFill>
          <a:ln>
            <a:solidFill>
              <a:srgbClr val="3A9715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35613" y="2736361"/>
            <a:ext cx="533671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重复的两大主要元素：</a:t>
            </a:r>
            <a:endParaRPr lang="en-US" altLang="zh-CN" sz="32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endParaRPr lang="en-US" altLang="zh-CN" sz="32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40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        </a:t>
            </a:r>
            <a:r>
              <a:rPr lang="zh-CN" altLang="en-US" sz="40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骨格、基本型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12"/>
          <p:cNvPicPr>
            <a:picLocks noChangeAspect="1" noChangeArrowheads="1"/>
          </p:cNvPicPr>
          <p:nvPr/>
        </p:nvPicPr>
        <p:blipFill>
          <a:blip r:embed="rId2"/>
          <a:srcRect l="19412" t="51637" r="18673" b="9154"/>
          <a:stretch>
            <a:fillRect/>
          </a:stretch>
        </p:blipFill>
        <p:spPr bwMode="auto">
          <a:xfrm>
            <a:off x="1714480" y="1000108"/>
            <a:ext cx="57150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1857356" y="3786190"/>
            <a:ext cx="2500330" cy="2214578"/>
            <a:chOff x="1571604" y="1571612"/>
            <a:chExt cx="5286412" cy="4643470"/>
          </a:xfrm>
        </p:grpSpPr>
        <p:sp>
          <p:nvSpPr>
            <p:cNvPr id="16" name="矩形 15"/>
            <p:cNvSpPr/>
            <p:nvPr/>
          </p:nvSpPr>
          <p:spPr>
            <a:xfrm>
              <a:off x="1571604" y="1571612"/>
              <a:ext cx="5214974" cy="46434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31"/>
            <p:cNvGrpSpPr/>
            <p:nvPr/>
          </p:nvGrpSpPr>
          <p:grpSpPr>
            <a:xfrm>
              <a:off x="1571604" y="1643050"/>
              <a:ext cx="5286412" cy="2198184"/>
              <a:chOff x="1571604" y="1643050"/>
              <a:chExt cx="5214974" cy="2198184"/>
            </a:xfrm>
          </p:grpSpPr>
          <p:sp>
            <p:nvSpPr>
              <p:cNvPr id="23" name="任意多边形 22"/>
              <p:cNvSpPr/>
              <p:nvPr/>
            </p:nvSpPr>
            <p:spPr>
              <a:xfrm>
                <a:off x="1571604" y="2214554"/>
                <a:ext cx="5214974" cy="483672"/>
              </a:xfrm>
              <a:custGeom>
                <a:avLst/>
                <a:gdLst>
                  <a:gd name="connsiteX0" fmla="*/ 0 w 6489290"/>
                  <a:gd name="connsiteY0" fmla="*/ 843116 h 875071"/>
                  <a:gd name="connsiteX1" fmla="*/ 707922 w 6489290"/>
                  <a:gd name="connsiteY1" fmla="*/ 120445 h 875071"/>
                  <a:gd name="connsiteX2" fmla="*/ 1430593 w 6489290"/>
                  <a:gd name="connsiteY2" fmla="*/ 857865 h 875071"/>
                  <a:gd name="connsiteX3" fmla="*/ 2138516 w 6489290"/>
                  <a:gd name="connsiteY3" fmla="*/ 120445 h 875071"/>
                  <a:gd name="connsiteX4" fmla="*/ 2831690 w 6489290"/>
                  <a:gd name="connsiteY4" fmla="*/ 857865 h 875071"/>
                  <a:gd name="connsiteX5" fmla="*/ 3554361 w 6489290"/>
                  <a:gd name="connsiteY5" fmla="*/ 120445 h 875071"/>
                  <a:gd name="connsiteX6" fmla="*/ 4262283 w 6489290"/>
                  <a:gd name="connsiteY6" fmla="*/ 872613 h 875071"/>
                  <a:gd name="connsiteX7" fmla="*/ 4955458 w 6489290"/>
                  <a:gd name="connsiteY7" fmla="*/ 135194 h 875071"/>
                  <a:gd name="connsiteX8" fmla="*/ 5678129 w 6489290"/>
                  <a:gd name="connsiteY8" fmla="*/ 857865 h 875071"/>
                  <a:gd name="connsiteX9" fmla="*/ 6371303 w 6489290"/>
                  <a:gd name="connsiteY9" fmla="*/ 120445 h 875071"/>
                  <a:gd name="connsiteX10" fmla="*/ 6386051 w 6489290"/>
                  <a:gd name="connsiteY10" fmla="*/ 135194 h 87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9290" h="875071">
                    <a:moveTo>
                      <a:pt x="0" y="843116"/>
                    </a:moveTo>
                    <a:cubicBezTo>
                      <a:pt x="234745" y="480551"/>
                      <a:pt x="469490" y="117987"/>
                      <a:pt x="707922" y="120445"/>
                    </a:cubicBezTo>
                    <a:cubicBezTo>
                      <a:pt x="946354" y="122903"/>
                      <a:pt x="1192161" y="857865"/>
                      <a:pt x="1430593" y="857865"/>
                    </a:cubicBezTo>
                    <a:cubicBezTo>
                      <a:pt x="1669025" y="857865"/>
                      <a:pt x="1905000" y="120445"/>
                      <a:pt x="2138516" y="120445"/>
                    </a:cubicBezTo>
                    <a:cubicBezTo>
                      <a:pt x="2372032" y="120445"/>
                      <a:pt x="2595716" y="857865"/>
                      <a:pt x="2831690" y="857865"/>
                    </a:cubicBezTo>
                    <a:cubicBezTo>
                      <a:pt x="3067664" y="857865"/>
                      <a:pt x="3315929" y="117987"/>
                      <a:pt x="3554361" y="120445"/>
                    </a:cubicBezTo>
                    <a:cubicBezTo>
                      <a:pt x="3792793" y="122903"/>
                      <a:pt x="4028767" y="870155"/>
                      <a:pt x="4262283" y="872613"/>
                    </a:cubicBezTo>
                    <a:cubicBezTo>
                      <a:pt x="4495799" y="875071"/>
                      <a:pt x="4719484" y="137652"/>
                      <a:pt x="4955458" y="135194"/>
                    </a:cubicBezTo>
                    <a:cubicBezTo>
                      <a:pt x="5191432" y="132736"/>
                      <a:pt x="5442155" y="860323"/>
                      <a:pt x="5678129" y="857865"/>
                    </a:cubicBezTo>
                    <a:cubicBezTo>
                      <a:pt x="5914103" y="855407"/>
                      <a:pt x="6253316" y="240890"/>
                      <a:pt x="6371303" y="120445"/>
                    </a:cubicBezTo>
                    <a:cubicBezTo>
                      <a:pt x="6489290" y="0"/>
                      <a:pt x="6437670" y="67597"/>
                      <a:pt x="6386051" y="135194"/>
                    </a:cubicBezTo>
                  </a:path>
                </a:pathLst>
              </a:cu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1571604" y="1643050"/>
                <a:ext cx="5214974" cy="483672"/>
              </a:xfrm>
              <a:custGeom>
                <a:avLst/>
                <a:gdLst>
                  <a:gd name="connsiteX0" fmla="*/ 0 w 6489290"/>
                  <a:gd name="connsiteY0" fmla="*/ 843116 h 875071"/>
                  <a:gd name="connsiteX1" fmla="*/ 707922 w 6489290"/>
                  <a:gd name="connsiteY1" fmla="*/ 120445 h 875071"/>
                  <a:gd name="connsiteX2" fmla="*/ 1430593 w 6489290"/>
                  <a:gd name="connsiteY2" fmla="*/ 857865 h 875071"/>
                  <a:gd name="connsiteX3" fmla="*/ 2138516 w 6489290"/>
                  <a:gd name="connsiteY3" fmla="*/ 120445 h 875071"/>
                  <a:gd name="connsiteX4" fmla="*/ 2831690 w 6489290"/>
                  <a:gd name="connsiteY4" fmla="*/ 857865 h 875071"/>
                  <a:gd name="connsiteX5" fmla="*/ 3554361 w 6489290"/>
                  <a:gd name="connsiteY5" fmla="*/ 120445 h 875071"/>
                  <a:gd name="connsiteX6" fmla="*/ 4262283 w 6489290"/>
                  <a:gd name="connsiteY6" fmla="*/ 872613 h 875071"/>
                  <a:gd name="connsiteX7" fmla="*/ 4955458 w 6489290"/>
                  <a:gd name="connsiteY7" fmla="*/ 135194 h 875071"/>
                  <a:gd name="connsiteX8" fmla="*/ 5678129 w 6489290"/>
                  <a:gd name="connsiteY8" fmla="*/ 857865 h 875071"/>
                  <a:gd name="connsiteX9" fmla="*/ 6371303 w 6489290"/>
                  <a:gd name="connsiteY9" fmla="*/ 120445 h 875071"/>
                  <a:gd name="connsiteX10" fmla="*/ 6386051 w 6489290"/>
                  <a:gd name="connsiteY10" fmla="*/ 135194 h 87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9290" h="875071">
                    <a:moveTo>
                      <a:pt x="0" y="843116"/>
                    </a:moveTo>
                    <a:cubicBezTo>
                      <a:pt x="234745" y="480551"/>
                      <a:pt x="469490" y="117987"/>
                      <a:pt x="707922" y="120445"/>
                    </a:cubicBezTo>
                    <a:cubicBezTo>
                      <a:pt x="946354" y="122903"/>
                      <a:pt x="1192161" y="857865"/>
                      <a:pt x="1430593" y="857865"/>
                    </a:cubicBezTo>
                    <a:cubicBezTo>
                      <a:pt x="1669025" y="857865"/>
                      <a:pt x="1905000" y="120445"/>
                      <a:pt x="2138516" y="120445"/>
                    </a:cubicBezTo>
                    <a:cubicBezTo>
                      <a:pt x="2372032" y="120445"/>
                      <a:pt x="2595716" y="857865"/>
                      <a:pt x="2831690" y="857865"/>
                    </a:cubicBezTo>
                    <a:cubicBezTo>
                      <a:pt x="3067664" y="857865"/>
                      <a:pt x="3315929" y="117987"/>
                      <a:pt x="3554361" y="120445"/>
                    </a:cubicBezTo>
                    <a:cubicBezTo>
                      <a:pt x="3792793" y="122903"/>
                      <a:pt x="4028767" y="870155"/>
                      <a:pt x="4262283" y="872613"/>
                    </a:cubicBezTo>
                    <a:cubicBezTo>
                      <a:pt x="4495799" y="875071"/>
                      <a:pt x="4719484" y="137652"/>
                      <a:pt x="4955458" y="135194"/>
                    </a:cubicBezTo>
                    <a:cubicBezTo>
                      <a:pt x="5191432" y="132736"/>
                      <a:pt x="5442155" y="860323"/>
                      <a:pt x="5678129" y="857865"/>
                    </a:cubicBezTo>
                    <a:cubicBezTo>
                      <a:pt x="5914103" y="855407"/>
                      <a:pt x="6253316" y="240890"/>
                      <a:pt x="6371303" y="120445"/>
                    </a:cubicBezTo>
                    <a:cubicBezTo>
                      <a:pt x="6489290" y="0"/>
                      <a:pt x="6437670" y="67597"/>
                      <a:pt x="6386051" y="135194"/>
                    </a:cubicBezTo>
                  </a:path>
                </a:pathLst>
              </a:cu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571604" y="3357562"/>
                <a:ext cx="5214974" cy="483672"/>
              </a:xfrm>
              <a:custGeom>
                <a:avLst/>
                <a:gdLst>
                  <a:gd name="connsiteX0" fmla="*/ 0 w 6489290"/>
                  <a:gd name="connsiteY0" fmla="*/ 843116 h 875071"/>
                  <a:gd name="connsiteX1" fmla="*/ 707922 w 6489290"/>
                  <a:gd name="connsiteY1" fmla="*/ 120445 h 875071"/>
                  <a:gd name="connsiteX2" fmla="*/ 1430593 w 6489290"/>
                  <a:gd name="connsiteY2" fmla="*/ 857865 h 875071"/>
                  <a:gd name="connsiteX3" fmla="*/ 2138516 w 6489290"/>
                  <a:gd name="connsiteY3" fmla="*/ 120445 h 875071"/>
                  <a:gd name="connsiteX4" fmla="*/ 2831690 w 6489290"/>
                  <a:gd name="connsiteY4" fmla="*/ 857865 h 875071"/>
                  <a:gd name="connsiteX5" fmla="*/ 3554361 w 6489290"/>
                  <a:gd name="connsiteY5" fmla="*/ 120445 h 875071"/>
                  <a:gd name="connsiteX6" fmla="*/ 4262283 w 6489290"/>
                  <a:gd name="connsiteY6" fmla="*/ 872613 h 875071"/>
                  <a:gd name="connsiteX7" fmla="*/ 4955458 w 6489290"/>
                  <a:gd name="connsiteY7" fmla="*/ 135194 h 875071"/>
                  <a:gd name="connsiteX8" fmla="*/ 5678129 w 6489290"/>
                  <a:gd name="connsiteY8" fmla="*/ 857865 h 875071"/>
                  <a:gd name="connsiteX9" fmla="*/ 6371303 w 6489290"/>
                  <a:gd name="connsiteY9" fmla="*/ 120445 h 875071"/>
                  <a:gd name="connsiteX10" fmla="*/ 6386051 w 6489290"/>
                  <a:gd name="connsiteY10" fmla="*/ 135194 h 87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9290" h="875071">
                    <a:moveTo>
                      <a:pt x="0" y="843116"/>
                    </a:moveTo>
                    <a:cubicBezTo>
                      <a:pt x="234745" y="480551"/>
                      <a:pt x="469490" y="117987"/>
                      <a:pt x="707922" y="120445"/>
                    </a:cubicBezTo>
                    <a:cubicBezTo>
                      <a:pt x="946354" y="122903"/>
                      <a:pt x="1192161" y="857865"/>
                      <a:pt x="1430593" y="857865"/>
                    </a:cubicBezTo>
                    <a:cubicBezTo>
                      <a:pt x="1669025" y="857865"/>
                      <a:pt x="1905000" y="120445"/>
                      <a:pt x="2138516" y="120445"/>
                    </a:cubicBezTo>
                    <a:cubicBezTo>
                      <a:pt x="2372032" y="120445"/>
                      <a:pt x="2595716" y="857865"/>
                      <a:pt x="2831690" y="857865"/>
                    </a:cubicBezTo>
                    <a:cubicBezTo>
                      <a:pt x="3067664" y="857865"/>
                      <a:pt x="3315929" y="117987"/>
                      <a:pt x="3554361" y="120445"/>
                    </a:cubicBezTo>
                    <a:cubicBezTo>
                      <a:pt x="3792793" y="122903"/>
                      <a:pt x="4028767" y="870155"/>
                      <a:pt x="4262283" y="872613"/>
                    </a:cubicBezTo>
                    <a:cubicBezTo>
                      <a:pt x="4495799" y="875071"/>
                      <a:pt x="4719484" y="137652"/>
                      <a:pt x="4955458" y="135194"/>
                    </a:cubicBezTo>
                    <a:cubicBezTo>
                      <a:pt x="5191432" y="132736"/>
                      <a:pt x="5442155" y="860323"/>
                      <a:pt x="5678129" y="857865"/>
                    </a:cubicBezTo>
                    <a:cubicBezTo>
                      <a:pt x="5914103" y="855407"/>
                      <a:pt x="6253316" y="240890"/>
                      <a:pt x="6371303" y="120445"/>
                    </a:cubicBezTo>
                    <a:cubicBezTo>
                      <a:pt x="6489290" y="0"/>
                      <a:pt x="6437670" y="67597"/>
                      <a:pt x="6386051" y="135194"/>
                    </a:cubicBezTo>
                  </a:path>
                </a:pathLst>
              </a:cu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1571604" y="2786058"/>
                <a:ext cx="5214974" cy="483672"/>
              </a:xfrm>
              <a:custGeom>
                <a:avLst/>
                <a:gdLst>
                  <a:gd name="connsiteX0" fmla="*/ 0 w 6489290"/>
                  <a:gd name="connsiteY0" fmla="*/ 843116 h 875071"/>
                  <a:gd name="connsiteX1" fmla="*/ 707922 w 6489290"/>
                  <a:gd name="connsiteY1" fmla="*/ 120445 h 875071"/>
                  <a:gd name="connsiteX2" fmla="*/ 1430593 w 6489290"/>
                  <a:gd name="connsiteY2" fmla="*/ 857865 h 875071"/>
                  <a:gd name="connsiteX3" fmla="*/ 2138516 w 6489290"/>
                  <a:gd name="connsiteY3" fmla="*/ 120445 h 875071"/>
                  <a:gd name="connsiteX4" fmla="*/ 2831690 w 6489290"/>
                  <a:gd name="connsiteY4" fmla="*/ 857865 h 875071"/>
                  <a:gd name="connsiteX5" fmla="*/ 3554361 w 6489290"/>
                  <a:gd name="connsiteY5" fmla="*/ 120445 h 875071"/>
                  <a:gd name="connsiteX6" fmla="*/ 4262283 w 6489290"/>
                  <a:gd name="connsiteY6" fmla="*/ 872613 h 875071"/>
                  <a:gd name="connsiteX7" fmla="*/ 4955458 w 6489290"/>
                  <a:gd name="connsiteY7" fmla="*/ 135194 h 875071"/>
                  <a:gd name="connsiteX8" fmla="*/ 5678129 w 6489290"/>
                  <a:gd name="connsiteY8" fmla="*/ 857865 h 875071"/>
                  <a:gd name="connsiteX9" fmla="*/ 6371303 w 6489290"/>
                  <a:gd name="connsiteY9" fmla="*/ 120445 h 875071"/>
                  <a:gd name="connsiteX10" fmla="*/ 6386051 w 6489290"/>
                  <a:gd name="connsiteY10" fmla="*/ 135194 h 87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9290" h="875071">
                    <a:moveTo>
                      <a:pt x="0" y="843116"/>
                    </a:moveTo>
                    <a:cubicBezTo>
                      <a:pt x="234745" y="480551"/>
                      <a:pt x="469490" y="117987"/>
                      <a:pt x="707922" y="120445"/>
                    </a:cubicBezTo>
                    <a:cubicBezTo>
                      <a:pt x="946354" y="122903"/>
                      <a:pt x="1192161" y="857865"/>
                      <a:pt x="1430593" y="857865"/>
                    </a:cubicBezTo>
                    <a:cubicBezTo>
                      <a:pt x="1669025" y="857865"/>
                      <a:pt x="1905000" y="120445"/>
                      <a:pt x="2138516" y="120445"/>
                    </a:cubicBezTo>
                    <a:cubicBezTo>
                      <a:pt x="2372032" y="120445"/>
                      <a:pt x="2595716" y="857865"/>
                      <a:pt x="2831690" y="857865"/>
                    </a:cubicBezTo>
                    <a:cubicBezTo>
                      <a:pt x="3067664" y="857865"/>
                      <a:pt x="3315929" y="117987"/>
                      <a:pt x="3554361" y="120445"/>
                    </a:cubicBezTo>
                    <a:cubicBezTo>
                      <a:pt x="3792793" y="122903"/>
                      <a:pt x="4028767" y="870155"/>
                      <a:pt x="4262283" y="872613"/>
                    </a:cubicBezTo>
                    <a:cubicBezTo>
                      <a:pt x="4495799" y="875071"/>
                      <a:pt x="4719484" y="137652"/>
                      <a:pt x="4955458" y="135194"/>
                    </a:cubicBezTo>
                    <a:cubicBezTo>
                      <a:pt x="5191432" y="132736"/>
                      <a:pt x="5442155" y="860323"/>
                      <a:pt x="5678129" y="857865"/>
                    </a:cubicBezTo>
                    <a:cubicBezTo>
                      <a:pt x="5914103" y="855407"/>
                      <a:pt x="6253316" y="240890"/>
                      <a:pt x="6371303" y="120445"/>
                    </a:cubicBezTo>
                    <a:cubicBezTo>
                      <a:pt x="6489290" y="0"/>
                      <a:pt x="6437670" y="67597"/>
                      <a:pt x="6386051" y="135194"/>
                    </a:cubicBezTo>
                  </a:path>
                </a:pathLst>
              </a:cu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32"/>
            <p:cNvGrpSpPr/>
            <p:nvPr/>
          </p:nvGrpSpPr>
          <p:grpSpPr>
            <a:xfrm>
              <a:off x="1571604" y="3945460"/>
              <a:ext cx="5286412" cy="2198184"/>
              <a:chOff x="1571604" y="1643050"/>
              <a:chExt cx="5214974" cy="2198184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1571604" y="2214554"/>
                <a:ext cx="5214974" cy="483672"/>
              </a:xfrm>
              <a:custGeom>
                <a:avLst/>
                <a:gdLst>
                  <a:gd name="connsiteX0" fmla="*/ 0 w 6489290"/>
                  <a:gd name="connsiteY0" fmla="*/ 843116 h 875071"/>
                  <a:gd name="connsiteX1" fmla="*/ 707922 w 6489290"/>
                  <a:gd name="connsiteY1" fmla="*/ 120445 h 875071"/>
                  <a:gd name="connsiteX2" fmla="*/ 1430593 w 6489290"/>
                  <a:gd name="connsiteY2" fmla="*/ 857865 h 875071"/>
                  <a:gd name="connsiteX3" fmla="*/ 2138516 w 6489290"/>
                  <a:gd name="connsiteY3" fmla="*/ 120445 h 875071"/>
                  <a:gd name="connsiteX4" fmla="*/ 2831690 w 6489290"/>
                  <a:gd name="connsiteY4" fmla="*/ 857865 h 875071"/>
                  <a:gd name="connsiteX5" fmla="*/ 3554361 w 6489290"/>
                  <a:gd name="connsiteY5" fmla="*/ 120445 h 875071"/>
                  <a:gd name="connsiteX6" fmla="*/ 4262283 w 6489290"/>
                  <a:gd name="connsiteY6" fmla="*/ 872613 h 875071"/>
                  <a:gd name="connsiteX7" fmla="*/ 4955458 w 6489290"/>
                  <a:gd name="connsiteY7" fmla="*/ 135194 h 875071"/>
                  <a:gd name="connsiteX8" fmla="*/ 5678129 w 6489290"/>
                  <a:gd name="connsiteY8" fmla="*/ 857865 h 875071"/>
                  <a:gd name="connsiteX9" fmla="*/ 6371303 w 6489290"/>
                  <a:gd name="connsiteY9" fmla="*/ 120445 h 875071"/>
                  <a:gd name="connsiteX10" fmla="*/ 6386051 w 6489290"/>
                  <a:gd name="connsiteY10" fmla="*/ 135194 h 87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9290" h="875071">
                    <a:moveTo>
                      <a:pt x="0" y="843116"/>
                    </a:moveTo>
                    <a:cubicBezTo>
                      <a:pt x="234745" y="480551"/>
                      <a:pt x="469490" y="117987"/>
                      <a:pt x="707922" y="120445"/>
                    </a:cubicBezTo>
                    <a:cubicBezTo>
                      <a:pt x="946354" y="122903"/>
                      <a:pt x="1192161" y="857865"/>
                      <a:pt x="1430593" y="857865"/>
                    </a:cubicBezTo>
                    <a:cubicBezTo>
                      <a:pt x="1669025" y="857865"/>
                      <a:pt x="1905000" y="120445"/>
                      <a:pt x="2138516" y="120445"/>
                    </a:cubicBezTo>
                    <a:cubicBezTo>
                      <a:pt x="2372032" y="120445"/>
                      <a:pt x="2595716" y="857865"/>
                      <a:pt x="2831690" y="857865"/>
                    </a:cubicBezTo>
                    <a:cubicBezTo>
                      <a:pt x="3067664" y="857865"/>
                      <a:pt x="3315929" y="117987"/>
                      <a:pt x="3554361" y="120445"/>
                    </a:cubicBezTo>
                    <a:cubicBezTo>
                      <a:pt x="3792793" y="122903"/>
                      <a:pt x="4028767" y="870155"/>
                      <a:pt x="4262283" y="872613"/>
                    </a:cubicBezTo>
                    <a:cubicBezTo>
                      <a:pt x="4495799" y="875071"/>
                      <a:pt x="4719484" y="137652"/>
                      <a:pt x="4955458" y="135194"/>
                    </a:cubicBezTo>
                    <a:cubicBezTo>
                      <a:pt x="5191432" y="132736"/>
                      <a:pt x="5442155" y="860323"/>
                      <a:pt x="5678129" y="857865"/>
                    </a:cubicBezTo>
                    <a:cubicBezTo>
                      <a:pt x="5914103" y="855407"/>
                      <a:pt x="6253316" y="240890"/>
                      <a:pt x="6371303" y="120445"/>
                    </a:cubicBezTo>
                    <a:cubicBezTo>
                      <a:pt x="6489290" y="0"/>
                      <a:pt x="6437670" y="67597"/>
                      <a:pt x="6386051" y="135194"/>
                    </a:cubicBezTo>
                  </a:path>
                </a:pathLst>
              </a:cu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571604" y="1643050"/>
                <a:ext cx="5214974" cy="483672"/>
              </a:xfrm>
              <a:custGeom>
                <a:avLst/>
                <a:gdLst>
                  <a:gd name="connsiteX0" fmla="*/ 0 w 6489290"/>
                  <a:gd name="connsiteY0" fmla="*/ 843116 h 875071"/>
                  <a:gd name="connsiteX1" fmla="*/ 707922 w 6489290"/>
                  <a:gd name="connsiteY1" fmla="*/ 120445 h 875071"/>
                  <a:gd name="connsiteX2" fmla="*/ 1430593 w 6489290"/>
                  <a:gd name="connsiteY2" fmla="*/ 857865 h 875071"/>
                  <a:gd name="connsiteX3" fmla="*/ 2138516 w 6489290"/>
                  <a:gd name="connsiteY3" fmla="*/ 120445 h 875071"/>
                  <a:gd name="connsiteX4" fmla="*/ 2831690 w 6489290"/>
                  <a:gd name="connsiteY4" fmla="*/ 857865 h 875071"/>
                  <a:gd name="connsiteX5" fmla="*/ 3554361 w 6489290"/>
                  <a:gd name="connsiteY5" fmla="*/ 120445 h 875071"/>
                  <a:gd name="connsiteX6" fmla="*/ 4262283 w 6489290"/>
                  <a:gd name="connsiteY6" fmla="*/ 872613 h 875071"/>
                  <a:gd name="connsiteX7" fmla="*/ 4955458 w 6489290"/>
                  <a:gd name="connsiteY7" fmla="*/ 135194 h 875071"/>
                  <a:gd name="connsiteX8" fmla="*/ 5678129 w 6489290"/>
                  <a:gd name="connsiteY8" fmla="*/ 857865 h 875071"/>
                  <a:gd name="connsiteX9" fmla="*/ 6371303 w 6489290"/>
                  <a:gd name="connsiteY9" fmla="*/ 120445 h 875071"/>
                  <a:gd name="connsiteX10" fmla="*/ 6386051 w 6489290"/>
                  <a:gd name="connsiteY10" fmla="*/ 135194 h 87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9290" h="875071">
                    <a:moveTo>
                      <a:pt x="0" y="843116"/>
                    </a:moveTo>
                    <a:cubicBezTo>
                      <a:pt x="234745" y="480551"/>
                      <a:pt x="469490" y="117987"/>
                      <a:pt x="707922" y="120445"/>
                    </a:cubicBezTo>
                    <a:cubicBezTo>
                      <a:pt x="946354" y="122903"/>
                      <a:pt x="1192161" y="857865"/>
                      <a:pt x="1430593" y="857865"/>
                    </a:cubicBezTo>
                    <a:cubicBezTo>
                      <a:pt x="1669025" y="857865"/>
                      <a:pt x="1905000" y="120445"/>
                      <a:pt x="2138516" y="120445"/>
                    </a:cubicBezTo>
                    <a:cubicBezTo>
                      <a:pt x="2372032" y="120445"/>
                      <a:pt x="2595716" y="857865"/>
                      <a:pt x="2831690" y="857865"/>
                    </a:cubicBezTo>
                    <a:cubicBezTo>
                      <a:pt x="3067664" y="857865"/>
                      <a:pt x="3315929" y="117987"/>
                      <a:pt x="3554361" y="120445"/>
                    </a:cubicBezTo>
                    <a:cubicBezTo>
                      <a:pt x="3792793" y="122903"/>
                      <a:pt x="4028767" y="870155"/>
                      <a:pt x="4262283" y="872613"/>
                    </a:cubicBezTo>
                    <a:cubicBezTo>
                      <a:pt x="4495799" y="875071"/>
                      <a:pt x="4719484" y="137652"/>
                      <a:pt x="4955458" y="135194"/>
                    </a:cubicBezTo>
                    <a:cubicBezTo>
                      <a:pt x="5191432" y="132736"/>
                      <a:pt x="5442155" y="860323"/>
                      <a:pt x="5678129" y="857865"/>
                    </a:cubicBezTo>
                    <a:cubicBezTo>
                      <a:pt x="5914103" y="855407"/>
                      <a:pt x="6253316" y="240890"/>
                      <a:pt x="6371303" y="120445"/>
                    </a:cubicBezTo>
                    <a:cubicBezTo>
                      <a:pt x="6489290" y="0"/>
                      <a:pt x="6437670" y="67597"/>
                      <a:pt x="6386051" y="135194"/>
                    </a:cubicBezTo>
                  </a:path>
                </a:pathLst>
              </a:cu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1571604" y="3357562"/>
                <a:ext cx="5214974" cy="483672"/>
              </a:xfrm>
              <a:custGeom>
                <a:avLst/>
                <a:gdLst>
                  <a:gd name="connsiteX0" fmla="*/ 0 w 6489290"/>
                  <a:gd name="connsiteY0" fmla="*/ 843116 h 875071"/>
                  <a:gd name="connsiteX1" fmla="*/ 707922 w 6489290"/>
                  <a:gd name="connsiteY1" fmla="*/ 120445 h 875071"/>
                  <a:gd name="connsiteX2" fmla="*/ 1430593 w 6489290"/>
                  <a:gd name="connsiteY2" fmla="*/ 857865 h 875071"/>
                  <a:gd name="connsiteX3" fmla="*/ 2138516 w 6489290"/>
                  <a:gd name="connsiteY3" fmla="*/ 120445 h 875071"/>
                  <a:gd name="connsiteX4" fmla="*/ 2831690 w 6489290"/>
                  <a:gd name="connsiteY4" fmla="*/ 857865 h 875071"/>
                  <a:gd name="connsiteX5" fmla="*/ 3554361 w 6489290"/>
                  <a:gd name="connsiteY5" fmla="*/ 120445 h 875071"/>
                  <a:gd name="connsiteX6" fmla="*/ 4262283 w 6489290"/>
                  <a:gd name="connsiteY6" fmla="*/ 872613 h 875071"/>
                  <a:gd name="connsiteX7" fmla="*/ 4955458 w 6489290"/>
                  <a:gd name="connsiteY7" fmla="*/ 135194 h 875071"/>
                  <a:gd name="connsiteX8" fmla="*/ 5678129 w 6489290"/>
                  <a:gd name="connsiteY8" fmla="*/ 857865 h 875071"/>
                  <a:gd name="connsiteX9" fmla="*/ 6371303 w 6489290"/>
                  <a:gd name="connsiteY9" fmla="*/ 120445 h 875071"/>
                  <a:gd name="connsiteX10" fmla="*/ 6386051 w 6489290"/>
                  <a:gd name="connsiteY10" fmla="*/ 135194 h 87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9290" h="875071">
                    <a:moveTo>
                      <a:pt x="0" y="843116"/>
                    </a:moveTo>
                    <a:cubicBezTo>
                      <a:pt x="234745" y="480551"/>
                      <a:pt x="469490" y="117987"/>
                      <a:pt x="707922" y="120445"/>
                    </a:cubicBezTo>
                    <a:cubicBezTo>
                      <a:pt x="946354" y="122903"/>
                      <a:pt x="1192161" y="857865"/>
                      <a:pt x="1430593" y="857865"/>
                    </a:cubicBezTo>
                    <a:cubicBezTo>
                      <a:pt x="1669025" y="857865"/>
                      <a:pt x="1905000" y="120445"/>
                      <a:pt x="2138516" y="120445"/>
                    </a:cubicBezTo>
                    <a:cubicBezTo>
                      <a:pt x="2372032" y="120445"/>
                      <a:pt x="2595716" y="857865"/>
                      <a:pt x="2831690" y="857865"/>
                    </a:cubicBezTo>
                    <a:cubicBezTo>
                      <a:pt x="3067664" y="857865"/>
                      <a:pt x="3315929" y="117987"/>
                      <a:pt x="3554361" y="120445"/>
                    </a:cubicBezTo>
                    <a:cubicBezTo>
                      <a:pt x="3792793" y="122903"/>
                      <a:pt x="4028767" y="870155"/>
                      <a:pt x="4262283" y="872613"/>
                    </a:cubicBezTo>
                    <a:cubicBezTo>
                      <a:pt x="4495799" y="875071"/>
                      <a:pt x="4719484" y="137652"/>
                      <a:pt x="4955458" y="135194"/>
                    </a:cubicBezTo>
                    <a:cubicBezTo>
                      <a:pt x="5191432" y="132736"/>
                      <a:pt x="5442155" y="860323"/>
                      <a:pt x="5678129" y="857865"/>
                    </a:cubicBezTo>
                    <a:cubicBezTo>
                      <a:pt x="5914103" y="855407"/>
                      <a:pt x="6253316" y="240890"/>
                      <a:pt x="6371303" y="120445"/>
                    </a:cubicBezTo>
                    <a:cubicBezTo>
                      <a:pt x="6489290" y="0"/>
                      <a:pt x="6437670" y="67597"/>
                      <a:pt x="6386051" y="135194"/>
                    </a:cubicBezTo>
                  </a:path>
                </a:pathLst>
              </a:cu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1571604" y="2786058"/>
                <a:ext cx="5214974" cy="483672"/>
              </a:xfrm>
              <a:custGeom>
                <a:avLst/>
                <a:gdLst>
                  <a:gd name="connsiteX0" fmla="*/ 0 w 6489290"/>
                  <a:gd name="connsiteY0" fmla="*/ 843116 h 875071"/>
                  <a:gd name="connsiteX1" fmla="*/ 707922 w 6489290"/>
                  <a:gd name="connsiteY1" fmla="*/ 120445 h 875071"/>
                  <a:gd name="connsiteX2" fmla="*/ 1430593 w 6489290"/>
                  <a:gd name="connsiteY2" fmla="*/ 857865 h 875071"/>
                  <a:gd name="connsiteX3" fmla="*/ 2138516 w 6489290"/>
                  <a:gd name="connsiteY3" fmla="*/ 120445 h 875071"/>
                  <a:gd name="connsiteX4" fmla="*/ 2831690 w 6489290"/>
                  <a:gd name="connsiteY4" fmla="*/ 857865 h 875071"/>
                  <a:gd name="connsiteX5" fmla="*/ 3554361 w 6489290"/>
                  <a:gd name="connsiteY5" fmla="*/ 120445 h 875071"/>
                  <a:gd name="connsiteX6" fmla="*/ 4262283 w 6489290"/>
                  <a:gd name="connsiteY6" fmla="*/ 872613 h 875071"/>
                  <a:gd name="connsiteX7" fmla="*/ 4955458 w 6489290"/>
                  <a:gd name="connsiteY7" fmla="*/ 135194 h 875071"/>
                  <a:gd name="connsiteX8" fmla="*/ 5678129 w 6489290"/>
                  <a:gd name="connsiteY8" fmla="*/ 857865 h 875071"/>
                  <a:gd name="connsiteX9" fmla="*/ 6371303 w 6489290"/>
                  <a:gd name="connsiteY9" fmla="*/ 120445 h 875071"/>
                  <a:gd name="connsiteX10" fmla="*/ 6386051 w 6489290"/>
                  <a:gd name="connsiteY10" fmla="*/ 135194 h 87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9290" h="875071">
                    <a:moveTo>
                      <a:pt x="0" y="843116"/>
                    </a:moveTo>
                    <a:cubicBezTo>
                      <a:pt x="234745" y="480551"/>
                      <a:pt x="469490" y="117987"/>
                      <a:pt x="707922" y="120445"/>
                    </a:cubicBezTo>
                    <a:cubicBezTo>
                      <a:pt x="946354" y="122903"/>
                      <a:pt x="1192161" y="857865"/>
                      <a:pt x="1430593" y="857865"/>
                    </a:cubicBezTo>
                    <a:cubicBezTo>
                      <a:pt x="1669025" y="857865"/>
                      <a:pt x="1905000" y="120445"/>
                      <a:pt x="2138516" y="120445"/>
                    </a:cubicBezTo>
                    <a:cubicBezTo>
                      <a:pt x="2372032" y="120445"/>
                      <a:pt x="2595716" y="857865"/>
                      <a:pt x="2831690" y="857865"/>
                    </a:cubicBezTo>
                    <a:cubicBezTo>
                      <a:pt x="3067664" y="857865"/>
                      <a:pt x="3315929" y="117987"/>
                      <a:pt x="3554361" y="120445"/>
                    </a:cubicBezTo>
                    <a:cubicBezTo>
                      <a:pt x="3792793" y="122903"/>
                      <a:pt x="4028767" y="870155"/>
                      <a:pt x="4262283" y="872613"/>
                    </a:cubicBezTo>
                    <a:cubicBezTo>
                      <a:pt x="4495799" y="875071"/>
                      <a:pt x="4719484" y="137652"/>
                      <a:pt x="4955458" y="135194"/>
                    </a:cubicBezTo>
                    <a:cubicBezTo>
                      <a:pt x="5191432" y="132736"/>
                      <a:pt x="5442155" y="860323"/>
                      <a:pt x="5678129" y="857865"/>
                    </a:cubicBezTo>
                    <a:cubicBezTo>
                      <a:pt x="5914103" y="855407"/>
                      <a:pt x="6253316" y="240890"/>
                      <a:pt x="6371303" y="120445"/>
                    </a:cubicBezTo>
                    <a:cubicBezTo>
                      <a:pt x="6489290" y="0"/>
                      <a:pt x="6437670" y="67597"/>
                      <a:pt x="6386051" y="135194"/>
                    </a:cubicBezTo>
                  </a:path>
                </a:pathLst>
              </a:cu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857752" y="3786190"/>
            <a:ext cx="2217130" cy="2223750"/>
            <a:chOff x="3000364" y="1857364"/>
            <a:chExt cx="3429024" cy="3439262"/>
          </a:xfrm>
        </p:grpSpPr>
        <p:sp>
          <p:nvSpPr>
            <p:cNvPr id="28" name="矩形 27"/>
            <p:cNvSpPr/>
            <p:nvPr/>
          </p:nvSpPr>
          <p:spPr>
            <a:xfrm>
              <a:off x="3000364" y="1857364"/>
              <a:ext cx="3429023" cy="343926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071934" y="2928934"/>
              <a:ext cx="1285884" cy="1285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714744" y="2571744"/>
              <a:ext cx="2000264" cy="2000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429124" y="3286124"/>
              <a:ext cx="571504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357554" y="2214554"/>
              <a:ext cx="2714644" cy="27146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000364" y="1857364"/>
              <a:ext cx="3429024" cy="3429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 descr="63885_105318006563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166" t="4322" r="41615" b="49241"/>
          <a:stretch>
            <a:fillRect/>
          </a:stretch>
        </p:blipFill>
        <p:spPr>
          <a:xfrm>
            <a:off x="1000100" y="1000108"/>
            <a:ext cx="285752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内容占位符 5" descr="1507.jpg"/>
          <p:cNvPicPr>
            <a:picLocks noChangeAspect="1"/>
          </p:cNvPicPr>
          <p:nvPr/>
        </p:nvPicPr>
        <p:blipFill>
          <a:blip r:embed="rId3"/>
          <a:srcRect l="10033" t="5335" r="10702" b="5487"/>
          <a:stretch>
            <a:fillRect/>
          </a:stretch>
        </p:blipFill>
        <p:spPr>
          <a:xfrm>
            <a:off x="4357686" y="928670"/>
            <a:ext cx="289415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内容占位符 3" descr="1303.jpg"/>
          <p:cNvPicPr>
            <a:picLocks noChangeAspect="1"/>
          </p:cNvPicPr>
          <p:nvPr/>
        </p:nvPicPr>
        <p:blipFill>
          <a:blip r:embed="rId4" cstate="print"/>
          <a:srcRect l="7791" t="10937" r="37673" b="10937"/>
          <a:stretch>
            <a:fillRect/>
          </a:stretch>
        </p:blipFill>
        <p:spPr>
          <a:xfrm>
            <a:off x="1357290" y="4000504"/>
            <a:ext cx="2500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6" descr="huge4e954affd33e3"/>
          <p:cNvPicPr>
            <a:picLocks noChangeAspect="1" noChangeArrowheads="1"/>
          </p:cNvPicPr>
          <p:nvPr/>
        </p:nvPicPr>
        <p:blipFill>
          <a:blip r:embed="rId5"/>
          <a:srcRect l="11842" t="72411" r="65337" b="11440"/>
          <a:stretch>
            <a:fillRect/>
          </a:stretch>
        </p:blipFill>
        <p:spPr bwMode="auto">
          <a:xfrm>
            <a:off x="4500562" y="4000504"/>
            <a:ext cx="2500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2" name="组合 21"/>
          <p:cNvGrpSpPr/>
          <p:nvPr/>
        </p:nvGrpSpPr>
        <p:grpSpPr>
          <a:xfrm>
            <a:off x="1000100" y="1000108"/>
            <a:ext cx="2786082" cy="2786082"/>
            <a:chOff x="1000100" y="1000108"/>
            <a:chExt cx="2786082" cy="2786082"/>
          </a:xfrm>
        </p:grpSpPr>
        <p:cxnSp>
          <p:nvCxnSpPr>
            <p:cNvPr id="11" name="直接连接符 10"/>
            <p:cNvCxnSpPr/>
            <p:nvPr/>
          </p:nvCxnSpPr>
          <p:spPr>
            <a:xfrm rot="5400000">
              <a:off x="322233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000100" y="1000108"/>
              <a:ext cx="2786082" cy="2786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 rot="5400000">
              <a:off x="1035025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1749404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000100" y="1714488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00100" y="2427280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000100" y="3141660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357686" y="928670"/>
            <a:ext cx="2857520" cy="2786082"/>
            <a:chOff x="1000100" y="1000108"/>
            <a:chExt cx="2786082" cy="2786082"/>
          </a:xfrm>
        </p:grpSpPr>
        <p:cxnSp>
          <p:nvCxnSpPr>
            <p:cNvPr id="24" name="直接连接符 23"/>
            <p:cNvCxnSpPr/>
            <p:nvPr/>
          </p:nvCxnSpPr>
          <p:spPr>
            <a:xfrm rot="5400000">
              <a:off x="322233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000100" y="1000108"/>
              <a:ext cx="2786082" cy="2786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rot="5400000">
              <a:off x="1035025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1749404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000100" y="1714488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000100" y="2427280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000100" y="3141660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357290" y="4000504"/>
            <a:ext cx="2500330" cy="2428892"/>
            <a:chOff x="1000100" y="1000108"/>
            <a:chExt cx="2786082" cy="2786082"/>
          </a:xfrm>
        </p:grpSpPr>
        <p:cxnSp>
          <p:nvCxnSpPr>
            <p:cNvPr id="32" name="直接连接符 31"/>
            <p:cNvCxnSpPr/>
            <p:nvPr/>
          </p:nvCxnSpPr>
          <p:spPr>
            <a:xfrm rot="5400000">
              <a:off x="322233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1000100" y="1000108"/>
              <a:ext cx="2786082" cy="2786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 rot="5400000">
              <a:off x="1035025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1749404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00100" y="1714488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000100" y="2427280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000100" y="3141660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510086" y="4000504"/>
            <a:ext cx="2419368" cy="2428893"/>
            <a:chOff x="1000100" y="1000108"/>
            <a:chExt cx="2786082" cy="2786083"/>
          </a:xfrm>
        </p:grpSpPr>
        <p:cxnSp>
          <p:nvCxnSpPr>
            <p:cNvPr id="41" name="直接连接符 40"/>
            <p:cNvCxnSpPr/>
            <p:nvPr/>
          </p:nvCxnSpPr>
          <p:spPr>
            <a:xfrm rot="5400000">
              <a:off x="500225" y="2392355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000100" y="1000108"/>
              <a:ext cx="2786082" cy="2786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/>
            <p:nvPr/>
          </p:nvCxnSpPr>
          <p:spPr>
            <a:xfrm rot="5400000">
              <a:off x="1489008" y="2392356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00100" y="1981844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000100" y="2884811"/>
              <a:ext cx="278608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14554"/>
            <a:ext cx="9144000" cy="2643206"/>
          </a:xfrm>
          <a:prstGeom prst="rect">
            <a:avLst/>
          </a:prstGeom>
          <a:solidFill>
            <a:srgbClr val="6DCD0D">
              <a:alpha val="37000"/>
            </a:srgbClr>
          </a:solidFill>
          <a:ln>
            <a:solidFill>
              <a:srgbClr val="3A9715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71604" y="2879237"/>
            <a:ext cx="636424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相同的</a:t>
            </a:r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基本形，做</a:t>
            </a:r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不同的</a:t>
            </a:r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重复构成</a:t>
            </a:r>
            <a:endParaRPr lang="en-US" altLang="zh-CN" sz="32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可以从哪些方面做变化呢？</a:t>
            </a:r>
          </a:p>
          <a:p>
            <a:endParaRPr lang="zh-CN" altLang="en-US" sz="4000" b="1" dirty="0" smtClean="0">
              <a:ln w="12700">
                <a:solidFill>
                  <a:srgbClr val="2A6F0F"/>
                </a:solidFill>
              </a:ln>
              <a:solidFill>
                <a:srgbClr val="FFFF0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uge4e954affd33e3"/>
          <p:cNvPicPr>
            <a:picLocks noChangeAspect="1" noChangeArrowheads="1"/>
          </p:cNvPicPr>
          <p:nvPr/>
        </p:nvPicPr>
        <p:blipFill>
          <a:blip r:embed="rId2"/>
          <a:srcRect l="8919" t="8478" r="4475" b="70404"/>
          <a:stretch>
            <a:fillRect/>
          </a:stretch>
        </p:blipFill>
        <p:spPr bwMode="auto">
          <a:xfrm>
            <a:off x="1592287" y="1714488"/>
            <a:ext cx="64801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uge4e954affd33e3"/>
          <p:cNvPicPr>
            <a:picLocks noChangeAspect="1" noChangeArrowheads="1"/>
          </p:cNvPicPr>
          <p:nvPr/>
        </p:nvPicPr>
        <p:blipFill>
          <a:blip r:embed="rId2"/>
          <a:srcRect l="39798" t="29596" r="34314" b="52081"/>
          <a:stretch>
            <a:fillRect/>
          </a:stretch>
        </p:blipFill>
        <p:spPr bwMode="auto">
          <a:xfrm>
            <a:off x="6072198" y="3824260"/>
            <a:ext cx="1890758" cy="18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huge4e954affd33e3"/>
          <p:cNvPicPr>
            <a:picLocks noChangeAspect="1" noChangeArrowheads="1"/>
          </p:cNvPicPr>
          <p:nvPr/>
        </p:nvPicPr>
        <p:blipFill>
          <a:blip r:embed="rId2"/>
          <a:srcRect l="9872" t="71817" r="35260" b="10460"/>
          <a:stretch>
            <a:fillRect/>
          </a:stretch>
        </p:blipFill>
        <p:spPr bwMode="auto">
          <a:xfrm>
            <a:off x="1592287" y="3806810"/>
            <a:ext cx="44656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1071547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基本形方向的变化</a:t>
            </a:r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：</a:t>
            </a:r>
          </a:p>
          <a:p>
            <a:endParaRPr lang="zh-CN" altLang="en-US" sz="4000" b="1" dirty="0" smtClean="0">
              <a:ln w="12700">
                <a:solidFill>
                  <a:srgbClr val="2A6F0F"/>
                </a:solidFill>
              </a:ln>
              <a:solidFill>
                <a:srgbClr val="FFFF0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3A9715">
              <a:alpha val="47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3A9715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2938" y="0"/>
            <a:ext cx="63418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义务教育教科书七年级上册 设计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.</a:t>
            </a: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应用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第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课</a:t>
            </a:r>
            <a:endParaRPr lang="zh-CN" alt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88" y="71438"/>
            <a:ext cx="161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643042" y="2428868"/>
            <a:ext cx="5835252" cy="1446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8800" b="1" dirty="0" smtClean="0">
                <a:ln/>
                <a:solidFill>
                  <a:srgbClr val="2A6F0F"/>
                </a:solidFill>
                <a:latin typeface="华文琥珀" pitchFamily="2" charset="-122"/>
                <a:ea typeface="华文琥珀" pitchFamily="2" charset="-122"/>
              </a:rPr>
              <a:t>重复的魔力</a:t>
            </a:r>
            <a:endParaRPr lang="zh-CN" altLang="en-US" sz="8800" b="1" dirty="0">
              <a:ln/>
              <a:solidFill>
                <a:srgbClr val="2A6F0F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14876" y="2143116"/>
            <a:ext cx="3071834" cy="3071834"/>
            <a:chOff x="2571736" y="1428736"/>
            <a:chExt cx="3929090" cy="3929090"/>
          </a:xfrm>
        </p:grpSpPr>
        <p:grpSp>
          <p:nvGrpSpPr>
            <p:cNvPr id="6" name="组合 102"/>
            <p:cNvGrpSpPr/>
            <p:nvPr/>
          </p:nvGrpSpPr>
          <p:grpSpPr>
            <a:xfrm>
              <a:off x="2786050" y="1500174"/>
              <a:ext cx="3571900" cy="3786214"/>
              <a:chOff x="2786050" y="1500174"/>
              <a:chExt cx="3571900" cy="3786214"/>
            </a:xfrm>
          </p:grpSpPr>
          <p:grpSp>
            <p:nvGrpSpPr>
              <p:cNvPr id="8" name="组合 6"/>
              <p:cNvGrpSpPr/>
              <p:nvPr/>
            </p:nvGrpSpPr>
            <p:grpSpPr>
              <a:xfrm>
                <a:off x="4156094" y="3017008"/>
                <a:ext cx="617802" cy="603092"/>
                <a:chOff x="3468864" y="2540178"/>
                <a:chExt cx="901991" cy="880515"/>
              </a:xfrm>
            </p:grpSpPr>
            <p:sp>
              <p:nvSpPr>
                <p:cNvPr id="93" name="椭圆 4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矩形 5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" name="组合 10"/>
              <p:cNvGrpSpPr/>
              <p:nvPr/>
            </p:nvGrpSpPr>
            <p:grpSpPr>
              <a:xfrm>
                <a:off x="3275351" y="3653100"/>
                <a:ext cx="391441" cy="382121"/>
                <a:chOff x="3468864" y="2540178"/>
                <a:chExt cx="901991" cy="880515"/>
              </a:xfrm>
            </p:grpSpPr>
            <p:sp>
              <p:nvSpPr>
                <p:cNvPr id="91" name="椭圆 11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12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" name="组合 13"/>
              <p:cNvGrpSpPr/>
              <p:nvPr/>
            </p:nvGrpSpPr>
            <p:grpSpPr>
              <a:xfrm>
                <a:off x="5623998" y="4533842"/>
                <a:ext cx="195721" cy="191061"/>
                <a:chOff x="3468864" y="2540178"/>
                <a:chExt cx="901991" cy="880515"/>
              </a:xfrm>
            </p:grpSpPr>
            <p:sp>
              <p:nvSpPr>
                <p:cNvPr id="89" name="椭圆 14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矩形 15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" name="组合 16"/>
              <p:cNvGrpSpPr/>
              <p:nvPr/>
            </p:nvGrpSpPr>
            <p:grpSpPr>
              <a:xfrm>
                <a:off x="4058234" y="3702030"/>
                <a:ext cx="489301" cy="477651"/>
                <a:chOff x="3468864" y="2540178"/>
                <a:chExt cx="901991" cy="880515"/>
              </a:xfrm>
            </p:grpSpPr>
            <p:sp>
              <p:nvSpPr>
                <p:cNvPr id="87" name="椭圆 17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18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9"/>
              <p:cNvGrpSpPr/>
              <p:nvPr/>
            </p:nvGrpSpPr>
            <p:grpSpPr>
              <a:xfrm>
                <a:off x="4107164" y="2527707"/>
                <a:ext cx="467432" cy="456302"/>
                <a:chOff x="3468864" y="2540178"/>
                <a:chExt cx="901991" cy="880515"/>
              </a:xfrm>
            </p:grpSpPr>
            <p:sp>
              <p:nvSpPr>
                <p:cNvPr id="85" name="椭圆 20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矩形 21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28"/>
              <p:cNvGrpSpPr/>
              <p:nvPr/>
            </p:nvGrpSpPr>
            <p:grpSpPr>
              <a:xfrm>
                <a:off x="5330417" y="4289192"/>
                <a:ext cx="293581" cy="286591"/>
                <a:chOff x="3468864" y="2540178"/>
                <a:chExt cx="901991" cy="880515"/>
              </a:xfrm>
            </p:grpSpPr>
            <p:sp>
              <p:nvSpPr>
                <p:cNvPr id="83" name="椭圆 29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30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" name="组合 31"/>
              <p:cNvGrpSpPr/>
              <p:nvPr/>
            </p:nvGrpSpPr>
            <p:grpSpPr>
              <a:xfrm>
                <a:off x="3666792" y="2821288"/>
                <a:ext cx="489301" cy="477651"/>
                <a:chOff x="3468864" y="2540178"/>
                <a:chExt cx="901991" cy="880515"/>
              </a:xfrm>
            </p:grpSpPr>
            <p:sp>
              <p:nvSpPr>
                <p:cNvPr id="81" name="椭圆 32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矩形 81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" name="组合 34"/>
              <p:cNvGrpSpPr/>
              <p:nvPr/>
            </p:nvGrpSpPr>
            <p:grpSpPr>
              <a:xfrm>
                <a:off x="3666792" y="3359519"/>
                <a:ext cx="489301" cy="477651"/>
                <a:chOff x="3468864" y="2540178"/>
                <a:chExt cx="901991" cy="880515"/>
              </a:xfrm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37"/>
              <p:cNvGrpSpPr/>
              <p:nvPr/>
            </p:nvGrpSpPr>
            <p:grpSpPr>
              <a:xfrm>
                <a:off x="4596465" y="3555240"/>
                <a:ext cx="489301" cy="477651"/>
                <a:chOff x="3468864" y="2540178"/>
                <a:chExt cx="901991" cy="880515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40"/>
              <p:cNvGrpSpPr/>
              <p:nvPr/>
            </p:nvGrpSpPr>
            <p:grpSpPr>
              <a:xfrm>
                <a:off x="4841116" y="3077588"/>
                <a:ext cx="489301" cy="477651"/>
                <a:chOff x="3468864" y="2540178"/>
                <a:chExt cx="901991" cy="880515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43"/>
              <p:cNvGrpSpPr/>
              <p:nvPr/>
            </p:nvGrpSpPr>
            <p:grpSpPr>
              <a:xfrm>
                <a:off x="4596465" y="2588287"/>
                <a:ext cx="489301" cy="477651"/>
                <a:chOff x="3468864" y="2540178"/>
                <a:chExt cx="901991" cy="880515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" name="组合 46"/>
              <p:cNvGrpSpPr/>
              <p:nvPr/>
            </p:nvGrpSpPr>
            <p:grpSpPr>
              <a:xfrm>
                <a:off x="4987906" y="2283056"/>
                <a:ext cx="391441" cy="382121"/>
                <a:chOff x="3468864" y="2540178"/>
                <a:chExt cx="901991" cy="880515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49"/>
              <p:cNvGrpSpPr/>
              <p:nvPr/>
            </p:nvGrpSpPr>
            <p:grpSpPr>
              <a:xfrm>
                <a:off x="4000496" y="4261325"/>
                <a:ext cx="391441" cy="382121"/>
                <a:chOff x="3468864" y="2540178"/>
                <a:chExt cx="901991" cy="880515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52"/>
              <p:cNvGrpSpPr/>
              <p:nvPr/>
            </p:nvGrpSpPr>
            <p:grpSpPr>
              <a:xfrm>
                <a:off x="5379347" y="3114868"/>
                <a:ext cx="391441" cy="382121"/>
                <a:chOff x="3468864" y="2540178"/>
                <a:chExt cx="901991" cy="880515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55"/>
              <p:cNvGrpSpPr/>
              <p:nvPr/>
            </p:nvGrpSpPr>
            <p:grpSpPr>
              <a:xfrm>
                <a:off x="4987906" y="3946681"/>
                <a:ext cx="391441" cy="382121"/>
                <a:chOff x="3468864" y="2540178"/>
                <a:chExt cx="901991" cy="880515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58"/>
              <p:cNvGrpSpPr/>
              <p:nvPr/>
            </p:nvGrpSpPr>
            <p:grpSpPr>
              <a:xfrm>
                <a:off x="4009303" y="2087336"/>
                <a:ext cx="391441" cy="382121"/>
                <a:chOff x="3468864" y="2540178"/>
                <a:chExt cx="901991" cy="880515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61"/>
              <p:cNvGrpSpPr/>
              <p:nvPr/>
            </p:nvGrpSpPr>
            <p:grpSpPr>
              <a:xfrm>
                <a:off x="3275351" y="2625567"/>
                <a:ext cx="391441" cy="382121"/>
                <a:chOff x="3468864" y="2540178"/>
                <a:chExt cx="901991" cy="880515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64"/>
              <p:cNvGrpSpPr/>
              <p:nvPr/>
            </p:nvGrpSpPr>
            <p:grpSpPr>
              <a:xfrm>
                <a:off x="5819718" y="3163799"/>
                <a:ext cx="293581" cy="286591"/>
                <a:chOff x="3468864" y="2540178"/>
                <a:chExt cx="901991" cy="880515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67"/>
              <p:cNvGrpSpPr/>
              <p:nvPr/>
            </p:nvGrpSpPr>
            <p:grpSpPr>
              <a:xfrm>
                <a:off x="5330417" y="2038405"/>
                <a:ext cx="293581" cy="286591"/>
                <a:chOff x="3468864" y="2540178"/>
                <a:chExt cx="901991" cy="880515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70"/>
              <p:cNvGrpSpPr/>
              <p:nvPr/>
            </p:nvGrpSpPr>
            <p:grpSpPr>
              <a:xfrm>
                <a:off x="3960373" y="1744825"/>
                <a:ext cx="293581" cy="286591"/>
                <a:chOff x="3468864" y="2540178"/>
                <a:chExt cx="901991" cy="880515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73"/>
              <p:cNvGrpSpPr/>
              <p:nvPr/>
            </p:nvGrpSpPr>
            <p:grpSpPr>
              <a:xfrm>
                <a:off x="2981771" y="2485766"/>
                <a:ext cx="293581" cy="286591"/>
                <a:chOff x="3468864" y="2540178"/>
                <a:chExt cx="901991" cy="880515"/>
              </a:xfrm>
            </p:grpSpPr>
            <p:sp>
              <p:nvSpPr>
                <p:cNvPr id="53" name="椭圆 52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76"/>
              <p:cNvGrpSpPr/>
              <p:nvPr/>
            </p:nvGrpSpPr>
            <p:grpSpPr>
              <a:xfrm>
                <a:off x="2981771" y="3897751"/>
                <a:ext cx="293581" cy="286591"/>
                <a:chOff x="3468864" y="2540178"/>
                <a:chExt cx="901991" cy="880515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79"/>
              <p:cNvGrpSpPr/>
              <p:nvPr/>
            </p:nvGrpSpPr>
            <p:grpSpPr>
              <a:xfrm>
                <a:off x="6162229" y="3212729"/>
                <a:ext cx="195721" cy="191061"/>
                <a:chOff x="3468864" y="2540178"/>
                <a:chExt cx="901991" cy="880515"/>
              </a:xfrm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82"/>
              <p:cNvGrpSpPr/>
              <p:nvPr/>
            </p:nvGrpSpPr>
            <p:grpSpPr>
              <a:xfrm>
                <a:off x="5623998" y="1891615"/>
                <a:ext cx="195721" cy="191061"/>
                <a:chOff x="3468864" y="2540178"/>
                <a:chExt cx="901991" cy="880515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85"/>
              <p:cNvGrpSpPr/>
              <p:nvPr/>
            </p:nvGrpSpPr>
            <p:grpSpPr>
              <a:xfrm>
                <a:off x="3947651" y="1500174"/>
                <a:ext cx="195721" cy="191061"/>
                <a:chOff x="3468864" y="2540178"/>
                <a:chExt cx="901991" cy="880515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88"/>
              <p:cNvGrpSpPr/>
              <p:nvPr/>
            </p:nvGrpSpPr>
            <p:grpSpPr>
              <a:xfrm>
                <a:off x="2786050" y="2385576"/>
                <a:ext cx="195721" cy="191061"/>
                <a:chOff x="3468864" y="2540178"/>
                <a:chExt cx="901991" cy="880515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" name="组合 91"/>
              <p:cNvGrpSpPr/>
              <p:nvPr/>
            </p:nvGrpSpPr>
            <p:grpSpPr>
              <a:xfrm>
                <a:off x="2786050" y="4093471"/>
                <a:ext cx="195721" cy="191061"/>
                <a:chOff x="3468864" y="2540178"/>
                <a:chExt cx="901991" cy="880515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" name="组合 95"/>
              <p:cNvGrpSpPr/>
              <p:nvPr/>
            </p:nvGrpSpPr>
            <p:grpSpPr>
              <a:xfrm>
                <a:off x="3857620" y="5095327"/>
                <a:ext cx="195721" cy="191061"/>
                <a:chOff x="3468864" y="2540178"/>
                <a:chExt cx="901991" cy="880515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" name="组合 98"/>
              <p:cNvGrpSpPr/>
              <p:nvPr/>
            </p:nvGrpSpPr>
            <p:grpSpPr>
              <a:xfrm>
                <a:off x="3929058" y="4714045"/>
                <a:ext cx="293581" cy="286591"/>
                <a:chOff x="3468864" y="2540178"/>
                <a:chExt cx="901991" cy="880515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3468864" y="2540178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3898383" y="2883793"/>
                  <a:ext cx="472472" cy="193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2571736" y="1428736"/>
              <a:ext cx="3929090" cy="39290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4e94e37bf1908.jpg"/>
          <p:cNvPicPr>
            <a:picLocks noChangeAspect="1"/>
          </p:cNvPicPr>
          <p:nvPr/>
        </p:nvPicPr>
        <p:blipFill>
          <a:blip r:embed="rId2"/>
          <a:srcRect l="8955" r="2985"/>
          <a:stretch>
            <a:fillRect/>
          </a:stretch>
        </p:blipFill>
        <p:spPr>
          <a:xfrm>
            <a:off x="1142976" y="2214554"/>
            <a:ext cx="335509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5" name="TextBox 94"/>
          <p:cNvSpPr txBox="1"/>
          <p:nvPr/>
        </p:nvSpPr>
        <p:spPr>
          <a:xfrm>
            <a:off x="1071538" y="128586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基本形大小的变化</a:t>
            </a:r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：</a:t>
            </a:r>
          </a:p>
          <a:p>
            <a:endParaRPr lang="zh-CN" altLang="en-US" sz="4000" b="1" dirty="0" smtClean="0">
              <a:ln w="12700">
                <a:solidFill>
                  <a:srgbClr val="2A6F0F"/>
                </a:solidFill>
              </a:ln>
              <a:solidFill>
                <a:srgbClr val="FFFF0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2428860" y="2214554"/>
            <a:ext cx="3929090" cy="3929090"/>
            <a:chOff x="2428860" y="1500174"/>
            <a:chExt cx="3929090" cy="3929090"/>
          </a:xfrm>
        </p:grpSpPr>
        <p:grpSp>
          <p:nvGrpSpPr>
            <p:cNvPr id="73" name="组合 72"/>
            <p:cNvGrpSpPr/>
            <p:nvPr/>
          </p:nvGrpSpPr>
          <p:grpSpPr>
            <a:xfrm>
              <a:off x="2500298" y="1571612"/>
              <a:ext cx="3786214" cy="3786214"/>
              <a:chOff x="2500298" y="1571612"/>
              <a:chExt cx="3786214" cy="3786214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500298" y="1571612"/>
                <a:ext cx="880515" cy="880515"/>
              </a:xfrm>
              <a:prstGeom prst="ellipse">
                <a:avLst/>
              </a:prstGeom>
              <a:solidFill>
                <a:srgbClr val="6DCD0D"/>
              </a:solidFill>
              <a:ln>
                <a:solidFill>
                  <a:srgbClr val="6DC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929817" y="1915227"/>
                <a:ext cx="472472" cy="193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468864" y="1571612"/>
                <a:ext cx="880515" cy="88051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898384" y="1915227"/>
                <a:ext cx="472472" cy="193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500298" y="2540178"/>
                <a:ext cx="880515" cy="88051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929817" y="2883793"/>
                <a:ext cx="472472" cy="193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3468864" y="2540178"/>
                <a:ext cx="901991" cy="880515"/>
                <a:chOff x="2000232" y="1928802"/>
                <a:chExt cx="951345" cy="928694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2000232" y="1928802"/>
                  <a:ext cx="928694" cy="928694"/>
                </a:xfrm>
                <a:prstGeom prst="ellipse">
                  <a:avLst/>
                </a:prstGeom>
                <a:solidFill>
                  <a:srgbClr val="245F0D"/>
                </a:solidFill>
                <a:ln>
                  <a:solidFill>
                    <a:srgbClr val="245F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453253" y="2291219"/>
                  <a:ext cx="498324" cy="2038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415955" y="1571612"/>
                <a:ext cx="880515" cy="880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845474" y="1915227"/>
                <a:ext cx="472472" cy="193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384521" y="1571612"/>
                <a:ext cx="880515" cy="88051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814040" y="1915227"/>
                <a:ext cx="472472" cy="193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415955" y="2540178"/>
                <a:ext cx="880515" cy="88051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845474" y="2883793"/>
                <a:ext cx="472472" cy="193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384521" y="2540178"/>
                <a:ext cx="880515" cy="88051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814040" y="2883793"/>
                <a:ext cx="472472" cy="193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2500298" y="3508745"/>
                <a:ext cx="3786214" cy="1849081"/>
                <a:chOff x="2000232" y="2000240"/>
                <a:chExt cx="3071834" cy="1500198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2000232" y="2000240"/>
                  <a:ext cx="714380" cy="714380"/>
                </a:xfrm>
                <a:prstGeom prst="ellipse">
                  <a:avLst/>
                </a:prstGeom>
                <a:solidFill>
                  <a:srgbClr val="6DCD0D"/>
                </a:solidFill>
                <a:ln>
                  <a:solidFill>
                    <a:srgbClr val="6DCD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2348710" y="2279022"/>
                  <a:ext cx="383326" cy="156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2786050" y="2000240"/>
                  <a:ext cx="714380" cy="7143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3134528" y="2279022"/>
                  <a:ext cx="383326" cy="156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000232" y="278605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>
                  <a:off x="2348710" y="3064840"/>
                  <a:ext cx="383326" cy="156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1" name="组合 13"/>
                <p:cNvGrpSpPr/>
                <p:nvPr/>
              </p:nvGrpSpPr>
              <p:grpSpPr>
                <a:xfrm>
                  <a:off x="2786050" y="2786058"/>
                  <a:ext cx="731804" cy="714380"/>
                  <a:chOff x="2000232" y="1928802"/>
                  <a:chExt cx="951345" cy="928694"/>
                </a:xfrm>
              </p:grpSpPr>
              <p:sp>
                <p:nvSpPr>
                  <p:cNvPr id="70" name="椭圆 69"/>
                  <p:cNvSpPr/>
                  <p:nvPr/>
                </p:nvSpPr>
                <p:spPr>
                  <a:xfrm>
                    <a:off x="2000232" y="1928802"/>
                    <a:ext cx="928694" cy="928694"/>
                  </a:xfrm>
                  <a:prstGeom prst="ellipse">
                    <a:avLst/>
                  </a:prstGeom>
                  <a:solidFill>
                    <a:srgbClr val="245F0D"/>
                  </a:solidFill>
                  <a:ln>
                    <a:solidFill>
                      <a:srgbClr val="245F0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>
                    <a:off x="2453253" y="2291219"/>
                    <a:ext cx="498324" cy="2038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62" name="椭圆 61"/>
                <p:cNvSpPr/>
                <p:nvPr/>
              </p:nvSpPr>
              <p:spPr>
                <a:xfrm>
                  <a:off x="3554444" y="2000240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3902922" y="2279022"/>
                  <a:ext cx="383326" cy="156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4340262" y="2000240"/>
                  <a:ext cx="714380" cy="71438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4688740" y="2279022"/>
                  <a:ext cx="383326" cy="156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3554444" y="2786058"/>
                  <a:ext cx="714380" cy="71438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3902922" y="3064840"/>
                  <a:ext cx="383326" cy="156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4340262" y="2786058"/>
                  <a:ext cx="714380" cy="71438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矩形 68"/>
                <p:cNvSpPr/>
                <p:nvPr/>
              </p:nvSpPr>
              <p:spPr>
                <a:xfrm>
                  <a:off x="4688740" y="3064840"/>
                  <a:ext cx="383326" cy="156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4" name="矩形 73"/>
            <p:cNvSpPr/>
            <p:nvPr/>
          </p:nvSpPr>
          <p:spPr>
            <a:xfrm>
              <a:off x="2428860" y="1500174"/>
              <a:ext cx="3929090" cy="3929090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85786" y="1299977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基本形颜色的变化</a:t>
            </a:r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4" descr="huge4e954affd33e3"/>
          <p:cNvPicPr>
            <a:picLocks noChangeAspect="1" noChangeArrowheads="1"/>
          </p:cNvPicPr>
          <p:nvPr/>
        </p:nvPicPr>
        <p:blipFill>
          <a:blip r:embed="rId2"/>
          <a:srcRect l="10552" t="9830" r="62715" b="71921"/>
          <a:stretch>
            <a:fillRect/>
          </a:stretch>
        </p:blipFill>
        <p:spPr bwMode="auto">
          <a:xfrm>
            <a:off x="4357686" y="4214818"/>
            <a:ext cx="2571768" cy="2479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8" name="组合 217"/>
          <p:cNvGrpSpPr/>
          <p:nvPr/>
        </p:nvGrpSpPr>
        <p:grpSpPr>
          <a:xfrm>
            <a:off x="1214414" y="1714488"/>
            <a:ext cx="3000396" cy="3894131"/>
            <a:chOff x="4143372" y="2357430"/>
            <a:chExt cx="3357586" cy="4357718"/>
          </a:xfrm>
        </p:grpSpPr>
        <p:grpSp>
          <p:nvGrpSpPr>
            <p:cNvPr id="217" name="组合 216"/>
            <p:cNvGrpSpPr/>
            <p:nvPr/>
          </p:nvGrpSpPr>
          <p:grpSpPr>
            <a:xfrm>
              <a:off x="4143372" y="2357430"/>
              <a:ext cx="3357586" cy="3929090"/>
              <a:chOff x="4143372" y="2357430"/>
              <a:chExt cx="3357586" cy="3929090"/>
            </a:xfrm>
          </p:grpSpPr>
          <p:sp>
            <p:nvSpPr>
              <p:cNvPr id="125" name="矩形 124"/>
              <p:cNvSpPr/>
              <p:nvPr/>
            </p:nvSpPr>
            <p:spPr>
              <a:xfrm>
                <a:off x="4143372" y="2786058"/>
                <a:ext cx="3357586" cy="350046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1" name="组合 120"/>
              <p:cNvGrpSpPr/>
              <p:nvPr/>
            </p:nvGrpSpPr>
            <p:grpSpPr>
              <a:xfrm>
                <a:off x="4214810" y="2857496"/>
                <a:ext cx="856989" cy="785818"/>
                <a:chOff x="1857356" y="2000240"/>
                <a:chExt cx="960260" cy="880515"/>
              </a:xfrm>
            </p:grpSpPr>
            <p:sp>
              <p:nvSpPr>
                <p:cNvPr id="122" name="椭圆 121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" name="组合 127"/>
              <p:cNvGrpSpPr/>
              <p:nvPr/>
            </p:nvGrpSpPr>
            <p:grpSpPr>
              <a:xfrm>
                <a:off x="4214810" y="3714752"/>
                <a:ext cx="856989" cy="785818"/>
                <a:chOff x="1857356" y="2000240"/>
                <a:chExt cx="960260" cy="880515"/>
              </a:xfrm>
            </p:grpSpPr>
            <p:sp>
              <p:nvSpPr>
                <p:cNvPr id="129" name="椭圆 128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1" name="组合 130"/>
              <p:cNvGrpSpPr/>
              <p:nvPr/>
            </p:nvGrpSpPr>
            <p:grpSpPr>
              <a:xfrm>
                <a:off x="4214810" y="4572008"/>
                <a:ext cx="856989" cy="785818"/>
                <a:chOff x="1857356" y="2000240"/>
                <a:chExt cx="960260" cy="880515"/>
              </a:xfrm>
            </p:grpSpPr>
            <p:sp>
              <p:nvSpPr>
                <p:cNvPr id="132" name="椭圆 131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" name="组合 133"/>
              <p:cNvGrpSpPr/>
              <p:nvPr/>
            </p:nvGrpSpPr>
            <p:grpSpPr>
              <a:xfrm>
                <a:off x="4214810" y="5429264"/>
                <a:ext cx="856989" cy="785818"/>
                <a:chOff x="1857356" y="2000240"/>
                <a:chExt cx="960260" cy="880515"/>
              </a:xfrm>
            </p:grpSpPr>
            <p:sp>
              <p:nvSpPr>
                <p:cNvPr id="135" name="椭圆 134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5000628" y="3286124"/>
                <a:ext cx="856989" cy="785818"/>
                <a:chOff x="1857356" y="2000240"/>
                <a:chExt cx="960260" cy="880515"/>
              </a:xfrm>
            </p:grpSpPr>
            <p:sp>
              <p:nvSpPr>
                <p:cNvPr id="141" name="椭圆 140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5000628" y="4143380"/>
                <a:ext cx="856989" cy="785818"/>
                <a:chOff x="1857356" y="2000240"/>
                <a:chExt cx="960260" cy="880515"/>
              </a:xfrm>
            </p:grpSpPr>
            <p:sp>
              <p:nvSpPr>
                <p:cNvPr id="144" name="椭圆 143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" name="组合 145"/>
              <p:cNvGrpSpPr/>
              <p:nvPr/>
            </p:nvGrpSpPr>
            <p:grpSpPr>
              <a:xfrm>
                <a:off x="5000628" y="5000636"/>
                <a:ext cx="856989" cy="785818"/>
                <a:chOff x="1857356" y="2000240"/>
                <a:chExt cx="960260" cy="880515"/>
              </a:xfrm>
            </p:grpSpPr>
            <p:sp>
              <p:nvSpPr>
                <p:cNvPr id="147" name="椭圆 146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矩形 147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" name="组合 151"/>
              <p:cNvGrpSpPr/>
              <p:nvPr/>
            </p:nvGrpSpPr>
            <p:grpSpPr>
              <a:xfrm>
                <a:off x="5786713" y="2857496"/>
                <a:ext cx="856989" cy="785818"/>
                <a:chOff x="1857356" y="2000240"/>
                <a:chExt cx="960260" cy="880515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矩形 153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5786713" y="3714752"/>
                <a:ext cx="856989" cy="785818"/>
                <a:chOff x="1857356" y="2000240"/>
                <a:chExt cx="960260" cy="880515"/>
              </a:xfrm>
            </p:grpSpPr>
            <p:sp>
              <p:nvSpPr>
                <p:cNvPr id="156" name="椭圆 155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8" name="组合 157"/>
              <p:cNvGrpSpPr/>
              <p:nvPr/>
            </p:nvGrpSpPr>
            <p:grpSpPr>
              <a:xfrm>
                <a:off x="5786713" y="4572008"/>
                <a:ext cx="856989" cy="785818"/>
                <a:chOff x="1857356" y="2000240"/>
                <a:chExt cx="960260" cy="880515"/>
              </a:xfrm>
            </p:grpSpPr>
            <p:sp>
              <p:nvSpPr>
                <p:cNvPr id="159" name="椭圆 158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矩形 159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1" name="组合 160"/>
              <p:cNvGrpSpPr/>
              <p:nvPr/>
            </p:nvGrpSpPr>
            <p:grpSpPr>
              <a:xfrm>
                <a:off x="5786713" y="5429264"/>
                <a:ext cx="856989" cy="785818"/>
                <a:chOff x="1857356" y="2000240"/>
                <a:chExt cx="960260" cy="880515"/>
              </a:xfrm>
            </p:grpSpPr>
            <p:sp>
              <p:nvSpPr>
                <p:cNvPr id="162" name="椭圆 161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7" name="组合 166"/>
              <p:cNvGrpSpPr/>
              <p:nvPr/>
            </p:nvGrpSpPr>
            <p:grpSpPr>
              <a:xfrm>
                <a:off x="6572264" y="3286124"/>
                <a:ext cx="856989" cy="785818"/>
                <a:chOff x="1857356" y="2000240"/>
                <a:chExt cx="960260" cy="880515"/>
              </a:xfrm>
            </p:grpSpPr>
            <p:sp>
              <p:nvSpPr>
                <p:cNvPr id="168" name="椭圆 167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0" name="组合 169"/>
              <p:cNvGrpSpPr/>
              <p:nvPr/>
            </p:nvGrpSpPr>
            <p:grpSpPr>
              <a:xfrm>
                <a:off x="6572264" y="4143380"/>
                <a:ext cx="856989" cy="785818"/>
                <a:chOff x="1857356" y="2000240"/>
                <a:chExt cx="960260" cy="880515"/>
              </a:xfrm>
            </p:grpSpPr>
            <p:sp>
              <p:nvSpPr>
                <p:cNvPr id="171" name="椭圆 170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3" name="组合 172"/>
              <p:cNvGrpSpPr/>
              <p:nvPr/>
            </p:nvGrpSpPr>
            <p:grpSpPr>
              <a:xfrm>
                <a:off x="6572264" y="5000636"/>
                <a:ext cx="856989" cy="785818"/>
                <a:chOff x="1857356" y="2000240"/>
                <a:chExt cx="960260" cy="880515"/>
              </a:xfrm>
            </p:grpSpPr>
            <p:sp>
              <p:nvSpPr>
                <p:cNvPr id="174" name="椭圆 173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5000628" y="2357430"/>
                <a:ext cx="857256" cy="857256"/>
                <a:chOff x="4929190" y="2357430"/>
                <a:chExt cx="857256" cy="857256"/>
              </a:xfrm>
            </p:grpSpPr>
            <p:grpSp>
              <p:nvGrpSpPr>
                <p:cNvPr id="164" name="组合 163"/>
                <p:cNvGrpSpPr/>
                <p:nvPr/>
              </p:nvGrpSpPr>
              <p:grpSpPr>
                <a:xfrm>
                  <a:off x="4964909" y="2461376"/>
                  <a:ext cx="821537" cy="753310"/>
                  <a:chOff x="1857356" y="2000240"/>
                  <a:chExt cx="960260" cy="880515"/>
                </a:xfrm>
              </p:grpSpPr>
              <p:sp>
                <p:nvSpPr>
                  <p:cNvPr id="165" name="椭圆 164"/>
                  <p:cNvSpPr/>
                  <p:nvPr/>
                </p:nvSpPr>
                <p:spPr>
                  <a:xfrm>
                    <a:off x="1857356" y="2000240"/>
                    <a:ext cx="880515" cy="8805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6" name="矩形 165"/>
                  <p:cNvSpPr/>
                  <p:nvPr/>
                </p:nvSpPr>
                <p:spPr>
                  <a:xfrm>
                    <a:off x="2317550" y="2357430"/>
                    <a:ext cx="500066" cy="2143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76" name="矩形 175"/>
                <p:cNvSpPr/>
                <p:nvPr/>
              </p:nvSpPr>
              <p:spPr>
                <a:xfrm>
                  <a:off x="4929190" y="2357430"/>
                  <a:ext cx="821537" cy="4286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4929190" y="2786058"/>
                  <a:ext cx="857256" cy="11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组合 182"/>
              <p:cNvGrpSpPr/>
              <p:nvPr/>
            </p:nvGrpSpPr>
            <p:grpSpPr>
              <a:xfrm>
                <a:off x="6572264" y="2357430"/>
                <a:ext cx="857256" cy="857256"/>
                <a:chOff x="4929190" y="2357430"/>
                <a:chExt cx="857256" cy="857256"/>
              </a:xfrm>
            </p:grpSpPr>
            <p:grpSp>
              <p:nvGrpSpPr>
                <p:cNvPr id="184" name="组合 163"/>
                <p:cNvGrpSpPr/>
                <p:nvPr/>
              </p:nvGrpSpPr>
              <p:grpSpPr>
                <a:xfrm>
                  <a:off x="4964909" y="2461376"/>
                  <a:ext cx="821537" cy="753310"/>
                  <a:chOff x="1857356" y="2000240"/>
                  <a:chExt cx="960260" cy="880515"/>
                </a:xfrm>
              </p:grpSpPr>
              <p:sp>
                <p:nvSpPr>
                  <p:cNvPr id="187" name="椭圆 186"/>
                  <p:cNvSpPr/>
                  <p:nvPr/>
                </p:nvSpPr>
                <p:spPr>
                  <a:xfrm>
                    <a:off x="1857356" y="2000240"/>
                    <a:ext cx="880515" cy="8805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8" name="矩形 187"/>
                  <p:cNvSpPr/>
                  <p:nvPr/>
                </p:nvSpPr>
                <p:spPr>
                  <a:xfrm>
                    <a:off x="2317550" y="2357430"/>
                    <a:ext cx="500066" cy="2143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85" name="矩形 184"/>
                <p:cNvSpPr/>
                <p:nvPr/>
              </p:nvSpPr>
              <p:spPr>
                <a:xfrm>
                  <a:off x="4929190" y="2357430"/>
                  <a:ext cx="821537" cy="4286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4929190" y="2786058"/>
                  <a:ext cx="857256" cy="11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9" name="组合 188"/>
            <p:cNvGrpSpPr/>
            <p:nvPr/>
          </p:nvGrpSpPr>
          <p:grpSpPr>
            <a:xfrm flipV="1">
              <a:off x="5000628" y="5857892"/>
              <a:ext cx="857256" cy="857256"/>
              <a:chOff x="4929190" y="2357430"/>
              <a:chExt cx="857256" cy="857256"/>
            </a:xfrm>
          </p:grpSpPr>
          <p:grpSp>
            <p:nvGrpSpPr>
              <p:cNvPr id="190" name="组合 163"/>
              <p:cNvGrpSpPr/>
              <p:nvPr/>
            </p:nvGrpSpPr>
            <p:grpSpPr>
              <a:xfrm>
                <a:off x="4964909" y="2461376"/>
                <a:ext cx="821537" cy="753310"/>
                <a:chOff x="1857356" y="2000240"/>
                <a:chExt cx="960260" cy="880515"/>
              </a:xfrm>
            </p:grpSpPr>
            <p:sp>
              <p:nvSpPr>
                <p:cNvPr id="193" name="椭圆 192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4" name="矩形 193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1" name="矩形 190"/>
              <p:cNvSpPr/>
              <p:nvPr/>
            </p:nvSpPr>
            <p:spPr>
              <a:xfrm>
                <a:off x="4929190" y="2357430"/>
                <a:ext cx="821537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2" name="直接连接符 191"/>
              <p:cNvCxnSpPr/>
              <p:nvPr/>
            </p:nvCxnSpPr>
            <p:spPr>
              <a:xfrm>
                <a:off x="4929190" y="2786058"/>
                <a:ext cx="857256" cy="11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组合 194"/>
            <p:cNvGrpSpPr/>
            <p:nvPr/>
          </p:nvGrpSpPr>
          <p:grpSpPr>
            <a:xfrm flipV="1">
              <a:off x="6572264" y="5857892"/>
              <a:ext cx="857256" cy="857256"/>
              <a:chOff x="4929190" y="2357430"/>
              <a:chExt cx="857256" cy="857256"/>
            </a:xfrm>
          </p:grpSpPr>
          <p:grpSp>
            <p:nvGrpSpPr>
              <p:cNvPr id="196" name="组合 163"/>
              <p:cNvGrpSpPr/>
              <p:nvPr/>
            </p:nvGrpSpPr>
            <p:grpSpPr>
              <a:xfrm>
                <a:off x="4964909" y="2461376"/>
                <a:ext cx="821537" cy="753310"/>
                <a:chOff x="1857356" y="2000240"/>
                <a:chExt cx="960260" cy="880515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1857356" y="2000240"/>
                  <a:ext cx="880515" cy="880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2317550" y="235743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7" name="矩形 196"/>
              <p:cNvSpPr/>
              <p:nvPr/>
            </p:nvSpPr>
            <p:spPr>
              <a:xfrm>
                <a:off x="4929190" y="2357430"/>
                <a:ext cx="821537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8" name="直接连接符 197"/>
              <p:cNvCxnSpPr/>
              <p:nvPr/>
            </p:nvCxnSpPr>
            <p:spPr>
              <a:xfrm>
                <a:off x="4929190" y="2786058"/>
                <a:ext cx="857256" cy="11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5" name="组合 284"/>
          <p:cNvGrpSpPr/>
          <p:nvPr/>
        </p:nvGrpSpPr>
        <p:grpSpPr>
          <a:xfrm>
            <a:off x="4500562" y="1357298"/>
            <a:ext cx="3143272" cy="2714644"/>
            <a:chOff x="714348" y="857232"/>
            <a:chExt cx="4714908" cy="4071966"/>
          </a:xfrm>
        </p:grpSpPr>
        <p:sp>
          <p:nvSpPr>
            <p:cNvPr id="216" name="矩形 215"/>
            <p:cNvSpPr/>
            <p:nvPr/>
          </p:nvSpPr>
          <p:spPr>
            <a:xfrm>
              <a:off x="714348" y="857232"/>
              <a:ext cx="4714908" cy="40719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3" name="组合 212"/>
            <p:cNvGrpSpPr/>
            <p:nvPr/>
          </p:nvGrpSpPr>
          <p:grpSpPr>
            <a:xfrm>
              <a:off x="1928794" y="928670"/>
              <a:ext cx="856989" cy="785818"/>
              <a:chOff x="1857356" y="2000240"/>
              <a:chExt cx="960260" cy="880515"/>
            </a:xfrm>
          </p:grpSpPr>
          <p:sp>
            <p:nvSpPr>
              <p:cNvPr id="214" name="椭圆 213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9" name="组合 218"/>
            <p:cNvGrpSpPr/>
            <p:nvPr/>
          </p:nvGrpSpPr>
          <p:grpSpPr>
            <a:xfrm>
              <a:off x="786053" y="928670"/>
              <a:ext cx="856989" cy="785818"/>
              <a:chOff x="1857356" y="2000240"/>
              <a:chExt cx="960260" cy="880515"/>
            </a:xfrm>
          </p:grpSpPr>
          <p:sp>
            <p:nvSpPr>
              <p:cNvPr id="220" name="椭圆 219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2" name="组合 221"/>
            <p:cNvGrpSpPr/>
            <p:nvPr/>
          </p:nvGrpSpPr>
          <p:grpSpPr>
            <a:xfrm>
              <a:off x="2571736" y="1500174"/>
              <a:ext cx="856989" cy="785818"/>
              <a:chOff x="1857356" y="2000240"/>
              <a:chExt cx="960260" cy="880515"/>
            </a:xfrm>
          </p:grpSpPr>
          <p:sp>
            <p:nvSpPr>
              <p:cNvPr id="223" name="椭圆 222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5" name="组合 224"/>
            <p:cNvGrpSpPr/>
            <p:nvPr/>
          </p:nvGrpSpPr>
          <p:grpSpPr>
            <a:xfrm>
              <a:off x="3214678" y="928670"/>
              <a:ext cx="856989" cy="785818"/>
              <a:chOff x="1857356" y="2000240"/>
              <a:chExt cx="960260" cy="880515"/>
            </a:xfrm>
          </p:grpSpPr>
          <p:sp>
            <p:nvSpPr>
              <p:cNvPr id="226" name="椭圆 225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1357290" y="1571612"/>
              <a:ext cx="856989" cy="785818"/>
              <a:chOff x="1857356" y="2000240"/>
              <a:chExt cx="960260" cy="880515"/>
            </a:xfrm>
          </p:grpSpPr>
          <p:sp>
            <p:nvSpPr>
              <p:cNvPr id="229" name="椭圆 228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785786" y="2214554"/>
              <a:ext cx="856989" cy="785818"/>
              <a:chOff x="1857356" y="2000240"/>
              <a:chExt cx="960260" cy="880515"/>
            </a:xfrm>
          </p:grpSpPr>
          <p:sp>
            <p:nvSpPr>
              <p:cNvPr id="232" name="椭圆 231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000232" y="2143116"/>
              <a:ext cx="856989" cy="785818"/>
              <a:chOff x="1857356" y="2000240"/>
              <a:chExt cx="960260" cy="880515"/>
            </a:xfrm>
          </p:grpSpPr>
          <p:sp>
            <p:nvSpPr>
              <p:cNvPr id="235" name="椭圆 234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3214945" y="2143116"/>
              <a:ext cx="856989" cy="785818"/>
              <a:chOff x="1857356" y="2000240"/>
              <a:chExt cx="960260" cy="880515"/>
            </a:xfrm>
          </p:grpSpPr>
          <p:sp>
            <p:nvSpPr>
              <p:cNvPr id="238" name="椭圆 237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0" name="组合 239"/>
            <p:cNvGrpSpPr/>
            <p:nvPr/>
          </p:nvGrpSpPr>
          <p:grpSpPr>
            <a:xfrm>
              <a:off x="3857887" y="1500174"/>
              <a:ext cx="856989" cy="785818"/>
              <a:chOff x="1857356" y="2000240"/>
              <a:chExt cx="960260" cy="880515"/>
            </a:xfrm>
          </p:grpSpPr>
          <p:sp>
            <p:nvSpPr>
              <p:cNvPr id="241" name="椭圆 240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3" name="组合 242"/>
            <p:cNvGrpSpPr/>
            <p:nvPr/>
          </p:nvGrpSpPr>
          <p:grpSpPr>
            <a:xfrm>
              <a:off x="4500562" y="928670"/>
              <a:ext cx="856989" cy="785818"/>
              <a:chOff x="1857356" y="2000240"/>
              <a:chExt cx="960260" cy="880515"/>
            </a:xfrm>
          </p:grpSpPr>
          <p:sp>
            <p:nvSpPr>
              <p:cNvPr id="244" name="椭圆 243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矩形 244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>
              <a:off x="4429124" y="2143116"/>
              <a:ext cx="856989" cy="785818"/>
              <a:chOff x="1857356" y="2000240"/>
              <a:chExt cx="960260" cy="880515"/>
            </a:xfrm>
          </p:grpSpPr>
          <p:sp>
            <p:nvSpPr>
              <p:cNvPr id="247" name="椭圆 246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>
              <a:off x="2572003" y="2786058"/>
              <a:ext cx="856989" cy="785818"/>
              <a:chOff x="1857356" y="2000240"/>
              <a:chExt cx="960260" cy="880515"/>
            </a:xfrm>
          </p:grpSpPr>
          <p:sp>
            <p:nvSpPr>
              <p:cNvPr id="250" name="椭圆 249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矩形 250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2" name="组合 251"/>
            <p:cNvGrpSpPr/>
            <p:nvPr/>
          </p:nvGrpSpPr>
          <p:grpSpPr>
            <a:xfrm>
              <a:off x="1429262" y="2786058"/>
              <a:ext cx="856989" cy="785818"/>
              <a:chOff x="1857356" y="2000240"/>
              <a:chExt cx="960260" cy="880515"/>
            </a:xfrm>
          </p:grpSpPr>
          <p:sp>
            <p:nvSpPr>
              <p:cNvPr id="253" name="椭圆 252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矩形 253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5" name="组合 254"/>
            <p:cNvGrpSpPr/>
            <p:nvPr/>
          </p:nvGrpSpPr>
          <p:grpSpPr>
            <a:xfrm>
              <a:off x="3143240" y="3429000"/>
              <a:ext cx="856989" cy="785818"/>
              <a:chOff x="1857356" y="2000240"/>
              <a:chExt cx="960260" cy="880515"/>
            </a:xfrm>
          </p:grpSpPr>
          <p:sp>
            <p:nvSpPr>
              <p:cNvPr id="256" name="椭圆 255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矩形 256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8" name="组合 257"/>
            <p:cNvGrpSpPr/>
            <p:nvPr/>
          </p:nvGrpSpPr>
          <p:grpSpPr>
            <a:xfrm>
              <a:off x="3786449" y="2786058"/>
              <a:ext cx="856989" cy="785818"/>
              <a:chOff x="1857356" y="2000240"/>
              <a:chExt cx="960260" cy="880515"/>
            </a:xfrm>
          </p:grpSpPr>
          <p:sp>
            <p:nvSpPr>
              <p:cNvPr id="259" name="椭圆 258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矩形 259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1" name="组合 260"/>
            <p:cNvGrpSpPr/>
            <p:nvPr/>
          </p:nvGrpSpPr>
          <p:grpSpPr>
            <a:xfrm>
              <a:off x="2000499" y="3429000"/>
              <a:ext cx="856989" cy="785818"/>
              <a:chOff x="1857356" y="2000240"/>
              <a:chExt cx="960260" cy="880515"/>
            </a:xfrm>
          </p:grpSpPr>
          <p:sp>
            <p:nvSpPr>
              <p:cNvPr id="262" name="椭圆 261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矩形 262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4" name="组合 263"/>
            <p:cNvGrpSpPr/>
            <p:nvPr/>
          </p:nvGrpSpPr>
          <p:grpSpPr>
            <a:xfrm>
              <a:off x="1357290" y="4071942"/>
              <a:ext cx="856989" cy="785818"/>
              <a:chOff x="1857356" y="2000240"/>
              <a:chExt cx="960260" cy="880515"/>
            </a:xfrm>
          </p:grpSpPr>
          <p:sp>
            <p:nvSpPr>
              <p:cNvPr id="265" name="椭圆 264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矩形 265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7" name="组合 266"/>
            <p:cNvGrpSpPr/>
            <p:nvPr/>
          </p:nvGrpSpPr>
          <p:grpSpPr>
            <a:xfrm>
              <a:off x="2571736" y="4071942"/>
              <a:ext cx="856989" cy="785818"/>
              <a:chOff x="1857356" y="2000240"/>
              <a:chExt cx="960260" cy="880515"/>
            </a:xfrm>
          </p:grpSpPr>
          <p:sp>
            <p:nvSpPr>
              <p:cNvPr id="268" name="椭圆 267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矩形 268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0" name="组合 269"/>
            <p:cNvGrpSpPr/>
            <p:nvPr/>
          </p:nvGrpSpPr>
          <p:grpSpPr>
            <a:xfrm>
              <a:off x="3786449" y="4071942"/>
              <a:ext cx="856989" cy="785818"/>
              <a:chOff x="1857356" y="2000240"/>
              <a:chExt cx="960260" cy="880515"/>
            </a:xfrm>
          </p:grpSpPr>
          <p:sp>
            <p:nvSpPr>
              <p:cNvPr id="271" name="椭圆 270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矩形 271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" name="组合 272"/>
            <p:cNvGrpSpPr/>
            <p:nvPr/>
          </p:nvGrpSpPr>
          <p:grpSpPr>
            <a:xfrm>
              <a:off x="4429391" y="3357562"/>
              <a:ext cx="856989" cy="785818"/>
              <a:chOff x="1857356" y="2000240"/>
              <a:chExt cx="960260" cy="880515"/>
            </a:xfrm>
          </p:grpSpPr>
          <p:sp>
            <p:nvSpPr>
              <p:cNvPr id="274" name="椭圆 273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" name="矩形 274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785786" y="3429000"/>
              <a:ext cx="856989" cy="785818"/>
              <a:chOff x="1857356" y="2000240"/>
              <a:chExt cx="960260" cy="880515"/>
            </a:xfrm>
          </p:grpSpPr>
          <p:sp>
            <p:nvSpPr>
              <p:cNvPr id="277" name="椭圆 276"/>
              <p:cNvSpPr/>
              <p:nvPr/>
            </p:nvSpPr>
            <p:spPr>
              <a:xfrm>
                <a:off x="1857356" y="2000240"/>
                <a:ext cx="880515" cy="880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2317550" y="2357430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86" name="TextBox 285"/>
          <p:cNvSpPr txBox="1"/>
          <p:nvPr/>
        </p:nvSpPr>
        <p:spPr>
          <a:xfrm>
            <a:off x="714348" y="121442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骨格排列的变化</a:t>
            </a:r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 descr="20110128100559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857364"/>
            <a:ext cx="5286412" cy="3960038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2714612" y="107154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这些是重复现象吗？</a:t>
            </a:r>
            <a:endParaRPr lang="zh-CN" altLang="en-US" sz="32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0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571480"/>
            <a:ext cx="5111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9338"/>
          <p:cNvPicPr>
            <a:picLocks noChangeAspect="1" noChangeArrowheads="1"/>
          </p:cNvPicPr>
          <p:nvPr/>
        </p:nvPicPr>
        <p:blipFill>
          <a:blip r:embed="rId3" cstate="print"/>
          <a:srcRect b="4996"/>
          <a:stretch>
            <a:fillRect/>
          </a:stretch>
        </p:blipFill>
        <p:spPr bwMode="auto">
          <a:xfrm>
            <a:off x="468313" y="571480"/>
            <a:ext cx="32035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5786454"/>
            <a:ext cx="2709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利用镜子产生的</a:t>
            </a:r>
            <a:endParaRPr lang="en-US" altLang="zh-CN" sz="28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对称重复构成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800" y="5832479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折纸滴墨构成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177844"/>
            <a:ext cx="9144000" cy="3357586"/>
          </a:xfrm>
          <a:prstGeom prst="rect">
            <a:avLst/>
          </a:prstGeom>
          <a:solidFill>
            <a:srgbClr val="6DCD0D">
              <a:alpha val="37000"/>
            </a:srgbClr>
          </a:solidFill>
          <a:ln>
            <a:solidFill>
              <a:srgbClr val="3A9715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85786" y="2463597"/>
            <a:ext cx="75568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要求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：</a:t>
            </a:r>
          </a:p>
          <a:p>
            <a:pPr marL="514350" indent="-514350">
              <a:buAutoNum type="arabicPeriod"/>
            </a:pP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以小组为单位，在卡纸或者</a:t>
            </a:r>
            <a:r>
              <a:rPr lang="en-US" altLang="zh-CN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KT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板上用种子</a:t>
            </a:r>
            <a:endParaRPr lang="en-US" altLang="zh-CN" sz="28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514350" indent="-514350"/>
            <a:r>
              <a:rPr lang="en-US" altLang="zh-CN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   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或树叶等做粘贴。</a:t>
            </a:r>
          </a:p>
          <a:p>
            <a:r>
              <a:rPr lang="en-US" altLang="zh-CN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2. 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小组设计一个基本形，做重复排列。</a:t>
            </a:r>
          </a:p>
          <a:p>
            <a:pPr marL="514350" indent="-514350">
              <a:buAutoNum type="arabicPeriod" startAt="3"/>
            </a:pP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从基本形、方向、色彩、骨格排列方式几个</a:t>
            </a:r>
            <a:endParaRPr lang="en-US" altLang="zh-CN" sz="28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514350" indent="-514350"/>
            <a:r>
              <a:rPr lang="en-US" altLang="zh-CN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   </a:t>
            </a:r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方面进行设计，作品要富有美感。</a:t>
            </a:r>
          </a:p>
          <a:p>
            <a:endParaRPr lang="zh-CN" altLang="en-US" sz="28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678" y="107154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n>
                  <a:solidFill>
                    <a:srgbClr val="FFFF00"/>
                  </a:solidFill>
                </a:ln>
                <a:solidFill>
                  <a:srgbClr val="245F0D"/>
                </a:solidFill>
                <a:effectLst>
                  <a:outerShdw blurRad="50800" dist="50800" dir="5400000" algn="ctr" rotWithShape="0">
                    <a:srgbClr val="3A9715"/>
                  </a:outerShdw>
                </a:effectLst>
                <a:latin typeface="华文隶书" pitchFamily="2" charset="-122"/>
                <a:ea typeface="华文隶书" pitchFamily="2" charset="-122"/>
              </a:rPr>
              <a:t>体验重复</a:t>
            </a:r>
            <a:endParaRPr lang="zh-CN" altLang="en-US" sz="4400" b="1" dirty="0">
              <a:ln>
                <a:solidFill>
                  <a:srgbClr val="FFFF00"/>
                </a:solidFill>
              </a:ln>
              <a:solidFill>
                <a:srgbClr val="245F0D"/>
              </a:solidFill>
              <a:effectLst>
                <a:outerShdw blurRad="50800" dist="50800" dir="5400000" algn="ctr" rotWithShape="0">
                  <a:srgbClr val="3A9715"/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4348" y="1357298"/>
            <a:ext cx="696521" cy="214314"/>
            <a:chOff x="642910" y="1285860"/>
            <a:chExt cx="928694" cy="285752"/>
          </a:xfrm>
          <a:solidFill>
            <a:srgbClr val="245F0D"/>
          </a:solidFill>
        </p:grpSpPr>
        <p:sp>
          <p:nvSpPr>
            <p:cNvPr id="8" name="椭圆 7"/>
            <p:cNvSpPr/>
            <p:nvPr/>
          </p:nvSpPr>
          <p:spPr>
            <a:xfrm flipH="1">
              <a:off x="642910" y="1285860"/>
              <a:ext cx="285752" cy="285752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A6F0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H="1">
              <a:off x="1428728" y="1428736"/>
              <a:ext cx="142876" cy="14287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A6F0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1071538" y="1357298"/>
              <a:ext cx="214314" cy="21431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A6F0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0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0e04c4eeebe0665d71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5" y="285728"/>
            <a:ext cx="3102863" cy="3071834"/>
          </a:xfrm>
          <a:prstGeom prst="rect">
            <a:avLst/>
          </a:prstGeom>
        </p:spPr>
      </p:pic>
      <p:pic>
        <p:nvPicPr>
          <p:cNvPr id="6" name="内容占位符 3" descr="xin_263110513095731225197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606628"/>
            <a:ext cx="2928958" cy="2893810"/>
          </a:xfrm>
          <a:prstGeom prst="rect">
            <a:avLst/>
          </a:prstGeom>
        </p:spPr>
      </p:pic>
      <p:pic>
        <p:nvPicPr>
          <p:cNvPr id="7" name="Picture 7" descr="61183b2d7b67a67b349bf7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335" y="71414"/>
            <a:ext cx="276425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200911180530471article.jpg"/>
          <p:cNvPicPr>
            <a:picLocks noChangeAspect="1"/>
          </p:cNvPicPr>
          <p:nvPr/>
        </p:nvPicPr>
        <p:blipFill>
          <a:blip r:embed="rId5"/>
          <a:srcRect l="17968" t="3125" r="27344" b="23958"/>
          <a:stretch>
            <a:fillRect/>
          </a:stretch>
        </p:blipFill>
        <p:spPr>
          <a:xfrm>
            <a:off x="71406" y="3857628"/>
            <a:ext cx="2786082" cy="2786082"/>
          </a:xfrm>
          <a:prstGeom prst="rect">
            <a:avLst/>
          </a:prstGeom>
        </p:spPr>
      </p:pic>
      <p:pic>
        <p:nvPicPr>
          <p:cNvPr id="10" name="photo3135685" descr="重复在设计领域中的应用"/>
          <p:cNvPicPr/>
          <p:nvPr/>
        </p:nvPicPr>
        <p:blipFill>
          <a:blip r:embed="rId6"/>
          <a:srcRect l="57850" t="12058" r="6816" b="74116"/>
          <a:stretch>
            <a:fillRect/>
          </a:stretch>
        </p:blipFill>
        <p:spPr bwMode="auto">
          <a:xfrm>
            <a:off x="2928926" y="3643314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20074101758181-918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7469" y="4000504"/>
            <a:ext cx="2905125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G_75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704" y="2214554"/>
            <a:ext cx="33558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IMG_7561"/>
          <p:cNvPicPr>
            <a:picLocks noChangeAspect="1" noChangeArrowheads="1"/>
          </p:cNvPicPr>
          <p:nvPr/>
        </p:nvPicPr>
        <p:blipFill>
          <a:blip r:embed="rId3"/>
          <a:srcRect l="4378" r="48889" b="38585"/>
          <a:stretch>
            <a:fillRect/>
          </a:stretch>
        </p:blipFill>
        <p:spPr bwMode="auto">
          <a:xfrm>
            <a:off x="4712775" y="2214554"/>
            <a:ext cx="335968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57290" y="114298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2A6F0F"/>
                  </a:solidFill>
                </a:ln>
                <a:solidFill>
                  <a:srgbClr val="FFFF00"/>
                </a:solidFill>
                <a:latin typeface="幼圆" pitchFamily="49" charset="-122"/>
                <a:ea typeface="幼圆" pitchFamily="49" charset="-122"/>
              </a:rPr>
              <a:t>分解的重复：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868" y="3071810"/>
            <a:ext cx="3643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8800" b="1" dirty="0" smtClean="0">
                <a:ln/>
                <a:solidFill>
                  <a:schemeClr val="accent3"/>
                </a:solidFill>
              </a:rPr>
              <a:t>谢谢！</a:t>
            </a:r>
            <a:endParaRPr lang="zh-CN" altLang="en-US" sz="8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214554"/>
            <a:ext cx="9144000" cy="2643206"/>
          </a:xfrm>
          <a:prstGeom prst="rect">
            <a:avLst/>
          </a:prstGeom>
          <a:solidFill>
            <a:srgbClr val="6DCD0D">
              <a:alpha val="37000"/>
            </a:srgbClr>
          </a:solidFill>
          <a:ln>
            <a:solidFill>
              <a:srgbClr val="3A9715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01678" y="107154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n>
                  <a:solidFill>
                    <a:srgbClr val="FFFF00"/>
                  </a:solidFill>
                </a:ln>
                <a:solidFill>
                  <a:srgbClr val="245F0D"/>
                </a:solidFill>
                <a:effectLst>
                  <a:outerShdw blurRad="50800" dist="50800" dir="5400000" algn="ctr" rotWithShape="0">
                    <a:srgbClr val="3A9715"/>
                  </a:outerShdw>
                </a:effectLst>
                <a:latin typeface="华文隶书" pitchFamily="2" charset="-122"/>
                <a:ea typeface="华文隶书" pitchFamily="2" charset="-122"/>
              </a:rPr>
              <a:t>寻找重复</a:t>
            </a:r>
            <a:endParaRPr lang="zh-CN" altLang="en-US" sz="4400" b="1" dirty="0">
              <a:ln>
                <a:solidFill>
                  <a:srgbClr val="FFFF00"/>
                </a:solidFill>
              </a:ln>
              <a:solidFill>
                <a:srgbClr val="245F0D"/>
              </a:solidFill>
              <a:effectLst>
                <a:outerShdw blurRad="50800" dist="50800" dir="5400000" algn="ctr" rotWithShape="0">
                  <a:srgbClr val="3A9715"/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4348" y="1357298"/>
            <a:ext cx="696521" cy="214314"/>
            <a:chOff x="642910" y="1285860"/>
            <a:chExt cx="928694" cy="285752"/>
          </a:xfrm>
          <a:solidFill>
            <a:srgbClr val="245F0D"/>
          </a:solidFill>
        </p:grpSpPr>
        <p:sp>
          <p:nvSpPr>
            <p:cNvPr id="4" name="椭圆 3"/>
            <p:cNvSpPr/>
            <p:nvPr/>
          </p:nvSpPr>
          <p:spPr>
            <a:xfrm flipH="1">
              <a:off x="642910" y="1285860"/>
              <a:ext cx="285752" cy="285752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A6F0F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H="1">
              <a:off x="1428728" y="1428736"/>
              <a:ext cx="142876" cy="14287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A6F0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 flipH="1">
              <a:off x="1071538" y="1357298"/>
              <a:ext cx="214314" cy="21431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A6F0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57356" y="3000372"/>
            <a:ext cx="5955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在大自然或者生活中，</a:t>
            </a:r>
            <a:endParaRPr lang="en-US" altLang="zh-CN" sz="2800" b="1" dirty="0" smtClean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800" b="1" dirty="0" smtClean="0">
                <a:ln w="12700">
                  <a:solidFill>
                    <a:srgbClr val="2A6F0F"/>
                  </a:solidFill>
                </a:ln>
                <a:solidFill>
                  <a:schemeClr val="bg2">
                    <a:lumMod val="10000"/>
                  </a:schemeClr>
                </a:solidFill>
                <a:latin typeface="幼圆" pitchFamily="49" charset="-122"/>
                <a:ea typeface="幼圆" pitchFamily="49" charset="-122"/>
              </a:rPr>
              <a:t>有没有这样重复排列的现象或事物？</a:t>
            </a:r>
            <a:endParaRPr lang="zh-CN" altLang="en-US" sz="2800" b="1" dirty="0">
              <a:ln w="12700">
                <a:solidFill>
                  <a:srgbClr val="2A6F0F"/>
                </a:solidFill>
              </a:ln>
              <a:solidFill>
                <a:schemeClr val="bg2">
                  <a:lumMod val="10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045531_145652001_2"/>
          <p:cNvPicPr>
            <a:picLocks noChangeAspect="1" noChangeArrowheads="1"/>
          </p:cNvPicPr>
          <p:nvPr/>
        </p:nvPicPr>
        <p:blipFill>
          <a:blip r:embed="rId2"/>
          <a:srcRect t="5215"/>
          <a:stretch>
            <a:fillRect/>
          </a:stretch>
        </p:blipFill>
        <p:spPr bwMode="auto">
          <a:xfrm>
            <a:off x="500034" y="928670"/>
            <a:ext cx="8037066" cy="5072074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a45319f7a97c3b34fa4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429552" cy="5576673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3165317467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286676" cy="4857784"/>
          </a:xfrm>
          <a:ln w="38100">
            <a:solidFill>
              <a:srgbClr val="0033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605252_21394903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000924" cy="4799461"/>
          </a:xfrm>
          <a:ln w="38100">
            <a:solidFill>
              <a:srgbClr val="0033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070302231606837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454900" cy="558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262</Words>
  <PresentationFormat>全屏显示(4:3)</PresentationFormat>
  <Paragraphs>41</Paragraphs>
  <Slides>38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72</cp:revision>
  <dcterms:created xsi:type="dcterms:W3CDTF">2014-03-20T01:37:18Z</dcterms:created>
  <dcterms:modified xsi:type="dcterms:W3CDTF">2014-03-27T07:59:20Z</dcterms:modified>
</cp:coreProperties>
</file>