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1" r:id="rId9"/>
    <p:sldId id="262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53" autoAdjust="0"/>
    <p:restoredTop sz="94660"/>
  </p:normalViewPr>
  <p:slideViewPr>
    <p:cSldViewPr>
      <p:cViewPr varScale="1">
        <p:scale>
          <a:sx n="72" d="100"/>
          <a:sy n="72" d="100"/>
        </p:scale>
        <p:origin x="-1560" y="1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3A29-90A9-4696-AAF0-0CF467CC2E25}" type="datetimeFigureOut">
              <a:rPr lang="zh-CN" altLang="en-US" smtClean="0"/>
              <a:t>2013-9-3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F6CE-71F4-48B5-BA90-23EFEA268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14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3A29-90A9-4696-AAF0-0CF467CC2E25}" type="datetimeFigureOut">
              <a:rPr lang="zh-CN" altLang="en-US" smtClean="0"/>
              <a:t>2013-9-3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F6CE-71F4-48B5-BA90-23EFEA268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81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3A29-90A9-4696-AAF0-0CF467CC2E25}" type="datetimeFigureOut">
              <a:rPr lang="zh-CN" altLang="en-US" smtClean="0"/>
              <a:t>2013-9-3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F6CE-71F4-48B5-BA90-23EFEA268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11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3A29-90A9-4696-AAF0-0CF467CC2E25}" type="datetimeFigureOut">
              <a:rPr lang="zh-CN" altLang="en-US" smtClean="0"/>
              <a:t>2013-9-3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F6CE-71F4-48B5-BA90-23EFEA268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33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3A29-90A9-4696-AAF0-0CF467CC2E25}" type="datetimeFigureOut">
              <a:rPr lang="zh-CN" altLang="en-US" smtClean="0"/>
              <a:t>2013-9-3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F6CE-71F4-48B5-BA90-23EFEA268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69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3A29-90A9-4696-AAF0-0CF467CC2E25}" type="datetimeFigureOut">
              <a:rPr lang="zh-CN" altLang="en-US" smtClean="0"/>
              <a:t>2013-9-3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F6CE-71F4-48B5-BA90-23EFEA268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97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3A29-90A9-4696-AAF0-0CF467CC2E25}" type="datetimeFigureOut">
              <a:rPr lang="zh-CN" altLang="en-US" smtClean="0"/>
              <a:t>2013-9-3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F6CE-71F4-48B5-BA90-23EFEA268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39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3A29-90A9-4696-AAF0-0CF467CC2E25}" type="datetimeFigureOut">
              <a:rPr lang="zh-CN" altLang="en-US" smtClean="0"/>
              <a:t>2013-9-3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F6CE-71F4-48B5-BA90-23EFEA268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83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3A29-90A9-4696-AAF0-0CF467CC2E25}" type="datetimeFigureOut">
              <a:rPr lang="zh-CN" altLang="en-US" smtClean="0"/>
              <a:t>2013-9-3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F6CE-71F4-48B5-BA90-23EFEA268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26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3A29-90A9-4696-AAF0-0CF467CC2E25}" type="datetimeFigureOut">
              <a:rPr lang="zh-CN" altLang="en-US" smtClean="0"/>
              <a:t>2013-9-3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F6CE-71F4-48B5-BA90-23EFEA268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27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3A29-90A9-4696-AAF0-0CF467CC2E25}" type="datetimeFigureOut">
              <a:rPr lang="zh-CN" altLang="en-US" smtClean="0"/>
              <a:t>2013-9-3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F6CE-71F4-48B5-BA90-23EFEA268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82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13A29-90A9-4696-AAF0-0CF467CC2E25}" type="datetimeFigureOut">
              <a:rPr lang="zh-CN" altLang="en-US" smtClean="0"/>
              <a:t>2013-9-3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DF6CE-71F4-48B5-BA90-23EFEA268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2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龙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7" y="-18256"/>
            <a:ext cx="9146828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4585" y="461863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学生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代表</a:t>
            </a:r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参观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了</a:t>
            </a:r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“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瞿秋白纪念馆</a:t>
            </a:r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”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圓緣體" pitchFamily="82" charset="-122"/>
              <a:ea typeface="華康圓緣體" pitchFamily="82" charset="-122"/>
            </a:endParaRPr>
          </a:p>
        </p:txBody>
      </p:sp>
      <p:sp>
        <p:nvSpPr>
          <p:cNvPr id="3" name="折角形 2"/>
          <p:cNvSpPr/>
          <p:nvPr/>
        </p:nvSpPr>
        <p:spPr>
          <a:xfrm>
            <a:off x="1549053" y="2184846"/>
            <a:ext cx="6192688" cy="4248472"/>
          </a:xfrm>
          <a:prstGeom prst="foldedCorner">
            <a:avLst>
              <a:gd name="adj" fmla="val 1027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55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折角形 1"/>
          <p:cNvSpPr/>
          <p:nvPr/>
        </p:nvSpPr>
        <p:spPr>
          <a:xfrm>
            <a:off x="1549053" y="2184846"/>
            <a:ext cx="6192688" cy="4248472"/>
          </a:xfrm>
          <a:prstGeom prst="foldedCorner">
            <a:avLst>
              <a:gd name="adj" fmla="val 1027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954585" y="461863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学生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代表</a:t>
            </a:r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参观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了</a:t>
            </a:r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“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瞿秋白纪念馆</a:t>
            </a:r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”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圓緣體" pitchFamily="82" charset="-122"/>
              <a:ea typeface="華康圓緣體" pitchFamily="8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69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4585" y="461863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学生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代表</a:t>
            </a:r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参观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了</a:t>
            </a:r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“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瞿秋白纪念馆</a:t>
            </a:r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”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圓緣體" pitchFamily="82" charset="-122"/>
              <a:ea typeface="華康圓緣體" pitchFamily="82" charset="-122"/>
            </a:endParaRPr>
          </a:p>
        </p:txBody>
      </p:sp>
      <p:sp>
        <p:nvSpPr>
          <p:cNvPr id="3" name="折角形 2"/>
          <p:cNvSpPr/>
          <p:nvPr/>
        </p:nvSpPr>
        <p:spPr>
          <a:xfrm>
            <a:off x="1549053" y="2184846"/>
            <a:ext cx="6192688" cy="4248472"/>
          </a:xfrm>
          <a:prstGeom prst="foldedCorner">
            <a:avLst>
              <a:gd name="adj" fmla="val 1027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6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折角形 1"/>
          <p:cNvSpPr/>
          <p:nvPr/>
        </p:nvSpPr>
        <p:spPr>
          <a:xfrm>
            <a:off x="1549053" y="2184846"/>
            <a:ext cx="6192688" cy="4248472"/>
          </a:xfrm>
          <a:prstGeom prst="foldedCorner">
            <a:avLst>
              <a:gd name="adj" fmla="val 1027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954585" y="461863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学生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代表</a:t>
            </a:r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参观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了</a:t>
            </a:r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“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瞿秋白纪念馆</a:t>
            </a:r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”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圓緣體" pitchFamily="82" charset="-122"/>
              <a:ea typeface="華康圓緣體" pitchFamily="8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31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4585" y="461863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学生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代表</a:t>
            </a:r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参观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了“常州博物馆”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圓緣體" pitchFamily="82" charset="-122"/>
              <a:ea typeface="華康圓緣體" pitchFamily="82" charset="-122"/>
            </a:endParaRPr>
          </a:p>
        </p:txBody>
      </p:sp>
      <p:sp>
        <p:nvSpPr>
          <p:cNvPr id="5" name="折角形 4"/>
          <p:cNvSpPr/>
          <p:nvPr/>
        </p:nvSpPr>
        <p:spPr>
          <a:xfrm>
            <a:off x="1549053" y="2184846"/>
            <a:ext cx="6192688" cy="4248472"/>
          </a:xfrm>
          <a:prstGeom prst="foldedCorner">
            <a:avLst>
              <a:gd name="adj" fmla="val 1027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7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4585" y="461863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学生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代表</a:t>
            </a:r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参观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了“常州博物馆”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圓緣體" pitchFamily="82" charset="-122"/>
              <a:ea typeface="華康圓緣體" pitchFamily="82" charset="-122"/>
            </a:endParaRPr>
          </a:p>
        </p:txBody>
      </p:sp>
      <p:sp>
        <p:nvSpPr>
          <p:cNvPr id="3" name="折角形 2"/>
          <p:cNvSpPr/>
          <p:nvPr/>
        </p:nvSpPr>
        <p:spPr>
          <a:xfrm>
            <a:off x="1549053" y="2184846"/>
            <a:ext cx="6192688" cy="4248472"/>
          </a:xfrm>
          <a:prstGeom prst="foldedCorner">
            <a:avLst>
              <a:gd name="adj" fmla="val 1027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1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4585" y="461863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学生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代表</a:t>
            </a:r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参观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了“常州博物馆”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圓緣體" pitchFamily="82" charset="-122"/>
              <a:ea typeface="華康圓緣體" pitchFamily="82" charset="-122"/>
            </a:endParaRPr>
          </a:p>
        </p:txBody>
      </p:sp>
      <p:sp>
        <p:nvSpPr>
          <p:cNvPr id="3" name="折角形 2"/>
          <p:cNvSpPr/>
          <p:nvPr/>
        </p:nvSpPr>
        <p:spPr>
          <a:xfrm>
            <a:off x="1549053" y="2184846"/>
            <a:ext cx="6192688" cy="4248472"/>
          </a:xfrm>
          <a:prstGeom prst="foldedCorner">
            <a:avLst>
              <a:gd name="adj" fmla="val 1027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45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4585" y="461863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学生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代表</a:t>
            </a:r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参观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了“常州博物馆”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圓緣體" pitchFamily="82" charset="-122"/>
              <a:ea typeface="華康圓緣體" pitchFamily="82" charset="-122"/>
            </a:endParaRPr>
          </a:p>
        </p:txBody>
      </p:sp>
      <p:sp>
        <p:nvSpPr>
          <p:cNvPr id="3" name="折角形 2"/>
          <p:cNvSpPr/>
          <p:nvPr/>
        </p:nvSpPr>
        <p:spPr>
          <a:xfrm>
            <a:off x="1549053" y="2184846"/>
            <a:ext cx="6192688" cy="4248472"/>
          </a:xfrm>
          <a:prstGeom prst="foldedCorner">
            <a:avLst>
              <a:gd name="adj" fmla="val 1027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3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4585" y="461863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学生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代表</a:t>
            </a:r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参观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了“常州博物馆”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圓緣體" pitchFamily="82" charset="-122"/>
              <a:ea typeface="華康圓緣體" pitchFamily="82" charset="-122"/>
            </a:endParaRPr>
          </a:p>
        </p:txBody>
      </p:sp>
      <p:sp>
        <p:nvSpPr>
          <p:cNvPr id="3" name="折角形 2"/>
          <p:cNvSpPr/>
          <p:nvPr/>
        </p:nvSpPr>
        <p:spPr>
          <a:xfrm>
            <a:off x="1549053" y="2184846"/>
            <a:ext cx="6192688" cy="4248472"/>
          </a:xfrm>
          <a:prstGeom prst="foldedCorner">
            <a:avLst>
              <a:gd name="adj" fmla="val 1027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7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折角形 1"/>
          <p:cNvSpPr/>
          <p:nvPr/>
        </p:nvSpPr>
        <p:spPr>
          <a:xfrm>
            <a:off x="1549053" y="2184846"/>
            <a:ext cx="6192688" cy="4248472"/>
          </a:xfrm>
          <a:prstGeom prst="foldedCorner">
            <a:avLst>
              <a:gd name="adj" fmla="val 1027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954585" y="461863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学生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代表</a:t>
            </a:r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参观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了“常州博物馆”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圓緣體" pitchFamily="82" charset="-122"/>
              <a:ea typeface="華康圓緣體" pitchFamily="8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02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4585" y="461863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学生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代表</a:t>
            </a:r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参观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了“常州博物馆”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圓緣體" pitchFamily="82" charset="-122"/>
              <a:ea typeface="華康圓緣體" pitchFamily="82" charset="-122"/>
            </a:endParaRPr>
          </a:p>
        </p:txBody>
      </p:sp>
      <p:sp>
        <p:nvSpPr>
          <p:cNvPr id="3" name="折角形 2"/>
          <p:cNvSpPr/>
          <p:nvPr/>
        </p:nvSpPr>
        <p:spPr>
          <a:xfrm>
            <a:off x="1549053" y="2184846"/>
            <a:ext cx="6192688" cy="4248472"/>
          </a:xfrm>
          <a:prstGeom prst="foldedCorner">
            <a:avLst>
              <a:gd name="adj" fmla="val 1027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3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4585" y="461863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学生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代表</a:t>
            </a:r>
            <a:r>
              <a:rPr lang="zh-CN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参观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圓緣體" pitchFamily="82" charset="-122"/>
                <a:ea typeface="華康圓緣體" pitchFamily="82" charset="-122"/>
              </a:rPr>
              <a:t>了“常州博物馆”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圓緣體" pitchFamily="82" charset="-122"/>
              <a:ea typeface="華康圓緣體" pitchFamily="82" charset="-122"/>
            </a:endParaRPr>
          </a:p>
        </p:txBody>
      </p:sp>
      <p:sp>
        <p:nvSpPr>
          <p:cNvPr id="3" name="折角形 2"/>
          <p:cNvSpPr/>
          <p:nvPr/>
        </p:nvSpPr>
        <p:spPr>
          <a:xfrm>
            <a:off x="1549053" y="2184846"/>
            <a:ext cx="6192688" cy="4248472"/>
          </a:xfrm>
          <a:prstGeom prst="foldedCorner">
            <a:avLst>
              <a:gd name="adj" fmla="val 1027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7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60</Words>
  <Application>Microsoft Office PowerPoint</Application>
  <PresentationFormat>全屏显示(4:3)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微软用户</cp:lastModifiedBy>
  <cp:revision>12</cp:revision>
  <dcterms:created xsi:type="dcterms:W3CDTF">2013-09-03T01:39:28Z</dcterms:created>
  <dcterms:modified xsi:type="dcterms:W3CDTF">2013-09-03T07:56:13Z</dcterms:modified>
</cp:coreProperties>
</file>