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599A474-7105-48E3-B4E7-1B817BB5C475}" type="datetimeFigureOut">
              <a:rPr lang="zh-CN" altLang="en-US" smtClean="0"/>
              <a:pPr/>
              <a:t>2014/6/27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86B7CA8-5DC1-437C-9729-8A98266ACE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9A474-7105-48E3-B4E7-1B817BB5C475}" type="datetimeFigureOut">
              <a:rPr lang="zh-CN" altLang="en-US" smtClean="0"/>
              <a:pPr/>
              <a:t>2014/6/27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B7CA8-5DC1-437C-9729-8A98266ACE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9A474-7105-48E3-B4E7-1B817BB5C475}" type="datetimeFigureOut">
              <a:rPr lang="zh-CN" altLang="en-US" smtClean="0"/>
              <a:pPr/>
              <a:t>2014/6/27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B7CA8-5DC1-437C-9729-8A98266ACE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9A474-7105-48E3-B4E7-1B817BB5C475}" type="datetimeFigureOut">
              <a:rPr lang="zh-CN" altLang="en-US" smtClean="0"/>
              <a:pPr/>
              <a:t>2014/6/27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B7CA8-5DC1-437C-9729-8A98266ACED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9A474-7105-48E3-B4E7-1B817BB5C475}" type="datetimeFigureOut">
              <a:rPr lang="zh-CN" altLang="en-US" smtClean="0"/>
              <a:pPr/>
              <a:t>2014/6/27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B7CA8-5DC1-437C-9729-8A98266ACED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9A474-7105-48E3-B4E7-1B817BB5C475}" type="datetimeFigureOut">
              <a:rPr lang="zh-CN" altLang="en-US" smtClean="0"/>
              <a:pPr/>
              <a:t>2014/6/27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B7CA8-5DC1-437C-9729-8A98266ACED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9A474-7105-48E3-B4E7-1B817BB5C475}" type="datetimeFigureOut">
              <a:rPr lang="zh-CN" altLang="en-US" smtClean="0"/>
              <a:pPr/>
              <a:t>2014/6/27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B7CA8-5DC1-437C-9729-8A98266ACE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9A474-7105-48E3-B4E7-1B817BB5C475}" type="datetimeFigureOut">
              <a:rPr lang="zh-CN" altLang="en-US" smtClean="0"/>
              <a:pPr/>
              <a:t>2014/6/27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B7CA8-5DC1-437C-9729-8A98266ACED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9A474-7105-48E3-B4E7-1B817BB5C475}" type="datetimeFigureOut">
              <a:rPr lang="zh-CN" altLang="en-US" smtClean="0"/>
              <a:pPr/>
              <a:t>2014/6/27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B7CA8-5DC1-437C-9729-8A98266ACE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599A474-7105-48E3-B4E7-1B817BB5C475}" type="datetimeFigureOut">
              <a:rPr lang="zh-CN" altLang="en-US" smtClean="0"/>
              <a:pPr/>
              <a:t>2014/6/27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6B7CA8-5DC1-437C-9729-8A98266ACE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599A474-7105-48E3-B4E7-1B817BB5C475}" type="datetimeFigureOut">
              <a:rPr lang="zh-CN" altLang="en-US" smtClean="0"/>
              <a:pPr/>
              <a:t>2014/6/27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86B7CA8-5DC1-437C-9729-8A98266ACED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599A474-7105-48E3-B4E7-1B817BB5C475}" type="datetimeFigureOut">
              <a:rPr lang="zh-CN" altLang="en-US" smtClean="0"/>
              <a:pPr/>
              <a:t>2014/6/27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86B7CA8-5DC1-437C-9729-8A98266ACE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中一职称评定述职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郑陆初中 成晓媛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49778"/>
            <a:ext cx="757242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n-ea"/>
              </a:rPr>
              <a:t>1</a:t>
            </a:r>
            <a:r>
              <a:rPr lang="zh-CN" altLang="en-US" sz="2800" dirty="0" smtClean="0">
                <a:latin typeface="+mn-ea"/>
              </a:rPr>
              <a:t>、</a:t>
            </a:r>
            <a:r>
              <a:rPr lang="en-US" altLang="zh-CN" sz="2800" dirty="0" smtClean="0">
                <a:latin typeface="+mn-ea"/>
              </a:rPr>
              <a:t>2008</a:t>
            </a:r>
            <a:r>
              <a:rPr lang="zh-CN" altLang="en-US" sz="2800" dirty="0" smtClean="0">
                <a:latin typeface="+mn-ea"/>
              </a:rPr>
              <a:t>年郑陆初中青年教师形象技能比赛二等奖。</a:t>
            </a:r>
            <a:endParaRPr lang="en-US" altLang="zh-CN" sz="2800" dirty="0" smtClean="0">
              <a:latin typeface="+mn-ea"/>
            </a:endParaRPr>
          </a:p>
          <a:p>
            <a:r>
              <a:rPr lang="en-US" altLang="zh-CN" sz="2800" dirty="0" smtClean="0">
                <a:latin typeface="+mn-ea"/>
              </a:rPr>
              <a:t>2</a:t>
            </a:r>
            <a:r>
              <a:rPr lang="zh-CN" altLang="en-US" sz="2800" dirty="0" smtClean="0">
                <a:latin typeface="+mn-ea"/>
              </a:rPr>
              <a:t>、</a:t>
            </a:r>
            <a:r>
              <a:rPr lang="en-US" altLang="zh-CN" sz="2800" dirty="0" smtClean="0">
                <a:latin typeface="+mn-ea"/>
              </a:rPr>
              <a:t>2010-2011</a:t>
            </a:r>
            <a:r>
              <a:rPr lang="zh-CN" altLang="en-US" sz="2800" dirty="0" smtClean="0">
                <a:latin typeface="+mn-ea"/>
              </a:rPr>
              <a:t>学年度被评为镇“优秀教师”。</a:t>
            </a:r>
            <a:endParaRPr lang="en-US" altLang="zh-CN" sz="2800" dirty="0" smtClean="0">
              <a:latin typeface="+mn-ea"/>
            </a:endParaRPr>
          </a:p>
          <a:p>
            <a:r>
              <a:rPr lang="en-US" altLang="zh-CN" sz="2800" dirty="0" smtClean="0">
                <a:latin typeface="+mn-ea"/>
              </a:rPr>
              <a:t>3</a:t>
            </a:r>
            <a:r>
              <a:rPr lang="zh-CN" altLang="en-US" sz="2800" dirty="0" smtClean="0">
                <a:latin typeface="+mn-ea"/>
              </a:rPr>
              <a:t>、</a:t>
            </a:r>
            <a:r>
              <a:rPr lang="en-US" altLang="zh-CN" sz="2800" dirty="0" smtClean="0">
                <a:latin typeface="+mn-ea"/>
              </a:rPr>
              <a:t>2011</a:t>
            </a:r>
            <a:r>
              <a:rPr lang="zh-CN" altLang="en-US" sz="2800" dirty="0" smtClean="0">
                <a:latin typeface="+mn-ea"/>
              </a:rPr>
              <a:t>年武进区信息技术应用技能大赛，多媒体课件</a:t>
            </a:r>
            <a:r>
              <a:rPr lang="en-US" altLang="zh-CN" sz="2800" dirty="0" smtClean="0">
                <a:latin typeface="+mn-ea"/>
              </a:rPr>
              <a:t>《</a:t>
            </a:r>
            <a:r>
              <a:rPr lang="zh-CN" altLang="en-US" sz="2800" dirty="0" smtClean="0">
                <a:latin typeface="+mn-ea"/>
              </a:rPr>
              <a:t>你的判断对吗</a:t>
            </a:r>
            <a:r>
              <a:rPr lang="en-US" altLang="zh-CN" sz="2800" dirty="0" smtClean="0">
                <a:latin typeface="+mn-ea"/>
              </a:rPr>
              <a:t>》</a:t>
            </a:r>
            <a:r>
              <a:rPr lang="zh-CN" altLang="en-US" sz="2800" dirty="0" smtClean="0">
                <a:latin typeface="+mn-ea"/>
              </a:rPr>
              <a:t>荣获多媒体教育软件比赛三等奖。</a:t>
            </a:r>
            <a:endParaRPr lang="en-US" altLang="zh-CN" sz="2800" dirty="0" smtClean="0">
              <a:latin typeface="+mn-ea"/>
            </a:endParaRPr>
          </a:p>
          <a:p>
            <a:r>
              <a:rPr lang="en-US" altLang="zh-CN" sz="2800" dirty="0" smtClean="0">
                <a:latin typeface="+mn-ea"/>
              </a:rPr>
              <a:t>4</a:t>
            </a:r>
            <a:r>
              <a:rPr lang="zh-CN" altLang="en-US" sz="2800" dirty="0" smtClean="0">
                <a:latin typeface="+mn-ea"/>
              </a:rPr>
              <a:t>、</a:t>
            </a:r>
            <a:r>
              <a:rPr lang="en-US" altLang="zh-CN" sz="2800" dirty="0" smtClean="0">
                <a:latin typeface="+mn-ea"/>
              </a:rPr>
              <a:t>2012</a:t>
            </a:r>
            <a:r>
              <a:rPr lang="zh-CN" altLang="en-US" sz="2800" dirty="0" smtClean="0">
                <a:latin typeface="+mn-ea"/>
              </a:rPr>
              <a:t>年度评为镇优秀共产党员。</a:t>
            </a:r>
            <a:endParaRPr lang="en-US" altLang="zh-CN" sz="2800" dirty="0" smtClean="0">
              <a:latin typeface="+mn-ea"/>
            </a:endParaRPr>
          </a:p>
          <a:p>
            <a:r>
              <a:rPr lang="en-US" altLang="zh-CN" sz="2800" dirty="0" smtClean="0">
                <a:latin typeface="+mn-ea"/>
              </a:rPr>
              <a:t>5</a:t>
            </a:r>
            <a:r>
              <a:rPr lang="zh-CN" altLang="en-US" sz="2800" dirty="0" smtClean="0">
                <a:latin typeface="+mn-ea"/>
              </a:rPr>
              <a:t>、</a:t>
            </a:r>
            <a:r>
              <a:rPr lang="en-US" altLang="zh-CN" sz="2800" dirty="0" smtClean="0">
                <a:latin typeface="+mn-ea"/>
              </a:rPr>
              <a:t>2012-2013</a:t>
            </a:r>
            <a:r>
              <a:rPr lang="zh-CN" altLang="en-US" sz="2800" dirty="0" smtClean="0">
                <a:latin typeface="+mn-ea"/>
              </a:rPr>
              <a:t>年度考核优秀。</a:t>
            </a:r>
            <a:endParaRPr lang="en-US" altLang="zh-CN" sz="2800" dirty="0" smtClean="0">
              <a:latin typeface="+mn-ea"/>
            </a:endParaRPr>
          </a:p>
          <a:p>
            <a:r>
              <a:rPr lang="en-US" altLang="zh-CN" sz="2800" dirty="0" smtClean="0">
                <a:latin typeface="+mn-ea"/>
              </a:rPr>
              <a:t>6</a:t>
            </a:r>
            <a:r>
              <a:rPr lang="zh-CN" altLang="en-US" sz="2800" dirty="0" smtClean="0">
                <a:latin typeface="+mn-ea"/>
              </a:rPr>
              <a:t>、</a:t>
            </a:r>
            <a:r>
              <a:rPr lang="en-US" altLang="zh-CN" sz="2800" dirty="0" smtClean="0">
                <a:latin typeface="+mn-ea"/>
              </a:rPr>
              <a:t>2012-2013</a:t>
            </a:r>
            <a:r>
              <a:rPr lang="zh-CN" altLang="en-US" sz="2800" dirty="0" smtClean="0">
                <a:latin typeface="+mn-ea"/>
              </a:rPr>
              <a:t>年度被评为镇“优秀辅导员”。</a:t>
            </a:r>
            <a:endParaRPr lang="en-US" altLang="zh-CN" sz="2800" dirty="0" smtClean="0">
              <a:latin typeface="+mn-ea"/>
            </a:endParaRPr>
          </a:p>
          <a:p>
            <a:r>
              <a:rPr lang="en-US" altLang="zh-CN" sz="2800" dirty="0" smtClean="0">
                <a:latin typeface="+mn-ea"/>
              </a:rPr>
              <a:t>7</a:t>
            </a:r>
            <a:r>
              <a:rPr lang="zh-CN" altLang="en-US" sz="2800" dirty="0" smtClean="0">
                <a:latin typeface="+mn-ea"/>
              </a:rPr>
              <a:t>、</a:t>
            </a:r>
            <a:r>
              <a:rPr lang="en-US" altLang="zh-CN" sz="2800" dirty="0" smtClean="0">
                <a:latin typeface="+mn-ea"/>
              </a:rPr>
              <a:t>2013-2014</a:t>
            </a:r>
            <a:r>
              <a:rPr lang="zh-CN" altLang="en-US" sz="2800" dirty="0" smtClean="0">
                <a:latin typeface="+mn-ea"/>
              </a:rPr>
              <a:t>年度郑陆中学教师基本功大赛一等奖。</a:t>
            </a:r>
            <a:endParaRPr lang="en-US" altLang="zh-CN" sz="2800" dirty="0" smtClean="0">
              <a:latin typeface="+mn-ea"/>
            </a:endParaRPr>
          </a:p>
          <a:p>
            <a:r>
              <a:rPr lang="en-US" altLang="zh-CN" sz="2800" dirty="0" smtClean="0">
                <a:latin typeface="+mn-ea"/>
              </a:rPr>
              <a:t>8</a:t>
            </a:r>
            <a:r>
              <a:rPr lang="zh-CN" altLang="en-US" sz="2800" dirty="0" smtClean="0">
                <a:latin typeface="+mn-ea"/>
              </a:rPr>
              <a:t>、</a:t>
            </a:r>
            <a:r>
              <a:rPr lang="en-US" altLang="zh-CN" sz="2800" dirty="0" smtClean="0">
                <a:latin typeface="+mn-ea"/>
              </a:rPr>
              <a:t>2014</a:t>
            </a:r>
            <a:r>
              <a:rPr lang="zh-CN" altLang="en-US" sz="2800" dirty="0" smtClean="0">
                <a:latin typeface="+mn-ea"/>
              </a:rPr>
              <a:t>年郑陆中学</a:t>
            </a:r>
            <a:r>
              <a:rPr lang="en-US" altLang="zh-CN" sz="2800" dirty="0" smtClean="0">
                <a:latin typeface="+mn-ea"/>
              </a:rPr>
              <a:t>《</a:t>
            </a:r>
            <a:r>
              <a:rPr lang="zh-CN" altLang="en-US" sz="2800" dirty="0" smtClean="0">
                <a:latin typeface="+mn-ea"/>
              </a:rPr>
              <a:t>致青年教师</a:t>
            </a:r>
            <a:r>
              <a:rPr lang="en-US" altLang="zh-CN" sz="2800" dirty="0" smtClean="0">
                <a:latin typeface="+mn-ea"/>
              </a:rPr>
              <a:t>》</a:t>
            </a:r>
            <a:r>
              <a:rPr lang="zh-CN" altLang="en-US" sz="2800" dirty="0" smtClean="0">
                <a:latin typeface="+mn-ea"/>
              </a:rPr>
              <a:t>读后感评比一等奖。</a:t>
            </a:r>
            <a:endParaRPr lang="zh-CN" altLang="en-US" sz="2800" dirty="0">
              <a:latin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1000108"/>
            <a:ext cx="75724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n-ea"/>
              </a:rPr>
              <a:t>9</a:t>
            </a:r>
            <a:r>
              <a:rPr lang="zh-CN" altLang="en-US" sz="2800" dirty="0" smtClean="0">
                <a:latin typeface="+mn-ea"/>
              </a:rPr>
              <a:t>、</a:t>
            </a:r>
            <a:r>
              <a:rPr lang="en-US" altLang="zh-CN" sz="2800" dirty="0" smtClean="0">
                <a:latin typeface="+mn-ea"/>
              </a:rPr>
              <a:t>《</a:t>
            </a:r>
            <a:r>
              <a:rPr lang="zh-CN" altLang="en-US" sz="2800" dirty="0" smtClean="0">
                <a:latin typeface="+mn-ea"/>
              </a:rPr>
              <a:t>班会课</a:t>
            </a:r>
            <a:r>
              <a:rPr lang="en-US" altLang="zh-CN" sz="2800" dirty="0" smtClean="0">
                <a:latin typeface="+mn-ea"/>
              </a:rPr>
              <a:t>-</a:t>
            </a:r>
            <a:r>
              <a:rPr lang="zh-CN" altLang="en-US" sz="2800" dirty="0" smtClean="0">
                <a:latin typeface="+mn-ea"/>
              </a:rPr>
              <a:t>班主任的制胜法宝</a:t>
            </a:r>
            <a:r>
              <a:rPr lang="en-US" altLang="zh-CN" sz="2800" dirty="0" smtClean="0">
                <a:latin typeface="+mn-ea"/>
              </a:rPr>
              <a:t>》</a:t>
            </a:r>
            <a:r>
              <a:rPr lang="zh-CN" altLang="en-US" sz="2800" dirty="0" smtClean="0">
                <a:latin typeface="+mn-ea"/>
              </a:rPr>
              <a:t>在</a:t>
            </a:r>
            <a:r>
              <a:rPr lang="en-US" altLang="zh-CN" sz="2800" dirty="0" smtClean="0">
                <a:latin typeface="+mn-ea"/>
              </a:rPr>
              <a:t>2010</a:t>
            </a:r>
            <a:r>
              <a:rPr lang="zh-CN" altLang="en-US" sz="2800" dirty="0" smtClean="0">
                <a:latin typeface="+mn-ea"/>
              </a:rPr>
              <a:t>年省“师陶杯”教育科研论文评选中获三等奖。</a:t>
            </a:r>
            <a:endParaRPr lang="en-US" altLang="zh-CN" sz="2800" dirty="0" smtClean="0">
              <a:latin typeface="+mn-ea"/>
            </a:endParaRPr>
          </a:p>
          <a:p>
            <a:r>
              <a:rPr lang="en-US" altLang="zh-CN" sz="2800" dirty="0" smtClean="0">
                <a:latin typeface="+mn-ea"/>
              </a:rPr>
              <a:t>10</a:t>
            </a:r>
            <a:r>
              <a:rPr lang="zh-CN" altLang="en-US" sz="2800" dirty="0" smtClean="0">
                <a:latin typeface="+mn-ea"/>
              </a:rPr>
              <a:t>、</a:t>
            </a:r>
            <a:r>
              <a:rPr lang="en-US" altLang="zh-CN" sz="2800" dirty="0" smtClean="0">
                <a:latin typeface="+mn-ea"/>
              </a:rPr>
              <a:t>《</a:t>
            </a:r>
            <a:r>
              <a:rPr lang="zh-CN" altLang="en-US" sz="2800" dirty="0" smtClean="0">
                <a:latin typeface="+mn-ea"/>
              </a:rPr>
              <a:t>班会课：为加强学生思想道德建设奠基</a:t>
            </a:r>
            <a:r>
              <a:rPr lang="en-US" altLang="zh-CN" sz="2800" dirty="0" smtClean="0">
                <a:latin typeface="+mn-ea"/>
              </a:rPr>
              <a:t>》</a:t>
            </a:r>
            <a:r>
              <a:rPr lang="zh-CN" altLang="en-US" sz="2800" dirty="0" smtClean="0">
                <a:latin typeface="+mn-ea"/>
              </a:rPr>
              <a:t>在</a:t>
            </a:r>
            <a:r>
              <a:rPr lang="en-US" altLang="zh-CN" sz="2800" dirty="0" smtClean="0">
                <a:latin typeface="+mn-ea"/>
              </a:rPr>
              <a:t>2010</a:t>
            </a:r>
            <a:r>
              <a:rPr lang="zh-CN" altLang="en-US" sz="2800" dirty="0" smtClean="0">
                <a:latin typeface="+mn-ea"/>
              </a:rPr>
              <a:t>年度武进区教育学会论文评比中获三等奖。</a:t>
            </a:r>
            <a:endParaRPr lang="en-US" altLang="zh-CN" sz="2800" dirty="0" smtClean="0">
              <a:latin typeface="+mn-ea"/>
            </a:endParaRPr>
          </a:p>
          <a:p>
            <a:r>
              <a:rPr lang="en-US" altLang="zh-CN" sz="2800" dirty="0" smtClean="0">
                <a:latin typeface="+mn-ea"/>
              </a:rPr>
              <a:t>11</a:t>
            </a:r>
            <a:r>
              <a:rPr lang="zh-CN" altLang="en-US" sz="2800" dirty="0" smtClean="0">
                <a:latin typeface="+mn-ea"/>
              </a:rPr>
              <a:t>、</a:t>
            </a:r>
            <a:r>
              <a:rPr lang="en-US" altLang="zh-CN" sz="2800" dirty="0" smtClean="0">
                <a:latin typeface="+mn-ea"/>
              </a:rPr>
              <a:t>《</a:t>
            </a:r>
            <a:r>
              <a:rPr lang="zh-CN" altLang="en-US" sz="2800" dirty="0" smtClean="0">
                <a:latin typeface="+mn-ea"/>
              </a:rPr>
              <a:t>在现代教育技术的运用中开展七年级数学实验的设计</a:t>
            </a:r>
            <a:r>
              <a:rPr lang="en-US" altLang="zh-CN" sz="2800" dirty="0" smtClean="0">
                <a:latin typeface="+mn-ea"/>
              </a:rPr>
              <a:t>》</a:t>
            </a:r>
            <a:r>
              <a:rPr lang="zh-CN" altLang="en-US" sz="2800" dirty="0" smtClean="0">
                <a:latin typeface="+mn-ea"/>
              </a:rPr>
              <a:t>在</a:t>
            </a:r>
            <a:r>
              <a:rPr lang="en-US" altLang="zh-CN" sz="2800" dirty="0" smtClean="0">
                <a:latin typeface="+mn-ea"/>
              </a:rPr>
              <a:t>2011</a:t>
            </a:r>
            <a:r>
              <a:rPr lang="zh-CN" altLang="en-US" sz="2800" dirty="0" smtClean="0">
                <a:latin typeface="+mn-ea"/>
              </a:rPr>
              <a:t>年度武进区现代教育技术应用研究论文评比中荣获中学组一等奖。</a:t>
            </a:r>
            <a:endParaRPr lang="zh-CN" altLang="en-US" sz="2800" dirty="0">
              <a:latin typeface="+mn-ea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928670"/>
            <a:ext cx="71438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+mn-ea"/>
              </a:rPr>
              <a:t>1</a:t>
            </a:r>
            <a:r>
              <a:rPr lang="zh-CN" altLang="en-US" sz="3200" dirty="0" smtClean="0">
                <a:latin typeface="+mn-ea"/>
              </a:rPr>
              <a:t>、</a:t>
            </a:r>
            <a:r>
              <a:rPr lang="en-US" altLang="zh-CN" sz="3200" dirty="0" smtClean="0">
                <a:latin typeface="+mn-ea"/>
              </a:rPr>
              <a:t>2009-2010</a:t>
            </a:r>
            <a:r>
              <a:rPr lang="zh-CN" altLang="en-US" sz="3200" dirty="0">
                <a:latin typeface="+mn-ea"/>
              </a:rPr>
              <a:t>第二</a:t>
            </a:r>
            <a:r>
              <a:rPr lang="zh-CN" altLang="en-US" sz="3200" dirty="0" smtClean="0">
                <a:latin typeface="+mn-ea"/>
              </a:rPr>
              <a:t>学期获校文明班级。</a:t>
            </a:r>
            <a:endParaRPr lang="en-US" altLang="zh-CN" sz="3200" dirty="0" smtClean="0">
              <a:latin typeface="+mn-ea"/>
            </a:endParaRPr>
          </a:p>
          <a:p>
            <a:r>
              <a:rPr lang="en-US" altLang="zh-CN" sz="3200" dirty="0" smtClean="0">
                <a:latin typeface="+mn-ea"/>
              </a:rPr>
              <a:t>2</a:t>
            </a:r>
            <a:r>
              <a:rPr lang="zh-CN" altLang="en-US" sz="3200" dirty="0" smtClean="0">
                <a:latin typeface="+mn-ea"/>
              </a:rPr>
              <a:t>、</a:t>
            </a:r>
            <a:r>
              <a:rPr lang="en-US" altLang="zh-CN" sz="3200" dirty="0" smtClean="0">
                <a:latin typeface="+mn-ea"/>
              </a:rPr>
              <a:t>2012-2013</a:t>
            </a:r>
            <a:r>
              <a:rPr lang="zh-CN" altLang="en-US" sz="3200" dirty="0" smtClean="0">
                <a:latin typeface="+mn-ea"/>
              </a:rPr>
              <a:t>第一学期获校文明班级。</a:t>
            </a:r>
            <a:endParaRPr lang="en-US" altLang="zh-CN" sz="3200" dirty="0" smtClean="0">
              <a:latin typeface="+mn-ea"/>
            </a:endParaRPr>
          </a:p>
          <a:p>
            <a:r>
              <a:rPr lang="en-US" altLang="zh-CN" sz="3200" dirty="0" smtClean="0">
                <a:latin typeface="+mn-ea"/>
              </a:rPr>
              <a:t>3</a:t>
            </a:r>
            <a:r>
              <a:rPr lang="zh-CN" altLang="en-US" sz="3200" dirty="0" smtClean="0">
                <a:latin typeface="+mn-ea"/>
              </a:rPr>
              <a:t>、</a:t>
            </a:r>
            <a:r>
              <a:rPr lang="en-US" altLang="zh-CN" sz="3200" dirty="0" smtClean="0">
                <a:latin typeface="+mn-ea"/>
              </a:rPr>
              <a:t>2013-2014</a:t>
            </a:r>
            <a:r>
              <a:rPr lang="zh-CN" altLang="en-US" sz="3200" dirty="0" smtClean="0">
                <a:latin typeface="+mn-ea"/>
              </a:rPr>
              <a:t>第一学期获校文明班级。</a:t>
            </a:r>
            <a:endParaRPr lang="en-US" altLang="zh-CN" sz="3200" dirty="0" smtClean="0">
              <a:latin typeface="+mn-ea"/>
            </a:endParaRPr>
          </a:p>
          <a:p>
            <a:r>
              <a:rPr lang="en-US" altLang="zh-CN" sz="3200" dirty="0" smtClean="0">
                <a:latin typeface="+mn-ea"/>
              </a:rPr>
              <a:t>4</a:t>
            </a:r>
            <a:r>
              <a:rPr lang="zh-CN" altLang="en-US" sz="3200" dirty="0" smtClean="0">
                <a:latin typeface="+mn-ea"/>
              </a:rPr>
              <a:t>、</a:t>
            </a:r>
            <a:r>
              <a:rPr lang="en-US" altLang="zh-CN" sz="3200" dirty="0" smtClean="0">
                <a:latin typeface="+mn-ea"/>
              </a:rPr>
              <a:t>2012-2013</a:t>
            </a:r>
            <a:r>
              <a:rPr lang="zh-CN" altLang="en-US" sz="3200" dirty="0" smtClean="0">
                <a:latin typeface="+mn-ea"/>
              </a:rPr>
              <a:t>校田径运动会团体二等奖。</a:t>
            </a:r>
            <a:endParaRPr lang="en-US" altLang="zh-CN" sz="3200" dirty="0" smtClean="0">
              <a:latin typeface="+mn-ea"/>
            </a:endParaRPr>
          </a:p>
          <a:p>
            <a:r>
              <a:rPr lang="en-US" altLang="zh-CN" sz="3200" dirty="0" smtClean="0">
                <a:latin typeface="+mn-ea"/>
              </a:rPr>
              <a:t>5</a:t>
            </a:r>
            <a:r>
              <a:rPr lang="zh-CN" altLang="en-US" sz="3200" dirty="0" smtClean="0">
                <a:latin typeface="+mn-ea"/>
              </a:rPr>
              <a:t>、</a:t>
            </a:r>
            <a:r>
              <a:rPr lang="en-US" altLang="zh-CN" sz="3200" dirty="0" smtClean="0">
                <a:latin typeface="+mn-ea"/>
              </a:rPr>
              <a:t>2011-2012</a:t>
            </a:r>
            <a:r>
              <a:rPr lang="zh-CN" altLang="en-US" sz="3200" dirty="0" smtClean="0">
                <a:latin typeface="+mn-ea"/>
              </a:rPr>
              <a:t>校田径运动会团体二等奖。</a:t>
            </a:r>
            <a:endParaRPr lang="en-US" altLang="zh-CN" sz="3200" dirty="0" smtClean="0">
              <a:latin typeface="+mn-ea"/>
            </a:endParaRPr>
          </a:p>
          <a:p>
            <a:endParaRPr lang="zh-CN" alt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1000108"/>
            <a:ext cx="778674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+mn-ea"/>
              </a:rPr>
              <a:t>1</a:t>
            </a:r>
            <a:r>
              <a:rPr lang="zh-CN" altLang="en-US" sz="3600" dirty="0" smtClean="0">
                <a:latin typeface="+mn-ea"/>
              </a:rPr>
              <a:t>、</a:t>
            </a:r>
            <a:r>
              <a:rPr lang="en-US" altLang="zh-CN" sz="3600" dirty="0" smtClean="0">
                <a:latin typeface="+mn-ea"/>
              </a:rPr>
              <a:t>2008</a:t>
            </a:r>
            <a:r>
              <a:rPr lang="zh-CN" altLang="en-US" sz="3600" dirty="0" smtClean="0">
                <a:latin typeface="+mn-ea"/>
              </a:rPr>
              <a:t>年郑陆初中青年教师形象技能比赛二等奖。</a:t>
            </a:r>
            <a:endParaRPr lang="en-US" altLang="zh-CN" sz="3600" dirty="0" smtClean="0">
              <a:latin typeface="+mn-ea"/>
            </a:endParaRPr>
          </a:p>
          <a:p>
            <a:r>
              <a:rPr lang="en-US" altLang="zh-CN" sz="3600" dirty="0">
                <a:latin typeface="+mn-ea"/>
              </a:rPr>
              <a:t>2</a:t>
            </a:r>
            <a:r>
              <a:rPr lang="zh-CN" altLang="en-US" sz="3600" dirty="0" smtClean="0">
                <a:latin typeface="+mn-ea"/>
              </a:rPr>
              <a:t>、</a:t>
            </a:r>
            <a:r>
              <a:rPr lang="en-US" altLang="zh-CN" sz="3600" dirty="0" smtClean="0">
                <a:latin typeface="+mn-ea"/>
              </a:rPr>
              <a:t>2013-2014</a:t>
            </a:r>
            <a:r>
              <a:rPr lang="zh-CN" altLang="en-US" sz="3600" dirty="0" smtClean="0">
                <a:latin typeface="+mn-ea"/>
              </a:rPr>
              <a:t>年度郑陆中学教师基本功大赛一等奖。</a:t>
            </a:r>
            <a:endParaRPr lang="en-US" altLang="zh-CN" sz="3600" dirty="0" smtClean="0">
              <a:latin typeface="+mn-ea"/>
            </a:endParaRPr>
          </a:p>
          <a:p>
            <a:r>
              <a:rPr lang="en-US" altLang="zh-CN" sz="3600" dirty="0">
                <a:latin typeface="+mn-ea"/>
              </a:rPr>
              <a:t>3</a:t>
            </a:r>
            <a:r>
              <a:rPr lang="zh-CN" altLang="en-US" sz="3600" dirty="0" smtClean="0">
                <a:latin typeface="+mn-ea"/>
              </a:rPr>
              <a:t>、郑陆中学</a:t>
            </a:r>
            <a:r>
              <a:rPr lang="en-US" altLang="zh-CN" sz="3600" dirty="0" smtClean="0">
                <a:latin typeface="+mn-ea"/>
              </a:rPr>
              <a:t>《</a:t>
            </a:r>
            <a:r>
              <a:rPr lang="zh-CN" altLang="en-US" sz="3600" dirty="0" smtClean="0">
                <a:latin typeface="+mn-ea"/>
              </a:rPr>
              <a:t>致青年教师</a:t>
            </a:r>
            <a:r>
              <a:rPr lang="en-US" altLang="zh-CN" sz="3600" dirty="0" smtClean="0">
                <a:latin typeface="+mn-ea"/>
              </a:rPr>
              <a:t>》</a:t>
            </a:r>
            <a:r>
              <a:rPr lang="zh-CN" altLang="en-US" sz="3600" dirty="0" smtClean="0">
                <a:latin typeface="+mn-ea"/>
              </a:rPr>
              <a:t>读后感评比一等奖。</a:t>
            </a:r>
          </a:p>
          <a:p>
            <a:endParaRPr lang="en-US" altLang="zh-CN" sz="3600" dirty="0" smtClean="0">
              <a:latin typeface="+mn-ea"/>
            </a:endParaRPr>
          </a:p>
          <a:p>
            <a:endParaRPr lang="en-US" altLang="zh-CN" sz="3600" dirty="0" smtClean="0">
              <a:latin typeface="+mn-ea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000108"/>
            <a:ext cx="77867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latin typeface="+mn-ea"/>
              </a:rPr>
              <a:t>1</a:t>
            </a:r>
            <a:r>
              <a:rPr lang="zh-CN" altLang="en-US" sz="3600" dirty="0" smtClean="0">
                <a:latin typeface="+mn-ea"/>
              </a:rPr>
              <a:t>、</a:t>
            </a:r>
            <a:r>
              <a:rPr lang="en-US" altLang="zh-CN" sz="3600" dirty="0" smtClean="0">
                <a:latin typeface="+mn-ea"/>
              </a:rPr>
              <a:t>2013-2014</a:t>
            </a:r>
            <a:r>
              <a:rPr lang="zh-CN" altLang="en-US" sz="3600" dirty="0" smtClean="0">
                <a:latin typeface="+mn-ea"/>
              </a:rPr>
              <a:t>年度郑陆中学教师基本功大赛一等奖。</a:t>
            </a:r>
            <a:endParaRPr lang="en-US" altLang="zh-CN" sz="3600" dirty="0" smtClean="0">
              <a:latin typeface="+mn-ea"/>
            </a:endParaRPr>
          </a:p>
          <a:p>
            <a:r>
              <a:rPr lang="en-US" altLang="zh-CN" sz="3600" dirty="0" smtClean="0">
                <a:latin typeface="+mn-ea"/>
              </a:rPr>
              <a:t>2</a:t>
            </a:r>
            <a:r>
              <a:rPr lang="zh-CN" altLang="en-US" sz="3600" dirty="0" smtClean="0">
                <a:latin typeface="+mn-ea"/>
              </a:rPr>
              <a:t>、郑陆中学</a:t>
            </a:r>
            <a:r>
              <a:rPr lang="en-US" altLang="zh-CN" sz="3600" dirty="0" smtClean="0">
                <a:latin typeface="+mn-ea"/>
              </a:rPr>
              <a:t>《</a:t>
            </a:r>
            <a:r>
              <a:rPr lang="zh-CN" altLang="en-US" sz="3600" dirty="0" smtClean="0">
                <a:latin typeface="+mn-ea"/>
              </a:rPr>
              <a:t>致青年教师</a:t>
            </a:r>
            <a:r>
              <a:rPr lang="en-US" altLang="zh-CN" sz="3600" dirty="0" smtClean="0">
                <a:latin typeface="+mn-ea"/>
              </a:rPr>
              <a:t>》</a:t>
            </a:r>
            <a:r>
              <a:rPr lang="zh-CN" altLang="en-US" sz="3600" dirty="0" smtClean="0">
                <a:latin typeface="+mn-ea"/>
              </a:rPr>
              <a:t>读后感评比一等奖。</a:t>
            </a:r>
          </a:p>
          <a:p>
            <a:endParaRPr lang="en-US" altLang="zh-CN" sz="3600" dirty="0" smtClean="0">
              <a:latin typeface="+mn-ea"/>
            </a:endParaRPr>
          </a:p>
          <a:p>
            <a:endParaRPr lang="en-US" altLang="zh-CN" sz="3600" dirty="0" smtClean="0">
              <a:latin typeface="+mn-ea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56</TotalTime>
  <Words>307</Words>
  <Application>Microsoft Office PowerPoint</Application>
  <PresentationFormat>全屏显示(4:3)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聚合</vt:lpstr>
      <vt:lpstr>中一职称评定述职</vt:lpstr>
      <vt:lpstr>幻灯片 2</vt:lpstr>
      <vt:lpstr>幻灯片 3</vt:lpstr>
      <vt:lpstr>幻灯片 4</vt:lpstr>
      <vt:lpstr>幻灯片 5</vt:lpstr>
      <vt:lpstr>幻灯片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中一职称评定述职</dc:title>
  <dc:creator>Windows 用户</dc:creator>
  <cp:lastModifiedBy>Windows 用户</cp:lastModifiedBy>
  <cp:revision>9</cp:revision>
  <dcterms:created xsi:type="dcterms:W3CDTF">2014-06-27T06:29:06Z</dcterms:created>
  <dcterms:modified xsi:type="dcterms:W3CDTF">2014-06-27T07:30:41Z</dcterms:modified>
</cp:coreProperties>
</file>