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423" r:id="rId4"/>
    <p:sldId id="258" r:id="rId5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634"/>
    <a:srgbClr val="153118"/>
    <a:srgbClr val="1C4234"/>
    <a:srgbClr val="1C3641"/>
    <a:srgbClr val="163219"/>
    <a:srgbClr val="153332"/>
    <a:srgbClr val="213315"/>
    <a:srgbClr val="B56B2D"/>
    <a:srgbClr val="D58E53"/>
    <a:srgbClr val="9A5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8" autoAdjust="0"/>
    <p:restoredTop sz="92721"/>
  </p:normalViewPr>
  <p:slideViewPr>
    <p:cSldViewPr snapToGrid="0" showGuides="1">
      <p:cViewPr>
        <p:scale>
          <a:sx n="82" d="100"/>
          <a:sy n="82" d="100"/>
        </p:scale>
        <p:origin x="912" y="952"/>
      </p:cViewPr>
      <p:guideLst>
        <p:guide orient="horz" pos="191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/>
              <a:t>以上是我的分享，谢谢大家。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1156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665BE5B5-0EBA-FDFE-2EE9-0FA9BC00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AA4CD-3631-45EA-8BB7-CD757C0124F6}" type="datetimeFigureOut">
              <a:rPr lang="zh-CN" altLang="en-US" smtClean="0"/>
              <a:t>2026/3/30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48E35-443B-4DB6-BE60-05EB04B69A4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image" Target="../media/image3.png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7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6.xml"/><Relationship Id="rId9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6693446"/>
            <a:ext cx="12192000" cy="166052"/>
          </a:xfrm>
          <a:prstGeom prst="rect">
            <a:avLst/>
          </a:prstGeom>
          <a:solidFill>
            <a:srgbClr val="B56B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35"/>
            <a:ext cx="12192000" cy="6072505"/>
          </a:xfrm>
          <a:prstGeom prst="rect">
            <a:avLst/>
          </a:prstGeom>
          <a:gradFill flip="none" rotWithShape="1">
            <a:gsLst>
              <a:gs pos="0">
                <a:srgbClr val="153118"/>
              </a:gs>
              <a:gs pos="100000">
                <a:srgbClr val="1E463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5928692"/>
            <a:ext cx="12192000" cy="688983"/>
          </a:xfrm>
          <a:prstGeom prst="rect">
            <a:avLst/>
          </a:prstGeom>
          <a:solidFill>
            <a:srgbClr val="9A5A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494191"/>
            <a:ext cx="12192000" cy="199255"/>
          </a:xfrm>
          <a:prstGeom prst="rect">
            <a:avLst/>
          </a:prstGeom>
          <a:solidFill>
            <a:srgbClr val="D58E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75623" y="158408"/>
            <a:ext cx="3592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常州市天宁区中小学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人工智能通识教育</a:t>
            </a:r>
            <a:endParaRPr lang="zh-CN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78" y="4678403"/>
            <a:ext cx="806209" cy="1542453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77" y="5574350"/>
            <a:ext cx="1067625" cy="95400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544" y="5325979"/>
            <a:ext cx="1667032" cy="1083002"/>
          </a:xfrm>
          <a:prstGeom prst="rect">
            <a:avLst/>
          </a:prstGeom>
        </p:spPr>
      </p:pic>
      <p:sp>
        <p:nvSpPr>
          <p:cNvPr id="8" name="标题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23160" y="1276350"/>
            <a:ext cx="6883400" cy="2043430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0" tIns="38100" rIns="76200" bIns="38100" rtlCol="0" anchor="ctr" anchorCtr="0">
            <a:noAutofit/>
            <a:scene3d>
              <a:camera prst="orthographicFront"/>
              <a:lightRig rig="threePt" dir="t"/>
            </a:scene3d>
          </a:bodyPr>
          <a:lstStyle/>
          <a:p>
            <a:pPr lvl="0" algn="ctr">
              <a:lnSpc>
                <a:spcPct val="140000"/>
              </a:lnSpc>
              <a:buClrTx/>
              <a:buSzTx/>
              <a:buFont typeface="Arial" panose="020B0604020202020204" pitchFamily="34" charset="0"/>
            </a:pPr>
            <a:r>
              <a:rPr lang="zh-CN" altLang="en-US" sz="54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册、课题</a:t>
            </a:r>
          </a:p>
        </p:txBody>
      </p:sp>
      <p:sp>
        <p:nvSpPr>
          <p:cNvPr id="10" name="矩形 9"/>
          <p:cNvSpPr/>
          <p:nvPr/>
        </p:nvSpPr>
        <p:spPr>
          <a:xfrm>
            <a:off x="5051425" y="3902710"/>
            <a:ext cx="1838966" cy="573042"/>
          </a:xfrm>
          <a:prstGeom prst="rect">
            <a:avLst/>
          </a:prstGeom>
          <a:noFill/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lnSpc>
                <a:spcPct val="130000"/>
              </a:lnSpc>
              <a:buClrTx/>
              <a:buSzTx/>
              <a:buFontTx/>
            </a:pPr>
            <a:r>
              <a:rPr lang="zh-TW" altLang="en-US" sz="28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单位</a:t>
            </a:r>
            <a:r>
              <a:rPr lang="zh-CN" altLang="en-US" sz="2800" b="1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 姓名</a:t>
            </a:r>
          </a:p>
        </p:txBody>
      </p:sp>
    </p:spTree>
  </p:cSld>
  <p:clrMapOvr>
    <a:masterClrMapping/>
  </p:clrMapOvr>
  <p:transition advTm="11945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6693446"/>
            <a:ext cx="12192000" cy="166052"/>
          </a:xfrm>
          <a:prstGeom prst="rect">
            <a:avLst/>
          </a:prstGeom>
          <a:solidFill>
            <a:srgbClr val="B56B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6494191"/>
            <a:ext cx="12192000" cy="199255"/>
          </a:xfrm>
          <a:prstGeom prst="rect">
            <a:avLst/>
          </a:prstGeom>
          <a:solidFill>
            <a:srgbClr val="D58E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08352" y="2668435"/>
            <a:ext cx="2107623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目录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247" y="4678403"/>
            <a:ext cx="806209" cy="1542453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6" y="5574350"/>
            <a:ext cx="1067625" cy="954008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4733925" y="1482090"/>
            <a:ext cx="8656320" cy="690880"/>
            <a:chOff x="5367" y="2723"/>
            <a:chExt cx="13632" cy="1088"/>
          </a:xfrm>
        </p:grpSpPr>
        <p:sp>
          <p:nvSpPr>
            <p:cNvPr id="15" name="矩形: 圆角 14"/>
            <p:cNvSpPr/>
            <p:nvPr>
              <p:custDataLst>
                <p:tags r:id="rId8"/>
              </p:custDataLst>
            </p:nvPr>
          </p:nvSpPr>
          <p:spPr>
            <a:xfrm>
              <a:off x="5367" y="2723"/>
              <a:ext cx="1334" cy="1089"/>
            </a:xfrm>
            <a:prstGeom prst="roundRect">
              <a:avLst/>
            </a:prstGeom>
            <a:gradFill flip="none" rotWithShape="1">
              <a:gsLst>
                <a:gs pos="0">
                  <a:srgbClr val="153118"/>
                </a:gs>
                <a:gs pos="100000">
                  <a:srgbClr val="1E4634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01</a:t>
              </a:r>
            </a:p>
          </p:txBody>
        </p:sp>
        <p:sp>
          <p:nvSpPr>
            <p:cNvPr id="39" name="项标题"/>
            <p:cNvSpPr txBox="1"/>
            <p:nvPr>
              <p:custDataLst>
                <p:tags r:id="rId9"/>
              </p:custDataLst>
            </p:nvPr>
          </p:nvSpPr>
          <p:spPr>
            <a:xfrm>
              <a:off x="7141" y="2723"/>
              <a:ext cx="11858" cy="79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cene3d>
                <a:camera prst="orthographicFront"/>
                <a:lightRig rig="threePt" dir="t"/>
              </a:scene3d>
            </a:bodyPr>
            <a:lstStyle/>
            <a:p>
              <a:pPr algn="l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3600" b="1" dirty="0">
                  <a:solidFill>
                    <a:srgbClr val="1C364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anose="02010609060101010101" pitchFamily="49" charset="-122"/>
                  <a:ea typeface="楷体" panose="02010609060101010101" pitchFamily="49" charset="-122"/>
                  <a:cs typeface="+mj-cs"/>
                </a:rPr>
                <a:t>活动一</a:t>
              </a:r>
              <a:endParaRPr lang="zh-CN" sz="3600" b="1" dirty="0">
                <a:solidFill>
                  <a:srgbClr val="1C36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+mj-cs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733925" y="2369820"/>
            <a:ext cx="8481695" cy="726440"/>
            <a:chOff x="5367" y="4121"/>
            <a:chExt cx="13357" cy="1144"/>
          </a:xfrm>
        </p:grpSpPr>
        <p:sp>
          <p:nvSpPr>
            <p:cNvPr id="16" name="矩形: 圆角 15"/>
            <p:cNvSpPr/>
            <p:nvPr>
              <p:custDataLst>
                <p:tags r:id="rId6"/>
              </p:custDataLst>
            </p:nvPr>
          </p:nvSpPr>
          <p:spPr>
            <a:xfrm>
              <a:off x="5367" y="4121"/>
              <a:ext cx="1334" cy="114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02</a:t>
              </a:r>
            </a:p>
          </p:txBody>
        </p:sp>
        <p:sp>
          <p:nvSpPr>
            <p:cNvPr id="41" name="项标题"/>
            <p:cNvSpPr txBox="1"/>
            <p:nvPr>
              <p:custDataLst>
                <p:tags r:id="rId7"/>
              </p:custDataLst>
            </p:nvPr>
          </p:nvSpPr>
          <p:spPr>
            <a:xfrm>
              <a:off x="7140" y="4231"/>
              <a:ext cx="11584" cy="79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cene3d>
                <a:camera prst="orthographicFront"/>
                <a:lightRig rig="threePt" dir="t"/>
              </a:scene3d>
            </a:bodyPr>
            <a:lstStyle/>
            <a:p>
              <a:pPr algn="l">
                <a:lnSpc>
                  <a:spcPct val="120000"/>
                </a:lnSpc>
              </a:pPr>
              <a:r>
                <a:rPr lang="zh-CN" altLang="en-US" sz="3600" b="1" dirty="0">
                  <a:solidFill>
                    <a:srgbClr val="1C364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anose="02010609060101010101" pitchFamily="49" charset="-122"/>
                  <a:ea typeface="楷体" panose="02010609060101010101" pitchFamily="49" charset="-122"/>
                  <a:cs typeface="+mj-cs"/>
                </a:rPr>
                <a:t>活动二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733925" y="3315970"/>
            <a:ext cx="8485505" cy="691515"/>
            <a:chOff x="5367" y="5611"/>
            <a:chExt cx="13363" cy="1089"/>
          </a:xfrm>
        </p:grpSpPr>
        <p:sp>
          <p:nvSpPr>
            <p:cNvPr id="24" name="矩形: 圆角 14"/>
            <p:cNvSpPr/>
            <p:nvPr>
              <p:custDataLst>
                <p:tags r:id="rId4"/>
              </p:custDataLst>
            </p:nvPr>
          </p:nvSpPr>
          <p:spPr>
            <a:xfrm>
              <a:off x="5367" y="5611"/>
              <a:ext cx="1334" cy="1089"/>
            </a:xfrm>
            <a:prstGeom prst="roundRect">
              <a:avLst/>
            </a:prstGeom>
            <a:gradFill flip="none" rotWithShape="1">
              <a:gsLst>
                <a:gs pos="0">
                  <a:srgbClr val="153118"/>
                </a:gs>
                <a:gs pos="100000">
                  <a:srgbClr val="1E4634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03</a:t>
              </a:r>
            </a:p>
          </p:txBody>
        </p:sp>
        <p:sp>
          <p:nvSpPr>
            <p:cNvPr id="43" name="项标题"/>
            <p:cNvSpPr txBox="1"/>
            <p:nvPr>
              <p:custDataLst>
                <p:tags r:id="rId5"/>
              </p:custDataLst>
            </p:nvPr>
          </p:nvSpPr>
          <p:spPr>
            <a:xfrm>
              <a:off x="7142" y="5658"/>
              <a:ext cx="11588" cy="79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cene3d>
                <a:camera prst="orthographicFront"/>
                <a:lightRig rig="threePt" dir="t"/>
              </a:scene3d>
            </a:bodyPr>
            <a:lstStyle/>
            <a:p>
              <a:pPr algn="l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3600" b="1" dirty="0">
                  <a:solidFill>
                    <a:srgbClr val="1C364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anose="02010609060101010101" pitchFamily="49" charset="-122"/>
                  <a:ea typeface="楷体" panose="02010609060101010101" pitchFamily="49" charset="-122"/>
                  <a:cs typeface="+mj-cs"/>
                </a:rPr>
                <a:t>活动三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4733925" y="4204335"/>
            <a:ext cx="8485505" cy="726440"/>
            <a:chOff x="5367" y="7010"/>
            <a:chExt cx="13363" cy="1144"/>
          </a:xfrm>
        </p:grpSpPr>
        <p:sp>
          <p:nvSpPr>
            <p:cNvPr id="25" name="矩形: 圆角 15"/>
            <p:cNvSpPr/>
            <p:nvPr>
              <p:custDataLst>
                <p:tags r:id="rId2"/>
              </p:custDataLst>
            </p:nvPr>
          </p:nvSpPr>
          <p:spPr>
            <a:xfrm>
              <a:off x="5367" y="7010"/>
              <a:ext cx="1334" cy="114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楷体" panose="02010609060101010101" pitchFamily="49" charset="-122"/>
                  <a:ea typeface="楷体" panose="02010609060101010101" pitchFamily="49" charset="-122"/>
                </a:rPr>
                <a:t>04</a:t>
              </a:r>
            </a:p>
          </p:txBody>
        </p:sp>
        <p:sp>
          <p:nvSpPr>
            <p:cNvPr id="47" name="项标题"/>
            <p:cNvSpPr txBox="1"/>
            <p:nvPr>
              <p:custDataLst>
                <p:tags r:id="rId3"/>
              </p:custDataLst>
            </p:nvPr>
          </p:nvSpPr>
          <p:spPr>
            <a:xfrm>
              <a:off x="7142" y="7100"/>
              <a:ext cx="11588" cy="79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cene3d>
                <a:camera prst="orthographicFront"/>
                <a:lightRig rig="threePt" dir="t"/>
              </a:scene3d>
            </a:bodyPr>
            <a:lstStyle/>
            <a:p>
              <a:pPr algn="l">
                <a:lnSpc>
                  <a:spcPct val="120000"/>
                </a:lnSpc>
                <a:buClrTx/>
                <a:buSzTx/>
                <a:buFontTx/>
              </a:pPr>
              <a:r>
                <a:rPr lang="zh-CN" altLang="en-US" sz="3600" b="1" dirty="0">
                  <a:solidFill>
                    <a:srgbClr val="1C364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anose="02010609060101010101" pitchFamily="49" charset="-122"/>
                  <a:ea typeface="楷体" panose="02010609060101010101" pitchFamily="49" charset="-122"/>
                  <a:cs typeface="+mj-cs"/>
                  <a:sym typeface="+mn-ea"/>
                </a:rPr>
                <a:t>活动四</a:t>
              </a:r>
              <a:endParaRPr lang="zh-CN" sz="3600" b="1" dirty="0">
                <a:solidFill>
                  <a:srgbClr val="1C36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  <a:cs typeface="+mj-cs"/>
                <a:sym typeface="+mn-ea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4937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2800" y="85090"/>
            <a:ext cx="4622800" cy="64516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36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一、活动一</a:t>
            </a:r>
          </a:p>
        </p:txBody>
      </p:sp>
    </p:spTree>
    <p:custDataLst>
      <p:tags r:id="rId1"/>
    </p:custDataLst>
  </p:cSld>
  <p:clrMapOvr>
    <a:masterClrMapping/>
  </p:clrMapOvr>
  <p:transition advTm="54164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6072908"/>
          </a:xfrm>
          <a:prstGeom prst="rect">
            <a:avLst/>
          </a:prstGeom>
          <a:gradFill flip="none" rotWithShape="1">
            <a:gsLst>
              <a:gs pos="0">
                <a:srgbClr val="153118"/>
              </a:gs>
              <a:gs pos="100000">
                <a:srgbClr val="1E4634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0" y="6693446"/>
            <a:ext cx="12192000" cy="166052"/>
          </a:xfrm>
          <a:prstGeom prst="rect">
            <a:avLst/>
          </a:prstGeom>
          <a:solidFill>
            <a:srgbClr val="B56B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5928692"/>
            <a:ext cx="12192000" cy="688983"/>
          </a:xfrm>
          <a:prstGeom prst="rect">
            <a:avLst/>
          </a:prstGeom>
          <a:solidFill>
            <a:srgbClr val="9A5A2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0" y="6494191"/>
            <a:ext cx="12192000" cy="199255"/>
          </a:xfrm>
          <a:prstGeom prst="rect">
            <a:avLst/>
          </a:prstGeom>
          <a:solidFill>
            <a:srgbClr val="D58E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文本框 19"/>
          <p:cNvSpPr txBox="1"/>
          <p:nvPr/>
        </p:nvSpPr>
        <p:spPr>
          <a:xfrm>
            <a:off x="3796406" y="2533629"/>
            <a:ext cx="55047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800" b="1" spc="20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感谢大家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3776808" y="2576362"/>
            <a:ext cx="4421317" cy="1053311"/>
            <a:chOff x="5793138" y="2657474"/>
            <a:chExt cx="4421317" cy="1053311"/>
          </a:xfrm>
        </p:grpSpPr>
        <p:grpSp>
          <p:nvGrpSpPr>
            <p:cNvPr id="2" name="组合"/>
            <p:cNvGrpSpPr/>
            <p:nvPr/>
          </p:nvGrpSpPr>
          <p:grpSpPr>
            <a:xfrm>
              <a:off x="5793138" y="2657476"/>
              <a:ext cx="1053307" cy="1053309"/>
              <a:chOff x="2276092" y="3132310"/>
              <a:chExt cx="1008112" cy="1008112"/>
            </a:xfrm>
          </p:grpSpPr>
          <p:sp>
            <p:nvSpPr>
              <p:cNvPr id="3" name="矩形"/>
              <p:cNvSpPr/>
              <p:nvPr/>
            </p:nvSpPr>
            <p:spPr>
              <a:xfrm>
                <a:off x="2276092" y="3132310"/>
                <a:ext cx="1008112" cy="1008112"/>
              </a:xfrm>
              <a:prstGeom prst="rect">
                <a:avLst/>
              </a:prstGeom>
              <a:noFill/>
              <a:ln w="31750">
                <a:solidFill>
                  <a:schemeClr val="bg1">
                    <a:alpha val="2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960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cxnSp>
            <p:nvCxnSpPr>
              <p:cNvPr id="16" name="直接连接符"/>
              <p:cNvCxnSpPr>
                <a:stCxn id="3" idx="0"/>
                <a:endCxn id="3" idx="2"/>
              </p:cNvCxnSpPr>
              <p:nvPr/>
            </p:nvCxnSpPr>
            <p:spPr>
              <a:xfrm>
                <a:off x="2780149" y="3132310"/>
                <a:ext cx="0" cy="1008112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"/>
              <p:cNvCxnSpPr>
                <a:stCxn id="3" idx="1"/>
                <a:endCxn id="3" idx="3"/>
              </p:cNvCxnSpPr>
              <p:nvPr/>
            </p:nvCxnSpPr>
            <p:spPr>
              <a:xfrm>
                <a:off x="2276092" y="3636366"/>
                <a:ext cx="1008112" cy="0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组合"/>
            <p:cNvGrpSpPr/>
            <p:nvPr/>
          </p:nvGrpSpPr>
          <p:grpSpPr>
            <a:xfrm>
              <a:off x="6915808" y="2657475"/>
              <a:ext cx="1053307" cy="1053309"/>
              <a:chOff x="2276092" y="3132310"/>
              <a:chExt cx="1008112" cy="1008112"/>
            </a:xfrm>
          </p:grpSpPr>
          <p:sp>
            <p:nvSpPr>
              <p:cNvPr id="27" name="矩形"/>
              <p:cNvSpPr/>
              <p:nvPr/>
            </p:nvSpPr>
            <p:spPr>
              <a:xfrm>
                <a:off x="2276092" y="3132310"/>
                <a:ext cx="1008112" cy="1008112"/>
              </a:xfrm>
              <a:prstGeom prst="rect">
                <a:avLst/>
              </a:prstGeom>
              <a:noFill/>
              <a:ln w="31750">
                <a:solidFill>
                  <a:schemeClr val="bg1">
                    <a:alpha val="2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960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cxnSp>
            <p:nvCxnSpPr>
              <p:cNvPr id="28" name="直接连接符"/>
              <p:cNvCxnSpPr>
                <a:stCxn id="27" idx="0"/>
                <a:endCxn id="27" idx="2"/>
              </p:cNvCxnSpPr>
              <p:nvPr/>
            </p:nvCxnSpPr>
            <p:spPr>
              <a:xfrm>
                <a:off x="2780149" y="3132310"/>
                <a:ext cx="0" cy="1008112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"/>
              <p:cNvCxnSpPr>
                <a:stCxn id="27" idx="1"/>
                <a:endCxn id="27" idx="3"/>
              </p:cNvCxnSpPr>
              <p:nvPr/>
            </p:nvCxnSpPr>
            <p:spPr>
              <a:xfrm>
                <a:off x="2276092" y="3636366"/>
                <a:ext cx="1008112" cy="0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组合"/>
            <p:cNvGrpSpPr/>
            <p:nvPr/>
          </p:nvGrpSpPr>
          <p:grpSpPr>
            <a:xfrm>
              <a:off x="9161148" y="2657474"/>
              <a:ext cx="1053307" cy="1053309"/>
              <a:chOff x="2276092" y="3132310"/>
              <a:chExt cx="1008112" cy="1008112"/>
            </a:xfrm>
          </p:grpSpPr>
          <p:sp>
            <p:nvSpPr>
              <p:cNvPr id="31" name="矩形"/>
              <p:cNvSpPr/>
              <p:nvPr/>
            </p:nvSpPr>
            <p:spPr>
              <a:xfrm>
                <a:off x="2276092" y="3132310"/>
                <a:ext cx="1008112" cy="1008112"/>
              </a:xfrm>
              <a:prstGeom prst="rect">
                <a:avLst/>
              </a:prstGeom>
              <a:noFill/>
              <a:ln w="31750">
                <a:solidFill>
                  <a:schemeClr val="bg1">
                    <a:alpha val="2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960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cxnSp>
            <p:nvCxnSpPr>
              <p:cNvPr id="32" name="直接连接符"/>
              <p:cNvCxnSpPr>
                <a:stCxn id="31" idx="0"/>
                <a:endCxn id="31" idx="2"/>
              </p:cNvCxnSpPr>
              <p:nvPr/>
            </p:nvCxnSpPr>
            <p:spPr>
              <a:xfrm>
                <a:off x="2780149" y="3132310"/>
                <a:ext cx="0" cy="1008112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"/>
              <p:cNvCxnSpPr>
                <a:stCxn id="31" idx="1"/>
                <a:endCxn id="31" idx="3"/>
              </p:cNvCxnSpPr>
              <p:nvPr/>
            </p:nvCxnSpPr>
            <p:spPr>
              <a:xfrm>
                <a:off x="2276092" y="3636366"/>
                <a:ext cx="1008112" cy="0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组合"/>
            <p:cNvGrpSpPr/>
            <p:nvPr/>
          </p:nvGrpSpPr>
          <p:grpSpPr>
            <a:xfrm>
              <a:off x="8038478" y="2657474"/>
              <a:ext cx="1053307" cy="1053309"/>
              <a:chOff x="2276092" y="3132310"/>
              <a:chExt cx="1008112" cy="1008112"/>
            </a:xfrm>
          </p:grpSpPr>
          <p:sp>
            <p:nvSpPr>
              <p:cNvPr id="35" name="矩形"/>
              <p:cNvSpPr/>
              <p:nvPr/>
            </p:nvSpPr>
            <p:spPr>
              <a:xfrm>
                <a:off x="2276092" y="3132310"/>
                <a:ext cx="1008112" cy="1008112"/>
              </a:xfrm>
              <a:prstGeom prst="rect">
                <a:avLst/>
              </a:prstGeom>
              <a:noFill/>
              <a:ln w="31750">
                <a:solidFill>
                  <a:schemeClr val="bg1">
                    <a:alpha val="2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960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cxnSp>
            <p:nvCxnSpPr>
              <p:cNvPr id="36" name="直接连接符"/>
              <p:cNvCxnSpPr>
                <a:stCxn id="35" idx="0"/>
                <a:endCxn id="35" idx="2"/>
              </p:cNvCxnSpPr>
              <p:nvPr/>
            </p:nvCxnSpPr>
            <p:spPr>
              <a:xfrm>
                <a:off x="2780149" y="3132310"/>
                <a:ext cx="0" cy="1008112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"/>
              <p:cNvCxnSpPr>
                <a:stCxn id="35" idx="1"/>
                <a:endCxn id="35" idx="3"/>
              </p:cNvCxnSpPr>
              <p:nvPr/>
            </p:nvCxnSpPr>
            <p:spPr>
              <a:xfrm>
                <a:off x="2276092" y="3636366"/>
                <a:ext cx="1008112" cy="0"/>
              </a:xfrm>
              <a:prstGeom prst="line">
                <a:avLst/>
              </a:prstGeom>
              <a:ln w="15875">
                <a:solidFill>
                  <a:schemeClr val="bg1">
                    <a:alpha val="29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02" y="4641738"/>
            <a:ext cx="858142" cy="164181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24" y="5576407"/>
            <a:ext cx="1067625" cy="954008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544" y="5325979"/>
            <a:ext cx="1667032" cy="1083002"/>
          </a:xfrm>
          <a:prstGeom prst="rect">
            <a:avLst/>
          </a:prstGeom>
        </p:spPr>
      </p:pic>
    </p:spTree>
  </p:cSld>
  <p:clrMapOvr>
    <a:masterClrMapping/>
  </p:clrMapOvr>
  <p:transition advTm="6903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ViNDc4Zjc5OTFmYTNmZDU3MGU5OTc2ZTBkYmM4ZDMifQ=="/>
  <p:tag name="RESOURCE_RECORD_KEY" val="{&quot;13&quot;:[4364954,20174686,20419716,20419702],&quot;65&quot;:[20205354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59.17236220472444,&quot;left&quot;:97.17795275590551,&quot;top&quot;:113.29094488188976,&quot;width&quot;:266.50913385826766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custom20231609_5*l_h_a*1_1_1"/>
  <p:tag name="KSO_WM_TEMPLATE_CATEGORY" val="custom"/>
  <p:tag name="KSO_WM_TEMPLATE_INDEX" val="20231609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270.9629821777344,&quot;width&quot;:393.71447753906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ID" val="custom20231609_1*a*1"/>
  <p:tag name="KSO_WM_TEMPLATE_CATEGORY" val="custom"/>
  <p:tag name="KSO_WM_TEMPLATE_INDEX" val="20231609"/>
  <p:tag name="KSO_WM_UNIT_LAYERLEVEL" val="1"/>
  <p:tag name="KSO_WM_TAG_VERSION" val="3.0"/>
  <p:tag name="KSO_WM_UNIT_PRESET_TEXT" val="单击此处&#10;添加文档标题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59.17236220472444,&quot;left&quot;:97.17795275590551,&quot;top&quot;:113.29094488188976,&quot;width&quot;:266.5091338582676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5_1"/>
  <p:tag name="KSO_WM_UNIT_ID" val="custom20231609_5*l_h_a*1_5_1"/>
  <p:tag name="KSO_WM_TEMPLATE_CATEGORY" val="custom"/>
  <p:tag name="KSO_WM_TEMPLATE_INDEX" val="20231609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270.9629821777344,&quot;width&quot;:393.71447753906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59.17236220472444,&quot;left&quot;:97.17795275590551,&quot;top&quot;:113.29094488188976,&quot;width&quot;:266.50913385826766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custom20231609_5*l_h_a*1_3_1"/>
  <p:tag name="KSO_WM_TEMPLATE_CATEGORY" val="custom"/>
  <p:tag name="KSO_WM_TEMPLATE_INDEX" val="20231609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270.9629821777344,&quot;width&quot;:393.71447753906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59.17236220472444,&quot;left&quot;:97.17795275590551,&quot;top&quot;:113.29094488188976,&quot;width&quot;:266.5091338582676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custom20231609_5*l_h_a*1_2_1"/>
  <p:tag name="KSO_WM_TEMPLATE_CATEGORY" val="custom"/>
  <p:tag name="KSO_WM_TEMPLATE_INDEX" val="20231609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2"/>
  <p:tag name="KSO_WM_DIAGRAM_VIRTUALLY_FRAME" val="{&quot;height&quot;:270.9629821777344,&quot;width&quot;:393.71447753906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添加目录项标题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42</Words>
  <Application>Microsoft Macintosh PowerPoint</Application>
  <PresentationFormat>寬螢幕</PresentationFormat>
  <Paragraphs>17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等线</vt:lpstr>
      <vt:lpstr>等线 Light</vt:lpstr>
      <vt:lpstr>楷体</vt:lpstr>
      <vt:lpstr>Arial</vt:lpstr>
      <vt:lpstr>Calibri</vt:lpstr>
      <vt:lpstr>Office 主题​​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yanqing song</dc:creator>
  <cp:lastModifiedBy>管雪沨</cp:lastModifiedBy>
  <cp:revision>86</cp:revision>
  <dcterms:created xsi:type="dcterms:W3CDTF">2024-06-27T03:35:00Z</dcterms:created>
  <dcterms:modified xsi:type="dcterms:W3CDTF">2026-03-30T05:00:33Z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F935256D6EE748F28D3D61F8899F43D7_13</vt:lpwstr>
  </property>
  <property fmtid="{D5CDD505-2E9C-101B-9397-08002B2CF9AE}" pid="3" name="KSOProductBuildVer">
    <vt:lpwstr>2052-12.1.0.16929</vt:lpwstr>
  </property>
</Properties>
</file>