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0">
  <p:sldMasterIdLst>
    <p:sldMasterId id="2147483648" r:id="rId1"/>
    <p:sldMasterId id="2147483655" r:id="rId3"/>
    <p:sldMasterId id="2147483661" r:id="rId4"/>
    <p:sldMasterId id="2147483668" r:id="rId5"/>
  </p:sldMasterIdLst>
  <p:notesMasterIdLst>
    <p:notesMasterId r:id="rId7"/>
  </p:notesMasterIdLst>
  <p:handoutMasterIdLst>
    <p:handoutMasterId r:id="rId38"/>
  </p:handoutMasterIdLst>
  <p:sldIdLst>
    <p:sldId id="413" r:id="rId6"/>
    <p:sldId id="444" r:id="rId8"/>
    <p:sldId id="310" r:id="rId9"/>
    <p:sldId id="311" r:id="rId10"/>
    <p:sldId id="312" r:id="rId11"/>
    <p:sldId id="313" r:id="rId12"/>
    <p:sldId id="334" r:id="rId13"/>
    <p:sldId id="354" r:id="rId14"/>
    <p:sldId id="355" r:id="rId15"/>
    <p:sldId id="314" r:id="rId16"/>
    <p:sldId id="316" r:id="rId17"/>
    <p:sldId id="391" r:id="rId18"/>
    <p:sldId id="356" r:id="rId19"/>
    <p:sldId id="357" r:id="rId20"/>
    <p:sldId id="358" r:id="rId21"/>
    <p:sldId id="320" r:id="rId22"/>
    <p:sldId id="321" r:id="rId23"/>
    <p:sldId id="322" r:id="rId24"/>
    <p:sldId id="323" r:id="rId25"/>
    <p:sldId id="360" r:id="rId26"/>
    <p:sldId id="379" r:id="rId27"/>
    <p:sldId id="324" r:id="rId28"/>
    <p:sldId id="361" r:id="rId29"/>
    <p:sldId id="325" r:id="rId30"/>
    <p:sldId id="326" r:id="rId31"/>
    <p:sldId id="327" r:id="rId32"/>
    <p:sldId id="363" r:id="rId33"/>
    <p:sldId id="329" r:id="rId34"/>
    <p:sldId id="330" r:id="rId35"/>
    <p:sldId id="331" r:id="rId36"/>
    <p:sldId id="332" r:id="rId37"/>
  </p:sldIdLst>
  <p:sldSz cx="9144000" cy="5143500"/>
  <p:notesSz cx="6858000" cy="9144000"/>
  <p:custDataLst>
    <p:tags r:id="rId42"/>
  </p:custDataLst>
  <p:defaultTextStyle>
    <a:lvl1pPr marL="0" indent="0" algn="l" rtl="0" fontAlgn="base" latinLnBrk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baseline="0">
        <a:solidFill>
          <a:schemeClr val="dk1"/>
        </a:solidFill>
        <a:latin typeface="Calibri" panose="020F0502020204030204" pitchFamily="34" charset="0"/>
        <a:ea typeface="微软雅黑" panose="020B0503020204020204" pitchFamily="34" charset="-122"/>
        <a:sym typeface="Calibri" panose="020F0502020204030204" pitchFamily="34" charset="0"/>
      </a:defRPr>
    </a:lvl1pPr>
    <a:lvl2pPr marL="457200" indent="0" algn="l" rtl="0" fontAlgn="base" latinLnBrk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baseline="0">
        <a:solidFill>
          <a:schemeClr val="dk1"/>
        </a:solidFill>
        <a:latin typeface="Calibri" panose="020F0502020204030204" pitchFamily="34" charset="0"/>
        <a:ea typeface="微软雅黑" panose="020B0503020204020204" pitchFamily="34" charset="-122"/>
        <a:sym typeface="Calibri" panose="020F0502020204030204" pitchFamily="34" charset="0"/>
      </a:defRPr>
    </a:lvl2pPr>
    <a:lvl3pPr marL="914400" indent="0" algn="l" rtl="0" fontAlgn="base" latinLnBrk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baseline="0">
        <a:solidFill>
          <a:schemeClr val="dk1"/>
        </a:solidFill>
        <a:latin typeface="Calibri" panose="020F0502020204030204" pitchFamily="34" charset="0"/>
        <a:ea typeface="微软雅黑" panose="020B0503020204020204" pitchFamily="34" charset="-122"/>
        <a:sym typeface="Calibri" panose="020F0502020204030204" pitchFamily="34" charset="0"/>
      </a:defRPr>
    </a:lvl3pPr>
    <a:lvl4pPr marL="1371600" indent="0" algn="l" rtl="0" fontAlgn="base" latinLnBrk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baseline="0">
        <a:solidFill>
          <a:schemeClr val="dk1"/>
        </a:solidFill>
        <a:latin typeface="Calibri" panose="020F0502020204030204" pitchFamily="34" charset="0"/>
        <a:ea typeface="微软雅黑" panose="020B0503020204020204" pitchFamily="34" charset="-122"/>
        <a:sym typeface="Calibri" panose="020F0502020204030204" pitchFamily="34" charset="0"/>
      </a:defRPr>
    </a:lvl4pPr>
    <a:lvl5pPr marL="1828800" indent="0" algn="l" rtl="0" fontAlgn="base" latinLnBrk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baseline="0">
        <a:solidFill>
          <a:schemeClr val="dk1"/>
        </a:solidFill>
        <a:latin typeface="Calibri" panose="020F0502020204030204" pitchFamily="34" charset="0"/>
        <a:ea typeface="微软雅黑" panose="020B0503020204020204" pitchFamily="34" charset="-122"/>
        <a:sym typeface="Calibri" panose="020F0502020204030204" pitchFamily="34" charset="0"/>
      </a:defRPr>
    </a:lvl5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9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5" autoAdjust="0"/>
    <p:restoredTop sz="94660" autoAdjust="0"/>
  </p:normalViewPr>
  <p:slideViewPr>
    <p:cSldViewPr showGuides="1">
      <p:cViewPr>
        <p:scale>
          <a:sx n="89" d="100"/>
          <a:sy n="89" d="100"/>
        </p:scale>
        <p:origin x="-1764" y="-912"/>
      </p:cViewPr>
      <p:guideLst>
        <p:guide orient="horz" pos="1620"/>
        <p:guide pos="2919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2" Type="http://schemas.openxmlformats.org/officeDocument/2006/relationships/tags" Target="tags/tag13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Master" Target="slideMasters/slideMaster3.xml"/><Relationship Id="rId39" Type="http://schemas.openxmlformats.org/officeDocument/2006/relationships/presProps" Target="presProps.xml"/><Relationship Id="rId38" Type="http://schemas.openxmlformats.org/officeDocument/2006/relationships/handoutMaster" Target="handoutMasters/handoutMaster1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white">
      <p:bgPr>
        <a:solidFill>
          <a:schemeClr val="lt1"/>
        </a:solidFill>
        <a:effectLst/>
      </p:bgPr>
    </p:bg>
    <p:spTree>
      <p:nvGrpSpPr>
        <p:cNvPr id="155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94" name="页眉占位符 1"/>
          <p:cNvSpPr/>
          <p:nvPr>
            <p:ph type="hdr" sz="quarter"/>
          </p:nvPr>
        </p:nvSpPr>
        <p:spPr>
          <a:xfrm>
            <a:off x="0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p>
            <a:pPr lvl="0" eaLnBrk="1" latinLnBrk="1" hangingPunct="1"/>
            <a:endParaRPr lang="zh-CN" altLang="en-US" sz="1200">
              <a:ea typeface="思源黑体" pitchFamily="34" charset="-122"/>
            </a:endParaRPr>
          </a:p>
        </p:txBody>
      </p:sp>
      <p:sp>
        <p:nvSpPr>
          <p:cNvPr id="1048795" name="日期占位符 2"/>
          <p:cNvSpPr/>
          <p:nvPr>
            <p:ph type="dt" sz="quarter" idx="1"/>
          </p:nvPr>
        </p:nvSpPr>
        <p:spPr>
          <a:xfrm>
            <a:off x="3884612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p>
            <a:pPr lvl="0" algn="r" eaLnBrk="1" latinLnBrk="1" hangingPunct="1"/>
            <a:endParaRPr lang="zh-CN" altLang="en-US" sz="1200">
              <a:ea typeface="宋体" panose="02010600030101010101" pitchFamily="2" charset="-122"/>
            </a:endParaRPr>
          </a:p>
        </p:txBody>
      </p:sp>
      <p:sp>
        <p:nvSpPr>
          <p:cNvPr id="1048796" name="页脚占位符 3"/>
          <p:cNvSpPr/>
          <p:nvPr>
            <p:ph type="ftr" sz="quarter" idx="2"/>
          </p:nvPr>
        </p:nvSpPr>
        <p:spPr>
          <a:xfrm>
            <a:off x="0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p>
            <a:pPr lvl="0" eaLnBrk="1" latinLnBrk="1" hangingPunct="1"/>
            <a:endParaRPr lang="zh-CN" altLang="en-US" sz="1200">
              <a:ea typeface="思源黑体" pitchFamily="34" charset="-122"/>
            </a:endParaRPr>
          </a:p>
        </p:txBody>
      </p:sp>
      <p:sp>
        <p:nvSpPr>
          <p:cNvPr id="1048797" name="灯片编号占位符 4"/>
          <p:cNvSpPr/>
          <p:nvPr>
            <p:ph type="sldNum" sz="quarter" idx="3"/>
          </p:nvPr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p>
            <a:pPr lvl="0" algn="r" eaLnBrk="1" latinLnBrk="1" hangingPunct="1"/>
            <a:fld id="{566ABCEB-ACFC-4714-9973-3DA970169C29}" type="slidenum">
              <a:rPr lang="zh-CN" altLang="en-US" sz="1200">
                <a:solidFill>
                  <a:srgbClr val="898989"/>
                </a:solidFill>
                <a:ea typeface="思源黑体" pitchFamily="34" charset="-122"/>
              </a:rPr>
            </a:fld>
            <a:endParaRPr lang="zh-CN" altLang="en-US" sz="1200">
              <a:solidFill>
                <a:srgbClr val="898989"/>
              </a:solidFill>
              <a:ea typeface="思源黑体" pitchFamily="34" charset="-122"/>
            </a:endParaRPr>
          </a:p>
        </p:txBody>
      </p:sp>
    </p:spTree>
  </p:cSld>
  <p:clrMap bg1="dk1" tx1="dk1" bg2="dk1" tx2="dk1" accent1="dk1" accent2="dk1" accent3="dk1" accent4="dk1" accent5="dk1" accent6="dk1" hlink="dk1" folHlink="dk1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53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88" name="页眉占位符 1"/>
          <p:cNvSpPr/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p>
            <a:pPr lvl="0" eaLnBrk="1" latinLnBrk="1" hangingPunct="1"/>
            <a:endParaRPr lang="zh-CN" altLang="en-US" sz="1200">
              <a:ea typeface="思源黑体" pitchFamily="34" charset="-122"/>
            </a:endParaRPr>
          </a:p>
        </p:txBody>
      </p:sp>
      <p:sp>
        <p:nvSpPr>
          <p:cNvPr id="1048789" name="日期占位符 2"/>
          <p:cNvSpPr/>
          <p:nvPr>
            <p:ph type="dt" idx="1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p>
            <a:pPr lvl="0" algn="r" eaLnBrk="1" latinLnBrk="1" hangingPunct="1"/>
            <a:endParaRPr lang="zh-CN" altLang="en-US" sz="1200">
              <a:ea typeface="宋体" panose="02010600030101010101" pitchFamily="2" charset="-122"/>
            </a:endParaRPr>
          </a:p>
        </p:txBody>
      </p:sp>
      <p:sp>
        <p:nvSpPr>
          <p:cNvPr id="1048790" name="幻灯片图像占位符 3"/>
          <p:cNvSpPr/>
          <p:nvPr>
            <p:ph type="sldImg" idx="4294967295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</a:ln>
        </p:spPr>
        <p:txBody>
          <a:bodyPr vert="horz" lIns="91440" tIns="45720" rIns="91440" bIns="45720" anchor="t"/>
          <a:p/>
        </p:txBody>
      </p:sp>
      <p:sp>
        <p:nvSpPr>
          <p:cNvPr id="1048791" name="备注占位符 4"/>
          <p:cNvSpPr/>
          <p:nvPr>
            <p:ph type="body" sz="quarter" idx="9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792" name="页脚占位符 5"/>
          <p:cNvSpPr/>
          <p:nvPr>
            <p:ph type="ftr" sz="quarter" idx="4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p>
            <a:pPr lvl="0" eaLnBrk="1" latinLnBrk="1" hangingPunct="1"/>
            <a:endParaRPr lang="zh-CN" altLang="en-US" sz="1200">
              <a:ea typeface="思源黑体" pitchFamily="34" charset="-122"/>
            </a:endParaRPr>
          </a:p>
        </p:txBody>
      </p:sp>
      <p:sp>
        <p:nvSpPr>
          <p:cNvPr id="1048793" name="灯片编号占位符 6"/>
          <p:cNvSpPr/>
          <p:nvPr>
            <p:ph type="sldNum" sz="quarter" idx="5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p>
            <a:pPr lvl="0" algn="r" eaLnBrk="1" latinLnBrk="1" hangingPunct="1"/>
            <a:fld id="{566ABCEB-ACFC-4714-9973-3DA970169C29}" type="slidenum">
              <a:rPr lang="zh-CN" altLang="en-US" sz="1200">
                <a:ea typeface="宋体" panose="02010600030101010101" pitchFamily="2" charset="-122"/>
              </a:rPr>
            </a:fld>
            <a:endParaRPr lang="zh-CN" altLang="en-US" sz="1200">
              <a:ea typeface="宋体" panose="02010600030101010101" pitchFamily="2" charset="-122"/>
            </a:endParaRPr>
          </a:p>
        </p:txBody>
      </p:sp>
    </p:spTree>
  </p:cSld>
  <p:clrMap bg1="dk1" tx1="dk1" bg2="dk1" tx2="dk1" accent1="dk1" accent2="dk1" accent3="dk1" accent4="dk1" accent5="dk1" accent6="dk1" hlink="dk1" folHlink="dk1"/>
  <p:notesStyle>
    <a:lvl1pPr marL="0" indent="0" algn="l" rtl="0" fontAlgn="base" latinLnBrk="1">
      <a:lnSpc>
        <a:spcPct val="100000"/>
      </a:lnSpc>
      <a:spcBef>
        <a:spcPct val="0"/>
      </a:spcBef>
      <a:spcAft>
        <a:spcPct val="0"/>
      </a:spcAft>
      <a:buFontTx/>
      <a:buNone/>
      <a:defRPr sz="1200" b="0" i="0" u="none" baseline="0">
        <a:solidFill>
          <a:schemeClr val="dk1"/>
        </a:solidFill>
        <a:latin typeface="Calibri" panose="020F0502020204030204" pitchFamily="34" charset="0"/>
        <a:ea typeface="宋体" panose="02010600030101010101" pitchFamily="2" charset="-122"/>
        <a:sym typeface="Calibri" panose="020F0502020204030204" pitchFamily="34" charset="0"/>
      </a:defRPr>
    </a:lvl1pPr>
    <a:lvl2pPr marL="457200" indent="0" algn="l" rtl="0" fontAlgn="base" latinLnBrk="1">
      <a:lnSpc>
        <a:spcPct val="100000"/>
      </a:lnSpc>
      <a:spcBef>
        <a:spcPct val="0"/>
      </a:spcBef>
      <a:spcAft>
        <a:spcPct val="0"/>
      </a:spcAft>
      <a:buFontTx/>
      <a:buNone/>
      <a:defRPr sz="1200" b="0" i="0" u="none" baseline="0">
        <a:solidFill>
          <a:schemeClr val="dk1"/>
        </a:solidFill>
        <a:latin typeface="Calibri" panose="020F0502020204030204" pitchFamily="34" charset="0"/>
        <a:ea typeface="宋体" panose="02010600030101010101" pitchFamily="2" charset="-122"/>
        <a:sym typeface="Calibri" panose="020F0502020204030204" pitchFamily="34" charset="0"/>
      </a:defRPr>
    </a:lvl2pPr>
    <a:lvl3pPr marL="914400" indent="0" algn="l" rtl="0" fontAlgn="base" latinLnBrk="1">
      <a:lnSpc>
        <a:spcPct val="100000"/>
      </a:lnSpc>
      <a:spcBef>
        <a:spcPct val="0"/>
      </a:spcBef>
      <a:spcAft>
        <a:spcPct val="0"/>
      </a:spcAft>
      <a:buFontTx/>
      <a:buNone/>
      <a:defRPr sz="1200" b="0" i="0" u="none" baseline="0">
        <a:solidFill>
          <a:schemeClr val="dk1"/>
        </a:solidFill>
        <a:latin typeface="Calibri" panose="020F0502020204030204" pitchFamily="34" charset="0"/>
        <a:ea typeface="宋体" panose="02010600030101010101" pitchFamily="2" charset="-122"/>
        <a:sym typeface="Calibri" panose="020F0502020204030204" pitchFamily="34" charset="0"/>
      </a:defRPr>
    </a:lvl3pPr>
    <a:lvl4pPr marL="1371600" indent="0" algn="l" rtl="0" fontAlgn="base" latinLnBrk="1">
      <a:lnSpc>
        <a:spcPct val="100000"/>
      </a:lnSpc>
      <a:spcBef>
        <a:spcPct val="0"/>
      </a:spcBef>
      <a:spcAft>
        <a:spcPct val="0"/>
      </a:spcAft>
      <a:buFontTx/>
      <a:buNone/>
      <a:defRPr sz="1200" b="0" i="0" u="none" baseline="0">
        <a:solidFill>
          <a:schemeClr val="dk1"/>
        </a:solidFill>
        <a:latin typeface="Calibri" panose="020F0502020204030204" pitchFamily="34" charset="0"/>
        <a:ea typeface="宋体" panose="02010600030101010101" pitchFamily="2" charset="-122"/>
        <a:sym typeface="Calibri" panose="020F0502020204030204" pitchFamily="34" charset="0"/>
      </a:defRPr>
    </a:lvl4pPr>
    <a:lvl5pPr marL="1828800" indent="0" algn="l" rtl="0" fontAlgn="base" latinLnBrk="1">
      <a:lnSpc>
        <a:spcPct val="100000"/>
      </a:lnSpc>
      <a:spcBef>
        <a:spcPct val="0"/>
      </a:spcBef>
      <a:spcAft>
        <a:spcPct val="0"/>
      </a:spcAft>
      <a:buFontTx/>
      <a:buNone/>
      <a:defRPr sz="1200" b="0" i="0" u="none" baseline="0">
        <a:solidFill>
          <a:schemeClr val="dk1"/>
        </a:solidFill>
        <a:latin typeface="Calibri" panose="020F0502020204030204" pitchFamily="34" charset="0"/>
        <a:ea typeface="宋体" panose="02010600030101010101" pitchFamily="2" charset="-122"/>
        <a:sym typeface="Calibri" panose="020F0502020204030204" pitchFamily="34" charset="0"/>
      </a:defRPr>
    </a:lvl5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592" name="幻灯片图像占位符 1"/>
          <p:cNvSpPr/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 vert="horz" lIns="91440" tIns="45720" rIns="91440" bIns="45720" anchor="t"/>
          <a:p/>
        </p:txBody>
      </p:sp>
      <p:sp>
        <p:nvSpPr>
          <p:cNvPr id="1048593" name="备注占位符 2"/>
          <p:cNvSpPr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vert="horz" lIns="91440" tIns="45720" rIns="91440" bIns="45720" anchor="t"/>
          <a:p>
            <a:endParaRPr lang="zh-CN" altLang="en-US"/>
          </a:p>
        </p:txBody>
      </p:sp>
      <p:sp>
        <p:nvSpPr>
          <p:cNvPr id="1048594" name="灯片编号占位符 3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p>
            <a:pPr lvl="0" algn="r" eaLnBrk="1" latinLnBrk="1" hangingPunct="1"/>
            <a:fld id="{566ABCEB-ACFC-4714-9973-3DA970169C29}" type="slidenum">
              <a:rPr lang="zh-CN" altLang="en-US" sz="1200">
                <a:ea typeface="宋体" panose="02010600030101010101" pitchFamily="2" charset="-122"/>
              </a:rPr>
            </a:fld>
            <a:endParaRPr lang="zh-CN" altLang="en-US" sz="120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9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40" name="幻灯片图像占位符 1"/>
          <p:cNvSpPr/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 vert="horz" lIns="91440" tIns="45720" rIns="91440" bIns="45720" anchor="t"/>
          <a:p/>
        </p:txBody>
      </p:sp>
      <p:sp>
        <p:nvSpPr>
          <p:cNvPr id="1048641" name="备注占位符 2"/>
          <p:cNvSpPr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vert="horz" lIns="91440" tIns="45720" rIns="91440" bIns="45720" anchor="t"/>
          <a:p>
            <a:endParaRPr lang="zh-CN" altLang="en-US"/>
          </a:p>
        </p:txBody>
      </p:sp>
      <p:sp>
        <p:nvSpPr>
          <p:cNvPr id="1048642" name="灯片编号占位符 3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p>
            <a:pPr lvl="0" algn="r" eaLnBrk="1" latinLnBrk="1" hangingPunct="1"/>
            <a:fld id="{566ABCEB-ACFC-4714-9973-3DA970169C29}" type="slidenum">
              <a:rPr lang="zh-CN" altLang="en-US" sz="1200">
                <a:ea typeface="宋体" panose="02010600030101010101" pitchFamily="2" charset="-122"/>
              </a:rPr>
            </a:fld>
            <a:endParaRPr lang="zh-CN" altLang="en-US" sz="120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9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40" name="幻灯片图像占位符 1"/>
          <p:cNvSpPr/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 vert="horz" lIns="91440" tIns="45720" rIns="91440" bIns="45720" anchor="t"/>
          <a:p/>
        </p:txBody>
      </p:sp>
      <p:sp>
        <p:nvSpPr>
          <p:cNvPr id="1048641" name="备注占位符 2"/>
          <p:cNvSpPr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vert="horz" lIns="91440" tIns="45720" rIns="91440" bIns="45720" anchor="t"/>
          <a:p>
            <a:endParaRPr lang="zh-CN" altLang="en-US"/>
          </a:p>
        </p:txBody>
      </p:sp>
      <p:sp>
        <p:nvSpPr>
          <p:cNvPr id="1048642" name="灯片编号占位符 3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p>
            <a:pPr lvl="0" algn="r" eaLnBrk="1" latinLnBrk="1" hangingPunct="1"/>
            <a:fld id="{566ABCEB-ACFC-4714-9973-3DA970169C29}" type="slidenum">
              <a:rPr lang="zh-CN" altLang="en-US" sz="1200">
                <a:ea typeface="宋体" panose="02010600030101010101" pitchFamily="2" charset="-122"/>
              </a:rPr>
            </a:fld>
            <a:endParaRPr lang="zh-CN" altLang="en-US" sz="120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6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6867" name="备注占位符 2"/>
          <p:cNvSpPr>
            <a:spLocks noGrp="1"/>
          </p:cNvSpPr>
          <p:nvPr>
            <p:ph type="body" idx="1"/>
          </p:nvPr>
        </p:nvSpPr>
        <p:spPr>
          <a:xfrm>
            <a:off x="538163" y="4387850"/>
            <a:ext cx="5780087" cy="3952875"/>
          </a:xfrm>
          <a:ln w="9525"/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3686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1">
            <a:noFill/>
          </a:ln>
        </p:spPr>
        <p:txBody>
          <a:bodyPr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9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7891" name="备注占位符 2"/>
          <p:cNvSpPr>
            <a:spLocks noGrp="1"/>
          </p:cNvSpPr>
          <p:nvPr>
            <p:ph type="body" idx="1"/>
          </p:nvPr>
        </p:nvSpPr>
        <p:spPr>
          <a:xfrm>
            <a:off x="538163" y="4387850"/>
            <a:ext cx="5780087" cy="3952875"/>
          </a:xfrm>
          <a:ln w="9525"/>
        </p:spPr>
        <p:txBody>
          <a:bodyPr wrap="square" lIns="91440" tIns="45720" rIns="91440" bIns="45720" anchor="t"/>
          <a:p>
            <a:pPr lvl="0"/>
            <a:r>
              <a:rPr lang="zh-CN" altLang="zh-CN" dirty="0"/>
              <a:t>少先队员的标志（红领巾）</a:t>
            </a:r>
            <a:endParaRPr lang="zh-CN" altLang="en-US" dirty="0"/>
          </a:p>
        </p:txBody>
      </p:sp>
      <p:sp>
        <p:nvSpPr>
          <p:cNvPr id="3789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1">
            <a:noFill/>
          </a:ln>
        </p:spPr>
        <p:txBody>
          <a:bodyPr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8915" name="备注占位符 2"/>
          <p:cNvSpPr>
            <a:spLocks noGrp="1"/>
          </p:cNvSpPr>
          <p:nvPr>
            <p:ph type="body" idx="1"/>
          </p:nvPr>
        </p:nvSpPr>
        <p:spPr>
          <a:xfrm>
            <a:off x="538163" y="4387850"/>
            <a:ext cx="5780087" cy="3952875"/>
          </a:xfrm>
          <a:ln w="9525"/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3891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1">
            <a:noFill/>
          </a:ln>
        </p:spPr>
        <p:txBody>
          <a:bodyPr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6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74" name="幻灯片图像占位符 1"/>
          <p:cNvSpPr/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 vert="horz" lIns="91440" tIns="45720" rIns="91440" bIns="45720" anchor="t"/>
          <a:p/>
        </p:txBody>
      </p:sp>
      <p:sp>
        <p:nvSpPr>
          <p:cNvPr id="1048675" name="备注占位符 2"/>
          <p:cNvSpPr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vert="horz" lIns="91440" tIns="45720" rIns="91440" bIns="45720" anchor="t"/>
          <a:p>
            <a:endParaRPr lang="zh-CN" altLang="en-US"/>
          </a:p>
        </p:txBody>
      </p:sp>
      <p:sp>
        <p:nvSpPr>
          <p:cNvPr id="1048676" name="灯片编号占位符 3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p>
            <a:pPr lvl="0" algn="r" eaLnBrk="1" latinLnBrk="1" hangingPunct="1"/>
            <a:fld id="{566ABCEB-ACFC-4714-9973-3DA970169C29}" type="slidenum">
              <a:rPr lang="zh-CN" altLang="en-US" sz="1200">
                <a:ea typeface="宋体" panose="02010600030101010101" pitchFamily="2" charset="-122"/>
              </a:rPr>
            </a:fld>
            <a:endParaRPr lang="zh-CN" altLang="en-US" sz="120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0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80" name="幻灯片图像占位符 1"/>
          <p:cNvSpPr/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 vert="horz" lIns="91440" tIns="45720" rIns="91440" bIns="45720" anchor="t"/>
          <a:p/>
        </p:txBody>
      </p:sp>
      <p:sp>
        <p:nvSpPr>
          <p:cNvPr id="1048681" name="备注占位符 2"/>
          <p:cNvSpPr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vert="horz" lIns="91440" tIns="45720" rIns="91440" bIns="45720" anchor="t"/>
          <a:p>
            <a:endParaRPr lang="zh-CN" altLang="en-US"/>
          </a:p>
        </p:txBody>
      </p:sp>
      <p:sp>
        <p:nvSpPr>
          <p:cNvPr id="1048682" name="灯片编号占位符 3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p>
            <a:pPr lvl="0" algn="r" eaLnBrk="1" latinLnBrk="1" hangingPunct="1"/>
            <a:fld id="{566ABCEB-ACFC-4714-9973-3DA970169C29}" type="slidenum">
              <a:rPr lang="zh-CN" altLang="en-US" sz="1200">
                <a:ea typeface="宋体" panose="02010600030101010101" pitchFamily="2" charset="-122"/>
              </a:rPr>
            </a:fld>
            <a:endParaRPr lang="zh-CN" altLang="en-US" sz="120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0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99" name="幻灯片图像占位符 1"/>
          <p:cNvSpPr/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 vert="horz" lIns="91440" tIns="45720" rIns="91440" bIns="45720" anchor="t"/>
          <a:p/>
        </p:txBody>
      </p:sp>
      <p:sp>
        <p:nvSpPr>
          <p:cNvPr id="1048700" name="备注占位符 2"/>
          <p:cNvSpPr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vert="horz" lIns="91440" tIns="45720" rIns="91440" bIns="45720" anchor="t"/>
          <a:p>
            <a:endParaRPr lang="zh-CN" altLang="en-US"/>
          </a:p>
        </p:txBody>
      </p:sp>
      <p:sp>
        <p:nvSpPr>
          <p:cNvPr id="1048701" name="灯片编号占位符 3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p>
            <a:pPr lvl="0" algn="r" eaLnBrk="1" latinLnBrk="1" hangingPunct="1"/>
            <a:fld id="{566ABCEB-ACFC-4714-9973-3DA970169C29}" type="slidenum">
              <a:rPr lang="zh-CN" altLang="en-US" sz="1200">
                <a:ea typeface="宋体" panose="02010600030101010101" pitchFamily="2" charset="-122"/>
              </a:rPr>
            </a:fld>
            <a:endParaRPr lang="zh-CN" altLang="en-US" sz="120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5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08" name="幻灯片图像占位符 1"/>
          <p:cNvSpPr/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 vert="horz" lIns="91440" tIns="45720" rIns="91440" bIns="45720" anchor="t"/>
          <a:p/>
        </p:txBody>
      </p:sp>
      <p:sp>
        <p:nvSpPr>
          <p:cNvPr id="1048709" name="备注占位符 2"/>
          <p:cNvSpPr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vert="horz" lIns="91440" tIns="45720" rIns="91440" bIns="45720" anchor="t"/>
          <a:p>
            <a:endParaRPr lang="zh-CN" altLang="en-US"/>
          </a:p>
        </p:txBody>
      </p:sp>
      <p:sp>
        <p:nvSpPr>
          <p:cNvPr id="1048710" name="灯片编号占位符 3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p>
            <a:pPr lvl="0" algn="r" eaLnBrk="1" latinLnBrk="1" hangingPunct="1"/>
            <a:fld id="{566ABCEB-ACFC-4714-9973-3DA970169C29}" type="slidenum">
              <a:rPr lang="zh-CN" altLang="en-US" sz="1200">
                <a:ea typeface="宋体" panose="02010600030101010101" pitchFamily="2" charset="-122"/>
              </a:rPr>
            </a:fld>
            <a:endParaRPr lang="zh-CN" altLang="en-US" sz="120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>
          <a:xfrm>
            <a:off x="538163" y="4387850"/>
            <a:ext cx="5780087" cy="3952875"/>
          </a:xfrm>
          <a:ln w="9525"/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3994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1">
            <a:noFill/>
          </a:ln>
        </p:spPr>
        <p:txBody>
          <a:bodyPr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0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586" name="幻灯片图像占位符 1"/>
          <p:cNvSpPr/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 vert="horz" lIns="91440" tIns="45720" rIns="91440" bIns="45720" anchor="t"/>
          <a:p/>
        </p:txBody>
      </p:sp>
      <p:sp>
        <p:nvSpPr>
          <p:cNvPr id="1048587" name="备注占位符 2"/>
          <p:cNvSpPr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vert="horz" lIns="91440" tIns="45720" rIns="91440" bIns="45720" anchor="t"/>
          <a:p>
            <a:endParaRPr lang="zh-CN" altLang="en-US"/>
          </a:p>
        </p:txBody>
      </p:sp>
      <p:sp>
        <p:nvSpPr>
          <p:cNvPr id="1048588" name="灯片编号占位符 3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p>
            <a:pPr lvl="0" algn="r" eaLnBrk="1" latinLnBrk="1" hangingPunct="1"/>
            <a:fld id="{566ABCEB-ACFC-4714-9973-3DA970169C29}" type="slidenum">
              <a:rPr lang="zh-CN" altLang="en-US" sz="1200">
                <a:ea typeface="宋体" panose="02010600030101010101" pitchFamily="2" charset="-122"/>
              </a:rPr>
            </a:fld>
            <a:endParaRPr lang="zh-CN" altLang="en-US" sz="120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5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54" name="幻灯片图像占位符 1"/>
          <p:cNvSpPr/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 vert="horz" lIns="91440" tIns="45720" rIns="91440" bIns="45720" anchor="t"/>
          <a:p/>
        </p:txBody>
      </p:sp>
      <p:sp>
        <p:nvSpPr>
          <p:cNvPr id="1048655" name="备注占位符 2"/>
          <p:cNvSpPr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vert="horz" lIns="91440" tIns="45720" rIns="91440" bIns="45720" anchor="t"/>
          <a:p>
            <a:endParaRPr lang="zh-CN" altLang="en-US"/>
          </a:p>
        </p:txBody>
      </p:sp>
      <p:sp>
        <p:nvSpPr>
          <p:cNvPr id="1048656" name="灯片编号占位符 3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p>
            <a:pPr lvl="0" algn="r" eaLnBrk="1" latinLnBrk="1" hangingPunct="1"/>
            <a:fld id="{566ABCEB-ACFC-4714-9973-3DA970169C29}" type="slidenum">
              <a:rPr lang="zh-CN" altLang="en-US" sz="1200">
                <a:ea typeface="宋体" panose="02010600030101010101" pitchFamily="2" charset="-122"/>
              </a:rPr>
            </a:fld>
            <a:endParaRPr lang="zh-CN" altLang="en-US" sz="120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0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17" name="幻灯片图像占位符 1"/>
          <p:cNvSpPr/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 vert="horz" lIns="91440" tIns="45720" rIns="91440" bIns="45720" anchor="t"/>
          <a:p/>
        </p:txBody>
      </p:sp>
      <p:sp>
        <p:nvSpPr>
          <p:cNvPr id="1048718" name="备注占位符 2"/>
          <p:cNvSpPr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vert="horz" lIns="91440" tIns="45720" rIns="91440" bIns="45720" anchor="t"/>
          <a:p>
            <a:endParaRPr lang="zh-CN" altLang="en-US"/>
          </a:p>
        </p:txBody>
      </p:sp>
      <p:sp>
        <p:nvSpPr>
          <p:cNvPr id="1048719" name="灯片编号占位符 3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p>
            <a:pPr lvl="0" algn="r" eaLnBrk="1" latinLnBrk="1" hangingPunct="1"/>
            <a:fld id="{566ABCEB-ACFC-4714-9973-3DA970169C29}" type="slidenum">
              <a:rPr lang="zh-CN" altLang="en-US" sz="1200">
                <a:ea typeface="宋体" panose="02010600030101010101" pitchFamily="2" charset="-122"/>
              </a:rPr>
            </a:fld>
            <a:endParaRPr lang="zh-CN" altLang="en-US" sz="120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2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备注占位符 2"/>
          <p:cNvSpPr>
            <a:spLocks noGrp="1"/>
          </p:cNvSpPr>
          <p:nvPr>
            <p:ph type="body" idx="1"/>
          </p:nvPr>
        </p:nvSpPr>
        <p:spPr>
          <a:xfrm>
            <a:off x="538163" y="4387850"/>
            <a:ext cx="5780087" cy="3952875"/>
          </a:xfrm>
          <a:ln w="9525"/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4096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1">
            <a:noFill/>
          </a:ln>
        </p:spPr>
        <p:txBody>
          <a:bodyPr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26" name="幻灯片图像占位符 1"/>
          <p:cNvSpPr/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 vert="horz" lIns="91440" tIns="45720" rIns="91440" bIns="45720" anchor="t"/>
          <a:p/>
        </p:txBody>
      </p:sp>
      <p:sp>
        <p:nvSpPr>
          <p:cNvPr id="1048727" name="备注占位符 2"/>
          <p:cNvSpPr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vert="horz" lIns="91440" tIns="45720" rIns="91440" bIns="45720" anchor="t"/>
          <a:p>
            <a:endParaRPr lang="zh-CN" altLang="en-US"/>
          </a:p>
        </p:txBody>
      </p:sp>
      <p:sp>
        <p:nvSpPr>
          <p:cNvPr id="1048728" name="灯片编号占位符 3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p>
            <a:pPr lvl="0" algn="r" eaLnBrk="1" latinLnBrk="1" hangingPunct="1"/>
            <a:fld id="{566ABCEB-ACFC-4714-9973-3DA970169C29}" type="slidenum">
              <a:rPr lang="zh-CN" altLang="en-US" sz="1200">
                <a:ea typeface="宋体" panose="02010600030101010101" pitchFamily="2" charset="-122"/>
              </a:rPr>
            </a:fld>
            <a:endParaRPr lang="zh-CN" altLang="en-US" sz="120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0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35" name="幻灯片图像占位符 1"/>
          <p:cNvSpPr/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 vert="horz" lIns="91440" tIns="45720" rIns="91440" bIns="45720" anchor="t"/>
          <a:p/>
        </p:txBody>
      </p:sp>
      <p:sp>
        <p:nvSpPr>
          <p:cNvPr id="1048736" name="备注占位符 2"/>
          <p:cNvSpPr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vert="horz" lIns="91440" tIns="45720" rIns="91440" bIns="45720" anchor="t"/>
          <a:p>
            <a:endParaRPr lang="zh-CN" altLang="en-US"/>
          </a:p>
        </p:txBody>
      </p:sp>
      <p:sp>
        <p:nvSpPr>
          <p:cNvPr id="1048737" name="灯片编号占位符 3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p>
            <a:pPr lvl="0" algn="r" eaLnBrk="1" latinLnBrk="1" hangingPunct="1"/>
            <a:fld id="{566ABCEB-ACFC-4714-9973-3DA970169C29}" type="slidenum">
              <a:rPr lang="zh-CN" altLang="en-US" sz="1200">
                <a:ea typeface="宋体" panose="02010600030101010101" pitchFamily="2" charset="-122"/>
              </a:rPr>
            </a:fld>
            <a:endParaRPr lang="zh-CN" altLang="en-US" sz="120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5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44" name="幻灯片图像占位符 1"/>
          <p:cNvSpPr/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 vert="horz" lIns="91440" tIns="45720" rIns="91440" bIns="45720" anchor="t"/>
          <a:p/>
        </p:txBody>
      </p:sp>
      <p:sp>
        <p:nvSpPr>
          <p:cNvPr id="1048745" name="备注占位符 2"/>
          <p:cNvSpPr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vert="horz" lIns="91440" tIns="45720" rIns="91440" bIns="45720" anchor="t"/>
          <a:p>
            <a:endParaRPr lang="zh-CN" altLang="en-US"/>
          </a:p>
        </p:txBody>
      </p:sp>
      <p:sp>
        <p:nvSpPr>
          <p:cNvPr id="1048746" name="灯片编号占位符 3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p>
            <a:pPr lvl="0" algn="r" eaLnBrk="1" latinLnBrk="1" hangingPunct="1"/>
            <a:fld id="{566ABCEB-ACFC-4714-9973-3DA970169C29}" type="slidenum">
              <a:rPr lang="zh-CN" altLang="en-US" sz="1200">
                <a:ea typeface="宋体" panose="02010600030101010101" pitchFamily="2" charset="-122"/>
              </a:rPr>
            </a:fld>
            <a:endParaRPr lang="zh-CN" altLang="en-US" sz="120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1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3011" name="备注占位符 2"/>
          <p:cNvSpPr>
            <a:spLocks noGrp="1"/>
          </p:cNvSpPr>
          <p:nvPr>
            <p:ph type="body" idx="1"/>
          </p:nvPr>
        </p:nvSpPr>
        <p:spPr>
          <a:xfrm>
            <a:off x="538163" y="4387850"/>
            <a:ext cx="5780087" cy="3952875"/>
          </a:xfrm>
          <a:ln w="9525"/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4301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1">
            <a:noFill/>
          </a:ln>
        </p:spPr>
        <p:txBody>
          <a:bodyPr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4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59" name="幻灯片图像占位符 1"/>
          <p:cNvSpPr/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 vert="horz" lIns="91440" tIns="45720" rIns="91440" bIns="45720" anchor="t"/>
          <a:p/>
        </p:txBody>
      </p:sp>
      <p:sp>
        <p:nvSpPr>
          <p:cNvPr id="1048760" name="备注占位符 2"/>
          <p:cNvSpPr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vert="horz" lIns="91440" tIns="45720" rIns="91440" bIns="45720" anchor="t"/>
          <a:p>
            <a:endParaRPr lang="zh-CN" altLang="en-US"/>
          </a:p>
        </p:txBody>
      </p:sp>
      <p:sp>
        <p:nvSpPr>
          <p:cNvPr id="1048761" name="灯片编号占位符 3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p>
            <a:pPr lvl="0" algn="r" eaLnBrk="1" latinLnBrk="1" hangingPunct="1"/>
            <a:fld id="{566ABCEB-ACFC-4714-9973-3DA970169C29}" type="slidenum">
              <a:rPr lang="zh-CN" altLang="en-US" sz="1200">
                <a:ea typeface="宋体" panose="02010600030101010101" pitchFamily="2" charset="-122"/>
              </a:rPr>
            </a:fld>
            <a:endParaRPr lang="zh-CN" altLang="en-US" sz="120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8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67" name="幻灯片图像占位符 1"/>
          <p:cNvSpPr/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 vert="horz" lIns="91440" tIns="45720" rIns="91440" bIns="45720" anchor="t"/>
          <a:p/>
        </p:txBody>
      </p:sp>
      <p:sp>
        <p:nvSpPr>
          <p:cNvPr id="1048768" name="备注占位符 2"/>
          <p:cNvSpPr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vert="horz" lIns="91440" tIns="45720" rIns="91440" bIns="45720" anchor="t"/>
          <a:p>
            <a:endParaRPr lang="zh-CN" altLang="en-US"/>
          </a:p>
        </p:txBody>
      </p:sp>
      <p:sp>
        <p:nvSpPr>
          <p:cNvPr id="1048769" name="灯片编号占位符 3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p>
            <a:pPr lvl="0" algn="r" eaLnBrk="1" latinLnBrk="1" hangingPunct="1"/>
            <a:fld id="{566ABCEB-ACFC-4714-9973-3DA970169C29}" type="slidenum">
              <a:rPr lang="zh-CN" altLang="en-US" sz="1200">
                <a:ea typeface="宋体" panose="02010600030101010101" pitchFamily="2" charset="-122"/>
              </a:rPr>
            </a:fld>
            <a:endParaRPr lang="zh-CN" altLang="en-US" sz="120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2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75" name="幻灯片图像占位符 1"/>
          <p:cNvSpPr/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 vert="horz" lIns="91440" tIns="45720" rIns="91440" bIns="45720" anchor="t"/>
          <a:p/>
        </p:txBody>
      </p:sp>
      <p:sp>
        <p:nvSpPr>
          <p:cNvPr id="1048776" name="备注占位符 2"/>
          <p:cNvSpPr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vert="horz" lIns="91440" tIns="45720" rIns="91440" bIns="45720" anchor="t"/>
          <a:p>
            <a:endParaRPr lang="zh-CN" altLang="en-US"/>
          </a:p>
        </p:txBody>
      </p:sp>
      <p:sp>
        <p:nvSpPr>
          <p:cNvPr id="1048777" name="灯片编号占位符 3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p>
            <a:pPr lvl="0" algn="r" eaLnBrk="1" latinLnBrk="1" hangingPunct="1"/>
            <a:fld id="{566ABCEB-ACFC-4714-9973-3DA970169C29}" type="slidenum">
              <a:rPr lang="zh-CN" altLang="en-US" sz="1200">
                <a:ea typeface="宋体" panose="02010600030101010101" pitchFamily="2" charset="-122"/>
              </a:rPr>
            </a:fld>
            <a:endParaRPr lang="zh-CN" altLang="en-US" sz="120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592" name="幻灯片图像占位符 1"/>
          <p:cNvSpPr/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 vert="horz" lIns="91440" tIns="45720" rIns="91440" bIns="45720" anchor="t"/>
          <a:p/>
        </p:txBody>
      </p:sp>
      <p:sp>
        <p:nvSpPr>
          <p:cNvPr id="1048593" name="备注占位符 2"/>
          <p:cNvSpPr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vert="horz" lIns="91440" tIns="45720" rIns="91440" bIns="45720" anchor="t"/>
          <a:p>
            <a:endParaRPr lang="zh-CN" altLang="en-US"/>
          </a:p>
        </p:txBody>
      </p:sp>
      <p:sp>
        <p:nvSpPr>
          <p:cNvPr id="1048594" name="灯片编号占位符 3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p>
            <a:pPr lvl="0" algn="r" eaLnBrk="1" latinLnBrk="1" hangingPunct="1"/>
            <a:fld id="{566ABCEB-ACFC-4714-9973-3DA970169C29}" type="slidenum">
              <a:rPr lang="zh-CN" altLang="en-US" sz="1200">
                <a:ea typeface="宋体" panose="02010600030101010101" pitchFamily="2" charset="-122"/>
              </a:rPr>
            </a:fld>
            <a:endParaRPr lang="zh-CN" altLang="en-US" sz="120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6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83" name="幻灯片图像占位符 1"/>
          <p:cNvSpPr/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 vert="horz" lIns="91440" tIns="45720" rIns="91440" bIns="45720" anchor="t"/>
          <a:p/>
        </p:txBody>
      </p:sp>
      <p:sp>
        <p:nvSpPr>
          <p:cNvPr id="1048784" name="备注占位符 2"/>
          <p:cNvSpPr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vert="horz" lIns="91440" tIns="45720" rIns="91440" bIns="45720" anchor="t"/>
          <a:p>
            <a:endParaRPr lang="zh-CN" altLang="en-US"/>
          </a:p>
        </p:txBody>
      </p:sp>
      <p:sp>
        <p:nvSpPr>
          <p:cNvPr id="1048785" name="灯片编号占位符 3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p>
            <a:pPr lvl="0" algn="r" eaLnBrk="1" latinLnBrk="1" hangingPunct="1"/>
            <a:fld id="{566ABCEB-ACFC-4714-9973-3DA970169C29}" type="slidenum">
              <a:rPr lang="zh-CN" altLang="en-US" sz="1200">
                <a:ea typeface="宋体" panose="02010600030101010101" pitchFamily="2" charset="-122"/>
              </a:rPr>
            </a:fld>
            <a:endParaRPr lang="zh-CN" altLang="en-US" sz="120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7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12" name="幻灯片图像占位符 1"/>
          <p:cNvSpPr/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 vert="horz" lIns="91440" tIns="45720" rIns="91440" bIns="45720" anchor="t"/>
          <a:p/>
        </p:txBody>
      </p:sp>
      <p:sp>
        <p:nvSpPr>
          <p:cNvPr id="1048613" name="备注占位符 2"/>
          <p:cNvSpPr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vert="horz" lIns="91440" tIns="45720" rIns="91440" bIns="45720" anchor="t"/>
          <a:p>
            <a:endParaRPr lang="zh-CN" altLang="en-US"/>
          </a:p>
        </p:txBody>
      </p:sp>
      <p:sp>
        <p:nvSpPr>
          <p:cNvPr id="1048614" name="灯片编号占位符 3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p>
            <a:pPr lvl="0" algn="r" eaLnBrk="1" latinLnBrk="1" hangingPunct="1"/>
            <a:fld id="{566ABCEB-ACFC-4714-9973-3DA970169C29}" type="slidenum">
              <a:rPr lang="zh-CN" altLang="en-US" sz="1200">
                <a:ea typeface="宋体" panose="02010600030101010101" pitchFamily="2" charset="-122"/>
              </a:rPr>
            </a:fld>
            <a:endParaRPr lang="zh-CN" altLang="en-US" sz="120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0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19" name="幻灯片图像占位符 1"/>
          <p:cNvSpPr/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 vert="horz" lIns="91440" tIns="45720" rIns="91440" bIns="45720" anchor="t"/>
          <a:p/>
        </p:txBody>
      </p:sp>
      <p:sp>
        <p:nvSpPr>
          <p:cNvPr id="1048620" name="备注占位符 2"/>
          <p:cNvSpPr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vert="horz" lIns="91440" tIns="45720" rIns="91440" bIns="45720" anchor="t"/>
          <a:p>
            <a:endParaRPr lang="zh-CN" altLang="en-US"/>
          </a:p>
        </p:txBody>
      </p:sp>
      <p:sp>
        <p:nvSpPr>
          <p:cNvPr id="1048621" name="灯片编号占位符 3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p>
            <a:pPr lvl="0" algn="r" eaLnBrk="1" latinLnBrk="1" hangingPunct="1"/>
            <a:fld id="{566ABCEB-ACFC-4714-9973-3DA970169C29}" type="slidenum">
              <a:rPr lang="zh-CN" altLang="en-US" sz="1200">
                <a:ea typeface="宋体" panose="02010600030101010101" pitchFamily="2" charset="-122"/>
              </a:rPr>
            </a:fld>
            <a:endParaRPr lang="zh-CN" altLang="en-US" sz="120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8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61" name="幻灯片图像占位符 1"/>
          <p:cNvSpPr/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 vert="horz" lIns="91440" tIns="45720" rIns="91440" bIns="45720" anchor="t"/>
          <a:p/>
        </p:txBody>
      </p:sp>
      <p:sp>
        <p:nvSpPr>
          <p:cNvPr id="1048662" name="备注占位符 2"/>
          <p:cNvSpPr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vert="horz" lIns="91440" tIns="45720" rIns="91440" bIns="45720" anchor="t"/>
          <a:p>
            <a:endParaRPr lang="zh-CN" altLang="en-US"/>
          </a:p>
        </p:txBody>
      </p:sp>
      <p:sp>
        <p:nvSpPr>
          <p:cNvPr id="1048663" name="灯片编号占位符 3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p>
            <a:pPr lvl="0" algn="r" eaLnBrk="1" latinLnBrk="1" hangingPunct="1"/>
            <a:fld id="{566ABCEB-ACFC-4714-9973-3DA970169C29}" type="slidenum">
              <a:rPr lang="zh-CN" altLang="en-US" sz="1200">
                <a:ea typeface="宋体" panose="02010600030101010101" pitchFamily="2" charset="-122"/>
              </a:rPr>
            </a:fld>
            <a:endParaRPr lang="zh-CN" altLang="en-US" sz="120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2771" name="备注占位符 2"/>
          <p:cNvSpPr>
            <a:spLocks noGrp="1"/>
          </p:cNvSpPr>
          <p:nvPr>
            <p:ph type="body" idx="1"/>
          </p:nvPr>
        </p:nvSpPr>
        <p:spPr>
          <a:xfrm>
            <a:off x="538163" y="4387850"/>
            <a:ext cx="5780087" cy="3952875"/>
          </a:xfrm>
          <a:ln w="9525"/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3277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1">
            <a:noFill/>
          </a:ln>
        </p:spPr>
        <p:txBody>
          <a:bodyPr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3795" name="备注占位符 2"/>
          <p:cNvSpPr>
            <a:spLocks noGrp="1"/>
          </p:cNvSpPr>
          <p:nvPr>
            <p:ph type="body" idx="1"/>
          </p:nvPr>
        </p:nvSpPr>
        <p:spPr>
          <a:xfrm>
            <a:off x="538163" y="4387850"/>
            <a:ext cx="5780087" cy="3952875"/>
          </a:xfrm>
          <a:ln w="9525"/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337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1">
            <a:noFill/>
          </a:ln>
        </p:spPr>
        <p:txBody>
          <a:bodyPr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3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26" name="幻灯片图像占位符 1"/>
          <p:cNvSpPr/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 vert="horz" lIns="91440" tIns="45720" rIns="91440" bIns="45720" anchor="t"/>
          <a:p/>
        </p:txBody>
      </p:sp>
      <p:sp>
        <p:nvSpPr>
          <p:cNvPr id="1048627" name="备注占位符 2"/>
          <p:cNvSpPr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vert="horz" lIns="91440" tIns="45720" rIns="91440" bIns="45720" anchor="t"/>
          <a:p>
            <a:endParaRPr lang="zh-CN" altLang="en-US"/>
          </a:p>
        </p:txBody>
      </p:sp>
      <p:sp>
        <p:nvSpPr>
          <p:cNvPr id="1048628" name="灯片编号占位符 3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p>
            <a:pPr lvl="0" algn="r" eaLnBrk="1" latinLnBrk="1" hangingPunct="1"/>
            <a:fld id="{566ABCEB-ACFC-4714-9973-3DA970169C29}" type="slidenum">
              <a:rPr lang="zh-CN" altLang="en-US" sz="1200">
                <a:ea typeface="宋体" panose="02010600030101010101" pitchFamily="2" charset="-122"/>
              </a:rPr>
            </a:fld>
            <a:endParaRPr lang="zh-CN" altLang="en-US" sz="120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>
    <p:bg bwMode="white">
      <p:bgPr>
        <a:solidFill>
          <a:srgbClr val="FFFFFF"/>
        </a:solidFill>
        <a:effectLst/>
      </p:bgPr>
    </p:bg>
    <p:spTree>
      <p:nvGrpSpPr>
        <p:cNvPr id="45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70" name="Picture 3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376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71" name="图片 21"/>
          <p:cNvPicPr/>
          <p:nvPr/>
        </p:nvPicPr>
        <p:blipFill>
          <a:blip r:embed="rId3"/>
          <a:srcRect t="65433"/>
          <a:stretch>
            <a:fillRect/>
          </a:stretch>
        </p:blipFill>
        <p:spPr>
          <a:xfrm>
            <a:off x="0" y="4143375"/>
            <a:ext cx="9144000" cy="1000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48595" name="Rectangle 5"/>
          <p:cNvSpPr/>
          <p:nvPr/>
        </p:nvSpPr>
        <p:spPr>
          <a:xfrm>
            <a:off x="0" y="844550"/>
            <a:ext cx="9144000" cy="71437"/>
          </a:xfrm>
          <a:prstGeom prst="rect">
            <a:avLst/>
          </a:prstGeom>
          <a:blipFill rotWithShape="1">
            <a:blip r:embed="rId4">
              <a:alphaModFix amt="100000"/>
            </a:blip>
            <a:srcRect/>
            <a:stretch>
              <a:fillRect/>
            </a:stretch>
          </a:blipFill>
          <a:ln>
            <a:noFill/>
          </a:ln>
        </p:spPr>
        <p:txBody>
          <a:bodyPr vert="horz" lIns="91440" tIns="45720" rIns="91440" bIns="45720" anchor="t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eaLnBrk="1" latinLnBrk="1" hangingPunct="1"/>
            <a:endParaRPr lang="zh-CN" altLang="en-US">
              <a:ea typeface="思源黑体" pitchFamily="34" charset="-122"/>
            </a:endParaRPr>
          </a:p>
        </p:txBody>
      </p:sp>
      <p:pic>
        <p:nvPicPr>
          <p:cNvPr id="2097172" name="Picture 51" descr="边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806450" cy="839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73" name="Picture 75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0" y="127000"/>
            <a:ext cx="769937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74" name="Picture 52" descr="4400"/>
          <p:cNvPicPr/>
          <p:nvPr/>
        </p:nvPicPr>
        <p:blipFill>
          <a:blip r:embed="rId7">
            <a:lum contrast="20000"/>
          </a:blip>
          <a:srcRect/>
          <a:stretch>
            <a:fillRect/>
          </a:stretch>
        </p:blipFill>
        <p:spPr>
          <a:xfrm>
            <a:off x="0" y="541337"/>
            <a:ext cx="996950" cy="31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75" name="图片 11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7643812" y="215900"/>
            <a:ext cx="1428750" cy="592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</p:spPr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452B7A9-536A-429A-A72E-E690B575A39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>
    <p:bg bwMode="white">
      <p:bgPr>
        <a:solidFill>
          <a:srgbClr val="FFFFFF"/>
        </a:solidFill>
        <a:effectLst/>
      </p:bgPr>
    </p:bg>
    <p:spTree>
      <p:nvGrpSpPr>
        <p:cNvPr id="149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206" name="Picture 3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376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207" name="图片 21"/>
          <p:cNvPicPr/>
          <p:nvPr/>
        </p:nvPicPr>
        <p:blipFill>
          <a:blip r:embed="rId3"/>
          <a:srcRect t="65433"/>
          <a:stretch>
            <a:fillRect/>
          </a:stretch>
        </p:blipFill>
        <p:spPr>
          <a:xfrm>
            <a:off x="0" y="4143375"/>
            <a:ext cx="9144000" cy="1000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48787" name="Rectangle 5"/>
          <p:cNvSpPr/>
          <p:nvPr/>
        </p:nvSpPr>
        <p:spPr>
          <a:xfrm>
            <a:off x="0" y="700087"/>
            <a:ext cx="9144000" cy="71437"/>
          </a:xfrm>
          <a:prstGeom prst="rect">
            <a:avLst/>
          </a:prstGeom>
          <a:blipFill rotWithShape="1">
            <a:blip r:embed="rId4">
              <a:alphaModFix amt="100000"/>
            </a:blip>
            <a:srcRect/>
            <a:stretch>
              <a:fillRect/>
            </a:stretch>
          </a:blipFill>
          <a:ln>
            <a:noFill/>
          </a:ln>
        </p:spPr>
        <p:txBody>
          <a:bodyPr vert="horz" lIns="91440" tIns="45720" rIns="91440" bIns="45720" anchor="t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eaLnBrk="1" latinLnBrk="1" hangingPunct="1"/>
            <a:endParaRPr lang="zh-CN" altLang="en-US">
              <a:ea typeface="思源黑体" pitchFamily="34" charset="-122"/>
            </a:endParaRPr>
          </a:p>
        </p:txBody>
      </p:sp>
      <p:pic>
        <p:nvPicPr>
          <p:cNvPr id="2097208" name="Picture 51" descr="边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0" y="-6350"/>
            <a:ext cx="674687" cy="70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209" name="Picture 75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0" y="71437"/>
            <a:ext cx="642937" cy="45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210" name="Picture 52" descr="4400"/>
          <p:cNvPicPr/>
          <p:nvPr/>
        </p:nvPicPr>
        <p:blipFill>
          <a:blip r:embed="rId7">
            <a:lum contrast="20000"/>
          </a:blip>
          <a:srcRect/>
          <a:stretch>
            <a:fillRect/>
          </a:stretch>
        </p:blipFill>
        <p:spPr>
          <a:xfrm>
            <a:off x="0" y="449262"/>
            <a:ext cx="833437" cy="265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211" name="图片 11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7643812" y="71437"/>
            <a:ext cx="1428750" cy="592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97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97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97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97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97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>
    <p:bg bwMode="white">
      <p:bgPr>
        <a:solidFill>
          <a:srgbClr val="FFFFFF"/>
        </a:solidFill>
        <a:effectLst/>
      </p:bgPr>
    </p:bg>
    <p:spTree>
      <p:nvGrpSpPr>
        <p:cNvPr id="34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60" name="Picture 3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376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61" name="图片 21"/>
          <p:cNvPicPr/>
          <p:nvPr/>
        </p:nvPicPr>
        <p:blipFill>
          <a:blip r:embed="rId3"/>
          <a:srcRect t="65433"/>
          <a:stretch>
            <a:fillRect/>
          </a:stretch>
        </p:blipFill>
        <p:spPr>
          <a:xfrm>
            <a:off x="0" y="4143375"/>
            <a:ext cx="9144000" cy="100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>
    <p:bg bwMode="white">
      <p:bgPr>
        <a:solidFill>
          <a:srgbClr val="FFFFFF"/>
        </a:solidFill>
        <a:effectLst/>
      </p:bgPr>
    </p:bg>
    <p:spTree>
      <p:nvGrpSpPr>
        <p:cNvPr id="45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70" name="Picture 3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376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71" name="图片 21"/>
          <p:cNvPicPr/>
          <p:nvPr/>
        </p:nvPicPr>
        <p:blipFill>
          <a:blip r:embed="rId3"/>
          <a:srcRect t="65433"/>
          <a:stretch>
            <a:fillRect/>
          </a:stretch>
        </p:blipFill>
        <p:spPr>
          <a:xfrm>
            <a:off x="0" y="4143375"/>
            <a:ext cx="9144000" cy="1000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48595" name="Rectangle 5"/>
          <p:cNvSpPr/>
          <p:nvPr/>
        </p:nvSpPr>
        <p:spPr>
          <a:xfrm>
            <a:off x="0" y="844550"/>
            <a:ext cx="9144000" cy="71437"/>
          </a:xfrm>
          <a:prstGeom prst="rect">
            <a:avLst/>
          </a:prstGeom>
          <a:blipFill rotWithShape="1">
            <a:blip r:embed="rId4">
              <a:alphaModFix amt="100000"/>
            </a:blip>
            <a:srcRect/>
            <a:stretch>
              <a:fillRect/>
            </a:stretch>
          </a:blipFill>
          <a:ln>
            <a:noFill/>
          </a:ln>
        </p:spPr>
        <p:txBody>
          <a:bodyPr vert="horz" lIns="91440" tIns="45720" rIns="91440" bIns="45720" anchor="t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eaLnBrk="1" latinLnBrk="1" hangingPunct="1"/>
            <a:endParaRPr lang="zh-CN" altLang="en-US">
              <a:ea typeface="思源黑体" pitchFamily="34" charset="-122"/>
            </a:endParaRPr>
          </a:p>
        </p:txBody>
      </p:sp>
      <p:pic>
        <p:nvPicPr>
          <p:cNvPr id="2097172" name="Picture 51" descr="边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806450" cy="839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73" name="Picture 75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0" y="127000"/>
            <a:ext cx="769937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74" name="Picture 52" descr="4400"/>
          <p:cNvPicPr/>
          <p:nvPr/>
        </p:nvPicPr>
        <p:blipFill>
          <a:blip r:embed="rId7">
            <a:lum contrast="20000"/>
          </a:blip>
          <a:srcRect/>
          <a:stretch>
            <a:fillRect/>
          </a:stretch>
        </p:blipFill>
        <p:spPr>
          <a:xfrm>
            <a:off x="0" y="541337"/>
            <a:ext cx="996950" cy="31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75" name="图片 11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7643812" y="215900"/>
            <a:ext cx="1428750" cy="592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</p:spPr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452B7A9-536A-429A-A72E-E690B575A39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47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</p:spPr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452B7A9-536A-429A-A72E-E690B575A39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>
    <p:bg bwMode="white">
      <p:bgPr>
        <a:solidFill>
          <a:srgbClr val="FFFFFF"/>
        </a:solidFill>
        <a:effectLst/>
      </p:bgPr>
    </p:bg>
    <p:spTree>
      <p:nvGrpSpPr>
        <p:cNvPr id="149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206" name="Picture 3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376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207" name="图片 21"/>
          <p:cNvPicPr/>
          <p:nvPr/>
        </p:nvPicPr>
        <p:blipFill>
          <a:blip r:embed="rId3"/>
          <a:srcRect t="65433"/>
          <a:stretch>
            <a:fillRect/>
          </a:stretch>
        </p:blipFill>
        <p:spPr>
          <a:xfrm>
            <a:off x="0" y="4143375"/>
            <a:ext cx="9144000" cy="1000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48787" name="Rectangle 5"/>
          <p:cNvSpPr/>
          <p:nvPr/>
        </p:nvSpPr>
        <p:spPr>
          <a:xfrm>
            <a:off x="0" y="700087"/>
            <a:ext cx="9144000" cy="71437"/>
          </a:xfrm>
          <a:prstGeom prst="rect">
            <a:avLst/>
          </a:prstGeom>
          <a:blipFill rotWithShape="1">
            <a:blip r:embed="rId4">
              <a:alphaModFix amt="100000"/>
            </a:blip>
            <a:srcRect/>
            <a:stretch>
              <a:fillRect/>
            </a:stretch>
          </a:blipFill>
          <a:ln>
            <a:noFill/>
          </a:ln>
        </p:spPr>
        <p:txBody>
          <a:bodyPr vert="horz" lIns="91440" tIns="45720" rIns="91440" bIns="45720" anchor="t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eaLnBrk="1" latinLnBrk="1" hangingPunct="1"/>
            <a:endParaRPr lang="zh-CN" altLang="en-US">
              <a:ea typeface="思源黑体" pitchFamily="34" charset="-122"/>
            </a:endParaRPr>
          </a:p>
        </p:txBody>
      </p:sp>
      <p:pic>
        <p:nvPicPr>
          <p:cNvPr id="2097208" name="Picture 51" descr="边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0" y="-6350"/>
            <a:ext cx="674687" cy="70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209" name="Picture 75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0" y="71437"/>
            <a:ext cx="642937" cy="45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210" name="Picture 52" descr="4400"/>
          <p:cNvPicPr/>
          <p:nvPr/>
        </p:nvPicPr>
        <p:blipFill>
          <a:blip r:embed="rId7">
            <a:lum contrast="20000"/>
          </a:blip>
          <a:srcRect/>
          <a:stretch>
            <a:fillRect/>
          </a:stretch>
        </p:blipFill>
        <p:spPr>
          <a:xfrm>
            <a:off x="0" y="449262"/>
            <a:ext cx="833437" cy="265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211" name="图片 11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7643812" y="71437"/>
            <a:ext cx="1428750" cy="592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97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97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97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97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97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>
    <p:bg bwMode="white">
      <p:bgPr>
        <a:solidFill>
          <a:srgbClr val="FFFFFF"/>
        </a:solidFill>
        <a:effectLst/>
      </p:bgPr>
    </p:bg>
    <p:spTree>
      <p:nvGrpSpPr>
        <p:cNvPr id="149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206" name="Picture 3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376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207" name="图片 21"/>
          <p:cNvPicPr/>
          <p:nvPr/>
        </p:nvPicPr>
        <p:blipFill>
          <a:blip r:embed="rId3"/>
          <a:srcRect t="65433"/>
          <a:stretch>
            <a:fillRect/>
          </a:stretch>
        </p:blipFill>
        <p:spPr>
          <a:xfrm>
            <a:off x="0" y="4143375"/>
            <a:ext cx="9144000" cy="1000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48787" name="Rectangle 5"/>
          <p:cNvSpPr/>
          <p:nvPr/>
        </p:nvSpPr>
        <p:spPr>
          <a:xfrm>
            <a:off x="0" y="700087"/>
            <a:ext cx="9144000" cy="71437"/>
          </a:xfrm>
          <a:prstGeom prst="rect">
            <a:avLst/>
          </a:prstGeom>
          <a:blipFill rotWithShape="1">
            <a:blip r:embed="rId4">
              <a:alphaModFix amt="100000"/>
            </a:blip>
            <a:srcRect/>
            <a:stretch>
              <a:fillRect/>
            </a:stretch>
          </a:blipFill>
          <a:ln>
            <a:noFill/>
          </a:ln>
        </p:spPr>
        <p:txBody>
          <a:bodyPr vert="horz" lIns="91440" tIns="45720" rIns="91440" bIns="45720" anchor="t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eaLnBrk="1" latinLnBrk="1" hangingPunct="1"/>
            <a:endParaRPr lang="zh-CN" altLang="en-US">
              <a:ea typeface="思源黑体" pitchFamily="34" charset="-122"/>
            </a:endParaRPr>
          </a:p>
        </p:txBody>
      </p:sp>
      <p:pic>
        <p:nvPicPr>
          <p:cNvPr id="2097208" name="Picture 51" descr="边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0" y="-6350"/>
            <a:ext cx="674687" cy="70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209" name="Picture 75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0" y="71437"/>
            <a:ext cx="642937" cy="45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210" name="Picture 52" descr="4400"/>
          <p:cNvPicPr/>
          <p:nvPr/>
        </p:nvPicPr>
        <p:blipFill>
          <a:blip r:embed="rId7">
            <a:lum contrast="20000"/>
          </a:blip>
          <a:srcRect/>
          <a:stretch>
            <a:fillRect/>
          </a:stretch>
        </p:blipFill>
        <p:spPr>
          <a:xfrm>
            <a:off x="0" y="449262"/>
            <a:ext cx="833437" cy="265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211" name="图片 11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7643812" y="71437"/>
            <a:ext cx="1428750" cy="592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97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97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97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97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97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>
    <p:bg bwMode="white">
      <p:bgPr>
        <a:solidFill>
          <a:srgbClr val="FFFFFF"/>
        </a:solidFill>
        <a:effectLst/>
      </p:bgPr>
    </p:bg>
    <p:spTree>
      <p:nvGrpSpPr>
        <p:cNvPr id="34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60" name="Picture 3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376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61" name="图片 21"/>
          <p:cNvPicPr/>
          <p:nvPr/>
        </p:nvPicPr>
        <p:blipFill>
          <a:blip r:embed="rId3"/>
          <a:srcRect t="65433"/>
          <a:stretch>
            <a:fillRect/>
          </a:stretch>
        </p:blipFill>
        <p:spPr>
          <a:xfrm>
            <a:off x="0" y="4143375"/>
            <a:ext cx="9144000" cy="100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>
    <p:bg bwMode="white">
      <p:bgPr>
        <a:solidFill>
          <a:srgbClr val="FFFFFF"/>
        </a:solidFill>
        <a:effectLst/>
      </p:bgPr>
    </p:bg>
    <p:spTree>
      <p:nvGrpSpPr>
        <p:cNvPr id="45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70" name="Picture 3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376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71" name="图片 21"/>
          <p:cNvPicPr/>
          <p:nvPr/>
        </p:nvPicPr>
        <p:blipFill>
          <a:blip r:embed="rId3"/>
          <a:srcRect t="65433"/>
          <a:stretch>
            <a:fillRect/>
          </a:stretch>
        </p:blipFill>
        <p:spPr>
          <a:xfrm>
            <a:off x="0" y="4143375"/>
            <a:ext cx="9144000" cy="1000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48595" name="Rectangle 5"/>
          <p:cNvSpPr/>
          <p:nvPr/>
        </p:nvSpPr>
        <p:spPr>
          <a:xfrm>
            <a:off x="0" y="844550"/>
            <a:ext cx="9144000" cy="71437"/>
          </a:xfrm>
          <a:prstGeom prst="rect">
            <a:avLst/>
          </a:prstGeom>
          <a:blipFill rotWithShape="1">
            <a:blip r:embed="rId4">
              <a:alphaModFix amt="100000"/>
            </a:blip>
            <a:srcRect/>
            <a:stretch>
              <a:fillRect/>
            </a:stretch>
          </a:blipFill>
          <a:ln>
            <a:noFill/>
          </a:ln>
        </p:spPr>
        <p:txBody>
          <a:bodyPr vert="horz" lIns="91440" tIns="45720" rIns="91440" bIns="45720" anchor="t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eaLnBrk="1" latinLnBrk="1" hangingPunct="1"/>
            <a:endParaRPr lang="zh-CN" altLang="en-US">
              <a:ea typeface="思源黑体" pitchFamily="34" charset="-122"/>
            </a:endParaRPr>
          </a:p>
        </p:txBody>
      </p:sp>
      <p:pic>
        <p:nvPicPr>
          <p:cNvPr id="2097172" name="Picture 51" descr="边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806450" cy="839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73" name="Picture 75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0" y="127000"/>
            <a:ext cx="769937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74" name="Picture 52" descr="4400"/>
          <p:cNvPicPr/>
          <p:nvPr/>
        </p:nvPicPr>
        <p:blipFill>
          <a:blip r:embed="rId7">
            <a:lum contrast="20000"/>
          </a:blip>
          <a:srcRect/>
          <a:stretch>
            <a:fillRect/>
          </a:stretch>
        </p:blipFill>
        <p:spPr>
          <a:xfrm>
            <a:off x="0" y="541337"/>
            <a:ext cx="996950" cy="31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75" name="图片 11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7643812" y="215900"/>
            <a:ext cx="1428750" cy="592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</p:spPr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452B7A9-536A-429A-A72E-E690B575A39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47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</p:spPr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452B7A9-536A-429A-A72E-E690B575A39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>
    <p:bg bwMode="white">
      <p:bgPr>
        <a:solidFill>
          <a:srgbClr val="FFFFFF"/>
        </a:solidFill>
        <a:effectLst/>
      </p:bgPr>
    </p:bg>
    <p:spTree>
      <p:nvGrpSpPr>
        <p:cNvPr id="34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60" name="Picture 3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376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61" name="图片 21"/>
          <p:cNvPicPr/>
          <p:nvPr/>
        </p:nvPicPr>
        <p:blipFill>
          <a:blip r:embed="rId3"/>
          <a:srcRect t="65433"/>
          <a:stretch>
            <a:fillRect/>
          </a:stretch>
        </p:blipFill>
        <p:spPr>
          <a:xfrm>
            <a:off x="0" y="4143375"/>
            <a:ext cx="9144000" cy="100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>
    <p:bg bwMode="white">
      <p:bgPr>
        <a:solidFill>
          <a:srgbClr val="FFFFFF"/>
        </a:solidFill>
        <a:effectLst/>
      </p:bgPr>
    </p:bg>
    <p:spTree>
      <p:nvGrpSpPr>
        <p:cNvPr id="45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70" name="Picture 3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376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71" name="图片 21"/>
          <p:cNvPicPr/>
          <p:nvPr/>
        </p:nvPicPr>
        <p:blipFill>
          <a:blip r:embed="rId3"/>
          <a:srcRect t="65433"/>
          <a:stretch>
            <a:fillRect/>
          </a:stretch>
        </p:blipFill>
        <p:spPr>
          <a:xfrm>
            <a:off x="0" y="4143375"/>
            <a:ext cx="9144000" cy="1000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48595" name="Rectangle 5"/>
          <p:cNvSpPr/>
          <p:nvPr/>
        </p:nvSpPr>
        <p:spPr>
          <a:xfrm>
            <a:off x="0" y="844550"/>
            <a:ext cx="9144000" cy="71437"/>
          </a:xfrm>
          <a:prstGeom prst="rect">
            <a:avLst/>
          </a:prstGeom>
          <a:blipFill rotWithShape="1">
            <a:blip r:embed="rId4">
              <a:alphaModFix amt="100000"/>
            </a:blip>
            <a:srcRect/>
            <a:stretch>
              <a:fillRect/>
            </a:stretch>
          </a:blipFill>
          <a:ln>
            <a:noFill/>
          </a:ln>
        </p:spPr>
        <p:txBody>
          <a:bodyPr vert="horz" lIns="91440" tIns="45720" rIns="91440" bIns="45720" anchor="t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eaLnBrk="1" latinLnBrk="1" hangingPunct="1"/>
            <a:endParaRPr lang="zh-CN" altLang="en-US">
              <a:ea typeface="思源黑体" pitchFamily="34" charset="-122"/>
            </a:endParaRPr>
          </a:p>
        </p:txBody>
      </p:sp>
      <p:pic>
        <p:nvPicPr>
          <p:cNvPr id="2097172" name="Picture 51" descr="边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806450" cy="839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73" name="Picture 75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0" y="127000"/>
            <a:ext cx="769937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74" name="Picture 52" descr="4400"/>
          <p:cNvPicPr/>
          <p:nvPr/>
        </p:nvPicPr>
        <p:blipFill>
          <a:blip r:embed="rId7">
            <a:lum contrast="20000"/>
          </a:blip>
          <a:srcRect/>
          <a:stretch>
            <a:fillRect/>
          </a:stretch>
        </p:blipFill>
        <p:spPr>
          <a:xfrm>
            <a:off x="0" y="541337"/>
            <a:ext cx="996950" cy="31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75" name="图片 11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7643812" y="215900"/>
            <a:ext cx="1428750" cy="592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</p:spPr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452B7A9-536A-429A-A72E-E690B575A39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47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</p:spPr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452B7A9-536A-429A-A72E-E690B575A39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>
    <p:bg bwMode="white">
      <p:bgPr>
        <a:solidFill>
          <a:srgbClr val="FFFFFF"/>
        </a:solidFill>
        <a:effectLst/>
      </p:bgPr>
    </p:bg>
    <p:spTree>
      <p:nvGrpSpPr>
        <p:cNvPr id="149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206" name="Picture 3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376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207" name="图片 21"/>
          <p:cNvPicPr/>
          <p:nvPr/>
        </p:nvPicPr>
        <p:blipFill>
          <a:blip r:embed="rId3"/>
          <a:srcRect t="65433"/>
          <a:stretch>
            <a:fillRect/>
          </a:stretch>
        </p:blipFill>
        <p:spPr>
          <a:xfrm>
            <a:off x="0" y="4143375"/>
            <a:ext cx="9144000" cy="1000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48787" name="Rectangle 5"/>
          <p:cNvSpPr/>
          <p:nvPr/>
        </p:nvSpPr>
        <p:spPr>
          <a:xfrm>
            <a:off x="0" y="700087"/>
            <a:ext cx="9144000" cy="71437"/>
          </a:xfrm>
          <a:prstGeom prst="rect">
            <a:avLst/>
          </a:prstGeom>
          <a:blipFill rotWithShape="1">
            <a:blip r:embed="rId4">
              <a:alphaModFix amt="100000"/>
            </a:blip>
            <a:srcRect/>
            <a:stretch>
              <a:fillRect/>
            </a:stretch>
          </a:blipFill>
          <a:ln>
            <a:noFill/>
          </a:ln>
        </p:spPr>
        <p:txBody>
          <a:bodyPr vert="horz" lIns="91440" tIns="45720" rIns="91440" bIns="45720" anchor="t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eaLnBrk="1" latinLnBrk="1" hangingPunct="1"/>
            <a:endParaRPr lang="zh-CN" altLang="en-US">
              <a:ea typeface="思源黑体" pitchFamily="34" charset="-122"/>
            </a:endParaRPr>
          </a:p>
        </p:txBody>
      </p:sp>
      <p:pic>
        <p:nvPicPr>
          <p:cNvPr id="2097208" name="Picture 51" descr="边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0" y="-6350"/>
            <a:ext cx="674687" cy="70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209" name="Picture 75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0" y="71437"/>
            <a:ext cx="642937" cy="45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210" name="Picture 52" descr="4400"/>
          <p:cNvPicPr/>
          <p:nvPr/>
        </p:nvPicPr>
        <p:blipFill>
          <a:blip r:embed="rId7">
            <a:lum contrast="20000"/>
          </a:blip>
          <a:srcRect/>
          <a:stretch>
            <a:fillRect/>
          </a:stretch>
        </p:blipFill>
        <p:spPr>
          <a:xfrm>
            <a:off x="0" y="449262"/>
            <a:ext cx="833437" cy="265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211" name="图片 11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7643812" y="71437"/>
            <a:ext cx="1428750" cy="592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97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97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97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97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97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>
    <p:bg bwMode="white">
      <p:bgPr>
        <a:solidFill>
          <a:srgbClr val="FFFFFF"/>
        </a:solidFill>
        <a:effectLst/>
      </p:bgPr>
    </p:bg>
    <p:spTree>
      <p:nvGrpSpPr>
        <p:cNvPr id="34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60" name="Picture 3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376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61" name="图片 21"/>
          <p:cNvPicPr/>
          <p:nvPr/>
        </p:nvPicPr>
        <p:blipFill>
          <a:blip r:embed="rId3"/>
          <a:srcRect t="65433"/>
          <a:stretch>
            <a:fillRect/>
          </a:stretch>
        </p:blipFill>
        <p:spPr>
          <a:xfrm>
            <a:off x="0" y="4143375"/>
            <a:ext cx="9144000" cy="100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image" Target="../media/image2.png"/><Relationship Id="rId7" Type="http://schemas.openxmlformats.org/officeDocument/2006/relationships/image" Target="../media/image1.png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7" Type="http://schemas.openxmlformats.org/officeDocument/2006/relationships/image" Target="../media/image2.png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theme" Target="../theme/theme3.xml"/><Relationship Id="rId8" Type="http://schemas.openxmlformats.org/officeDocument/2006/relationships/image" Target="../media/image2.png"/><Relationship Id="rId7" Type="http://schemas.openxmlformats.org/officeDocument/2006/relationships/image" Target="../media/image1.png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theme" Target="../theme/theme4.xml"/><Relationship Id="rId8" Type="http://schemas.openxmlformats.org/officeDocument/2006/relationships/image" Target="../media/image2.png"/><Relationship Id="rId7" Type="http://schemas.openxmlformats.org/officeDocument/2006/relationships/image" Target="../media/image1.png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white">
      <p:bgPr>
        <a:solidFill>
          <a:srgbClr val="FFFFFF"/>
        </a:solidFill>
        <a:effectLst/>
      </p:bgPr>
    </p:bg>
    <p:spTree>
      <p:nvGrpSpPr>
        <p:cNvPr id="15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52" name="Picture 3"/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0" y="0"/>
            <a:ext cx="91376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53" name="图片 21"/>
          <p:cNvPicPr/>
          <p:nvPr/>
        </p:nvPicPr>
        <p:blipFill>
          <a:blip r:embed="rId8"/>
          <a:srcRect t="65433"/>
          <a:stretch>
            <a:fillRect/>
          </a:stretch>
        </p:blipFill>
        <p:spPr>
          <a:xfrm>
            <a:off x="0" y="4143375"/>
            <a:ext cx="9144000" cy="100012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white">
      <p:bgPr>
        <a:solidFill>
          <a:srgbClr val="FFFFFF"/>
        </a:solidFill>
        <a:effectLst/>
      </p:bgPr>
    </p:bg>
    <p:spTree>
      <p:nvGrpSpPr>
        <p:cNvPr id="15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52" name="Picture 3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0" y="0"/>
            <a:ext cx="91376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53" name="图片 21"/>
          <p:cNvPicPr/>
          <p:nvPr/>
        </p:nvPicPr>
        <p:blipFill>
          <a:blip r:embed="rId7"/>
          <a:srcRect t="65433"/>
          <a:stretch>
            <a:fillRect/>
          </a:stretch>
        </p:blipFill>
        <p:spPr>
          <a:xfrm>
            <a:off x="0" y="4143375"/>
            <a:ext cx="9144000" cy="100012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</p:sldLayoutIdLst>
  <p:hf sldNum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white">
      <p:bgPr>
        <a:solidFill>
          <a:srgbClr val="FFFFFF"/>
        </a:solidFill>
        <a:effectLst/>
      </p:bgPr>
    </p:bg>
    <p:spTree>
      <p:nvGrpSpPr>
        <p:cNvPr id="15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52" name="Picture 3"/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0" y="0"/>
            <a:ext cx="91376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53" name="图片 21"/>
          <p:cNvPicPr/>
          <p:nvPr/>
        </p:nvPicPr>
        <p:blipFill>
          <a:blip r:embed="rId8"/>
          <a:srcRect t="65433"/>
          <a:stretch>
            <a:fillRect/>
          </a:stretch>
        </p:blipFill>
        <p:spPr>
          <a:xfrm>
            <a:off x="0" y="4143375"/>
            <a:ext cx="9144000" cy="100012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hf sldNum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white">
      <p:bgPr>
        <a:solidFill>
          <a:srgbClr val="FFFFFF"/>
        </a:solidFill>
        <a:effectLst/>
      </p:bgPr>
    </p:bg>
    <p:spTree>
      <p:nvGrpSpPr>
        <p:cNvPr id="15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52" name="Picture 3"/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0" y="0"/>
            <a:ext cx="91376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53" name="图片 21"/>
          <p:cNvPicPr/>
          <p:nvPr/>
        </p:nvPicPr>
        <p:blipFill>
          <a:blip r:embed="rId8"/>
          <a:srcRect t="65433"/>
          <a:stretch>
            <a:fillRect/>
          </a:stretch>
        </p:blipFill>
        <p:spPr>
          <a:xfrm>
            <a:off x="0" y="4143375"/>
            <a:ext cx="9144000" cy="100012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</p:sldLayoutIdLst>
  <p:hf sldNum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tags" Target="../tags/tag3.xml"/><Relationship Id="rId4" Type="http://schemas.openxmlformats.org/officeDocument/2006/relationships/image" Target="../media/image9.png"/><Relationship Id="rId3" Type="http://schemas.openxmlformats.org/officeDocument/2006/relationships/tags" Target="../tags/tag2.xml"/><Relationship Id="rId2" Type="http://schemas.openxmlformats.org/officeDocument/2006/relationships/image" Target="../media/image8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5.xml"/><Relationship Id="rId4" Type="http://schemas.openxmlformats.org/officeDocument/2006/relationships/image" Target="../media/image11.png"/><Relationship Id="rId3" Type="http://schemas.openxmlformats.org/officeDocument/2006/relationships/tags" Target="../tags/tag4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image" Target="../media/image32.GIF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0" Type="http://schemas.openxmlformats.org/officeDocument/2006/relationships/notesSlide" Target="../notesSlides/notesSlide19.xml"/><Relationship Id="rId1" Type="http://schemas.openxmlformats.org/officeDocument/2006/relationships/image" Target="../media/image2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4.GIF"/><Relationship Id="rId1" Type="http://schemas.openxmlformats.org/officeDocument/2006/relationships/image" Target="../media/image3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6.jpeg"/><Relationship Id="rId1" Type="http://schemas.openxmlformats.org/officeDocument/2006/relationships/tags" Target="../tags/tag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8.png"/><Relationship Id="rId1" Type="http://schemas.openxmlformats.org/officeDocument/2006/relationships/tags" Target="../tags/tag12.xml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590" name="矩形 53"/>
          <p:cNvSpPr/>
          <p:nvPr/>
        </p:nvSpPr>
        <p:spPr>
          <a:xfrm>
            <a:off x="4113212" y="1438275"/>
            <a:ext cx="958850" cy="391160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eaLnBrk="1" latinLnBrk="1" hangingPunct="1"/>
            <a:r>
              <a:rPr lang="zh-CN" altLang="en-US" sz="2100" b="1">
                <a:solidFill>
                  <a:srgbClr val="F6E9D6"/>
                </a:solidFill>
                <a:latin typeface="思源黑体 CN Bold" pitchFamily="34" charset="-122"/>
                <a:ea typeface="思源黑体 CN Bold" pitchFamily="34" charset="-122"/>
              </a:rPr>
              <a:t>第章</a:t>
            </a:r>
            <a:endParaRPr lang="zh-CN" altLang="en-US" sz="2100" b="1">
              <a:solidFill>
                <a:srgbClr val="F6E9D6"/>
              </a:solidFill>
              <a:latin typeface="思源黑体 CN Bold" pitchFamily="34" charset="-122"/>
              <a:ea typeface="思源黑体 CN Bold" pitchFamily="34" charset="-122"/>
            </a:endParaRPr>
          </a:p>
        </p:txBody>
      </p:sp>
      <p:pic>
        <p:nvPicPr>
          <p:cNvPr id="2097168" name="Picture 14" descr="G:\蜜蜜\55.png"/>
          <p:cNvPicPr/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14605" y="0"/>
            <a:ext cx="9144000" cy="4718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69" name="图片 23"/>
          <p:cNvPicPr/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7215187" y="3286125"/>
            <a:ext cx="1928812" cy="1857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8591" name="矩形 51"/>
          <p:cNvSpPr/>
          <p:nvPr/>
        </p:nvSpPr>
        <p:spPr>
          <a:xfrm>
            <a:off x="1561147" y="2139315"/>
            <a:ext cx="6457950" cy="727710"/>
          </a:xfrm>
          <a:prstGeom prst="rect">
            <a:avLst/>
          </a:prstGeom>
          <a:noFill/>
          <a:ln>
            <a:noFill/>
          </a:ln>
        </p:spPr>
        <p:txBody>
          <a:bodyPr vert="horz" lIns="51435" tIns="25718" rIns="51435" bIns="25718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algn="ctr" eaLnBrk="1" latinLnBrk="1" hangingPunct="1"/>
            <a:r>
              <a:rPr lang="zh-CN" altLang="en-US" sz="4400" b="1">
                <a:solidFill>
                  <a:srgbClr val="C00000"/>
                </a:solidFill>
                <a:latin typeface="思源黑体 CN Bold" pitchFamily="34" charset="-122"/>
                <a:ea typeface="思源黑体 CN Bold" pitchFamily="34" charset="-122"/>
              </a:rPr>
              <a:t>少先队员六知六会一做</a:t>
            </a:r>
            <a:endParaRPr lang="zh-CN" altLang="en-US" sz="4400" b="1">
              <a:solidFill>
                <a:srgbClr val="C00000"/>
              </a:solidFill>
              <a:latin typeface="思源黑体 CN Bold" pitchFamily="34" charset="-122"/>
              <a:ea typeface="思源黑体 CN Bold" pitchFamily="34" charset="-122"/>
            </a:endParaRPr>
          </a:p>
        </p:txBody>
      </p:sp>
      <p:cxnSp>
        <p:nvCxnSpPr>
          <p:cNvPr id="3145728" name="直接连接符 23"/>
          <p:cNvCxnSpPr/>
          <p:nvPr/>
        </p:nvCxnSpPr>
        <p:spPr>
          <a:xfrm flipV="1">
            <a:off x="1457325" y="2071687"/>
            <a:ext cx="6257925" cy="11112"/>
          </a:xfrm>
          <a:prstGeom prst="line">
            <a:avLst/>
          </a:prstGeom>
          <a:noFill/>
          <a:ln w="15875" cap="flat" cmpd="sng">
            <a:solidFill>
              <a:srgbClr val="D50001">
                <a:alpha val="100000"/>
              </a:srgbClr>
            </a:solidFill>
            <a:prstDash val="solid"/>
            <a:round/>
          </a:ln>
        </p:spPr>
      </p:cxnSp>
      <p:pic>
        <p:nvPicPr>
          <p:cNvPr id="3" name="图片 2" descr="00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018915" y="123190"/>
            <a:ext cx="1446530" cy="1802765"/>
          </a:xfrm>
          <a:prstGeom prst="rect">
            <a:avLst/>
          </a:prstGeom>
        </p:spPr>
      </p:pic>
      <p:sp>
        <p:nvSpPr>
          <p:cNvPr id="1" name="文本框 0"/>
          <p:cNvSpPr txBox="1"/>
          <p:nvPr/>
        </p:nvSpPr>
        <p:spPr>
          <a:xfrm>
            <a:off x="4643755" y="3080385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武进区马杭中心小学</a:t>
            </a:r>
            <a:endParaRPr lang="zh-CN" altLang="en-US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8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8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8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145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48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97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9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9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90" grpId="0"/>
      <p:bldP spid="104859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1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22" name="矩形 11"/>
          <p:cNvSpPr/>
          <p:nvPr/>
        </p:nvSpPr>
        <p:spPr>
          <a:xfrm>
            <a:off x="1089025" y="276225"/>
            <a:ext cx="3495675" cy="438150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eaLnBrk="1" latinLnBrk="1" hangingPunct="1"/>
            <a:r>
              <a:rPr lang="zh-CN" altLang="en-US" sz="2400" b="1">
                <a:solidFill>
                  <a:srgbClr val="C00000"/>
                </a:solidFill>
                <a:latin typeface="思源黑体 CN Bold" pitchFamily="34" charset="-122"/>
                <a:ea typeface="思源黑体 CN Bold" pitchFamily="34" charset="-122"/>
              </a:rPr>
              <a:t>少先队员“六知”</a:t>
            </a:r>
            <a:endParaRPr lang="zh-CN" altLang="en-US" sz="2400" b="1">
              <a:solidFill>
                <a:srgbClr val="C00000"/>
              </a:solidFill>
              <a:latin typeface="思源黑体 CN Bold" pitchFamily="34" charset="-122"/>
              <a:ea typeface="思源黑体 CN Bold" pitchFamily="34" charset="-122"/>
            </a:endParaRPr>
          </a:p>
        </p:txBody>
      </p:sp>
      <p:sp>
        <p:nvSpPr>
          <p:cNvPr id="1048625" name="矩形 27"/>
          <p:cNvSpPr/>
          <p:nvPr/>
        </p:nvSpPr>
        <p:spPr>
          <a:xfrm>
            <a:off x="3115945" y="1597025"/>
            <a:ext cx="6226810" cy="2375535"/>
          </a:xfrm>
          <a:prstGeom prst="rect">
            <a:avLst/>
          </a:prstGeom>
          <a:noFill/>
          <a:ln>
            <a:noFill/>
          </a:ln>
        </p:spPr>
        <p:txBody>
          <a:bodyPr vert="horz" wrap="square" lIns="68579" tIns="34289" rIns="68579" bIns="34289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eaLnBrk="1" latinLnBrk="1" hangingPunct="1">
              <a:lnSpc>
                <a:spcPct val="25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五角星加火炬的红旗是少先队的队旗</a:t>
            </a:r>
            <a:r>
              <a:rPr lang="zh-CN" altLang="en-US" sz="2000" b="1" dirty="0">
                <a:solidFill>
                  <a:srgbClr val="0000FF"/>
                </a:solidFill>
                <a:latin typeface="Arial" panose="020B0604020202020204" pitchFamily="34" charset="0"/>
                <a:sym typeface="+mn-ea"/>
              </a:rPr>
              <a:t>。</a:t>
            </a:r>
            <a:endParaRPr lang="zh-CN" altLang="en-US" sz="2000" b="1" dirty="0">
              <a:solidFill>
                <a:srgbClr val="0000FF"/>
              </a:solidFill>
              <a:latin typeface="Arial" panose="020B0604020202020204" pitchFamily="34" charset="0"/>
              <a:sym typeface="+mn-ea"/>
            </a:endParaRPr>
          </a:p>
          <a:p>
            <a:pPr lvl="0" eaLnBrk="1" latinLnBrk="1" hangingPunct="1">
              <a:lnSpc>
                <a:spcPct val="25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五角星</a:t>
            </a:r>
            <a:r>
              <a:rPr lang="zh-CN" altLang="en-US" sz="2000" b="1" dirty="0">
                <a:solidFill>
                  <a:srgbClr val="0000FF"/>
                </a:solidFill>
                <a:latin typeface="Arial" panose="020B0604020202020204" pitchFamily="34" charset="0"/>
                <a:sym typeface="+mn-ea"/>
              </a:rPr>
              <a:t>代表中国共产党的领导，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火炬</a:t>
            </a:r>
            <a:r>
              <a:rPr lang="zh-CN" altLang="en-US" sz="2000" b="1" dirty="0">
                <a:solidFill>
                  <a:srgbClr val="0000FF"/>
                </a:solidFill>
                <a:latin typeface="Arial" panose="020B0604020202020204" pitchFamily="34" charset="0"/>
                <a:sym typeface="+mn-ea"/>
              </a:rPr>
              <a:t>象征光明，</a:t>
            </a:r>
            <a:endParaRPr lang="zh-CN" altLang="en-US" sz="2000" b="1" dirty="0">
              <a:solidFill>
                <a:srgbClr val="0000FF"/>
              </a:solidFill>
              <a:latin typeface="Arial" panose="020B0604020202020204" pitchFamily="34" charset="0"/>
              <a:sym typeface="+mn-ea"/>
            </a:endParaRPr>
          </a:p>
          <a:p>
            <a:pPr lvl="0" eaLnBrk="1" latinLnBrk="1" hangingPunct="1">
              <a:lnSpc>
                <a:spcPct val="25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红旗</a:t>
            </a:r>
            <a:r>
              <a:rPr lang="zh-CN" altLang="en-US" sz="2000" b="1" dirty="0">
                <a:solidFill>
                  <a:srgbClr val="0000FF"/>
                </a:solidFill>
                <a:latin typeface="Arial" panose="020B0604020202020204" pitchFamily="34" charset="0"/>
                <a:sym typeface="+mn-ea"/>
              </a:rPr>
              <a:t>象征革命胜利。</a:t>
            </a:r>
            <a:endParaRPr lang="zh-CN" altLang="en-US" sz="2000" b="1">
              <a:ea typeface="思源黑体 CN Bold" pitchFamily="34" charset="-122"/>
            </a:endParaRPr>
          </a:p>
        </p:txBody>
      </p:sp>
      <p:cxnSp>
        <p:nvCxnSpPr>
          <p:cNvPr id="3145731" name="直接连接符 28"/>
          <p:cNvCxnSpPr/>
          <p:nvPr/>
        </p:nvCxnSpPr>
        <p:spPr>
          <a:xfrm>
            <a:off x="3116262" y="1500187"/>
            <a:ext cx="5400675" cy="0"/>
          </a:xfrm>
          <a:prstGeom prst="line">
            <a:avLst/>
          </a:prstGeom>
          <a:noFill/>
          <a:ln w="9525" cap="flat" cmpd="sng">
            <a:solidFill>
              <a:srgbClr val="262626">
                <a:alpha val="100000"/>
              </a:srgbClr>
            </a:solidFill>
            <a:prstDash val="dash"/>
            <a:round/>
          </a:ln>
        </p:spPr>
      </p:cxnSp>
      <p:cxnSp>
        <p:nvCxnSpPr>
          <p:cNvPr id="3145732" name="直接连接符 29"/>
          <p:cNvCxnSpPr/>
          <p:nvPr/>
        </p:nvCxnSpPr>
        <p:spPr>
          <a:xfrm>
            <a:off x="3116262" y="4084637"/>
            <a:ext cx="5400675" cy="0"/>
          </a:xfrm>
          <a:prstGeom prst="line">
            <a:avLst/>
          </a:prstGeom>
          <a:noFill/>
          <a:ln w="9525" cap="flat" cmpd="sng">
            <a:solidFill>
              <a:srgbClr val="741E2A">
                <a:alpha val="100000"/>
              </a:srgbClr>
            </a:solidFill>
            <a:prstDash val="dash"/>
            <a:round/>
          </a:ln>
        </p:spPr>
      </p:cxnSp>
      <p:sp>
        <p:nvSpPr>
          <p:cNvPr id="3" name="文本框 2"/>
          <p:cNvSpPr txBox="1"/>
          <p:nvPr/>
        </p:nvSpPr>
        <p:spPr>
          <a:xfrm>
            <a:off x="3200400" y="1087120"/>
            <a:ext cx="254444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000" b="1" dirty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三</a:t>
            </a:r>
            <a:r>
              <a:rPr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 </a:t>
            </a:r>
            <a:r>
              <a:rPr lang="zh-CN" altLang="en-US" sz="2000" b="1" dirty="0">
                <a:solidFill>
                  <a:srgbClr val="0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、知道队旗的含义</a:t>
            </a:r>
            <a:endParaRPr lang="zh-CN" altLang="en-US" sz="200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196" name="Picture 5" descr="大队旗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18135" y="1113155"/>
            <a:ext cx="2385060" cy="17373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3035300" y="4084320"/>
            <a:ext cx="52120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+mn-ea"/>
              </a:rPr>
              <a:t>基本要求：能正确识别队旗图案，表述队旗含义，</a:t>
            </a:r>
            <a:endParaRPr lang="zh-CN" altLang="en-US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sym typeface="+mn-ea"/>
            </a:endParaRPr>
          </a:p>
          <a:p>
            <a:r>
              <a:rPr lang="zh-CN" altLang="en-U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+mn-ea"/>
              </a:rPr>
              <a:t>了解队旗如何使用。</a:t>
            </a:r>
            <a:endParaRPr lang="zh-CN" altLang="en-US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sym typeface="+mn-ea"/>
            </a:endParaRPr>
          </a:p>
        </p:txBody>
      </p:sp>
      <p:pic>
        <p:nvPicPr>
          <p:cNvPr id="8197" name="Picture 6" descr="中队旗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8135" y="2971165"/>
            <a:ext cx="2385695" cy="16770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48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45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145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48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2" grpId="0"/>
      <p:bldP spid="10486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7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37" name="Freeform 10"/>
          <p:cNvSpPr/>
          <p:nvPr/>
        </p:nvSpPr>
        <p:spPr bwMode="auto">
          <a:xfrm>
            <a:off x="1098550" y="2697162"/>
            <a:ext cx="1808162" cy="1533525"/>
          </a:xfrm>
          <a:custGeom>
            <a:avLst/>
            <a:gdLst>
              <a:gd name="l" fmla="*/ 0 w 2333"/>
              <a:gd name="t" fmla="*/ 0 h 1818"/>
              <a:gd name="r" fmla="*/ 2333 w 2333"/>
              <a:gd name="b" fmla="*/ 1818 h 1818"/>
            </a:gdLst>
            <a:ahLst/>
            <a:cxnLst/>
            <a:rect l="l" t="t" r="r" b="b"/>
            <a:pathLst>
              <a:path w="2333" h="1818">
                <a:moveTo>
                  <a:pt x="2333" y="0"/>
                </a:moveTo>
                <a:lnTo>
                  <a:pt x="2333" y="1364"/>
                </a:lnTo>
                <a:lnTo>
                  <a:pt x="1166" y="1818"/>
                </a:lnTo>
                <a:lnTo>
                  <a:pt x="0" y="1364"/>
                </a:lnTo>
                <a:lnTo>
                  <a:pt x="0" y="0"/>
                </a:lnTo>
                <a:lnTo>
                  <a:pt x="2333" y="0"/>
                </a:lnTo>
                <a:close/>
                <a:moveTo>
                  <a:pt x="1166" y="0"/>
                </a:moveTo>
              </a:path>
            </a:pathLst>
          </a:custGeom>
          <a:solidFill>
            <a:srgbClr val="CC0000">
              <a:alpha val="100000"/>
            </a:srgbClr>
          </a:solidFill>
          <a:ln>
            <a:noFill/>
          </a:ln>
          <a:effectLst>
            <a:outerShdw dist="63499" dir="2699999" sx="100999" sy="100999" algn="tl">
              <a:srgbClr val="000000">
                <a:alpha val="20999"/>
              </a:srgbClr>
            </a:outerShdw>
          </a:effectLst>
        </p:spPr>
      </p:sp>
      <p:sp>
        <p:nvSpPr>
          <p:cNvPr id="1048638" name="矩形 26"/>
          <p:cNvSpPr/>
          <p:nvPr/>
        </p:nvSpPr>
        <p:spPr>
          <a:xfrm>
            <a:off x="1093787" y="2857500"/>
            <a:ext cx="1811337" cy="805815"/>
          </a:xfrm>
          <a:prstGeom prst="rect">
            <a:avLst/>
          </a:prstGeom>
          <a:noFill/>
          <a:ln>
            <a:noFill/>
          </a:ln>
        </p:spPr>
        <p:txBody>
          <a:bodyPr vert="horz" lIns="68579" tIns="34289" rIns="68579" bIns="34289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algn="ctr" eaLnBrk="1" latinLnBrk="1" hangingPunct="1"/>
            <a:r>
              <a:rPr lang="zh-CN" altLang="en-US" sz="2400" b="1">
                <a:solidFill>
                  <a:schemeClr val="lt1"/>
                </a:solidFill>
                <a:latin typeface="思源黑体 CN Bold" pitchFamily="34" charset="-122"/>
                <a:ea typeface="思源黑体 CN Bold" pitchFamily="34" charset="-122"/>
              </a:rPr>
              <a:t>哪种场合下使用队旗</a:t>
            </a:r>
            <a:endParaRPr lang="zh-CN" altLang="en-US" sz="2400" b="1">
              <a:solidFill>
                <a:schemeClr val="lt1"/>
              </a:solidFill>
              <a:latin typeface="思源黑体 CN Bold" pitchFamily="34" charset="-122"/>
              <a:ea typeface="思源黑体 CN Bold" pitchFamily="34" charset="-122"/>
            </a:endParaRPr>
          </a:p>
        </p:txBody>
      </p:sp>
      <p:sp>
        <p:nvSpPr>
          <p:cNvPr id="1048639" name="矩形 27"/>
          <p:cNvSpPr/>
          <p:nvPr/>
        </p:nvSpPr>
        <p:spPr>
          <a:xfrm>
            <a:off x="3116262" y="1477962"/>
            <a:ext cx="5241925" cy="2652395"/>
          </a:xfrm>
          <a:prstGeom prst="rect">
            <a:avLst/>
          </a:prstGeom>
          <a:noFill/>
          <a:ln>
            <a:noFill/>
          </a:ln>
        </p:spPr>
        <p:txBody>
          <a:bodyPr vert="horz" lIns="68579" tIns="34289" rIns="68579" bIns="34289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eaLnBrk="1" latinLnBrk="1" hangingPunct="1">
              <a:lnSpc>
                <a:spcPct val="200000"/>
              </a:lnSpc>
            </a:pPr>
            <a:r>
              <a:rPr lang="zh-CN" altLang="en-US" sz="1400" b="1">
                <a:ea typeface="思源黑体 CN Bold" pitchFamily="34" charset="-122"/>
              </a:rPr>
              <a:t>大、中队旗是少先队大队、中队的标志，在下列情况下使用：</a:t>
            </a:r>
            <a:endParaRPr lang="zh-CN" altLang="en-US" sz="1400" b="1">
              <a:ea typeface="思源黑体 CN Bold" pitchFamily="34" charset="-122"/>
            </a:endParaRPr>
          </a:p>
          <a:p>
            <a:pPr lvl="0" eaLnBrk="1" latinLnBrk="1" hangingPunct="1">
              <a:lnSpc>
                <a:spcPct val="200000"/>
              </a:lnSpc>
            </a:pPr>
            <a:r>
              <a:rPr lang="en-US" altLang="zh-CN" sz="1400">
                <a:ea typeface="思源黑体 CN Bold" pitchFamily="34" charset="-122"/>
              </a:rPr>
              <a:t>（1</a:t>
            </a:r>
            <a:r>
              <a:rPr lang="zh-CN" altLang="en-US" sz="1400">
                <a:ea typeface="思源黑体 CN Bold" pitchFamily="34" charset="-122"/>
              </a:rPr>
              <a:t>）少先队组织在开展集体活动时；</a:t>
            </a:r>
            <a:endParaRPr lang="zh-CN" altLang="en-US" sz="1400">
              <a:ea typeface="思源黑体 CN Bold" pitchFamily="34" charset="-122"/>
            </a:endParaRPr>
          </a:p>
          <a:p>
            <a:pPr lvl="0" eaLnBrk="1" latinLnBrk="1" hangingPunct="1">
              <a:lnSpc>
                <a:spcPct val="200000"/>
              </a:lnSpc>
            </a:pPr>
            <a:r>
              <a:rPr lang="zh-CN" altLang="en-US" sz="1400">
                <a:ea typeface="思源黑体 CN Bold" pitchFamily="34" charset="-122"/>
              </a:rPr>
              <a:t>（</a:t>
            </a:r>
            <a:r>
              <a:rPr lang="en-US" altLang="zh-CN" sz="1400">
                <a:ea typeface="思源黑体 CN Bold" pitchFamily="34" charset="-122"/>
              </a:rPr>
              <a:t>2</a:t>
            </a:r>
            <a:r>
              <a:rPr lang="zh-CN" altLang="en-US" sz="1400">
                <a:ea typeface="思源黑体 CN Bold" pitchFamily="34" charset="-122"/>
              </a:rPr>
              <a:t>）少先队大（中）队举行入队仪式时；初中少先队大队举行离队仪式时；</a:t>
            </a:r>
            <a:endParaRPr lang="zh-CN" altLang="en-US" sz="1400">
              <a:ea typeface="思源黑体 CN Bold" pitchFamily="34" charset="-122"/>
            </a:endParaRPr>
          </a:p>
          <a:p>
            <a:pPr lvl="0" eaLnBrk="1" latinLnBrk="1" hangingPunct="1">
              <a:lnSpc>
                <a:spcPct val="200000"/>
              </a:lnSpc>
            </a:pPr>
            <a:r>
              <a:rPr lang="zh-CN" altLang="en-US" sz="1400">
                <a:ea typeface="思源黑体 CN Bold" pitchFamily="34" charset="-122"/>
              </a:rPr>
              <a:t>（</a:t>
            </a:r>
            <a:r>
              <a:rPr lang="en-US" altLang="zh-CN" sz="1400">
                <a:ea typeface="思源黑体 CN Bold" pitchFamily="34" charset="-122"/>
              </a:rPr>
              <a:t>3</a:t>
            </a:r>
            <a:r>
              <a:rPr lang="zh-CN" altLang="en-US" sz="1400">
                <a:ea typeface="思源黑体 CN Bold" pitchFamily="34" charset="-122"/>
              </a:rPr>
              <a:t>）成立少先队大队或中队时；</a:t>
            </a:r>
            <a:endParaRPr lang="zh-CN" altLang="en-US" sz="1400">
              <a:ea typeface="思源黑体 CN Bold" pitchFamily="34" charset="-122"/>
            </a:endParaRPr>
          </a:p>
          <a:p>
            <a:pPr lvl="0" eaLnBrk="1" latinLnBrk="1" hangingPunct="1">
              <a:lnSpc>
                <a:spcPct val="200000"/>
              </a:lnSpc>
            </a:pPr>
            <a:r>
              <a:rPr lang="zh-CN" altLang="en-US" sz="1400">
                <a:ea typeface="思源黑体 CN Bold" pitchFamily="34" charset="-122"/>
              </a:rPr>
              <a:t>（</a:t>
            </a:r>
            <a:r>
              <a:rPr lang="en-US" altLang="zh-CN" sz="1400">
                <a:ea typeface="思源黑体 CN Bold" pitchFamily="34" charset="-122"/>
              </a:rPr>
              <a:t>4</a:t>
            </a:r>
            <a:r>
              <a:rPr lang="zh-CN" altLang="en-US" sz="1400">
                <a:ea typeface="思源黑体 CN Bold" pitchFamily="34" charset="-122"/>
              </a:rPr>
              <a:t>）少先队组织举行重要会议时。</a:t>
            </a:r>
            <a:endParaRPr lang="zh-CN" altLang="en-US" sz="1400">
              <a:ea typeface="思源黑体 CN Bold" pitchFamily="34" charset="-122"/>
            </a:endParaRPr>
          </a:p>
        </p:txBody>
      </p:sp>
      <p:cxnSp>
        <p:nvCxnSpPr>
          <p:cNvPr id="3145735" name="直接连接符 28"/>
          <p:cNvCxnSpPr/>
          <p:nvPr/>
        </p:nvCxnSpPr>
        <p:spPr>
          <a:xfrm>
            <a:off x="3116262" y="1500187"/>
            <a:ext cx="5400675" cy="0"/>
          </a:xfrm>
          <a:prstGeom prst="line">
            <a:avLst/>
          </a:prstGeom>
          <a:noFill/>
          <a:ln w="9525" cap="flat" cmpd="sng">
            <a:solidFill>
              <a:srgbClr val="262626">
                <a:alpha val="100000"/>
              </a:srgbClr>
            </a:solidFill>
            <a:prstDash val="dash"/>
            <a:round/>
          </a:ln>
        </p:spPr>
      </p:cxnSp>
      <p:cxnSp>
        <p:nvCxnSpPr>
          <p:cNvPr id="3145736" name="直接连接符 29"/>
          <p:cNvCxnSpPr/>
          <p:nvPr/>
        </p:nvCxnSpPr>
        <p:spPr>
          <a:xfrm>
            <a:off x="3116262" y="4084637"/>
            <a:ext cx="5400675" cy="0"/>
          </a:xfrm>
          <a:prstGeom prst="line">
            <a:avLst/>
          </a:prstGeom>
          <a:noFill/>
          <a:ln w="9525" cap="flat" cmpd="sng">
            <a:solidFill>
              <a:srgbClr val="741E2A">
                <a:alpha val="100000"/>
              </a:srgbClr>
            </a:solidFill>
            <a:prstDash val="dash"/>
            <a:round/>
          </a:ln>
        </p:spPr>
      </p:cxnSp>
      <p:pic>
        <p:nvPicPr>
          <p:cNvPr id="2097180" name="图片 30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1095375" y="1554162"/>
            <a:ext cx="1804987" cy="1154112"/>
          </a:xfrm>
          <a:prstGeom prst="rect">
            <a:avLst/>
          </a:prstGeom>
          <a:noFill/>
          <a:ln w="9525" cap="flat" cmpd="sng">
            <a:solidFill>
              <a:srgbClr val="FF0000">
                <a:alpha val="25098"/>
              </a:srgbClr>
            </a:solidFill>
            <a:prstDash val="solid"/>
            <a:rou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6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48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45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145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48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decel="4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09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09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7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37" name="Freeform 10"/>
          <p:cNvSpPr/>
          <p:nvPr/>
        </p:nvSpPr>
        <p:spPr bwMode="auto">
          <a:xfrm>
            <a:off x="1098550" y="2697162"/>
            <a:ext cx="1808162" cy="1533525"/>
          </a:xfrm>
          <a:custGeom>
            <a:avLst/>
            <a:gdLst>
              <a:gd name="l" fmla="*/ 0 w 2333"/>
              <a:gd name="t" fmla="*/ 0 h 1818"/>
              <a:gd name="r" fmla="*/ 2333 w 2333"/>
              <a:gd name="b" fmla="*/ 1818 h 1818"/>
            </a:gdLst>
            <a:ahLst/>
            <a:cxnLst/>
            <a:rect l="l" t="t" r="r" b="b"/>
            <a:pathLst>
              <a:path w="2333" h="1818">
                <a:moveTo>
                  <a:pt x="2333" y="0"/>
                </a:moveTo>
                <a:lnTo>
                  <a:pt x="2333" y="1364"/>
                </a:lnTo>
                <a:lnTo>
                  <a:pt x="1166" y="1818"/>
                </a:lnTo>
                <a:lnTo>
                  <a:pt x="0" y="1364"/>
                </a:lnTo>
                <a:lnTo>
                  <a:pt x="0" y="0"/>
                </a:lnTo>
                <a:lnTo>
                  <a:pt x="2333" y="0"/>
                </a:lnTo>
                <a:close/>
                <a:moveTo>
                  <a:pt x="1166" y="0"/>
                </a:moveTo>
              </a:path>
            </a:pathLst>
          </a:custGeom>
          <a:solidFill>
            <a:srgbClr val="CC0000">
              <a:alpha val="100000"/>
            </a:srgbClr>
          </a:solidFill>
          <a:ln>
            <a:noFill/>
          </a:ln>
          <a:effectLst>
            <a:outerShdw dist="63499" dir="2699999" sx="100999" sy="100999" algn="tl">
              <a:srgbClr val="000000">
                <a:alpha val="20999"/>
              </a:srgbClr>
            </a:outerShdw>
          </a:effectLst>
        </p:spPr>
      </p:sp>
      <p:sp>
        <p:nvSpPr>
          <p:cNvPr id="1048638" name="矩形 26"/>
          <p:cNvSpPr/>
          <p:nvPr/>
        </p:nvSpPr>
        <p:spPr>
          <a:xfrm>
            <a:off x="1093787" y="2857500"/>
            <a:ext cx="1811337" cy="805815"/>
          </a:xfrm>
          <a:prstGeom prst="rect">
            <a:avLst/>
          </a:prstGeom>
          <a:noFill/>
          <a:ln>
            <a:noFill/>
          </a:ln>
        </p:spPr>
        <p:txBody>
          <a:bodyPr vert="horz" lIns="68579" tIns="34289" rIns="68579" bIns="34289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algn="ctr" eaLnBrk="1" latinLnBrk="1" hangingPunct="1"/>
            <a:r>
              <a:rPr lang="zh-CN" altLang="en-US" sz="2400" b="1">
                <a:solidFill>
                  <a:schemeClr val="lt1"/>
                </a:solidFill>
                <a:latin typeface="思源黑体 CN Bold" pitchFamily="34" charset="-122"/>
                <a:ea typeface="思源黑体 CN Bold" pitchFamily="34" charset="-122"/>
              </a:rPr>
              <a:t>我们的组织规定</a:t>
            </a:r>
            <a:endParaRPr lang="zh-CN" altLang="en-US" sz="2400" b="1">
              <a:solidFill>
                <a:schemeClr val="lt1"/>
              </a:solidFill>
              <a:latin typeface="思源黑体 CN Bold" pitchFamily="34" charset="-122"/>
              <a:ea typeface="思源黑体 CN Bold" pitchFamily="34" charset="-122"/>
            </a:endParaRPr>
          </a:p>
        </p:txBody>
      </p:sp>
      <p:sp>
        <p:nvSpPr>
          <p:cNvPr id="1048639" name="矩形 27"/>
          <p:cNvSpPr/>
          <p:nvPr/>
        </p:nvSpPr>
        <p:spPr>
          <a:xfrm>
            <a:off x="3152140" y="973455"/>
            <a:ext cx="5205730" cy="3637280"/>
          </a:xfrm>
          <a:prstGeom prst="rect">
            <a:avLst/>
          </a:prstGeom>
          <a:noFill/>
          <a:ln>
            <a:noFill/>
          </a:ln>
        </p:spPr>
        <p:txBody>
          <a:bodyPr vert="horz" wrap="square" lIns="68579" tIns="34289" rIns="68579" bIns="34289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eaLnBrk="1" latinLnBrk="1" hangingPunct="1">
              <a:lnSpc>
                <a:spcPct val="200000"/>
              </a:lnSpc>
            </a:pPr>
            <a:r>
              <a:rPr lang="zh-CN" altLang="en-US" sz="1400" b="1">
                <a:ea typeface="思源黑体 CN Bold" pitchFamily="34" charset="-122"/>
              </a:rPr>
              <a:t>根据《中国少年先锋队章程》，我们的组织规定:</a:t>
            </a:r>
            <a:endParaRPr lang="zh-CN" altLang="en-US" sz="1400" b="1">
              <a:ea typeface="思源黑体 CN Bold" pitchFamily="34" charset="-122"/>
            </a:endParaRPr>
          </a:p>
          <a:p>
            <a:pPr lvl="0" eaLnBrk="1" latinLnBrk="1" hangingPunct="1">
              <a:lnSpc>
                <a:spcPct val="200000"/>
              </a:lnSpc>
            </a:pPr>
            <a:r>
              <a:rPr lang="zh-CN" altLang="en-US" sz="1400" b="1">
                <a:ea typeface="思源黑体 CN Bold" pitchFamily="34" charset="-122"/>
              </a:rPr>
              <a:t>在学校建立</a:t>
            </a:r>
            <a:r>
              <a:rPr lang="zh-CN" altLang="en-US" b="1">
                <a:solidFill>
                  <a:srgbClr val="FF0000"/>
                </a:solidFill>
                <a:ea typeface="思源黑体 CN Bold" pitchFamily="34" charset="-122"/>
              </a:rPr>
              <a:t>大队</a:t>
            </a:r>
            <a:r>
              <a:rPr lang="zh-CN" altLang="en-US" sz="1400" b="1">
                <a:ea typeface="思源黑体 CN Bold" pitchFamily="34" charset="-122"/>
              </a:rPr>
              <a:t>或</a:t>
            </a:r>
            <a:r>
              <a:rPr lang="zh-CN" altLang="en-US" b="1">
                <a:solidFill>
                  <a:srgbClr val="FF0000"/>
                </a:solidFill>
                <a:ea typeface="思源黑体 CN Bold" pitchFamily="34" charset="-122"/>
              </a:rPr>
              <a:t>中队</a:t>
            </a:r>
            <a:r>
              <a:rPr lang="zh-CN" altLang="en-US" sz="1400" b="1">
                <a:ea typeface="思源黑体 CN Bold" pitchFamily="34" charset="-122"/>
              </a:rPr>
              <a:t>，中队下设</a:t>
            </a:r>
            <a:r>
              <a:rPr lang="zh-CN" altLang="en-US" b="1">
                <a:solidFill>
                  <a:srgbClr val="FF0000"/>
                </a:solidFill>
                <a:ea typeface="思源黑体 CN Bold" pitchFamily="34" charset="-122"/>
              </a:rPr>
              <a:t>小队</a:t>
            </a:r>
            <a:r>
              <a:rPr lang="zh-CN" altLang="en-US" sz="1400" b="1">
                <a:ea typeface="思源黑体 CN Bold" pitchFamily="34" charset="-122"/>
              </a:rPr>
              <a:t>。</a:t>
            </a:r>
            <a:endParaRPr lang="zh-CN" altLang="en-US" sz="1400" b="1">
              <a:ea typeface="思源黑体 CN Bold" pitchFamily="34" charset="-122"/>
            </a:endParaRPr>
          </a:p>
          <a:p>
            <a:pPr lvl="0" eaLnBrk="1" latinLnBrk="1" hangingPunct="1">
              <a:lnSpc>
                <a:spcPct val="200000"/>
              </a:lnSpc>
            </a:pPr>
            <a:r>
              <a:rPr lang="zh-CN" altLang="en-US" sz="1400" b="1">
                <a:ea typeface="思源黑体 CN Bold" pitchFamily="34" charset="-122"/>
              </a:rPr>
              <a:t>小队由5至13人组成，设正副小队长。</a:t>
            </a:r>
            <a:endParaRPr lang="zh-CN" altLang="en-US" sz="1400" b="1">
              <a:ea typeface="思源黑体 CN Bold" pitchFamily="34" charset="-122"/>
            </a:endParaRPr>
          </a:p>
          <a:p>
            <a:pPr lvl="0" eaLnBrk="1" latinLnBrk="1" hangingPunct="1">
              <a:lnSpc>
                <a:spcPct val="200000"/>
              </a:lnSpc>
            </a:pPr>
            <a:r>
              <a:rPr lang="zh-CN" altLang="en-US" sz="1400" b="1">
                <a:ea typeface="思源黑体 CN Bold" pitchFamily="34" charset="-122"/>
              </a:rPr>
              <a:t>中队由两个以上的小队组成，成立中队委员会，由3至7人组成。大队由两个以上的中队组成，成立大队委员会，由7至13人组成。</a:t>
            </a:r>
            <a:endParaRPr lang="zh-CN" altLang="en-US" sz="1400" b="1">
              <a:ea typeface="思源黑体 CN Bold" pitchFamily="34" charset="-122"/>
            </a:endParaRPr>
          </a:p>
          <a:p>
            <a:pPr lvl="0" eaLnBrk="1" latinLnBrk="1" hangingPunct="1">
              <a:lnSpc>
                <a:spcPct val="200000"/>
              </a:lnSpc>
            </a:pPr>
            <a:r>
              <a:rPr lang="zh-CN" altLang="en-US" sz="1400" b="1">
                <a:ea typeface="思源黑体 CN Bold" pitchFamily="34" charset="-122"/>
              </a:rPr>
              <a:t>小队长和中队、大队委员会都由队员选举产生。半年或一年选举一次。</a:t>
            </a:r>
            <a:r>
              <a:rPr lang="zh-CN" altLang="en-US" sz="1400" b="1">
                <a:solidFill>
                  <a:srgbClr val="FF0000"/>
                </a:solidFill>
                <a:ea typeface="思源黑体 CN Bold" pitchFamily="34" charset="-122"/>
              </a:rPr>
              <a:t>大队和中队委员会</a:t>
            </a:r>
            <a:r>
              <a:rPr lang="zh-CN" altLang="en-US" sz="1400" b="1">
                <a:ea typeface="思源黑体 CN Bold" pitchFamily="34" charset="-122"/>
              </a:rPr>
              <a:t>可以根据工作需要，</a:t>
            </a:r>
            <a:r>
              <a:rPr lang="zh-CN" altLang="en-US" sz="1400" b="1">
                <a:solidFill>
                  <a:srgbClr val="FF0000"/>
                </a:solidFill>
                <a:ea typeface="思源黑体 CN Bold" pitchFamily="34" charset="-122"/>
              </a:rPr>
              <a:t>设队长、副队长、旗手和学习、劳动、文娱、体育、组织、宣传等委员。</a:t>
            </a:r>
            <a:endParaRPr lang="zh-CN" altLang="en-US" sz="1400" b="1">
              <a:solidFill>
                <a:srgbClr val="FF0000"/>
              </a:solidFill>
              <a:ea typeface="思源黑体 CN Bold" pitchFamily="34" charset="-122"/>
            </a:endParaRPr>
          </a:p>
        </p:txBody>
      </p:sp>
      <p:cxnSp>
        <p:nvCxnSpPr>
          <p:cNvPr id="3145735" name="直接连接符 28"/>
          <p:cNvCxnSpPr/>
          <p:nvPr/>
        </p:nvCxnSpPr>
        <p:spPr>
          <a:xfrm>
            <a:off x="3116262" y="1500187"/>
            <a:ext cx="5400675" cy="0"/>
          </a:xfrm>
          <a:prstGeom prst="line">
            <a:avLst/>
          </a:prstGeom>
          <a:noFill/>
          <a:ln w="9525" cap="flat" cmpd="sng">
            <a:solidFill>
              <a:srgbClr val="262626">
                <a:alpha val="100000"/>
              </a:srgbClr>
            </a:solidFill>
            <a:prstDash val="dash"/>
            <a:round/>
          </a:ln>
        </p:spPr>
      </p:cxnSp>
      <p:cxnSp>
        <p:nvCxnSpPr>
          <p:cNvPr id="3145736" name="直接连接符 29"/>
          <p:cNvCxnSpPr/>
          <p:nvPr/>
        </p:nvCxnSpPr>
        <p:spPr>
          <a:xfrm>
            <a:off x="3116262" y="4084637"/>
            <a:ext cx="5400675" cy="0"/>
          </a:xfrm>
          <a:prstGeom prst="line">
            <a:avLst/>
          </a:prstGeom>
          <a:noFill/>
          <a:ln w="9525" cap="flat" cmpd="sng">
            <a:solidFill>
              <a:srgbClr val="741E2A">
                <a:alpha val="100000"/>
              </a:srgbClr>
            </a:solidFill>
            <a:prstDash val="dash"/>
            <a:round/>
          </a:ln>
        </p:spPr>
      </p:cxnSp>
      <p:pic>
        <p:nvPicPr>
          <p:cNvPr id="2097180" name="图片 30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1095375" y="1554162"/>
            <a:ext cx="1804987" cy="1154112"/>
          </a:xfrm>
          <a:prstGeom prst="rect">
            <a:avLst/>
          </a:prstGeom>
          <a:noFill/>
          <a:ln w="9525" cap="flat" cmpd="sng">
            <a:solidFill>
              <a:srgbClr val="FF0000">
                <a:alpha val="25098"/>
              </a:srgbClr>
            </a:solidFill>
            <a:prstDash val="solid"/>
            <a:rou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6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48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45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145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48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decel="4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09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09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Text Box 4"/>
          <p:cNvSpPr txBox="1"/>
          <p:nvPr/>
        </p:nvSpPr>
        <p:spPr>
          <a:xfrm>
            <a:off x="2633425" y="290910"/>
            <a:ext cx="3011805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楷体_GB2312" panose="02010609030101010101" pitchFamily="1" charset="-122"/>
              </a:rPr>
              <a:t>四</a:t>
            </a:r>
            <a:r>
              <a:rPr lang="en-US" altLang="zh-CN" sz="2400" b="1" dirty="0">
                <a:solidFill>
                  <a:srgbClr val="000000"/>
                </a:solidFill>
                <a:latin typeface="Arial" panose="020B0604020202020204" pitchFamily="34" charset="0"/>
                <a:ea typeface="楷体_GB2312" panose="02010609030101010101" pitchFamily="1" charset="-122"/>
              </a:rPr>
              <a:t> 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</a:rPr>
              <a:t>、知道队徽的含义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endParaRPr lang="zh-CN" alt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199" name="Text Box 8"/>
          <p:cNvSpPr txBox="1"/>
          <p:nvPr/>
        </p:nvSpPr>
        <p:spPr>
          <a:xfrm>
            <a:off x="802005" y="2898775"/>
            <a:ext cx="8065135" cy="414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2100" b="1" dirty="0">
                <a:solidFill>
                  <a:srgbClr val="C00000"/>
                </a:solidFill>
                <a:latin typeface="Arial" panose="020B0604020202020204" pitchFamily="34" charset="0"/>
              </a:rPr>
              <a:t>五角星加火炬和写有“中国少先队”的红色绶带组成少先队的队徽。</a:t>
            </a:r>
            <a:endParaRPr lang="en-US" altLang="zh-CN" sz="21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8200" name="Text Box 9"/>
          <p:cNvSpPr txBox="1"/>
          <p:nvPr/>
        </p:nvSpPr>
        <p:spPr>
          <a:xfrm>
            <a:off x="942975" y="3637280"/>
            <a:ext cx="7258050" cy="414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2100" b="1" dirty="0">
                <a:solidFill>
                  <a:srgbClr val="FF0000"/>
                </a:solidFill>
                <a:latin typeface="Arial" panose="020B0604020202020204" pitchFamily="34" charset="0"/>
              </a:rPr>
              <a:t>基本要求：能正确识别队徽图案，了解队徽如何使用。</a:t>
            </a:r>
            <a:endParaRPr lang="zh-CN" altLang="en-US" sz="21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图片 2" descr="00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491865" y="751205"/>
            <a:ext cx="1631950" cy="2033905"/>
          </a:xfrm>
          <a:prstGeom prst="rect">
            <a:avLst/>
          </a:prstGeom>
        </p:spPr>
      </p:pic>
      <p:sp>
        <p:nvSpPr>
          <p:cNvPr id="1048636" name="矩形 11"/>
          <p:cNvSpPr/>
          <p:nvPr/>
        </p:nvSpPr>
        <p:spPr>
          <a:xfrm>
            <a:off x="74295" y="86360"/>
            <a:ext cx="3495675" cy="438150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eaLnBrk="1" latinLnBrk="1" hangingPunct="1"/>
            <a:r>
              <a:rPr lang="zh-CN" altLang="en-US" sz="2400" b="1">
                <a:solidFill>
                  <a:srgbClr val="C00000"/>
                </a:solidFill>
                <a:latin typeface="思源黑体 CN Bold" pitchFamily="34" charset="-122"/>
                <a:ea typeface="思源黑体 CN Bold" pitchFamily="34" charset="-122"/>
              </a:rPr>
              <a:t>少先队员“六知”</a:t>
            </a:r>
            <a:endParaRPr lang="zh-CN" altLang="en-US" sz="2400" b="1">
              <a:solidFill>
                <a:srgbClr val="C00000"/>
              </a:solidFill>
              <a:latin typeface="思源黑体 CN Bold" pitchFamily="34" charset="-122"/>
              <a:ea typeface="思源黑体 CN Bold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1048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/>
      <p:bldP spid="8200" grpId="0"/>
      <p:bldP spid="10486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301750" y="897890"/>
            <a:ext cx="7696835" cy="1567180"/>
          </a:xfrm>
        </p:spPr>
        <p:txBody>
          <a:bodyPr vert="horz" wrap="square" lIns="68580" tIns="34290" rIns="68580" bIns="34290" numCol="1" rtlCol="0" anchor="ctr" anchorCtr="0" compatLnSpc="1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五、知道少先队员的标志</a:t>
            </a:r>
            <a:br>
              <a:rPr kumimoji="0" lang="zh-CN" alt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kumimoji="0" lang="zh-CN" alt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</a:t>
            </a:r>
            <a:br>
              <a:rPr kumimoji="0" lang="en-US" altLang="zh-CN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zh-CN" altLang="en-US" sz="2400">
                <a:solidFill>
                  <a:schemeClr val="tx1"/>
                </a:solidFill>
                <a:ea typeface="思源黑体 CN Bold" pitchFamily="34" charset="-122"/>
                <a:sym typeface="+mn-ea"/>
              </a:rPr>
              <a:t>我们的标志是</a:t>
            </a:r>
            <a:r>
              <a:rPr lang="zh-CN" altLang="en-US" sz="2800">
                <a:solidFill>
                  <a:srgbClr val="FF0000"/>
                </a:solidFill>
                <a:ea typeface="思源黑体 CN Bold" pitchFamily="34" charset="-122"/>
                <a:sym typeface="+mn-ea"/>
              </a:rPr>
              <a:t>红领巾</a:t>
            </a:r>
            <a:r>
              <a:rPr lang="zh-CN" altLang="en-US" sz="2400">
                <a:solidFill>
                  <a:schemeClr val="tx1"/>
                </a:solidFill>
                <a:ea typeface="思源黑体 CN Bold" pitchFamily="34" charset="-122"/>
                <a:sym typeface="+mn-ea"/>
              </a:rPr>
              <a:t>，它是红旗的一角，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是革命先烈的鲜血染成。每个队员都应该佩戴它和爱护它，为它增添新的荣誉。</a:t>
            </a: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zh-CN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219" name="Picture 3" descr="hong_ling_jin"/>
          <p:cNvPicPr>
            <a:picLocks noGrp="1" noRot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574131" y="2518172"/>
            <a:ext cx="3829050" cy="1457325"/>
          </a:xfrm>
        </p:spPr>
      </p:pic>
      <p:sp>
        <p:nvSpPr>
          <p:cNvPr id="1048636" name="矩形 11"/>
          <p:cNvSpPr/>
          <p:nvPr/>
        </p:nvSpPr>
        <p:spPr>
          <a:xfrm>
            <a:off x="373380" y="254635"/>
            <a:ext cx="3495675" cy="438150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eaLnBrk="1" latinLnBrk="1" hangingPunct="1"/>
            <a:r>
              <a:rPr lang="zh-CN" altLang="en-US" sz="2400" b="1">
                <a:solidFill>
                  <a:srgbClr val="C00000"/>
                </a:solidFill>
                <a:latin typeface="思源黑体 CN Bold" pitchFamily="34" charset="-122"/>
                <a:ea typeface="思源黑体 CN Bold" pitchFamily="34" charset="-122"/>
              </a:rPr>
              <a:t>少先队员“六知”</a:t>
            </a:r>
            <a:endParaRPr lang="zh-CN" altLang="en-US" sz="2400" b="1">
              <a:solidFill>
                <a:srgbClr val="C00000"/>
              </a:solidFill>
              <a:latin typeface="思源黑体 CN Bold" pitchFamily="34" charset="-122"/>
              <a:ea typeface="思源黑体 CN Bold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48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10486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Text Box 4"/>
          <p:cNvSpPr txBox="1"/>
          <p:nvPr/>
        </p:nvSpPr>
        <p:spPr>
          <a:xfrm>
            <a:off x="2519363" y="195263"/>
            <a:ext cx="4267200" cy="760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endParaRPr lang="en-US" altLang="zh-CN" sz="3000" b="1" dirty="0">
              <a:solidFill>
                <a:srgbClr val="000000"/>
              </a:solidFill>
              <a:latin typeface="Arial" panose="020B0604020202020204" pitchFamily="34" charset="0"/>
              <a:ea typeface="楷体_GB2312" panose="02010609030101010101" pitchFamily="1" charset="-122"/>
            </a:endParaRPr>
          </a:p>
          <a:p>
            <a:r>
              <a:rPr lang="zh-CN" altLang="en-US" sz="135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endParaRPr lang="zh-CN" altLang="en-US" sz="135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199" name="Text Box 8"/>
          <p:cNvSpPr txBox="1"/>
          <p:nvPr/>
        </p:nvSpPr>
        <p:spPr>
          <a:xfrm>
            <a:off x="3330178" y="4245769"/>
            <a:ext cx="2915840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700" b="1" dirty="0">
                <a:solidFill>
                  <a:srgbClr val="0000FF"/>
                </a:solidFill>
                <a:latin typeface="Arial" panose="020B0604020202020204" pitchFamily="34" charset="0"/>
              </a:rPr>
              <a:t>      红   领   巾</a:t>
            </a:r>
            <a:endParaRPr lang="en-US" altLang="zh-CN" sz="27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8200" name="Text Box 9"/>
          <p:cNvSpPr txBox="1"/>
          <p:nvPr/>
        </p:nvSpPr>
        <p:spPr>
          <a:xfrm>
            <a:off x="4518422" y="3651647"/>
            <a:ext cx="2645569" cy="414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100" b="1" dirty="0">
                <a:solidFill>
                  <a:srgbClr val="0000FF"/>
                </a:solidFill>
                <a:latin typeface="Arial" panose="020B0604020202020204" pitchFamily="34" charset="0"/>
              </a:rPr>
              <a:t>         </a:t>
            </a:r>
            <a:endParaRPr lang="zh-CN" altLang="zh-CN" sz="21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3" descr="hong_ling_jin"/>
          <p:cNvPicPr>
            <a:picLocks noRot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5945" y="2110740"/>
            <a:ext cx="5462270" cy="2241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3" descr="hong_ling_jin"/>
          <p:cNvPicPr>
            <a:picLocks noRot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055" y="123825"/>
            <a:ext cx="5470525" cy="19773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/>
      <p:bldP spid="820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9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64" name="矩形 11"/>
          <p:cNvSpPr/>
          <p:nvPr/>
        </p:nvSpPr>
        <p:spPr>
          <a:xfrm>
            <a:off x="1089025" y="276225"/>
            <a:ext cx="3495675" cy="438150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eaLnBrk="1" latinLnBrk="1" hangingPunct="1"/>
            <a:r>
              <a:rPr lang="zh-CN" altLang="en-US" sz="2400" b="1">
                <a:solidFill>
                  <a:srgbClr val="C00000"/>
                </a:solidFill>
                <a:latin typeface="思源黑体 CN Bold" pitchFamily="34" charset="-122"/>
                <a:ea typeface="思源黑体 CN Bold" pitchFamily="34" charset="-122"/>
              </a:rPr>
              <a:t>少先队员“六知”</a:t>
            </a:r>
            <a:endParaRPr lang="zh-CN" altLang="en-US" sz="2400" b="1">
              <a:solidFill>
                <a:srgbClr val="C00000"/>
              </a:solidFill>
              <a:latin typeface="思源黑体 CN Bold" pitchFamily="34" charset="-122"/>
              <a:ea typeface="思源黑体 CN Bold" pitchFamily="34" charset="-122"/>
            </a:endParaRPr>
          </a:p>
        </p:txBody>
      </p:sp>
      <p:grpSp>
        <p:nvGrpSpPr>
          <p:cNvPr id="80" name="组合 79"/>
          <p:cNvGrpSpPr/>
          <p:nvPr/>
        </p:nvGrpSpPr>
        <p:grpSpPr>
          <a:xfrm rot="0">
            <a:off x="1563687" y="1504950"/>
            <a:ext cx="6089650" cy="919162"/>
            <a:chOff x="2084351" y="2414290"/>
            <a:chExt cx="8121050" cy="1223876"/>
          </a:xfrm>
        </p:grpSpPr>
        <p:cxnSp>
          <p:nvCxnSpPr>
            <p:cNvPr id="3145743" name="直接连接符 9"/>
            <p:cNvCxnSpPr/>
            <p:nvPr/>
          </p:nvCxnSpPr>
          <p:spPr>
            <a:xfrm>
              <a:off x="2084351" y="3027285"/>
              <a:ext cx="8121050" cy="0"/>
            </a:xfrm>
            <a:prstGeom prst="line">
              <a:avLst/>
            </a:prstGeom>
            <a:noFill/>
            <a:ln w="9525" cap="flat" cmpd="sng">
              <a:solidFill>
                <a:srgbClr val="C00000">
                  <a:alpha val="100000"/>
                </a:srgbClr>
              </a:solidFill>
              <a:prstDash val="solid"/>
              <a:round/>
            </a:ln>
          </p:spPr>
        </p:cxnSp>
        <p:cxnSp>
          <p:nvCxnSpPr>
            <p:cNvPr id="3145744" name="直接连接符 10"/>
            <p:cNvCxnSpPr/>
            <p:nvPr/>
          </p:nvCxnSpPr>
          <p:spPr>
            <a:xfrm>
              <a:off x="2084351" y="3027285"/>
              <a:ext cx="0" cy="610881"/>
            </a:xfrm>
            <a:prstGeom prst="line">
              <a:avLst/>
            </a:prstGeom>
            <a:noFill/>
            <a:ln w="9525" cap="flat" cmpd="sng">
              <a:solidFill>
                <a:srgbClr val="C00000">
                  <a:alpha val="100000"/>
                </a:srgbClr>
              </a:solidFill>
              <a:prstDash val="solid"/>
              <a:round/>
            </a:ln>
          </p:spPr>
        </p:cxnSp>
        <p:cxnSp>
          <p:nvCxnSpPr>
            <p:cNvPr id="3145745" name="直接连接符 12"/>
            <p:cNvCxnSpPr/>
            <p:nvPr/>
          </p:nvCxnSpPr>
          <p:spPr>
            <a:xfrm>
              <a:off x="4792073" y="3027285"/>
              <a:ext cx="0" cy="610881"/>
            </a:xfrm>
            <a:prstGeom prst="line">
              <a:avLst/>
            </a:prstGeom>
            <a:noFill/>
            <a:ln w="9525" cap="flat" cmpd="sng">
              <a:solidFill>
                <a:srgbClr val="C00000">
                  <a:alpha val="100000"/>
                </a:srgbClr>
              </a:solidFill>
              <a:prstDash val="solid"/>
              <a:round/>
            </a:ln>
          </p:spPr>
        </p:cxnSp>
        <p:cxnSp>
          <p:nvCxnSpPr>
            <p:cNvPr id="3145746" name="直接连接符 13"/>
            <p:cNvCxnSpPr/>
            <p:nvPr/>
          </p:nvCxnSpPr>
          <p:spPr>
            <a:xfrm>
              <a:off x="7489210" y="3027285"/>
              <a:ext cx="0" cy="610881"/>
            </a:xfrm>
            <a:prstGeom prst="line">
              <a:avLst/>
            </a:prstGeom>
            <a:noFill/>
            <a:ln w="9525" cap="flat" cmpd="sng">
              <a:solidFill>
                <a:srgbClr val="C00000">
                  <a:alpha val="100000"/>
                </a:srgbClr>
              </a:solidFill>
              <a:prstDash val="solid"/>
              <a:round/>
            </a:ln>
          </p:spPr>
        </p:cxnSp>
        <p:cxnSp>
          <p:nvCxnSpPr>
            <p:cNvPr id="3145747" name="直接连接符 14"/>
            <p:cNvCxnSpPr/>
            <p:nvPr/>
          </p:nvCxnSpPr>
          <p:spPr>
            <a:xfrm>
              <a:off x="10205401" y="3027285"/>
              <a:ext cx="0" cy="610881"/>
            </a:xfrm>
            <a:prstGeom prst="line">
              <a:avLst/>
            </a:prstGeom>
            <a:noFill/>
            <a:ln w="9525" cap="flat" cmpd="sng">
              <a:solidFill>
                <a:srgbClr val="C00000">
                  <a:alpha val="100000"/>
                </a:srgbClr>
              </a:solidFill>
              <a:prstDash val="solid"/>
              <a:round/>
            </a:ln>
          </p:spPr>
        </p:cxnSp>
        <p:cxnSp>
          <p:nvCxnSpPr>
            <p:cNvPr id="3145748" name="直接连接符 15"/>
            <p:cNvCxnSpPr/>
            <p:nvPr/>
          </p:nvCxnSpPr>
          <p:spPr>
            <a:xfrm>
              <a:off x="6197802" y="2414290"/>
              <a:ext cx="0" cy="612995"/>
            </a:xfrm>
            <a:prstGeom prst="line">
              <a:avLst/>
            </a:prstGeom>
            <a:noFill/>
            <a:ln w="9525" cap="flat" cmpd="sng">
              <a:solidFill>
                <a:srgbClr val="C00000">
                  <a:alpha val="100000"/>
                </a:srgbClr>
              </a:solidFill>
              <a:prstDash val="solid"/>
              <a:round/>
            </a:ln>
          </p:spPr>
        </p:cxnSp>
      </p:grpSp>
      <p:grpSp>
        <p:nvGrpSpPr>
          <p:cNvPr id="81" name="组合 80"/>
          <p:cNvGrpSpPr/>
          <p:nvPr/>
        </p:nvGrpSpPr>
        <p:grpSpPr>
          <a:xfrm rot="0">
            <a:off x="592137" y="2406650"/>
            <a:ext cx="1941512" cy="1941512"/>
            <a:chOff x="790114" y="3616395"/>
            <a:chExt cx="2588474" cy="2588474"/>
          </a:xfrm>
        </p:grpSpPr>
        <p:sp>
          <p:nvSpPr>
            <p:cNvPr id="1048665" name="椭圆 17"/>
            <p:cNvSpPr/>
            <p:nvPr/>
          </p:nvSpPr>
          <p:spPr>
            <a:xfrm>
              <a:off x="790114" y="3616395"/>
              <a:ext cx="2588474" cy="2588474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alpha val="100000"/>
                  </a:srgbClr>
                </a:gs>
                <a:gs pos="0">
                  <a:srgbClr val="FF0000">
                    <a:alpha val="100000"/>
                  </a:srgbClr>
                </a:gs>
                <a:gs pos="100000">
                  <a:srgbClr val="FF3300">
                    <a:alpha val="100000"/>
                  </a:srgbClr>
                </a:gs>
              </a:gsLst>
              <a:lin ang="2400000" scaled="0"/>
            </a:gradFill>
            <a:ln>
              <a:noFill/>
            </a:ln>
          </p:spPr>
          <p:txBody>
            <a:bodyPr vert="horz" lIns="91440" tIns="45720" rIns="91440" bIns="45720" anchor="ctr"/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endParaRPr lang="zh-CN" altLang="en-US" sz="4000">
                <a:solidFill>
                  <a:schemeClr val="lt1"/>
                </a:solidFill>
              </a:endParaRPr>
            </a:p>
          </p:txBody>
        </p:sp>
        <p:sp>
          <p:nvSpPr>
            <p:cNvPr id="1048666" name="矩形 18"/>
            <p:cNvSpPr/>
            <p:nvPr/>
          </p:nvSpPr>
          <p:spPr>
            <a:xfrm>
              <a:off x="857214" y="4522911"/>
              <a:ext cx="2381266" cy="861774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anchor="t">
              <a:spAutoFit/>
            </a:bodyPr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r>
                <a:rPr lang="zh-CN" altLang="en-US" sz="3600" b="1">
                  <a:solidFill>
                    <a:schemeClr val="lt1"/>
                  </a:solidFill>
                  <a:latin typeface="思源黑体 CN Bold" pitchFamily="34" charset="-122"/>
                  <a:ea typeface="思源黑体 CN Bold" pitchFamily="34" charset="-122"/>
                </a:rPr>
                <a:t>诚实</a:t>
              </a:r>
              <a:endParaRPr lang="zh-CN" altLang="en-US" sz="3600" b="1">
                <a:solidFill>
                  <a:schemeClr val="lt1"/>
                </a:solidFill>
                <a:latin typeface="思源黑体 CN Bold" pitchFamily="34" charset="-122"/>
                <a:ea typeface="思源黑体 CN Bold" pitchFamily="34" charset="-122"/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 rot="0">
            <a:off x="2622550" y="2406650"/>
            <a:ext cx="1941512" cy="1941512"/>
            <a:chOff x="3609514" y="3616395"/>
            <a:chExt cx="2588474" cy="2588474"/>
          </a:xfrm>
        </p:grpSpPr>
        <p:sp>
          <p:nvSpPr>
            <p:cNvPr id="1048667" name="椭圆 23"/>
            <p:cNvSpPr/>
            <p:nvPr/>
          </p:nvSpPr>
          <p:spPr>
            <a:xfrm>
              <a:off x="3609514" y="3616395"/>
              <a:ext cx="2588474" cy="2588474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alpha val="100000"/>
                  </a:srgbClr>
                </a:gs>
                <a:gs pos="0">
                  <a:srgbClr val="FF0000">
                    <a:alpha val="100000"/>
                  </a:srgbClr>
                </a:gs>
                <a:gs pos="100000">
                  <a:srgbClr val="FF3300">
                    <a:alpha val="100000"/>
                  </a:srgbClr>
                </a:gs>
              </a:gsLst>
              <a:lin ang="2400000" scaled="0"/>
            </a:gradFill>
            <a:ln>
              <a:noFill/>
            </a:ln>
          </p:spPr>
          <p:txBody>
            <a:bodyPr vert="horz" lIns="91440" tIns="45720" rIns="91440" bIns="45720" anchor="ctr"/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endParaRPr lang="zh-CN" altLang="en-US" sz="4000">
                <a:solidFill>
                  <a:schemeClr val="lt1"/>
                </a:solidFill>
              </a:endParaRPr>
            </a:p>
          </p:txBody>
        </p:sp>
        <p:sp>
          <p:nvSpPr>
            <p:cNvPr id="1048668" name="矩形 24"/>
            <p:cNvSpPr/>
            <p:nvPr/>
          </p:nvSpPr>
          <p:spPr>
            <a:xfrm>
              <a:off x="3636617" y="4522911"/>
              <a:ext cx="2414546" cy="861774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anchor="t">
              <a:spAutoFit/>
            </a:bodyPr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r>
                <a:rPr lang="zh-CN" altLang="en-US" sz="3600" b="1">
                  <a:solidFill>
                    <a:schemeClr val="lt1"/>
                  </a:solidFill>
                  <a:latin typeface="思源黑体 CN Bold" pitchFamily="34" charset="-122"/>
                  <a:ea typeface="思源黑体 CN Bold" pitchFamily="34" charset="-122"/>
                </a:rPr>
                <a:t>勇敢</a:t>
              </a:r>
              <a:endParaRPr lang="zh-CN" altLang="en-US" sz="3600" b="1">
                <a:solidFill>
                  <a:schemeClr val="lt1"/>
                </a:solidFill>
                <a:latin typeface="思源黑体 CN Bold" pitchFamily="34" charset="-122"/>
                <a:ea typeface="思源黑体 CN Bold" pitchFamily="34" charset="-122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 rot="0">
            <a:off x="4652962" y="2406650"/>
            <a:ext cx="1941512" cy="1941512"/>
            <a:chOff x="6322690" y="3616395"/>
            <a:chExt cx="2588474" cy="2588474"/>
          </a:xfrm>
        </p:grpSpPr>
        <p:sp>
          <p:nvSpPr>
            <p:cNvPr id="1048669" name="椭圆 35"/>
            <p:cNvSpPr/>
            <p:nvPr/>
          </p:nvSpPr>
          <p:spPr>
            <a:xfrm>
              <a:off x="6322690" y="3616395"/>
              <a:ext cx="2588474" cy="2588474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alpha val="100000"/>
                  </a:srgbClr>
                </a:gs>
                <a:gs pos="0">
                  <a:srgbClr val="FF0000">
                    <a:alpha val="100000"/>
                  </a:srgbClr>
                </a:gs>
                <a:gs pos="100000">
                  <a:srgbClr val="FF3300">
                    <a:alpha val="100000"/>
                  </a:srgbClr>
                </a:gs>
              </a:gsLst>
              <a:lin ang="2400000" scaled="0"/>
            </a:gradFill>
            <a:ln>
              <a:noFill/>
            </a:ln>
          </p:spPr>
          <p:txBody>
            <a:bodyPr vert="horz" lIns="91440" tIns="45720" rIns="91440" bIns="45720" anchor="ctr"/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endParaRPr lang="zh-CN" altLang="en-US" sz="4000">
                <a:solidFill>
                  <a:schemeClr val="lt1"/>
                </a:solidFill>
              </a:endParaRPr>
            </a:p>
          </p:txBody>
        </p:sp>
        <p:sp>
          <p:nvSpPr>
            <p:cNvPr id="1048670" name="矩形 36"/>
            <p:cNvSpPr/>
            <p:nvPr/>
          </p:nvSpPr>
          <p:spPr>
            <a:xfrm>
              <a:off x="6500294" y="4522911"/>
              <a:ext cx="2381266" cy="861774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anchor="t">
              <a:spAutoFit/>
            </a:bodyPr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r>
                <a:rPr lang="zh-CN" altLang="en-US" sz="3600" b="1">
                  <a:solidFill>
                    <a:schemeClr val="lt1"/>
                  </a:solidFill>
                  <a:latin typeface="思源黑体 CN Bold" pitchFamily="34" charset="-122"/>
                  <a:ea typeface="思源黑体 CN Bold" pitchFamily="34" charset="-122"/>
                </a:rPr>
                <a:t>活泼</a:t>
              </a:r>
              <a:endParaRPr lang="zh-CN" altLang="en-US" sz="3600" b="1">
                <a:solidFill>
                  <a:schemeClr val="lt1"/>
                </a:solidFill>
                <a:latin typeface="思源黑体 CN Bold" pitchFamily="34" charset="-122"/>
                <a:ea typeface="思源黑体 CN Bold" pitchFamily="34" charset="-122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 rot="0">
            <a:off x="6683375" y="2406650"/>
            <a:ext cx="1941512" cy="1941512"/>
            <a:chOff x="8911164" y="3616395"/>
            <a:chExt cx="2588474" cy="2588474"/>
          </a:xfrm>
        </p:grpSpPr>
        <p:sp>
          <p:nvSpPr>
            <p:cNvPr id="1048671" name="椭圆 41"/>
            <p:cNvSpPr/>
            <p:nvPr/>
          </p:nvSpPr>
          <p:spPr>
            <a:xfrm>
              <a:off x="8911164" y="3616395"/>
              <a:ext cx="2588474" cy="2588474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alpha val="100000"/>
                  </a:srgbClr>
                </a:gs>
                <a:gs pos="0">
                  <a:srgbClr val="FF0000">
                    <a:alpha val="100000"/>
                  </a:srgbClr>
                </a:gs>
                <a:gs pos="100000">
                  <a:srgbClr val="FF3300">
                    <a:alpha val="100000"/>
                  </a:srgbClr>
                </a:gs>
              </a:gsLst>
              <a:lin ang="2400000" scaled="0"/>
            </a:gradFill>
            <a:ln>
              <a:noFill/>
            </a:ln>
          </p:spPr>
          <p:txBody>
            <a:bodyPr vert="horz" lIns="91440" tIns="45720" rIns="91440" bIns="45720" anchor="ctr"/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endParaRPr lang="zh-CN" altLang="en-US" sz="4000">
                <a:solidFill>
                  <a:schemeClr val="lt1"/>
                </a:solidFill>
              </a:endParaRPr>
            </a:p>
          </p:txBody>
        </p:sp>
        <p:sp>
          <p:nvSpPr>
            <p:cNvPr id="1048672" name="矩形 42"/>
            <p:cNvSpPr/>
            <p:nvPr/>
          </p:nvSpPr>
          <p:spPr>
            <a:xfrm>
              <a:off x="9144021" y="4522911"/>
              <a:ext cx="2190765" cy="861774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anchor="t">
              <a:spAutoFit/>
            </a:bodyPr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r>
                <a:rPr lang="zh-CN" altLang="en-US" sz="3600" b="1">
                  <a:solidFill>
                    <a:schemeClr val="lt1"/>
                  </a:solidFill>
                  <a:latin typeface="思源黑体 CN Bold" pitchFamily="34" charset="-122"/>
                  <a:ea typeface="思源黑体 CN Bold" pitchFamily="34" charset="-122"/>
                </a:rPr>
                <a:t>团结</a:t>
              </a:r>
              <a:endParaRPr lang="zh-CN" altLang="en-US" sz="3600" b="1">
                <a:solidFill>
                  <a:schemeClr val="lt1"/>
                </a:solidFill>
                <a:latin typeface="思源黑体 CN Bold" pitchFamily="34" charset="-122"/>
                <a:ea typeface="思源黑体 CN Bold" pitchFamily="34" charset="-122"/>
              </a:endParaRPr>
            </a:p>
          </p:txBody>
        </p:sp>
      </p:grpSp>
      <p:sp>
        <p:nvSpPr>
          <p:cNvPr id="1048673" name="圆角矩形 30"/>
          <p:cNvSpPr/>
          <p:nvPr/>
        </p:nvSpPr>
        <p:spPr>
          <a:xfrm>
            <a:off x="1284287" y="1143000"/>
            <a:ext cx="6577012" cy="477837"/>
          </a:xfrm>
          <a:prstGeom prst="roundRect">
            <a:avLst/>
          </a:prstGeom>
          <a:gradFill rotWithShape="0">
            <a:gsLst>
              <a:gs pos="0">
                <a:srgbClr val="FF0000">
                  <a:alpha val="100000"/>
                </a:srgbClr>
              </a:gs>
              <a:gs pos="0">
                <a:srgbClr val="FF0000">
                  <a:alpha val="100000"/>
                </a:srgbClr>
              </a:gs>
              <a:gs pos="100000">
                <a:srgbClr val="FF3300">
                  <a:alpha val="100000"/>
                </a:srgbClr>
              </a:gs>
            </a:gsLst>
            <a:lin ang="2400000" scaled="0"/>
          </a:gradFill>
          <a:ln>
            <a:noFill/>
          </a:ln>
        </p:spPr>
        <p:txBody>
          <a:bodyPr vert="horz" lIns="68580" tIns="34290" rIns="68580" bIns="34290" anchor="ctr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algn="ctr" eaLnBrk="1" latinLnBrk="1" hangingPunct="1"/>
            <a:r>
              <a:rPr lang="zh-CN" altLang="en-US" sz="2000" b="1">
                <a:solidFill>
                  <a:schemeClr val="lt1"/>
                </a:solidFill>
                <a:latin typeface="思源黑体 CN Bold" pitchFamily="34" charset="-122"/>
                <a:ea typeface="思源黑体 CN Bold" pitchFamily="34" charset="-122"/>
              </a:rPr>
              <a:t>六、知道少先队的作风</a:t>
            </a:r>
            <a:endParaRPr lang="zh-CN" altLang="en-US" sz="2000" b="1">
              <a:solidFill>
                <a:schemeClr val="lt1"/>
              </a:solidFill>
              <a:latin typeface="思源黑体 CN Bold" pitchFamily="34" charset="-122"/>
              <a:ea typeface="思源黑体 CN Bold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48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4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64" grpId="0"/>
      <p:bldP spid="1048673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7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grpSp>
        <p:nvGrpSpPr>
          <p:cNvPr id="88" name="组合 87"/>
          <p:cNvGrpSpPr/>
          <p:nvPr/>
        </p:nvGrpSpPr>
        <p:grpSpPr>
          <a:xfrm rot="0">
            <a:off x="4037012" y="757237"/>
            <a:ext cx="849312" cy="931862"/>
            <a:chOff x="6588224" y="2527446"/>
            <a:chExt cx="2597798" cy="2852616"/>
          </a:xfrm>
        </p:grpSpPr>
        <p:pic>
          <p:nvPicPr>
            <p:cNvPr id="2097184" name="图片 74"/>
            <p:cNvPicPr/>
            <p:nvPr/>
          </p:nvPicPr>
          <p:blipFill>
            <a:blip r:embed="rId1"/>
            <a:srcRect r="35275"/>
            <a:stretch>
              <a:fillRect/>
            </a:stretch>
          </p:blipFill>
          <p:spPr>
            <a:xfrm>
              <a:off x="7413080" y="2527446"/>
              <a:ext cx="1772942" cy="26160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7185" name="图片 75"/>
            <p:cNvPicPr/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6588224" y="3072358"/>
              <a:ext cx="2564407" cy="23077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97186" name="Picture 14" descr="G:\蜜蜜\55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0" y="857250"/>
            <a:ext cx="9144000" cy="428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87" name="图片 23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7215187" y="3286125"/>
            <a:ext cx="1928812" cy="1857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77" name="矩形 51"/>
          <p:cNvSpPr/>
          <p:nvPr/>
        </p:nvSpPr>
        <p:spPr>
          <a:xfrm>
            <a:off x="1643062" y="2603500"/>
            <a:ext cx="6457950" cy="728662"/>
          </a:xfrm>
          <a:prstGeom prst="rect">
            <a:avLst/>
          </a:prstGeom>
          <a:noFill/>
          <a:ln>
            <a:noFill/>
          </a:ln>
        </p:spPr>
        <p:txBody>
          <a:bodyPr vert="horz" lIns="51435" tIns="25718" rIns="51435" bIns="25718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algn="ctr" eaLnBrk="1" latinLnBrk="1" hangingPunct="1"/>
            <a:r>
              <a:rPr lang="zh-CN" altLang="en-US" sz="4400" b="1">
                <a:solidFill>
                  <a:srgbClr val="C00000"/>
                </a:solidFill>
                <a:latin typeface="思源黑体 CN Bold" pitchFamily="34" charset="-122"/>
                <a:ea typeface="思源黑体 CN Bold" pitchFamily="34" charset="-122"/>
              </a:rPr>
              <a:t>少先队员“六会”</a:t>
            </a:r>
            <a:endParaRPr lang="zh-CN" altLang="en-US" sz="4400" b="1">
              <a:solidFill>
                <a:srgbClr val="C00000"/>
              </a:solidFill>
              <a:latin typeface="思源黑体 CN Bold" pitchFamily="34" charset="-122"/>
              <a:ea typeface="思源黑体 CN Bold" pitchFamily="34" charset="-122"/>
            </a:endParaRPr>
          </a:p>
        </p:txBody>
      </p:sp>
      <p:cxnSp>
        <p:nvCxnSpPr>
          <p:cNvPr id="3145749" name="直接连接符 23"/>
          <p:cNvCxnSpPr/>
          <p:nvPr/>
        </p:nvCxnSpPr>
        <p:spPr>
          <a:xfrm flipV="1">
            <a:off x="1457325" y="2071687"/>
            <a:ext cx="6257925" cy="11112"/>
          </a:xfrm>
          <a:prstGeom prst="line">
            <a:avLst/>
          </a:prstGeom>
          <a:noFill/>
          <a:ln w="15875" cap="flat" cmpd="sng">
            <a:solidFill>
              <a:srgbClr val="D50001">
                <a:alpha val="100000"/>
              </a:srgbClr>
            </a:solidFill>
            <a:prstDash val="solid"/>
            <a:round/>
          </a:ln>
        </p:spPr>
      </p:cxnSp>
      <p:sp>
        <p:nvSpPr>
          <p:cNvPr id="1048678" name="矩形: 圆角 1"/>
          <p:cNvSpPr/>
          <p:nvPr/>
        </p:nvSpPr>
        <p:spPr>
          <a:xfrm>
            <a:off x="3668712" y="1414462"/>
            <a:ext cx="1833562" cy="439737"/>
          </a:xfrm>
          <a:prstGeom prst="roundRect">
            <a:avLst>
              <a:gd name="adj" fmla="val 50000"/>
            </a:avLst>
          </a:prstGeom>
          <a:solidFill>
            <a:srgbClr val="D50001"/>
          </a:solidFill>
          <a:ln>
            <a:noFill/>
          </a:ln>
        </p:spPr>
        <p:txBody>
          <a:bodyPr vert="horz" lIns="68580" tIns="34290" rIns="68580" bIns="34290" anchor="ctr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algn="ctr" eaLnBrk="1" latinLnBrk="1" hangingPunct="1"/>
            <a:endParaRPr lang="zh-CN" altLang="en-US">
              <a:solidFill>
                <a:srgbClr val="FFFFFF"/>
              </a:solidFill>
              <a:ea typeface="思源黑体 CN Bold" pitchFamily="34" charset="-122"/>
            </a:endParaRPr>
          </a:p>
        </p:txBody>
      </p:sp>
      <p:sp>
        <p:nvSpPr>
          <p:cNvPr id="1048679" name="矩形 53"/>
          <p:cNvSpPr/>
          <p:nvPr/>
        </p:nvSpPr>
        <p:spPr>
          <a:xfrm>
            <a:off x="4113212" y="1438275"/>
            <a:ext cx="958850" cy="392112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eaLnBrk="1" latinLnBrk="1" hangingPunct="1"/>
            <a:r>
              <a:rPr lang="zh-CN" altLang="en-US" sz="2100" b="1">
                <a:solidFill>
                  <a:srgbClr val="F6E9D6"/>
                </a:solidFill>
                <a:latin typeface="思源黑体 CN Bold" pitchFamily="34" charset="-122"/>
                <a:ea typeface="思源黑体 CN Bold" pitchFamily="34" charset="-122"/>
              </a:rPr>
              <a:t>第二章</a:t>
            </a:r>
            <a:endParaRPr lang="zh-CN" altLang="en-US" sz="2100" b="1">
              <a:solidFill>
                <a:srgbClr val="F6E9D6"/>
              </a:solidFill>
              <a:latin typeface="思源黑体 CN Bold" pitchFamily="34" charset="-122"/>
              <a:ea typeface="思源黑体 CN Bold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4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48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48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4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145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4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97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97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97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77" grpId="0"/>
      <p:bldP spid="1048678" grpId="0" animBg="1"/>
      <p:bldP spid="104867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1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83" name="矩形 11"/>
          <p:cNvSpPr/>
          <p:nvPr/>
        </p:nvSpPr>
        <p:spPr>
          <a:xfrm>
            <a:off x="1089025" y="276225"/>
            <a:ext cx="3495675" cy="438150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eaLnBrk="1" latinLnBrk="1" hangingPunct="1"/>
            <a:r>
              <a:rPr lang="zh-CN" altLang="en-US" sz="2400" b="1">
                <a:solidFill>
                  <a:srgbClr val="C00000"/>
                </a:solidFill>
                <a:latin typeface="思源黑体 CN Bold" pitchFamily="34" charset="-122"/>
                <a:ea typeface="思源黑体 CN Bold" pitchFamily="34" charset="-122"/>
              </a:rPr>
              <a:t>少先队员“六会”</a:t>
            </a:r>
            <a:endParaRPr lang="zh-CN" altLang="en-US" sz="2400" b="1">
              <a:solidFill>
                <a:srgbClr val="C00000"/>
              </a:solidFill>
              <a:latin typeface="思源黑体 CN Bold" pitchFamily="34" charset="-122"/>
              <a:ea typeface="思源黑体 CN Bold" pitchFamily="34" charset="-122"/>
            </a:endParaRPr>
          </a:p>
        </p:txBody>
      </p:sp>
      <p:sp>
        <p:nvSpPr>
          <p:cNvPr id="1048684" name="椭圆 8"/>
          <p:cNvSpPr/>
          <p:nvPr/>
        </p:nvSpPr>
        <p:spPr>
          <a:xfrm>
            <a:off x="3000375" y="1285875"/>
            <a:ext cx="3178175" cy="3071812"/>
          </a:xfrm>
          <a:prstGeom prst="ellipse">
            <a:avLst/>
          </a:prstGeom>
          <a:noFill/>
          <a:ln w="25400" cap="flat" cmpd="sng">
            <a:solidFill>
              <a:srgbClr val="C00000">
                <a:alpha val="100000"/>
              </a:srgbClr>
            </a:solidFill>
            <a:prstDash val="dash"/>
            <a:round/>
          </a:ln>
        </p:spPr>
        <p:txBody>
          <a:bodyPr vert="horz" lIns="68580" tIns="34290" rIns="68580" bIns="34290" anchor="ctr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algn="ctr" eaLnBrk="1" latinLnBrk="1" hangingPunct="1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92" name="组合 91"/>
          <p:cNvGrpSpPr/>
          <p:nvPr/>
        </p:nvGrpSpPr>
        <p:grpSpPr>
          <a:xfrm rot="0">
            <a:off x="357187" y="1727200"/>
            <a:ext cx="2957512" cy="449262"/>
            <a:chOff x="571463" y="2412460"/>
            <a:chExt cx="3942912" cy="599604"/>
          </a:xfrm>
        </p:grpSpPr>
        <p:sp>
          <p:nvSpPr>
            <p:cNvPr id="1048685" name="圆角矩形 10"/>
            <p:cNvSpPr/>
            <p:nvPr/>
          </p:nvSpPr>
          <p:spPr>
            <a:xfrm>
              <a:off x="579929" y="2412460"/>
              <a:ext cx="3934446" cy="582654"/>
            </a:xfrm>
            <a:prstGeom prst="roundRect">
              <a:avLst/>
            </a:prstGeom>
            <a:gradFill rotWithShape="0">
              <a:gsLst>
                <a:gs pos="0">
                  <a:srgbClr val="FF0000">
                    <a:alpha val="100000"/>
                  </a:srgbClr>
                </a:gs>
                <a:gs pos="0">
                  <a:srgbClr val="FF0000">
                    <a:alpha val="100000"/>
                  </a:srgbClr>
                </a:gs>
                <a:gs pos="100000">
                  <a:srgbClr val="FF3300">
                    <a:alpha val="100000"/>
                  </a:srgbClr>
                </a:gs>
              </a:gsLst>
              <a:lin ang="2400000" scaled="0"/>
            </a:gradFill>
            <a:ln>
              <a:noFill/>
            </a:ln>
          </p:spPr>
          <p:txBody>
            <a:bodyPr vert="horz" lIns="91440" tIns="45720" rIns="91440" bIns="45720" anchor="ctr"/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1048686" name="矩形 12"/>
            <p:cNvSpPr/>
            <p:nvPr/>
          </p:nvSpPr>
          <p:spPr>
            <a:xfrm>
              <a:off x="571463" y="2519621"/>
              <a:ext cx="3862997" cy="492443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anchor="t">
              <a:spAutoFit/>
            </a:bodyPr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r>
                <a:rPr lang="zh-CN" altLang="en-US" b="1">
                  <a:solidFill>
                    <a:schemeClr val="lt1"/>
                  </a:solidFill>
                  <a:ea typeface="思源黑体 CN Bold" pitchFamily="34" charset="-122"/>
                </a:rPr>
                <a:t>会戴红领巾</a:t>
              </a:r>
              <a:endParaRPr lang="zh-CN" altLang="en-US" b="1">
                <a:solidFill>
                  <a:schemeClr val="lt1"/>
                </a:solidFill>
                <a:ea typeface="思源黑体 CN Bold" pitchFamily="34" charset="-122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 rot="0">
            <a:off x="357187" y="2484437"/>
            <a:ext cx="2957512" cy="443758"/>
            <a:chOff x="571462" y="3421819"/>
            <a:chExt cx="3942913" cy="592142"/>
          </a:xfrm>
        </p:grpSpPr>
        <p:sp>
          <p:nvSpPr>
            <p:cNvPr id="1048687" name="圆角矩形 14"/>
            <p:cNvSpPr/>
            <p:nvPr/>
          </p:nvSpPr>
          <p:spPr>
            <a:xfrm>
              <a:off x="579928" y="3421819"/>
              <a:ext cx="3934447" cy="584659"/>
            </a:xfrm>
            <a:prstGeom prst="roundRect">
              <a:avLst/>
            </a:prstGeom>
            <a:gradFill rotWithShape="0">
              <a:gsLst>
                <a:gs pos="0">
                  <a:srgbClr val="FF0000">
                    <a:alpha val="100000"/>
                  </a:srgbClr>
                </a:gs>
                <a:gs pos="0">
                  <a:srgbClr val="FF0000">
                    <a:alpha val="100000"/>
                  </a:srgbClr>
                </a:gs>
                <a:gs pos="100000">
                  <a:srgbClr val="FF3300">
                    <a:alpha val="100000"/>
                  </a:srgbClr>
                </a:gs>
              </a:gsLst>
              <a:lin ang="2400000" scaled="0"/>
            </a:gradFill>
            <a:ln>
              <a:noFill/>
            </a:ln>
          </p:spPr>
          <p:txBody>
            <a:bodyPr vert="horz" lIns="91440" tIns="45720" rIns="91440" bIns="45720" anchor="ctr"/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1048688" name="矩形 15"/>
            <p:cNvSpPr/>
            <p:nvPr/>
          </p:nvSpPr>
          <p:spPr>
            <a:xfrm>
              <a:off x="571462" y="3522509"/>
              <a:ext cx="3942913" cy="491452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anchor="t">
              <a:spAutoFit/>
            </a:bodyPr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r>
                <a:rPr lang="zh-CN" altLang="en-US" b="1">
                  <a:solidFill>
                    <a:schemeClr val="lt1"/>
                  </a:solidFill>
                  <a:ea typeface="思源黑体 CN Bold" pitchFamily="34" charset="-122"/>
                </a:rPr>
                <a:t>会敬队礼</a:t>
              </a:r>
              <a:endParaRPr lang="zh-CN" altLang="en-US" b="1">
                <a:solidFill>
                  <a:schemeClr val="lt1"/>
                </a:solidFill>
                <a:ea typeface="思源黑体 CN Bold" pitchFamily="34" charset="-122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 rot="0">
            <a:off x="363537" y="3248025"/>
            <a:ext cx="2951162" cy="438150"/>
            <a:chOff x="580819" y="4440906"/>
            <a:chExt cx="3933556" cy="583659"/>
          </a:xfrm>
        </p:grpSpPr>
        <p:sp>
          <p:nvSpPr>
            <p:cNvPr id="1048689" name="圆角矩形 17"/>
            <p:cNvSpPr/>
            <p:nvPr/>
          </p:nvSpPr>
          <p:spPr>
            <a:xfrm>
              <a:off x="580819" y="4440906"/>
              <a:ext cx="3933556" cy="583659"/>
            </a:xfrm>
            <a:prstGeom prst="roundRect">
              <a:avLst/>
            </a:prstGeom>
            <a:gradFill rotWithShape="0">
              <a:gsLst>
                <a:gs pos="0">
                  <a:srgbClr val="FF0000">
                    <a:alpha val="100000"/>
                  </a:srgbClr>
                </a:gs>
                <a:gs pos="0">
                  <a:srgbClr val="FF0000">
                    <a:alpha val="100000"/>
                  </a:srgbClr>
                </a:gs>
                <a:gs pos="100000">
                  <a:srgbClr val="FF3300">
                    <a:alpha val="100000"/>
                  </a:srgbClr>
                </a:gs>
              </a:gsLst>
              <a:lin ang="2400000" scaled="0"/>
            </a:gradFill>
            <a:ln>
              <a:noFill/>
            </a:ln>
          </p:spPr>
          <p:txBody>
            <a:bodyPr vert="horz" lIns="91440" tIns="45720" rIns="91440" bIns="45720" anchor="ctr"/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1048690" name="矩形 18"/>
            <p:cNvSpPr/>
            <p:nvPr/>
          </p:nvSpPr>
          <p:spPr>
            <a:xfrm>
              <a:off x="666712" y="4491207"/>
              <a:ext cx="3847663" cy="492442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anchor="t">
              <a:spAutoFit/>
            </a:bodyPr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r>
                <a:rPr lang="zh-CN" altLang="en-US" b="1">
                  <a:solidFill>
                    <a:schemeClr val="lt1"/>
                  </a:solidFill>
                  <a:ea typeface="思源黑体 CN Bold" pitchFamily="34" charset="-122"/>
                </a:rPr>
                <a:t>会唱队歌</a:t>
              </a:r>
              <a:endParaRPr lang="zh-CN" altLang="en-US" b="1">
                <a:solidFill>
                  <a:schemeClr val="lt1"/>
                </a:solidFill>
                <a:ea typeface="思源黑体 CN Bold" pitchFamily="34" charset="-122"/>
              </a:endParaRPr>
            </a:p>
          </p:txBody>
        </p:sp>
      </p:grpSp>
      <p:grpSp>
        <p:nvGrpSpPr>
          <p:cNvPr id="95" name="组合 94"/>
          <p:cNvGrpSpPr/>
          <p:nvPr/>
        </p:nvGrpSpPr>
        <p:grpSpPr>
          <a:xfrm rot="0">
            <a:off x="6000750" y="1755775"/>
            <a:ext cx="2857500" cy="449262"/>
            <a:chOff x="8167330" y="2412460"/>
            <a:chExt cx="3486406" cy="599604"/>
          </a:xfrm>
        </p:grpSpPr>
        <p:sp>
          <p:nvSpPr>
            <p:cNvPr id="1048691" name="圆角矩形 20"/>
            <p:cNvSpPr/>
            <p:nvPr/>
          </p:nvSpPr>
          <p:spPr>
            <a:xfrm>
              <a:off x="8167330" y="2412460"/>
              <a:ext cx="3486406" cy="582654"/>
            </a:xfrm>
            <a:prstGeom prst="roundRect">
              <a:avLst/>
            </a:prstGeom>
            <a:gradFill rotWithShape="0">
              <a:gsLst>
                <a:gs pos="0">
                  <a:srgbClr val="FF0000">
                    <a:alpha val="100000"/>
                  </a:srgbClr>
                </a:gs>
                <a:gs pos="0">
                  <a:srgbClr val="FF0000">
                    <a:alpha val="100000"/>
                  </a:srgbClr>
                </a:gs>
                <a:gs pos="100000">
                  <a:srgbClr val="FF3300">
                    <a:alpha val="100000"/>
                  </a:srgbClr>
                </a:gs>
              </a:gsLst>
              <a:lin ang="2400000" scaled="0"/>
            </a:gradFill>
            <a:ln>
              <a:noFill/>
            </a:ln>
          </p:spPr>
          <p:txBody>
            <a:bodyPr vert="horz" lIns="91440" tIns="45720" rIns="91440" bIns="45720" anchor="ctr"/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1048692" name="矩形 21"/>
            <p:cNvSpPr/>
            <p:nvPr/>
          </p:nvSpPr>
          <p:spPr>
            <a:xfrm>
              <a:off x="8191514" y="2519621"/>
              <a:ext cx="3429022" cy="492443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anchor="t">
              <a:spAutoFit/>
            </a:bodyPr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r>
                <a:rPr lang="zh-CN" altLang="en-US" b="1">
                  <a:solidFill>
                    <a:schemeClr val="lt1"/>
                  </a:solidFill>
                  <a:ea typeface="思源黑体 CN Bold" pitchFamily="34" charset="-122"/>
                </a:rPr>
                <a:t>会呼号</a:t>
              </a:r>
              <a:endParaRPr lang="zh-CN" altLang="en-US" b="1">
                <a:solidFill>
                  <a:schemeClr val="lt1"/>
                </a:solidFill>
                <a:ea typeface="思源黑体 CN Bold" pitchFamily="34" charset="-122"/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 rot="0">
            <a:off x="6000750" y="2513012"/>
            <a:ext cx="2857500" cy="461142"/>
            <a:chOff x="8167330" y="3421819"/>
            <a:chExt cx="3486406" cy="615210"/>
          </a:xfrm>
        </p:grpSpPr>
        <p:sp>
          <p:nvSpPr>
            <p:cNvPr id="1048693" name="圆角矩形 23"/>
            <p:cNvSpPr/>
            <p:nvPr/>
          </p:nvSpPr>
          <p:spPr>
            <a:xfrm>
              <a:off x="8167330" y="3421819"/>
              <a:ext cx="3486406" cy="584536"/>
            </a:xfrm>
            <a:prstGeom prst="roundRect">
              <a:avLst/>
            </a:prstGeom>
            <a:gradFill rotWithShape="0">
              <a:gsLst>
                <a:gs pos="0">
                  <a:srgbClr val="FF0000">
                    <a:alpha val="100000"/>
                  </a:srgbClr>
                </a:gs>
                <a:gs pos="0">
                  <a:srgbClr val="FF0000">
                    <a:alpha val="100000"/>
                  </a:srgbClr>
                </a:gs>
                <a:gs pos="100000">
                  <a:srgbClr val="FF3300">
                    <a:alpha val="100000"/>
                  </a:srgbClr>
                </a:gs>
              </a:gsLst>
              <a:lin ang="2400000" scaled="0"/>
            </a:gradFill>
            <a:ln>
              <a:noFill/>
            </a:ln>
          </p:spPr>
          <p:txBody>
            <a:bodyPr vert="horz" lIns="91440" tIns="45720" rIns="91440" bIns="45720" anchor="ctr"/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1048694" name="矩形 24"/>
            <p:cNvSpPr/>
            <p:nvPr/>
          </p:nvSpPr>
          <p:spPr>
            <a:xfrm>
              <a:off x="8191514" y="3545680"/>
              <a:ext cx="3429023" cy="491349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anchor="t">
              <a:spAutoFit/>
            </a:bodyPr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r>
                <a:rPr lang="zh-CN" altLang="en-US" b="1">
                  <a:solidFill>
                    <a:schemeClr val="lt1"/>
                  </a:solidFill>
                  <a:ea typeface="思源黑体 CN Bold" pitchFamily="34" charset="-122"/>
                </a:rPr>
                <a:t>会背入队誓词</a:t>
              </a:r>
              <a:endParaRPr lang="zh-CN" altLang="en-US" b="1">
                <a:solidFill>
                  <a:schemeClr val="lt1"/>
                </a:solidFill>
                <a:ea typeface="思源黑体 CN Bold" pitchFamily="34" charset="-122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 rot="0">
            <a:off x="6000750" y="3276600"/>
            <a:ext cx="2857500" cy="438150"/>
            <a:chOff x="8167330" y="4440906"/>
            <a:chExt cx="3486406" cy="583659"/>
          </a:xfrm>
        </p:grpSpPr>
        <p:sp>
          <p:nvSpPr>
            <p:cNvPr id="1048695" name="圆角矩形 32"/>
            <p:cNvSpPr/>
            <p:nvPr/>
          </p:nvSpPr>
          <p:spPr>
            <a:xfrm>
              <a:off x="8167330" y="4440906"/>
              <a:ext cx="3486406" cy="583659"/>
            </a:xfrm>
            <a:prstGeom prst="roundRect">
              <a:avLst/>
            </a:prstGeom>
            <a:gradFill rotWithShape="0">
              <a:gsLst>
                <a:gs pos="0">
                  <a:srgbClr val="FF0000">
                    <a:alpha val="100000"/>
                  </a:srgbClr>
                </a:gs>
                <a:gs pos="0">
                  <a:srgbClr val="FF0000">
                    <a:alpha val="100000"/>
                  </a:srgbClr>
                </a:gs>
                <a:gs pos="100000">
                  <a:srgbClr val="FF3300">
                    <a:alpha val="100000"/>
                  </a:srgbClr>
                </a:gs>
              </a:gsLst>
              <a:lin ang="2400000" scaled="0"/>
            </a:gradFill>
            <a:ln>
              <a:noFill/>
            </a:ln>
          </p:spPr>
          <p:txBody>
            <a:bodyPr vert="horz" lIns="91440" tIns="45720" rIns="91440" bIns="45720" anchor="ctr"/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1048696" name="矩形 33"/>
            <p:cNvSpPr/>
            <p:nvPr/>
          </p:nvSpPr>
          <p:spPr>
            <a:xfrm>
              <a:off x="8191518" y="4475023"/>
              <a:ext cx="3429024" cy="490612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anchor="t">
              <a:spAutoFit/>
            </a:bodyPr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r>
                <a:rPr lang="zh-CN" altLang="en-US" b="1">
                  <a:solidFill>
                    <a:schemeClr val="lt1"/>
                  </a:solidFill>
                  <a:ea typeface="思源黑体 CN Bold" pitchFamily="34" charset="-122"/>
                </a:rPr>
                <a:t>会写入队申请</a:t>
              </a:r>
              <a:endParaRPr lang="zh-CN" altLang="en-US" b="1">
                <a:solidFill>
                  <a:schemeClr val="lt1"/>
                </a:solidFill>
                <a:ea typeface="思源黑体 CN Bold" pitchFamily="34" charset="-122"/>
              </a:endParaRPr>
            </a:p>
          </p:txBody>
        </p:sp>
      </p:grpSp>
      <p:grpSp>
        <p:nvGrpSpPr>
          <p:cNvPr id="98" name="组合 97"/>
          <p:cNvGrpSpPr/>
          <p:nvPr/>
        </p:nvGrpSpPr>
        <p:grpSpPr>
          <a:xfrm rot="0">
            <a:off x="3373437" y="1571625"/>
            <a:ext cx="2529205" cy="2528887"/>
            <a:chOff x="4592836" y="2462479"/>
            <a:chExt cx="3372604" cy="3372180"/>
          </a:xfrm>
        </p:grpSpPr>
        <p:sp>
          <p:nvSpPr>
            <p:cNvPr id="1048697" name="椭圆 35"/>
            <p:cNvSpPr/>
            <p:nvPr/>
          </p:nvSpPr>
          <p:spPr>
            <a:xfrm>
              <a:off x="4592836" y="2462479"/>
              <a:ext cx="3372180" cy="3372180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alpha val="100000"/>
                  </a:srgbClr>
                </a:gs>
                <a:gs pos="0">
                  <a:srgbClr val="FF0000">
                    <a:alpha val="100000"/>
                  </a:srgbClr>
                </a:gs>
                <a:gs pos="100000">
                  <a:srgbClr val="FF3300">
                    <a:alpha val="100000"/>
                  </a:srgbClr>
                </a:gs>
              </a:gsLst>
              <a:lin ang="2400000" scaled="0"/>
            </a:gradFill>
            <a:ln>
              <a:noFill/>
            </a:ln>
          </p:spPr>
          <p:txBody>
            <a:bodyPr vert="horz" lIns="91440" tIns="45720" rIns="91440" bIns="45720" anchor="ctr"/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48698" name="圆角矩形 5"/>
            <p:cNvSpPr/>
            <p:nvPr/>
          </p:nvSpPr>
          <p:spPr>
            <a:xfrm>
              <a:off x="4952705" y="3540391"/>
              <a:ext cx="3012735" cy="1009326"/>
            </a:xfrm>
            <a:prstGeom prst="roundRect">
              <a:avLst>
                <a:gd name="adj" fmla="val 3593"/>
              </a:avLst>
            </a:prstGeom>
            <a:noFill/>
            <a:ln>
              <a:noFill/>
            </a:ln>
          </p:spPr>
          <p:txBody>
            <a:bodyPr vert="horz" lIns="91440" tIns="45720" rIns="91440" bIns="45720" anchor="ctr"/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>
                <a:lnSpc>
                  <a:spcPct val="150000"/>
                </a:lnSpc>
              </a:pPr>
              <a:r>
                <a:rPr lang="zh-CN" altLang="en-US" b="1">
                  <a:solidFill>
                    <a:srgbClr val="FFFFFF"/>
                  </a:solidFill>
                  <a:ea typeface="思源黑体 CN Bold" pitchFamily="34" charset="-122"/>
                </a:rPr>
                <a:t>会正确、标准地</a:t>
              </a:r>
              <a:endParaRPr lang="zh-CN" altLang="en-US" b="1">
                <a:solidFill>
                  <a:srgbClr val="FFFFFF"/>
                </a:solidFill>
                <a:ea typeface="思源黑体 CN Bold" pitchFamily="34" charset="-122"/>
              </a:endParaRPr>
            </a:p>
            <a:p>
              <a:pPr lvl="0" algn="ctr" eaLnBrk="1" latinLnBrk="1" hangingPunct="1">
                <a:lnSpc>
                  <a:spcPct val="150000"/>
                </a:lnSpc>
              </a:pPr>
              <a:r>
                <a:rPr lang="zh-CN" altLang="en-US" b="1">
                  <a:solidFill>
                    <a:srgbClr val="FFFFFF"/>
                  </a:solidFill>
                  <a:ea typeface="思源黑体 CN Bold" pitchFamily="34" charset="-122"/>
                </a:rPr>
                <a:t>做以下六件事</a:t>
              </a:r>
              <a:r>
                <a:rPr lang="en-US" altLang="zh-CN" b="1">
                  <a:solidFill>
                    <a:srgbClr val="FFFFFF"/>
                  </a:solidFill>
                  <a:ea typeface="思源黑体 CN Bold" pitchFamily="34" charset="-122"/>
                </a:rPr>
                <a:t>:</a:t>
              </a:r>
              <a:endParaRPr lang="en-US" altLang="zh-CN" b="1">
                <a:solidFill>
                  <a:srgbClr val="FFFFFF"/>
                </a:solidFill>
                <a:ea typeface="思源黑体 CN Bold" pitchFamily="34" charset="-122"/>
              </a:endParaRPr>
            </a:p>
          </p:txBody>
        </p:sp>
        <p:pic>
          <p:nvPicPr>
            <p:cNvPr id="2097188" name="图片 37"/>
            <p:cNvPicPr/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6083817" y="2888024"/>
              <a:ext cx="384628" cy="38366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4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104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83" grpId="0"/>
      <p:bldP spid="104868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1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02" name="矩形 11"/>
          <p:cNvSpPr/>
          <p:nvPr/>
        </p:nvSpPr>
        <p:spPr>
          <a:xfrm>
            <a:off x="1089025" y="276225"/>
            <a:ext cx="3495675" cy="438150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eaLnBrk="1" latinLnBrk="1" hangingPunct="1"/>
            <a:r>
              <a:rPr lang="zh-CN" altLang="en-US" sz="2400" b="1">
                <a:solidFill>
                  <a:srgbClr val="C00000"/>
                </a:solidFill>
                <a:latin typeface="思源黑体 CN Bold" pitchFamily="34" charset="-122"/>
                <a:ea typeface="思源黑体 CN Bold" pitchFamily="34" charset="-122"/>
              </a:rPr>
              <a:t>少先队员“六会”</a:t>
            </a:r>
            <a:endParaRPr lang="zh-CN" altLang="en-US" sz="2400" b="1">
              <a:solidFill>
                <a:srgbClr val="C00000"/>
              </a:solidFill>
              <a:latin typeface="思源黑体 CN Bold" pitchFamily="34" charset="-122"/>
              <a:ea typeface="思源黑体 CN Bold" pitchFamily="34" charset="-122"/>
            </a:endParaRPr>
          </a:p>
        </p:txBody>
      </p:sp>
      <p:sp>
        <p:nvSpPr>
          <p:cNvPr id="1048703" name="矩形 25"/>
          <p:cNvSpPr/>
          <p:nvPr/>
        </p:nvSpPr>
        <p:spPr>
          <a:xfrm>
            <a:off x="928687" y="1238250"/>
            <a:ext cx="8215312" cy="1066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lIns="68579" tIns="34289" rIns="68579" bIns="34289" anchor="ctr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eaLnBrk="1" latinLnBrk="1" hangingPunct="1"/>
            <a:endParaRPr lang="zh-CN" altLang="en-US" sz="3800">
              <a:solidFill>
                <a:srgbClr val="FFF9EF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102" name="组合 101"/>
          <p:cNvGrpSpPr/>
          <p:nvPr/>
        </p:nvGrpSpPr>
        <p:grpSpPr>
          <a:xfrm rot="0">
            <a:off x="928687" y="1379537"/>
            <a:ext cx="7034212" cy="785812"/>
            <a:chOff x="1224592" y="1934017"/>
            <a:chExt cx="9393421" cy="1048480"/>
          </a:xfrm>
        </p:grpSpPr>
        <p:sp>
          <p:nvSpPr>
            <p:cNvPr id="1048704" name="矩形 4"/>
            <p:cNvSpPr/>
            <p:nvPr/>
          </p:nvSpPr>
          <p:spPr>
            <a:xfrm>
              <a:off x="1224592" y="1999669"/>
              <a:ext cx="8263790" cy="94299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anchor="t">
              <a:spAutoFit/>
            </a:bodyPr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r>
                <a:rPr lang="zh-CN" altLang="en-US" sz="4000" b="1">
                  <a:solidFill>
                    <a:schemeClr val="lt1"/>
                  </a:solidFill>
                  <a:latin typeface="思源黑体 CN Bold" pitchFamily="34" charset="-122"/>
                  <a:ea typeface="思源黑体 CN Bold" pitchFamily="34" charset="-122"/>
                </a:rPr>
                <a:t>一、会戴红领巾</a:t>
              </a:r>
              <a:endParaRPr lang="zh-CN" altLang="en-US" sz="4000" b="1">
                <a:solidFill>
                  <a:schemeClr val="lt1"/>
                </a:solidFill>
                <a:latin typeface="思源黑体 CN Bold" pitchFamily="34" charset="-122"/>
                <a:ea typeface="思源黑体 CN Bold" pitchFamily="34" charset="-122"/>
              </a:endParaRPr>
            </a:p>
          </p:txBody>
        </p:sp>
        <p:sp>
          <p:nvSpPr>
            <p:cNvPr id="1048705" name="椭圆 28"/>
            <p:cNvSpPr/>
            <p:nvPr/>
          </p:nvSpPr>
          <p:spPr>
            <a:xfrm>
              <a:off x="9570766" y="1934017"/>
              <a:ext cx="1047247" cy="1048480"/>
            </a:xfrm>
            <a:prstGeom prst="ellipse">
              <a:avLst/>
            </a:prstGeom>
            <a:solidFill>
              <a:srgbClr val="FFFDFB"/>
            </a:solidFill>
            <a:ln>
              <a:noFill/>
            </a:ln>
          </p:spPr>
          <p:txBody>
            <a:bodyPr vert="horz" lIns="91440" tIns="45720" rIns="91440" bIns="45720" anchor="ctr"/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r>
                <a:rPr lang="en-US" altLang="zh-CN" sz="5300" b="1">
                  <a:solidFill>
                    <a:srgbClr val="C00000"/>
                  </a:solidFill>
                  <a:latin typeface="微软雅黑" panose="020B0503020204020204" pitchFamily="34" charset="-122"/>
                </a:rPr>
                <a:t>1</a:t>
              </a:r>
              <a:endParaRPr lang="en-US" altLang="zh-CN" sz="5300" b="1">
                <a:solidFill>
                  <a:srgbClr val="C00000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03" name="组合 102"/>
          <p:cNvGrpSpPr/>
          <p:nvPr/>
        </p:nvGrpSpPr>
        <p:grpSpPr>
          <a:xfrm rot="0">
            <a:off x="995362" y="2479675"/>
            <a:ext cx="7165975" cy="2163762"/>
            <a:chOff x="1193799" y="3701734"/>
            <a:chExt cx="9413327" cy="2884305"/>
          </a:xfrm>
        </p:grpSpPr>
        <p:sp>
          <p:nvSpPr>
            <p:cNvPr id="1048706" name="矩形 30"/>
            <p:cNvSpPr/>
            <p:nvPr/>
          </p:nvSpPr>
          <p:spPr>
            <a:xfrm>
              <a:off x="1193799" y="3701734"/>
              <a:ext cx="9413327" cy="2884305"/>
            </a:xfrm>
            <a:prstGeom prst="rect">
              <a:avLst/>
            </a:prstGeom>
            <a:noFill/>
            <a:ln w="19050" cap="flat" cmpd="sng">
              <a:solidFill>
                <a:srgbClr val="C00000">
                  <a:alpha val="100000"/>
                </a:srgbClr>
              </a:solidFill>
              <a:prstDash val="sysDot"/>
              <a:round/>
            </a:ln>
          </p:spPr>
          <p:txBody>
            <a:bodyPr vert="horz" lIns="91440" tIns="45720" rIns="91440" bIns="45720" anchor="ctr"/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48707" name="文本框 8"/>
            <p:cNvSpPr txBox="1"/>
            <p:nvPr/>
          </p:nvSpPr>
          <p:spPr>
            <a:xfrm>
              <a:off x="1365498" y="3781559"/>
              <a:ext cx="9145153" cy="27061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anchor="t">
              <a:spAutoFit/>
            </a:bodyPr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eaLnBrk="1" latinLnBrk="1" hangingPunct="1">
                <a:lnSpc>
                  <a:spcPct val="150000"/>
                </a:lnSpc>
              </a:pPr>
              <a:r>
                <a:rPr lang="zh-CN" altLang="en-US" sz="1400" b="1">
                  <a:ea typeface="思源黑体 CN Bold" pitchFamily="34" charset="-122"/>
                </a:rPr>
                <a:t>系红领巾口诀：领巾披在肩，左尖压右尖，底</a:t>
              </a:r>
              <a:r>
                <a:rPr lang="zh-CN" altLang="en-US" sz="1400" b="1">
                  <a:ea typeface="思源黑体 CN Bold" pitchFamily="34" charset="-122"/>
                  <a:sym typeface="+mn-ea"/>
                </a:rPr>
                <a:t>尖绕</a:t>
              </a:r>
              <a:r>
                <a:rPr lang="zh-CN" altLang="en-US" sz="1400" b="1">
                  <a:ea typeface="思源黑体 CN Bold" pitchFamily="34" charset="-122"/>
                </a:rPr>
                <a:t>一圈，圈里抽</a:t>
              </a:r>
              <a:r>
                <a:rPr lang="zh-CN" altLang="en-US" sz="1400" b="1">
                  <a:ea typeface="思源黑体 CN Bold" pitchFamily="34" charset="-122"/>
                </a:rPr>
                <a:t>出圈。</a:t>
              </a:r>
              <a:endParaRPr lang="zh-CN" altLang="en-US" sz="1400" b="1">
                <a:ea typeface="思源黑体 CN Bold" pitchFamily="34" charset="-122"/>
              </a:endParaRPr>
            </a:p>
            <a:p>
              <a:pPr lvl="0" eaLnBrk="1" latinLnBrk="1" hangingPunct="1">
                <a:lnSpc>
                  <a:spcPct val="150000"/>
                </a:lnSpc>
              </a:pPr>
              <a:r>
                <a:rPr lang="zh-CN" altLang="en-US" sz="1400" b="1">
                  <a:ea typeface="思源黑体 CN Bold" pitchFamily="34" charset="-122"/>
                </a:rPr>
                <a:t>佩戴方法：</a:t>
              </a:r>
              <a:endParaRPr lang="zh-CN" altLang="en-US" sz="1400" b="1">
                <a:ea typeface="思源黑体 CN Bold" pitchFamily="34" charset="-122"/>
              </a:endParaRPr>
            </a:p>
            <a:p>
              <a:pPr lvl="0" eaLnBrk="1" latinLnBrk="1" hangingPunct="1">
                <a:lnSpc>
                  <a:spcPct val="150000"/>
                </a:lnSpc>
              </a:pPr>
              <a:r>
                <a:rPr lang="zh-CN" altLang="en-US" sz="1400">
                  <a:ea typeface="思源黑体 CN Bold" pitchFamily="34" charset="-122"/>
                </a:rPr>
                <a:t>1．将红领巾披在肩上，两角对齐；</a:t>
              </a:r>
              <a:endParaRPr lang="zh-CN" altLang="en-US" sz="1400">
                <a:ea typeface="思源黑体 CN Bold" pitchFamily="34" charset="-122"/>
              </a:endParaRPr>
            </a:p>
            <a:p>
              <a:pPr lvl="0" eaLnBrk="1" latinLnBrk="1" hangingPunct="1">
                <a:lnSpc>
                  <a:spcPct val="150000"/>
                </a:lnSpc>
              </a:pPr>
              <a:r>
                <a:rPr lang="en-US" altLang="zh-CN" sz="1400">
                  <a:ea typeface="思源黑体 CN Bold" pitchFamily="34" charset="-122"/>
                </a:rPr>
                <a:t>2</a:t>
              </a:r>
              <a:r>
                <a:rPr lang="zh-CN" altLang="en-US" sz="1400">
                  <a:ea typeface="思源黑体 CN Bold" pitchFamily="34" charset="-122"/>
                </a:rPr>
                <a:t>．将右角经过左角前面拉到右边，左角不动；</a:t>
              </a:r>
              <a:endParaRPr lang="zh-CN" altLang="en-US" sz="1400">
                <a:ea typeface="思源黑体 CN Bold" pitchFamily="34" charset="-122"/>
              </a:endParaRPr>
            </a:p>
            <a:p>
              <a:pPr lvl="0" eaLnBrk="1" latinLnBrk="1" hangingPunct="1">
                <a:lnSpc>
                  <a:spcPct val="150000"/>
                </a:lnSpc>
              </a:pPr>
              <a:r>
                <a:rPr lang="en-US" altLang="zh-CN" sz="1400">
                  <a:ea typeface="思源黑体 CN Bold" pitchFamily="34" charset="-122"/>
                </a:rPr>
                <a:t>3</a:t>
              </a:r>
              <a:r>
                <a:rPr lang="zh-CN" altLang="en-US" sz="1400">
                  <a:ea typeface="思源黑体 CN Bold" pitchFamily="34" charset="-122"/>
                </a:rPr>
                <a:t>．右角恰绕过左角一圈；</a:t>
              </a:r>
              <a:endParaRPr lang="zh-CN" altLang="en-US" sz="1400">
                <a:ea typeface="思源黑体 CN Bold" pitchFamily="34" charset="-122"/>
              </a:endParaRPr>
            </a:p>
            <a:p>
              <a:pPr lvl="0" eaLnBrk="1" latinLnBrk="1" hangingPunct="1">
                <a:lnSpc>
                  <a:spcPct val="150000"/>
                </a:lnSpc>
              </a:pPr>
              <a:r>
                <a:rPr lang="en-US" altLang="zh-CN" sz="1400">
                  <a:ea typeface="思源黑体 CN Bold" pitchFamily="34" charset="-122"/>
                </a:rPr>
                <a:t>4</a:t>
              </a:r>
              <a:r>
                <a:rPr lang="zh-CN" altLang="en-US" sz="1400">
                  <a:ea typeface="思源黑体 CN Bold" pitchFamily="34" charset="-122"/>
                </a:rPr>
                <a:t>．将右角从此圈中拉出，抽紧。</a:t>
              </a:r>
              <a:endParaRPr lang="zh-CN" altLang="en-US" sz="1400">
                <a:ea typeface="思源黑体 CN Bold" pitchFamily="34" charset="-122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48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48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02" grpId="0"/>
      <p:bldP spid="104870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你好少先队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67385" y="570230"/>
            <a:ext cx="7962265" cy="4287520"/>
          </a:xfrm>
          <a:prstGeom prst="rect">
            <a:avLst/>
          </a:prstGeom>
        </p:spPr>
      </p:pic>
      <p:sp>
        <p:nvSpPr>
          <p:cNvPr id="1048771" name="圆角矩形 9"/>
          <p:cNvSpPr/>
          <p:nvPr>
            <p:custDataLst>
              <p:tags r:id="rId5"/>
            </p:custDataLst>
          </p:nvPr>
        </p:nvSpPr>
        <p:spPr>
          <a:xfrm>
            <a:off x="755650" y="51435"/>
            <a:ext cx="3168650" cy="474345"/>
          </a:xfrm>
          <a:prstGeom prst="roundRect">
            <a:avLst/>
          </a:prstGeom>
          <a:gradFill rotWithShape="0">
            <a:gsLst>
              <a:gs pos="0">
                <a:srgbClr val="FFED00">
                  <a:alpha val="100000"/>
                </a:srgbClr>
              </a:gs>
              <a:gs pos="0">
                <a:srgbClr val="FFED00">
                  <a:alpha val="100000"/>
                </a:srgbClr>
              </a:gs>
              <a:gs pos="57001">
                <a:srgbClr val="F40000">
                  <a:alpha val="100000"/>
                </a:srgbClr>
              </a:gs>
              <a:gs pos="100000">
                <a:srgbClr val="B70000">
                  <a:alpha val="100000"/>
                </a:srgbClr>
              </a:gs>
            </a:gsLst>
            <a:lin ang="7200000" scaled="0"/>
          </a:gradFill>
          <a:ln w="25400" cap="flat" cmpd="sng">
            <a:solidFill>
              <a:srgbClr val="FFC000">
                <a:alpha val="100000"/>
              </a:srgbClr>
            </a:solidFill>
            <a:prstDash val="solid"/>
            <a:round/>
          </a:ln>
          <a:effectLst>
            <a:outerShdw dist="38100" dir="6299994" sx="107001" sy="107001" algn="t">
              <a:srgbClr val="000000">
                <a:alpha val="34000"/>
              </a:srgbClr>
            </a:outerShdw>
          </a:effectLst>
        </p:spPr>
        <p:txBody>
          <a:bodyPr vert="horz" lIns="68580" tIns="34290" rIns="68580" bIns="34290" anchor="ctr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algn="ctr" eaLnBrk="1" latinLnBrk="1" hangingPunct="1"/>
            <a:r>
              <a:rPr lang="zh-CN" altLang="en-US" sz="2800" b="1">
                <a:solidFill>
                  <a:schemeClr val="lt1"/>
                </a:solidFill>
                <a:latin typeface="思源黑体 CN Bold" pitchFamily="34" charset="-122"/>
                <a:ea typeface="思源黑体 CN Bold" pitchFamily="34" charset="-122"/>
                <a:sym typeface="+mn-ea"/>
              </a:rPr>
              <a:t>你好！少先队</a:t>
            </a:r>
            <a:endParaRPr lang="zh-CN" altLang="en-US" sz="2800" b="1">
              <a:solidFill>
                <a:schemeClr val="lt1"/>
              </a:solidFill>
              <a:latin typeface="思源黑体 CN Bold" pitchFamily="34" charset="-122"/>
              <a:ea typeface="思源黑体 CN Bold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48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48771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Text Box 4"/>
          <p:cNvSpPr txBox="1"/>
          <p:nvPr/>
        </p:nvSpPr>
        <p:spPr>
          <a:xfrm>
            <a:off x="2357438" y="789385"/>
            <a:ext cx="309880" cy="29908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135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endParaRPr lang="zh-CN" altLang="en-US" sz="135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199" name="Text Box 8"/>
          <p:cNvSpPr txBox="1"/>
          <p:nvPr/>
        </p:nvSpPr>
        <p:spPr>
          <a:xfrm>
            <a:off x="1818085" y="2356247"/>
            <a:ext cx="1481138" cy="737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100" b="1" dirty="0">
                <a:solidFill>
                  <a:srgbClr val="0000FF"/>
                </a:solidFill>
                <a:latin typeface="Arial" panose="020B0604020202020204" pitchFamily="34" charset="0"/>
              </a:rPr>
              <a:t>   </a:t>
            </a:r>
            <a:endParaRPr lang="en-US" altLang="zh-CN" sz="21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endParaRPr lang="zh-CN" altLang="zh-CN" sz="21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8200" name="Text Box 9"/>
          <p:cNvSpPr txBox="1"/>
          <p:nvPr/>
        </p:nvSpPr>
        <p:spPr>
          <a:xfrm>
            <a:off x="5166122" y="3381375"/>
            <a:ext cx="1835944" cy="414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100" b="1" dirty="0">
                <a:solidFill>
                  <a:srgbClr val="0000FF"/>
                </a:solidFill>
                <a:latin typeface="Arial" panose="020B0604020202020204" pitchFamily="34" charset="0"/>
              </a:rPr>
              <a:t>  </a:t>
            </a:r>
            <a:endParaRPr lang="zh-CN" altLang="zh-CN" sz="21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3020" y="930275"/>
            <a:ext cx="739775" cy="25406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eaLnBrk="1" hangingPunct="1">
              <a:lnSpc>
                <a:spcPts val="3000"/>
              </a:lnSpc>
            </a:pPr>
            <a:r>
              <a:rPr lang="zh-CN" altLang="en-US" sz="2400">
                <a:solidFill>
                  <a:srgbClr val="FF0000"/>
                </a:solidFill>
                <a:latin typeface="方正小标宋简体" panose="03000509000000000000" charset="-122"/>
                <a:ea typeface="方正小标宋简体" panose="03000509000000000000" charset="-122"/>
              </a:rPr>
              <a:t>红领巾佩戴口诀：</a:t>
            </a:r>
            <a:endParaRPr lang="zh-CN" altLang="en-US" sz="2000">
              <a:solidFill>
                <a:srgbClr val="FF0000"/>
              </a:solidFill>
              <a:latin typeface="方正小标宋简体" panose="03000509000000000000" charset="-122"/>
              <a:ea typeface="方正小标宋简体" panose="03000509000000000000" charset="-122"/>
            </a:endParaRPr>
          </a:p>
          <a:p>
            <a:pPr eaLnBrk="1" hangingPunct="1">
              <a:lnSpc>
                <a:spcPts val="2500"/>
              </a:lnSpc>
            </a:pPr>
            <a:endParaRPr lang="zh-CN" altLang="en-US" sz="2400">
              <a:solidFill>
                <a:srgbClr val="FF0000"/>
              </a:solidFill>
              <a:latin typeface="方正小标宋简体" panose="03000509000000000000" charset="-122"/>
              <a:ea typeface="方正小标宋简体" panose="03000509000000000000" charset="-122"/>
            </a:endParaRPr>
          </a:p>
        </p:txBody>
      </p:sp>
      <p:pic>
        <p:nvPicPr>
          <p:cNvPr id="4" name="图片 3" descr="微信图片_202305050053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3350" y="123825"/>
            <a:ext cx="3048000" cy="1714500"/>
          </a:xfrm>
          <a:prstGeom prst="rect">
            <a:avLst/>
          </a:prstGeom>
        </p:spPr>
      </p:pic>
      <p:pic>
        <p:nvPicPr>
          <p:cNvPr id="10" name="图片 9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5" y="123825"/>
            <a:ext cx="3048000" cy="1714500"/>
          </a:xfrm>
          <a:prstGeom prst="rect">
            <a:avLst/>
          </a:prstGeom>
        </p:spPr>
      </p:pic>
      <p:pic>
        <p:nvPicPr>
          <p:cNvPr id="11" name="图片 10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5" y="2499360"/>
            <a:ext cx="3048000" cy="171450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1547495" y="1924050"/>
            <a:ext cx="2540000" cy="475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1" hangingPunct="1">
              <a:lnSpc>
                <a:spcPts val="3000"/>
              </a:lnSpc>
            </a:pPr>
            <a:r>
              <a:rPr lang="en-US" altLang="zh-CN" sz="2400">
                <a:solidFill>
                  <a:srgbClr val="FF0000"/>
                </a:solidFill>
                <a:latin typeface="方正小标宋简体" panose="03000509000000000000" charset="-122"/>
                <a:ea typeface="方正小标宋简体" panose="03000509000000000000" charset="-122"/>
              </a:rPr>
              <a:t>1</a:t>
            </a:r>
            <a:r>
              <a:rPr lang="zh-CN" altLang="en-US" sz="2400">
                <a:solidFill>
                  <a:srgbClr val="FF0000"/>
                </a:solidFill>
                <a:latin typeface="方正小标宋简体" panose="03000509000000000000" charset="-122"/>
                <a:ea typeface="方正小标宋简体" panose="03000509000000000000" charset="-122"/>
              </a:rPr>
              <a:t>、领巾披上肩</a:t>
            </a:r>
            <a:endParaRPr lang="zh-CN" altLang="en-US" sz="2400">
              <a:solidFill>
                <a:srgbClr val="FF0000"/>
              </a:solidFill>
              <a:latin typeface="方正小标宋简体" panose="03000509000000000000" charset="-122"/>
              <a:ea typeface="方正小标宋简体" panose="03000509000000000000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5219700" y="1924050"/>
            <a:ext cx="2540000" cy="4114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1" hangingPunct="1">
              <a:lnSpc>
                <a:spcPts val="2500"/>
              </a:lnSpc>
            </a:pPr>
            <a:r>
              <a:rPr lang="en-US" altLang="zh-CN" sz="2400">
                <a:solidFill>
                  <a:srgbClr val="FF0000"/>
                </a:solidFill>
                <a:latin typeface="方正小标宋简体" panose="03000509000000000000" charset="-122"/>
                <a:ea typeface="方正小标宋简体" panose="03000509000000000000" charset="-122"/>
              </a:rPr>
              <a:t>2</a:t>
            </a:r>
            <a:r>
              <a:rPr lang="zh-CN" altLang="en-US" sz="2400">
                <a:solidFill>
                  <a:srgbClr val="FF0000"/>
                </a:solidFill>
                <a:latin typeface="方正小标宋简体" panose="03000509000000000000" charset="-122"/>
                <a:ea typeface="方正小标宋简体" panose="03000509000000000000" charset="-122"/>
              </a:rPr>
              <a:t>、</a:t>
            </a:r>
            <a:r>
              <a:rPr lang="zh-CN" altLang="en-US" sz="2400" b="1">
                <a:solidFill>
                  <a:srgbClr val="FF0000"/>
                </a:solidFill>
                <a:ea typeface="思源黑体 CN Bold" pitchFamily="34" charset="-122"/>
                <a:sym typeface="+mn-ea"/>
              </a:rPr>
              <a:t>左尖压右尖</a:t>
            </a:r>
            <a:endParaRPr lang="zh-CN" altLang="en-US" sz="2400">
              <a:solidFill>
                <a:srgbClr val="FF0000"/>
              </a:solidFill>
              <a:latin typeface="方正小标宋简体" panose="03000509000000000000" charset="-122"/>
              <a:ea typeface="方正小标宋简体" panose="03000509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1547495" y="4300220"/>
            <a:ext cx="2540000" cy="4114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1" hangingPunct="1">
              <a:lnSpc>
                <a:spcPts val="2500"/>
              </a:lnSpc>
            </a:pPr>
            <a:r>
              <a:rPr lang="en-US" altLang="zh-CN" sz="2400">
                <a:solidFill>
                  <a:srgbClr val="FF0000"/>
                </a:solidFill>
                <a:latin typeface="方正小标宋简体" panose="03000509000000000000" charset="-122"/>
                <a:ea typeface="方正小标宋简体" panose="03000509000000000000" charset="-122"/>
                <a:sym typeface="+mn-ea"/>
              </a:rPr>
              <a:t>3</a:t>
            </a:r>
            <a:r>
              <a:rPr lang="zh-CN" altLang="en-US" sz="2400">
                <a:solidFill>
                  <a:srgbClr val="FF0000"/>
                </a:solidFill>
                <a:latin typeface="方正小标宋简体" panose="03000509000000000000" charset="-122"/>
                <a:ea typeface="方正小标宋简体" panose="03000509000000000000" charset="-122"/>
                <a:sym typeface="+mn-ea"/>
              </a:rPr>
              <a:t>、底尖绕一圈</a:t>
            </a:r>
            <a:endParaRPr lang="zh-CN" altLang="en-US" sz="2400" b="1">
              <a:solidFill>
                <a:srgbClr val="FF0000"/>
              </a:solidFill>
              <a:latin typeface="方正小标宋简体" panose="03000509000000000000" charset="-122"/>
              <a:ea typeface="方正小标宋简体" panose="03000509000000000000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5147945" y="4300220"/>
            <a:ext cx="2540000" cy="732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1" hangingPunct="1">
              <a:lnSpc>
                <a:spcPts val="2500"/>
              </a:lnSpc>
            </a:pPr>
            <a:r>
              <a:rPr lang="en-US" altLang="zh-CN" sz="2400">
                <a:solidFill>
                  <a:srgbClr val="FF0000"/>
                </a:solidFill>
                <a:latin typeface="方正小标宋简体" panose="03000509000000000000" charset="-122"/>
                <a:ea typeface="方正小标宋简体" panose="03000509000000000000" charset="-122"/>
                <a:sym typeface="+mn-ea"/>
              </a:rPr>
              <a:t>4</a:t>
            </a:r>
            <a:r>
              <a:rPr lang="zh-CN" altLang="en-US" sz="2400">
                <a:solidFill>
                  <a:srgbClr val="FF0000"/>
                </a:solidFill>
                <a:latin typeface="方正小标宋简体" panose="03000509000000000000" charset="-122"/>
                <a:ea typeface="方正小标宋简体" panose="03000509000000000000" charset="-122"/>
                <a:sym typeface="+mn-ea"/>
              </a:rPr>
              <a:t>、</a:t>
            </a:r>
            <a:r>
              <a:rPr lang="zh-CN" altLang="en-US" sz="2400">
                <a:solidFill>
                  <a:srgbClr val="FF0000"/>
                </a:solidFill>
                <a:latin typeface="方正小标宋简体" panose="03000509000000000000" charset="-122"/>
                <a:ea typeface="方正小标宋简体" panose="03000509000000000000" charset="-122"/>
                <a:sym typeface="+mn-ea"/>
              </a:rPr>
              <a:t>圈里抽出尖</a:t>
            </a:r>
            <a:endParaRPr lang="zh-CN" altLang="en-US" sz="2400">
              <a:solidFill>
                <a:srgbClr val="FF0000"/>
              </a:solidFill>
              <a:latin typeface="方正小标宋简体" panose="03000509000000000000" charset="-122"/>
              <a:ea typeface="方正小标宋简体" panose="03000509000000000000" charset="-122"/>
            </a:endParaRPr>
          </a:p>
          <a:p>
            <a:pPr eaLnBrk="1" hangingPunct="1">
              <a:lnSpc>
                <a:spcPts val="2500"/>
              </a:lnSpc>
            </a:pPr>
            <a:endParaRPr lang="zh-CN" altLang="en-US" sz="2400" b="1">
              <a:solidFill>
                <a:srgbClr val="FF0000"/>
              </a:solidFill>
              <a:latin typeface="方正小标宋简体" panose="03000509000000000000" charset="-122"/>
              <a:ea typeface="方正小标宋简体" panose="03000509000000000000" charset="-122"/>
              <a:sym typeface="+mn-ea"/>
            </a:endParaRPr>
          </a:p>
        </p:txBody>
      </p:sp>
      <p:pic>
        <p:nvPicPr>
          <p:cNvPr id="17" name="图片 16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3350" y="2492375"/>
            <a:ext cx="3048000" cy="1714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/>
      <p:bldP spid="820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3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12" name="矩形 25"/>
          <p:cNvSpPr/>
          <p:nvPr/>
        </p:nvSpPr>
        <p:spPr>
          <a:xfrm>
            <a:off x="893127" y="637540"/>
            <a:ext cx="8215312" cy="1066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lIns="68579" tIns="34289" rIns="68579" bIns="34289" anchor="ctr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eaLnBrk="1" latinLnBrk="1" hangingPunct="1"/>
            <a:endParaRPr lang="zh-CN" altLang="en-US" sz="3800">
              <a:solidFill>
                <a:srgbClr val="FFF9EF"/>
              </a:solidFill>
              <a:latin typeface="微软雅黑" panose="020B0503020204020204" pitchFamily="34" charset="-122"/>
            </a:endParaRPr>
          </a:p>
        </p:txBody>
      </p:sp>
      <p:sp>
        <p:nvSpPr>
          <p:cNvPr id="1048650" name="矩形 11"/>
          <p:cNvSpPr/>
          <p:nvPr/>
        </p:nvSpPr>
        <p:spPr>
          <a:xfrm>
            <a:off x="1023620" y="200025"/>
            <a:ext cx="3495675" cy="437515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eaLnBrk="1" latinLnBrk="1" hangingPunct="1"/>
            <a:r>
              <a:rPr lang="zh-CN" altLang="en-US" sz="2400" b="1">
                <a:solidFill>
                  <a:srgbClr val="C00000"/>
                </a:solidFill>
                <a:latin typeface="思源黑体 CN Bold" pitchFamily="34" charset="-122"/>
                <a:ea typeface="思源黑体 CN Bold" pitchFamily="34" charset="-122"/>
              </a:rPr>
              <a:t>少先队员“六会”</a:t>
            </a:r>
            <a:endParaRPr lang="zh-CN" altLang="en-US" sz="2400" b="1">
              <a:solidFill>
                <a:srgbClr val="C00000"/>
              </a:solidFill>
              <a:latin typeface="思源黑体 CN Bold" pitchFamily="34" charset="-122"/>
              <a:ea typeface="思源黑体 CN Bold" pitchFamily="34" charset="-122"/>
            </a:endParaRPr>
          </a:p>
        </p:txBody>
      </p:sp>
      <p:sp>
        <p:nvSpPr>
          <p:cNvPr id="1048651" name="Freeform 10"/>
          <p:cNvSpPr/>
          <p:nvPr/>
        </p:nvSpPr>
        <p:spPr bwMode="auto">
          <a:xfrm>
            <a:off x="610235" y="3073717"/>
            <a:ext cx="1808162" cy="1533525"/>
          </a:xfrm>
          <a:custGeom>
            <a:avLst/>
            <a:gdLst>
              <a:gd name="l" fmla="*/ 0 w 2333"/>
              <a:gd name="t" fmla="*/ 0 h 1818"/>
              <a:gd name="r" fmla="*/ 2333 w 2333"/>
              <a:gd name="b" fmla="*/ 1818 h 1818"/>
            </a:gdLst>
            <a:ahLst/>
            <a:cxnLst/>
            <a:rect l="l" t="t" r="r" b="b"/>
            <a:pathLst>
              <a:path w="2333" h="1818">
                <a:moveTo>
                  <a:pt x="2333" y="0"/>
                </a:moveTo>
                <a:lnTo>
                  <a:pt x="2333" y="1364"/>
                </a:lnTo>
                <a:lnTo>
                  <a:pt x="1166" y="1818"/>
                </a:lnTo>
                <a:lnTo>
                  <a:pt x="0" y="1364"/>
                </a:lnTo>
                <a:lnTo>
                  <a:pt x="0" y="0"/>
                </a:lnTo>
                <a:lnTo>
                  <a:pt x="2333" y="0"/>
                </a:lnTo>
                <a:close/>
                <a:moveTo>
                  <a:pt x="1166" y="0"/>
                </a:moveTo>
              </a:path>
            </a:pathLst>
          </a:custGeom>
          <a:solidFill>
            <a:srgbClr val="CC0000">
              <a:alpha val="100000"/>
            </a:srgbClr>
          </a:solidFill>
          <a:ln>
            <a:noFill/>
          </a:ln>
          <a:effectLst>
            <a:outerShdw dist="63499" dir="2699999" sx="100999" sy="100999" algn="tl">
              <a:srgbClr val="000000">
                <a:alpha val="20999"/>
              </a:srgbClr>
            </a:outerShdw>
          </a:effectLst>
        </p:spPr>
      </p:sp>
      <p:sp>
        <p:nvSpPr>
          <p:cNvPr id="1048652" name="矩形 26"/>
          <p:cNvSpPr/>
          <p:nvPr/>
        </p:nvSpPr>
        <p:spPr>
          <a:xfrm>
            <a:off x="517207" y="3086100"/>
            <a:ext cx="1811337" cy="805815"/>
          </a:xfrm>
          <a:prstGeom prst="rect">
            <a:avLst/>
          </a:prstGeom>
          <a:noFill/>
          <a:ln>
            <a:noFill/>
          </a:ln>
        </p:spPr>
        <p:txBody>
          <a:bodyPr vert="horz" lIns="68579" tIns="34289" rIns="68579" bIns="34289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algn="ctr" eaLnBrk="1" latinLnBrk="1" hangingPunct="1"/>
            <a:r>
              <a:rPr lang="zh-CN" altLang="en-US" sz="2400" b="1">
                <a:solidFill>
                  <a:schemeClr val="lt1"/>
                </a:solidFill>
                <a:latin typeface="思源黑体 CN Bold" pitchFamily="34" charset="-122"/>
                <a:ea typeface="思源黑体 CN Bold" pitchFamily="34" charset="-122"/>
              </a:rPr>
              <a:t>少先队</a:t>
            </a:r>
            <a:endParaRPr lang="zh-CN" altLang="en-US" sz="2400" b="1">
              <a:solidFill>
                <a:schemeClr val="lt1"/>
              </a:solidFill>
              <a:latin typeface="思源黑体 CN Bold" pitchFamily="34" charset="-122"/>
              <a:ea typeface="思源黑体 CN Bold" pitchFamily="34" charset="-122"/>
            </a:endParaRPr>
          </a:p>
          <a:p>
            <a:pPr lvl="0" algn="ctr" eaLnBrk="1" latinLnBrk="1" hangingPunct="1"/>
            <a:r>
              <a:rPr lang="zh-CN" altLang="en-US" sz="2400" b="1">
                <a:solidFill>
                  <a:schemeClr val="lt1"/>
                </a:solidFill>
                <a:latin typeface="思源黑体 CN Bold" pitchFamily="34" charset="-122"/>
                <a:ea typeface="思源黑体 CN Bold" pitchFamily="34" charset="-122"/>
              </a:rPr>
              <a:t>队礼</a:t>
            </a:r>
            <a:endParaRPr lang="zh-CN" altLang="en-US" sz="2400" b="1">
              <a:solidFill>
                <a:schemeClr val="lt1"/>
              </a:solidFill>
              <a:latin typeface="思源黑体 CN Bold" pitchFamily="34" charset="-122"/>
              <a:ea typeface="思源黑体 CN Bold" pitchFamily="34" charset="-122"/>
            </a:endParaRPr>
          </a:p>
        </p:txBody>
      </p:sp>
      <p:sp>
        <p:nvSpPr>
          <p:cNvPr id="1048653" name="矩形 27"/>
          <p:cNvSpPr/>
          <p:nvPr/>
        </p:nvSpPr>
        <p:spPr>
          <a:xfrm>
            <a:off x="3116262" y="1477962"/>
            <a:ext cx="5241925" cy="1729105"/>
          </a:xfrm>
          <a:prstGeom prst="rect">
            <a:avLst/>
          </a:prstGeom>
          <a:noFill/>
          <a:ln>
            <a:noFill/>
          </a:ln>
        </p:spPr>
        <p:txBody>
          <a:bodyPr vert="horz" lIns="68579" tIns="34289" rIns="68579" bIns="34289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eaLnBrk="1" latinLnBrk="1" hangingPunct="1">
              <a:lnSpc>
                <a:spcPct val="300000"/>
              </a:lnSpc>
            </a:pPr>
            <a:r>
              <a:rPr lang="zh-CN" altLang="en-US">
                <a:ea typeface="思源黑体 CN Bold" pitchFamily="34" charset="-122"/>
              </a:rPr>
              <a:t>少先队敬队礼时右手高举头上，无声地传递着   “</a:t>
            </a:r>
            <a:r>
              <a:rPr lang="zh-CN" altLang="en-US">
                <a:solidFill>
                  <a:srgbClr val="FF0000"/>
                </a:solidFill>
                <a:ea typeface="思源黑体 CN Bold" pitchFamily="34" charset="-122"/>
              </a:rPr>
              <a:t>人民的利益高于一切</a:t>
            </a:r>
            <a:r>
              <a:rPr lang="zh-CN" altLang="en-US">
                <a:ea typeface="思源黑体 CN Bold" pitchFamily="34" charset="-122"/>
              </a:rPr>
              <a:t>”这一崇高的寓意。</a:t>
            </a:r>
            <a:endParaRPr lang="zh-CN" altLang="en-US">
              <a:ea typeface="思源黑体 CN Bold" pitchFamily="34" charset="-122"/>
            </a:endParaRPr>
          </a:p>
        </p:txBody>
      </p:sp>
      <p:cxnSp>
        <p:nvCxnSpPr>
          <p:cNvPr id="3145739" name="直接连接符 28"/>
          <p:cNvCxnSpPr/>
          <p:nvPr/>
        </p:nvCxnSpPr>
        <p:spPr>
          <a:xfrm>
            <a:off x="3116262" y="1500187"/>
            <a:ext cx="5400675" cy="0"/>
          </a:xfrm>
          <a:prstGeom prst="line">
            <a:avLst/>
          </a:prstGeom>
          <a:noFill/>
          <a:ln w="9525" cap="flat" cmpd="sng">
            <a:solidFill>
              <a:srgbClr val="262626">
                <a:alpha val="100000"/>
              </a:srgbClr>
            </a:solidFill>
            <a:prstDash val="dash"/>
            <a:round/>
          </a:ln>
        </p:spPr>
      </p:cxnSp>
      <p:cxnSp>
        <p:nvCxnSpPr>
          <p:cNvPr id="3145740" name="直接连接符 29"/>
          <p:cNvCxnSpPr/>
          <p:nvPr/>
        </p:nvCxnSpPr>
        <p:spPr>
          <a:xfrm>
            <a:off x="3116262" y="4084637"/>
            <a:ext cx="5400675" cy="0"/>
          </a:xfrm>
          <a:prstGeom prst="line">
            <a:avLst/>
          </a:prstGeom>
          <a:noFill/>
          <a:ln w="9525" cap="flat" cmpd="sng">
            <a:solidFill>
              <a:srgbClr val="741E2A">
                <a:alpha val="100000"/>
              </a:srgbClr>
            </a:solidFill>
            <a:prstDash val="dash"/>
            <a:round/>
          </a:ln>
        </p:spPr>
      </p:cxnSp>
      <p:pic>
        <p:nvPicPr>
          <p:cNvPr id="2097182" name="图片 30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613410" y="1919922"/>
            <a:ext cx="1804987" cy="1154112"/>
          </a:xfrm>
          <a:prstGeom prst="rect">
            <a:avLst/>
          </a:prstGeom>
          <a:noFill/>
          <a:ln w="9525" cap="flat" cmpd="sng">
            <a:solidFill>
              <a:srgbClr val="FF0000">
                <a:alpha val="25098"/>
              </a:srgbClr>
            </a:solidFill>
            <a:prstDash val="solid"/>
            <a:round/>
          </a:ln>
        </p:spPr>
      </p:pic>
      <p:grpSp>
        <p:nvGrpSpPr>
          <p:cNvPr id="107" name="组合 106"/>
          <p:cNvGrpSpPr/>
          <p:nvPr/>
        </p:nvGrpSpPr>
        <p:grpSpPr>
          <a:xfrm rot="0">
            <a:off x="892810" y="768350"/>
            <a:ext cx="7150100" cy="785495"/>
            <a:chOff x="1224592" y="1934017"/>
            <a:chExt cx="9393421" cy="1048480"/>
          </a:xfrm>
        </p:grpSpPr>
        <p:sp>
          <p:nvSpPr>
            <p:cNvPr id="1048713" name="矩形 4"/>
            <p:cNvSpPr/>
            <p:nvPr/>
          </p:nvSpPr>
          <p:spPr>
            <a:xfrm>
              <a:off x="1224592" y="1999669"/>
              <a:ext cx="8263790" cy="9433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anchor="t">
              <a:spAutoFit/>
            </a:bodyPr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r>
                <a:rPr lang="zh-CN" altLang="en-US" sz="4000" b="1">
                  <a:solidFill>
                    <a:schemeClr val="lt1"/>
                  </a:solidFill>
                  <a:latin typeface="思源黑体 CN Bold" pitchFamily="34" charset="-122"/>
                  <a:ea typeface="思源黑体 CN Bold" pitchFamily="34" charset="-122"/>
                </a:rPr>
                <a:t>二、会敬队礼</a:t>
              </a:r>
              <a:endParaRPr lang="zh-CN" altLang="en-US" sz="4000" b="1">
                <a:solidFill>
                  <a:schemeClr val="lt1"/>
                </a:solidFill>
                <a:latin typeface="思源黑体 CN Bold" pitchFamily="34" charset="-122"/>
                <a:ea typeface="思源黑体 CN Bold" pitchFamily="34" charset="-122"/>
              </a:endParaRPr>
            </a:p>
          </p:txBody>
        </p:sp>
        <p:sp>
          <p:nvSpPr>
            <p:cNvPr id="1048714" name="椭圆 28"/>
            <p:cNvSpPr/>
            <p:nvPr/>
          </p:nvSpPr>
          <p:spPr>
            <a:xfrm>
              <a:off x="9570766" y="1934017"/>
              <a:ext cx="1047247" cy="1048480"/>
            </a:xfrm>
            <a:prstGeom prst="ellipse">
              <a:avLst/>
            </a:prstGeom>
            <a:solidFill>
              <a:srgbClr val="FFFDFB"/>
            </a:solidFill>
            <a:ln>
              <a:noFill/>
            </a:ln>
          </p:spPr>
          <p:txBody>
            <a:bodyPr vert="horz" lIns="91440" tIns="45720" rIns="91440" bIns="45720" anchor="ctr"/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r>
                <a:rPr lang="en-US" altLang="zh-CN" sz="5300" b="1">
                  <a:solidFill>
                    <a:srgbClr val="C00000"/>
                  </a:solidFill>
                  <a:latin typeface="微软雅黑" panose="020B0503020204020204" pitchFamily="34" charset="-122"/>
                </a:rPr>
                <a:t>2</a:t>
              </a:r>
              <a:endParaRPr lang="en-US" altLang="zh-CN" sz="5300" b="1">
                <a:solidFill>
                  <a:srgbClr val="C00000"/>
                </a:solidFill>
                <a:latin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48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8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48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48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48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45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145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48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decel="4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09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9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48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50" grpId="0"/>
      <p:bldP spid="1048653" grpId="0"/>
      <p:bldP spid="1048712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6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11" name="矩形 11"/>
          <p:cNvSpPr/>
          <p:nvPr/>
        </p:nvSpPr>
        <p:spPr>
          <a:xfrm>
            <a:off x="1089025" y="276225"/>
            <a:ext cx="3495675" cy="438150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eaLnBrk="1" latinLnBrk="1" hangingPunct="1"/>
            <a:r>
              <a:rPr lang="zh-CN" altLang="en-US" sz="2400" b="1">
                <a:solidFill>
                  <a:srgbClr val="C00000"/>
                </a:solidFill>
                <a:latin typeface="思源黑体 CN Bold" pitchFamily="34" charset="-122"/>
                <a:ea typeface="思源黑体 CN Bold" pitchFamily="34" charset="-122"/>
              </a:rPr>
              <a:t>少先队员“六会”</a:t>
            </a:r>
            <a:endParaRPr lang="zh-CN" altLang="en-US" sz="2400" b="1">
              <a:solidFill>
                <a:srgbClr val="C00000"/>
              </a:solidFill>
              <a:latin typeface="思源黑体 CN Bold" pitchFamily="34" charset="-122"/>
              <a:ea typeface="思源黑体 CN Bold" pitchFamily="34" charset="-122"/>
            </a:endParaRPr>
          </a:p>
        </p:txBody>
      </p:sp>
      <p:sp>
        <p:nvSpPr>
          <p:cNvPr id="1048712" name="矩形 25"/>
          <p:cNvSpPr/>
          <p:nvPr/>
        </p:nvSpPr>
        <p:spPr>
          <a:xfrm>
            <a:off x="928687" y="1238250"/>
            <a:ext cx="8215312" cy="1066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lIns="68579" tIns="34289" rIns="68579" bIns="34289" anchor="ctr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eaLnBrk="1" latinLnBrk="1" hangingPunct="1"/>
            <a:endParaRPr lang="zh-CN" altLang="en-US" sz="3800">
              <a:solidFill>
                <a:srgbClr val="FFF9EF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107" name="组合 106"/>
          <p:cNvGrpSpPr/>
          <p:nvPr/>
        </p:nvGrpSpPr>
        <p:grpSpPr>
          <a:xfrm rot="0">
            <a:off x="928687" y="1379537"/>
            <a:ext cx="7034212" cy="785812"/>
            <a:chOff x="1224592" y="1934017"/>
            <a:chExt cx="9393421" cy="1048480"/>
          </a:xfrm>
        </p:grpSpPr>
        <p:sp>
          <p:nvSpPr>
            <p:cNvPr id="1048713" name="矩形 4"/>
            <p:cNvSpPr/>
            <p:nvPr/>
          </p:nvSpPr>
          <p:spPr>
            <a:xfrm>
              <a:off x="1224592" y="1999669"/>
              <a:ext cx="8263790" cy="94299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anchor="t">
              <a:spAutoFit/>
            </a:bodyPr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r>
                <a:rPr lang="zh-CN" altLang="en-US" sz="4000" b="1">
                  <a:solidFill>
                    <a:schemeClr val="lt1"/>
                  </a:solidFill>
                  <a:latin typeface="思源黑体 CN Bold" pitchFamily="34" charset="-122"/>
                  <a:ea typeface="思源黑体 CN Bold" pitchFamily="34" charset="-122"/>
                </a:rPr>
                <a:t>会敬队礼</a:t>
              </a:r>
              <a:endParaRPr lang="zh-CN" altLang="en-US" sz="4000" b="1">
                <a:solidFill>
                  <a:schemeClr val="lt1"/>
                </a:solidFill>
                <a:latin typeface="思源黑体 CN Bold" pitchFamily="34" charset="-122"/>
                <a:ea typeface="思源黑体 CN Bold" pitchFamily="34" charset="-122"/>
              </a:endParaRPr>
            </a:p>
          </p:txBody>
        </p:sp>
        <p:sp>
          <p:nvSpPr>
            <p:cNvPr id="1048714" name="椭圆 28"/>
            <p:cNvSpPr/>
            <p:nvPr/>
          </p:nvSpPr>
          <p:spPr>
            <a:xfrm>
              <a:off x="9570766" y="1934017"/>
              <a:ext cx="1047247" cy="1048480"/>
            </a:xfrm>
            <a:prstGeom prst="ellipse">
              <a:avLst/>
            </a:prstGeom>
            <a:solidFill>
              <a:srgbClr val="FFFDFB"/>
            </a:solidFill>
            <a:ln>
              <a:noFill/>
            </a:ln>
          </p:spPr>
          <p:txBody>
            <a:bodyPr vert="horz" lIns="91440" tIns="45720" rIns="91440" bIns="45720" anchor="ctr"/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r>
                <a:rPr lang="en-US" altLang="zh-CN" sz="5300" b="1">
                  <a:solidFill>
                    <a:srgbClr val="C00000"/>
                  </a:solidFill>
                  <a:latin typeface="微软雅黑" panose="020B0503020204020204" pitchFamily="34" charset="-122"/>
                </a:rPr>
                <a:t>2</a:t>
              </a:r>
              <a:endParaRPr lang="en-US" altLang="zh-CN" sz="5300" b="1">
                <a:solidFill>
                  <a:srgbClr val="C00000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 rot="0">
            <a:off x="995362" y="2479675"/>
            <a:ext cx="7165975" cy="2163762"/>
            <a:chOff x="1193799" y="3701734"/>
            <a:chExt cx="9413327" cy="2884305"/>
          </a:xfrm>
        </p:grpSpPr>
        <p:sp>
          <p:nvSpPr>
            <p:cNvPr id="1048715" name="矩形 30"/>
            <p:cNvSpPr/>
            <p:nvPr/>
          </p:nvSpPr>
          <p:spPr>
            <a:xfrm>
              <a:off x="1193799" y="3701734"/>
              <a:ext cx="9413327" cy="2884305"/>
            </a:xfrm>
            <a:prstGeom prst="rect">
              <a:avLst/>
            </a:prstGeom>
            <a:noFill/>
            <a:ln w="19050" cap="flat" cmpd="sng">
              <a:solidFill>
                <a:srgbClr val="C00000">
                  <a:alpha val="100000"/>
                </a:srgbClr>
              </a:solidFill>
              <a:prstDash val="sysDot"/>
              <a:round/>
            </a:ln>
          </p:spPr>
          <p:txBody>
            <a:bodyPr vert="horz" lIns="91440" tIns="45720" rIns="91440" bIns="45720" anchor="ctr"/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48716" name="文本框 8"/>
            <p:cNvSpPr txBox="1"/>
            <p:nvPr/>
          </p:nvSpPr>
          <p:spPr>
            <a:xfrm>
              <a:off x="1365498" y="3781559"/>
              <a:ext cx="9145153" cy="2420561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anchor="t">
              <a:spAutoFit/>
            </a:bodyPr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eaLnBrk="1" latinLnBrk="1" hangingPunct="1">
                <a:lnSpc>
                  <a:spcPct val="200000"/>
                </a:lnSpc>
              </a:pPr>
              <a:r>
                <a:rPr lang="zh-CN" altLang="en-US" sz="1400">
                  <a:ea typeface="思源黑体 CN Bold" pitchFamily="34" charset="-122"/>
                </a:rPr>
                <a:t>敬队礼时须立正，右手五指并拢，手掌与小臂成直线，自下至上经胸前高举头上约</a:t>
              </a:r>
              <a:r>
                <a:rPr lang="en-US" altLang="zh-CN" sz="1400">
                  <a:ea typeface="思源黑体 CN Bold" pitchFamily="34" charset="-122"/>
                </a:rPr>
                <a:t>5</a:t>
              </a:r>
              <a:r>
                <a:rPr lang="zh-CN" altLang="en-US" sz="1400">
                  <a:ea typeface="思源黑体 CN Bold" pitchFamily="34" charset="-122"/>
                </a:rPr>
                <a:t>厘米</a:t>
              </a:r>
              <a:r>
                <a:rPr lang="en-US" altLang="zh-CN" sz="1400">
                  <a:ea typeface="思源黑体 CN Bold" pitchFamily="34" charset="-122"/>
                </a:rPr>
                <a:t>(</a:t>
              </a:r>
              <a:r>
                <a:rPr lang="zh-CN" altLang="en-US" sz="1400">
                  <a:ea typeface="思源黑体 CN Bold" pitchFamily="34" charset="-122"/>
                </a:rPr>
                <a:t>约一拳</a:t>
              </a:r>
              <a:r>
                <a:rPr lang="en-US" altLang="zh-CN" sz="1400">
                  <a:ea typeface="思源黑体 CN Bold" pitchFamily="34" charset="-122"/>
                </a:rPr>
                <a:t>)</a:t>
              </a:r>
              <a:r>
                <a:rPr lang="zh-CN" altLang="en-US" sz="1400">
                  <a:ea typeface="思源黑体 CN Bold" pitchFamily="34" charset="-122"/>
                </a:rPr>
                <a:t>，动作自然流畅，掌心朝向左前下方。</a:t>
              </a:r>
              <a:endParaRPr lang="zh-CN" altLang="en-US" sz="1400">
                <a:ea typeface="思源黑体 CN Bold" pitchFamily="34" charset="-122"/>
              </a:endParaRPr>
            </a:p>
            <a:p>
              <a:pPr lvl="0" eaLnBrk="1" latinLnBrk="1" hangingPunct="1">
                <a:lnSpc>
                  <a:spcPct val="200000"/>
                </a:lnSpc>
              </a:pPr>
              <a:r>
                <a:rPr lang="zh-CN" altLang="en-US" sz="1400" b="1">
                  <a:ea typeface="思源黑体 CN Bold" pitchFamily="34" charset="-122"/>
                </a:rPr>
                <a:t>常见的错误有</a:t>
              </a:r>
              <a:r>
                <a:rPr lang="en-US" altLang="zh-CN" sz="1400" b="1">
                  <a:ea typeface="思源黑体 CN Bold" pitchFamily="34" charset="-122"/>
                </a:rPr>
                <a:t>:</a:t>
              </a:r>
              <a:endParaRPr lang="en-US" altLang="zh-CN" sz="1400" b="1">
                <a:ea typeface="思源黑体 CN Bold" pitchFamily="34" charset="-122"/>
              </a:endParaRPr>
            </a:p>
            <a:p>
              <a:pPr lvl="0" eaLnBrk="1" latinLnBrk="1" hangingPunct="1">
                <a:lnSpc>
                  <a:spcPct val="200000"/>
                </a:lnSpc>
              </a:pPr>
              <a:r>
                <a:rPr lang="zh-CN" altLang="en-US" sz="1400">
                  <a:ea typeface="思源黑体 CN Bold" pitchFamily="34" charset="-122"/>
                </a:rPr>
                <a:t>手掌掌心朝前、手指不并拢、手掌和小臂不成直线、从身体右侧甩手上举等。</a:t>
              </a:r>
              <a:endParaRPr lang="zh-CN" altLang="en-US" sz="1400">
                <a:ea typeface="思源黑体 CN Bold" pitchFamily="34" charset="-122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48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48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11" grpId="0"/>
      <p:bldP spid="10487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Text Box 4"/>
          <p:cNvSpPr txBox="1"/>
          <p:nvPr/>
        </p:nvSpPr>
        <p:spPr>
          <a:xfrm>
            <a:off x="2357438" y="789385"/>
            <a:ext cx="309880" cy="29908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135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endParaRPr lang="zh-CN" altLang="en-US" sz="135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199" name="Text Box 8"/>
          <p:cNvSpPr txBox="1"/>
          <p:nvPr/>
        </p:nvSpPr>
        <p:spPr>
          <a:xfrm>
            <a:off x="1818085" y="2356247"/>
            <a:ext cx="1481138" cy="1060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100" b="1" dirty="0">
                <a:solidFill>
                  <a:srgbClr val="0000FF"/>
                </a:solidFill>
                <a:latin typeface="Arial" panose="020B0604020202020204" pitchFamily="34" charset="0"/>
              </a:rPr>
              <a:t>    </a:t>
            </a:r>
            <a:endParaRPr lang="en-US" altLang="zh-CN" sz="21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endParaRPr lang="en-US" altLang="zh-CN" sz="21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endParaRPr lang="zh-CN" altLang="zh-CN" sz="21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8200" name="Text Box 9"/>
          <p:cNvSpPr txBox="1"/>
          <p:nvPr/>
        </p:nvSpPr>
        <p:spPr>
          <a:xfrm>
            <a:off x="5166122" y="3381375"/>
            <a:ext cx="1835944" cy="414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100" b="1" dirty="0">
                <a:solidFill>
                  <a:srgbClr val="0000FF"/>
                </a:solidFill>
                <a:latin typeface="Arial" panose="020B0604020202020204" pitchFamily="34" charset="0"/>
              </a:rPr>
              <a:t>  </a:t>
            </a:r>
            <a:endParaRPr lang="zh-CN" altLang="zh-CN" sz="21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2" name="图片 1" descr="敬礼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4010" y="773430"/>
            <a:ext cx="4102100" cy="3021965"/>
          </a:xfrm>
          <a:prstGeom prst="rect">
            <a:avLst/>
          </a:prstGeom>
        </p:spPr>
      </p:pic>
      <p:pic>
        <p:nvPicPr>
          <p:cNvPr id="3" name="图片 2" descr="敬礼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800" y="789305"/>
            <a:ext cx="3750310" cy="30060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/>
      <p:bldP spid="820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1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20" name="矩形 11"/>
          <p:cNvSpPr/>
          <p:nvPr/>
        </p:nvSpPr>
        <p:spPr>
          <a:xfrm>
            <a:off x="1089025" y="276225"/>
            <a:ext cx="3495675" cy="438150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eaLnBrk="1" latinLnBrk="1" hangingPunct="1"/>
            <a:r>
              <a:rPr lang="zh-CN" altLang="en-US" sz="2400" b="1">
                <a:solidFill>
                  <a:srgbClr val="C00000"/>
                </a:solidFill>
                <a:latin typeface="思源黑体 CN Bold" pitchFamily="34" charset="-122"/>
                <a:ea typeface="思源黑体 CN Bold" pitchFamily="34" charset="-122"/>
              </a:rPr>
              <a:t>少先队员“六会”</a:t>
            </a:r>
            <a:endParaRPr lang="zh-CN" altLang="en-US" sz="2400" b="1">
              <a:solidFill>
                <a:srgbClr val="C00000"/>
              </a:solidFill>
              <a:latin typeface="思源黑体 CN Bold" pitchFamily="34" charset="-122"/>
              <a:ea typeface="思源黑体 CN Bold" pitchFamily="34" charset="-122"/>
            </a:endParaRPr>
          </a:p>
        </p:txBody>
      </p:sp>
      <p:sp>
        <p:nvSpPr>
          <p:cNvPr id="1048721" name="矩形 25"/>
          <p:cNvSpPr/>
          <p:nvPr/>
        </p:nvSpPr>
        <p:spPr>
          <a:xfrm>
            <a:off x="0" y="1563370"/>
            <a:ext cx="6921500" cy="97028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lIns="68579" tIns="34289" rIns="68579" bIns="34289" anchor="ctr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eaLnBrk="1" latinLnBrk="1" hangingPunct="1"/>
            <a:endParaRPr lang="zh-CN" altLang="en-US" sz="3800">
              <a:solidFill>
                <a:srgbClr val="FFF9EF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112" name="组合 111"/>
          <p:cNvGrpSpPr/>
          <p:nvPr/>
        </p:nvGrpSpPr>
        <p:grpSpPr>
          <a:xfrm rot="0">
            <a:off x="-251778" y="1226820"/>
            <a:ext cx="7321867" cy="1175695"/>
            <a:chOff x="840460" y="1934017"/>
            <a:chExt cx="9777553" cy="1568686"/>
          </a:xfrm>
        </p:grpSpPr>
        <p:sp>
          <p:nvSpPr>
            <p:cNvPr id="1048722" name="矩形 4"/>
            <p:cNvSpPr/>
            <p:nvPr/>
          </p:nvSpPr>
          <p:spPr>
            <a:xfrm>
              <a:off x="840460" y="2559706"/>
              <a:ext cx="7026305" cy="94299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>
              <a:spAutoFit/>
            </a:bodyPr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r>
                <a:rPr lang="zh-CN" altLang="en-US" sz="4000" b="1">
                  <a:solidFill>
                    <a:schemeClr val="lt1"/>
                  </a:solidFill>
                  <a:latin typeface="思源黑体 CN Bold" pitchFamily="34" charset="-122"/>
                  <a:ea typeface="思源黑体 CN Bold" pitchFamily="34" charset="-122"/>
                </a:rPr>
                <a:t>三、会唱队歌</a:t>
              </a:r>
              <a:endParaRPr lang="zh-CN" altLang="en-US" sz="4000" b="1">
                <a:solidFill>
                  <a:schemeClr val="lt1"/>
                </a:solidFill>
                <a:latin typeface="思源黑体 CN Bold" pitchFamily="34" charset="-122"/>
                <a:ea typeface="思源黑体 CN Bold" pitchFamily="34" charset="-122"/>
              </a:endParaRPr>
            </a:p>
          </p:txBody>
        </p:sp>
        <p:sp>
          <p:nvSpPr>
            <p:cNvPr id="1048723" name="椭圆 28"/>
            <p:cNvSpPr/>
            <p:nvPr/>
          </p:nvSpPr>
          <p:spPr>
            <a:xfrm>
              <a:off x="9570766" y="1934017"/>
              <a:ext cx="1047247" cy="1048480"/>
            </a:xfrm>
            <a:prstGeom prst="ellipse">
              <a:avLst/>
            </a:prstGeom>
            <a:solidFill>
              <a:srgbClr val="FFFDFB"/>
            </a:solidFill>
            <a:ln>
              <a:noFill/>
            </a:ln>
          </p:spPr>
          <p:txBody>
            <a:bodyPr vert="horz" lIns="91440" tIns="45720" rIns="91440" bIns="45720" anchor="ctr"/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r>
                <a:rPr lang="en-US" altLang="zh-CN" sz="5300" b="1">
                  <a:solidFill>
                    <a:srgbClr val="C00000"/>
                  </a:solidFill>
                  <a:latin typeface="微软雅黑" panose="020B0503020204020204" pitchFamily="34" charset="-122"/>
                </a:rPr>
                <a:t>3</a:t>
              </a:r>
              <a:endParaRPr lang="en-US" altLang="zh-CN" sz="5300" b="1">
                <a:solidFill>
                  <a:srgbClr val="C00000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 rot="0">
            <a:off x="-23178" y="1563687"/>
            <a:ext cx="7165975" cy="2306637"/>
            <a:chOff x="1193799" y="3701733"/>
            <a:chExt cx="9413327" cy="3074757"/>
          </a:xfrm>
        </p:grpSpPr>
        <p:sp>
          <p:nvSpPr>
            <p:cNvPr id="1048724" name="矩形 30"/>
            <p:cNvSpPr/>
            <p:nvPr/>
          </p:nvSpPr>
          <p:spPr>
            <a:xfrm>
              <a:off x="1193799" y="3701733"/>
              <a:ext cx="9413327" cy="3074757"/>
            </a:xfrm>
            <a:prstGeom prst="rect">
              <a:avLst/>
            </a:prstGeom>
            <a:noFill/>
            <a:ln w="19050" cap="flat" cmpd="sng">
              <a:solidFill>
                <a:srgbClr val="C00000">
                  <a:alpha val="100000"/>
                </a:srgbClr>
              </a:solidFill>
              <a:prstDash val="sysDot"/>
              <a:round/>
            </a:ln>
          </p:spPr>
          <p:txBody>
            <a:bodyPr vert="horz" lIns="91440" tIns="45720" rIns="91440" bIns="45720" anchor="ctr"/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48725" name="文本框 8"/>
            <p:cNvSpPr txBox="1"/>
            <p:nvPr/>
          </p:nvSpPr>
          <p:spPr>
            <a:xfrm>
              <a:off x="1365498" y="3781559"/>
              <a:ext cx="9145153" cy="408839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anchor="t">
              <a:spAutoFit/>
            </a:bodyPr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eaLnBrk="1" latinLnBrk="1" hangingPunct="1"/>
              <a:endParaRPr lang="zh-CN" altLang="en-US" sz="1400">
                <a:ea typeface="思源黑体 CN Bold" pitchFamily="34" charset="-122"/>
              </a:endParaRPr>
            </a:p>
          </p:txBody>
        </p:sp>
      </p:grpSp>
      <p:pic>
        <p:nvPicPr>
          <p:cNvPr id="1" name="图片 0" descr="队歌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01160" y="-164465"/>
            <a:ext cx="4942840" cy="526161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48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48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20" grpId="0"/>
      <p:bldP spid="1048721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6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29" name="矩形 11"/>
          <p:cNvSpPr/>
          <p:nvPr/>
        </p:nvSpPr>
        <p:spPr>
          <a:xfrm>
            <a:off x="1089025" y="276225"/>
            <a:ext cx="3495675" cy="438150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eaLnBrk="1" latinLnBrk="1" hangingPunct="1"/>
            <a:r>
              <a:rPr lang="zh-CN" altLang="en-US" sz="2400" b="1">
                <a:solidFill>
                  <a:srgbClr val="C00000"/>
                </a:solidFill>
                <a:latin typeface="思源黑体 CN Bold" pitchFamily="34" charset="-122"/>
                <a:ea typeface="思源黑体 CN Bold" pitchFamily="34" charset="-122"/>
              </a:rPr>
              <a:t>少先队员“六会”</a:t>
            </a:r>
            <a:endParaRPr lang="zh-CN" altLang="en-US" sz="2400" b="1">
              <a:solidFill>
                <a:srgbClr val="C00000"/>
              </a:solidFill>
              <a:latin typeface="思源黑体 CN Bold" pitchFamily="34" charset="-122"/>
              <a:ea typeface="思源黑体 CN Bold" pitchFamily="34" charset="-122"/>
            </a:endParaRPr>
          </a:p>
        </p:txBody>
      </p:sp>
      <p:sp>
        <p:nvSpPr>
          <p:cNvPr id="1048730" name="矩形 25"/>
          <p:cNvSpPr/>
          <p:nvPr/>
        </p:nvSpPr>
        <p:spPr>
          <a:xfrm>
            <a:off x="928687" y="1071562"/>
            <a:ext cx="8215312" cy="1066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lIns="68579" tIns="34289" rIns="68579" bIns="34289" anchor="ctr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eaLnBrk="1" latinLnBrk="1" hangingPunct="1"/>
            <a:endParaRPr lang="zh-CN" altLang="en-US" sz="3800">
              <a:solidFill>
                <a:srgbClr val="FFF9EF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117" name="组合 116"/>
          <p:cNvGrpSpPr/>
          <p:nvPr/>
        </p:nvGrpSpPr>
        <p:grpSpPr>
          <a:xfrm rot="0">
            <a:off x="928687" y="1212850"/>
            <a:ext cx="7034212" cy="785812"/>
            <a:chOff x="1224592" y="1934017"/>
            <a:chExt cx="9393421" cy="1048480"/>
          </a:xfrm>
        </p:grpSpPr>
        <p:sp>
          <p:nvSpPr>
            <p:cNvPr id="1048731" name="矩形 4"/>
            <p:cNvSpPr/>
            <p:nvPr/>
          </p:nvSpPr>
          <p:spPr>
            <a:xfrm>
              <a:off x="1224592" y="1999669"/>
              <a:ext cx="8263790" cy="94299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anchor="t">
              <a:spAutoFit/>
            </a:bodyPr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r>
                <a:rPr lang="zh-CN" altLang="en-US" sz="4000" b="1">
                  <a:solidFill>
                    <a:schemeClr val="lt1"/>
                  </a:solidFill>
                  <a:latin typeface="思源黑体 CN Bold" pitchFamily="34" charset="-122"/>
                  <a:ea typeface="思源黑体 CN Bold" pitchFamily="34" charset="-122"/>
                </a:rPr>
                <a:t>四、会呼号</a:t>
              </a:r>
              <a:endParaRPr lang="zh-CN" altLang="en-US" sz="4000" b="1">
                <a:solidFill>
                  <a:schemeClr val="lt1"/>
                </a:solidFill>
                <a:latin typeface="思源黑体 CN Bold" pitchFamily="34" charset="-122"/>
                <a:ea typeface="思源黑体 CN Bold" pitchFamily="34" charset="-122"/>
              </a:endParaRPr>
            </a:p>
          </p:txBody>
        </p:sp>
        <p:sp>
          <p:nvSpPr>
            <p:cNvPr id="1048732" name="椭圆 28"/>
            <p:cNvSpPr/>
            <p:nvPr/>
          </p:nvSpPr>
          <p:spPr>
            <a:xfrm>
              <a:off x="9570766" y="1934017"/>
              <a:ext cx="1047247" cy="1048480"/>
            </a:xfrm>
            <a:prstGeom prst="ellipse">
              <a:avLst/>
            </a:prstGeom>
            <a:solidFill>
              <a:srgbClr val="FFFDFB"/>
            </a:solidFill>
            <a:ln>
              <a:noFill/>
            </a:ln>
          </p:spPr>
          <p:txBody>
            <a:bodyPr vert="horz" lIns="91440" tIns="45720" rIns="91440" bIns="45720" anchor="ctr"/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r>
                <a:rPr lang="en-US" altLang="zh-CN" sz="5300" b="1">
                  <a:solidFill>
                    <a:srgbClr val="C00000"/>
                  </a:solidFill>
                  <a:latin typeface="微软雅黑" panose="020B0503020204020204" pitchFamily="34" charset="-122"/>
                </a:rPr>
                <a:t>4</a:t>
              </a:r>
              <a:endParaRPr lang="en-US" altLang="zh-CN" sz="5300" b="1">
                <a:solidFill>
                  <a:srgbClr val="C00000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18" name="组合 117"/>
          <p:cNvGrpSpPr/>
          <p:nvPr/>
        </p:nvGrpSpPr>
        <p:grpSpPr>
          <a:xfrm rot="0">
            <a:off x="995362" y="2137789"/>
            <a:ext cx="7165975" cy="2676525"/>
            <a:chOff x="1193799" y="3468194"/>
            <a:chExt cx="9413327" cy="3567818"/>
          </a:xfrm>
        </p:grpSpPr>
        <p:sp>
          <p:nvSpPr>
            <p:cNvPr id="1048733" name="矩形 30"/>
            <p:cNvSpPr/>
            <p:nvPr/>
          </p:nvSpPr>
          <p:spPr>
            <a:xfrm>
              <a:off x="1193799" y="3701733"/>
              <a:ext cx="9413327" cy="3074756"/>
            </a:xfrm>
            <a:prstGeom prst="rect">
              <a:avLst/>
            </a:prstGeom>
            <a:noFill/>
            <a:ln w="19050" cap="flat" cmpd="sng">
              <a:solidFill>
                <a:srgbClr val="C00000">
                  <a:alpha val="100000"/>
                </a:srgbClr>
              </a:solidFill>
              <a:prstDash val="sysDot"/>
              <a:round/>
            </a:ln>
          </p:spPr>
          <p:txBody>
            <a:bodyPr vert="horz" lIns="91440" tIns="45720" rIns="91440" bIns="45720" anchor="ctr"/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48734" name="文本框 8"/>
            <p:cNvSpPr txBox="1"/>
            <p:nvPr/>
          </p:nvSpPr>
          <p:spPr>
            <a:xfrm>
              <a:off x="1193799" y="3468194"/>
              <a:ext cx="6867516" cy="3567818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>
              <a:spAutoFit/>
            </a:bodyPr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eaLnBrk="1" latinLnBrk="1" hangingPunct="1">
                <a:lnSpc>
                  <a:spcPct val="300000"/>
                </a:lnSpc>
              </a:pPr>
              <a:r>
                <a:rPr lang="zh-CN" altLang="en-US" sz="1600" b="1">
                  <a:ea typeface="思源黑体 CN Bold" pitchFamily="34" charset="-122"/>
                </a:rPr>
                <a:t>呼号时，右手握拳，拳心向左前方，举到耳朵旁边。</a:t>
              </a:r>
              <a:endParaRPr lang="zh-CN" altLang="en-US" sz="1600" b="1">
                <a:ea typeface="思源黑体 CN Bold" pitchFamily="34" charset="-122"/>
              </a:endParaRPr>
            </a:p>
            <a:p>
              <a:pPr lvl="0" eaLnBrk="1" latinLnBrk="1" hangingPunct="1">
                <a:lnSpc>
                  <a:spcPct val="300000"/>
                </a:lnSpc>
              </a:pPr>
              <a:r>
                <a:rPr lang="zh-CN" altLang="en-US" sz="2000" b="1">
                  <a:solidFill>
                    <a:srgbClr val="FF0000"/>
                  </a:solidFill>
                  <a:ea typeface="思源黑体 CN Bold" pitchFamily="34" charset="-122"/>
                </a:rPr>
                <a:t>领呼：</a:t>
              </a:r>
              <a:r>
                <a:rPr lang="en-US" altLang="zh-CN" sz="2000" b="1">
                  <a:solidFill>
                    <a:srgbClr val="FF0000"/>
                  </a:solidFill>
                  <a:ea typeface="思源黑体 CN Bold" pitchFamily="34" charset="-122"/>
                </a:rPr>
                <a:t>“</a:t>
              </a:r>
              <a:r>
                <a:rPr lang="zh-CN" altLang="en-US" sz="2000" b="1">
                  <a:solidFill>
                    <a:srgbClr val="FF0000"/>
                  </a:solidFill>
                  <a:ea typeface="思源黑体 CN Bold" pitchFamily="34" charset="-122"/>
                </a:rPr>
                <a:t>准备着：为共产主义事业而奋斗！</a:t>
              </a:r>
              <a:r>
                <a:rPr lang="en-US" altLang="zh-CN" sz="2000" b="1">
                  <a:solidFill>
                    <a:srgbClr val="FF0000"/>
                  </a:solidFill>
                  <a:ea typeface="思源黑体 CN Bold" pitchFamily="34" charset="-122"/>
                </a:rPr>
                <a:t>”</a:t>
              </a:r>
              <a:endParaRPr lang="zh-CN" altLang="en-US" sz="2000" b="1">
                <a:solidFill>
                  <a:srgbClr val="FF0000"/>
                </a:solidFill>
                <a:ea typeface="思源黑体 CN Bold" pitchFamily="34" charset="-122"/>
              </a:endParaRPr>
            </a:p>
            <a:p>
              <a:pPr lvl="0" eaLnBrk="1" latinLnBrk="1" hangingPunct="1">
                <a:lnSpc>
                  <a:spcPct val="300000"/>
                </a:lnSpc>
              </a:pPr>
              <a:r>
                <a:rPr lang="zh-CN" altLang="en-US" sz="2000" b="1">
                  <a:solidFill>
                    <a:srgbClr val="FF0000"/>
                  </a:solidFill>
                  <a:ea typeface="思源黑体 CN Bold" pitchFamily="34" charset="-122"/>
                </a:rPr>
                <a:t>队员齐声坚定地回答：</a:t>
              </a:r>
              <a:r>
                <a:rPr lang="en-US" altLang="zh-CN" sz="2000" b="1">
                  <a:solidFill>
                    <a:srgbClr val="FF0000"/>
                  </a:solidFill>
                  <a:ea typeface="思源黑体 CN Bold" pitchFamily="34" charset="-122"/>
                </a:rPr>
                <a:t>“</a:t>
              </a:r>
              <a:r>
                <a:rPr lang="zh-CN" altLang="en-US" sz="2000" b="1">
                  <a:solidFill>
                    <a:srgbClr val="FF0000"/>
                  </a:solidFill>
                  <a:ea typeface="思源黑体 CN Bold" pitchFamily="34" charset="-122"/>
                </a:rPr>
                <a:t>时刻准备着！</a:t>
              </a:r>
              <a:r>
                <a:rPr lang="en-US" altLang="zh-CN" sz="2000" b="1">
                  <a:solidFill>
                    <a:srgbClr val="FF0000"/>
                  </a:solidFill>
                  <a:ea typeface="思源黑体 CN Bold" pitchFamily="34" charset="-122"/>
                </a:rPr>
                <a:t>”</a:t>
              </a:r>
              <a:endParaRPr lang="en-US" altLang="zh-CN" sz="2000" b="1">
                <a:solidFill>
                  <a:srgbClr val="FF0000"/>
                </a:solidFill>
                <a:ea typeface="思源黑体 CN Bold" pitchFamily="34" charset="-122"/>
              </a:endParaRPr>
            </a:p>
          </p:txBody>
        </p:sp>
      </p:grpSp>
      <p:pic>
        <p:nvPicPr>
          <p:cNvPr id="40" name="IM 14"/>
          <p:cNvPicPr/>
          <p:nvPr>
            <p:custDataLst>
              <p:tags r:id="rId1"/>
            </p:custDataLst>
          </p:nvPr>
        </p:nvPicPr>
        <p:blipFill>
          <a:blip r:embed="rId2" cstate="print"/>
          <a:stretch>
            <a:fillRect/>
          </a:stretch>
        </p:blipFill>
        <p:spPr>
          <a:xfrm>
            <a:off x="6588125" y="2355850"/>
            <a:ext cx="1519555" cy="223012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48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48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29" grpId="0"/>
      <p:bldP spid="10487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1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38" name="矩形 11"/>
          <p:cNvSpPr/>
          <p:nvPr/>
        </p:nvSpPr>
        <p:spPr>
          <a:xfrm>
            <a:off x="1089025" y="276225"/>
            <a:ext cx="3495675" cy="438150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eaLnBrk="1" latinLnBrk="1" hangingPunct="1"/>
            <a:r>
              <a:rPr lang="zh-CN" altLang="en-US" sz="2400" b="1">
                <a:solidFill>
                  <a:srgbClr val="C00000"/>
                </a:solidFill>
                <a:latin typeface="思源黑体 CN Bold" pitchFamily="34" charset="-122"/>
                <a:ea typeface="思源黑体 CN Bold" pitchFamily="34" charset="-122"/>
              </a:rPr>
              <a:t>少先队员“六会”</a:t>
            </a:r>
            <a:endParaRPr lang="zh-CN" altLang="en-US" sz="2400" b="1">
              <a:solidFill>
                <a:srgbClr val="C00000"/>
              </a:solidFill>
              <a:latin typeface="思源黑体 CN Bold" pitchFamily="34" charset="-122"/>
              <a:ea typeface="思源黑体 CN Bold" pitchFamily="34" charset="-122"/>
            </a:endParaRPr>
          </a:p>
        </p:txBody>
      </p:sp>
      <p:sp>
        <p:nvSpPr>
          <p:cNvPr id="1048739" name="矩形 25"/>
          <p:cNvSpPr/>
          <p:nvPr/>
        </p:nvSpPr>
        <p:spPr>
          <a:xfrm>
            <a:off x="782637" y="1072197"/>
            <a:ext cx="8215312" cy="1066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lIns="68579" tIns="34289" rIns="68579" bIns="34289" anchor="ctr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eaLnBrk="1" latinLnBrk="1" hangingPunct="1"/>
            <a:endParaRPr lang="zh-CN" altLang="en-US" sz="3800">
              <a:solidFill>
                <a:srgbClr val="FFF9EF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122" name="组合 121"/>
          <p:cNvGrpSpPr/>
          <p:nvPr/>
        </p:nvGrpSpPr>
        <p:grpSpPr>
          <a:xfrm rot="0">
            <a:off x="928687" y="1212850"/>
            <a:ext cx="7034212" cy="785812"/>
            <a:chOff x="1224592" y="1934017"/>
            <a:chExt cx="9393421" cy="1048480"/>
          </a:xfrm>
        </p:grpSpPr>
        <p:sp>
          <p:nvSpPr>
            <p:cNvPr id="1048740" name="矩形 4"/>
            <p:cNvSpPr/>
            <p:nvPr/>
          </p:nvSpPr>
          <p:spPr>
            <a:xfrm>
              <a:off x="1224592" y="1999669"/>
              <a:ext cx="8263790" cy="94299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anchor="t">
              <a:spAutoFit/>
            </a:bodyPr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r>
                <a:rPr lang="zh-CN" altLang="en-US" sz="4000" b="1">
                  <a:solidFill>
                    <a:schemeClr val="lt1"/>
                  </a:solidFill>
                  <a:latin typeface="思源黑体 CN Bold" pitchFamily="34" charset="-122"/>
                  <a:ea typeface="思源黑体 CN Bold" pitchFamily="34" charset="-122"/>
                </a:rPr>
                <a:t>五、会背入队誓词</a:t>
              </a:r>
              <a:endParaRPr lang="zh-CN" altLang="en-US" sz="4000" b="1">
                <a:solidFill>
                  <a:schemeClr val="lt1"/>
                </a:solidFill>
                <a:latin typeface="思源黑体 CN Bold" pitchFamily="34" charset="-122"/>
                <a:ea typeface="思源黑体 CN Bold" pitchFamily="34" charset="-122"/>
              </a:endParaRPr>
            </a:p>
          </p:txBody>
        </p:sp>
        <p:sp>
          <p:nvSpPr>
            <p:cNvPr id="1048741" name="椭圆 28"/>
            <p:cNvSpPr/>
            <p:nvPr/>
          </p:nvSpPr>
          <p:spPr>
            <a:xfrm>
              <a:off x="9570766" y="1934017"/>
              <a:ext cx="1047247" cy="1048480"/>
            </a:xfrm>
            <a:prstGeom prst="ellipse">
              <a:avLst/>
            </a:prstGeom>
            <a:solidFill>
              <a:srgbClr val="FFFDFB"/>
            </a:solidFill>
            <a:ln>
              <a:noFill/>
            </a:ln>
          </p:spPr>
          <p:txBody>
            <a:bodyPr vert="horz" lIns="91440" tIns="45720" rIns="91440" bIns="45720" anchor="ctr"/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r>
                <a:rPr lang="en-US" altLang="zh-CN" sz="5300" b="1">
                  <a:solidFill>
                    <a:srgbClr val="C00000"/>
                  </a:solidFill>
                  <a:latin typeface="微软雅黑" panose="020B0503020204020204" pitchFamily="34" charset="-122"/>
                </a:rPr>
                <a:t>5</a:t>
              </a:r>
              <a:endParaRPr lang="en-US" altLang="zh-CN" sz="5300" b="1">
                <a:solidFill>
                  <a:srgbClr val="C00000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23" name="组合 122"/>
          <p:cNvGrpSpPr/>
          <p:nvPr/>
        </p:nvGrpSpPr>
        <p:grpSpPr>
          <a:xfrm rot="0">
            <a:off x="995362" y="2193933"/>
            <a:ext cx="7165975" cy="2553335"/>
            <a:chOff x="1193799" y="3543034"/>
            <a:chExt cx="9413327" cy="3403605"/>
          </a:xfrm>
        </p:grpSpPr>
        <p:sp>
          <p:nvSpPr>
            <p:cNvPr id="1048742" name="矩形 30"/>
            <p:cNvSpPr/>
            <p:nvPr/>
          </p:nvSpPr>
          <p:spPr>
            <a:xfrm>
              <a:off x="1193799" y="3701733"/>
              <a:ext cx="9413327" cy="3074756"/>
            </a:xfrm>
            <a:prstGeom prst="rect">
              <a:avLst/>
            </a:prstGeom>
            <a:noFill/>
            <a:ln w="19050" cap="flat" cmpd="sng">
              <a:solidFill>
                <a:srgbClr val="C00000">
                  <a:alpha val="100000"/>
                </a:srgbClr>
              </a:solidFill>
              <a:prstDash val="sysDot"/>
              <a:round/>
            </a:ln>
          </p:spPr>
          <p:txBody>
            <a:bodyPr vert="horz" lIns="91440" tIns="45720" rIns="91440" bIns="45720" anchor="ctr"/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48743" name="文本框 8"/>
            <p:cNvSpPr txBox="1"/>
            <p:nvPr/>
          </p:nvSpPr>
          <p:spPr>
            <a:xfrm>
              <a:off x="1287224" y="3543034"/>
              <a:ext cx="6878360" cy="340360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>
              <a:spAutoFit/>
            </a:bodyPr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eaLnBrk="1" latinLnBrk="1" hangingPunct="1">
                <a:lnSpc>
                  <a:spcPct val="200000"/>
                </a:lnSpc>
              </a:pPr>
              <a:r>
                <a:rPr lang="zh-CN" altLang="en-US" sz="2000" b="1">
                  <a:ea typeface="思源黑体 CN Bold" pitchFamily="34" charset="-122"/>
                </a:rPr>
                <a:t>我是中国少年先锋队队员。</a:t>
              </a:r>
              <a:endParaRPr lang="zh-CN" altLang="en-US" sz="2000" b="1">
                <a:ea typeface="思源黑体 CN Bold" pitchFamily="34" charset="-122"/>
              </a:endParaRPr>
            </a:p>
            <a:p>
              <a:pPr lvl="0" eaLnBrk="1" latinLnBrk="1" hangingPunct="1">
                <a:lnSpc>
                  <a:spcPct val="200000"/>
                </a:lnSpc>
              </a:pPr>
              <a:r>
                <a:rPr lang="zh-CN" altLang="en-US" sz="2000" b="1">
                  <a:ea typeface="思源黑体 CN Bold" pitchFamily="34" charset="-122"/>
                </a:rPr>
                <a:t>我在队旗下宣誓：我热爱中国共产党，</a:t>
              </a:r>
              <a:endParaRPr lang="zh-CN" altLang="en-US" sz="2000" b="1">
                <a:ea typeface="思源黑体 CN Bold" pitchFamily="34" charset="-122"/>
              </a:endParaRPr>
            </a:p>
            <a:p>
              <a:pPr lvl="0" eaLnBrk="1" latinLnBrk="1" hangingPunct="1">
                <a:lnSpc>
                  <a:spcPct val="200000"/>
                </a:lnSpc>
              </a:pPr>
              <a:r>
                <a:rPr lang="zh-CN" altLang="en-US" sz="2000" b="1">
                  <a:ea typeface="思源黑体 CN Bold" pitchFamily="34" charset="-122"/>
                </a:rPr>
                <a:t>热爱祖国，热爱人民，好好学习，好好锻炼，</a:t>
              </a:r>
              <a:endParaRPr lang="zh-CN" altLang="en-US" sz="2000" b="1">
                <a:ea typeface="思源黑体 CN Bold" pitchFamily="34" charset="-122"/>
              </a:endParaRPr>
            </a:p>
            <a:p>
              <a:pPr lvl="0" eaLnBrk="1" latinLnBrk="1" hangingPunct="1">
                <a:lnSpc>
                  <a:spcPct val="200000"/>
                </a:lnSpc>
              </a:pPr>
              <a:r>
                <a:rPr lang="zh-CN" altLang="en-US" sz="2000" b="1">
                  <a:ea typeface="思源黑体 CN Bold" pitchFamily="34" charset="-122"/>
                </a:rPr>
                <a:t>准备着：为共产主义事业贡献力量！</a:t>
              </a:r>
              <a:endParaRPr lang="zh-CN" altLang="en-US" sz="2000" b="1">
                <a:ea typeface="思源黑体 CN Bold" pitchFamily="34" charset="-122"/>
              </a:endParaRPr>
            </a:p>
          </p:txBody>
        </p:sp>
      </p:grpSp>
      <p:pic>
        <p:nvPicPr>
          <p:cNvPr id="2097190" name="图片 9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6403975" y="2312670"/>
            <a:ext cx="1558925" cy="2271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48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48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7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9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38" grpId="0"/>
      <p:bldP spid="1048739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48748" name="矩形 25"/>
          <p:cNvSpPr/>
          <p:nvPr/>
        </p:nvSpPr>
        <p:spPr>
          <a:xfrm>
            <a:off x="1218565" y="123825"/>
            <a:ext cx="6524625" cy="635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lIns="68579" tIns="34289" rIns="68579" bIns="34289" anchor="ctr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eaLnBrk="1" latinLnBrk="1" hangingPunct="1"/>
            <a:endParaRPr lang="zh-CN" altLang="en-US" sz="3800">
              <a:solidFill>
                <a:srgbClr val="FFF9EF"/>
              </a:solidFill>
              <a:latin typeface="微软雅黑" panose="020B0503020204020204" pitchFamily="34" charset="-122"/>
            </a:endParaRPr>
          </a:p>
        </p:txBody>
      </p:sp>
      <p:sp>
        <p:nvSpPr>
          <p:cNvPr id="25602" name="Text Box 4"/>
          <p:cNvSpPr txBox="1"/>
          <p:nvPr/>
        </p:nvSpPr>
        <p:spPr>
          <a:xfrm>
            <a:off x="2483565" y="195660"/>
            <a:ext cx="3246120" cy="55308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l"/>
            <a:r>
              <a:rPr lang="zh-CN" altLang="en-US" sz="3000" b="1">
                <a:solidFill>
                  <a:schemeClr val="lt1"/>
                </a:solidFill>
                <a:latin typeface="思源黑体 CN Bold" pitchFamily="34" charset="-122"/>
                <a:ea typeface="思源黑体 CN Bold" pitchFamily="34" charset="-122"/>
                <a:sym typeface="+mn-ea"/>
              </a:rPr>
              <a:t>六、会写入队申请</a:t>
            </a:r>
            <a:endParaRPr lang="en-US" altLang="zh-CN" sz="3000" b="1" dirty="0">
              <a:solidFill>
                <a:schemeClr val="bg1"/>
              </a:solidFill>
              <a:latin typeface="宋体" panose="02010600030101010101" pitchFamily="2" charset="-122"/>
            </a:endParaRPr>
          </a:p>
        </p:txBody>
      </p:sp>
      <p:sp>
        <p:nvSpPr>
          <p:cNvPr id="8199" name="Text Box 8"/>
          <p:cNvSpPr txBox="1"/>
          <p:nvPr/>
        </p:nvSpPr>
        <p:spPr>
          <a:xfrm>
            <a:off x="179705" y="1419860"/>
            <a:ext cx="3690620" cy="18084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r>
              <a:rPr lang="zh-CN" altLang="en-US" sz="2100" b="1" dirty="0">
                <a:solidFill>
                  <a:schemeClr val="tx1"/>
                </a:solidFill>
                <a:latin typeface="Arial" panose="020B0604020202020204" pitchFamily="34" charset="0"/>
              </a:rPr>
              <a:t>基本要求：</a:t>
            </a:r>
            <a:endParaRPr lang="zh-CN" altLang="en-US" sz="21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endParaRPr lang="zh-CN" altLang="en-US" sz="21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r>
              <a:rPr lang="zh-CN" altLang="en-US" sz="2100" b="1" dirty="0">
                <a:solidFill>
                  <a:schemeClr val="tx1"/>
                </a:solidFill>
                <a:latin typeface="Arial" panose="020B0604020202020204" pitchFamily="34" charset="0"/>
              </a:rPr>
              <a:t>在老师或高年级队员的帮助下，认真写一份</a:t>
            </a:r>
            <a:r>
              <a:rPr lang="en-US" altLang="zh-CN" sz="2100" b="1" dirty="0">
                <a:solidFill>
                  <a:schemeClr val="tx1"/>
                </a:solidFill>
                <a:latin typeface="Arial" panose="020B0604020202020204" pitchFamily="34" charset="0"/>
              </a:rPr>
              <a:t>《</a:t>
            </a:r>
            <a:r>
              <a:rPr lang="zh-CN" altLang="en-US" sz="2100" b="1" dirty="0">
                <a:solidFill>
                  <a:schemeClr val="tx1"/>
                </a:solidFill>
                <a:latin typeface="Arial" panose="020B0604020202020204" pitchFamily="34" charset="0"/>
              </a:rPr>
              <a:t>入队申请书</a:t>
            </a:r>
            <a:r>
              <a:rPr lang="en-US" altLang="zh-CN" sz="2100" b="1" dirty="0">
                <a:solidFill>
                  <a:schemeClr val="tx1"/>
                </a:solidFill>
                <a:latin typeface="Arial" panose="020B0604020202020204" pitchFamily="34" charset="0"/>
              </a:rPr>
              <a:t>》</a:t>
            </a:r>
            <a:r>
              <a:rPr lang="zh-CN" altLang="en-US" sz="2100" b="1" dirty="0">
                <a:solidFill>
                  <a:schemeClr val="tx1"/>
                </a:solidFill>
                <a:latin typeface="Arial" panose="020B0604020202020204" pitchFamily="34" charset="0"/>
              </a:rPr>
              <a:t>。</a:t>
            </a:r>
            <a:endParaRPr lang="zh-CN" altLang="en-US" sz="21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48750" name="椭圆 28"/>
          <p:cNvSpPr/>
          <p:nvPr/>
        </p:nvSpPr>
        <p:spPr>
          <a:xfrm>
            <a:off x="6804025" y="123190"/>
            <a:ext cx="725805" cy="625475"/>
          </a:xfrm>
          <a:prstGeom prst="ellipse">
            <a:avLst/>
          </a:prstGeom>
          <a:solidFill>
            <a:srgbClr val="FFFDFB"/>
          </a:solidFill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algn="ctr" eaLnBrk="1" latinLnBrk="1" hangingPunct="1"/>
            <a:r>
              <a:rPr lang="en-US" altLang="zh-CN" sz="5300" b="1">
                <a:solidFill>
                  <a:srgbClr val="C00000"/>
                </a:solidFill>
                <a:latin typeface="微软雅黑" panose="020B0503020204020204" pitchFamily="34" charset="-122"/>
              </a:rPr>
              <a:t>6</a:t>
            </a:r>
            <a:endParaRPr lang="en-US" altLang="zh-CN" sz="5300" b="1">
              <a:solidFill>
                <a:srgbClr val="C00000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39565" y="771525"/>
            <a:ext cx="3788410" cy="41802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48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/>
      <p:bldP spid="1048748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1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grpSp>
        <p:nvGrpSpPr>
          <p:cNvPr id="132" name="组合 131"/>
          <p:cNvGrpSpPr/>
          <p:nvPr/>
        </p:nvGrpSpPr>
        <p:grpSpPr>
          <a:xfrm rot="0">
            <a:off x="4037012" y="757237"/>
            <a:ext cx="849312" cy="931862"/>
            <a:chOff x="6588224" y="2527446"/>
            <a:chExt cx="2597798" cy="2852616"/>
          </a:xfrm>
        </p:grpSpPr>
        <p:pic>
          <p:nvPicPr>
            <p:cNvPr id="2097192" name="图片 74"/>
            <p:cNvPicPr/>
            <p:nvPr/>
          </p:nvPicPr>
          <p:blipFill>
            <a:blip r:embed="rId1"/>
            <a:srcRect r="35275"/>
            <a:stretch>
              <a:fillRect/>
            </a:stretch>
          </p:blipFill>
          <p:spPr>
            <a:xfrm>
              <a:off x="7413080" y="2527446"/>
              <a:ext cx="1772942" cy="26160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7193" name="图片 75"/>
            <p:cNvPicPr/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6588224" y="3072358"/>
              <a:ext cx="2564407" cy="23077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97194" name="Picture 14" descr="G:\蜜蜜\55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0" y="857250"/>
            <a:ext cx="9144000" cy="428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95" name="图片 23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7215187" y="3286125"/>
            <a:ext cx="1928812" cy="1857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8756" name="矩形 51"/>
          <p:cNvSpPr/>
          <p:nvPr/>
        </p:nvSpPr>
        <p:spPr>
          <a:xfrm>
            <a:off x="1643062" y="2603500"/>
            <a:ext cx="6457950" cy="728662"/>
          </a:xfrm>
          <a:prstGeom prst="rect">
            <a:avLst/>
          </a:prstGeom>
          <a:noFill/>
          <a:ln>
            <a:noFill/>
          </a:ln>
        </p:spPr>
        <p:txBody>
          <a:bodyPr vert="horz" lIns="51435" tIns="25718" rIns="51435" bIns="25718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algn="ctr" eaLnBrk="1" latinLnBrk="1" hangingPunct="1"/>
            <a:r>
              <a:rPr lang="zh-CN" altLang="en-US" sz="4400" b="1">
                <a:solidFill>
                  <a:srgbClr val="C00000"/>
                </a:solidFill>
                <a:latin typeface="思源黑体 CN Bold" pitchFamily="34" charset="-122"/>
                <a:ea typeface="思源黑体 CN Bold" pitchFamily="34" charset="-122"/>
              </a:rPr>
              <a:t>少先队员“一做”</a:t>
            </a:r>
            <a:endParaRPr lang="zh-CN" altLang="en-US" sz="4400" b="1">
              <a:solidFill>
                <a:srgbClr val="C00000"/>
              </a:solidFill>
              <a:latin typeface="思源黑体 CN Bold" pitchFamily="34" charset="-122"/>
              <a:ea typeface="思源黑体 CN Bold" pitchFamily="34" charset="-122"/>
            </a:endParaRPr>
          </a:p>
        </p:txBody>
      </p:sp>
      <p:cxnSp>
        <p:nvCxnSpPr>
          <p:cNvPr id="3145750" name="直接连接符 23"/>
          <p:cNvCxnSpPr/>
          <p:nvPr/>
        </p:nvCxnSpPr>
        <p:spPr>
          <a:xfrm flipV="1">
            <a:off x="1457325" y="2071687"/>
            <a:ext cx="6257925" cy="11112"/>
          </a:xfrm>
          <a:prstGeom prst="line">
            <a:avLst/>
          </a:prstGeom>
          <a:noFill/>
          <a:ln w="15875" cap="flat" cmpd="sng">
            <a:solidFill>
              <a:srgbClr val="D50001">
                <a:alpha val="100000"/>
              </a:srgbClr>
            </a:solidFill>
            <a:prstDash val="solid"/>
            <a:round/>
          </a:ln>
        </p:spPr>
      </p:cxnSp>
      <p:sp>
        <p:nvSpPr>
          <p:cNvPr id="1048757" name="矩形: 圆角 1"/>
          <p:cNvSpPr/>
          <p:nvPr/>
        </p:nvSpPr>
        <p:spPr>
          <a:xfrm>
            <a:off x="3668712" y="1414462"/>
            <a:ext cx="1833562" cy="439737"/>
          </a:xfrm>
          <a:prstGeom prst="roundRect">
            <a:avLst>
              <a:gd name="adj" fmla="val 50000"/>
            </a:avLst>
          </a:prstGeom>
          <a:solidFill>
            <a:srgbClr val="D50001"/>
          </a:solidFill>
          <a:ln>
            <a:noFill/>
          </a:ln>
        </p:spPr>
        <p:txBody>
          <a:bodyPr vert="horz" lIns="68580" tIns="34290" rIns="68580" bIns="34290" anchor="ctr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algn="ctr" eaLnBrk="1" latinLnBrk="1" hangingPunct="1"/>
            <a:endParaRPr lang="zh-CN" altLang="en-US">
              <a:solidFill>
                <a:srgbClr val="FFFFFF"/>
              </a:solidFill>
              <a:ea typeface="思源黑体 CN Bold" pitchFamily="34" charset="-122"/>
            </a:endParaRPr>
          </a:p>
        </p:txBody>
      </p:sp>
      <p:sp>
        <p:nvSpPr>
          <p:cNvPr id="1048758" name="矩形 53"/>
          <p:cNvSpPr/>
          <p:nvPr/>
        </p:nvSpPr>
        <p:spPr>
          <a:xfrm>
            <a:off x="4113212" y="1438275"/>
            <a:ext cx="958850" cy="392112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eaLnBrk="1" latinLnBrk="1" hangingPunct="1"/>
            <a:r>
              <a:rPr lang="zh-CN" altLang="en-US" sz="2100" b="1">
                <a:solidFill>
                  <a:srgbClr val="F6E9D6"/>
                </a:solidFill>
                <a:latin typeface="思源黑体 CN Bold" pitchFamily="34" charset="-122"/>
                <a:ea typeface="思源黑体 CN Bold" pitchFamily="34" charset="-122"/>
              </a:rPr>
              <a:t>第三章</a:t>
            </a:r>
            <a:endParaRPr lang="zh-CN" altLang="en-US" sz="2100" b="1">
              <a:solidFill>
                <a:srgbClr val="F6E9D6"/>
              </a:solidFill>
              <a:latin typeface="思源黑体 CN Bold" pitchFamily="34" charset="-122"/>
              <a:ea typeface="思源黑体 CN Bold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48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48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48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48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145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48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97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97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97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56" grpId="0"/>
      <p:bldP spid="1048757" grpId="0" animBg="1"/>
      <p:bldP spid="104875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5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62" name="矩形 11"/>
          <p:cNvSpPr/>
          <p:nvPr/>
        </p:nvSpPr>
        <p:spPr>
          <a:xfrm>
            <a:off x="1089025" y="276225"/>
            <a:ext cx="2625725" cy="438150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eaLnBrk="1" latinLnBrk="1" hangingPunct="1"/>
            <a:r>
              <a:rPr lang="zh-CN" altLang="en-US" sz="2400" b="1">
                <a:solidFill>
                  <a:srgbClr val="C00000"/>
                </a:solidFill>
                <a:latin typeface="思源黑体 CN Bold" pitchFamily="34" charset="-122"/>
                <a:ea typeface="思源黑体 CN Bold" pitchFamily="34" charset="-122"/>
              </a:rPr>
              <a:t>少先队员“一做”</a:t>
            </a:r>
            <a:endParaRPr lang="zh-CN" altLang="en-US" sz="2400" b="1">
              <a:solidFill>
                <a:srgbClr val="C00000"/>
              </a:solidFill>
              <a:latin typeface="思源黑体 CN Bold" pitchFamily="34" charset="-122"/>
              <a:ea typeface="思源黑体 CN Bold" pitchFamily="34" charset="-122"/>
            </a:endParaRPr>
          </a:p>
        </p:txBody>
      </p:sp>
      <p:sp>
        <p:nvSpPr>
          <p:cNvPr id="1048763" name="圆角矩形 9"/>
          <p:cNvSpPr/>
          <p:nvPr/>
        </p:nvSpPr>
        <p:spPr>
          <a:xfrm>
            <a:off x="1246187" y="1258887"/>
            <a:ext cx="6734175" cy="474662"/>
          </a:xfrm>
          <a:prstGeom prst="roundRect">
            <a:avLst/>
          </a:prstGeom>
          <a:gradFill rotWithShape="0">
            <a:gsLst>
              <a:gs pos="0">
                <a:srgbClr val="FFED00">
                  <a:alpha val="100000"/>
                </a:srgbClr>
              </a:gs>
              <a:gs pos="0">
                <a:srgbClr val="FFED00">
                  <a:alpha val="100000"/>
                </a:srgbClr>
              </a:gs>
              <a:gs pos="57001">
                <a:srgbClr val="F40000">
                  <a:alpha val="100000"/>
                </a:srgbClr>
              </a:gs>
              <a:gs pos="100000">
                <a:srgbClr val="B70000">
                  <a:alpha val="100000"/>
                </a:srgbClr>
              </a:gs>
            </a:gsLst>
            <a:lin ang="7200000" scaled="0"/>
          </a:gradFill>
          <a:ln w="25400" cap="flat" cmpd="sng">
            <a:solidFill>
              <a:srgbClr val="FFC000">
                <a:alpha val="100000"/>
              </a:srgbClr>
            </a:solidFill>
            <a:prstDash val="solid"/>
            <a:round/>
          </a:ln>
          <a:effectLst>
            <a:outerShdw dist="38100" dir="6299994" sx="107001" sy="107001" algn="t">
              <a:srgbClr val="000000">
                <a:alpha val="34000"/>
              </a:srgbClr>
            </a:outerShdw>
          </a:effectLst>
        </p:spPr>
        <p:txBody>
          <a:bodyPr vert="horz" lIns="68580" tIns="34290" rIns="68580" bIns="34290" anchor="ctr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algn="ctr" eaLnBrk="1" latinLnBrk="1" hangingPunct="1"/>
            <a:endParaRPr lang="zh-CN" altLang="en-US" b="1">
              <a:solidFill>
                <a:srgbClr val="FFFFFF"/>
              </a:solidFill>
              <a:latin typeface="思源黑体" pitchFamily="34" charset="-122"/>
              <a:ea typeface="思源黑体" pitchFamily="34" charset="-122"/>
            </a:endParaRPr>
          </a:p>
        </p:txBody>
      </p:sp>
      <p:grpSp>
        <p:nvGrpSpPr>
          <p:cNvPr id="136" name="组合 135"/>
          <p:cNvGrpSpPr/>
          <p:nvPr/>
        </p:nvGrpSpPr>
        <p:grpSpPr>
          <a:xfrm rot="0">
            <a:off x="828675" y="1822450"/>
            <a:ext cx="7126287" cy="2719387"/>
            <a:chOff x="522" y="1148"/>
            <a:chExt cx="4489" cy="1713"/>
          </a:xfrm>
        </p:grpSpPr>
        <p:pic>
          <p:nvPicPr>
            <p:cNvPr id="2097196" name="圆角矩形 10"/>
            <p:cNvPicPr/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522" y="1148"/>
              <a:ext cx="4489" cy="17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764" name="文本框 1048763"/>
            <p:cNvSpPr txBox="1"/>
            <p:nvPr/>
          </p:nvSpPr>
          <p:spPr>
            <a:xfrm rot="10800000">
              <a:off x="789" y="1257"/>
              <a:ext cx="4116" cy="139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51428" tIns="25714" rIns="51428" bIns="25714" anchor="ctr"/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eaLnBrk="1" latinLnBrk="1" hangingPunct="1">
                <a:lnSpc>
                  <a:spcPct val="200000"/>
                </a:lnSpc>
              </a:pPr>
              <a:endParaRPr lang="zh-CN" altLang="en-US" sz="1500">
                <a:latin typeface="思源黑体" pitchFamily="34" charset="-122"/>
                <a:ea typeface="思源黑体" pitchFamily="34" charset="-122"/>
              </a:endParaRPr>
            </a:p>
          </p:txBody>
        </p:sp>
      </p:grpSp>
      <p:sp>
        <p:nvSpPr>
          <p:cNvPr id="1048765" name="矩形 12"/>
          <p:cNvSpPr/>
          <p:nvPr/>
        </p:nvSpPr>
        <p:spPr>
          <a:xfrm>
            <a:off x="1258887" y="1357312"/>
            <a:ext cx="6670675" cy="346075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algn="ctr" eaLnBrk="1" latinLnBrk="1" hangingPunct="1"/>
            <a:r>
              <a:rPr lang="zh-CN" altLang="en-US" b="1">
                <a:solidFill>
                  <a:schemeClr val="lt1"/>
                </a:solidFill>
                <a:latin typeface="思源黑体 CN Bold" pitchFamily="34" charset="-122"/>
                <a:ea typeface="思源黑体 CN Bold" pitchFamily="34" charset="-122"/>
              </a:rPr>
              <a:t>少先队员“一做”</a:t>
            </a:r>
            <a:endParaRPr lang="zh-CN" altLang="en-US" b="1">
              <a:solidFill>
                <a:schemeClr val="lt1"/>
              </a:solidFill>
              <a:latin typeface="思源黑体 CN Bold" pitchFamily="34" charset="-122"/>
              <a:ea typeface="思源黑体 CN Bold" pitchFamily="34" charset="-122"/>
            </a:endParaRPr>
          </a:p>
        </p:txBody>
      </p:sp>
      <p:sp>
        <p:nvSpPr>
          <p:cNvPr id="1048766" name="文本框 3"/>
          <p:cNvSpPr txBox="1"/>
          <p:nvPr/>
        </p:nvSpPr>
        <p:spPr>
          <a:xfrm>
            <a:off x="1339215" y="2056130"/>
            <a:ext cx="6722110" cy="2145665"/>
          </a:xfrm>
          <a:prstGeom prst="rect">
            <a:avLst/>
          </a:prstGeom>
          <a:noFill/>
          <a:ln>
            <a:noFill/>
          </a:ln>
        </p:spPr>
        <p:txBody>
          <a:bodyPr vert="horz" wrap="square" lIns="68580" tIns="34290" rIns="68580" bIns="34290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eaLnBrk="1" latinLnBrk="1" hangingPunct="1">
              <a:lnSpc>
                <a:spcPct val="150000"/>
              </a:lnSpc>
            </a:pPr>
            <a:r>
              <a:rPr lang="zh-CN" altLang="en-US" b="1">
                <a:ea typeface="思源黑体 CN Bold" pitchFamily="34" charset="-122"/>
              </a:rPr>
              <a:t>根据</a:t>
            </a:r>
            <a:r>
              <a:rPr lang="en-US" altLang="zh-CN" b="1">
                <a:ea typeface="思源黑体 CN Bold" pitchFamily="34" charset="-122"/>
              </a:rPr>
              <a:t>《</a:t>
            </a:r>
            <a:r>
              <a:rPr lang="zh-CN" altLang="en-US" b="1">
                <a:ea typeface="思源黑体 CN Bold" pitchFamily="34" charset="-122"/>
              </a:rPr>
              <a:t>队章</a:t>
            </a:r>
            <a:r>
              <a:rPr lang="en-US" altLang="zh-CN" b="1">
                <a:ea typeface="思源黑体 CN Bold" pitchFamily="34" charset="-122"/>
              </a:rPr>
              <a:t>》</a:t>
            </a:r>
            <a:r>
              <a:rPr lang="zh-CN" altLang="en-US" b="1">
                <a:ea typeface="思源黑体 CN Bold" pitchFamily="34" charset="-122"/>
              </a:rPr>
              <a:t>的第十一条规定：</a:t>
            </a:r>
            <a:endParaRPr lang="zh-CN" altLang="en-US" b="1">
              <a:ea typeface="思源黑体 CN Bold" pitchFamily="34" charset="-122"/>
            </a:endParaRPr>
          </a:p>
          <a:p>
            <a:pPr lvl="0" eaLnBrk="1" latinLnBrk="1" hangingPunct="1">
              <a:lnSpc>
                <a:spcPct val="150000"/>
              </a:lnSpc>
            </a:pPr>
            <a:r>
              <a:rPr lang="zh-CN" altLang="en-US" b="1">
                <a:solidFill>
                  <a:srgbClr val="FF0000"/>
                </a:solidFill>
                <a:ea typeface="思源黑体 CN Bold" pitchFamily="34" charset="-122"/>
              </a:rPr>
              <a:t>“队员入队前，要为人民做一件好事”</a:t>
            </a:r>
            <a:r>
              <a:rPr lang="zh-CN" altLang="en-US" b="1">
                <a:ea typeface="思源黑体 CN Bold" pitchFamily="34" charset="-122"/>
              </a:rPr>
              <a:t>。</a:t>
            </a:r>
            <a:endParaRPr lang="zh-CN" altLang="en-US" b="1">
              <a:ea typeface="思源黑体 CN Bold" pitchFamily="34" charset="-122"/>
            </a:endParaRPr>
          </a:p>
          <a:p>
            <a:pPr lvl="0" eaLnBrk="1" latinLnBrk="1" hangingPunct="1">
              <a:lnSpc>
                <a:spcPct val="150000"/>
              </a:lnSpc>
            </a:pPr>
            <a:r>
              <a:rPr lang="zh-CN" altLang="en-US">
                <a:ea typeface="思源黑体 CN Bold" pitchFamily="34" charset="-122"/>
              </a:rPr>
              <a:t>1.要学习一位少年英雄榜样；</a:t>
            </a:r>
            <a:r>
              <a:rPr lang="en-US" altLang="zh-CN">
                <a:ea typeface="思源黑体 CN Bold" pitchFamily="34" charset="-122"/>
              </a:rPr>
              <a:t>2.</a:t>
            </a:r>
            <a:r>
              <a:rPr lang="zh-CN" altLang="en-US">
                <a:ea typeface="思源黑体 CN Bold" pitchFamily="34" charset="-122"/>
              </a:rPr>
              <a:t>要养成一个文明的好习惯；</a:t>
            </a:r>
            <a:endParaRPr lang="zh-CN" altLang="en-US">
              <a:ea typeface="思源黑体 CN Bold" pitchFamily="34" charset="-122"/>
            </a:endParaRPr>
          </a:p>
          <a:p>
            <a:pPr lvl="0" eaLnBrk="1" latinLnBrk="1" hangingPunct="1">
              <a:lnSpc>
                <a:spcPct val="150000"/>
              </a:lnSpc>
            </a:pPr>
            <a:r>
              <a:rPr lang="en-US" altLang="zh-CN">
                <a:ea typeface="思源黑体 CN Bold" pitchFamily="34" charset="-122"/>
              </a:rPr>
              <a:t>3.</a:t>
            </a:r>
            <a:r>
              <a:rPr lang="zh-CN" altLang="en-US">
                <a:ea typeface="思源黑体 CN Bold" pitchFamily="34" charset="-122"/>
              </a:rPr>
              <a:t>要为集体做一件好事；</a:t>
            </a:r>
            <a:r>
              <a:rPr lang="en-US" altLang="zh-CN">
                <a:ea typeface="思源黑体 CN Bold" pitchFamily="34" charset="-122"/>
              </a:rPr>
              <a:t>4.</a:t>
            </a:r>
            <a:r>
              <a:rPr lang="zh-CN" altLang="en-US">
                <a:ea typeface="思源黑体 CN Bold" pitchFamily="34" charset="-122"/>
              </a:rPr>
              <a:t>要改正一个缺点；</a:t>
            </a:r>
            <a:endParaRPr lang="zh-CN" altLang="en-US">
              <a:ea typeface="思源黑体 CN Bold" pitchFamily="34" charset="-122"/>
            </a:endParaRPr>
          </a:p>
          <a:p>
            <a:pPr lvl="0" eaLnBrk="1" latinLnBrk="1" hangingPunct="1">
              <a:lnSpc>
                <a:spcPct val="150000"/>
              </a:lnSpc>
            </a:pPr>
            <a:r>
              <a:rPr lang="en-US" altLang="zh-CN">
                <a:ea typeface="思源黑体 CN Bold" pitchFamily="34" charset="-122"/>
              </a:rPr>
              <a:t>5.</a:t>
            </a:r>
            <a:r>
              <a:rPr lang="zh-CN" altLang="en-US">
                <a:ea typeface="思源黑体 CN Bold" pitchFamily="34" charset="-122"/>
              </a:rPr>
              <a:t>要争取一点进步；</a:t>
            </a:r>
            <a:endParaRPr lang="zh-CN" altLang="en-US">
              <a:ea typeface="思源黑体 CN Bold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48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48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48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48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62" grpId="0"/>
      <p:bldP spid="1048763" grpId="0" animBg="1"/>
      <p:bldP spid="1048765" grpId="0"/>
      <p:bldP spid="104876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577" name="矩形 1"/>
          <p:cNvSpPr/>
          <p:nvPr/>
        </p:nvSpPr>
        <p:spPr>
          <a:xfrm>
            <a:off x="3143250" y="1108075"/>
            <a:ext cx="6000750" cy="29035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algn="ctr" eaLnBrk="1" latinLnBrk="1" hangingPunct="1"/>
            <a:endParaRPr lang="zh-CN" altLang="en-US">
              <a:solidFill>
                <a:srgbClr val="FFFFFF"/>
              </a:solidFill>
              <a:latin typeface="思源黑体" pitchFamily="34" charset="-122"/>
              <a:ea typeface="思源黑体" pitchFamily="3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 rot="0">
            <a:off x="3298825" y="1852612"/>
            <a:ext cx="1136650" cy="763587"/>
            <a:chOff x="1001850" y="1771739"/>
            <a:chExt cx="3883976" cy="2604399"/>
          </a:xfrm>
        </p:grpSpPr>
        <p:sp>
          <p:nvSpPr>
            <p:cNvPr id="1048578" name="Rectangle 3"/>
            <p:cNvSpPr/>
            <p:nvPr/>
          </p:nvSpPr>
          <p:spPr>
            <a:xfrm>
              <a:off x="1001850" y="1928759"/>
              <a:ext cx="3580201" cy="2447379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anchor="ctr"/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r>
                <a:rPr lang="zh-CN" altLang="en-US" sz="4000" b="1">
                  <a:solidFill>
                    <a:schemeClr val="lt1"/>
                  </a:solidFill>
                  <a:latin typeface="思源黑体" pitchFamily="34" charset="-122"/>
                  <a:ea typeface="思源黑体" pitchFamily="34" charset="-122"/>
                  <a:sym typeface="+mn-lt"/>
                </a:rPr>
                <a:t>目录</a:t>
              </a:r>
              <a:endParaRPr lang="zh-CN" altLang="en-US" sz="4000" b="1">
                <a:solidFill>
                  <a:schemeClr val="lt1"/>
                </a:solidFill>
                <a:latin typeface="思源黑体" pitchFamily="34" charset="-122"/>
                <a:ea typeface="思源黑体" pitchFamily="34" charset="-122"/>
                <a:sym typeface="+mn-lt"/>
              </a:endParaRPr>
            </a:p>
          </p:txBody>
        </p:sp>
        <p:sp>
          <p:nvSpPr>
            <p:cNvPr id="1048579" name="Rectangle 4"/>
            <p:cNvSpPr/>
            <p:nvPr/>
          </p:nvSpPr>
          <p:spPr>
            <a:xfrm rot="5400000">
              <a:off x="2371053" y="1655608"/>
              <a:ext cx="2398646" cy="26309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1440" tIns="45720" rIns="91440" bIns="45720" anchor="t"/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eaLnBrk="1" latinLnBrk="1" hangingPunct="1"/>
              <a:r>
                <a:rPr lang="en-US" altLang="zh-CN" sz="1600" b="1">
                  <a:solidFill>
                    <a:schemeClr val="lt1"/>
                  </a:solidFill>
                  <a:latin typeface="思源黑体" pitchFamily="34" charset="-122"/>
                  <a:ea typeface="思源黑体" pitchFamily="34" charset="-122"/>
                  <a:sym typeface="+mn-lt"/>
                </a:rPr>
                <a:t>CONTENTS</a:t>
              </a:r>
              <a:endParaRPr lang="en-US" altLang="zh-CN" sz="1600" b="1">
                <a:solidFill>
                  <a:schemeClr val="lt1"/>
                </a:solidFill>
                <a:latin typeface="思源黑体" pitchFamily="34" charset="-122"/>
                <a:ea typeface="思源黑体" pitchFamily="34" charset="-122"/>
                <a:sym typeface="+mn-lt"/>
              </a:endParaRPr>
            </a:p>
          </p:txBody>
        </p:sp>
      </p:grpSp>
      <p:sp>
        <p:nvSpPr>
          <p:cNvPr id="1048580" name="圆角矩形 12"/>
          <p:cNvSpPr/>
          <p:nvPr/>
        </p:nvSpPr>
        <p:spPr>
          <a:xfrm>
            <a:off x="4767262" y="1714500"/>
            <a:ext cx="492125" cy="414337"/>
          </a:xfrm>
          <a:prstGeom prst="roundRect">
            <a:avLst>
              <a:gd name="adj" fmla="val 0"/>
            </a:avLst>
          </a:prstGeom>
          <a:noFill/>
          <a:ln w="12700" cap="flat" cmpd="sng">
            <a:solidFill>
              <a:schemeClr val="lt1">
                <a:alpha val="100000"/>
              </a:schemeClr>
            </a:solidFill>
            <a:prstDash val="solid"/>
            <a:round/>
          </a:ln>
        </p:spPr>
        <p:txBody>
          <a:bodyPr vert="horz" lIns="68585" tIns="34293" rIns="68585" bIns="34293" anchor="ctr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algn="ctr" eaLnBrk="1" latinLnBrk="1" hangingPunct="1"/>
            <a:r>
              <a:rPr lang="en-US" altLang="zh-CN" sz="2000">
                <a:solidFill>
                  <a:schemeClr val="lt1"/>
                </a:solidFill>
                <a:latin typeface="思源黑体" pitchFamily="34" charset="-122"/>
                <a:ea typeface="思源黑体" pitchFamily="34" charset="-122"/>
                <a:sym typeface="+mn-lt"/>
              </a:rPr>
              <a:t>01</a:t>
            </a:r>
            <a:endParaRPr lang="en-US" altLang="zh-CN" sz="2000">
              <a:solidFill>
                <a:schemeClr val="lt1"/>
              </a:solidFill>
              <a:latin typeface="思源黑体" pitchFamily="34" charset="-122"/>
              <a:ea typeface="思源黑体" pitchFamily="34" charset="-122"/>
              <a:sym typeface="+mn-lt"/>
            </a:endParaRPr>
          </a:p>
        </p:txBody>
      </p:sp>
      <p:sp>
        <p:nvSpPr>
          <p:cNvPr id="1048581" name="圆角矩形 12"/>
          <p:cNvSpPr/>
          <p:nvPr/>
        </p:nvSpPr>
        <p:spPr>
          <a:xfrm>
            <a:off x="5572125" y="1714500"/>
            <a:ext cx="3357562" cy="41433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lIns="68585" tIns="34293" rIns="68585" bIns="34293" anchor="ctr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eaLnBrk="1" latinLnBrk="1" hangingPunct="1"/>
            <a:r>
              <a:rPr lang="zh-CN" altLang="en-US" sz="2000" b="1">
                <a:solidFill>
                  <a:schemeClr val="lt1"/>
                </a:solidFill>
                <a:latin typeface="思源黑体 CN Bold" pitchFamily="34" charset="-122"/>
                <a:ea typeface="思源黑体 CN Bold" pitchFamily="34" charset="-122"/>
              </a:rPr>
              <a:t>少先队员“六知”</a:t>
            </a:r>
            <a:endParaRPr lang="zh-CN" altLang="en-US" sz="2000" b="1">
              <a:solidFill>
                <a:schemeClr val="lt1"/>
              </a:solidFill>
              <a:latin typeface="思源黑体 CN Bold" pitchFamily="34" charset="-122"/>
              <a:ea typeface="思源黑体 CN Bold" pitchFamily="34" charset="-122"/>
            </a:endParaRPr>
          </a:p>
        </p:txBody>
      </p:sp>
      <p:sp>
        <p:nvSpPr>
          <p:cNvPr id="1048582" name="圆角矩形 12"/>
          <p:cNvSpPr/>
          <p:nvPr/>
        </p:nvSpPr>
        <p:spPr>
          <a:xfrm>
            <a:off x="4767262" y="2305050"/>
            <a:ext cx="492125" cy="414337"/>
          </a:xfrm>
          <a:prstGeom prst="roundRect">
            <a:avLst>
              <a:gd name="adj" fmla="val 0"/>
            </a:avLst>
          </a:prstGeom>
          <a:noFill/>
          <a:ln w="12700" cap="flat" cmpd="sng">
            <a:solidFill>
              <a:schemeClr val="lt1">
                <a:alpha val="100000"/>
              </a:schemeClr>
            </a:solidFill>
            <a:prstDash val="solid"/>
            <a:round/>
          </a:ln>
        </p:spPr>
        <p:txBody>
          <a:bodyPr vert="horz" lIns="68585" tIns="34293" rIns="68585" bIns="34293" anchor="ctr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algn="ctr" eaLnBrk="1" latinLnBrk="1" hangingPunct="1"/>
            <a:r>
              <a:rPr lang="en-US" altLang="zh-CN" sz="2000">
                <a:solidFill>
                  <a:schemeClr val="lt1"/>
                </a:solidFill>
                <a:latin typeface="思源黑体" pitchFamily="34" charset="-122"/>
                <a:ea typeface="思源黑体" pitchFamily="34" charset="-122"/>
                <a:sym typeface="+mn-lt"/>
              </a:rPr>
              <a:t>02</a:t>
            </a:r>
            <a:endParaRPr lang="en-US" altLang="zh-CN" sz="2000">
              <a:solidFill>
                <a:schemeClr val="lt1"/>
              </a:solidFill>
              <a:latin typeface="思源黑体" pitchFamily="34" charset="-122"/>
              <a:ea typeface="思源黑体" pitchFamily="34" charset="-122"/>
              <a:sym typeface="+mn-lt"/>
            </a:endParaRPr>
          </a:p>
        </p:txBody>
      </p:sp>
      <p:sp>
        <p:nvSpPr>
          <p:cNvPr id="1048583" name="圆角矩形 12"/>
          <p:cNvSpPr/>
          <p:nvPr/>
        </p:nvSpPr>
        <p:spPr>
          <a:xfrm>
            <a:off x="5537200" y="2305050"/>
            <a:ext cx="3035300" cy="41433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lIns="68585" tIns="34293" rIns="68585" bIns="34293" anchor="ctr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/>
            <a:r>
              <a:rPr lang="zh-CN" altLang="en-US" sz="2000" b="1">
                <a:solidFill>
                  <a:schemeClr val="lt1"/>
                </a:solidFill>
                <a:latin typeface="思源黑体 CN Bold" pitchFamily="34" charset="-122"/>
                <a:ea typeface="思源黑体 CN Bold" pitchFamily="34" charset="-122"/>
              </a:rPr>
              <a:t>少先队员“六会”</a:t>
            </a:r>
            <a:endParaRPr lang="zh-CN" altLang="en-US" sz="2000" b="1">
              <a:solidFill>
                <a:schemeClr val="lt1"/>
              </a:solidFill>
              <a:latin typeface="思源黑体 CN Bold" pitchFamily="34" charset="-122"/>
              <a:ea typeface="思源黑体 CN Bold" pitchFamily="34" charset="-122"/>
            </a:endParaRPr>
          </a:p>
        </p:txBody>
      </p:sp>
      <p:sp>
        <p:nvSpPr>
          <p:cNvPr id="1048584" name="圆角矩形 12"/>
          <p:cNvSpPr/>
          <p:nvPr/>
        </p:nvSpPr>
        <p:spPr>
          <a:xfrm>
            <a:off x="4767262" y="2943225"/>
            <a:ext cx="492125" cy="414337"/>
          </a:xfrm>
          <a:prstGeom prst="roundRect">
            <a:avLst>
              <a:gd name="adj" fmla="val 0"/>
            </a:avLst>
          </a:prstGeom>
          <a:noFill/>
          <a:ln w="12700" cap="flat" cmpd="sng">
            <a:solidFill>
              <a:schemeClr val="lt1">
                <a:alpha val="100000"/>
              </a:schemeClr>
            </a:solidFill>
            <a:prstDash val="solid"/>
            <a:round/>
          </a:ln>
        </p:spPr>
        <p:txBody>
          <a:bodyPr vert="horz" lIns="68585" tIns="34293" rIns="68585" bIns="34293" anchor="ctr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algn="ctr" eaLnBrk="1" latinLnBrk="1" hangingPunct="1"/>
            <a:r>
              <a:rPr lang="en-US" altLang="zh-CN" sz="2000">
                <a:solidFill>
                  <a:schemeClr val="lt1"/>
                </a:solidFill>
                <a:latin typeface="思源黑体" pitchFamily="34" charset="-122"/>
                <a:ea typeface="思源黑体" pitchFamily="34" charset="-122"/>
                <a:sym typeface="+mn-lt"/>
              </a:rPr>
              <a:t>03</a:t>
            </a:r>
            <a:endParaRPr lang="en-US" altLang="zh-CN" sz="2000">
              <a:solidFill>
                <a:schemeClr val="lt1"/>
              </a:solidFill>
              <a:latin typeface="思源黑体" pitchFamily="34" charset="-122"/>
              <a:ea typeface="思源黑体" pitchFamily="34" charset="-122"/>
              <a:sym typeface="+mn-lt"/>
            </a:endParaRPr>
          </a:p>
        </p:txBody>
      </p:sp>
      <p:sp>
        <p:nvSpPr>
          <p:cNvPr id="1048585" name="圆角矩形 12"/>
          <p:cNvSpPr/>
          <p:nvPr/>
        </p:nvSpPr>
        <p:spPr>
          <a:xfrm>
            <a:off x="5578475" y="2943225"/>
            <a:ext cx="3422650" cy="41433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lIns="68585" tIns="34293" rIns="68585" bIns="34293" anchor="ctr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eaLnBrk="1" latinLnBrk="1" hangingPunct="1"/>
            <a:r>
              <a:rPr lang="zh-CN" altLang="en-US" sz="2000" b="1">
                <a:solidFill>
                  <a:schemeClr val="lt1"/>
                </a:solidFill>
                <a:latin typeface="思源黑体 CN Bold" pitchFamily="34" charset="-122"/>
                <a:ea typeface="思源黑体 CN Bold" pitchFamily="34" charset="-122"/>
              </a:rPr>
              <a:t>少先队员“一做”</a:t>
            </a:r>
            <a:endParaRPr lang="zh-CN" altLang="en-US" sz="2000" b="1">
              <a:solidFill>
                <a:schemeClr val="lt1"/>
              </a:solidFill>
              <a:latin typeface="思源黑体 CN Bold" pitchFamily="34" charset="-122"/>
              <a:ea typeface="思源黑体 CN Bold" pitchFamily="34" charset="-122"/>
            </a:endParaRPr>
          </a:p>
        </p:txBody>
      </p:sp>
      <p:pic>
        <p:nvPicPr>
          <p:cNvPr id="2097162" name="图片 6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5292725" y="211137"/>
            <a:ext cx="2767012" cy="642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63" name="Picture 51" descr="边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-325120" y="0"/>
            <a:ext cx="305911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64" name="Picture 75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-180975" y="483552"/>
            <a:ext cx="2916237" cy="3328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65" name="Picture 52" descr="4400"/>
          <p:cNvPicPr/>
          <p:nvPr/>
        </p:nvPicPr>
        <p:blipFill>
          <a:blip r:embed="rId4">
            <a:lum contrast="20000"/>
          </a:blip>
          <a:srcRect/>
          <a:stretch>
            <a:fillRect/>
          </a:stretch>
        </p:blipFill>
        <p:spPr>
          <a:xfrm>
            <a:off x="-113665" y="3220402"/>
            <a:ext cx="3779837" cy="1941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97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97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97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97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97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48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48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48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48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48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048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48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097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77" grpId="0" animBg="1"/>
      <p:bldP spid="1048580" grpId="0" animBg="1"/>
      <p:bldP spid="1048581" grpId="0"/>
      <p:bldP spid="1048582" grpId="0" animBg="1"/>
      <p:bldP spid="1048583" grpId="0"/>
      <p:bldP spid="1048584" grpId="0" animBg="1"/>
      <p:bldP spid="104858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9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71" name="圆角矩形 9"/>
          <p:cNvSpPr/>
          <p:nvPr/>
        </p:nvSpPr>
        <p:spPr>
          <a:xfrm>
            <a:off x="1246187" y="1258887"/>
            <a:ext cx="6734175" cy="474662"/>
          </a:xfrm>
          <a:prstGeom prst="roundRect">
            <a:avLst/>
          </a:prstGeom>
          <a:gradFill rotWithShape="0">
            <a:gsLst>
              <a:gs pos="0">
                <a:srgbClr val="FFED00">
                  <a:alpha val="100000"/>
                </a:srgbClr>
              </a:gs>
              <a:gs pos="0">
                <a:srgbClr val="FFED00">
                  <a:alpha val="100000"/>
                </a:srgbClr>
              </a:gs>
              <a:gs pos="57001">
                <a:srgbClr val="F40000">
                  <a:alpha val="100000"/>
                </a:srgbClr>
              </a:gs>
              <a:gs pos="100000">
                <a:srgbClr val="B70000">
                  <a:alpha val="100000"/>
                </a:srgbClr>
              </a:gs>
            </a:gsLst>
            <a:lin ang="7200000" scaled="0"/>
          </a:gradFill>
          <a:ln w="25400" cap="flat" cmpd="sng">
            <a:solidFill>
              <a:srgbClr val="FFC000">
                <a:alpha val="100000"/>
              </a:srgbClr>
            </a:solidFill>
            <a:prstDash val="solid"/>
            <a:round/>
          </a:ln>
          <a:effectLst>
            <a:outerShdw dist="38100" dir="6299994" sx="107001" sy="107001" algn="t">
              <a:srgbClr val="000000">
                <a:alpha val="34000"/>
              </a:srgbClr>
            </a:outerShdw>
          </a:effectLst>
        </p:spPr>
        <p:txBody>
          <a:bodyPr vert="horz" lIns="68580" tIns="34290" rIns="68580" bIns="34290" anchor="ctr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algn="ctr" eaLnBrk="1" latinLnBrk="1" hangingPunct="1"/>
            <a:r>
              <a:rPr lang="zh-CN" altLang="en-US" b="1">
                <a:solidFill>
                  <a:schemeClr val="lt1"/>
                </a:solidFill>
                <a:latin typeface="思源黑体 CN Bold" pitchFamily="34" charset="-122"/>
                <a:ea typeface="思源黑体 CN Bold" pitchFamily="34" charset="-122"/>
                <a:sym typeface="+mn-ea"/>
              </a:rPr>
              <a:t>少先队员“一做”</a:t>
            </a:r>
            <a:endParaRPr lang="zh-CN" altLang="en-US" b="1">
              <a:solidFill>
                <a:srgbClr val="FFFFFF"/>
              </a:solidFill>
              <a:latin typeface="思源黑体" pitchFamily="34" charset="-122"/>
              <a:ea typeface="思源黑体" pitchFamily="34" charset="-122"/>
            </a:endParaRPr>
          </a:p>
        </p:txBody>
      </p:sp>
      <p:grpSp>
        <p:nvGrpSpPr>
          <p:cNvPr id="140" name="组合 139"/>
          <p:cNvGrpSpPr/>
          <p:nvPr/>
        </p:nvGrpSpPr>
        <p:grpSpPr>
          <a:xfrm rot="0">
            <a:off x="828675" y="1822450"/>
            <a:ext cx="7126287" cy="2719387"/>
            <a:chOff x="522" y="1148"/>
            <a:chExt cx="4489" cy="1713"/>
          </a:xfrm>
        </p:grpSpPr>
        <p:pic>
          <p:nvPicPr>
            <p:cNvPr id="2097197" name="圆角矩形 10"/>
            <p:cNvPicPr/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522" y="1148"/>
              <a:ext cx="4489" cy="17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772" name="文本框 1048771"/>
            <p:cNvSpPr txBox="1"/>
            <p:nvPr/>
          </p:nvSpPr>
          <p:spPr>
            <a:xfrm rot="10800000">
              <a:off x="789" y="1257"/>
              <a:ext cx="4116" cy="139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51428" tIns="25714" rIns="51428" bIns="25714" anchor="ctr"/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eaLnBrk="1" latinLnBrk="1" hangingPunct="1">
                <a:lnSpc>
                  <a:spcPct val="200000"/>
                </a:lnSpc>
              </a:pPr>
              <a:endParaRPr lang="zh-CN" altLang="en-US" sz="1500">
                <a:latin typeface="思源黑体" pitchFamily="34" charset="-122"/>
                <a:ea typeface="思源黑体" pitchFamily="34" charset="-122"/>
              </a:endParaRPr>
            </a:p>
          </p:txBody>
        </p:sp>
      </p:grpSp>
      <p:sp>
        <p:nvSpPr>
          <p:cNvPr id="1048774" name="文本框 3"/>
          <p:cNvSpPr txBox="1"/>
          <p:nvPr/>
        </p:nvSpPr>
        <p:spPr>
          <a:xfrm>
            <a:off x="1643062" y="2357437"/>
            <a:ext cx="3286125" cy="1608137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eaLnBrk="1" latinLnBrk="1" hangingPunct="1"/>
            <a:r>
              <a:rPr lang="zh-CN" altLang="en-US" sz="2000" b="1">
                <a:latin typeface="思源黑体 CN Bold" pitchFamily="34" charset="-122"/>
                <a:ea typeface="思源黑体 CN Bold" pitchFamily="34" charset="-122"/>
              </a:rPr>
              <a:t>小小的我们有一个大大的梦</a:t>
            </a:r>
            <a:endParaRPr lang="zh-CN" altLang="en-US" sz="2000" b="1">
              <a:latin typeface="思源黑体 CN Bold" pitchFamily="34" charset="-122"/>
              <a:ea typeface="思源黑体 CN Bold" pitchFamily="34" charset="-122"/>
            </a:endParaRPr>
          </a:p>
          <a:p>
            <a:pPr lvl="0" eaLnBrk="1" latinLnBrk="1" hangingPunct="1"/>
            <a:endParaRPr lang="zh-CN" altLang="en-US" sz="2000" b="1">
              <a:latin typeface="思源黑体 CN Bold" pitchFamily="34" charset="-122"/>
              <a:ea typeface="思源黑体 CN Bold" pitchFamily="34" charset="-122"/>
            </a:endParaRPr>
          </a:p>
          <a:p>
            <a:pPr lvl="0" eaLnBrk="1" latinLnBrk="1" hangingPunct="1"/>
            <a:r>
              <a:rPr lang="zh-CN" altLang="en-US" sz="2000" b="1">
                <a:latin typeface="思源黑体 CN Bold" pitchFamily="34" charset="-122"/>
                <a:ea typeface="思源黑体 CN Bold" pitchFamily="34" charset="-122"/>
              </a:rPr>
              <a:t>今天我们是祖国的好儿童</a:t>
            </a:r>
            <a:endParaRPr lang="zh-CN" altLang="en-US" sz="2000" b="1">
              <a:latin typeface="思源黑体 CN Bold" pitchFamily="34" charset="-122"/>
              <a:ea typeface="思源黑体 CN Bold" pitchFamily="34" charset="-122"/>
            </a:endParaRPr>
          </a:p>
          <a:p>
            <a:pPr lvl="0" eaLnBrk="1" latinLnBrk="1" hangingPunct="1"/>
            <a:endParaRPr lang="zh-CN" altLang="en-US" sz="2000" b="1">
              <a:latin typeface="思源黑体 CN Bold" pitchFamily="34" charset="-122"/>
              <a:ea typeface="思源黑体 CN Bold" pitchFamily="34" charset="-122"/>
            </a:endParaRPr>
          </a:p>
          <a:p>
            <a:pPr lvl="0" eaLnBrk="1" latinLnBrk="1" hangingPunct="1"/>
            <a:r>
              <a:rPr lang="zh-CN" altLang="en-US" sz="2000" b="1">
                <a:latin typeface="思源黑体 CN Bold" pitchFamily="34" charset="-122"/>
                <a:ea typeface="思源黑体 CN Bold" pitchFamily="34" charset="-122"/>
              </a:rPr>
              <a:t>明天我们要做祖国的建设者</a:t>
            </a:r>
            <a:endParaRPr lang="zh-CN" altLang="en-US" sz="2000" b="1">
              <a:latin typeface="思源黑体 CN Bold" pitchFamily="34" charset="-122"/>
              <a:ea typeface="思源黑体 CN Bold" pitchFamily="34" charset="-122"/>
            </a:endParaRPr>
          </a:p>
        </p:txBody>
      </p:sp>
      <p:pic>
        <p:nvPicPr>
          <p:cNvPr id="2097198" name="图片 6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786312" y="1817687"/>
            <a:ext cx="2714625" cy="3325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48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48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97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71" grpId="0" animBg="1"/>
      <p:bldP spid="104877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3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grpSp>
        <p:nvGrpSpPr>
          <p:cNvPr id="144" name="组合 143"/>
          <p:cNvGrpSpPr/>
          <p:nvPr/>
        </p:nvGrpSpPr>
        <p:grpSpPr>
          <a:xfrm rot="0">
            <a:off x="578485" y="678180"/>
            <a:ext cx="7779385" cy="4110990"/>
            <a:chOff x="522" y="1155"/>
            <a:chExt cx="4383" cy="1706"/>
          </a:xfrm>
        </p:grpSpPr>
        <p:pic>
          <p:nvPicPr>
            <p:cNvPr id="2097199" name="圆角矩形 10"/>
            <p:cNvPicPr/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522" y="1155"/>
              <a:ext cx="4383" cy="17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780" name="文本框 1048779"/>
            <p:cNvSpPr txBox="1"/>
            <p:nvPr/>
          </p:nvSpPr>
          <p:spPr>
            <a:xfrm rot="10800000">
              <a:off x="789" y="1257"/>
              <a:ext cx="4116" cy="139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51428" tIns="25714" rIns="51428" bIns="25714" anchor="ctr"/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eaLnBrk="1" latinLnBrk="1" hangingPunct="1">
                <a:lnSpc>
                  <a:spcPct val="200000"/>
                </a:lnSpc>
              </a:pPr>
              <a:endParaRPr lang="zh-CN" altLang="en-US" sz="1500">
                <a:latin typeface="思源黑体" pitchFamily="34" charset="-122"/>
                <a:ea typeface="思源黑体" pitchFamily="34" charset="-122"/>
              </a:endParaRPr>
            </a:p>
          </p:txBody>
        </p:sp>
      </p:grpSp>
      <p:sp>
        <p:nvSpPr>
          <p:cNvPr id="1048782" name="文本框 3"/>
          <p:cNvSpPr txBox="1"/>
          <p:nvPr/>
        </p:nvSpPr>
        <p:spPr>
          <a:xfrm>
            <a:off x="1117600" y="1363980"/>
            <a:ext cx="7240270" cy="2376805"/>
          </a:xfrm>
          <a:prstGeom prst="rect">
            <a:avLst/>
          </a:prstGeom>
          <a:noFill/>
          <a:ln>
            <a:noFill/>
          </a:ln>
        </p:spPr>
        <p:txBody>
          <a:bodyPr vert="horz" wrap="square" lIns="68580" tIns="34290" rIns="68580" bIns="34290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eaLnBrk="1" latinLnBrk="1" hangingPunct="1">
              <a:lnSpc>
                <a:spcPct val="150000"/>
              </a:lnSpc>
            </a:pPr>
            <a:r>
              <a:rPr lang="zh-CN" altLang="en-US" sz="2000">
                <a:ea typeface="思源黑体 CN Bold" pitchFamily="34" charset="-122"/>
              </a:rPr>
              <a:t>我们要听习爷爷的话：</a:t>
            </a:r>
            <a:endParaRPr lang="zh-CN" altLang="en-US" sz="2000">
              <a:ea typeface="思源黑体 CN Bold" pitchFamily="34" charset="-122"/>
            </a:endParaRPr>
          </a:p>
          <a:p>
            <a:pPr lvl="0" eaLnBrk="1" latinLnBrk="1" hangingPunct="1">
              <a:lnSpc>
                <a:spcPct val="150000"/>
              </a:lnSpc>
            </a:pPr>
            <a:r>
              <a:rPr lang="zh-CN" altLang="en-US">
                <a:ea typeface="思源黑体 CN Bold" pitchFamily="34" charset="-122"/>
              </a:rPr>
              <a:t>“</a:t>
            </a:r>
            <a:r>
              <a:rPr lang="zh-CN" altLang="en-US" sz="2400" b="1">
                <a:solidFill>
                  <a:srgbClr val="FF0000"/>
                </a:solidFill>
                <a:ea typeface="思源黑体 CN Bold" pitchFamily="34" charset="-122"/>
              </a:rPr>
              <a:t>从小学习做人、从小学习立志、从小学习创造</a:t>
            </a:r>
            <a:r>
              <a:rPr lang="zh-CN" altLang="en-US">
                <a:ea typeface="思源黑体 CN Bold" pitchFamily="34" charset="-122"/>
              </a:rPr>
              <a:t>”</a:t>
            </a:r>
            <a:endParaRPr lang="zh-CN" altLang="en-US">
              <a:ea typeface="思源黑体 CN Bold" pitchFamily="34" charset="-122"/>
            </a:endParaRPr>
          </a:p>
          <a:p>
            <a:pPr lvl="0" eaLnBrk="1" latinLnBrk="1" hangingPunct="1">
              <a:lnSpc>
                <a:spcPct val="150000"/>
              </a:lnSpc>
            </a:pPr>
            <a:r>
              <a:rPr lang="zh-CN" altLang="en-US" sz="2000">
                <a:ea typeface="思源黑体 CN Bold" pitchFamily="34" charset="-122"/>
              </a:rPr>
              <a:t>长大以后去实现中华民族伟大复兴的中国梦。</a:t>
            </a:r>
            <a:endParaRPr lang="zh-CN" altLang="en-US" sz="2000">
              <a:ea typeface="思源黑体 CN Bold" pitchFamily="34" charset="-122"/>
            </a:endParaRPr>
          </a:p>
          <a:p>
            <a:pPr lvl="0" eaLnBrk="1" latinLnBrk="1" hangingPunct="1">
              <a:lnSpc>
                <a:spcPct val="150000"/>
              </a:lnSpc>
            </a:pPr>
            <a:endParaRPr lang="zh-CN" altLang="en-US">
              <a:ea typeface="思源黑体 CN Bold" pitchFamily="34" charset="-122"/>
            </a:endParaRPr>
          </a:p>
          <a:p>
            <a:pPr lvl="0" eaLnBrk="1" latinLnBrk="1" hangingPunct="1">
              <a:lnSpc>
                <a:spcPct val="150000"/>
              </a:lnSpc>
            </a:pPr>
            <a:endParaRPr lang="zh-CN" altLang="en-US" b="1">
              <a:latin typeface="+mj-ea"/>
              <a:ea typeface="+mj-ea"/>
              <a:cs typeface="+mj-ea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48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8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grpSp>
        <p:nvGrpSpPr>
          <p:cNvPr id="42" name="组合 41"/>
          <p:cNvGrpSpPr/>
          <p:nvPr/>
        </p:nvGrpSpPr>
        <p:grpSpPr>
          <a:xfrm rot="0">
            <a:off x="4037012" y="757237"/>
            <a:ext cx="849312" cy="931862"/>
            <a:chOff x="6588224" y="2527446"/>
            <a:chExt cx="2597798" cy="2852616"/>
          </a:xfrm>
        </p:grpSpPr>
        <p:pic>
          <p:nvPicPr>
            <p:cNvPr id="2097166" name="图片 74"/>
            <p:cNvPicPr/>
            <p:nvPr/>
          </p:nvPicPr>
          <p:blipFill>
            <a:blip r:embed="rId1"/>
            <a:srcRect r="35275"/>
            <a:stretch>
              <a:fillRect/>
            </a:stretch>
          </p:blipFill>
          <p:spPr>
            <a:xfrm>
              <a:off x="7413080" y="2527446"/>
              <a:ext cx="1772942" cy="26160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7167" name="图片 75"/>
            <p:cNvPicPr/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6588224" y="3072358"/>
              <a:ext cx="2564407" cy="230770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48589" name="矩形: 圆角 1"/>
          <p:cNvSpPr/>
          <p:nvPr/>
        </p:nvSpPr>
        <p:spPr>
          <a:xfrm>
            <a:off x="3668712" y="1414462"/>
            <a:ext cx="1833562" cy="439737"/>
          </a:xfrm>
          <a:prstGeom prst="roundRect">
            <a:avLst>
              <a:gd name="adj" fmla="val 50000"/>
            </a:avLst>
          </a:prstGeom>
          <a:solidFill>
            <a:srgbClr val="D50001"/>
          </a:solidFill>
          <a:ln>
            <a:noFill/>
          </a:ln>
        </p:spPr>
        <p:txBody>
          <a:bodyPr vert="horz" lIns="68580" tIns="34290" rIns="68580" bIns="34290" anchor="ctr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algn="ctr" eaLnBrk="1" latinLnBrk="1" hangingPunct="1"/>
            <a:endParaRPr lang="zh-CN" altLang="en-US">
              <a:solidFill>
                <a:srgbClr val="FFFFFF"/>
              </a:solidFill>
              <a:ea typeface="思源黑体 CN Bold" pitchFamily="34" charset="-122"/>
            </a:endParaRPr>
          </a:p>
        </p:txBody>
      </p:sp>
      <p:sp>
        <p:nvSpPr>
          <p:cNvPr id="1048590" name="矩形 53"/>
          <p:cNvSpPr/>
          <p:nvPr/>
        </p:nvSpPr>
        <p:spPr>
          <a:xfrm>
            <a:off x="4113212" y="1438275"/>
            <a:ext cx="958850" cy="392112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eaLnBrk="1" latinLnBrk="1" hangingPunct="1"/>
            <a:r>
              <a:rPr lang="zh-CN" altLang="en-US" sz="2100" b="1">
                <a:solidFill>
                  <a:srgbClr val="F6E9D6"/>
                </a:solidFill>
                <a:latin typeface="思源黑体 CN Bold" pitchFamily="34" charset="-122"/>
                <a:ea typeface="思源黑体 CN Bold" pitchFamily="34" charset="-122"/>
              </a:rPr>
              <a:t>第一章</a:t>
            </a:r>
            <a:endParaRPr lang="zh-CN" altLang="en-US" sz="2100" b="1">
              <a:solidFill>
                <a:srgbClr val="F6E9D6"/>
              </a:solidFill>
              <a:latin typeface="思源黑体 CN Bold" pitchFamily="34" charset="-122"/>
              <a:ea typeface="思源黑体 CN Bold" pitchFamily="34" charset="-122"/>
            </a:endParaRPr>
          </a:p>
        </p:txBody>
      </p:sp>
      <p:pic>
        <p:nvPicPr>
          <p:cNvPr id="2097168" name="Picture 14" descr="G:\蜜蜜\55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4605" y="428625"/>
            <a:ext cx="9144000" cy="428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69" name="图片 23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7215187" y="3286125"/>
            <a:ext cx="1928812" cy="1857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8591" name="矩形 51"/>
          <p:cNvSpPr/>
          <p:nvPr/>
        </p:nvSpPr>
        <p:spPr>
          <a:xfrm>
            <a:off x="1643062" y="2603500"/>
            <a:ext cx="6457950" cy="728662"/>
          </a:xfrm>
          <a:prstGeom prst="rect">
            <a:avLst/>
          </a:prstGeom>
          <a:noFill/>
          <a:ln>
            <a:noFill/>
          </a:ln>
        </p:spPr>
        <p:txBody>
          <a:bodyPr vert="horz" lIns="51435" tIns="25718" rIns="51435" bIns="25718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algn="ctr" eaLnBrk="1" latinLnBrk="1" hangingPunct="1"/>
            <a:r>
              <a:rPr lang="zh-CN" altLang="en-US" sz="4400" b="1">
                <a:solidFill>
                  <a:srgbClr val="C00000"/>
                </a:solidFill>
                <a:latin typeface="思源黑体 CN Bold" pitchFamily="34" charset="-122"/>
                <a:ea typeface="思源黑体 CN Bold" pitchFamily="34" charset="-122"/>
              </a:rPr>
              <a:t>少先队员“六知”</a:t>
            </a:r>
            <a:endParaRPr lang="zh-CN" altLang="en-US" sz="4400" b="1">
              <a:solidFill>
                <a:srgbClr val="C00000"/>
              </a:solidFill>
              <a:latin typeface="思源黑体 CN Bold" pitchFamily="34" charset="-122"/>
              <a:ea typeface="思源黑体 CN Bold" pitchFamily="34" charset="-122"/>
            </a:endParaRPr>
          </a:p>
        </p:txBody>
      </p:sp>
      <p:cxnSp>
        <p:nvCxnSpPr>
          <p:cNvPr id="3145728" name="直接连接符 23"/>
          <p:cNvCxnSpPr/>
          <p:nvPr/>
        </p:nvCxnSpPr>
        <p:spPr>
          <a:xfrm flipV="1">
            <a:off x="1457325" y="2071687"/>
            <a:ext cx="6257925" cy="11112"/>
          </a:xfrm>
          <a:prstGeom prst="line">
            <a:avLst/>
          </a:prstGeom>
          <a:noFill/>
          <a:ln w="15875" cap="flat" cmpd="sng">
            <a:solidFill>
              <a:srgbClr val="D50001">
                <a:alpha val="100000"/>
              </a:srgbClr>
            </a:solidFill>
            <a:prstDash val="solid"/>
            <a:round/>
          </a:ln>
        </p:spPr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48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48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48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48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145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48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97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9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9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89" grpId="0" animBg="1"/>
      <p:bldP spid="1048590" grpId="0"/>
      <p:bldP spid="104859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8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596" name="矩形 11"/>
          <p:cNvSpPr/>
          <p:nvPr/>
        </p:nvSpPr>
        <p:spPr>
          <a:xfrm>
            <a:off x="1089025" y="276225"/>
            <a:ext cx="3495675" cy="438150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eaLnBrk="1" latinLnBrk="1" hangingPunct="1"/>
            <a:r>
              <a:rPr lang="zh-CN" altLang="en-US" sz="2400" b="1">
                <a:solidFill>
                  <a:srgbClr val="C00000"/>
                </a:solidFill>
                <a:latin typeface="思源黑体 CN Bold" pitchFamily="34" charset="-122"/>
                <a:ea typeface="思源黑体 CN Bold" pitchFamily="34" charset="-122"/>
              </a:rPr>
              <a:t>少先队员“六知”</a:t>
            </a:r>
            <a:endParaRPr lang="zh-CN" altLang="en-US" sz="2400" b="1">
              <a:solidFill>
                <a:srgbClr val="C00000"/>
              </a:solidFill>
              <a:latin typeface="思源黑体 CN Bold" pitchFamily="34" charset="-122"/>
              <a:ea typeface="思源黑体 CN Bold" pitchFamily="34" charset="-122"/>
            </a:endParaRPr>
          </a:p>
        </p:txBody>
      </p:sp>
      <p:sp>
        <p:nvSpPr>
          <p:cNvPr id="1048597" name="椭圆 8"/>
          <p:cNvSpPr/>
          <p:nvPr/>
        </p:nvSpPr>
        <p:spPr>
          <a:xfrm>
            <a:off x="3000375" y="1285875"/>
            <a:ext cx="3178175" cy="3071812"/>
          </a:xfrm>
          <a:prstGeom prst="ellipse">
            <a:avLst/>
          </a:prstGeom>
          <a:noFill/>
          <a:ln w="25400" cap="flat" cmpd="sng">
            <a:solidFill>
              <a:srgbClr val="C00000">
                <a:alpha val="100000"/>
              </a:srgbClr>
            </a:solidFill>
            <a:prstDash val="dash"/>
            <a:round/>
          </a:ln>
        </p:spPr>
        <p:txBody>
          <a:bodyPr vert="horz" lIns="68580" tIns="34290" rIns="68580" bIns="34290" anchor="ctr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algn="ctr" eaLnBrk="1" latinLnBrk="1" hangingPunct="1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49" name="组合 48"/>
          <p:cNvGrpSpPr/>
          <p:nvPr/>
        </p:nvGrpSpPr>
        <p:grpSpPr>
          <a:xfrm rot="0">
            <a:off x="357187" y="1727200"/>
            <a:ext cx="2957512" cy="448592"/>
            <a:chOff x="571463" y="2412460"/>
            <a:chExt cx="3942912" cy="598710"/>
          </a:xfrm>
        </p:grpSpPr>
        <p:sp>
          <p:nvSpPr>
            <p:cNvPr id="1048598" name="圆角矩形 10"/>
            <p:cNvSpPr/>
            <p:nvPr/>
          </p:nvSpPr>
          <p:spPr>
            <a:xfrm>
              <a:off x="579929" y="2412460"/>
              <a:ext cx="3934446" cy="582654"/>
            </a:xfrm>
            <a:prstGeom prst="roundRect">
              <a:avLst/>
            </a:prstGeom>
            <a:gradFill rotWithShape="0">
              <a:gsLst>
                <a:gs pos="0">
                  <a:srgbClr val="FF0000">
                    <a:alpha val="100000"/>
                  </a:srgbClr>
                </a:gs>
                <a:gs pos="0">
                  <a:srgbClr val="FF0000">
                    <a:alpha val="100000"/>
                  </a:srgbClr>
                </a:gs>
                <a:gs pos="100000">
                  <a:srgbClr val="FF3300">
                    <a:alpha val="100000"/>
                  </a:srgbClr>
                </a:gs>
              </a:gsLst>
              <a:lin ang="2400000" scaled="0"/>
            </a:gradFill>
            <a:ln>
              <a:noFill/>
            </a:ln>
          </p:spPr>
          <p:txBody>
            <a:bodyPr vert="horz" lIns="91440" tIns="45720" rIns="91440" bIns="45720" anchor="ctr"/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1048599" name="矩形 12"/>
            <p:cNvSpPr/>
            <p:nvPr/>
          </p:nvSpPr>
          <p:spPr>
            <a:xfrm>
              <a:off x="571463" y="2519621"/>
              <a:ext cx="3862997" cy="491549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anchor="t">
              <a:spAutoFit/>
            </a:bodyPr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r>
                <a:rPr lang="zh-CN" altLang="en-US" b="1" dirty="0">
                  <a:solidFill>
                    <a:schemeClr val="bg1"/>
                  </a:solidFill>
                  <a:sym typeface="+mn-ea"/>
                </a:rPr>
                <a:t>知道少先队的名称</a:t>
              </a:r>
              <a:endParaRPr lang="zh-CN" altLang="en-US" b="1" dirty="0">
                <a:solidFill>
                  <a:schemeClr val="bg1"/>
                </a:solidFill>
                <a:ea typeface="思源黑体 CN Bold" pitchFamily="34" charset="-122"/>
                <a:sym typeface="+mn-ea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 rot="0">
            <a:off x="145415" y="2484120"/>
            <a:ext cx="3168650" cy="443770"/>
            <a:chOff x="571462" y="3421819"/>
            <a:chExt cx="3942913" cy="592070"/>
          </a:xfrm>
        </p:grpSpPr>
        <p:sp>
          <p:nvSpPr>
            <p:cNvPr id="1048600" name="圆角矩形 17"/>
            <p:cNvSpPr/>
            <p:nvPr/>
          </p:nvSpPr>
          <p:spPr>
            <a:xfrm>
              <a:off x="579928" y="3421819"/>
              <a:ext cx="3934447" cy="584659"/>
            </a:xfrm>
            <a:prstGeom prst="roundRect">
              <a:avLst/>
            </a:prstGeom>
            <a:gradFill rotWithShape="0">
              <a:gsLst>
                <a:gs pos="0">
                  <a:srgbClr val="FF0000">
                    <a:alpha val="100000"/>
                  </a:srgbClr>
                </a:gs>
                <a:gs pos="0">
                  <a:srgbClr val="FF0000">
                    <a:alpha val="100000"/>
                  </a:srgbClr>
                </a:gs>
                <a:gs pos="100000">
                  <a:srgbClr val="FF3300">
                    <a:alpha val="100000"/>
                  </a:srgbClr>
                </a:gs>
              </a:gsLst>
              <a:lin ang="2400000" scaled="0"/>
            </a:gradFill>
            <a:ln>
              <a:noFill/>
            </a:ln>
          </p:spPr>
          <p:txBody>
            <a:bodyPr vert="horz" lIns="91440" tIns="45720" rIns="91440" bIns="45720" anchor="ctr"/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1048601" name="矩形 18"/>
            <p:cNvSpPr/>
            <p:nvPr/>
          </p:nvSpPr>
          <p:spPr>
            <a:xfrm>
              <a:off x="571462" y="3522509"/>
              <a:ext cx="3942913" cy="49138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anchor="t">
              <a:spAutoFit/>
            </a:bodyPr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r>
                <a:rPr lang="zh-CN" altLang="en-US" b="1" dirty="0">
                  <a:solidFill>
                    <a:schemeClr val="bg1"/>
                  </a:solidFill>
                  <a:sym typeface="+mn-ea"/>
                </a:rPr>
                <a:t>知道少先队的创立者和领导者</a:t>
              </a:r>
              <a:endParaRPr lang="zh-CN" altLang="en-US" b="1" dirty="0">
                <a:solidFill>
                  <a:schemeClr val="bg1"/>
                </a:solidFill>
                <a:ea typeface="思源黑体 CN Bold" pitchFamily="34" charset="-122"/>
                <a:sym typeface="+mn-ea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 rot="0">
            <a:off x="363537" y="3248025"/>
            <a:ext cx="2951162" cy="438150"/>
            <a:chOff x="580819" y="4440906"/>
            <a:chExt cx="3933556" cy="583659"/>
          </a:xfrm>
        </p:grpSpPr>
        <p:sp>
          <p:nvSpPr>
            <p:cNvPr id="1048602" name="圆角矩形 23"/>
            <p:cNvSpPr/>
            <p:nvPr/>
          </p:nvSpPr>
          <p:spPr>
            <a:xfrm>
              <a:off x="580819" y="4440906"/>
              <a:ext cx="3933556" cy="583659"/>
            </a:xfrm>
            <a:prstGeom prst="roundRect">
              <a:avLst/>
            </a:prstGeom>
            <a:gradFill rotWithShape="0">
              <a:gsLst>
                <a:gs pos="0">
                  <a:srgbClr val="FF0000">
                    <a:alpha val="100000"/>
                  </a:srgbClr>
                </a:gs>
                <a:gs pos="0">
                  <a:srgbClr val="FF0000">
                    <a:alpha val="100000"/>
                  </a:srgbClr>
                </a:gs>
                <a:gs pos="100000">
                  <a:srgbClr val="FF3300">
                    <a:alpha val="100000"/>
                  </a:srgbClr>
                </a:gs>
              </a:gsLst>
              <a:lin ang="2400000" scaled="0"/>
            </a:gradFill>
            <a:ln>
              <a:noFill/>
            </a:ln>
          </p:spPr>
          <p:txBody>
            <a:bodyPr vert="horz" lIns="91440" tIns="45720" rIns="91440" bIns="45720" anchor="ctr"/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1048603" name="矩形 24"/>
            <p:cNvSpPr/>
            <p:nvPr/>
          </p:nvSpPr>
          <p:spPr>
            <a:xfrm>
              <a:off x="666712" y="4491207"/>
              <a:ext cx="3847663" cy="490612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anchor="t">
              <a:spAutoFit/>
            </a:bodyPr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r>
                <a:rPr lang="zh-CN" altLang="en-US" b="1" dirty="0">
                  <a:solidFill>
                    <a:schemeClr val="bg1"/>
                  </a:solidFill>
                  <a:sym typeface="+mn-ea"/>
                </a:rPr>
                <a:t>知道队旗的含义</a:t>
              </a:r>
              <a:endParaRPr lang="zh-CN" altLang="en-US" b="1" dirty="0">
                <a:solidFill>
                  <a:schemeClr val="bg1"/>
                </a:solidFill>
                <a:ea typeface="思源黑体 CN Bold" pitchFamily="34" charset="-122"/>
                <a:sym typeface="+mn-ea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 rot="0">
            <a:off x="6072187" y="1755775"/>
            <a:ext cx="2857500" cy="448592"/>
            <a:chOff x="8167330" y="2412460"/>
            <a:chExt cx="3486406" cy="598710"/>
          </a:xfrm>
        </p:grpSpPr>
        <p:sp>
          <p:nvSpPr>
            <p:cNvPr id="1048604" name="圆角矩形 32"/>
            <p:cNvSpPr/>
            <p:nvPr/>
          </p:nvSpPr>
          <p:spPr>
            <a:xfrm>
              <a:off x="8167330" y="2412460"/>
              <a:ext cx="3486406" cy="582654"/>
            </a:xfrm>
            <a:prstGeom prst="roundRect">
              <a:avLst/>
            </a:prstGeom>
            <a:gradFill rotWithShape="0">
              <a:gsLst>
                <a:gs pos="0">
                  <a:srgbClr val="FF0000">
                    <a:alpha val="100000"/>
                  </a:srgbClr>
                </a:gs>
                <a:gs pos="0">
                  <a:srgbClr val="FF0000">
                    <a:alpha val="100000"/>
                  </a:srgbClr>
                </a:gs>
                <a:gs pos="100000">
                  <a:srgbClr val="FF3300">
                    <a:alpha val="100000"/>
                  </a:srgbClr>
                </a:gs>
              </a:gsLst>
              <a:lin ang="2400000" scaled="0"/>
            </a:gradFill>
            <a:ln>
              <a:noFill/>
            </a:ln>
          </p:spPr>
          <p:txBody>
            <a:bodyPr vert="horz" lIns="91440" tIns="45720" rIns="91440" bIns="45720" anchor="ctr"/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1048605" name="矩形 33"/>
            <p:cNvSpPr/>
            <p:nvPr/>
          </p:nvSpPr>
          <p:spPr>
            <a:xfrm>
              <a:off x="8191514" y="2519621"/>
              <a:ext cx="3429022" cy="491549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anchor="t">
              <a:spAutoFit/>
            </a:bodyPr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r>
                <a:rPr lang="zh-CN" altLang="en-US" b="1" dirty="0">
                  <a:solidFill>
                    <a:schemeClr val="bg1"/>
                  </a:solidFill>
                  <a:sym typeface="+mn-ea"/>
                </a:rPr>
                <a:t>知道队徽的含义</a:t>
              </a:r>
              <a:endParaRPr lang="zh-CN" altLang="en-US" b="1" dirty="0">
                <a:solidFill>
                  <a:schemeClr val="bg1"/>
                </a:solidFill>
                <a:ea typeface="思源黑体 CN Bold" pitchFamily="34" charset="-122"/>
                <a:sym typeface="+mn-ea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 rot="0">
            <a:off x="6045517" y="2490152"/>
            <a:ext cx="2857500" cy="453027"/>
            <a:chOff x="8134790" y="3391367"/>
            <a:chExt cx="3486406" cy="603477"/>
          </a:xfrm>
        </p:grpSpPr>
        <p:sp>
          <p:nvSpPr>
            <p:cNvPr id="1048606" name="圆角矩形 38"/>
            <p:cNvSpPr/>
            <p:nvPr/>
          </p:nvSpPr>
          <p:spPr>
            <a:xfrm>
              <a:off x="8134790" y="3391367"/>
              <a:ext cx="3486406" cy="583659"/>
            </a:xfrm>
            <a:prstGeom prst="roundRect">
              <a:avLst/>
            </a:prstGeom>
            <a:gradFill rotWithShape="0">
              <a:gsLst>
                <a:gs pos="0">
                  <a:srgbClr val="FF0000">
                    <a:alpha val="100000"/>
                  </a:srgbClr>
                </a:gs>
                <a:gs pos="0">
                  <a:srgbClr val="FF0000">
                    <a:alpha val="100000"/>
                  </a:srgbClr>
                </a:gs>
                <a:gs pos="100000">
                  <a:srgbClr val="FF3300">
                    <a:alpha val="100000"/>
                  </a:srgbClr>
                </a:gs>
              </a:gsLst>
              <a:lin ang="2400000" scaled="0"/>
            </a:gradFill>
            <a:ln>
              <a:noFill/>
            </a:ln>
          </p:spPr>
          <p:txBody>
            <a:bodyPr vert="horz" lIns="91440" tIns="45720" rIns="91440" bIns="45720" anchor="ctr"/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1048607" name="矩形 39"/>
            <p:cNvSpPr/>
            <p:nvPr/>
          </p:nvSpPr>
          <p:spPr>
            <a:xfrm>
              <a:off x="8191514" y="3545680"/>
              <a:ext cx="3429023" cy="449164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anchor="t">
              <a:spAutoFit/>
            </a:bodyPr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r>
                <a:rPr lang="zh-CN" altLang="en-US" sz="1600" b="1" dirty="0">
                  <a:solidFill>
                    <a:schemeClr val="bg1"/>
                  </a:solidFill>
                  <a:sym typeface="+mn-ea"/>
                </a:rPr>
                <a:t>知道少先队员的标志</a:t>
              </a:r>
              <a:endParaRPr lang="zh-CN" altLang="en-US" sz="1600" b="1" dirty="0">
                <a:solidFill>
                  <a:schemeClr val="bg1"/>
                </a:solidFill>
                <a:ea typeface="思源黑体 CN Bold" pitchFamily="34" charset="-122"/>
                <a:sym typeface="+mn-ea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 rot="0">
            <a:off x="6072187" y="3276600"/>
            <a:ext cx="2857500" cy="438150"/>
            <a:chOff x="8167330" y="4440906"/>
            <a:chExt cx="3486406" cy="583659"/>
          </a:xfrm>
        </p:grpSpPr>
        <p:sp>
          <p:nvSpPr>
            <p:cNvPr id="1048608" name="圆角矩形 44"/>
            <p:cNvSpPr/>
            <p:nvPr/>
          </p:nvSpPr>
          <p:spPr>
            <a:xfrm>
              <a:off x="8167330" y="4440906"/>
              <a:ext cx="3486406" cy="583659"/>
            </a:xfrm>
            <a:prstGeom prst="roundRect">
              <a:avLst/>
            </a:prstGeom>
            <a:gradFill rotWithShape="0">
              <a:gsLst>
                <a:gs pos="0">
                  <a:srgbClr val="FF0000">
                    <a:alpha val="100000"/>
                  </a:srgbClr>
                </a:gs>
                <a:gs pos="0">
                  <a:srgbClr val="FF0000">
                    <a:alpha val="100000"/>
                  </a:srgbClr>
                </a:gs>
                <a:gs pos="100000">
                  <a:srgbClr val="FF3300">
                    <a:alpha val="100000"/>
                  </a:srgbClr>
                </a:gs>
              </a:gsLst>
              <a:lin ang="2400000" scaled="0"/>
            </a:gradFill>
            <a:ln>
              <a:noFill/>
            </a:ln>
          </p:spPr>
          <p:txBody>
            <a:bodyPr vert="horz" lIns="91440" tIns="45720" rIns="91440" bIns="45720" anchor="ctr"/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1048609" name="矩形 45"/>
            <p:cNvSpPr/>
            <p:nvPr/>
          </p:nvSpPr>
          <p:spPr>
            <a:xfrm>
              <a:off x="8191518" y="4475023"/>
              <a:ext cx="3429024" cy="492443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anchor="t">
              <a:spAutoFit/>
            </a:bodyPr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r>
                <a:rPr lang="zh-CN" altLang="en-US" b="1">
                  <a:solidFill>
                    <a:schemeClr val="lt1"/>
                  </a:solidFill>
                  <a:ea typeface="思源黑体 CN Bold" pitchFamily="34" charset="-122"/>
                </a:rPr>
                <a:t>知道少先队的作风</a:t>
              </a:r>
              <a:endParaRPr lang="zh-CN" altLang="en-US" b="1">
                <a:solidFill>
                  <a:schemeClr val="lt1"/>
                </a:solidFill>
                <a:ea typeface="思源黑体 CN Bold" pitchFamily="34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 rot="0">
            <a:off x="3373437" y="1571625"/>
            <a:ext cx="2528887" cy="2528887"/>
            <a:chOff x="4592836" y="2462479"/>
            <a:chExt cx="3372180" cy="3372180"/>
          </a:xfrm>
        </p:grpSpPr>
        <p:sp>
          <p:nvSpPr>
            <p:cNvPr id="1048610" name="椭圆 50"/>
            <p:cNvSpPr/>
            <p:nvPr/>
          </p:nvSpPr>
          <p:spPr>
            <a:xfrm>
              <a:off x="4592836" y="2462479"/>
              <a:ext cx="3372180" cy="3372180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alpha val="100000"/>
                  </a:srgbClr>
                </a:gs>
                <a:gs pos="0">
                  <a:srgbClr val="FF0000">
                    <a:alpha val="100000"/>
                  </a:srgbClr>
                </a:gs>
                <a:gs pos="100000">
                  <a:srgbClr val="FF3300">
                    <a:alpha val="100000"/>
                  </a:srgbClr>
                </a:gs>
              </a:gsLst>
              <a:lin ang="2400000" scaled="0"/>
            </a:gradFill>
            <a:ln>
              <a:noFill/>
            </a:ln>
          </p:spPr>
          <p:txBody>
            <a:bodyPr vert="horz" lIns="91440" tIns="45720" rIns="91440" bIns="45720" anchor="ctr"/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48611" name="圆角矩形 5"/>
            <p:cNvSpPr/>
            <p:nvPr/>
          </p:nvSpPr>
          <p:spPr>
            <a:xfrm>
              <a:off x="5240600" y="3539968"/>
              <a:ext cx="2083004" cy="1009748"/>
            </a:xfrm>
            <a:prstGeom prst="roundRect">
              <a:avLst>
                <a:gd name="adj" fmla="val 3593"/>
              </a:avLst>
            </a:prstGeom>
            <a:noFill/>
            <a:ln>
              <a:noFill/>
            </a:ln>
          </p:spPr>
          <p:txBody>
            <a:bodyPr vert="horz" lIns="91440" tIns="45720" rIns="91440" bIns="45720" anchor="ctr"/>
            <a:lstStyle>
              <a:lvl1pPr marL="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4572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9144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3716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1828800" indent="0" algn="l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baseline="0">
                  <a:solidFill>
                    <a:schemeClr val="dk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</a:lstStyle>
            <a:p>
              <a:pPr lvl="0" algn="ctr" eaLnBrk="1" latinLnBrk="1" hangingPunct="1"/>
              <a:r>
                <a:rPr lang="zh-CN" altLang="en-US" sz="3200" b="1">
                  <a:solidFill>
                    <a:schemeClr val="lt1"/>
                  </a:solidFill>
                  <a:latin typeface="思源黑体 CN Bold" pitchFamily="34" charset="-122"/>
                  <a:ea typeface="思源黑体 CN Bold" pitchFamily="34" charset="-122"/>
                </a:rPr>
                <a:t>少先队</a:t>
              </a:r>
              <a:endParaRPr lang="zh-CN" altLang="en-US" sz="3200" b="1">
                <a:solidFill>
                  <a:schemeClr val="lt1"/>
                </a:solidFill>
                <a:latin typeface="思源黑体 CN Bold" pitchFamily="34" charset="-122"/>
                <a:ea typeface="思源黑体 CN Bold" pitchFamily="34" charset="-122"/>
              </a:endParaRPr>
            </a:p>
            <a:p>
              <a:pPr lvl="0" algn="ctr" eaLnBrk="1" latinLnBrk="1" hangingPunct="1"/>
              <a:r>
                <a:rPr lang="zh-CN" altLang="en-US" sz="3200" b="1">
                  <a:solidFill>
                    <a:schemeClr val="lt1"/>
                  </a:solidFill>
                  <a:latin typeface="思源黑体 CN Bold" pitchFamily="34" charset="-122"/>
                  <a:ea typeface="思源黑体 CN Bold" pitchFamily="34" charset="-122"/>
                </a:rPr>
                <a:t>员六知</a:t>
              </a:r>
              <a:endParaRPr lang="zh-CN" altLang="en-US" sz="3200" b="1">
                <a:solidFill>
                  <a:schemeClr val="lt1"/>
                </a:solidFill>
                <a:latin typeface="思源黑体 CN Bold" pitchFamily="34" charset="-122"/>
                <a:ea typeface="思源黑体 CN Bold" pitchFamily="34" charset="-122"/>
              </a:endParaRPr>
            </a:p>
          </p:txBody>
        </p:sp>
        <p:pic>
          <p:nvPicPr>
            <p:cNvPr id="2097176" name="图片 54"/>
            <p:cNvPicPr/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6083817" y="2888024"/>
              <a:ext cx="384628" cy="38366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48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1048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96" grpId="0"/>
      <p:bldP spid="104859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15" name="矩形 11"/>
          <p:cNvSpPr/>
          <p:nvPr/>
        </p:nvSpPr>
        <p:spPr>
          <a:xfrm>
            <a:off x="1089025" y="276225"/>
            <a:ext cx="3495675" cy="438150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eaLnBrk="1" latinLnBrk="1" hangingPunct="1"/>
            <a:r>
              <a:rPr lang="zh-CN" altLang="en-US" sz="2400" b="1">
                <a:solidFill>
                  <a:srgbClr val="C00000"/>
                </a:solidFill>
                <a:latin typeface="思源黑体 CN Bold" pitchFamily="34" charset="-122"/>
                <a:ea typeface="思源黑体 CN Bold" pitchFamily="34" charset="-122"/>
              </a:rPr>
              <a:t>少先队员“六知”</a:t>
            </a:r>
            <a:endParaRPr lang="zh-CN" altLang="en-US" sz="2400" b="1">
              <a:solidFill>
                <a:srgbClr val="C00000"/>
              </a:solidFill>
              <a:latin typeface="思源黑体 CN Bold" pitchFamily="34" charset="-122"/>
              <a:ea typeface="思源黑体 CN Bold" pitchFamily="34" charset="-122"/>
            </a:endParaRPr>
          </a:p>
        </p:txBody>
      </p:sp>
      <p:sp>
        <p:nvSpPr>
          <p:cNvPr id="1048616" name="Freeform 10"/>
          <p:cNvSpPr/>
          <p:nvPr/>
        </p:nvSpPr>
        <p:spPr bwMode="auto">
          <a:xfrm>
            <a:off x="1098550" y="2697162"/>
            <a:ext cx="1808162" cy="1533525"/>
          </a:xfrm>
          <a:custGeom>
            <a:avLst/>
            <a:gdLst>
              <a:gd name="l" fmla="*/ 0 w 2333"/>
              <a:gd name="t" fmla="*/ 0 h 1818"/>
              <a:gd name="r" fmla="*/ 2333 w 2333"/>
              <a:gd name="b" fmla="*/ 1818 h 1818"/>
            </a:gdLst>
            <a:ahLst/>
            <a:cxnLst/>
            <a:rect l="l" t="t" r="r" b="b"/>
            <a:pathLst>
              <a:path w="2333" h="1818">
                <a:moveTo>
                  <a:pt x="2333" y="0"/>
                </a:moveTo>
                <a:lnTo>
                  <a:pt x="2333" y="1364"/>
                </a:lnTo>
                <a:lnTo>
                  <a:pt x="1166" y="1818"/>
                </a:lnTo>
                <a:lnTo>
                  <a:pt x="0" y="1364"/>
                </a:lnTo>
                <a:lnTo>
                  <a:pt x="0" y="0"/>
                </a:lnTo>
                <a:lnTo>
                  <a:pt x="2333" y="0"/>
                </a:lnTo>
                <a:close/>
                <a:moveTo>
                  <a:pt x="1166" y="0"/>
                </a:moveTo>
              </a:path>
            </a:pathLst>
          </a:custGeom>
          <a:solidFill>
            <a:srgbClr val="CC0000">
              <a:alpha val="100000"/>
            </a:srgbClr>
          </a:solidFill>
          <a:ln>
            <a:noFill/>
          </a:ln>
          <a:effectLst>
            <a:outerShdw dist="63499" dir="2699999" sx="100999" sy="100999" algn="tl">
              <a:srgbClr val="000000">
                <a:alpha val="20999"/>
              </a:srgbClr>
            </a:outerShdw>
          </a:effectLst>
        </p:spPr>
      </p:sp>
      <p:sp>
        <p:nvSpPr>
          <p:cNvPr id="1048617" name="矩形 26"/>
          <p:cNvSpPr/>
          <p:nvPr/>
        </p:nvSpPr>
        <p:spPr>
          <a:xfrm>
            <a:off x="1093787" y="2857500"/>
            <a:ext cx="1811337" cy="779778"/>
          </a:xfrm>
          <a:prstGeom prst="rect">
            <a:avLst/>
          </a:prstGeom>
          <a:noFill/>
          <a:ln>
            <a:noFill/>
          </a:ln>
        </p:spPr>
        <p:txBody>
          <a:bodyPr vert="horz" lIns="68579" tIns="34289" rIns="68579" bIns="34289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algn="ctr" eaLnBrk="1" latinLnBrk="1" hangingPunct="1"/>
            <a:r>
              <a:rPr lang="zh-CN" altLang="en-US" sz="2400" b="1">
                <a:solidFill>
                  <a:schemeClr val="lt1"/>
                </a:solidFill>
                <a:latin typeface="思源黑体 CN Bold" pitchFamily="34" charset="-122"/>
                <a:ea typeface="思源黑体 CN Bold" pitchFamily="34" charset="-122"/>
              </a:rPr>
              <a:t>知道我</a:t>
            </a:r>
            <a:endParaRPr lang="zh-CN" altLang="en-US" sz="2400" b="1">
              <a:solidFill>
                <a:schemeClr val="lt1"/>
              </a:solidFill>
              <a:latin typeface="思源黑体 CN Bold" pitchFamily="34" charset="-122"/>
              <a:ea typeface="思源黑体 CN Bold" pitchFamily="34" charset="-122"/>
            </a:endParaRPr>
          </a:p>
          <a:p>
            <a:pPr lvl="0" algn="ctr" eaLnBrk="1" latinLnBrk="1" hangingPunct="1"/>
            <a:r>
              <a:rPr lang="zh-CN" altLang="en-US" sz="2400" b="1">
                <a:solidFill>
                  <a:schemeClr val="lt1"/>
                </a:solidFill>
                <a:latin typeface="思源黑体 CN Bold" pitchFamily="34" charset="-122"/>
                <a:ea typeface="思源黑体 CN Bold" pitchFamily="34" charset="-122"/>
              </a:rPr>
              <a:t>们的队名</a:t>
            </a:r>
            <a:endParaRPr lang="zh-CN" altLang="en-US" sz="2400" b="1">
              <a:solidFill>
                <a:schemeClr val="lt1"/>
              </a:solidFill>
              <a:latin typeface="思源黑体 CN Bold" pitchFamily="34" charset="-122"/>
              <a:ea typeface="思源黑体 CN Bold" pitchFamily="34" charset="-122"/>
            </a:endParaRPr>
          </a:p>
        </p:txBody>
      </p:sp>
      <p:sp>
        <p:nvSpPr>
          <p:cNvPr id="1048618" name="矩形 27"/>
          <p:cNvSpPr/>
          <p:nvPr/>
        </p:nvSpPr>
        <p:spPr>
          <a:xfrm>
            <a:off x="3116262" y="1597025"/>
            <a:ext cx="5473700" cy="2344420"/>
          </a:xfrm>
          <a:prstGeom prst="rect">
            <a:avLst/>
          </a:prstGeom>
          <a:noFill/>
          <a:ln>
            <a:noFill/>
          </a:ln>
        </p:spPr>
        <p:txBody>
          <a:bodyPr vert="horz" lIns="68579" tIns="34289" rIns="68579" bIns="34289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eaLnBrk="1" latinLnBrk="1" hangingPunct="1">
              <a:lnSpc>
                <a:spcPct val="200000"/>
              </a:lnSpc>
            </a:pPr>
            <a:r>
              <a:rPr lang="zh-CN" altLang="en-US" b="1">
                <a:latin typeface="微软雅黑" panose="020B0503020204020204" pitchFamily="34" charset="-122"/>
                <a:cs typeface="微软雅黑" panose="020B0503020204020204" pitchFamily="34" charset="-122"/>
              </a:rPr>
              <a:t>我们的队名是</a:t>
            </a:r>
            <a:r>
              <a:rPr lang="zh-CN" altLang="en-US" sz="2000" b="1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中国少年先锋队</a:t>
            </a:r>
            <a:r>
              <a:rPr lang="zh-CN" altLang="en-US" b="1">
                <a:latin typeface="微软雅黑" panose="020B0503020204020204" pitchFamily="34" charset="-122"/>
                <a:cs typeface="微软雅黑" panose="020B0503020204020204" pitchFamily="34" charset="-122"/>
              </a:rPr>
              <a:t>。简称</a:t>
            </a:r>
            <a:r>
              <a:rPr lang="zh-CN" altLang="en-US" sz="2000" b="1">
                <a:solidFill>
                  <a:schemeClr val="tx2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000" b="1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少先队”</a:t>
            </a:r>
            <a:r>
              <a:rPr lang="zh-CN" altLang="en-US" b="1">
                <a:latin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endParaRPr lang="zh-CN" altLang="en-US" b="1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eaLnBrk="1" latinLnBrk="1" hangingPunct="1">
              <a:lnSpc>
                <a:spcPct val="200000"/>
              </a:lnSpc>
            </a:pPr>
            <a:r>
              <a:rPr lang="zh-CN" alt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基本要求：能准确表述队的全称。</a:t>
            </a:r>
            <a:endParaRPr lang="zh-CN" altLang="en-US" b="1">
              <a:solidFill>
                <a:schemeClr val="accent6">
                  <a:lumMod val="60000"/>
                  <a:lumOff val="40000"/>
                </a:scheme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eaLnBrk="1" latinLnBrk="1" hangingPunct="1">
              <a:lnSpc>
                <a:spcPct val="200000"/>
              </a:lnSpc>
            </a:pPr>
            <a:r>
              <a:rPr lang="zh-CN" altLang="en-US" b="1">
                <a:latin typeface="微软雅黑" panose="020B0503020204020204" pitchFamily="34" charset="-122"/>
                <a:cs typeface="微软雅黑" panose="020B0503020204020204" pitchFamily="34" charset="-122"/>
              </a:rPr>
              <a:t>每年的</a:t>
            </a:r>
            <a:r>
              <a:rPr lang="en-US" altLang="zh-CN" b="1">
                <a:latin typeface="微软雅黑" panose="020B0503020204020204" pitchFamily="34" charset="-122"/>
                <a:cs typeface="微软雅黑" panose="020B0503020204020204" pitchFamily="34" charset="-122"/>
              </a:rPr>
              <a:t>10</a:t>
            </a:r>
            <a:r>
              <a:rPr lang="zh-CN" altLang="en-US" b="1">
                <a:latin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r>
              <a:rPr lang="en-US" altLang="zh-CN" b="1">
                <a:latin typeface="微软雅黑" panose="020B0503020204020204" pitchFamily="34" charset="-122"/>
                <a:cs typeface="微软雅黑" panose="020B0503020204020204" pitchFamily="34" charset="-122"/>
              </a:rPr>
              <a:t>13</a:t>
            </a:r>
            <a:r>
              <a:rPr lang="zh-CN" altLang="en-US" b="1">
                <a:latin typeface="微软雅黑" panose="020B0503020204020204" pitchFamily="34" charset="-122"/>
                <a:cs typeface="微软雅黑" panose="020B0503020204020204" pitchFamily="34" charset="-122"/>
              </a:rPr>
              <a:t>日是中国少年先锋队建队日。</a:t>
            </a:r>
            <a:endParaRPr lang="zh-CN" altLang="en-US" b="1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eaLnBrk="1" latinLnBrk="1" hangingPunct="1">
              <a:lnSpc>
                <a:spcPct val="200000"/>
              </a:lnSpc>
            </a:pPr>
            <a:r>
              <a:rPr lang="zh-CN" altLang="en-US" b="1">
                <a:latin typeface="微软雅黑" panose="020B0503020204020204" pitchFamily="34" charset="-122"/>
                <a:cs typeface="微软雅黑" panose="020B0503020204020204" pitchFamily="34" charset="-122"/>
              </a:rPr>
              <a:t>少先队员应当从小学先锋</a:t>
            </a:r>
            <a:r>
              <a:rPr lang="en-US" altLang="zh-CN" b="1">
                <a:latin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b="1">
                <a:latin typeface="微软雅黑" panose="020B0503020204020204" pitchFamily="34" charset="-122"/>
                <a:cs typeface="微软雅黑" panose="020B0503020204020204" pitchFamily="34" charset="-122"/>
              </a:rPr>
              <a:t>长大当先锋。</a:t>
            </a:r>
            <a:endParaRPr lang="zh-CN" altLang="en-US" b="1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3145729" name="直接连接符 28"/>
          <p:cNvCxnSpPr/>
          <p:nvPr/>
        </p:nvCxnSpPr>
        <p:spPr>
          <a:xfrm>
            <a:off x="3116262" y="1500187"/>
            <a:ext cx="5400675" cy="0"/>
          </a:xfrm>
          <a:prstGeom prst="line">
            <a:avLst/>
          </a:prstGeom>
          <a:noFill/>
          <a:ln w="9525" cap="flat" cmpd="sng">
            <a:solidFill>
              <a:srgbClr val="262626">
                <a:alpha val="100000"/>
              </a:srgbClr>
            </a:solidFill>
            <a:prstDash val="dash"/>
            <a:round/>
          </a:ln>
        </p:spPr>
      </p:cxnSp>
      <p:cxnSp>
        <p:nvCxnSpPr>
          <p:cNvPr id="3145730" name="直接连接符 29"/>
          <p:cNvCxnSpPr/>
          <p:nvPr/>
        </p:nvCxnSpPr>
        <p:spPr>
          <a:xfrm>
            <a:off x="3116262" y="4084637"/>
            <a:ext cx="5400675" cy="0"/>
          </a:xfrm>
          <a:prstGeom prst="line">
            <a:avLst/>
          </a:prstGeom>
          <a:noFill/>
          <a:ln w="9525" cap="flat" cmpd="sng">
            <a:solidFill>
              <a:srgbClr val="741E2A">
                <a:alpha val="100000"/>
              </a:srgbClr>
            </a:solidFill>
            <a:prstDash val="dash"/>
            <a:round/>
          </a:ln>
        </p:spPr>
      </p:cxnSp>
      <p:pic>
        <p:nvPicPr>
          <p:cNvPr id="2097177" name="图片 30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1095375" y="1554162"/>
            <a:ext cx="1804987" cy="1154112"/>
          </a:xfrm>
          <a:prstGeom prst="rect">
            <a:avLst/>
          </a:prstGeom>
          <a:noFill/>
          <a:ln w="9525" cap="flat" cmpd="sng">
            <a:solidFill>
              <a:srgbClr val="FF0000">
                <a:alpha val="25098"/>
              </a:srgbClr>
            </a:solidFill>
            <a:prstDash val="solid"/>
            <a:round/>
          </a:ln>
        </p:spPr>
      </p:pic>
      <p:sp>
        <p:nvSpPr>
          <p:cNvPr id="2" name="文本框 1"/>
          <p:cNvSpPr txBox="1"/>
          <p:nvPr/>
        </p:nvSpPr>
        <p:spPr>
          <a:xfrm>
            <a:off x="3115945" y="1072515"/>
            <a:ext cx="297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000" b="1" dirty="0">
                <a:solidFill>
                  <a:srgbClr val="000000"/>
                </a:solidFill>
                <a:sym typeface="+mn-ea"/>
              </a:rPr>
              <a:t>一、知道少先队的名称：</a:t>
            </a:r>
            <a:endParaRPr lang="zh-CN" altLang="en-US" sz="200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4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86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48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48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48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45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145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48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decel="4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09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9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15" grpId="0"/>
      <p:bldP spid="10486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6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57" name="矩形 11"/>
          <p:cNvSpPr/>
          <p:nvPr/>
        </p:nvSpPr>
        <p:spPr>
          <a:xfrm>
            <a:off x="1089025" y="276225"/>
            <a:ext cx="3495675" cy="438150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eaLnBrk="1" latinLnBrk="1" hangingPunct="1"/>
            <a:r>
              <a:rPr lang="zh-CN" altLang="en-US" sz="2400" b="1">
                <a:solidFill>
                  <a:srgbClr val="C00000"/>
                </a:solidFill>
                <a:latin typeface="思源黑体 CN Bold" pitchFamily="34" charset="-122"/>
                <a:ea typeface="思源黑体 CN Bold" pitchFamily="34" charset="-122"/>
              </a:rPr>
              <a:t>少先队员“六知”</a:t>
            </a:r>
            <a:endParaRPr lang="zh-CN" altLang="en-US" sz="2400" b="1">
              <a:solidFill>
                <a:srgbClr val="C00000"/>
              </a:solidFill>
              <a:latin typeface="思源黑体 CN Bold" pitchFamily="34" charset="-122"/>
              <a:ea typeface="思源黑体 CN Bold" pitchFamily="34" charset="-122"/>
            </a:endParaRPr>
          </a:p>
        </p:txBody>
      </p:sp>
      <p:sp>
        <p:nvSpPr>
          <p:cNvPr id="1048658" name="Freeform 10"/>
          <p:cNvSpPr/>
          <p:nvPr/>
        </p:nvSpPr>
        <p:spPr bwMode="auto">
          <a:xfrm>
            <a:off x="843915" y="2696527"/>
            <a:ext cx="1808162" cy="1533525"/>
          </a:xfrm>
          <a:custGeom>
            <a:avLst/>
            <a:gdLst>
              <a:gd name="l" fmla="*/ 0 w 2333"/>
              <a:gd name="t" fmla="*/ 0 h 1818"/>
              <a:gd name="r" fmla="*/ 2333 w 2333"/>
              <a:gd name="b" fmla="*/ 1818 h 1818"/>
            </a:gdLst>
            <a:ahLst/>
            <a:cxnLst/>
            <a:rect l="l" t="t" r="r" b="b"/>
            <a:pathLst>
              <a:path w="2333" h="1818">
                <a:moveTo>
                  <a:pt x="2333" y="0"/>
                </a:moveTo>
                <a:lnTo>
                  <a:pt x="2333" y="1364"/>
                </a:lnTo>
                <a:lnTo>
                  <a:pt x="1166" y="1818"/>
                </a:lnTo>
                <a:lnTo>
                  <a:pt x="0" y="1364"/>
                </a:lnTo>
                <a:lnTo>
                  <a:pt x="0" y="0"/>
                </a:lnTo>
                <a:lnTo>
                  <a:pt x="2333" y="0"/>
                </a:lnTo>
                <a:close/>
                <a:moveTo>
                  <a:pt x="1166" y="0"/>
                </a:moveTo>
              </a:path>
            </a:pathLst>
          </a:custGeom>
          <a:solidFill>
            <a:srgbClr val="CC0000">
              <a:alpha val="100000"/>
            </a:srgbClr>
          </a:solidFill>
          <a:ln>
            <a:noFill/>
          </a:ln>
          <a:effectLst>
            <a:outerShdw dist="63499" dir="2699999" sx="100999" sy="100999" algn="tl">
              <a:srgbClr val="000000">
                <a:alpha val="20999"/>
              </a:srgbClr>
            </a:outerShdw>
          </a:effectLst>
        </p:spPr>
      </p:sp>
      <p:sp>
        <p:nvSpPr>
          <p:cNvPr id="1048659" name="矩形 26"/>
          <p:cNvSpPr/>
          <p:nvPr/>
        </p:nvSpPr>
        <p:spPr>
          <a:xfrm>
            <a:off x="903922" y="2925762"/>
            <a:ext cx="1811337" cy="623887"/>
          </a:xfrm>
          <a:prstGeom prst="rect">
            <a:avLst/>
          </a:prstGeom>
          <a:noFill/>
          <a:ln>
            <a:noFill/>
          </a:ln>
        </p:spPr>
        <p:txBody>
          <a:bodyPr vert="horz" lIns="68579" tIns="34289" rIns="68579" bIns="34289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algn="ctr" eaLnBrk="1" latinLnBrk="1" hangingPunct="1"/>
            <a:r>
              <a:rPr lang="zh-CN" altLang="en-US" b="1">
                <a:solidFill>
                  <a:schemeClr val="lt1"/>
                </a:solidFill>
                <a:latin typeface="思源黑体 CN Bold" pitchFamily="34" charset="-122"/>
                <a:ea typeface="思源黑体 CN Bold" pitchFamily="34" charset="-122"/>
              </a:rPr>
              <a:t>知道少先队的</a:t>
            </a:r>
            <a:endParaRPr lang="zh-CN" altLang="en-US" b="1">
              <a:solidFill>
                <a:schemeClr val="lt1"/>
              </a:solidFill>
              <a:latin typeface="思源黑体 CN Bold" pitchFamily="34" charset="-122"/>
              <a:ea typeface="思源黑体 CN Bold" pitchFamily="34" charset="-122"/>
            </a:endParaRPr>
          </a:p>
          <a:p>
            <a:pPr lvl="0" algn="ctr" eaLnBrk="1" latinLnBrk="1" hangingPunct="1"/>
            <a:r>
              <a:rPr lang="zh-CN" altLang="en-US" b="1">
                <a:solidFill>
                  <a:schemeClr val="lt1"/>
                </a:solidFill>
                <a:latin typeface="思源黑体 CN Bold" pitchFamily="34" charset="-122"/>
                <a:ea typeface="思源黑体 CN Bold" pitchFamily="34" charset="-122"/>
              </a:rPr>
              <a:t>创立者和领导者</a:t>
            </a:r>
            <a:endParaRPr lang="zh-CN" altLang="en-US" b="1">
              <a:solidFill>
                <a:schemeClr val="lt1"/>
              </a:solidFill>
              <a:latin typeface="思源黑体 CN Bold" pitchFamily="34" charset="-122"/>
              <a:ea typeface="思源黑体 CN Bold" pitchFamily="34" charset="-122"/>
            </a:endParaRPr>
          </a:p>
        </p:txBody>
      </p:sp>
      <p:sp>
        <p:nvSpPr>
          <p:cNvPr id="1048660" name="矩形 27"/>
          <p:cNvSpPr/>
          <p:nvPr/>
        </p:nvSpPr>
        <p:spPr>
          <a:xfrm>
            <a:off x="3116262" y="1477962"/>
            <a:ext cx="5241925" cy="1590675"/>
          </a:xfrm>
          <a:prstGeom prst="rect">
            <a:avLst/>
          </a:prstGeom>
          <a:noFill/>
          <a:ln>
            <a:noFill/>
          </a:ln>
        </p:spPr>
        <p:txBody>
          <a:bodyPr vert="horz" lIns="68579" tIns="34289" rIns="68579" bIns="34289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chemeClr val="dk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</a:lstStyle>
          <a:p>
            <a:pPr lvl="0" eaLnBrk="1" hangingPunct="1">
              <a:lnSpc>
                <a:spcPts val="3960"/>
              </a:lnSpc>
            </a:pPr>
            <a:r>
              <a:rPr lang="zh-CN" altLang="en-US">
                <a:latin typeface="微软雅黑" panose="020B0503020204020204" pitchFamily="34" charset="-122"/>
              </a:rPr>
              <a:t>少先队是</a:t>
            </a:r>
            <a:r>
              <a:rPr lang="zh-CN" altLang="en-US" sz="200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</a:rPr>
              <a:t>中国共产党</a:t>
            </a:r>
            <a:r>
              <a:rPr lang="zh-CN" altLang="en-US">
                <a:latin typeface="微软雅黑" panose="020B0503020204020204" pitchFamily="34" charset="-122"/>
              </a:rPr>
              <a:t>创立和领导的。</a:t>
            </a:r>
            <a:endParaRPr lang="zh-CN" altLang="en-US">
              <a:latin typeface="微软雅黑" panose="020B0503020204020204" pitchFamily="34" charset="-122"/>
            </a:endParaRPr>
          </a:p>
          <a:p>
            <a:pPr lvl="0" eaLnBrk="1" hangingPunct="1">
              <a:lnSpc>
                <a:spcPts val="3960"/>
              </a:lnSpc>
            </a:pPr>
            <a:r>
              <a:rPr lang="zh-CN" altLang="en-US">
                <a:latin typeface="微软雅黑" panose="020B0503020204020204" pitchFamily="34" charset="-122"/>
              </a:rPr>
              <a:t>党委托共青团来直接领导少先队，共青团聘请大中队辅导员来帮助少先队，组织活动。</a:t>
            </a:r>
            <a:endParaRPr lang="zh-CN" altLang="en-US">
              <a:latin typeface="微软雅黑" panose="020B0503020204020204" pitchFamily="34" charset="-122"/>
            </a:endParaRPr>
          </a:p>
        </p:txBody>
      </p:sp>
      <p:cxnSp>
        <p:nvCxnSpPr>
          <p:cNvPr id="3145741" name="直接连接符 28"/>
          <p:cNvCxnSpPr/>
          <p:nvPr/>
        </p:nvCxnSpPr>
        <p:spPr>
          <a:xfrm>
            <a:off x="3116262" y="1500187"/>
            <a:ext cx="5400675" cy="0"/>
          </a:xfrm>
          <a:prstGeom prst="line">
            <a:avLst/>
          </a:prstGeom>
          <a:noFill/>
          <a:ln w="9525" cap="flat" cmpd="sng">
            <a:solidFill>
              <a:srgbClr val="262626">
                <a:alpha val="100000"/>
              </a:srgbClr>
            </a:solidFill>
            <a:prstDash val="dash"/>
            <a:round/>
          </a:ln>
        </p:spPr>
      </p:cxnSp>
      <p:cxnSp>
        <p:nvCxnSpPr>
          <p:cNvPr id="3145742" name="直接连接符 29"/>
          <p:cNvCxnSpPr/>
          <p:nvPr/>
        </p:nvCxnSpPr>
        <p:spPr>
          <a:xfrm>
            <a:off x="3116262" y="4084637"/>
            <a:ext cx="5400675" cy="0"/>
          </a:xfrm>
          <a:prstGeom prst="line">
            <a:avLst/>
          </a:prstGeom>
          <a:noFill/>
          <a:ln w="9525" cap="flat" cmpd="sng">
            <a:solidFill>
              <a:srgbClr val="741E2A">
                <a:alpha val="100000"/>
              </a:srgbClr>
            </a:solidFill>
            <a:prstDash val="dash"/>
            <a:round/>
          </a:ln>
        </p:spPr>
      </p:cxnSp>
      <p:pic>
        <p:nvPicPr>
          <p:cNvPr id="2097183" name="图片 30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847090" y="1543367"/>
            <a:ext cx="1804987" cy="1154112"/>
          </a:xfrm>
          <a:prstGeom prst="rect">
            <a:avLst/>
          </a:prstGeom>
          <a:noFill/>
          <a:ln w="9525" cap="flat" cmpd="sng">
            <a:solidFill>
              <a:srgbClr val="FF0000">
                <a:alpha val="25098"/>
              </a:srgbClr>
            </a:solidFill>
            <a:prstDash val="solid"/>
            <a:round/>
          </a:ln>
        </p:spPr>
      </p:pic>
      <p:sp>
        <p:nvSpPr>
          <p:cNvPr id="3" name="文本框 2"/>
          <p:cNvSpPr txBox="1"/>
          <p:nvPr/>
        </p:nvSpPr>
        <p:spPr>
          <a:xfrm>
            <a:off x="3058160" y="1014095"/>
            <a:ext cx="3992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000" b="1" dirty="0">
                <a:solidFill>
                  <a:srgbClr val="000000"/>
                </a:solidFill>
                <a:latin typeface="宋体" panose="02010600030101010101" pitchFamily="2" charset="-122"/>
                <a:sym typeface="+mn-ea"/>
              </a:rPr>
              <a:t>二：知道少先队的创立者和领导者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 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773045" y="3140075"/>
            <a:ext cx="65836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sym typeface="+mn-ea"/>
              </a:rPr>
              <a:t>基本要求：能记住习近平总书记对少年儿童的教导，</a:t>
            </a:r>
            <a:endParaRPr lang="zh-CN" altLang="en-US" b="1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sym typeface="+mn-ea"/>
            </a:endParaRPr>
          </a:p>
          <a:p>
            <a:r>
              <a:rPr lang="zh-CN" alt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sym typeface="+mn-ea"/>
              </a:rPr>
              <a:t>准确表述党和团的全称，认识党旗、团旗，认识党徽、团徽等。</a:t>
            </a:r>
            <a:endParaRPr lang="zh-CN" altLang="en-US" b="1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48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8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48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48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48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45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145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48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decel="4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09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9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57" grpId="0"/>
      <p:bldP spid="10486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Text Box 4"/>
          <p:cNvSpPr txBox="1"/>
          <p:nvPr/>
        </p:nvSpPr>
        <p:spPr>
          <a:xfrm>
            <a:off x="2357438" y="789385"/>
            <a:ext cx="309880" cy="29908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135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endParaRPr lang="zh-CN" altLang="en-US" sz="135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8197" name="Picture 6" descr="中队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68595" y="1824990"/>
            <a:ext cx="3217545" cy="19507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9" name="Text Box 8"/>
          <p:cNvSpPr txBox="1"/>
          <p:nvPr/>
        </p:nvSpPr>
        <p:spPr>
          <a:xfrm>
            <a:off x="1425575" y="2556510"/>
            <a:ext cx="357060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   中国共产党党旗</a:t>
            </a:r>
            <a:endParaRPr lang="zh-CN" altLang="en-US" sz="24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8200" name="Text Box 9"/>
          <p:cNvSpPr txBox="1"/>
          <p:nvPr/>
        </p:nvSpPr>
        <p:spPr>
          <a:xfrm>
            <a:off x="5323840" y="3775710"/>
            <a:ext cx="3395980" cy="414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2100" b="1" dirty="0">
                <a:solidFill>
                  <a:srgbClr val="0000FF"/>
                </a:solidFill>
                <a:latin typeface="Arial" panose="020B0604020202020204" pitchFamily="34" charset="0"/>
              </a:rPr>
              <a:t>中国共产主义青年团团旗</a:t>
            </a:r>
            <a:endParaRPr lang="zh-CN" altLang="en-US" sz="21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5" descr="大队旗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440" y="583565"/>
            <a:ext cx="3249930" cy="19729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/>
      <p:bldP spid="820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Text Box 4"/>
          <p:cNvSpPr txBox="1"/>
          <p:nvPr/>
        </p:nvSpPr>
        <p:spPr>
          <a:xfrm>
            <a:off x="2357438" y="789385"/>
            <a:ext cx="309880" cy="29908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135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endParaRPr lang="zh-CN" altLang="en-US" sz="135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8196" name="Picture 5" descr="大队旗"/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912620" y="290830"/>
            <a:ext cx="2352040" cy="2352040"/>
          </a:xfrm>
        </p:spPr>
      </p:pic>
      <p:pic>
        <p:nvPicPr>
          <p:cNvPr id="8197" name="Picture 6" descr="中队旗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360" y="1462405"/>
            <a:ext cx="2169160" cy="21691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9" name="Text Box 8"/>
          <p:cNvSpPr txBox="1"/>
          <p:nvPr/>
        </p:nvSpPr>
        <p:spPr>
          <a:xfrm>
            <a:off x="2534285" y="2840355"/>
            <a:ext cx="1219200" cy="414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2100" b="1" dirty="0">
                <a:solidFill>
                  <a:srgbClr val="0000FF"/>
                </a:solidFill>
                <a:latin typeface="Arial" panose="020B0604020202020204" pitchFamily="34" charset="0"/>
              </a:rPr>
              <a:t>  党  徽</a:t>
            </a:r>
            <a:endParaRPr lang="en-US" altLang="zh-CN" sz="21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8200" name="Text Box 9"/>
          <p:cNvSpPr txBox="1"/>
          <p:nvPr/>
        </p:nvSpPr>
        <p:spPr>
          <a:xfrm>
            <a:off x="5648087" y="3775234"/>
            <a:ext cx="1403747" cy="414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100" b="1" dirty="0">
                <a:solidFill>
                  <a:srgbClr val="0000FF"/>
                </a:solidFill>
                <a:latin typeface="Arial" panose="020B0604020202020204" pitchFamily="34" charset="0"/>
              </a:rPr>
              <a:t>     团  徽</a:t>
            </a:r>
            <a:endParaRPr lang="en-US" altLang="zh-CN" sz="21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/>
      <p:bldP spid="8200" grpId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3039,&quot;width&quot;:14400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COMMONDATA" val="eyJoZGlkIjoiNzZkN2I0ZWE5MTJhZjA5Y2ZjMGM0MjZkZGMzNjc2ZjIifQ=="/>
  <p:tag name="KSO_WPP_MARK_KEY" val="6f4efe58-b416-41e0-a85d-6265756fadc3"/>
  <p:tag name="commondata" val="eyJoZGlkIjoiMjcxYjQ4Yjc4YzM2NWQ2ZGRmMTk5YWY0ZDQ3MzdiNzkifQ=="/>
</p:tagLst>
</file>

<file path=ppt/tags/tag2.xml><?xml version="1.0" encoding="utf-8"?>
<p:tagLst xmlns:p="http://schemas.openxmlformats.org/presentationml/2006/main">
  <p:tag name="KSO_WM_UNIT_PLACING_PICTURE_USER_VIEWPORT" val="{&quot;height&quot;:2925,&quot;width&quot;:3037.499212598425}"/>
</p:tagLst>
</file>

<file path=ppt/tags/tag3.xml><?xml version="1.0" encoding="utf-8"?>
<p:tagLst xmlns:p="http://schemas.openxmlformats.org/presentationml/2006/main">
  <p:tag name="KSO_WM_UNIT_PLACING_PICTURE_USER_VIEWPORT" val="{&quot;height&quot;:3507,&quot;width&quot;:2630}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PLACING_PICTURE_USER_VIEWPORT" val="{&quot;height&quot;:3507,&quot;width&quot;:2630}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Default Color Scheme">
      <a:dk1>
        <a:srgbClr val="000000"/>
      </a:dk1>
      <a:lt1>
        <a:srgbClr val="FFFFFF"/>
      </a:lt1>
      <a:dk2>
        <a:srgbClr val="EEECE1"/>
      </a:dk2>
      <a:lt2>
        <a:srgbClr val="C00000"/>
      </a:lt2>
      <a:accent1>
        <a:srgbClr val="C00000"/>
      </a:accent1>
      <a:accent2>
        <a:srgbClr val="C00000"/>
      </a:accent2>
      <a:accent3>
        <a:srgbClr val="FFFFFF"/>
      </a:accent3>
      <a:accent4>
        <a:srgbClr val="000000"/>
      </a:accent4>
      <a:accent5>
        <a:srgbClr val="DCAAAA"/>
      </a:accent5>
      <a:accent6>
        <a:srgbClr val="AC0000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Default Color Scheme 1">
        <a:dk1>
          <a:srgbClr val="000000"/>
        </a:dk1>
        <a:lt1>
          <a:srgbClr val="FFFFFF"/>
        </a:lt1>
        <a:dk2>
          <a:srgbClr val="EEECE1"/>
        </a:dk2>
        <a:lt2>
          <a:srgbClr val="C00000"/>
        </a:lt2>
        <a:accent1>
          <a:srgbClr val="C00000"/>
        </a:accent1>
        <a:accent2>
          <a:srgbClr val="C00000"/>
        </a:accent2>
        <a:accent3>
          <a:srgbClr val="FFFFFF"/>
        </a:accent3>
        <a:accent4>
          <a:srgbClr val="000000"/>
        </a:accent4>
        <a:accent5>
          <a:srgbClr val="DCAAAA"/>
        </a:accent5>
        <a:accent6>
          <a:srgbClr val="AC0000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Default Color Scheme">
      <a:dk1>
        <a:srgbClr val="000000"/>
      </a:dk1>
      <a:lt1>
        <a:srgbClr val="FFFFFF"/>
      </a:lt1>
      <a:dk2>
        <a:srgbClr val="EEECE1"/>
      </a:dk2>
      <a:lt2>
        <a:srgbClr val="C00000"/>
      </a:lt2>
      <a:accent1>
        <a:srgbClr val="C00000"/>
      </a:accent1>
      <a:accent2>
        <a:srgbClr val="C00000"/>
      </a:accent2>
      <a:accent3>
        <a:srgbClr val="FFFFFF"/>
      </a:accent3>
      <a:accent4>
        <a:srgbClr val="000000"/>
      </a:accent4>
      <a:accent5>
        <a:srgbClr val="DCAAAA"/>
      </a:accent5>
      <a:accent6>
        <a:srgbClr val="AC0000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Default Color Scheme 1">
        <a:dk1>
          <a:srgbClr val="000000"/>
        </a:dk1>
        <a:lt1>
          <a:srgbClr val="FFFFFF"/>
        </a:lt1>
        <a:dk2>
          <a:srgbClr val="EEECE1"/>
        </a:dk2>
        <a:lt2>
          <a:srgbClr val="C00000"/>
        </a:lt2>
        <a:accent1>
          <a:srgbClr val="C00000"/>
        </a:accent1>
        <a:accent2>
          <a:srgbClr val="C00000"/>
        </a:accent2>
        <a:accent3>
          <a:srgbClr val="FFFFFF"/>
        </a:accent3>
        <a:accent4>
          <a:srgbClr val="000000"/>
        </a:accent4>
        <a:accent5>
          <a:srgbClr val="DCAAAA"/>
        </a:accent5>
        <a:accent6>
          <a:srgbClr val="AC0000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Default Color Scheme">
      <a:dk1>
        <a:srgbClr val="000000"/>
      </a:dk1>
      <a:lt1>
        <a:srgbClr val="FFFFFF"/>
      </a:lt1>
      <a:dk2>
        <a:srgbClr val="EEECE1"/>
      </a:dk2>
      <a:lt2>
        <a:srgbClr val="C00000"/>
      </a:lt2>
      <a:accent1>
        <a:srgbClr val="C00000"/>
      </a:accent1>
      <a:accent2>
        <a:srgbClr val="C00000"/>
      </a:accent2>
      <a:accent3>
        <a:srgbClr val="FFFFFF"/>
      </a:accent3>
      <a:accent4>
        <a:srgbClr val="000000"/>
      </a:accent4>
      <a:accent5>
        <a:srgbClr val="DCAAAA"/>
      </a:accent5>
      <a:accent6>
        <a:srgbClr val="AC0000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Default Color Scheme 1">
        <a:dk1>
          <a:srgbClr val="000000"/>
        </a:dk1>
        <a:lt1>
          <a:srgbClr val="FFFFFF"/>
        </a:lt1>
        <a:dk2>
          <a:srgbClr val="EEECE1"/>
        </a:dk2>
        <a:lt2>
          <a:srgbClr val="C00000"/>
        </a:lt2>
        <a:accent1>
          <a:srgbClr val="C00000"/>
        </a:accent1>
        <a:accent2>
          <a:srgbClr val="C00000"/>
        </a:accent2>
        <a:accent3>
          <a:srgbClr val="FFFFFF"/>
        </a:accent3>
        <a:accent4>
          <a:srgbClr val="000000"/>
        </a:accent4>
        <a:accent5>
          <a:srgbClr val="DCAAAA"/>
        </a:accent5>
        <a:accent6>
          <a:srgbClr val="AC0000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Default Color Scheme">
      <a:dk1>
        <a:srgbClr val="000000"/>
      </a:dk1>
      <a:lt1>
        <a:srgbClr val="FFFFFF"/>
      </a:lt1>
      <a:dk2>
        <a:srgbClr val="EEECE1"/>
      </a:dk2>
      <a:lt2>
        <a:srgbClr val="C00000"/>
      </a:lt2>
      <a:accent1>
        <a:srgbClr val="C00000"/>
      </a:accent1>
      <a:accent2>
        <a:srgbClr val="C00000"/>
      </a:accent2>
      <a:accent3>
        <a:srgbClr val="FFFFFF"/>
      </a:accent3>
      <a:accent4>
        <a:srgbClr val="000000"/>
      </a:accent4>
      <a:accent5>
        <a:srgbClr val="DCAAAA"/>
      </a:accent5>
      <a:accent6>
        <a:srgbClr val="AC0000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Default Color Scheme 1">
        <a:dk1>
          <a:srgbClr val="000000"/>
        </a:dk1>
        <a:lt1>
          <a:srgbClr val="FFFFFF"/>
        </a:lt1>
        <a:dk2>
          <a:srgbClr val="EEECE1"/>
        </a:dk2>
        <a:lt2>
          <a:srgbClr val="C00000"/>
        </a:lt2>
        <a:accent1>
          <a:srgbClr val="C00000"/>
        </a:accent1>
        <a:accent2>
          <a:srgbClr val="C00000"/>
        </a:accent2>
        <a:accent3>
          <a:srgbClr val="FFFFFF"/>
        </a:accent3>
        <a:accent4>
          <a:srgbClr val="000000"/>
        </a:accent4>
        <a:accent5>
          <a:srgbClr val="DCAAAA"/>
        </a:accent5>
        <a:accent6>
          <a:srgbClr val="AC0000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E7E6E6"/>
      </a:dk2>
      <a:lt2>
        <a:srgbClr val="44546A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6CBE6"/>
      </a:accent5>
      <a:accent6>
        <a:srgbClr val="D4702B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1882</Words>
  <Application>WPS 演示</Application>
  <PresentationFormat/>
  <Paragraphs>284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31</vt:i4>
      </vt:variant>
    </vt:vector>
  </HeadingPairs>
  <TitlesOfParts>
    <vt:vector size="48" baseType="lpstr">
      <vt:lpstr>Arial</vt:lpstr>
      <vt:lpstr>宋体</vt:lpstr>
      <vt:lpstr>Wingdings</vt:lpstr>
      <vt:lpstr>Calibri</vt:lpstr>
      <vt:lpstr>微软雅黑</vt:lpstr>
      <vt:lpstr>思源黑体</vt:lpstr>
      <vt:lpstr>思源黑体 CN Bold</vt:lpstr>
      <vt:lpstr>黑体</vt:lpstr>
      <vt:lpstr>Arial Unicode MS</vt:lpstr>
      <vt:lpstr>楷体_GB2312</vt:lpstr>
      <vt:lpstr>新宋体</vt:lpstr>
      <vt:lpstr>方正小标宋简体</vt:lpstr>
      <vt:lpstr>Calibri Light</vt:lpstr>
      <vt:lpstr>Office 主题</vt:lpstr>
      <vt:lpstr>1_Office 主题</vt:lpstr>
      <vt:lpstr>2_Office 主题</vt:lpstr>
      <vt:lpstr>3_Office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五、知道少先队员的标志         我们的标志是红领巾，它是红旗的一角，是革命先烈的鲜血染成。每个队员都应该佩戴它和爱护它，为它增添新的荣誉。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阿斐</cp:lastModifiedBy>
  <cp:revision>60</cp:revision>
  <dcterms:created xsi:type="dcterms:W3CDTF">2022-04-16T03:00:00Z</dcterms:created>
  <dcterms:modified xsi:type="dcterms:W3CDTF">2024-04-24T02:04:04Z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93733DAA969C4B3AAA1FFC1B3DEA1210_13</vt:lpwstr>
  </property>
  <property fmtid="{D5CDD505-2E9C-101B-9397-08002B2CF9AE}" pid="3" name="KSOProductBuildVer">
    <vt:lpwstr>2052-12.1.0.16729</vt:lpwstr>
  </property>
</Properties>
</file>