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8" r:id="rId4"/>
  </p:sldMasterIdLst>
  <p:notesMasterIdLst>
    <p:notesMasterId r:id="rId8"/>
  </p:notesMasterIdLst>
  <p:handoutMasterIdLst>
    <p:handoutMasterId r:id="rId27"/>
  </p:handoutMasterIdLst>
  <p:sldIdLst>
    <p:sldId id="296" r:id="rId5"/>
    <p:sldId id="319" r:id="rId6"/>
    <p:sldId id="263" r:id="rId7"/>
    <p:sldId id="297" r:id="rId9"/>
    <p:sldId id="267" r:id="rId10"/>
    <p:sldId id="268" r:id="rId11"/>
    <p:sldId id="300" r:id="rId12"/>
    <p:sldId id="298" r:id="rId13"/>
    <p:sldId id="342" r:id="rId14"/>
    <p:sldId id="299" r:id="rId15"/>
    <p:sldId id="343" r:id="rId16"/>
    <p:sldId id="353" r:id="rId17"/>
    <p:sldId id="308" r:id="rId18"/>
    <p:sldId id="304" r:id="rId19"/>
    <p:sldId id="345" r:id="rId20"/>
    <p:sldId id="309" r:id="rId21"/>
    <p:sldId id="346" r:id="rId22"/>
    <p:sldId id="347" r:id="rId23"/>
    <p:sldId id="280" r:id="rId24"/>
    <p:sldId id="363" r:id="rId25"/>
    <p:sldId id="295" r:id="rId2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李永宾" initials="" lastIdx="0" clrIdx="0"/>
  <p:cmAuthor id="1" name="AutoBVT" initials="A" lastIdx="0" clrIdx="0"/>
  <p:cmAuthor id="2" name="HP" initials="H" lastIdx="1" clrIdx="1"/>
  <p:cmAuthor id="3" name="新课标第一网" initials="新" lastIdx="2" clrIdx="0"/>
  <p:cmAuthor id="5" name="作者" initials="A" lastIdx="0" clrIdx="2"/>
  <p:cmAuthor id="4" name="林细尘" initials="林" lastIdx="0" clrIdx="3"/>
  <p:cmAuthor id="7" name="1206988966@qq.com" initials="1" lastIdx="0" clrIdx="2"/>
  <p:cmAuthor id="8" name="姜伟光" initials="姜" lastIdx="0" clrIdx="0"/>
  <p:cmAuthor id="6" name="ming qiu" initials="m" lastIdx="0" clrIdx="1"/>
  <p:cmAuthor id="10" name="86136" initials="8" lastIdx="1" clrIdx="9"/>
  <p:cmAuthor id="9" name="倩文 黄" initials="倩文" lastIdx="1" clrIdx="3"/>
  <p:cmAuthor id="11" name="bznx" initials="b" lastIdx="0" clrIdx="10"/>
  <p:cmAuthor id="12" name="12279" initials="1" lastIdx="0" clrIdx="11"/>
  <p:cmAuthor id="13" name="虾米" initials="虾" lastIdx="0" clrIdx="12"/>
  <p:cmAuthor id="15" name="付" initials="付" lastIdx="0" clrIdx="14"/>
  <p:cmAuthor id="16" name="Nicole Li  李倩" initials="N" lastIdx="0" clrIdx="0"/>
  <p:cmAuthor id="17" name="admin" initials="a" lastIdx="0" clrIdx="0"/>
  <p:cmAuthor id="18" name="222" initials="2" lastIdx="0" clrIdx="0"/>
  <p:cmAuthor id="14" name="Administrator"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C601558-1B1C-40C5-A3CC-A17D4E71EA7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8.xml"/><Relationship Id="rId2" Type="http://schemas.openxmlformats.org/officeDocument/2006/relationships/tags" Target="../tags/tag7.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image" Target="file:///C:\Users\1V994W2\PycharmProjects\PPT_Background_Generation/pic_temp/pic_half_right.png" TargetMode="External"/><Relationship Id="rId6" Type="http://schemas.openxmlformats.org/officeDocument/2006/relationships/image" Target="../media/image5.png"/><Relationship Id="rId5" Type="http://schemas.openxmlformats.org/officeDocument/2006/relationships/tags" Target="../tags/tag16.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4.png"/><Relationship Id="rId2" Type="http://schemas.openxmlformats.org/officeDocument/2006/relationships/tags" Target="../tags/tag15.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4.xml"/><Relationship Id="rId2" Type="http://schemas.openxmlformats.org/officeDocument/2006/relationships/tags" Target="../tags/tag23.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3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33.xml"/><Relationship Id="rId2" Type="http://schemas.openxmlformats.org/officeDocument/2006/relationships/tags" Target="../tags/tag32.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image" Target="file:///C:\Users\1V994W2\Documents\Tencent%20Files\574576071\FileRecv\&#25340;&#35013;&#32032;&#26448;\&#20845;&#21313;\\10\subject_holdleft_166,111,80_0_staid_full_0.png" TargetMode="External"/><Relationship Id="rId3" Type="http://schemas.openxmlformats.org/officeDocument/2006/relationships/image" Target="../media/image6.png"/><Relationship Id="rId2" Type="http://schemas.openxmlformats.org/officeDocument/2006/relationships/tags" Target="../tags/tag43.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5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54.xml"/><Relationship Id="rId2" Type="http://schemas.openxmlformats.org/officeDocument/2006/relationships/tags" Target="../tags/tag53.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6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63.xml"/><Relationship Id="rId2" Type="http://schemas.openxmlformats.org/officeDocument/2006/relationships/tags" Target="../tags/tag62.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7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71.xml"/><Relationship Id="rId2" Type="http://schemas.openxmlformats.org/officeDocument/2006/relationships/tags" Target="../tags/tag70.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77.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8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86.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9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93.xml"/><Relationship Id="rId2" Type="http://schemas.openxmlformats.org/officeDocument/2006/relationships/tags" Target="../tags/tag92.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01.xml"/><Relationship Id="rId2" Type="http://schemas.openxmlformats.org/officeDocument/2006/relationships/tags" Target="../tags/tag100.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1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09.xml"/><Relationship Id="rId2" Type="http://schemas.openxmlformats.org/officeDocument/2006/relationships/tags" Target="../tags/tag108.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1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18.xml"/><Relationship Id="rId2" Type="http://schemas.openxmlformats.org/officeDocument/2006/relationships/tags" Target="../tags/tag117.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28.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27.xml"/><Relationship Id="rId2" Type="http://schemas.openxmlformats.org/officeDocument/2006/relationships/tags" Target="../tags/tag126.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8.png"/><Relationship Id="rId6" Type="http://schemas.openxmlformats.org/officeDocument/2006/relationships/tags" Target="../tags/tag139.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7.png"/><Relationship Id="rId3" Type="http://schemas.openxmlformats.org/officeDocument/2006/relationships/tags" Target="../tags/tag138.xml"/><Relationship Id="rId2" Type="http://schemas.openxmlformats.org/officeDocument/2006/relationships/tags" Target="../tags/tag137.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15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5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58.xml"/><Relationship Id="rId2" Type="http://schemas.openxmlformats.org/officeDocument/2006/relationships/tags" Target="../tags/tag157.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image" Target="file:///C:\Users\1V994W2\PycharmProjects\PPT_Background_Generation/pic_temp/pic_half_right.png" TargetMode="External"/><Relationship Id="rId6" Type="http://schemas.openxmlformats.org/officeDocument/2006/relationships/image" Target="../media/image5.png"/><Relationship Id="rId5" Type="http://schemas.openxmlformats.org/officeDocument/2006/relationships/tags" Target="../tags/tag166.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4.png"/><Relationship Id="rId2" Type="http://schemas.openxmlformats.org/officeDocument/2006/relationships/tags" Target="../tags/tag165.xml"/><Relationship Id="rId13" Type="http://schemas.openxmlformats.org/officeDocument/2006/relationships/tags" Target="../tags/tag17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7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74.xml"/><Relationship Id="rId2" Type="http://schemas.openxmlformats.org/officeDocument/2006/relationships/tags" Target="../tags/tag173.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8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183.xml"/><Relationship Id="rId2" Type="http://schemas.openxmlformats.org/officeDocument/2006/relationships/tags" Target="../tags/tag182.xml"/><Relationship Id="rId16" Type="http://schemas.openxmlformats.org/officeDocument/2006/relationships/tags" Target="../tags/tag192.xml"/><Relationship Id="rId15" Type="http://schemas.openxmlformats.org/officeDocument/2006/relationships/tags" Target="../tags/tag19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image" Target="file:///C:\Users\1V994W2\Documents\Tencent%20Files\574576071\FileRecv\&#25340;&#35013;&#32032;&#26448;\&#20845;&#21313;\\10\subject_holdleft_166,111,80_0_staid_full_0.png" TargetMode="External"/><Relationship Id="rId3" Type="http://schemas.openxmlformats.org/officeDocument/2006/relationships/image" Target="../media/image6.png"/><Relationship Id="rId2" Type="http://schemas.openxmlformats.org/officeDocument/2006/relationships/tags" Target="../tags/tag193.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0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04.xml"/><Relationship Id="rId2" Type="http://schemas.openxmlformats.org/officeDocument/2006/relationships/tags" Target="../tags/tag203.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1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13.xml"/><Relationship Id="rId2" Type="http://schemas.openxmlformats.org/officeDocument/2006/relationships/tags" Target="../tags/tag212.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2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21.xml"/><Relationship Id="rId2" Type="http://schemas.openxmlformats.org/officeDocument/2006/relationships/tags" Target="../tags/tag220.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227.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23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36.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4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43.xml"/><Relationship Id="rId2" Type="http://schemas.openxmlformats.org/officeDocument/2006/relationships/tags" Target="../tags/tag242.xml"/><Relationship Id="rId13" Type="http://schemas.openxmlformats.org/officeDocument/2006/relationships/tags" Target="../tags/tag249.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51.xml"/><Relationship Id="rId2" Type="http://schemas.openxmlformats.org/officeDocument/2006/relationships/tags" Target="../tags/tag250.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6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59.xml"/><Relationship Id="rId2" Type="http://schemas.openxmlformats.org/officeDocument/2006/relationships/tags" Target="../tags/tag258.xml"/><Relationship Id="rId14" Type="http://schemas.openxmlformats.org/officeDocument/2006/relationships/tags" Target="../tags/tag266.xml"/><Relationship Id="rId13" Type="http://schemas.openxmlformats.org/officeDocument/2006/relationships/tags" Target="../tags/tag265.xml"/><Relationship Id="rId12" Type="http://schemas.openxmlformats.org/officeDocument/2006/relationships/tags" Target="../tags/tag264.xml"/><Relationship Id="rId11" Type="http://schemas.openxmlformats.org/officeDocument/2006/relationships/tags" Target="../tags/tag263.xml"/><Relationship Id="rId10" Type="http://schemas.openxmlformats.org/officeDocument/2006/relationships/tags" Target="../tags/tag26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6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68.xml"/><Relationship Id="rId2" Type="http://schemas.openxmlformats.org/officeDocument/2006/relationships/tags" Target="../tags/tag267.xml"/><Relationship Id="rId14" Type="http://schemas.openxmlformats.org/officeDocument/2006/relationships/tags" Target="../tags/tag275.xml"/><Relationship Id="rId13" Type="http://schemas.openxmlformats.org/officeDocument/2006/relationships/tags" Target="../tags/tag274.xml"/><Relationship Id="rId12" Type="http://schemas.openxmlformats.org/officeDocument/2006/relationships/tags" Target="../tags/tag273.xml"/><Relationship Id="rId11" Type="http://schemas.openxmlformats.org/officeDocument/2006/relationships/tags" Target="../tags/tag272.xml"/><Relationship Id="rId10" Type="http://schemas.openxmlformats.org/officeDocument/2006/relationships/tags" Target="../tags/tag271.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78.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77.xml"/><Relationship Id="rId2" Type="http://schemas.openxmlformats.org/officeDocument/2006/relationships/tags" Target="../tags/tag276.xml"/><Relationship Id="rId16" Type="http://schemas.openxmlformats.org/officeDocument/2006/relationships/tags" Target="../tags/tag286.xml"/><Relationship Id="rId15" Type="http://schemas.openxmlformats.org/officeDocument/2006/relationships/tags" Target="../tags/tag285.xml"/><Relationship Id="rId14" Type="http://schemas.openxmlformats.org/officeDocument/2006/relationships/tags" Target="../tags/tag284.xml"/><Relationship Id="rId13" Type="http://schemas.openxmlformats.org/officeDocument/2006/relationships/tags" Target="../tags/tag283.xml"/><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8.png"/><Relationship Id="rId6" Type="http://schemas.openxmlformats.org/officeDocument/2006/relationships/tags" Target="../tags/tag289.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7.png"/><Relationship Id="rId3" Type="http://schemas.openxmlformats.org/officeDocument/2006/relationships/tags" Target="../tags/tag288.xml"/><Relationship Id="rId2" Type="http://schemas.openxmlformats.org/officeDocument/2006/relationships/tags" Target="../tags/tag287.xml"/><Relationship Id="rId13" Type="http://schemas.openxmlformats.org/officeDocument/2006/relationships/tags" Target="../tags/tag294.xml"/><Relationship Id="rId12" Type="http://schemas.openxmlformats.org/officeDocument/2006/relationships/tags" Target="../tags/tag293.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6" name="日期占位符 15"/>
          <p:cNvSpPr>
            <a:spLocks noGrp="1"/>
          </p:cNvSpPr>
          <p:nvPr>
            <p:ph type="dt" sz="half" idx="10"/>
            <p:custDataLst>
              <p:tags r:id="rId5"/>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idx="13" hasCustomPrompt="1"/>
            <p:custDataLst>
              <p:tags r:id="rId8"/>
            </p:custDataLst>
          </p:nvPr>
        </p:nvSpPr>
        <p:spPr>
          <a:xfrm>
            <a:off x="2921000" y="2583816"/>
            <a:ext cx="6350000" cy="1398905"/>
          </a:xfrm>
        </p:spPr>
        <p:txBody>
          <a:bodyPr vert="horz" wrap="square" lIns="0" tIns="0" rIns="0" bIns="0" rtlCol="0" anchor="b" anchorCtr="0">
            <a:normAutofit/>
          </a:bodyPr>
          <a:lstStyle>
            <a:lvl1pPr algn="ctr">
              <a:defRPr lang="zh-CN" altLang="en-US" sz="7200" b="0" spc="700" baseline="0">
                <a:solidFill>
                  <a:schemeClr val="tx1">
                    <a:lumMod val="85000"/>
                    <a:lumOff val="15000"/>
                  </a:schemeClr>
                </a:solidFill>
                <a:latin typeface="Arial" panose="020B0604020202090204" pitchFamily="34" charset="0"/>
                <a:ea typeface="汉仪旗黑-85S" panose="00020600040101010101" pitchFamily="18" charset="-122"/>
              </a:defRPr>
            </a:lvl1pPr>
          </a:lstStyle>
          <a:p>
            <a:pPr marL="0" lvl="0" algn="dist"/>
            <a:r>
              <a:rPr lang="zh-CN" altLang="en-US" dirty="0"/>
              <a:t>编辑标题</a:t>
            </a:r>
            <a:endParaRPr lang="zh-CN" altLang="en-US" dirty="0"/>
          </a:p>
        </p:txBody>
      </p:sp>
      <p:sp>
        <p:nvSpPr>
          <p:cNvPr id="3" name="副标题 2"/>
          <p:cNvSpPr>
            <a:spLocks noGrp="1"/>
          </p:cNvSpPr>
          <p:nvPr>
            <p:ph type="subTitle" idx="14" hasCustomPrompt="1"/>
            <p:custDataLst>
              <p:tags r:id="rId9"/>
            </p:custDataLst>
          </p:nvPr>
        </p:nvSpPr>
        <p:spPr>
          <a:xfrm>
            <a:off x="2921000" y="4185921"/>
            <a:ext cx="6350000" cy="361315"/>
          </a:xfrm>
        </p:spPr>
        <p:txBody>
          <a:bodyPr vert="horz" wrap="square" lIns="0" tIns="0" rIns="0" bIns="0" rtlCol="0" anchor="t" anchorCtr="0">
            <a:normAutofit/>
          </a:bodyPr>
          <a:lstStyle>
            <a:lvl1pPr algn="ctr">
              <a:defRPr lang="zh-CN" altLang="en-US" sz="2000" spc="200">
                <a:ln>
                  <a:noFill/>
                </a:ln>
                <a:solidFill>
                  <a:schemeClr val="tx1">
                    <a:lumMod val="65000"/>
                    <a:lumOff val="35000"/>
                  </a:schemeClr>
                </a:solidFill>
                <a:effectLst/>
                <a:uLnTx/>
                <a:latin typeface="Arial" panose="020B0604020202090204" pitchFamily="34" charset="0"/>
                <a:ea typeface="微软雅黑" charset="-122"/>
                <a:cs typeface="微软雅黑" charset="-122"/>
              </a:defRPr>
            </a:lvl1pPr>
          </a:lstStyle>
          <a:p>
            <a:pPr marL="0" lvl="0" indent="0" algn="ctr">
              <a:lnSpc>
                <a:spcPct val="100000"/>
              </a:lnSpc>
              <a:spcAft>
                <a:spcPts val="0"/>
              </a:spcAft>
              <a:buClrTx/>
              <a:buSzTx/>
              <a:buNone/>
            </a:pPr>
            <a:r>
              <a:rPr lang="zh-CN" altLang="en-US"/>
              <a:t>单击此处编辑副标题</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777851"/>
            <a:chOff x="0" y="0"/>
            <a:chExt cx="12192000" cy="777851"/>
          </a:xfrm>
        </p:grpSpPr>
        <p:pic>
          <p:nvPicPr>
            <p:cNvPr id="8" name="图片 7"/>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screen"/>
          <a:stretch>
            <a:fillRect/>
          </a:stretch>
        </p:blipFill>
        <p:spPr>
          <a:xfrm>
            <a:off x="0" y="1397000"/>
            <a:ext cx="3246006" cy="4064000"/>
          </a:xfrm>
          <a:prstGeom prst="rect">
            <a:avLst/>
          </a:prstGeom>
        </p:spPr>
      </p:pic>
      <p:pic>
        <p:nvPicPr>
          <p:cNvPr id="8" name="图片 7"/>
          <p:cNvPicPr/>
          <p:nvPr userDrawn="1">
            <p:custDataLst>
              <p:tags r:id="rId5"/>
            </p:custDataLst>
          </p:nvPr>
        </p:nvPicPr>
        <p:blipFill>
          <a:blip r:embed="rId6" r:link="rId7" cstate="screen"/>
          <a:stretch>
            <a:fillRect/>
          </a:stretch>
        </p:blipFill>
        <p:spPr>
          <a:xfrm>
            <a:off x="8945993" y="1397000"/>
            <a:ext cx="3246006" cy="4064000"/>
          </a:xfrm>
          <a:prstGeom prst="rect">
            <a:avLst/>
          </a:prstGeom>
        </p:spPr>
      </p:pic>
      <p:sp>
        <p:nvSpPr>
          <p:cNvPr id="7" name="矩形 6"/>
          <p:cNvSpPr/>
          <p:nvPr userDrawn="1">
            <p:custDataLst>
              <p:tags r:id="rId8"/>
            </p:custDataLst>
          </p:nvPr>
        </p:nvSpPr>
        <p:spPr>
          <a:xfrm>
            <a:off x="292075" y="303809"/>
            <a:ext cx="11607851" cy="6250382"/>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4" name="日期占位符 3"/>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
        <p:nvSpPr>
          <p:cNvPr id="2" name="副标题 1"/>
          <p:cNvSpPr>
            <a:spLocks noGrp="1"/>
          </p:cNvSpPr>
          <p:nvPr>
            <p:ph type="subTitle" idx="13" hasCustomPrompt="1"/>
            <p:custDataLst>
              <p:tags r:id="rId12"/>
            </p:custDataLst>
          </p:nvPr>
        </p:nvSpPr>
        <p:spPr>
          <a:xfrm>
            <a:off x="3312160" y="4251961"/>
            <a:ext cx="5567680" cy="734695"/>
          </a:xfrm>
        </p:spPr>
        <p:txBody>
          <a:bodyPr vert="horz" wrap="square" lIns="0" tIns="0" rIns="0" bIns="0" rtlCol="0" anchor="t" anchorCtr="0">
            <a:normAutofit/>
          </a:bodyPr>
          <a:lstStyle>
            <a:lvl1pPr algn="ctr">
              <a:defRPr kumimoji="0" lang="zh-CN" altLang="en-US" b="0" i="0" spc="200">
                <a:ln>
                  <a:noFill/>
                </a:ln>
                <a:solidFill>
                  <a:schemeClr val="tx1">
                    <a:lumMod val="65000"/>
                    <a:lumOff val="35000"/>
                  </a:schemeClr>
                </a:solidFill>
                <a:effectLst/>
                <a:uLnTx/>
                <a:latin typeface="Arial" panose="020B0604020202090204" pitchFamily="34" charset="0"/>
                <a:ea typeface="微软雅黑" charset="-122"/>
              </a:defRPr>
            </a:lvl1pPr>
          </a:lstStyle>
          <a:p>
            <a:pPr marL="0" marR="0" lvl="0" indent="0" algn="ctr">
              <a:spcAft>
                <a:spcPts val="0"/>
              </a:spcAft>
              <a:buClrTx/>
              <a:buSzTx/>
              <a:buNone/>
            </a:pPr>
            <a:r>
              <a:rPr lang="zh-CN" altLang="en-US"/>
              <a:t>单击此处编辑副标题</a:t>
            </a:r>
            <a:endParaRPr lang="zh-CN" altLang="en-US"/>
          </a:p>
        </p:txBody>
      </p:sp>
      <p:sp>
        <p:nvSpPr>
          <p:cNvPr id="3" name="标题 2"/>
          <p:cNvSpPr>
            <a:spLocks noGrp="1"/>
          </p:cNvSpPr>
          <p:nvPr>
            <p:ph type="ctrTitle" idx="14" hasCustomPrompt="1"/>
            <p:custDataLst>
              <p:tags r:id="rId13"/>
            </p:custDataLst>
          </p:nvPr>
        </p:nvSpPr>
        <p:spPr>
          <a:xfrm>
            <a:off x="3312160" y="3213100"/>
            <a:ext cx="5567680" cy="835660"/>
          </a:xfrm>
        </p:spPr>
        <p:txBody>
          <a:bodyPr vert="horz" wrap="square" lIns="0" tIns="0" rIns="0" bIns="0" rtlCol="0" anchor="b" anchorCtr="0">
            <a:normAutofit/>
          </a:bodyPr>
          <a:lstStyle>
            <a:lvl1pPr algn="dist">
              <a:defRPr kumimoji="0" lang="zh-CN" altLang="en-US" sz="4000" b="0" i="0" spc="400" baseline="0">
                <a:ln>
                  <a:noFill/>
                </a:ln>
                <a:solidFill>
                  <a:schemeClr val="tx1">
                    <a:lumMod val="85000"/>
                    <a:lumOff val="15000"/>
                  </a:schemeClr>
                </a:solidFill>
                <a:effectLst/>
                <a:uLnTx/>
                <a:latin typeface="Arial" panose="020B0604020202090204" pitchFamily="34" charset="0"/>
                <a:ea typeface="汉仪旗黑-85S" panose="00020600040101010101" pitchFamily="18" charset="-122"/>
              </a:defRPr>
            </a:lvl1pPr>
          </a:lstStyle>
          <a:p>
            <a:pPr marL="0" marR="0" lvl="0" indent="0" algn="dist">
              <a:spcAft>
                <a:spcPts val="0"/>
              </a:spcAft>
              <a:buClrTx/>
              <a:buSzTx/>
              <a:buFontTx/>
            </a:pPr>
            <a:r>
              <a:rPr lang="zh-CN" altLang="en-US"/>
              <a:t>编辑标题</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777851"/>
            <a:chOff x="0" y="0"/>
            <a:chExt cx="12192000" cy="777851"/>
          </a:xfrm>
        </p:grpSpPr>
        <p:pic>
          <p:nvPicPr>
            <p:cNvPr id="9" name="图片 8"/>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90204" pitchFamily="34" charset="0"/>
                <a:ea typeface="微软雅黑" charset="-122"/>
              </a:defRPr>
            </a:lvl1pPr>
            <a:lvl2pPr eaLnBrk="1" fontAlgn="auto" latinLnBrk="0" hangingPunct="1">
              <a:defRPr sz="1600">
                <a:solidFill>
                  <a:schemeClr val="tx1"/>
                </a:solidFill>
                <a:latin typeface="Arial" panose="020B0604020202090204" pitchFamily="34" charset="0"/>
                <a:ea typeface="微软雅黑" charset="-122"/>
              </a:defRPr>
            </a:lvl2pPr>
            <a:lvl3pPr eaLnBrk="1" fontAlgn="auto" latinLnBrk="0" hangingPunct="1">
              <a:defRPr sz="1600">
                <a:solidFill>
                  <a:schemeClr val="tx1"/>
                </a:solidFill>
                <a:latin typeface="Arial" panose="020B0604020202090204" pitchFamily="34" charset="0"/>
                <a:ea typeface="微软雅黑" charset="-122"/>
              </a:defRPr>
            </a:lvl3pPr>
            <a:lvl4pPr eaLnBrk="1" fontAlgn="auto" latinLnBrk="0" hangingPunct="1">
              <a:defRPr sz="1600">
                <a:solidFill>
                  <a:schemeClr val="tx1"/>
                </a:solidFill>
                <a:latin typeface="Arial" panose="020B0604020202090204" pitchFamily="34" charset="0"/>
                <a:ea typeface="微软雅黑" charset="-122"/>
              </a:defRPr>
            </a:lvl4pPr>
            <a:lvl5pPr eaLnBrk="1" fontAlgn="auto" latinLnBrk="0" hangingPunct="1">
              <a:defRPr sz="160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7" name="灯片编号占位符 6"/>
          <p:cNvSpPr>
            <a:spLocks noGrp="1"/>
          </p:cNvSpPr>
          <p:nvPr>
            <p:ph type="sldNum" sz="quarter" idx="12"/>
            <p:custDataLst>
              <p:tags r:id="rId14"/>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0"/>
            <a:ext cx="12192000" cy="777851"/>
            <a:chOff x="0" y="0"/>
            <a:chExt cx="12192000" cy="777851"/>
          </a:xfrm>
        </p:grpSpPr>
        <p:pic>
          <p:nvPicPr>
            <p:cNvPr id="11" name="图片 10"/>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90204" pitchFamily="34" charset="0"/>
                <a:ea typeface="微软雅黑"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2000" b="0" i="0" u="none" strike="noStrike" kern="1200" cap="none" spc="200" normalizeH="0" baseline="0" noProof="1" dirty="0">
                <a:solidFill>
                  <a:schemeClr val="tx1"/>
                </a:solidFill>
                <a:uFillTx/>
                <a:latin typeface="Arial" panose="020B0604020202090204" pitchFamily="34" charset="0"/>
                <a:ea typeface="微软雅黑"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9" name="灯片编号占位符 8"/>
          <p:cNvSpPr>
            <a:spLocks noGrp="1"/>
          </p:cNvSpPr>
          <p:nvPr>
            <p:ph type="sldNum" sz="quarter" idx="12"/>
            <p:custDataLst>
              <p:tags r:id="rId16"/>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7498080" y="2055205"/>
            <a:ext cx="4389120" cy="2747589"/>
          </a:xfrm>
          <a:prstGeom prst="rect">
            <a:avLst/>
          </a:prstGeom>
        </p:spPr>
      </p:pic>
      <p:sp>
        <p:nvSpPr>
          <p:cNvPr id="7" name="任意多边形 6"/>
          <p:cNvSpPr/>
          <p:nvPr userDrawn="1">
            <p:custDataLst>
              <p:tags r:id="rId5"/>
            </p:custDataLst>
          </p:nvPr>
        </p:nvSpPr>
        <p:spPr>
          <a:xfrm flipH="1">
            <a:off x="0" y="0"/>
            <a:ext cx="7313295"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6" name="图片 5"/>
          <p:cNvPicPr/>
          <p:nvPr userDrawn="1">
            <p:custDataLst>
              <p:tags r:id="rId6"/>
            </p:custDataLst>
          </p:nvPr>
        </p:nvPicPr>
        <p:blipFill>
          <a:blip r:embed="rId7" r:link="rId8" cstate="screen"/>
          <a:stretch>
            <a:fillRect/>
          </a:stretch>
        </p:blipFill>
        <p:spPr>
          <a:xfrm>
            <a:off x="0" y="6080149"/>
            <a:ext cx="720090" cy="777851"/>
          </a:xfrm>
          <a:prstGeom prst="rect">
            <a:avLst/>
          </a:prstGeom>
        </p:spPr>
      </p:pic>
      <p:sp>
        <p:nvSpPr>
          <p:cNvPr id="2" name="标题 1"/>
          <p:cNvSpPr>
            <a:spLocks noGrp="1"/>
          </p:cNvSpPr>
          <p:nvPr>
            <p:ph type="title"/>
            <p:custDataLst>
              <p:tags r:id="rId9"/>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777851"/>
            <a:chOff x="0" y="0"/>
            <a:chExt cx="12192000" cy="777851"/>
          </a:xfrm>
        </p:grpSpPr>
        <p:pic>
          <p:nvPicPr>
            <p:cNvPr id="9" name="图片 8"/>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600" b="0" i="0" u="none" strike="noStrike" kern="1200" cap="all"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wrap="square">
            <a:normAutofit/>
          </a:bodyPr>
          <a:lstStyle>
            <a:lvl1pPr>
              <a:defRPr>
                <a:latin typeface="Arial" panose="020B0604020202090204" pitchFamily="34" charset="0"/>
                <a:ea typeface="微软雅黑"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777851"/>
            <a:chOff x="0" y="0"/>
            <a:chExt cx="12192000" cy="777851"/>
          </a:xfrm>
        </p:grpSpPr>
        <p:pic>
          <p:nvPicPr>
            <p:cNvPr id="8" name="图片 7"/>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竖排标题 1"/>
          <p:cNvSpPr>
            <a:spLocks noGrp="1"/>
          </p:cNvSpPr>
          <p:nvPr>
            <p:ph type="title" orient="vert"/>
            <p:custDataLst>
              <p:tags r:id="rId9"/>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90204" pitchFamily="34" charset="0"/>
                <a:ea typeface="微软雅黑" charset="-122"/>
              </a:defRPr>
            </a:lvl1pPr>
            <a:lvl2pPr indent="0" eaLnBrk="1" fontAlgn="auto" latinLnBrk="0" hangingPunct="1">
              <a:defRPr>
                <a:solidFill>
                  <a:schemeClr val="tx1"/>
                </a:solidFill>
                <a:latin typeface="Arial" panose="020B0604020202090204" pitchFamily="34" charset="0"/>
                <a:ea typeface="微软雅黑" charset="-122"/>
              </a:defRPr>
            </a:lvl2pPr>
            <a:lvl3pPr indent="0" eaLnBrk="1" fontAlgn="auto" latinLnBrk="0" hangingPunct="1">
              <a:defRPr>
                <a:solidFill>
                  <a:schemeClr val="tx1"/>
                </a:solidFill>
                <a:latin typeface="Arial" panose="020B0604020202090204" pitchFamily="34" charset="0"/>
                <a:ea typeface="微软雅黑" charset="-122"/>
              </a:defRPr>
            </a:lvl3pPr>
            <a:lvl4pPr indent="0" eaLnBrk="1" fontAlgn="auto" latinLnBrk="0" hangingPunct="1">
              <a:defRPr>
                <a:solidFill>
                  <a:schemeClr val="tx1"/>
                </a:solidFill>
                <a:latin typeface="Arial" panose="020B0604020202090204" pitchFamily="34" charset="0"/>
                <a:ea typeface="微软雅黑" charset="-122"/>
              </a:defRPr>
            </a:lvl4pPr>
            <a:lvl5pPr indent="0" eaLnBrk="1" fontAlgn="auto" latinLnBrk="0" hangingPunct="1">
              <a:defRPr>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0" y="0"/>
            <a:ext cx="12192000" cy="777851"/>
            <a:chOff x="0" y="0"/>
            <a:chExt cx="12192000" cy="777851"/>
          </a:xfrm>
        </p:grpSpPr>
        <p:pic>
          <p:nvPicPr>
            <p:cNvPr id="8" name="图片 7"/>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wrap="square">
            <a:normAutofit/>
          </a:bodyPr>
          <a:lstStyle>
            <a:lvl1pPr>
              <a:defRPr>
                <a:solidFill>
                  <a:schemeClr val="tx1"/>
                </a:solidFill>
                <a:latin typeface="Arial" panose="020B0604020202090204" pitchFamily="34" charset="0"/>
                <a:ea typeface="微软雅黑" charset="-122"/>
              </a:defRPr>
            </a:lvl1pPr>
            <a:lvl2pPr>
              <a:defRPr>
                <a:solidFill>
                  <a:schemeClr val="tx1"/>
                </a:solidFill>
                <a:latin typeface="Arial" panose="020B0604020202090204" pitchFamily="34" charset="0"/>
                <a:ea typeface="微软雅黑" charset="-122"/>
              </a:defRPr>
            </a:lvl2pPr>
            <a:lvl3pPr>
              <a:defRPr>
                <a:solidFill>
                  <a:schemeClr val="tx1"/>
                </a:solidFill>
                <a:latin typeface="Arial" panose="020B0604020202090204" pitchFamily="34" charset="0"/>
                <a:ea typeface="微软雅黑" charset="-122"/>
              </a:defRPr>
            </a:lvl3pPr>
            <a:lvl4pPr>
              <a:defRPr>
                <a:solidFill>
                  <a:schemeClr val="tx1"/>
                </a:solidFill>
                <a:latin typeface="Arial" panose="020B0604020202090204" pitchFamily="34" charset="0"/>
                <a:ea typeface="微软雅黑" charset="-122"/>
              </a:defRPr>
            </a:lvl4pPr>
            <a:lvl5pPr>
              <a:defRPr>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
        <p:nvSpPr>
          <p:cNvPr id="2" name="标题 1"/>
          <p:cNvSpPr>
            <a:spLocks noGrp="1"/>
          </p:cNvSpPr>
          <p:nvPr>
            <p:ph type="title" idx="13" hasCustomPrompt="1"/>
            <p:custDataLst>
              <p:tags r:id="rId8"/>
            </p:custDataLst>
          </p:nvPr>
        </p:nvSpPr>
        <p:spPr>
          <a:xfrm>
            <a:off x="3413125" y="1909763"/>
            <a:ext cx="5365750" cy="1398905"/>
          </a:xfrm>
        </p:spPr>
        <p:txBody>
          <a:bodyPr vert="horz" wrap="square" lIns="0" tIns="0" rIns="0" bIns="0" rtlCol="0" anchor="b" anchorCtr="0">
            <a:normAutofit/>
          </a:bodyPr>
          <a:lstStyle>
            <a:lvl1pPr algn="dist">
              <a:defRPr lang="zh-CN" altLang="en-US" sz="8000" b="0" spc="1000" baseline="0">
                <a:solidFill>
                  <a:schemeClr val="tx1">
                    <a:lumMod val="85000"/>
                    <a:lumOff val="15000"/>
                  </a:schemeClr>
                </a:solidFill>
                <a:latin typeface="Arial" panose="020B0604020202090204" pitchFamily="34" charset="0"/>
                <a:ea typeface="汉仪旗黑-85S" panose="00020600040101010101" pitchFamily="18" charset="-122"/>
              </a:defRPr>
            </a:lvl1pPr>
          </a:lstStyle>
          <a:p>
            <a:pPr marL="0" lvl="0" algn="dist"/>
            <a:r>
              <a:rPr lang="zh-CN" altLang="en-US" dirty="0"/>
              <a:t>编辑标题</a:t>
            </a:r>
            <a:endParaRPr lang="zh-CN" altLang="en-US" dirty="0"/>
          </a:p>
        </p:txBody>
      </p:sp>
      <p:sp>
        <p:nvSpPr>
          <p:cNvPr id="7" name="文本占位符 6"/>
          <p:cNvSpPr>
            <a:spLocks noGrp="1"/>
          </p:cNvSpPr>
          <p:nvPr>
            <p:ph type="body" idx="14" hasCustomPrompt="1"/>
            <p:custDataLst>
              <p:tags r:id="rId9"/>
            </p:custDataLst>
          </p:nvPr>
        </p:nvSpPr>
        <p:spPr>
          <a:xfrm>
            <a:off x="3442335" y="3618547"/>
            <a:ext cx="5314315" cy="1104900"/>
          </a:xfrm>
        </p:spPr>
        <p:txBody>
          <a:bodyPr vert="horz" wrap="square" lIns="0" tIns="0" rIns="0" bIns="0" rtlCol="0" anchor="ctr" anchorCtr="0">
            <a:normAutofit/>
          </a:bodyPr>
          <a:lstStyle>
            <a:lvl1pPr algn="ctr">
              <a:defRPr lang="zh-CN" altLang="en-US" sz="1800" spc="200">
                <a:ln>
                  <a:noFill/>
                </a:ln>
                <a:solidFill>
                  <a:schemeClr val="tx1">
                    <a:lumMod val="65000"/>
                    <a:lumOff val="35000"/>
                  </a:schemeClr>
                </a:solidFill>
                <a:effectLst/>
                <a:uLnTx/>
                <a:latin typeface="Arial" panose="020B0604020202090204" pitchFamily="34" charset="0"/>
                <a:ea typeface="微软雅黑" charset="-122"/>
                <a:cs typeface="微软雅黑" charset="-122"/>
              </a:defRPr>
            </a:lvl1pPr>
          </a:lstStyle>
          <a:p>
            <a:pPr marL="0" lvl="0" indent="0" algn="ctr">
              <a:lnSpc>
                <a:spcPct val="120000"/>
              </a:lnSpc>
              <a:spcAft>
                <a:spcPts val="0"/>
              </a:spcAft>
              <a:buClrTx/>
              <a:buSzTx/>
              <a:buNone/>
            </a:pPr>
            <a:r>
              <a:rPr lang="zh-CN" altLang="en-US" dirty="0"/>
              <a:t>单击此处编辑副标题</a:t>
            </a:r>
            <a:endParaRPr lang="zh-CN" altLang="en-US" dirty="0"/>
          </a:p>
        </p:txBody>
      </p:sp>
      <p:grpSp>
        <p:nvGrpSpPr>
          <p:cNvPr id="8" name="组合 7"/>
          <p:cNvGrpSpPr/>
          <p:nvPr userDrawn="1">
            <p:custDataLst>
              <p:tags r:id="rId10"/>
            </p:custDataLst>
          </p:nvPr>
        </p:nvGrpSpPr>
        <p:grpSpPr>
          <a:xfrm>
            <a:off x="3442335" y="3520758"/>
            <a:ext cx="5307330" cy="1300480"/>
            <a:chOff x="4991" y="5402"/>
            <a:chExt cx="9414" cy="2048"/>
          </a:xfrm>
        </p:grpSpPr>
        <p:cxnSp>
          <p:nvCxnSpPr>
            <p:cNvPr id="9" name="直接连接符 8"/>
            <p:cNvCxnSpPr/>
            <p:nvPr>
              <p:custDataLst>
                <p:tags r:id="rId11"/>
              </p:custDataLst>
            </p:nvPr>
          </p:nvCxnSpPr>
          <p:spPr>
            <a:xfrm>
              <a:off x="4991" y="5402"/>
              <a:ext cx="941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2"/>
              </p:custDataLst>
            </p:nvPr>
          </p:nvCxnSpPr>
          <p:spPr>
            <a:xfrm>
              <a:off x="4991" y="7450"/>
              <a:ext cx="941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50165" y="0"/>
            <a:ext cx="720090" cy="525145"/>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11522075" y="0"/>
            <a:ext cx="720090" cy="777875"/>
          </a:xfrm>
          <a:prstGeom prst="rect">
            <a:avLst/>
          </a:prstGeom>
        </p:spPr>
      </p:pic>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cstate="screen"/>
          <a:stretch>
            <a:fillRect/>
          </a:stretch>
        </p:blipFill>
        <p:spPr>
          <a:xfrm>
            <a:off x="0" y="0"/>
            <a:ext cx="720090" cy="52514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75"/>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90204" pitchFamily="34" charset="0"/>
                <a:ea typeface="微软雅黑"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3"/>
            </p:custDataLst>
          </p:nvPr>
        </p:nvPicPr>
        <p:blipFill>
          <a:blip r:embed="rId4" r:link="rId5" cstate="screen"/>
          <a:stretch>
            <a:fillRect/>
          </a:stretch>
        </p:blipFill>
        <p:spPr>
          <a:xfrm>
            <a:off x="11471910" y="0"/>
            <a:ext cx="720090" cy="525338"/>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90204" pitchFamily="34" charset="0"/>
                <a:ea typeface="微软雅黑"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screen"/>
          <a:stretch>
            <a:fillRect/>
          </a:stretch>
        </p:blipFill>
        <p:spPr>
          <a:xfrm>
            <a:off x="0" y="0"/>
            <a:ext cx="720090" cy="52514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7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90204" pitchFamily="34" charset="0"/>
                <a:ea typeface="微软雅黑"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screen"/>
          <a:stretch>
            <a:fillRect/>
          </a:stretch>
        </p:blipFill>
        <p:spPr>
          <a:xfrm>
            <a:off x="0" y="0"/>
            <a:ext cx="720090" cy="52514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7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userDrawn="1">
            <p:custDataLst>
              <p:tags r:id="rId3"/>
            </p:custDataLst>
          </p:nvPr>
        </p:nvPicPr>
        <p:blipFill>
          <a:blip r:embed="rId4" r:link="rId5" cstate="screen"/>
          <a:stretch>
            <a:fillRect/>
          </a:stretch>
        </p:blipFill>
        <p:spPr>
          <a:xfrm>
            <a:off x="11471910" y="6332855"/>
            <a:ext cx="720090" cy="525145"/>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0" y="6080125"/>
            <a:ext cx="720090" cy="77787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cstate="screen"/>
          <a:stretch>
            <a:fillRect/>
          </a:stretch>
        </p:blipFill>
        <p:spPr>
          <a:xfrm>
            <a:off x="10571480" y="5676265"/>
            <a:ext cx="1619885" cy="118173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0" y="5107940"/>
            <a:ext cx="1619885" cy="1750060"/>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90204" pitchFamily="34" charset="0"/>
                <a:ea typeface="微软雅黑"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6" name="日期占位符 15"/>
          <p:cNvSpPr>
            <a:spLocks noGrp="1"/>
          </p:cNvSpPr>
          <p:nvPr>
            <p:ph type="dt" sz="half" idx="10"/>
            <p:custDataLst>
              <p:tags r:id="rId5"/>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idx="13" hasCustomPrompt="1"/>
            <p:custDataLst>
              <p:tags r:id="rId8"/>
            </p:custDataLst>
          </p:nvPr>
        </p:nvSpPr>
        <p:spPr>
          <a:xfrm>
            <a:off x="2921000" y="2583816"/>
            <a:ext cx="6350000" cy="1398905"/>
          </a:xfrm>
        </p:spPr>
        <p:txBody>
          <a:bodyPr vert="horz" wrap="square" lIns="0" tIns="0" rIns="0" bIns="0" rtlCol="0" anchor="b" anchorCtr="0">
            <a:normAutofit/>
          </a:bodyPr>
          <a:lstStyle>
            <a:lvl1pPr algn="ctr">
              <a:defRPr lang="zh-CN" altLang="en-US" sz="7200" b="0" spc="700" baseline="0">
                <a:solidFill>
                  <a:schemeClr val="tx1">
                    <a:lumMod val="85000"/>
                    <a:lumOff val="15000"/>
                  </a:schemeClr>
                </a:solidFill>
                <a:latin typeface="Arial" panose="020B0604020202090204" pitchFamily="34" charset="0"/>
                <a:ea typeface="汉仪旗黑-85S" panose="00020600040101010101" pitchFamily="18" charset="-122"/>
              </a:defRPr>
            </a:lvl1pPr>
          </a:lstStyle>
          <a:p>
            <a:pPr marL="0" lvl="0" algn="dist"/>
            <a:r>
              <a:rPr lang="zh-CN" altLang="en-US" dirty="0"/>
              <a:t>编辑标题</a:t>
            </a:r>
            <a:endParaRPr lang="zh-CN" altLang="en-US" dirty="0"/>
          </a:p>
        </p:txBody>
      </p:sp>
      <p:sp>
        <p:nvSpPr>
          <p:cNvPr id="3" name="副标题 2"/>
          <p:cNvSpPr>
            <a:spLocks noGrp="1"/>
          </p:cNvSpPr>
          <p:nvPr>
            <p:ph type="subTitle" idx="14" hasCustomPrompt="1"/>
            <p:custDataLst>
              <p:tags r:id="rId9"/>
            </p:custDataLst>
          </p:nvPr>
        </p:nvSpPr>
        <p:spPr>
          <a:xfrm>
            <a:off x="2921000" y="4185921"/>
            <a:ext cx="6350000" cy="361315"/>
          </a:xfrm>
        </p:spPr>
        <p:txBody>
          <a:bodyPr vert="horz" wrap="square" lIns="0" tIns="0" rIns="0" bIns="0" rtlCol="0" anchor="t" anchorCtr="0">
            <a:normAutofit/>
          </a:bodyPr>
          <a:lstStyle>
            <a:lvl1pPr algn="ctr">
              <a:defRPr lang="zh-CN" altLang="en-US" sz="2000" spc="200">
                <a:ln>
                  <a:noFill/>
                </a:ln>
                <a:solidFill>
                  <a:schemeClr val="tx1">
                    <a:lumMod val="65000"/>
                    <a:lumOff val="35000"/>
                  </a:schemeClr>
                </a:solidFill>
                <a:effectLst/>
                <a:uLnTx/>
                <a:latin typeface="Arial" panose="020B0604020202090204" pitchFamily="34" charset="0"/>
                <a:ea typeface="微软雅黑" charset="-122"/>
                <a:cs typeface="微软雅黑" charset="-122"/>
              </a:defRPr>
            </a:lvl1pPr>
          </a:lstStyle>
          <a:p>
            <a:pPr marL="0" lvl="0" indent="0" algn="ctr">
              <a:lnSpc>
                <a:spcPct val="100000"/>
              </a:lnSpc>
              <a:spcAft>
                <a:spcPts val="0"/>
              </a:spcAft>
              <a:buClrTx/>
              <a:buSzTx/>
              <a:buNone/>
            </a:pPr>
            <a:r>
              <a:rPr lang="zh-CN" altLang="en-US"/>
              <a:t>单击此处编辑副标题</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777851"/>
            <a:chOff x="0" y="0"/>
            <a:chExt cx="12192000" cy="777851"/>
          </a:xfrm>
        </p:grpSpPr>
        <p:pic>
          <p:nvPicPr>
            <p:cNvPr id="8" name="图片 7"/>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screen"/>
          <a:stretch>
            <a:fillRect/>
          </a:stretch>
        </p:blipFill>
        <p:spPr>
          <a:xfrm>
            <a:off x="0" y="1397000"/>
            <a:ext cx="3246006" cy="4064000"/>
          </a:xfrm>
          <a:prstGeom prst="rect">
            <a:avLst/>
          </a:prstGeom>
        </p:spPr>
      </p:pic>
      <p:pic>
        <p:nvPicPr>
          <p:cNvPr id="8" name="图片 7"/>
          <p:cNvPicPr/>
          <p:nvPr userDrawn="1">
            <p:custDataLst>
              <p:tags r:id="rId5"/>
            </p:custDataLst>
          </p:nvPr>
        </p:nvPicPr>
        <p:blipFill>
          <a:blip r:embed="rId6" r:link="rId7" cstate="screen"/>
          <a:stretch>
            <a:fillRect/>
          </a:stretch>
        </p:blipFill>
        <p:spPr>
          <a:xfrm>
            <a:off x="8945993" y="1397000"/>
            <a:ext cx="3246006" cy="4064000"/>
          </a:xfrm>
          <a:prstGeom prst="rect">
            <a:avLst/>
          </a:prstGeom>
        </p:spPr>
      </p:pic>
      <p:sp>
        <p:nvSpPr>
          <p:cNvPr id="7" name="矩形 6"/>
          <p:cNvSpPr/>
          <p:nvPr userDrawn="1">
            <p:custDataLst>
              <p:tags r:id="rId8"/>
            </p:custDataLst>
          </p:nvPr>
        </p:nvSpPr>
        <p:spPr>
          <a:xfrm>
            <a:off x="292075" y="303809"/>
            <a:ext cx="11607851" cy="6250382"/>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4" name="日期占位符 3"/>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
        <p:nvSpPr>
          <p:cNvPr id="2" name="副标题 1"/>
          <p:cNvSpPr>
            <a:spLocks noGrp="1"/>
          </p:cNvSpPr>
          <p:nvPr>
            <p:ph type="subTitle" idx="13" hasCustomPrompt="1"/>
            <p:custDataLst>
              <p:tags r:id="rId12"/>
            </p:custDataLst>
          </p:nvPr>
        </p:nvSpPr>
        <p:spPr>
          <a:xfrm>
            <a:off x="3312160" y="4251961"/>
            <a:ext cx="5567680" cy="734695"/>
          </a:xfrm>
        </p:spPr>
        <p:txBody>
          <a:bodyPr vert="horz" wrap="square" lIns="0" tIns="0" rIns="0" bIns="0" rtlCol="0" anchor="t" anchorCtr="0">
            <a:normAutofit/>
          </a:bodyPr>
          <a:lstStyle>
            <a:lvl1pPr algn="ctr">
              <a:defRPr kumimoji="0" lang="zh-CN" altLang="en-US" b="0" i="0" spc="200">
                <a:ln>
                  <a:noFill/>
                </a:ln>
                <a:solidFill>
                  <a:schemeClr val="tx1">
                    <a:lumMod val="65000"/>
                    <a:lumOff val="35000"/>
                  </a:schemeClr>
                </a:solidFill>
                <a:effectLst/>
                <a:uLnTx/>
                <a:latin typeface="Arial" panose="020B0604020202090204" pitchFamily="34" charset="0"/>
                <a:ea typeface="微软雅黑" charset="-122"/>
              </a:defRPr>
            </a:lvl1pPr>
          </a:lstStyle>
          <a:p>
            <a:pPr marL="0" marR="0" lvl="0" indent="0" algn="ctr">
              <a:spcAft>
                <a:spcPts val="0"/>
              </a:spcAft>
              <a:buClrTx/>
              <a:buSzTx/>
              <a:buNone/>
            </a:pPr>
            <a:r>
              <a:rPr lang="zh-CN" altLang="en-US"/>
              <a:t>单击此处编辑副标题</a:t>
            </a:r>
            <a:endParaRPr lang="zh-CN" altLang="en-US"/>
          </a:p>
        </p:txBody>
      </p:sp>
      <p:sp>
        <p:nvSpPr>
          <p:cNvPr id="3" name="标题 2"/>
          <p:cNvSpPr>
            <a:spLocks noGrp="1"/>
          </p:cNvSpPr>
          <p:nvPr>
            <p:ph type="ctrTitle" idx="14" hasCustomPrompt="1"/>
            <p:custDataLst>
              <p:tags r:id="rId13"/>
            </p:custDataLst>
          </p:nvPr>
        </p:nvSpPr>
        <p:spPr>
          <a:xfrm>
            <a:off x="3312160" y="3213100"/>
            <a:ext cx="5567680" cy="835660"/>
          </a:xfrm>
        </p:spPr>
        <p:txBody>
          <a:bodyPr vert="horz" wrap="square" lIns="0" tIns="0" rIns="0" bIns="0" rtlCol="0" anchor="b" anchorCtr="0">
            <a:normAutofit/>
          </a:bodyPr>
          <a:lstStyle>
            <a:lvl1pPr algn="dist">
              <a:defRPr kumimoji="0" lang="zh-CN" altLang="en-US" sz="4000" b="0" i="0" spc="400" baseline="0">
                <a:ln>
                  <a:noFill/>
                </a:ln>
                <a:solidFill>
                  <a:schemeClr val="tx1">
                    <a:lumMod val="85000"/>
                    <a:lumOff val="15000"/>
                  </a:schemeClr>
                </a:solidFill>
                <a:effectLst/>
                <a:uLnTx/>
                <a:latin typeface="Arial" panose="020B0604020202090204" pitchFamily="34" charset="0"/>
                <a:ea typeface="汉仪旗黑-85S" panose="00020600040101010101" pitchFamily="18" charset="-122"/>
              </a:defRPr>
            </a:lvl1pPr>
          </a:lstStyle>
          <a:p>
            <a:pPr marL="0" marR="0" lvl="0" indent="0" algn="dist">
              <a:spcAft>
                <a:spcPts val="0"/>
              </a:spcAft>
              <a:buClrTx/>
              <a:buSzTx/>
              <a:buFontTx/>
            </a:pPr>
            <a:r>
              <a:rPr lang="zh-CN" altLang="en-US"/>
              <a:t>编辑标题</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777851"/>
            <a:chOff x="0" y="0"/>
            <a:chExt cx="12192000" cy="777851"/>
          </a:xfrm>
        </p:grpSpPr>
        <p:pic>
          <p:nvPicPr>
            <p:cNvPr id="9" name="图片 8"/>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90204" pitchFamily="34" charset="0"/>
                <a:ea typeface="微软雅黑" charset="-122"/>
              </a:defRPr>
            </a:lvl1pPr>
            <a:lvl2pPr eaLnBrk="1" fontAlgn="auto" latinLnBrk="0" hangingPunct="1">
              <a:defRPr sz="1600">
                <a:solidFill>
                  <a:schemeClr val="tx1"/>
                </a:solidFill>
                <a:latin typeface="Arial" panose="020B0604020202090204" pitchFamily="34" charset="0"/>
                <a:ea typeface="微软雅黑" charset="-122"/>
              </a:defRPr>
            </a:lvl2pPr>
            <a:lvl3pPr eaLnBrk="1" fontAlgn="auto" latinLnBrk="0" hangingPunct="1">
              <a:defRPr sz="1600">
                <a:solidFill>
                  <a:schemeClr val="tx1"/>
                </a:solidFill>
                <a:latin typeface="Arial" panose="020B0604020202090204" pitchFamily="34" charset="0"/>
                <a:ea typeface="微软雅黑" charset="-122"/>
              </a:defRPr>
            </a:lvl3pPr>
            <a:lvl4pPr eaLnBrk="1" fontAlgn="auto" latinLnBrk="0" hangingPunct="1">
              <a:defRPr sz="1600">
                <a:solidFill>
                  <a:schemeClr val="tx1"/>
                </a:solidFill>
                <a:latin typeface="Arial" panose="020B0604020202090204" pitchFamily="34" charset="0"/>
                <a:ea typeface="微软雅黑" charset="-122"/>
              </a:defRPr>
            </a:lvl4pPr>
            <a:lvl5pPr eaLnBrk="1" fontAlgn="auto" latinLnBrk="0" hangingPunct="1">
              <a:defRPr sz="160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7" name="灯片编号占位符 6"/>
          <p:cNvSpPr>
            <a:spLocks noGrp="1"/>
          </p:cNvSpPr>
          <p:nvPr>
            <p:ph type="sldNum" sz="quarter" idx="12"/>
            <p:custDataLst>
              <p:tags r:id="rId14"/>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0"/>
            <a:ext cx="12192000" cy="777851"/>
            <a:chOff x="0" y="0"/>
            <a:chExt cx="12192000" cy="777851"/>
          </a:xfrm>
        </p:grpSpPr>
        <p:pic>
          <p:nvPicPr>
            <p:cNvPr id="11" name="图片 10"/>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90204" pitchFamily="34" charset="0"/>
                <a:ea typeface="微软雅黑"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2000" b="0" i="0" u="none" strike="noStrike" kern="1200" cap="none" spc="200" normalizeH="0" baseline="0" noProof="1" dirty="0">
                <a:solidFill>
                  <a:schemeClr val="tx1"/>
                </a:solidFill>
                <a:uFillTx/>
                <a:latin typeface="Arial" panose="020B0604020202090204" pitchFamily="34" charset="0"/>
                <a:ea typeface="微软雅黑"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9" name="灯片编号占位符 8"/>
          <p:cNvSpPr>
            <a:spLocks noGrp="1"/>
          </p:cNvSpPr>
          <p:nvPr>
            <p:ph type="sldNum" sz="quarter" idx="12"/>
            <p:custDataLst>
              <p:tags r:id="rId16"/>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7498080" y="2055205"/>
            <a:ext cx="4389120" cy="2747589"/>
          </a:xfrm>
          <a:prstGeom prst="rect">
            <a:avLst/>
          </a:prstGeom>
        </p:spPr>
      </p:pic>
      <p:sp>
        <p:nvSpPr>
          <p:cNvPr id="7" name="任意多边形 6"/>
          <p:cNvSpPr/>
          <p:nvPr userDrawn="1">
            <p:custDataLst>
              <p:tags r:id="rId5"/>
            </p:custDataLst>
          </p:nvPr>
        </p:nvSpPr>
        <p:spPr>
          <a:xfrm flipH="1">
            <a:off x="0" y="0"/>
            <a:ext cx="7313295"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6" name="图片 5"/>
          <p:cNvPicPr/>
          <p:nvPr userDrawn="1">
            <p:custDataLst>
              <p:tags r:id="rId6"/>
            </p:custDataLst>
          </p:nvPr>
        </p:nvPicPr>
        <p:blipFill>
          <a:blip r:embed="rId7" r:link="rId8" cstate="screen"/>
          <a:stretch>
            <a:fillRect/>
          </a:stretch>
        </p:blipFill>
        <p:spPr>
          <a:xfrm>
            <a:off x="0" y="6080149"/>
            <a:ext cx="720090" cy="777851"/>
          </a:xfrm>
          <a:prstGeom prst="rect">
            <a:avLst/>
          </a:prstGeom>
        </p:spPr>
      </p:pic>
      <p:sp>
        <p:nvSpPr>
          <p:cNvPr id="2" name="标题 1"/>
          <p:cNvSpPr>
            <a:spLocks noGrp="1"/>
          </p:cNvSpPr>
          <p:nvPr>
            <p:ph type="title"/>
            <p:custDataLst>
              <p:tags r:id="rId9"/>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777851"/>
            <a:chOff x="0" y="0"/>
            <a:chExt cx="12192000" cy="777851"/>
          </a:xfrm>
        </p:grpSpPr>
        <p:pic>
          <p:nvPicPr>
            <p:cNvPr id="9" name="图片 8"/>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600" b="0" i="0" u="none" strike="noStrike" kern="1200" cap="all" spc="150" normalizeH="0" baseline="0" noProof="1" dirty="0">
                <a:solidFill>
                  <a:schemeClr val="tx1"/>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wrap="square">
            <a:normAutofit/>
          </a:bodyPr>
          <a:lstStyle>
            <a:lvl1pPr>
              <a:defRPr>
                <a:latin typeface="Arial" panose="020B0604020202090204" pitchFamily="34" charset="0"/>
                <a:ea typeface="微软雅黑"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777851"/>
            <a:chOff x="0" y="0"/>
            <a:chExt cx="12192000" cy="777851"/>
          </a:xfrm>
        </p:grpSpPr>
        <p:pic>
          <p:nvPicPr>
            <p:cNvPr id="8" name="图片 7"/>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2" name="竖排标题 1"/>
          <p:cNvSpPr>
            <a:spLocks noGrp="1"/>
          </p:cNvSpPr>
          <p:nvPr>
            <p:ph type="title" orient="vert"/>
            <p:custDataLst>
              <p:tags r:id="rId9"/>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90204" pitchFamily="34" charset="0"/>
                <a:ea typeface="微软雅黑" charset="-122"/>
              </a:defRPr>
            </a:lvl1pPr>
            <a:lvl2pPr indent="0" eaLnBrk="1" fontAlgn="auto" latinLnBrk="0" hangingPunct="1">
              <a:defRPr>
                <a:solidFill>
                  <a:schemeClr val="tx1"/>
                </a:solidFill>
                <a:latin typeface="Arial" panose="020B0604020202090204" pitchFamily="34" charset="0"/>
                <a:ea typeface="微软雅黑" charset="-122"/>
              </a:defRPr>
            </a:lvl2pPr>
            <a:lvl3pPr indent="0" eaLnBrk="1" fontAlgn="auto" latinLnBrk="0" hangingPunct="1">
              <a:defRPr>
                <a:solidFill>
                  <a:schemeClr val="tx1"/>
                </a:solidFill>
                <a:latin typeface="Arial" panose="020B0604020202090204" pitchFamily="34" charset="0"/>
                <a:ea typeface="微软雅黑" charset="-122"/>
              </a:defRPr>
            </a:lvl3pPr>
            <a:lvl4pPr indent="0" eaLnBrk="1" fontAlgn="auto" latinLnBrk="0" hangingPunct="1">
              <a:defRPr>
                <a:solidFill>
                  <a:schemeClr val="tx1"/>
                </a:solidFill>
                <a:latin typeface="Arial" panose="020B0604020202090204" pitchFamily="34" charset="0"/>
                <a:ea typeface="微软雅黑" charset="-122"/>
              </a:defRPr>
            </a:lvl4pPr>
            <a:lvl5pPr indent="0" eaLnBrk="1" fontAlgn="auto" latinLnBrk="0" hangingPunct="1">
              <a:defRPr>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0" y="0"/>
            <a:ext cx="12192000" cy="777851"/>
            <a:chOff x="0" y="0"/>
            <a:chExt cx="12192000" cy="777851"/>
          </a:xfrm>
        </p:grpSpPr>
        <p:pic>
          <p:nvPicPr>
            <p:cNvPr id="8" name="图片 7"/>
            <p:cNvPicPr/>
            <p:nvPr userDrawn="1">
              <p:custDataLst>
                <p:tags r:id="rId3"/>
              </p:custDataLst>
            </p:nvPr>
          </p:nvPicPr>
          <p:blipFill>
            <a:blip r:embed="rId4" r:link="rId5" cstate="screen"/>
            <a:stretch>
              <a:fillRect/>
            </a:stretch>
          </p:blipFill>
          <p:spPr>
            <a:xfrm>
              <a:off x="0" y="0"/>
              <a:ext cx="720090" cy="525338"/>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777851"/>
            </a:xfrm>
            <a:prstGeom prst="rect">
              <a:avLst/>
            </a:prstGeom>
          </p:spPr>
        </p:pic>
      </p:gr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wrap="square">
            <a:normAutofit/>
          </a:bodyPr>
          <a:lstStyle>
            <a:lvl1pPr>
              <a:defRPr>
                <a:solidFill>
                  <a:schemeClr val="tx1"/>
                </a:solidFill>
                <a:latin typeface="Arial" panose="020B0604020202090204" pitchFamily="34" charset="0"/>
                <a:ea typeface="微软雅黑" charset="-122"/>
              </a:defRPr>
            </a:lvl1pPr>
            <a:lvl2pPr>
              <a:defRPr>
                <a:solidFill>
                  <a:schemeClr val="tx1"/>
                </a:solidFill>
                <a:latin typeface="Arial" panose="020B0604020202090204" pitchFamily="34" charset="0"/>
                <a:ea typeface="微软雅黑" charset="-122"/>
              </a:defRPr>
            </a:lvl2pPr>
            <a:lvl3pPr>
              <a:defRPr>
                <a:solidFill>
                  <a:schemeClr val="tx1"/>
                </a:solidFill>
                <a:latin typeface="Arial" panose="020B0604020202090204" pitchFamily="34" charset="0"/>
                <a:ea typeface="微软雅黑" charset="-122"/>
              </a:defRPr>
            </a:lvl3pPr>
            <a:lvl4pPr>
              <a:defRPr>
                <a:solidFill>
                  <a:schemeClr val="tx1"/>
                </a:solidFill>
                <a:latin typeface="Arial" panose="020B0604020202090204" pitchFamily="34" charset="0"/>
                <a:ea typeface="微软雅黑" charset="-122"/>
              </a:defRPr>
            </a:lvl4pPr>
            <a:lvl5pPr>
              <a:defRPr>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90204" pitchFamily="34" charset="0"/>
                <a:ea typeface="微软雅黑"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a:p>
        </p:txBody>
      </p:sp>
      <p:sp>
        <p:nvSpPr>
          <p:cNvPr id="2" name="标题 1"/>
          <p:cNvSpPr>
            <a:spLocks noGrp="1"/>
          </p:cNvSpPr>
          <p:nvPr>
            <p:ph type="title" idx="13" hasCustomPrompt="1"/>
            <p:custDataLst>
              <p:tags r:id="rId8"/>
            </p:custDataLst>
          </p:nvPr>
        </p:nvSpPr>
        <p:spPr>
          <a:xfrm>
            <a:off x="3413125" y="1909763"/>
            <a:ext cx="5365750" cy="1398905"/>
          </a:xfrm>
        </p:spPr>
        <p:txBody>
          <a:bodyPr vert="horz" wrap="square" lIns="0" tIns="0" rIns="0" bIns="0" rtlCol="0" anchor="b" anchorCtr="0">
            <a:normAutofit/>
          </a:bodyPr>
          <a:lstStyle>
            <a:lvl1pPr algn="dist">
              <a:defRPr lang="zh-CN" altLang="en-US" sz="8000" b="0" spc="1000" baseline="0">
                <a:solidFill>
                  <a:schemeClr val="tx1">
                    <a:lumMod val="85000"/>
                    <a:lumOff val="15000"/>
                  </a:schemeClr>
                </a:solidFill>
                <a:latin typeface="Arial" panose="020B0604020202090204" pitchFamily="34" charset="0"/>
                <a:ea typeface="汉仪旗黑-85S" panose="00020600040101010101" pitchFamily="18" charset="-122"/>
              </a:defRPr>
            </a:lvl1pPr>
          </a:lstStyle>
          <a:p>
            <a:pPr marL="0" lvl="0" algn="dist"/>
            <a:r>
              <a:rPr lang="zh-CN" altLang="en-US" dirty="0"/>
              <a:t>编辑标题</a:t>
            </a:r>
            <a:endParaRPr lang="zh-CN" altLang="en-US" dirty="0"/>
          </a:p>
        </p:txBody>
      </p:sp>
      <p:sp>
        <p:nvSpPr>
          <p:cNvPr id="7" name="文本占位符 6"/>
          <p:cNvSpPr>
            <a:spLocks noGrp="1"/>
          </p:cNvSpPr>
          <p:nvPr>
            <p:ph type="body" idx="14" hasCustomPrompt="1"/>
            <p:custDataLst>
              <p:tags r:id="rId9"/>
            </p:custDataLst>
          </p:nvPr>
        </p:nvSpPr>
        <p:spPr>
          <a:xfrm>
            <a:off x="3442335" y="3618547"/>
            <a:ext cx="5314315" cy="1104900"/>
          </a:xfrm>
        </p:spPr>
        <p:txBody>
          <a:bodyPr vert="horz" wrap="square" lIns="0" tIns="0" rIns="0" bIns="0" rtlCol="0" anchor="ctr" anchorCtr="0">
            <a:normAutofit/>
          </a:bodyPr>
          <a:lstStyle>
            <a:lvl1pPr algn="ctr">
              <a:defRPr lang="zh-CN" altLang="en-US" sz="1800" spc="200">
                <a:ln>
                  <a:noFill/>
                </a:ln>
                <a:solidFill>
                  <a:schemeClr val="tx1">
                    <a:lumMod val="65000"/>
                    <a:lumOff val="35000"/>
                  </a:schemeClr>
                </a:solidFill>
                <a:effectLst/>
                <a:uLnTx/>
                <a:latin typeface="Arial" panose="020B0604020202090204" pitchFamily="34" charset="0"/>
                <a:ea typeface="微软雅黑" charset="-122"/>
                <a:cs typeface="微软雅黑" charset="-122"/>
              </a:defRPr>
            </a:lvl1pPr>
          </a:lstStyle>
          <a:p>
            <a:pPr marL="0" lvl="0" indent="0" algn="ctr">
              <a:lnSpc>
                <a:spcPct val="120000"/>
              </a:lnSpc>
              <a:spcAft>
                <a:spcPts val="0"/>
              </a:spcAft>
              <a:buClrTx/>
              <a:buSzTx/>
              <a:buNone/>
            </a:pPr>
            <a:r>
              <a:rPr lang="zh-CN" altLang="en-US" dirty="0"/>
              <a:t>单击此处编辑副标题</a:t>
            </a:r>
            <a:endParaRPr lang="zh-CN" altLang="en-US" dirty="0"/>
          </a:p>
        </p:txBody>
      </p:sp>
      <p:grpSp>
        <p:nvGrpSpPr>
          <p:cNvPr id="8" name="组合 7"/>
          <p:cNvGrpSpPr/>
          <p:nvPr userDrawn="1">
            <p:custDataLst>
              <p:tags r:id="rId10"/>
            </p:custDataLst>
          </p:nvPr>
        </p:nvGrpSpPr>
        <p:grpSpPr>
          <a:xfrm>
            <a:off x="3442335" y="3520758"/>
            <a:ext cx="5307330" cy="1300480"/>
            <a:chOff x="4991" y="5402"/>
            <a:chExt cx="9414" cy="2048"/>
          </a:xfrm>
        </p:grpSpPr>
        <p:cxnSp>
          <p:nvCxnSpPr>
            <p:cNvPr id="9" name="直接连接符 8"/>
            <p:cNvCxnSpPr/>
            <p:nvPr>
              <p:custDataLst>
                <p:tags r:id="rId11"/>
              </p:custDataLst>
            </p:nvPr>
          </p:nvCxnSpPr>
          <p:spPr>
            <a:xfrm>
              <a:off x="4991" y="5402"/>
              <a:ext cx="941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2"/>
              </p:custDataLst>
            </p:nvPr>
          </p:nvCxnSpPr>
          <p:spPr>
            <a:xfrm>
              <a:off x="4991" y="7450"/>
              <a:ext cx="941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50165" y="0"/>
            <a:ext cx="720090" cy="525145"/>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11522075" y="0"/>
            <a:ext cx="720090" cy="777875"/>
          </a:xfrm>
          <a:prstGeom prst="rect">
            <a:avLst/>
          </a:prstGeom>
        </p:spPr>
      </p:pic>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cstate="screen"/>
          <a:stretch>
            <a:fillRect/>
          </a:stretch>
        </p:blipFill>
        <p:spPr>
          <a:xfrm>
            <a:off x="0" y="0"/>
            <a:ext cx="720090" cy="52514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75"/>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90204" pitchFamily="34" charset="0"/>
                <a:ea typeface="微软雅黑"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3"/>
            </p:custDataLst>
          </p:nvPr>
        </p:nvPicPr>
        <p:blipFill>
          <a:blip r:embed="rId4" r:link="rId5" cstate="screen"/>
          <a:stretch>
            <a:fillRect/>
          </a:stretch>
        </p:blipFill>
        <p:spPr>
          <a:xfrm>
            <a:off x="11471910" y="0"/>
            <a:ext cx="720090" cy="525338"/>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90204" pitchFamily="34" charset="0"/>
                <a:ea typeface="微软雅黑"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screen"/>
          <a:stretch>
            <a:fillRect/>
          </a:stretch>
        </p:blipFill>
        <p:spPr>
          <a:xfrm>
            <a:off x="0" y="0"/>
            <a:ext cx="720090" cy="52514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7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90204" pitchFamily="34" charset="0"/>
                <a:ea typeface="微软雅黑"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screen"/>
          <a:stretch>
            <a:fillRect/>
          </a:stretch>
        </p:blipFill>
        <p:spPr>
          <a:xfrm>
            <a:off x="0" y="0"/>
            <a:ext cx="720090" cy="52514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77787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userDrawn="1">
            <p:custDataLst>
              <p:tags r:id="rId3"/>
            </p:custDataLst>
          </p:nvPr>
        </p:nvPicPr>
        <p:blipFill>
          <a:blip r:embed="rId4" r:link="rId5" cstate="screen"/>
          <a:stretch>
            <a:fillRect/>
          </a:stretch>
        </p:blipFill>
        <p:spPr>
          <a:xfrm>
            <a:off x="11471910" y="6332855"/>
            <a:ext cx="720090" cy="525145"/>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0" y="6080125"/>
            <a:ext cx="720090" cy="77787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90204" pitchFamily="34" charset="0"/>
                <a:ea typeface="微软雅黑" charset="-122"/>
              </a:defRPr>
            </a:lvl1pPr>
            <a:lvl2pPr>
              <a:defRPr baseline="0">
                <a:solidFill>
                  <a:schemeClr val="tx1"/>
                </a:solidFill>
                <a:latin typeface="Arial" panose="020B0604020202090204" pitchFamily="34" charset="0"/>
                <a:ea typeface="微软雅黑" charset="-122"/>
              </a:defRPr>
            </a:lvl2pPr>
            <a:lvl3pPr>
              <a:defRPr baseline="0">
                <a:solidFill>
                  <a:schemeClr val="tx1"/>
                </a:solidFill>
                <a:latin typeface="Arial" panose="020B0604020202090204" pitchFamily="34" charset="0"/>
                <a:ea typeface="微软雅黑" charset="-122"/>
              </a:defRPr>
            </a:lvl3pPr>
            <a:lvl4pPr>
              <a:defRPr baseline="0">
                <a:solidFill>
                  <a:schemeClr val="tx1"/>
                </a:solidFill>
                <a:latin typeface="Arial" panose="020B0604020202090204" pitchFamily="34" charset="0"/>
                <a:ea typeface="微软雅黑" charset="-122"/>
              </a:defRPr>
            </a:lvl4pPr>
            <a:lvl5pPr>
              <a:defRPr baseline="0">
                <a:solidFill>
                  <a:schemeClr val="tx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cstate="screen"/>
          <a:stretch>
            <a:fillRect/>
          </a:stretch>
        </p:blipFill>
        <p:spPr>
          <a:xfrm>
            <a:off x="10571480" y="5676265"/>
            <a:ext cx="1619885" cy="118173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0" y="5107940"/>
            <a:ext cx="1619885" cy="1750060"/>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90204" pitchFamily="34" charset="0"/>
                <a:ea typeface="微软雅黑"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5" Type="http://schemas.openxmlformats.org/officeDocument/2006/relationships/theme" Target="../theme/theme2.xml"/><Relationship Id="rId24" Type="http://schemas.openxmlformats.org/officeDocument/2006/relationships/tags" Target="../tags/tag150.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slideLayout" Target="../slideLayouts/slideLayout12.xml"/><Relationship Id="rId19" Type="http://schemas.openxmlformats.org/officeDocument/2006/relationships/tags" Target="../tags/tag145.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5" Type="http://schemas.openxmlformats.org/officeDocument/2006/relationships/theme" Target="../theme/theme3.xml"/><Relationship Id="rId24" Type="http://schemas.openxmlformats.org/officeDocument/2006/relationships/tags" Target="../tags/tag300.xml"/><Relationship Id="rId23" Type="http://schemas.openxmlformats.org/officeDocument/2006/relationships/tags" Target="../tags/tag299.xml"/><Relationship Id="rId22" Type="http://schemas.openxmlformats.org/officeDocument/2006/relationships/tags" Target="../tags/tag298.xml"/><Relationship Id="rId21" Type="http://schemas.openxmlformats.org/officeDocument/2006/relationships/tags" Target="../tags/tag297.xml"/><Relationship Id="rId20" Type="http://schemas.openxmlformats.org/officeDocument/2006/relationships/tags" Target="../tags/tag296.xml"/><Relationship Id="rId2" Type="http://schemas.openxmlformats.org/officeDocument/2006/relationships/slideLayout" Target="../slideLayouts/slideLayout30.xml"/><Relationship Id="rId19" Type="http://schemas.openxmlformats.org/officeDocument/2006/relationships/tags" Target="../tags/tag295.xml"/><Relationship Id="rId18" Type="http://schemas.openxmlformats.org/officeDocument/2006/relationships/slideLayout" Target="../slideLayouts/slideLayout46.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90204" pitchFamily="34" charset="0"/>
                <a:ea typeface="微软雅黑"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90204" pitchFamily="34" charset="0"/>
          <a:ea typeface="微软雅黑"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sz="1600" u="none" strike="noStrike" kern="1200" cap="none" spc="150" normalizeH="0" baseline="0">
          <a:solidFill>
            <a:schemeClr val="tx1"/>
          </a:solidFill>
          <a:uFillTx/>
          <a:latin typeface="Arial" panose="020B0604020202090204" pitchFamily="34" charset="0"/>
          <a:ea typeface="微软雅黑"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90204" pitchFamily="34" charset="0"/>
                <a:ea typeface="微软雅黑"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90204" pitchFamily="34" charset="0"/>
                <a:ea typeface="微软雅黑"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90204" pitchFamily="34" charset="0"/>
                <a:ea typeface="微软雅黑"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90204" pitchFamily="34" charset="0"/>
          <a:ea typeface="微软雅黑"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sz="1600" u="none" strike="noStrike" kern="1200" cap="none" spc="150" normalizeH="0" baseline="0">
          <a:solidFill>
            <a:schemeClr val="tx1"/>
          </a:solidFill>
          <a:uFillTx/>
          <a:latin typeface="Arial" panose="020B0604020202090204" pitchFamily="34" charset="0"/>
          <a:ea typeface="微软雅黑"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301.xml"/><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35.xml"/><Relationship Id="rId6" Type="http://schemas.openxmlformats.org/officeDocument/2006/relationships/tags" Target="../tags/tag345.xml"/><Relationship Id="rId5" Type="http://schemas.openxmlformats.org/officeDocument/2006/relationships/image" Target="../media/image19.png"/><Relationship Id="rId4" Type="http://schemas.openxmlformats.org/officeDocument/2006/relationships/tags" Target="../tags/tag344.xml"/><Relationship Id="rId3" Type="http://schemas.openxmlformats.org/officeDocument/2006/relationships/image" Target="../media/image18.png"/><Relationship Id="rId2" Type="http://schemas.openxmlformats.org/officeDocument/2006/relationships/tags" Target="../tags/tag343.xml"/><Relationship Id="rId1" Type="http://schemas.openxmlformats.org/officeDocument/2006/relationships/tags" Target="../tags/tag342.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5.xml"/><Relationship Id="rId4" Type="http://schemas.openxmlformats.org/officeDocument/2006/relationships/tags" Target="../tags/tag348.xml"/><Relationship Id="rId3" Type="http://schemas.openxmlformats.org/officeDocument/2006/relationships/image" Target="../media/image20.png"/><Relationship Id="rId2" Type="http://schemas.openxmlformats.org/officeDocument/2006/relationships/tags" Target="../tags/tag347.xml"/><Relationship Id="rId1" Type="http://schemas.openxmlformats.org/officeDocument/2006/relationships/tags" Target="../tags/tag346.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5.xml"/><Relationship Id="rId6" Type="http://schemas.openxmlformats.org/officeDocument/2006/relationships/tags" Target="../tags/tag352.xml"/><Relationship Id="rId5" Type="http://schemas.openxmlformats.org/officeDocument/2006/relationships/image" Target="../media/image22.png"/><Relationship Id="rId4" Type="http://schemas.openxmlformats.org/officeDocument/2006/relationships/tags" Target="../tags/tag351.xml"/><Relationship Id="rId3" Type="http://schemas.openxmlformats.org/officeDocument/2006/relationships/image" Target="../media/image21.png"/><Relationship Id="rId2" Type="http://schemas.openxmlformats.org/officeDocument/2006/relationships/tags" Target="../tags/tag350.xml"/><Relationship Id="rId1" Type="http://schemas.openxmlformats.org/officeDocument/2006/relationships/tags" Target="../tags/tag349.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1.xml"/><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s>
</file>

<file path=ppt/slides/_rels/slide14.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image" Target="../media/image25.png"/><Relationship Id="rId7" Type="http://schemas.openxmlformats.org/officeDocument/2006/relationships/tags" Target="../tags/tag358.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24.png"/><Relationship Id="rId4" Type="http://schemas.openxmlformats.org/officeDocument/2006/relationships/tags" Target="../tags/tag357.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23.png"/><Relationship Id="rId13" Type="http://schemas.openxmlformats.org/officeDocument/2006/relationships/notesSlide" Target="../notesSlides/notesSlide11.xml"/><Relationship Id="rId12" Type="http://schemas.openxmlformats.org/officeDocument/2006/relationships/slideLayout" Target="../slideLayouts/slideLayout35.xml"/><Relationship Id="rId11" Type="http://schemas.openxmlformats.org/officeDocument/2006/relationships/tags" Target="../tags/tag360.xml"/><Relationship Id="rId10" Type="http://schemas.openxmlformats.org/officeDocument/2006/relationships/image" Target="../media/image26.png"/><Relationship Id="rId1" Type="http://schemas.openxmlformats.org/officeDocument/2006/relationships/tags" Target="../tags/tag356.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1.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s>
</file>

<file path=ppt/slides/_rels/slide16.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366.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365.xml"/><Relationship Id="rId13" Type="http://schemas.openxmlformats.org/officeDocument/2006/relationships/notesSlide" Target="../notesSlides/notesSlide13.xml"/><Relationship Id="rId12" Type="http://schemas.openxmlformats.org/officeDocument/2006/relationships/slideLayout" Target="../slideLayouts/slideLayout35.xml"/><Relationship Id="rId11" Type="http://schemas.openxmlformats.org/officeDocument/2006/relationships/tags" Target="../tags/tag369.xml"/><Relationship Id="rId10" Type="http://schemas.openxmlformats.org/officeDocument/2006/relationships/image" Target="../media/image27.png"/><Relationship Id="rId1" Type="http://schemas.openxmlformats.org/officeDocument/2006/relationships/tags" Target="../tags/tag364.xml"/></Relationships>
</file>

<file path=ppt/slides/_rels/slide17.xml.rels><?xml version="1.0" encoding="UTF-8" standalone="yes"?>
<Relationships xmlns="http://schemas.openxmlformats.org/package/2006/relationships"><Relationship Id="rId9" Type="http://schemas.openxmlformats.org/officeDocument/2006/relationships/tags" Target="../tags/tag374.xml"/><Relationship Id="rId8" Type="http://schemas.openxmlformats.org/officeDocument/2006/relationships/tags" Target="../tags/tag37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37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371.xml"/><Relationship Id="rId13" Type="http://schemas.openxmlformats.org/officeDocument/2006/relationships/notesSlide" Target="../notesSlides/notesSlide14.xml"/><Relationship Id="rId12" Type="http://schemas.openxmlformats.org/officeDocument/2006/relationships/slideLayout" Target="../slideLayouts/slideLayout35.xml"/><Relationship Id="rId11" Type="http://schemas.openxmlformats.org/officeDocument/2006/relationships/tags" Target="../tags/tag375.xml"/><Relationship Id="rId10" Type="http://schemas.openxmlformats.org/officeDocument/2006/relationships/image" Target="../media/image19.png"/><Relationship Id="rId1" Type="http://schemas.openxmlformats.org/officeDocument/2006/relationships/tags" Target="../tags/tag370.xml"/></Relationships>
</file>

<file path=ppt/slides/_rels/slide18.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37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37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377.xml"/><Relationship Id="rId12" Type="http://schemas.openxmlformats.org/officeDocument/2006/relationships/notesSlide" Target="../notesSlides/notesSlide15.xml"/><Relationship Id="rId11" Type="http://schemas.openxmlformats.org/officeDocument/2006/relationships/slideLayout" Target="../slideLayouts/slideLayout35.xml"/><Relationship Id="rId10" Type="http://schemas.openxmlformats.org/officeDocument/2006/relationships/tags" Target="../tags/tag380.xml"/><Relationship Id="rId1" Type="http://schemas.openxmlformats.org/officeDocument/2006/relationships/tags" Target="../tags/tag376.xml"/></Relationships>
</file>

<file path=ppt/slides/_rels/slide19.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383.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382.xml"/><Relationship Id="rId14" Type="http://schemas.openxmlformats.org/officeDocument/2006/relationships/notesSlide" Target="../notesSlides/notesSlide16.xml"/><Relationship Id="rId13" Type="http://schemas.openxmlformats.org/officeDocument/2006/relationships/slideLayout" Target="../slideLayouts/slideLayout35.xml"/><Relationship Id="rId12" Type="http://schemas.openxmlformats.org/officeDocument/2006/relationships/tags" Target="../tags/tag387.xml"/><Relationship Id="rId11" Type="http://schemas.openxmlformats.org/officeDocument/2006/relationships/image" Target="../media/image29.png"/><Relationship Id="rId10" Type="http://schemas.openxmlformats.org/officeDocument/2006/relationships/tags" Target="../tags/tag386.xml"/><Relationship Id="rId1" Type="http://schemas.openxmlformats.org/officeDocument/2006/relationships/tags" Target="../tags/tag38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39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389.xml"/><Relationship Id="rId12" Type="http://schemas.openxmlformats.org/officeDocument/2006/relationships/notesSlide" Target="../notesSlides/notesSlide17.xml"/><Relationship Id="rId11" Type="http://schemas.openxmlformats.org/officeDocument/2006/relationships/slideLayout" Target="../slideLayouts/slideLayout35.xml"/><Relationship Id="rId10" Type="http://schemas.openxmlformats.org/officeDocument/2006/relationships/tags" Target="../tags/tag393.xml"/><Relationship Id="rId1" Type="http://schemas.openxmlformats.org/officeDocument/2006/relationships/tags" Target="../tags/tag388.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9.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slides/_rels/slide3.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4" Type="http://schemas.openxmlformats.org/officeDocument/2006/relationships/notesSlide" Target="../notesSlides/notesSlide1.xml"/><Relationship Id="rId23" Type="http://schemas.openxmlformats.org/officeDocument/2006/relationships/slideLayout" Target="../slideLayouts/slideLayout34.xml"/><Relationship Id="rId22" Type="http://schemas.openxmlformats.org/officeDocument/2006/relationships/tags" Target="../tags/tag323.xml"/><Relationship Id="rId21" Type="http://schemas.openxmlformats.org/officeDocument/2006/relationships/tags" Target="../tags/tag322.xml"/><Relationship Id="rId20" Type="http://schemas.openxmlformats.org/officeDocument/2006/relationships/tags" Target="../tags/tag321.xml"/><Relationship Id="rId2" Type="http://schemas.openxmlformats.org/officeDocument/2006/relationships/tags" Target="../tags/tag303.xml"/><Relationship Id="rId19" Type="http://schemas.openxmlformats.org/officeDocument/2006/relationships/tags" Target="../tags/tag320.xml"/><Relationship Id="rId18" Type="http://schemas.openxmlformats.org/officeDocument/2006/relationships/tags" Target="../tags/tag319.xml"/><Relationship Id="rId17" Type="http://schemas.openxmlformats.org/officeDocument/2006/relationships/tags" Target="../tags/tag318.xml"/><Relationship Id="rId16" Type="http://schemas.openxmlformats.org/officeDocument/2006/relationships/tags" Target="../tags/tag317.xml"/><Relationship Id="rId15" Type="http://schemas.openxmlformats.org/officeDocument/2006/relationships/tags" Target="../tags/tag316.xml"/><Relationship Id="rId14" Type="http://schemas.openxmlformats.org/officeDocument/2006/relationships/tags" Target="../tags/tag315.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4.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1.xml"/><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5.xml"/><Relationship Id="rId4" Type="http://schemas.openxmlformats.org/officeDocument/2006/relationships/tags" Target="../tags/tag330.xml"/><Relationship Id="rId3" Type="http://schemas.openxmlformats.org/officeDocument/2006/relationships/image" Target="../media/image13.png"/><Relationship Id="rId2" Type="http://schemas.openxmlformats.org/officeDocument/2006/relationships/tags" Target="../tags/tag329.xml"/><Relationship Id="rId1" Type="http://schemas.openxmlformats.org/officeDocument/2006/relationships/tags" Target="../tags/tag328.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1.xml"/><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5.xml"/><Relationship Id="rId6" Type="http://schemas.openxmlformats.org/officeDocument/2006/relationships/tags" Target="../tags/tag337.xml"/><Relationship Id="rId5" Type="http://schemas.openxmlformats.org/officeDocument/2006/relationships/image" Target="../media/image15.png"/><Relationship Id="rId4" Type="http://schemas.openxmlformats.org/officeDocument/2006/relationships/tags" Target="../tags/tag336.xml"/><Relationship Id="rId3" Type="http://schemas.openxmlformats.org/officeDocument/2006/relationships/image" Target="../media/image14.png"/><Relationship Id="rId2" Type="http://schemas.openxmlformats.org/officeDocument/2006/relationships/tags" Target="../tags/tag335.xml"/><Relationship Id="rId1" Type="http://schemas.openxmlformats.org/officeDocument/2006/relationships/tags" Target="../tags/tag334.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5.xml"/><Relationship Id="rId6" Type="http://schemas.openxmlformats.org/officeDocument/2006/relationships/tags" Target="../tags/tag341.xml"/><Relationship Id="rId5" Type="http://schemas.openxmlformats.org/officeDocument/2006/relationships/image" Target="../media/image17.png"/><Relationship Id="rId4" Type="http://schemas.openxmlformats.org/officeDocument/2006/relationships/tags" Target="../tags/tag340.xml"/><Relationship Id="rId3" Type="http://schemas.openxmlformats.org/officeDocument/2006/relationships/image" Target="../media/image16.png"/><Relationship Id="rId2" Type="http://schemas.openxmlformats.org/officeDocument/2006/relationships/tags" Target="../tags/tag339.xml"/><Relationship Id="rId1" Type="http://schemas.openxmlformats.org/officeDocument/2006/relationships/tags" Target="../tags/tag3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0"/>
            <a:ext cx="4476212" cy="3952240"/>
            <a:chOff x="-1" y="0"/>
            <a:chExt cx="4476212" cy="3952240"/>
          </a:xfrm>
        </p:grpSpPr>
        <p:sp>
          <p:nvSpPr>
            <p:cNvPr id="2" name="矩形 1"/>
            <p:cNvSpPr/>
            <p:nvPr/>
          </p:nvSpPr>
          <p:spPr>
            <a:xfrm>
              <a:off x="1" y="0"/>
              <a:ext cx="4476210" cy="3952240"/>
            </a:xfrm>
            <a:prstGeom prst="rect">
              <a:avLst/>
            </a:prstGeom>
            <a:blipFill dpi="0" rotWithShape="1">
              <a:blip r:embed="rId1">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1" y="0"/>
              <a:ext cx="4476212" cy="3248622"/>
            </a:xfrm>
            <a:prstGeom prst="rect">
              <a:avLst/>
            </a:prstGeom>
          </p:spPr>
        </p:pic>
      </p:grpSp>
      <p:grpSp>
        <p:nvGrpSpPr>
          <p:cNvPr id="14" name="组合 13"/>
          <p:cNvGrpSpPr/>
          <p:nvPr/>
        </p:nvGrpSpPr>
        <p:grpSpPr>
          <a:xfrm flipH="1" flipV="1">
            <a:off x="7715791" y="2905760"/>
            <a:ext cx="4476212" cy="3952240"/>
            <a:chOff x="-2" y="0"/>
            <a:chExt cx="4556761" cy="4023360"/>
          </a:xfrm>
        </p:grpSpPr>
        <p:sp>
          <p:nvSpPr>
            <p:cNvPr id="15" name="矩形 14"/>
            <p:cNvSpPr/>
            <p:nvPr/>
          </p:nvSpPr>
          <p:spPr>
            <a:xfrm>
              <a:off x="0" y="0"/>
              <a:ext cx="4556759" cy="4023360"/>
            </a:xfrm>
            <a:prstGeom prst="rect">
              <a:avLst/>
            </a:prstGeom>
            <a:blipFill dpi="0" rotWithShape="1">
              <a:blip r:embed="rId1">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2" y="0"/>
              <a:ext cx="4556761" cy="3307080"/>
            </a:xfrm>
            <a:prstGeom prst="rect">
              <a:avLst/>
            </a:prstGeom>
          </p:spPr>
        </p:pic>
      </p:grpSp>
      <p:sp>
        <p:nvSpPr>
          <p:cNvPr id="22" name="文本框 21"/>
          <p:cNvSpPr txBox="1"/>
          <p:nvPr/>
        </p:nvSpPr>
        <p:spPr>
          <a:xfrm>
            <a:off x="891540" y="1958340"/>
            <a:ext cx="10895965" cy="1568450"/>
          </a:xfrm>
          <a:prstGeom prst="rect">
            <a:avLst/>
          </a:prstGeom>
          <a:noFill/>
        </p:spPr>
        <p:txBody>
          <a:bodyPr vert="horz" wrap="square" rtlCol="0">
            <a:spAutoFit/>
          </a:bodyPr>
          <a:lstStyle/>
          <a:p>
            <a:pPr algn="ctr"/>
            <a:r>
              <a:rPr sz="4800" b="1" dirty="0">
                <a:solidFill>
                  <a:schemeClr val="accent1">
                    <a:lumMod val="50000"/>
                  </a:schemeClr>
                </a:solidFill>
                <a:latin typeface="黑体" charset="0"/>
                <a:ea typeface="黑体" charset="0"/>
              </a:rPr>
              <a:t>指向立意统摄的深度教学实践与反思</a:t>
            </a:r>
            <a:endParaRPr sz="4800" b="1" dirty="0">
              <a:solidFill>
                <a:schemeClr val="accent1">
                  <a:lumMod val="50000"/>
                </a:schemeClr>
              </a:solidFill>
              <a:latin typeface="黑体" charset="0"/>
              <a:ea typeface="黑体" charset="0"/>
            </a:endParaRPr>
          </a:p>
          <a:p>
            <a:pPr algn="r"/>
            <a:r>
              <a:rPr sz="4800" b="1" dirty="0">
                <a:solidFill>
                  <a:schemeClr val="accent1">
                    <a:lumMod val="50000"/>
                  </a:schemeClr>
                </a:solidFill>
                <a:latin typeface="黑体" charset="0"/>
                <a:ea typeface="黑体" charset="0"/>
              </a:rPr>
              <a:t>——以《辛亥革命》为例</a:t>
            </a:r>
            <a:endParaRPr sz="4800" b="1" dirty="0">
              <a:solidFill>
                <a:schemeClr val="accent1">
                  <a:lumMod val="50000"/>
                </a:schemeClr>
              </a:solidFill>
              <a:latin typeface="黑体" charset="0"/>
              <a:ea typeface="黑体" charset="0"/>
            </a:endParaRPr>
          </a:p>
        </p:txBody>
      </p:sp>
      <p:sp>
        <p:nvSpPr>
          <p:cNvPr id="28" name="矩形: 圆角 27"/>
          <p:cNvSpPr/>
          <p:nvPr/>
        </p:nvSpPr>
        <p:spPr>
          <a:xfrm>
            <a:off x="4260215" y="678180"/>
            <a:ext cx="7527290" cy="772160"/>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000" b="1" dirty="0">
                <a:solidFill>
                  <a:schemeClr val="bg1"/>
                </a:solidFill>
                <a:latin typeface="黑体" charset="0"/>
                <a:ea typeface="黑体" charset="0"/>
                <a:cs typeface="黑体" charset="0"/>
                <a:sym typeface="+mn-ea"/>
              </a:rPr>
              <a:t>市</a:t>
            </a:r>
            <a:r>
              <a:rPr lang="zh-CN" sz="2000" b="1" dirty="0">
                <a:solidFill>
                  <a:schemeClr val="bg1"/>
                </a:solidFill>
                <a:latin typeface="黑体" charset="0"/>
                <a:ea typeface="黑体" charset="0"/>
                <a:cs typeface="黑体" charset="0"/>
              </a:rPr>
              <a:t>“</a:t>
            </a:r>
            <a:r>
              <a:rPr lang="zh-CN" sz="2000" b="1" dirty="0">
                <a:solidFill>
                  <a:schemeClr val="bg1"/>
                </a:solidFill>
                <a:latin typeface="黑体" charset="0"/>
                <a:ea typeface="黑体" charset="0"/>
                <a:cs typeface="黑体" charset="0"/>
                <a:sym typeface="+mn-ea"/>
              </a:rPr>
              <a:t>十四五</a:t>
            </a:r>
            <a:r>
              <a:rPr lang="zh-CN" sz="2000" b="1" dirty="0">
                <a:solidFill>
                  <a:schemeClr val="bg1"/>
                </a:solidFill>
                <a:latin typeface="黑体" charset="0"/>
                <a:ea typeface="黑体" charset="0"/>
                <a:cs typeface="黑体" charset="0"/>
              </a:rPr>
              <a:t>”备案课题</a:t>
            </a:r>
            <a:endParaRPr lang="zh-CN" sz="2000" b="1" dirty="0">
              <a:solidFill>
                <a:schemeClr val="bg1"/>
              </a:solidFill>
              <a:latin typeface="黑体" charset="0"/>
              <a:ea typeface="黑体" charset="0"/>
              <a:cs typeface="黑体" charset="0"/>
            </a:endParaRPr>
          </a:p>
          <a:p>
            <a:pPr algn="ctr"/>
            <a:r>
              <a:rPr lang="zh-CN" sz="2000" b="1" dirty="0">
                <a:solidFill>
                  <a:schemeClr val="bg1"/>
                </a:solidFill>
                <a:latin typeface="黑体" charset="0"/>
                <a:ea typeface="黑体" charset="0"/>
                <a:cs typeface="黑体" charset="0"/>
              </a:rPr>
              <a:t>《三新背景下的</a:t>
            </a:r>
            <a:r>
              <a:rPr sz="2000" b="1" dirty="0">
                <a:solidFill>
                  <a:schemeClr val="bg1"/>
                </a:solidFill>
                <a:latin typeface="黑体" charset="0"/>
                <a:ea typeface="黑体" charset="0"/>
                <a:cs typeface="黑体" charset="0"/>
              </a:rPr>
              <a:t>农村高中历史</a:t>
            </a:r>
            <a:r>
              <a:rPr lang="zh-CN" sz="2000" b="1" dirty="0">
                <a:solidFill>
                  <a:schemeClr val="bg1"/>
                </a:solidFill>
                <a:latin typeface="黑体" charset="0"/>
                <a:ea typeface="黑体" charset="0"/>
                <a:cs typeface="黑体" charset="0"/>
              </a:rPr>
              <a:t>深度</a:t>
            </a:r>
            <a:r>
              <a:rPr sz="2000" b="1" dirty="0">
                <a:solidFill>
                  <a:schemeClr val="bg1"/>
                </a:solidFill>
                <a:latin typeface="黑体" charset="0"/>
                <a:ea typeface="黑体" charset="0"/>
                <a:cs typeface="黑体" charset="0"/>
              </a:rPr>
              <a:t>教学策略研究</a:t>
            </a:r>
            <a:r>
              <a:rPr lang="zh-CN" sz="2000" b="1" dirty="0">
                <a:solidFill>
                  <a:schemeClr val="bg1"/>
                </a:solidFill>
                <a:latin typeface="黑体" charset="0"/>
                <a:ea typeface="黑体" charset="0"/>
                <a:cs typeface="黑体" charset="0"/>
              </a:rPr>
              <a:t>》</a:t>
            </a:r>
            <a:endParaRPr lang="zh-CN" sz="2000" b="1" dirty="0">
              <a:solidFill>
                <a:schemeClr val="bg1"/>
              </a:solidFill>
              <a:latin typeface="黑体" charset="0"/>
              <a:ea typeface="黑体" charset="0"/>
              <a:cs typeface="黑体" charset="0"/>
            </a:endParaRPr>
          </a:p>
        </p:txBody>
      </p:sp>
      <p:sp>
        <p:nvSpPr>
          <p:cNvPr id="11" name="矩形: 圆角 10"/>
          <p:cNvSpPr/>
          <p:nvPr/>
        </p:nvSpPr>
        <p:spPr>
          <a:xfrm>
            <a:off x="5061585" y="5174615"/>
            <a:ext cx="2366645" cy="398780"/>
          </a:xfrm>
          <a:prstGeom prst="roundRect">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b="1" dirty="0">
                <a:solidFill>
                  <a:schemeClr val="accent1"/>
                </a:solidFill>
                <a:latin typeface="微软雅黑" charset="-122"/>
                <a:ea typeface="微软雅黑" charset="-122"/>
              </a:rPr>
              <a:t>主持人：周钰</a:t>
            </a:r>
            <a:endParaRPr lang="zh-CN" altLang="en-US" b="1" dirty="0">
              <a:solidFill>
                <a:schemeClr val="accent1"/>
              </a:solidFill>
              <a:latin typeface="微软雅黑" charset="-122"/>
              <a:ea typeface="微软雅黑" charset="-122"/>
            </a:endParaRPr>
          </a:p>
        </p:txBody>
      </p:sp>
      <p:sp>
        <p:nvSpPr>
          <p:cNvPr id="12" name="矩形 11"/>
          <p:cNvSpPr/>
          <p:nvPr/>
        </p:nvSpPr>
        <p:spPr>
          <a:xfrm>
            <a:off x="3317240" y="3999865"/>
            <a:ext cx="5556885" cy="701675"/>
          </a:xfrm>
          <a:prstGeom prst="rect">
            <a:avLst/>
          </a:prstGeom>
          <a:noFill/>
          <a:ln>
            <a:noFill/>
          </a:ln>
        </p:spPr>
        <p:txBody>
          <a:bodyPr wrap="square">
            <a:spAutoFit/>
          </a:bodyPr>
          <a:lstStyle/>
          <a:p>
            <a:pPr indent="0" algn="ctr" fontAlgn="auto">
              <a:lnSpc>
                <a:spcPts val="2380"/>
              </a:lnSpc>
            </a:pPr>
            <a:r>
              <a:rPr lang="zh-CN" altLang="en-US" sz="1400" spc="300" dirty="0">
                <a:solidFill>
                  <a:schemeClr val="accent1"/>
                </a:solidFill>
                <a:latin typeface="微软雅黑" charset="-122"/>
                <a:ea typeface="微软雅黑" charset="-122"/>
                <a:cs typeface="Arial" panose="020B0604020202090204" pitchFamily="34" charset="0"/>
              </a:rPr>
              <a:t>时间：</a:t>
            </a:r>
            <a:r>
              <a:rPr lang="en-US" altLang="zh-CN" sz="1400" spc="300" dirty="0">
                <a:solidFill>
                  <a:schemeClr val="accent1"/>
                </a:solidFill>
                <a:latin typeface="微软雅黑" charset="-122"/>
                <a:ea typeface="微软雅黑" charset="-122"/>
                <a:cs typeface="Arial" panose="020B0604020202090204" pitchFamily="34" charset="0"/>
              </a:rPr>
              <a:t>2024/4/15</a:t>
            </a:r>
            <a:endParaRPr lang="en-US" altLang="zh-CN" sz="1400" spc="300" dirty="0">
              <a:solidFill>
                <a:schemeClr val="accent1"/>
              </a:solidFill>
              <a:latin typeface="微软雅黑" charset="-122"/>
              <a:ea typeface="微软雅黑" charset="-122"/>
              <a:cs typeface="Arial" panose="020B0604020202090204" pitchFamily="34" charset="0"/>
            </a:endParaRPr>
          </a:p>
          <a:p>
            <a:pPr indent="0" algn="ctr" fontAlgn="auto">
              <a:lnSpc>
                <a:spcPts val="2380"/>
              </a:lnSpc>
            </a:pPr>
            <a:r>
              <a:rPr lang="zh-CN" altLang="en-US" sz="1400" spc="300" dirty="0">
                <a:solidFill>
                  <a:schemeClr val="accent1"/>
                </a:solidFill>
                <a:latin typeface="微软雅黑" charset="-122"/>
                <a:ea typeface="微软雅黑" charset="-122"/>
                <a:cs typeface="Arial" panose="020B0604020202090204" pitchFamily="34" charset="0"/>
              </a:rPr>
              <a:t>地点：常州市武进区礼嘉高级中学</a:t>
            </a:r>
            <a:r>
              <a:rPr lang="en-US" altLang="zh-CN" sz="1400" spc="300" dirty="0">
                <a:solidFill>
                  <a:schemeClr val="accent1"/>
                </a:solidFill>
                <a:latin typeface="微软雅黑" charset="-122"/>
                <a:ea typeface="微软雅黑" charset="-122"/>
                <a:cs typeface="Arial" panose="020B0604020202090204" pitchFamily="34" charset="0"/>
              </a:rPr>
              <a:t>--</a:t>
            </a:r>
            <a:r>
              <a:rPr lang="zh-CN" altLang="en-US" sz="1400" spc="300" dirty="0">
                <a:solidFill>
                  <a:schemeClr val="accent1"/>
                </a:solidFill>
                <a:latin typeface="微软雅黑" charset="-122"/>
                <a:ea typeface="微软雅黑" charset="-122"/>
                <a:cs typeface="Arial" panose="020B0604020202090204" pitchFamily="34" charset="0"/>
              </a:rPr>
              <a:t>致和楼</a:t>
            </a:r>
            <a:r>
              <a:rPr lang="en-US" altLang="zh-CN" sz="1400" spc="300" dirty="0">
                <a:solidFill>
                  <a:schemeClr val="accent1"/>
                </a:solidFill>
                <a:latin typeface="微软雅黑" charset="-122"/>
                <a:ea typeface="微软雅黑" charset="-122"/>
                <a:cs typeface="Arial" panose="020B0604020202090204" pitchFamily="34" charset="0"/>
              </a:rPr>
              <a:t>5</a:t>
            </a:r>
            <a:r>
              <a:rPr lang="zh-CN" altLang="en-US" sz="1400" spc="300" dirty="0">
                <a:solidFill>
                  <a:schemeClr val="accent1"/>
                </a:solidFill>
                <a:latin typeface="微软雅黑" charset="-122"/>
                <a:ea typeface="微软雅黑" charset="-122"/>
                <a:cs typeface="Arial" panose="020B0604020202090204" pitchFamily="34" charset="0"/>
              </a:rPr>
              <a:t>楼</a:t>
            </a:r>
            <a:r>
              <a:rPr lang="zh-CN" altLang="en-US" sz="1400" spc="300" dirty="0">
                <a:solidFill>
                  <a:schemeClr val="accent1"/>
                </a:solidFill>
                <a:latin typeface="微软雅黑" charset="-122"/>
                <a:ea typeface="微软雅黑" charset="-122"/>
                <a:cs typeface="Arial" panose="020B0604020202090204" pitchFamily="34" charset="0"/>
              </a:rPr>
              <a:t>录播室</a:t>
            </a:r>
            <a:endParaRPr lang="zh-CN" altLang="en-US" sz="1400" spc="300" dirty="0">
              <a:solidFill>
                <a:schemeClr val="accent1"/>
              </a:solidFill>
              <a:latin typeface="微软雅黑" charset="-122"/>
              <a:ea typeface="微软雅黑" charset="-122"/>
              <a:cs typeface="Arial" panose="020B0604020202090204" pitchFamily="34" charset="0"/>
            </a:endParaRPr>
          </a:p>
        </p:txBody>
      </p:sp>
      <p:grpSp>
        <p:nvGrpSpPr>
          <p:cNvPr id="13" name="组合 12"/>
          <p:cNvGrpSpPr/>
          <p:nvPr/>
        </p:nvGrpSpPr>
        <p:grpSpPr>
          <a:xfrm>
            <a:off x="3058778" y="4242312"/>
            <a:ext cx="6074444" cy="0"/>
            <a:chOff x="3069305" y="3548577"/>
            <a:chExt cx="6074444" cy="0"/>
          </a:xfrm>
        </p:grpSpPr>
        <p:cxnSp>
          <p:nvCxnSpPr>
            <p:cNvPr id="17" name="直接连接符 16"/>
            <p:cNvCxnSpPr/>
            <p:nvPr/>
          </p:nvCxnSpPr>
          <p:spPr>
            <a:xfrm>
              <a:off x="8649973" y="3548577"/>
              <a:ext cx="4937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069305" y="3548577"/>
              <a:ext cx="4937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uFillTx/>
                <a:latin typeface="Arial" panose="020B0604020202090204" pitchFamily="34" charset="0"/>
              </a:rPr>
              <a:t>（二）课堂</a:t>
            </a:r>
            <a:r>
              <a:rPr lang="zh-CN" altLang="en-US">
                <a:solidFill>
                  <a:schemeClr val="tx1">
                    <a:lumMod val="85000"/>
                    <a:lumOff val="15000"/>
                  </a:schemeClr>
                </a:solidFill>
                <a:uFillTx/>
                <a:latin typeface="Arial" panose="020B0604020202090204" pitchFamily="34" charset="0"/>
              </a:rPr>
              <a:t>讲授</a:t>
            </a:r>
            <a:endParaRPr lang="zh-CN" altLang="en-US">
              <a:solidFill>
                <a:schemeClr val="tx1">
                  <a:lumMod val="85000"/>
                  <a:lumOff val="15000"/>
                </a:schemeClr>
              </a:solidFill>
              <a:uFillTx/>
              <a:latin typeface="Arial" panose="020B0604020202090204" pitchFamily="34" charset="0"/>
            </a:endParaRPr>
          </a:p>
        </p:txBody>
      </p:sp>
      <p:sp>
        <p:nvSpPr>
          <p:cNvPr id="4" name="文本框 3"/>
          <p:cNvSpPr txBox="1"/>
          <p:nvPr/>
        </p:nvSpPr>
        <p:spPr>
          <a:xfrm>
            <a:off x="131445" y="1315085"/>
            <a:ext cx="11675745" cy="1568450"/>
          </a:xfrm>
          <a:prstGeom prst="rect">
            <a:avLst/>
          </a:prstGeom>
          <a:noFill/>
        </p:spPr>
        <p:txBody>
          <a:bodyPr wrap="square" rtlCol="0" anchor="t">
            <a:spAutoFit/>
          </a:bodyPr>
          <a:p>
            <a:pPr indent="609600" fontAlgn="auto">
              <a:extLst>
                <a:ext uri="{35155182-B16C-46BC-9424-99874614C6A1}">
                  <wpsdc:indentchars xmlns:wpsdc="http://www.wps.cn/officeDocument/2017/drawingmlCustomData" val="200" checksum="4158780845"/>
                </a:ext>
              </a:extLst>
            </a:pPr>
            <a:r>
              <a:rPr lang="zh-CN" altLang="en-US" sz="2400">
                <a:solidFill>
                  <a:srgbClr val="C00000"/>
                </a:solidFill>
                <a:highlight>
                  <a:srgbClr val="FFFF00"/>
                </a:highlight>
              </a:rPr>
              <a:t>第二环节为根据时间轴、史料及所学，掌握共和梦发展的历程</a:t>
            </a:r>
            <a:r>
              <a:rPr lang="zh-CN" altLang="en-US" sz="2400"/>
              <a:t>。下设两个问题探究，通过对革命党人践行共和梦的史实梳理以及《中华民国临时约法》内容的重点探究，明确共和梦的推行有其重要的革命果实。</a:t>
            </a:r>
            <a:endParaRPr lang="zh-CN" altLang="en-US" sz="2400"/>
          </a:p>
          <a:p>
            <a:pPr indent="609600" fontAlgn="auto">
              <a:extLst>
                <a:ext uri="{35155182-B16C-46BC-9424-99874614C6A1}">
                  <wpsdc:indentchars xmlns:wpsdc="http://www.wps.cn/officeDocument/2017/drawingmlCustomData" val="200" checksum="4158780845"/>
                </a:ext>
              </a:extLst>
            </a:pPr>
            <a:endParaRPr lang="zh-CN" altLang="en-US" sz="2400"/>
          </a:p>
        </p:txBody>
      </p:sp>
      <p:pic>
        <p:nvPicPr>
          <p:cNvPr id="7" name="图片 6"/>
          <p:cNvPicPr>
            <a:picLocks noChangeAspect="1"/>
          </p:cNvPicPr>
          <p:nvPr>
            <p:custDataLst>
              <p:tags r:id="rId2"/>
            </p:custDataLst>
          </p:nvPr>
        </p:nvPicPr>
        <p:blipFill>
          <a:blip r:embed="rId3"/>
          <a:stretch>
            <a:fillRect/>
          </a:stretch>
        </p:blipFill>
        <p:spPr>
          <a:xfrm>
            <a:off x="0" y="2675890"/>
            <a:ext cx="5991860" cy="337058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6109970" y="2675255"/>
            <a:ext cx="5993130" cy="3371215"/>
          </a:xfrm>
          <a:prstGeom prst="rect">
            <a:avLst/>
          </a:prstGeom>
        </p:spPr>
      </p:pic>
    </p:spTree>
    <p:custDataLst>
      <p:tags r:id="rId6"/>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uFillTx/>
                <a:latin typeface="Arial" panose="020B0604020202090204" pitchFamily="34" charset="0"/>
              </a:rPr>
              <a:t>（二）课堂</a:t>
            </a:r>
            <a:r>
              <a:rPr lang="zh-CN" altLang="en-US">
                <a:solidFill>
                  <a:schemeClr val="tx1">
                    <a:lumMod val="85000"/>
                    <a:lumOff val="15000"/>
                  </a:schemeClr>
                </a:solidFill>
                <a:uFillTx/>
                <a:latin typeface="Arial" panose="020B0604020202090204" pitchFamily="34" charset="0"/>
              </a:rPr>
              <a:t>讲授</a:t>
            </a:r>
            <a:endParaRPr lang="zh-CN" altLang="en-US">
              <a:solidFill>
                <a:schemeClr val="tx1">
                  <a:lumMod val="85000"/>
                  <a:lumOff val="15000"/>
                </a:schemeClr>
              </a:solidFill>
              <a:uFillTx/>
              <a:latin typeface="Arial" panose="020B0604020202090204" pitchFamily="34" charset="0"/>
            </a:endParaRPr>
          </a:p>
        </p:txBody>
      </p:sp>
      <p:sp>
        <p:nvSpPr>
          <p:cNvPr id="4" name="文本框 3"/>
          <p:cNvSpPr txBox="1"/>
          <p:nvPr/>
        </p:nvSpPr>
        <p:spPr>
          <a:xfrm>
            <a:off x="131445" y="1315720"/>
            <a:ext cx="4044950" cy="3783965"/>
          </a:xfrm>
          <a:prstGeom prst="rect">
            <a:avLst/>
          </a:prstGeom>
          <a:noFill/>
        </p:spPr>
        <p:txBody>
          <a:bodyPr wrap="square" rtlCol="0" anchor="t">
            <a:noAutofit/>
          </a:bodyPr>
          <a:p>
            <a:pPr indent="609600" fontAlgn="auto">
              <a:extLst>
                <a:ext uri="{35155182-B16C-46BC-9424-99874614C6A1}">
                  <wpsdc:indentchars xmlns:wpsdc="http://www.wps.cn/officeDocument/2017/drawingmlCustomData" val="200" checksum="4158780845"/>
                </a:ext>
              </a:extLst>
            </a:pPr>
            <a:r>
              <a:rPr lang="zh-CN" altLang="en-US" sz="2400">
                <a:solidFill>
                  <a:srgbClr val="C00000"/>
                </a:solidFill>
                <a:highlight>
                  <a:srgbClr val="FFFF00"/>
                </a:highlight>
              </a:rPr>
              <a:t>第三环节是结合史料及所学，客观评价共和梦。</a:t>
            </a:r>
            <a:r>
              <a:rPr lang="zh-CN" altLang="en-US" sz="2400"/>
              <a:t>下设两个问题探究，通过展现辛亥革命后社会变化的史料，引导学生通过小组合作探究的方式，分析总结共和梦的</a:t>
            </a:r>
            <a:r>
              <a:rPr lang="zh-CN" altLang="en-US" sz="2400">
                <a:solidFill>
                  <a:srgbClr val="C00000"/>
                </a:solidFill>
              </a:rPr>
              <a:t>作用</a:t>
            </a:r>
            <a:r>
              <a:rPr lang="zh-CN" altLang="en-US" sz="2400"/>
              <a:t>和共和梦破碎的</a:t>
            </a:r>
            <a:r>
              <a:rPr lang="zh-CN" altLang="en-US" sz="2400">
                <a:solidFill>
                  <a:srgbClr val="C00000"/>
                </a:solidFill>
              </a:rPr>
              <a:t>原因</a:t>
            </a:r>
            <a:r>
              <a:rPr lang="zh-CN" altLang="en-US" sz="2400"/>
              <a:t>，认识共和梦给近代中国带来巨大变化的同时，</a:t>
            </a:r>
            <a:r>
              <a:rPr lang="zh-CN" altLang="en-US" sz="2400">
                <a:solidFill>
                  <a:srgbClr val="C00000"/>
                </a:solidFill>
              </a:rPr>
              <a:t>总结</a:t>
            </a:r>
            <a:r>
              <a:rPr lang="zh-CN" altLang="en-US" sz="2400"/>
              <a:t>其经验教训为后人改造国家提供借鉴，从中提高学生</a:t>
            </a:r>
            <a:r>
              <a:rPr lang="zh-CN" altLang="en-US" sz="2400">
                <a:solidFill>
                  <a:srgbClr val="C00000"/>
                </a:solidFill>
              </a:rPr>
              <a:t>的</a:t>
            </a:r>
            <a:r>
              <a:rPr lang="zh-CN" altLang="en-US" sz="2400"/>
              <a:t>历史解释和运用唯物史观全面、客观的认识历史事件的能力。</a:t>
            </a:r>
            <a:endParaRPr lang="zh-CN" altLang="en-US" sz="2400"/>
          </a:p>
        </p:txBody>
      </p:sp>
      <p:pic>
        <p:nvPicPr>
          <p:cNvPr id="2" name="图片 1"/>
          <p:cNvPicPr>
            <a:picLocks noChangeAspect="1"/>
          </p:cNvPicPr>
          <p:nvPr>
            <p:custDataLst>
              <p:tags r:id="rId2"/>
            </p:custDataLst>
          </p:nvPr>
        </p:nvPicPr>
        <p:blipFill>
          <a:blip r:embed="rId3"/>
          <a:stretch>
            <a:fillRect/>
          </a:stretch>
        </p:blipFill>
        <p:spPr>
          <a:xfrm>
            <a:off x="4154805" y="1409700"/>
            <a:ext cx="8037195" cy="4521200"/>
          </a:xfrm>
          <a:prstGeom prst="rect">
            <a:avLst/>
          </a:prstGeom>
        </p:spPr>
      </p:pic>
    </p:spTree>
    <p:custDataLst>
      <p:tags r:id="rId4"/>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uFillTx/>
                <a:latin typeface="Arial" panose="020B0604020202090204" pitchFamily="34" charset="0"/>
              </a:rPr>
              <a:t>（二）课堂</a:t>
            </a:r>
            <a:r>
              <a:rPr lang="zh-CN" altLang="en-US">
                <a:solidFill>
                  <a:schemeClr val="tx1">
                    <a:lumMod val="85000"/>
                    <a:lumOff val="15000"/>
                  </a:schemeClr>
                </a:solidFill>
                <a:uFillTx/>
                <a:latin typeface="Arial" panose="020B0604020202090204" pitchFamily="34" charset="0"/>
              </a:rPr>
              <a:t>讲授</a:t>
            </a:r>
            <a:endParaRPr lang="zh-CN" altLang="en-US">
              <a:solidFill>
                <a:schemeClr val="tx1">
                  <a:lumMod val="85000"/>
                  <a:lumOff val="15000"/>
                </a:schemeClr>
              </a:solidFill>
              <a:uFillTx/>
              <a:latin typeface="Arial" panose="020B0604020202090204" pitchFamily="34" charset="0"/>
            </a:endParaRPr>
          </a:p>
        </p:txBody>
      </p:sp>
      <p:sp>
        <p:nvSpPr>
          <p:cNvPr id="4" name="文本框 3"/>
          <p:cNvSpPr txBox="1"/>
          <p:nvPr/>
        </p:nvSpPr>
        <p:spPr>
          <a:xfrm>
            <a:off x="131445" y="1315085"/>
            <a:ext cx="11675745" cy="1938020"/>
          </a:xfrm>
          <a:prstGeom prst="rect">
            <a:avLst/>
          </a:prstGeom>
          <a:noFill/>
        </p:spPr>
        <p:txBody>
          <a:bodyPr wrap="square" rtlCol="0" anchor="t">
            <a:spAutoFit/>
          </a:bodyPr>
          <a:p>
            <a:pPr indent="609600" fontAlgn="auto">
              <a:extLst>
                <a:ext uri="{35155182-B16C-46BC-9424-99874614C6A1}">
                  <wpsdc:indentchars xmlns:wpsdc="http://www.wps.cn/officeDocument/2017/drawingmlCustomData" val="200" checksum="4158780845"/>
                </a:ext>
              </a:extLst>
            </a:pPr>
            <a:r>
              <a:rPr lang="zh-CN" altLang="en-US" sz="2400">
                <a:solidFill>
                  <a:srgbClr val="C00000"/>
                </a:solidFill>
                <a:highlight>
                  <a:srgbClr val="FFFF00"/>
                </a:highlight>
              </a:rPr>
              <a:t>第三环节是结合史料及所学，客观评价共和梦。</a:t>
            </a:r>
            <a:r>
              <a:rPr lang="zh-CN" altLang="en-US" sz="2400"/>
              <a:t>下设两个问题探究，通过展现辛亥革命后社会变化的史料，引导学生通过小组合作探究的方式，分析总结共和梦的</a:t>
            </a:r>
            <a:r>
              <a:rPr lang="zh-CN" altLang="en-US" sz="2400">
                <a:solidFill>
                  <a:srgbClr val="C00000"/>
                </a:solidFill>
              </a:rPr>
              <a:t>作用</a:t>
            </a:r>
            <a:r>
              <a:rPr lang="zh-CN" altLang="en-US" sz="2400"/>
              <a:t>和共和梦破碎的</a:t>
            </a:r>
            <a:r>
              <a:rPr lang="zh-CN" altLang="en-US" sz="2400">
                <a:solidFill>
                  <a:srgbClr val="C00000"/>
                </a:solidFill>
              </a:rPr>
              <a:t>原因</a:t>
            </a:r>
            <a:r>
              <a:rPr lang="zh-CN" altLang="en-US" sz="2400"/>
              <a:t>，认识共和梦给近代中国带来巨大变化的同时，总结其经验教训为后人改造国家提供借鉴，从中提高学生的历史解释和运用唯物史观全面、客观的认识历史事件的能力。</a:t>
            </a:r>
            <a:endParaRPr lang="zh-CN" altLang="en-US" sz="2400"/>
          </a:p>
        </p:txBody>
      </p:sp>
      <p:pic>
        <p:nvPicPr>
          <p:cNvPr id="5" name="图片 4"/>
          <p:cNvPicPr>
            <a:picLocks noChangeAspect="1"/>
          </p:cNvPicPr>
          <p:nvPr>
            <p:custDataLst>
              <p:tags r:id="rId2"/>
            </p:custDataLst>
          </p:nvPr>
        </p:nvPicPr>
        <p:blipFill>
          <a:blip r:embed="rId3"/>
          <a:stretch>
            <a:fillRect/>
          </a:stretch>
        </p:blipFill>
        <p:spPr>
          <a:xfrm>
            <a:off x="5968365" y="3275330"/>
            <a:ext cx="5691505" cy="3201670"/>
          </a:xfrm>
          <a:prstGeom prst="rect">
            <a:avLst/>
          </a:prstGeom>
        </p:spPr>
      </p:pic>
      <p:pic>
        <p:nvPicPr>
          <p:cNvPr id="17" name="图片 16"/>
          <p:cNvPicPr>
            <a:picLocks noChangeAspect="1"/>
          </p:cNvPicPr>
          <p:nvPr>
            <p:custDataLst>
              <p:tags r:id="rId4"/>
            </p:custDataLst>
          </p:nvPr>
        </p:nvPicPr>
        <p:blipFill>
          <a:blip r:embed="rId5"/>
          <a:stretch>
            <a:fillRect/>
          </a:stretch>
        </p:blipFill>
        <p:spPr>
          <a:xfrm>
            <a:off x="424815" y="3159760"/>
            <a:ext cx="5090795" cy="3698240"/>
          </a:xfrm>
          <a:prstGeom prst="rect">
            <a:avLst/>
          </a:prstGeom>
        </p:spPr>
      </p:pic>
    </p:spTree>
    <p:custDataLst>
      <p:tags r:id="rId6"/>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custDataLst>
              <p:tags r:id="rId1"/>
            </p:custDataLst>
          </p:nvPr>
        </p:nvSpPr>
        <p:spPr>
          <a:xfrm>
            <a:off x="4518978" y="1871345"/>
            <a:ext cx="3154045" cy="1186180"/>
          </a:xfrm>
          <a:prstGeom prst="rect">
            <a:avLst/>
          </a:prstGeom>
          <a:noFill/>
        </p:spPr>
        <p:txBody>
          <a:bodyPr wrap="square"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zh-CN" altLang="en-US" sz="6000" b="1" spc="600">
                <a:solidFill>
                  <a:schemeClr val="accent1"/>
                </a:solidFill>
                <a:uFillTx/>
                <a:latin typeface="Arial" panose="020B0604020202090204" pitchFamily="34" charset="0"/>
                <a:ea typeface="微软雅黑" charset="-122"/>
              </a:rPr>
              <a:t>第</a:t>
            </a:r>
            <a:r>
              <a:rPr lang="zh-CN" altLang="en-US" sz="6000" b="1" spc="600">
                <a:solidFill>
                  <a:schemeClr val="accent1"/>
                </a:solidFill>
                <a:uFillTx/>
                <a:latin typeface="Arial" panose="020B0604020202090204" pitchFamily="34" charset="0"/>
                <a:ea typeface="微软雅黑" charset="-122"/>
              </a:rPr>
              <a:t>三章</a:t>
            </a:r>
            <a:endParaRPr lang="zh-CN" altLang="en-US" sz="6000" b="1" spc="600">
              <a:solidFill>
                <a:schemeClr val="accent1"/>
              </a:solidFill>
              <a:uFillTx/>
              <a:latin typeface="Arial" panose="020B0604020202090204" pitchFamily="34" charset="0"/>
              <a:ea typeface="微软雅黑" charset="-122"/>
            </a:endParaRPr>
          </a:p>
        </p:txBody>
      </p:sp>
      <p:sp>
        <p:nvSpPr>
          <p:cNvPr id="3" name="标题 2"/>
          <p:cNvSpPr>
            <a:spLocks noGrp="1"/>
          </p:cNvSpPr>
          <p:nvPr>
            <p:ph type="ctrTitle" idx="14"/>
            <p:custDataLst>
              <p:tags r:id="rId2"/>
            </p:custDataLst>
          </p:nvPr>
        </p:nvSpPr>
        <p:spPr>
          <a:xfrm>
            <a:off x="2679065" y="3057525"/>
            <a:ext cx="7449185" cy="835660"/>
          </a:xfrm>
        </p:spPr>
        <p:txBody>
          <a:bodyPr>
            <a:noAutofit/>
          </a:bodyPr>
          <a:lstStyle/>
          <a:p>
            <a:pPr algn="ctr"/>
            <a:r>
              <a:rPr b="1" spc="150">
                <a:solidFill>
                  <a:schemeClr val="bg2">
                    <a:lumMod val="25000"/>
                  </a:schemeClr>
                </a:solidFill>
                <a:ea typeface="微软雅黑" charset="-122"/>
                <a:sym typeface="+mn-ea"/>
              </a:rPr>
              <a:t>紧扣课程立意升华情感</a:t>
            </a:r>
            <a:endParaRPr b="1" spc="150">
              <a:solidFill>
                <a:schemeClr val="bg2">
                  <a:lumMod val="25000"/>
                </a:schemeClr>
              </a:solidFill>
              <a:ea typeface="微软雅黑" charset="-122"/>
              <a:sym typeface="+mn-ea"/>
            </a:endParaRPr>
          </a:p>
        </p:txBody>
      </p:sp>
    </p:spTree>
    <p:custDataLst>
      <p:tags r:id="rId3"/>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2" r:link="rId3" cstate="screen"/>
          <a:stretch>
            <a:fillRect/>
          </a:stretch>
        </p:blipFill>
        <p:spPr>
          <a:xfrm>
            <a:off x="0" y="0"/>
            <a:ext cx="720090" cy="525338"/>
          </a:xfrm>
          <a:prstGeom prst="rect">
            <a:avLst/>
          </a:prstGeom>
        </p:spPr>
      </p:pic>
      <p:pic>
        <p:nvPicPr>
          <p:cNvPr id="7" name="图片 6"/>
          <p:cNvPicPr/>
          <p:nvPr>
            <p:custDataLst>
              <p:tags r:id="rId4"/>
            </p:custDataLst>
          </p:nvPr>
        </p:nvPicPr>
        <p:blipFill>
          <a:blip r:embed="rId5" r:link="rId6" cstate="screen"/>
          <a:stretch>
            <a:fillRect/>
          </a:stretch>
        </p:blipFill>
        <p:spPr>
          <a:xfrm>
            <a:off x="11471910" y="0"/>
            <a:ext cx="720090" cy="777851"/>
          </a:xfrm>
          <a:prstGeom prst="rect">
            <a:avLst/>
          </a:prstGeom>
        </p:spPr>
      </p:pic>
      <p:sp>
        <p:nvSpPr>
          <p:cNvPr id="8" name="文本框 7"/>
          <p:cNvSpPr txBox="1"/>
          <p:nvPr/>
        </p:nvSpPr>
        <p:spPr>
          <a:xfrm>
            <a:off x="238760" y="305435"/>
            <a:ext cx="6673850" cy="5507990"/>
          </a:xfrm>
          <a:prstGeom prst="rect">
            <a:avLst/>
          </a:prstGeom>
          <a:noFill/>
        </p:spPr>
        <p:txBody>
          <a:bodyPr wrap="square" rtlCol="0" anchor="t">
            <a:spAutoFit/>
          </a:bodyPr>
          <a:p>
            <a:r>
              <a:rPr lang="en-US" altLang="zh-CN" sz="2200" b="1">
                <a:solidFill>
                  <a:schemeClr val="tx1"/>
                </a:solidFill>
                <a:latin typeface="楷体" charset="0"/>
                <a:ea typeface="楷体" charset="0"/>
                <a:cs typeface="楷体" charset="0"/>
              </a:rPr>
              <a:t>      </a:t>
            </a:r>
            <a:r>
              <a:rPr lang="zh-CN" altLang="en-US" sz="2200" b="1">
                <a:solidFill>
                  <a:srgbClr val="FF0000"/>
                </a:solidFill>
                <a:highlight>
                  <a:srgbClr val="FFFF00"/>
                </a:highlight>
                <a:latin typeface="楷体" charset="0"/>
                <a:ea typeface="楷体" charset="0"/>
                <a:cs typeface="楷体" charset="0"/>
              </a:rPr>
              <a:t>本课以“共和梦”为主线，探究了辛亥革命的原因、历程和影响。</a:t>
            </a:r>
            <a:r>
              <a:rPr lang="zh-CN" altLang="en-US" sz="2200" b="1">
                <a:solidFill>
                  <a:schemeClr val="tx1"/>
                </a:solidFill>
                <a:latin typeface="楷体" charset="0"/>
                <a:ea typeface="楷体" charset="0"/>
                <a:cs typeface="楷体" charset="0"/>
              </a:rPr>
              <a:t>辛亥革命的爆发既有历史的必然性，也有一定的偶然性。随着组织基础、思想基础、实践基础等的具备，革命于1911年打响，革命党人为实现中华民族伟大复兴的中国梦所做出的不懈努力，这次革命是近代中国比较完全意义上的民族民主革命。虽然辛亥革命有其局限性，没有解决近代中国社会的根本矛盾，没有完成民族独立、人民解放的历史任务，其主张的共和梦最终破碎了。</a:t>
            </a:r>
            <a:endParaRPr lang="zh-CN" altLang="en-US" sz="2200" b="1">
              <a:solidFill>
                <a:schemeClr val="tx1"/>
              </a:solidFill>
              <a:latin typeface="楷体" charset="0"/>
              <a:ea typeface="楷体" charset="0"/>
              <a:cs typeface="楷体" charset="0"/>
            </a:endParaRPr>
          </a:p>
          <a:p>
            <a:r>
              <a:rPr lang="zh-CN" altLang="en-US" sz="2200" b="1">
                <a:solidFill>
                  <a:schemeClr val="tx1"/>
                </a:solidFill>
                <a:latin typeface="楷体" charset="0"/>
                <a:ea typeface="楷体" charset="0"/>
                <a:cs typeface="楷体" charset="0"/>
              </a:rPr>
              <a:t> </a:t>
            </a:r>
            <a:r>
              <a:rPr lang="en-US" altLang="zh-CN" sz="2200" b="1">
                <a:solidFill>
                  <a:schemeClr val="tx1"/>
                </a:solidFill>
                <a:latin typeface="楷体" charset="0"/>
                <a:ea typeface="楷体" charset="0"/>
                <a:cs typeface="楷体" charset="0"/>
              </a:rPr>
              <a:t>      </a:t>
            </a:r>
            <a:r>
              <a:rPr lang="zh-CN" altLang="en-US" sz="2200" b="1">
                <a:solidFill>
                  <a:schemeClr val="tx1"/>
                </a:solidFill>
                <a:latin typeface="楷体" charset="0"/>
                <a:ea typeface="楷体" charset="0"/>
                <a:cs typeface="楷体" charset="0"/>
              </a:rPr>
              <a:t>但正如杨天石《帝制的终结》所说：“</a:t>
            </a:r>
            <a:r>
              <a:rPr lang="zh-CN" altLang="en-US" sz="2200" b="1">
                <a:solidFill>
                  <a:srgbClr val="C00000"/>
                </a:solidFill>
                <a:latin typeface="楷体" charset="0"/>
                <a:ea typeface="楷体" charset="0"/>
                <a:cs typeface="楷体" charset="0"/>
              </a:rPr>
              <a:t>辛亥革命只是‘先成一圆满之段落’……</a:t>
            </a:r>
            <a:r>
              <a:rPr lang="zh-CN" altLang="en-US" sz="2200" b="1">
                <a:solidFill>
                  <a:schemeClr val="tx1"/>
                </a:solidFill>
                <a:latin typeface="楷体" charset="0"/>
                <a:ea typeface="楷体" charset="0"/>
                <a:cs typeface="楷体" charset="0"/>
              </a:rPr>
              <a:t>”运用史料总结提升，在认识共和梦给近代中国带来巨大变化的同时，紧扣课程立意来总结经验教训为后人改造国家提供借鉴，从中渗透家国情怀，提高学生的历史解释和运用唯物史观全面、客观的认识历史事件的能力与素养，真正落实由“知识本位”到“素养本位”的培养目标。</a:t>
            </a:r>
            <a:endParaRPr lang="zh-CN" altLang="en-US" sz="2200" b="1">
              <a:solidFill>
                <a:schemeClr val="tx1"/>
              </a:solidFill>
              <a:latin typeface="楷体" charset="0"/>
              <a:ea typeface="楷体" charset="0"/>
              <a:cs typeface="楷体" charset="0"/>
            </a:endParaRPr>
          </a:p>
        </p:txBody>
      </p:sp>
      <p:pic>
        <p:nvPicPr>
          <p:cNvPr id="4" name="图片 3"/>
          <p:cNvPicPr>
            <a:picLocks noChangeAspect="1"/>
          </p:cNvPicPr>
          <p:nvPr>
            <p:custDataLst>
              <p:tags r:id="rId7"/>
            </p:custDataLst>
          </p:nvPr>
        </p:nvPicPr>
        <p:blipFill>
          <a:blip r:embed="rId8"/>
          <a:stretch>
            <a:fillRect/>
          </a:stretch>
        </p:blipFill>
        <p:spPr>
          <a:xfrm>
            <a:off x="6936105" y="145415"/>
            <a:ext cx="5092065" cy="2864485"/>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6936105" y="3148330"/>
            <a:ext cx="5092065" cy="2864485"/>
          </a:xfrm>
          <a:prstGeom prst="rect">
            <a:avLst/>
          </a:prstGeom>
        </p:spPr>
      </p:pic>
    </p:spTree>
    <p:custDataLst>
      <p:tags r:id="rId1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custDataLst>
              <p:tags r:id="rId1"/>
            </p:custDataLst>
          </p:nvPr>
        </p:nvSpPr>
        <p:spPr>
          <a:xfrm>
            <a:off x="4518978" y="1871345"/>
            <a:ext cx="3154045" cy="1186180"/>
          </a:xfrm>
          <a:prstGeom prst="rect">
            <a:avLst/>
          </a:prstGeom>
          <a:noFill/>
        </p:spPr>
        <p:txBody>
          <a:bodyPr wrap="square"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zh-CN" altLang="en-US" sz="6000" b="1" spc="600">
                <a:solidFill>
                  <a:schemeClr val="accent1"/>
                </a:solidFill>
                <a:uFillTx/>
                <a:latin typeface="Arial" panose="020B0604020202090204" pitchFamily="34" charset="0"/>
                <a:ea typeface="微软雅黑" charset="-122"/>
              </a:rPr>
              <a:t>第</a:t>
            </a:r>
            <a:r>
              <a:rPr lang="zh-CN" altLang="en-US" sz="6000" b="1" spc="600">
                <a:solidFill>
                  <a:schemeClr val="accent1"/>
                </a:solidFill>
                <a:uFillTx/>
                <a:latin typeface="Arial" panose="020B0604020202090204" pitchFamily="34" charset="0"/>
                <a:ea typeface="微软雅黑" charset="-122"/>
              </a:rPr>
              <a:t>四章</a:t>
            </a:r>
            <a:endParaRPr lang="zh-CN" altLang="en-US" sz="6000" b="1" spc="600">
              <a:solidFill>
                <a:schemeClr val="accent1"/>
              </a:solidFill>
              <a:uFillTx/>
              <a:latin typeface="Arial" panose="020B0604020202090204" pitchFamily="34" charset="0"/>
              <a:ea typeface="微软雅黑" charset="-122"/>
            </a:endParaRPr>
          </a:p>
        </p:txBody>
      </p:sp>
      <p:sp>
        <p:nvSpPr>
          <p:cNvPr id="3" name="标题 2"/>
          <p:cNvSpPr>
            <a:spLocks noGrp="1"/>
          </p:cNvSpPr>
          <p:nvPr>
            <p:ph type="ctrTitle" idx="14"/>
            <p:custDataLst>
              <p:tags r:id="rId2"/>
            </p:custDataLst>
          </p:nvPr>
        </p:nvSpPr>
        <p:spPr>
          <a:xfrm>
            <a:off x="2679065" y="3057525"/>
            <a:ext cx="7449185" cy="835660"/>
          </a:xfrm>
        </p:spPr>
        <p:txBody>
          <a:bodyPr>
            <a:noAutofit/>
          </a:bodyPr>
          <a:lstStyle/>
          <a:p>
            <a:pPr algn="ctr"/>
            <a:r>
              <a:rPr b="1" spc="150">
                <a:solidFill>
                  <a:schemeClr val="bg2">
                    <a:lumMod val="25000"/>
                  </a:schemeClr>
                </a:solidFill>
                <a:ea typeface="微软雅黑" charset="-122"/>
                <a:sym typeface="+mn-ea"/>
              </a:rPr>
              <a:t>基于教学立意反思教学</a:t>
            </a:r>
            <a:endParaRPr b="1" spc="150">
              <a:solidFill>
                <a:schemeClr val="bg2">
                  <a:lumMod val="25000"/>
                </a:schemeClr>
              </a:solidFill>
              <a:ea typeface="微软雅黑" charset="-122"/>
              <a:sym typeface="+mn-ea"/>
            </a:endParaRPr>
          </a:p>
        </p:txBody>
      </p:sp>
    </p:spTree>
    <p:custDataLst>
      <p:tags r:id="rId3"/>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90204" pitchFamily="34" charset="0"/>
              <a:ea typeface="微软雅黑" charset="-122"/>
            </a:endParaRPr>
          </a:p>
        </p:txBody>
      </p:sp>
      <p:pic>
        <p:nvPicPr>
          <p:cNvPr id="15" name="图片 14"/>
          <p:cNvPicPr/>
          <p:nvPr>
            <p:custDataLst>
              <p:tags r:id="rId2"/>
            </p:custDataLst>
          </p:nvPr>
        </p:nvPicPr>
        <p:blipFill>
          <a:blip r:embed="rId3" r:link="rId4" cstate="screen"/>
          <a:stretch>
            <a:fillRect/>
          </a:stretch>
        </p:blipFill>
        <p:spPr>
          <a:xfrm>
            <a:off x="0" y="0"/>
            <a:ext cx="720090" cy="525338"/>
          </a:xfrm>
          <a:prstGeom prst="rect">
            <a:avLst/>
          </a:prstGeom>
        </p:spPr>
      </p:pic>
      <p:pic>
        <p:nvPicPr>
          <p:cNvPr id="16" name="图片 15"/>
          <p:cNvPicPr/>
          <p:nvPr>
            <p:custDataLst>
              <p:tags r:id="rId5"/>
            </p:custDataLst>
          </p:nvPr>
        </p:nvPicPr>
        <p:blipFill>
          <a:blip r:embed="rId6" r:link="rId7" cstate="screen"/>
          <a:stretch>
            <a:fillRect/>
          </a:stretch>
        </p:blipFill>
        <p:spPr>
          <a:xfrm>
            <a:off x="11471910" y="0"/>
            <a:ext cx="720090" cy="777851"/>
          </a:xfrm>
          <a:prstGeom prst="rect">
            <a:avLst/>
          </a:prstGeom>
        </p:spPr>
      </p:pic>
      <p:sp>
        <p:nvSpPr>
          <p:cNvPr id="13" name="文本框 12"/>
          <p:cNvSpPr txBox="1"/>
          <p:nvPr>
            <p:custDataLst>
              <p:tags r:id="rId8"/>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latin typeface="Arial" panose="020B0604020202090204" pitchFamily="34" charset="0"/>
              </a:rPr>
              <a:t>（一）没有深入解读教材，挖掘知识的内在价值</a:t>
            </a:r>
            <a:endParaRPr lang="zh-CN" altLang="en-US">
              <a:solidFill>
                <a:schemeClr val="tx1">
                  <a:lumMod val="85000"/>
                  <a:lumOff val="15000"/>
                </a:schemeClr>
              </a:solidFill>
              <a:latin typeface="Arial" panose="020B0604020202090204" pitchFamily="34" charset="0"/>
            </a:endParaRPr>
          </a:p>
        </p:txBody>
      </p:sp>
      <p:sp>
        <p:nvSpPr>
          <p:cNvPr id="18" name="文本框 17"/>
          <p:cNvSpPr txBox="1"/>
          <p:nvPr/>
        </p:nvSpPr>
        <p:spPr>
          <a:xfrm>
            <a:off x="608330" y="1398270"/>
            <a:ext cx="5609590" cy="4523105"/>
          </a:xfrm>
          <a:prstGeom prst="rect">
            <a:avLst/>
          </a:prstGeom>
          <a:noFill/>
        </p:spPr>
        <p:txBody>
          <a:bodyPr wrap="square" rtlCol="0">
            <a:spAutoFit/>
          </a:bodyPr>
          <a:p>
            <a:r>
              <a:rPr lang="zh-CN" altLang="en-US" sz="2400" b="1">
                <a:latin typeface="Kaiti SC Bold" panose="02010600040101010101" charset="-122"/>
                <a:ea typeface="Kaiti SC Bold" panose="02010600040101010101" charset="-122"/>
                <a:cs typeface="Kaiti SC Bold" panose="02010600040101010101" charset="-122"/>
              </a:rPr>
              <a:t>本课虽有明确的教学立意即“辛亥共和梦”，但是在具体教学实践的过程中，共和梦这一立意仅是在</a:t>
            </a:r>
            <a:r>
              <a:rPr lang="zh-CN" altLang="en-US" sz="2400" b="1">
                <a:solidFill>
                  <a:srgbClr val="C00000"/>
                </a:solidFill>
                <a:latin typeface="Kaiti SC Bold" panose="02010600040101010101" charset="-122"/>
                <a:ea typeface="Kaiti SC Bold" panose="02010600040101010101" charset="-122"/>
                <a:cs typeface="Kaiti SC Bold" panose="02010600040101010101" charset="-122"/>
              </a:rPr>
              <a:t>形式</a:t>
            </a:r>
            <a:r>
              <a:rPr lang="zh-CN" altLang="en-US" sz="2400" b="1">
                <a:latin typeface="Kaiti SC Bold" panose="02010600040101010101" charset="-122"/>
                <a:ea typeface="Kaiti SC Bold" panose="02010600040101010101" charset="-122"/>
                <a:cs typeface="Kaiti SC Bold" panose="02010600040101010101" charset="-122"/>
              </a:rPr>
              <a:t>上得以贯穿始终，笔者对共和梦本身的</a:t>
            </a:r>
            <a:r>
              <a:rPr lang="zh-CN" altLang="en-US" sz="2400" b="1">
                <a:solidFill>
                  <a:srgbClr val="C00000"/>
                </a:solidFill>
                <a:latin typeface="Kaiti SC Bold" panose="02010600040101010101" charset="-122"/>
                <a:ea typeface="Kaiti SC Bold" panose="02010600040101010101" charset="-122"/>
                <a:cs typeface="Kaiti SC Bold" panose="02010600040101010101" charset="-122"/>
              </a:rPr>
              <a:t>内涵</a:t>
            </a:r>
            <a:r>
              <a:rPr lang="zh-CN" altLang="en-US" sz="2400" b="1">
                <a:latin typeface="Kaiti SC Bold" panose="02010600040101010101" charset="-122"/>
                <a:ea typeface="Kaiti SC Bold" panose="02010600040101010101" charset="-122"/>
                <a:cs typeface="Kaiti SC Bold" panose="02010600040101010101" charset="-122"/>
              </a:rPr>
              <a:t>理解并不到位，所以没有能够将共和梦与课本的基础知识进行打通，没有将散落在课本中与共和梦相关的史实在课堂讲授中贯穿。在以后的教学过程中，应在理解课标要求的基础上，充分研读教材，梳理教材内容，明确重难点，再进一步处理教材，适当删减、增加、替换、扩展，建构课堂教学的内容。</a:t>
            </a:r>
            <a:endParaRPr lang="zh-CN" altLang="en-US" sz="2400" b="1">
              <a:latin typeface="Kaiti SC Bold" panose="02010600040101010101" charset="-122"/>
              <a:ea typeface="Kaiti SC Bold" panose="02010600040101010101" charset="-122"/>
              <a:cs typeface="Kaiti SC Bold" panose="02010600040101010101" charset="-122"/>
            </a:endParaRPr>
          </a:p>
        </p:txBody>
      </p:sp>
      <p:pic>
        <p:nvPicPr>
          <p:cNvPr id="6" name="图片 5"/>
          <p:cNvPicPr>
            <a:picLocks noChangeAspect="1"/>
          </p:cNvPicPr>
          <p:nvPr>
            <p:custDataLst>
              <p:tags r:id="rId9"/>
            </p:custDataLst>
          </p:nvPr>
        </p:nvPicPr>
        <p:blipFill>
          <a:blip r:embed="rId10"/>
          <a:srcRect r="46442"/>
          <a:stretch>
            <a:fillRect/>
          </a:stretch>
        </p:blipFill>
        <p:spPr>
          <a:xfrm>
            <a:off x="6111240" y="1633220"/>
            <a:ext cx="5687695" cy="3554730"/>
          </a:xfrm>
          <a:prstGeom prst="rect">
            <a:avLst/>
          </a:prstGeom>
          <a:ln>
            <a:solidFill>
              <a:schemeClr val="tx1"/>
            </a:solidFill>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90204" pitchFamily="34" charset="0"/>
              <a:ea typeface="微软雅黑" charset="-122"/>
            </a:endParaRPr>
          </a:p>
        </p:txBody>
      </p:sp>
      <p:pic>
        <p:nvPicPr>
          <p:cNvPr id="15" name="图片 14"/>
          <p:cNvPicPr/>
          <p:nvPr>
            <p:custDataLst>
              <p:tags r:id="rId2"/>
            </p:custDataLst>
          </p:nvPr>
        </p:nvPicPr>
        <p:blipFill>
          <a:blip r:embed="rId3" r:link="rId4" cstate="screen"/>
          <a:stretch>
            <a:fillRect/>
          </a:stretch>
        </p:blipFill>
        <p:spPr>
          <a:xfrm>
            <a:off x="0" y="0"/>
            <a:ext cx="720090" cy="525338"/>
          </a:xfrm>
          <a:prstGeom prst="rect">
            <a:avLst/>
          </a:prstGeom>
        </p:spPr>
      </p:pic>
      <p:pic>
        <p:nvPicPr>
          <p:cNvPr id="16" name="图片 15"/>
          <p:cNvPicPr/>
          <p:nvPr>
            <p:custDataLst>
              <p:tags r:id="rId5"/>
            </p:custDataLst>
          </p:nvPr>
        </p:nvPicPr>
        <p:blipFill>
          <a:blip r:embed="rId6" r:link="rId7" cstate="screen"/>
          <a:stretch>
            <a:fillRect/>
          </a:stretch>
        </p:blipFill>
        <p:spPr>
          <a:xfrm>
            <a:off x="11471910" y="0"/>
            <a:ext cx="720090" cy="777851"/>
          </a:xfrm>
          <a:prstGeom prst="rect">
            <a:avLst/>
          </a:prstGeom>
        </p:spPr>
      </p:pic>
      <p:sp>
        <p:nvSpPr>
          <p:cNvPr id="13" name="文本框 12"/>
          <p:cNvSpPr txBox="1"/>
          <p:nvPr>
            <p:custDataLst>
              <p:tags r:id="rId8"/>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latin typeface="Arial" panose="020B0604020202090204" pitchFamily="34" charset="0"/>
              </a:rPr>
              <a:t>（</a:t>
            </a:r>
            <a:r>
              <a:rPr lang="zh-CN" altLang="en-US">
                <a:solidFill>
                  <a:schemeClr val="tx1">
                    <a:lumMod val="85000"/>
                    <a:lumOff val="15000"/>
                  </a:schemeClr>
                </a:solidFill>
                <a:latin typeface="Arial" panose="020B0604020202090204" pitchFamily="34" charset="0"/>
              </a:rPr>
              <a:t>二）没有深入了解学生，与学生进行有效沟通</a:t>
            </a:r>
            <a:endParaRPr lang="zh-CN" altLang="en-US">
              <a:solidFill>
                <a:schemeClr val="tx1">
                  <a:lumMod val="85000"/>
                  <a:lumOff val="15000"/>
                </a:schemeClr>
              </a:solidFill>
              <a:latin typeface="Arial" panose="020B0604020202090204" pitchFamily="34" charset="0"/>
            </a:endParaRPr>
          </a:p>
        </p:txBody>
      </p:sp>
      <p:sp>
        <p:nvSpPr>
          <p:cNvPr id="18" name="文本框 17"/>
          <p:cNvSpPr txBox="1"/>
          <p:nvPr/>
        </p:nvSpPr>
        <p:spPr>
          <a:xfrm>
            <a:off x="608330" y="1398270"/>
            <a:ext cx="5487035" cy="4892675"/>
          </a:xfrm>
          <a:prstGeom prst="rect">
            <a:avLst/>
          </a:prstGeom>
          <a:noFill/>
        </p:spPr>
        <p:txBody>
          <a:bodyPr wrap="square" rtlCol="0">
            <a:spAutoFit/>
          </a:bodyPr>
          <a:p>
            <a:r>
              <a:rPr lang="zh-CN" altLang="en-US" sz="2400" b="1">
                <a:latin typeface="Kaiti SC Bold" panose="02010600040101010101" charset="-122"/>
                <a:ea typeface="Kaiti SC Bold" panose="02010600040101010101" charset="-122"/>
                <a:cs typeface="Kaiti SC Bold" panose="02010600040101010101" charset="-122"/>
              </a:rPr>
              <a:t>本课在阐释三民主义的内涵以及《中华民国临时约法》时，笔者仅从</a:t>
            </a:r>
            <a:r>
              <a:rPr lang="zh-CN" altLang="en-US" sz="2400" b="1">
                <a:solidFill>
                  <a:srgbClr val="C00000"/>
                </a:solidFill>
                <a:latin typeface="Kaiti SC Bold" panose="02010600040101010101" charset="-122"/>
                <a:ea typeface="Kaiti SC Bold" panose="02010600040101010101" charset="-122"/>
                <a:cs typeface="Kaiti SC Bold" panose="02010600040101010101" charset="-122"/>
              </a:rPr>
              <a:t>个人</a:t>
            </a:r>
            <a:r>
              <a:rPr lang="zh-CN" altLang="en-US" sz="2400" b="1">
                <a:latin typeface="Kaiti SC Bold" panose="02010600040101010101" charset="-122"/>
                <a:ea typeface="Kaiti SC Bold" panose="02010600040101010101" charset="-122"/>
                <a:cs typeface="Kaiti SC Bold" panose="02010600040101010101" charset="-122"/>
              </a:rPr>
              <a:t>认知水平出发进行知识梳理与逻辑疏通，没有联系</a:t>
            </a:r>
            <a:r>
              <a:rPr lang="zh-CN" altLang="en-US" sz="2400" b="1">
                <a:solidFill>
                  <a:srgbClr val="C00000"/>
                </a:solidFill>
                <a:latin typeface="Kaiti SC Bold" panose="02010600040101010101" charset="-122"/>
                <a:ea typeface="Kaiti SC Bold" panose="02010600040101010101" charset="-122"/>
                <a:cs typeface="Kaiti SC Bold" panose="02010600040101010101" charset="-122"/>
              </a:rPr>
              <a:t>学生</a:t>
            </a:r>
            <a:r>
              <a:rPr lang="zh-CN" altLang="en-US" sz="2400" b="1">
                <a:latin typeface="Kaiti SC Bold" panose="02010600040101010101" charset="-122"/>
                <a:ea typeface="Kaiti SC Bold" panose="02010600040101010101" charset="-122"/>
                <a:cs typeface="Kaiti SC Bold" panose="02010600040101010101" charset="-122"/>
              </a:rPr>
              <a:t>的经验和已有知识水平。虽完成了本课教学任务，但从课后作业反馈中来看，学生对这两个模块的知识掌握程度并不高。如《中华民国临时约法》中明确主权在民和自由平等有什么影响？学生很难直接得出否定封建等级制度这一意义。故教师在课堂问题生成后，应该基于学情，合理创设问题情境，设计层层递进的问题探究，逐步引导学生进行解惑。</a:t>
            </a:r>
            <a:endParaRPr lang="zh-CN" altLang="en-US" sz="2400" b="1">
              <a:latin typeface="Kaiti SC Bold" panose="02010600040101010101" charset="-122"/>
              <a:ea typeface="Kaiti SC Bold" panose="02010600040101010101" charset="-122"/>
              <a:cs typeface="Kaiti SC Bold" panose="02010600040101010101" charset="-122"/>
            </a:endParaRPr>
          </a:p>
        </p:txBody>
      </p:sp>
      <p:pic>
        <p:nvPicPr>
          <p:cNvPr id="2" name="图片 1"/>
          <p:cNvPicPr>
            <a:picLocks noChangeAspect="1"/>
          </p:cNvPicPr>
          <p:nvPr>
            <p:custDataLst>
              <p:tags r:id="rId9"/>
            </p:custDataLst>
          </p:nvPr>
        </p:nvPicPr>
        <p:blipFill>
          <a:blip r:embed="rId10"/>
          <a:stretch>
            <a:fillRect/>
          </a:stretch>
        </p:blipFill>
        <p:spPr>
          <a:xfrm>
            <a:off x="6095365" y="1957070"/>
            <a:ext cx="5849620" cy="3290570"/>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90204" pitchFamily="34" charset="0"/>
              <a:ea typeface="微软雅黑" charset="-122"/>
            </a:endParaRPr>
          </a:p>
        </p:txBody>
      </p:sp>
      <p:pic>
        <p:nvPicPr>
          <p:cNvPr id="15" name="图片 14"/>
          <p:cNvPicPr/>
          <p:nvPr>
            <p:custDataLst>
              <p:tags r:id="rId2"/>
            </p:custDataLst>
          </p:nvPr>
        </p:nvPicPr>
        <p:blipFill>
          <a:blip r:embed="rId3" r:link="rId4" cstate="screen"/>
          <a:stretch>
            <a:fillRect/>
          </a:stretch>
        </p:blipFill>
        <p:spPr>
          <a:xfrm>
            <a:off x="0" y="0"/>
            <a:ext cx="720090" cy="525338"/>
          </a:xfrm>
          <a:prstGeom prst="rect">
            <a:avLst/>
          </a:prstGeom>
        </p:spPr>
      </p:pic>
      <p:pic>
        <p:nvPicPr>
          <p:cNvPr id="16" name="图片 15"/>
          <p:cNvPicPr/>
          <p:nvPr>
            <p:custDataLst>
              <p:tags r:id="rId5"/>
            </p:custDataLst>
          </p:nvPr>
        </p:nvPicPr>
        <p:blipFill>
          <a:blip r:embed="rId6" r:link="rId7" cstate="screen"/>
          <a:stretch>
            <a:fillRect/>
          </a:stretch>
        </p:blipFill>
        <p:spPr>
          <a:xfrm>
            <a:off x="11471910" y="0"/>
            <a:ext cx="720090" cy="777851"/>
          </a:xfrm>
          <a:prstGeom prst="rect">
            <a:avLst/>
          </a:prstGeom>
        </p:spPr>
      </p:pic>
      <p:sp>
        <p:nvSpPr>
          <p:cNvPr id="13" name="文本框 12"/>
          <p:cNvSpPr txBox="1"/>
          <p:nvPr>
            <p:custDataLst>
              <p:tags r:id="rId8"/>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latin typeface="Arial" panose="020B0604020202090204" pitchFamily="34" charset="0"/>
              </a:rPr>
              <a:t>（</a:t>
            </a:r>
            <a:r>
              <a:rPr lang="zh-CN" altLang="en-US">
                <a:solidFill>
                  <a:schemeClr val="tx1">
                    <a:lumMod val="85000"/>
                    <a:lumOff val="15000"/>
                  </a:schemeClr>
                </a:solidFill>
                <a:latin typeface="Arial" panose="020B0604020202090204" pitchFamily="34" charset="0"/>
              </a:rPr>
              <a:t>三）缺乏深度教学理念，专业素养不达标</a:t>
            </a:r>
            <a:endParaRPr lang="zh-CN" altLang="en-US">
              <a:solidFill>
                <a:schemeClr val="tx1">
                  <a:lumMod val="85000"/>
                  <a:lumOff val="15000"/>
                </a:schemeClr>
              </a:solidFill>
              <a:latin typeface="Arial" panose="020B0604020202090204" pitchFamily="34" charset="0"/>
            </a:endParaRPr>
          </a:p>
        </p:txBody>
      </p:sp>
      <p:sp>
        <p:nvSpPr>
          <p:cNvPr id="18" name="文本框 17"/>
          <p:cNvSpPr txBox="1"/>
          <p:nvPr/>
        </p:nvSpPr>
        <p:spPr>
          <a:xfrm>
            <a:off x="608330" y="1398270"/>
            <a:ext cx="4900930" cy="4892675"/>
          </a:xfrm>
          <a:prstGeom prst="rect">
            <a:avLst/>
          </a:prstGeom>
          <a:noFill/>
        </p:spPr>
        <p:txBody>
          <a:bodyPr wrap="square" rtlCol="0">
            <a:spAutoFit/>
          </a:bodyPr>
          <a:p>
            <a:r>
              <a:rPr lang="zh-CN" altLang="en-US" sz="2400" b="1">
                <a:latin typeface="Kaiti SC Bold" panose="02010600040101010101" charset="-122"/>
                <a:ea typeface="Kaiti SC Bold" panose="02010600040101010101" charset="-122"/>
                <a:cs typeface="Kaiti SC Bold" panose="02010600040101010101" charset="-122"/>
              </a:rPr>
              <a:t>新课改对学生提出了更为明确和全面的要求，而这对教师来说，也是全新的挑战。三新背景下，教师要帮助学生构建新知，使得学生能在日常历史课堂学习中逐步培养核心素养与能力。所以，教师应该提升自身的历史功底，要</a:t>
            </a:r>
            <a:r>
              <a:rPr lang="zh-CN" altLang="en-US" sz="2400" b="1">
                <a:solidFill>
                  <a:srgbClr val="C00000"/>
                </a:solidFill>
                <a:latin typeface="Kaiti SC Bold" panose="02010600040101010101" charset="-122"/>
                <a:ea typeface="Kaiti SC Bold" panose="02010600040101010101" charset="-122"/>
                <a:cs typeface="Kaiti SC Bold" panose="02010600040101010101" charset="-122"/>
              </a:rPr>
              <a:t>构建宏观的历史视野，贯通的历史知识和明确的学术引领</a:t>
            </a:r>
            <a:r>
              <a:rPr lang="zh-CN" altLang="en-US" sz="2400" b="1">
                <a:latin typeface="Kaiti SC Bold" panose="02010600040101010101" charset="-122"/>
                <a:ea typeface="Kaiti SC Bold" panose="02010600040101010101" charset="-122"/>
                <a:cs typeface="Kaiti SC Bold" panose="02010600040101010101" charset="-122"/>
              </a:rPr>
              <a:t>，力求构建流畅且有内涵的历史课堂；同时教师应该注重对教材的深度解读和对时代主旋律的把握，力求打造求真务实的历史课堂。</a:t>
            </a:r>
            <a:endParaRPr lang="zh-CN" altLang="en-US" sz="2400" b="1">
              <a:latin typeface="Kaiti SC Bold" panose="02010600040101010101" charset="-122"/>
              <a:ea typeface="Kaiti SC Bold" panose="02010600040101010101" charset="-122"/>
              <a:cs typeface="Kaiti SC Bold" panose="02010600040101010101" charset="-122"/>
            </a:endParaRPr>
          </a:p>
        </p:txBody>
      </p:sp>
      <p:pic>
        <p:nvPicPr>
          <p:cNvPr id="3" name="图片 2" descr="截屏2024-03-04 09.47.48"/>
          <p:cNvPicPr>
            <a:picLocks noChangeAspect="1"/>
          </p:cNvPicPr>
          <p:nvPr/>
        </p:nvPicPr>
        <p:blipFill>
          <a:blip r:embed="rId9"/>
          <a:srcRect l="3819" t="22435" r="17425" b="15157"/>
          <a:stretch>
            <a:fillRect/>
          </a:stretch>
        </p:blipFill>
        <p:spPr>
          <a:xfrm>
            <a:off x="5398770" y="1601470"/>
            <a:ext cx="6501130" cy="322008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90204" pitchFamily="34" charset="0"/>
              <a:ea typeface="微软雅黑" charset="-122"/>
            </a:endParaRPr>
          </a:p>
        </p:txBody>
      </p:sp>
      <p:pic>
        <p:nvPicPr>
          <p:cNvPr id="9" name="图片 8"/>
          <p:cNvPicPr/>
          <p:nvPr>
            <p:custDataLst>
              <p:tags r:id="rId2"/>
            </p:custDataLst>
          </p:nvPr>
        </p:nvPicPr>
        <p:blipFill>
          <a:blip r:embed="rId3" r:link="rId4" cstate="screen"/>
          <a:stretch>
            <a:fillRect/>
          </a:stretch>
        </p:blipFill>
        <p:spPr>
          <a:xfrm>
            <a:off x="0" y="0"/>
            <a:ext cx="720090" cy="525338"/>
          </a:xfrm>
          <a:prstGeom prst="rect">
            <a:avLst/>
          </a:prstGeom>
        </p:spPr>
      </p:pic>
      <p:pic>
        <p:nvPicPr>
          <p:cNvPr id="10" name="图片 9"/>
          <p:cNvPicPr/>
          <p:nvPr>
            <p:custDataLst>
              <p:tags r:id="rId5"/>
            </p:custDataLst>
          </p:nvPr>
        </p:nvPicPr>
        <p:blipFill>
          <a:blip r:embed="rId6" r:link="rId7" cstate="screen"/>
          <a:stretch>
            <a:fillRect/>
          </a:stretch>
        </p:blipFill>
        <p:spPr>
          <a:xfrm>
            <a:off x="11471910" y="0"/>
            <a:ext cx="720090" cy="777851"/>
          </a:xfrm>
          <a:prstGeom prst="rect">
            <a:avLst/>
          </a:prstGeom>
        </p:spPr>
      </p:pic>
      <p:sp>
        <p:nvSpPr>
          <p:cNvPr id="6" name="Title 6"/>
          <p:cNvSpPr txBox="1"/>
          <p:nvPr>
            <p:custDataLst>
              <p:tags r:id="rId8"/>
            </p:custDataLst>
          </p:nvPr>
        </p:nvSpPr>
        <p:spPr>
          <a:xfrm>
            <a:off x="605036" y="2897100"/>
            <a:ext cx="10976675" cy="626701"/>
          </a:xfrm>
          <a:prstGeom prst="rect">
            <a:avLst/>
          </a:prstGeom>
          <a:noFill/>
          <a:ln w="3175">
            <a:noFill/>
            <a:prstDash val="dash"/>
          </a:ln>
        </p:spPr>
        <p:txBody>
          <a:bodyPr wrap="square" lIns="72000" tIns="36000" rIns="72000" bIns="36000" anchor="t"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00000"/>
              </a:lnSpc>
              <a:spcAft>
                <a:spcPts val="800"/>
              </a:spcAft>
            </a:pPr>
            <a:r>
              <a:rPr lang="zh-CN" altLang="en-US" sz="3600" b="1" spc="300">
                <a:ln w="3175">
                  <a:noFill/>
                  <a:prstDash val="dash"/>
                </a:ln>
                <a:solidFill>
                  <a:schemeClr val="tx1">
                    <a:lumMod val="85000"/>
                    <a:lumOff val="15000"/>
                  </a:schemeClr>
                </a:solidFill>
                <a:uFillTx/>
                <a:latin typeface="Arial" panose="020B0604020202090204" pitchFamily="34" charset="0"/>
                <a:ea typeface="微软雅黑" charset="-122"/>
                <a:cs typeface="微软雅黑" charset="-122"/>
              </a:rPr>
              <a:t>结语</a:t>
            </a:r>
            <a:endParaRPr lang="zh-CN" altLang="en-US" sz="3600" b="1" spc="300">
              <a:ln w="3175">
                <a:noFill/>
                <a:prstDash val="dash"/>
              </a:ln>
              <a:solidFill>
                <a:schemeClr val="tx1">
                  <a:lumMod val="85000"/>
                  <a:lumOff val="15000"/>
                </a:schemeClr>
              </a:solidFill>
              <a:uFillTx/>
              <a:latin typeface="Arial" panose="020B0604020202090204" pitchFamily="34" charset="0"/>
              <a:ea typeface="微软雅黑" charset="-122"/>
              <a:cs typeface="微软雅黑" charset="-122"/>
            </a:endParaRPr>
          </a:p>
        </p:txBody>
      </p:sp>
      <p:sp>
        <p:nvSpPr>
          <p:cNvPr id="7" name="Title 6"/>
          <p:cNvSpPr txBox="1"/>
          <p:nvPr>
            <p:custDataLst>
              <p:tags r:id="rId9"/>
            </p:custDataLst>
          </p:nvPr>
        </p:nvSpPr>
        <p:spPr>
          <a:xfrm>
            <a:off x="605155" y="3523615"/>
            <a:ext cx="11202670" cy="2774950"/>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0" algn="just" fontAlgn="auto">
              <a:lnSpc>
                <a:spcPct val="100000"/>
              </a:lnSpc>
              <a:spcAft>
                <a:spcPts val="0"/>
              </a:spcAft>
            </a:pPr>
            <a:r>
              <a:rPr altLang="zh-CN" sz="2400" spc="50">
                <a:ln w="3175">
                  <a:noFill/>
                  <a:prstDash val="dash"/>
                </a:ln>
                <a:solidFill>
                  <a:schemeClr val="tx1">
                    <a:lumMod val="65000"/>
                    <a:lumOff val="35000"/>
                  </a:schemeClr>
                </a:solidFill>
                <a:uFillTx/>
                <a:latin typeface="Kaiti SC Regular" panose="02010600040101010101" charset="-122"/>
                <a:ea typeface="Kaiti SC Regular" panose="02010600040101010101" charset="-122"/>
                <a:cs typeface="微软雅黑" charset="-122"/>
              </a:rPr>
              <a:t>     </a:t>
            </a:r>
            <a:r>
              <a:rPr lang="zh-CN" altLang="en-US" sz="2400" spc="50">
                <a:ln w="3175">
                  <a:noFill/>
                  <a:prstDash val="dash"/>
                </a:ln>
                <a:solidFill>
                  <a:schemeClr val="tx1">
                    <a:lumMod val="65000"/>
                    <a:lumOff val="35000"/>
                  </a:schemeClr>
                </a:solidFill>
                <a:uFillTx/>
                <a:latin typeface="Kaiti SC Regular" panose="02010600040101010101" charset="-122"/>
                <a:ea typeface="Kaiti SC Regular" panose="02010600040101010101" charset="-122"/>
                <a:cs typeface="微软雅黑" charset="-122"/>
              </a:rPr>
              <a:t>具体来说，在农村高中历史教学中，通过紧扣课程立意，推进深度教学的方式，可以帮助学生找到学习的快乐。教师通过主线贯穿的方式进行教学，课堂主题明确，思路清晰。不仅能在立足教材的基础上超越教材，拓展、深化教材内容，最大限度地与新课程、新高考对接，真正实现用教材教。而且可以提高课堂的趣味性，活跃课堂氛围。在这种情况下，学生的学习兴趣也会变得更加浓厚，学习动力也会更加强烈，能主动参与到课堂教学中，不再觉得学习是一种折磨，反而享受学习的过程，全身心地投入其中，不再把学习历史当成一种任务，而是把它当成一种乐趣。</a:t>
            </a:r>
            <a:endParaRPr lang="zh-CN" altLang="en-US" sz="2400" spc="50">
              <a:ln w="3175">
                <a:noFill/>
                <a:prstDash val="dash"/>
              </a:ln>
              <a:solidFill>
                <a:schemeClr val="tx1">
                  <a:lumMod val="65000"/>
                  <a:lumOff val="35000"/>
                </a:schemeClr>
              </a:solidFill>
              <a:uFillTx/>
              <a:latin typeface="Kaiti SC Regular" panose="02010600040101010101" charset="-122"/>
              <a:ea typeface="Kaiti SC Regular" panose="02010600040101010101" charset="-122"/>
              <a:cs typeface="微软雅黑" charset="-122"/>
            </a:endParaRPr>
          </a:p>
        </p:txBody>
      </p:sp>
      <p:pic>
        <p:nvPicPr>
          <p:cNvPr id="5" name="图片 4"/>
          <p:cNvPicPr>
            <a:picLocks noChangeAspect="1"/>
          </p:cNvPicPr>
          <p:nvPr>
            <p:custDataLst>
              <p:tags r:id="rId10"/>
            </p:custDataLst>
          </p:nvPr>
        </p:nvPicPr>
        <p:blipFill>
          <a:blip r:embed="rId11"/>
          <a:stretch>
            <a:fillRect/>
          </a:stretch>
        </p:blipFill>
        <p:spPr>
          <a:xfrm>
            <a:off x="2621915" y="404495"/>
            <a:ext cx="6942455" cy="2731135"/>
          </a:xfrm>
          <a:prstGeom prst="rect">
            <a:avLst/>
          </a:prstGeom>
          <a:ln>
            <a:solidFill>
              <a:schemeClr val="tx1"/>
            </a:solidFill>
          </a:ln>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676650" y="1721485"/>
            <a:ext cx="8282940" cy="3415030"/>
          </a:xfrm>
          <a:prstGeom prst="rect">
            <a:avLst/>
          </a:prstGeom>
          <a:noFill/>
          <a:ln w="9525">
            <a:noFill/>
          </a:ln>
        </p:spPr>
        <p:txBody>
          <a:bodyPr wrap="square">
            <a:spAutoFit/>
          </a:bodyPr>
          <a:p>
            <a:pPr marL="0" indent="304800" algn="l"/>
            <a:r>
              <a:rPr sz="2400" b="1">
                <a:latin typeface="Kaiti SC Bold" panose="02010600040101010101" charset="-122"/>
                <a:ea typeface="Kaiti SC Bold" panose="02010600040101010101" charset="-122"/>
                <a:cs typeface="Kaiti SC Bold" panose="02010600040101010101" charset="-122"/>
              </a:rPr>
              <a:t>教学立意是教师设计教学的首要环节，是学生课堂学习的最终方向，是一节课的灵魂，它应当体现出为什么而教、为什么而学，也应当在较高层次上彰显出一节历史课的价值。</a:t>
            </a:r>
            <a:endParaRPr sz="2400" b="1">
              <a:latin typeface="Kaiti SC Bold" panose="02010600040101010101" charset="-122"/>
              <a:ea typeface="Kaiti SC Bold" panose="02010600040101010101" charset="-122"/>
              <a:cs typeface="Kaiti SC Bold" panose="02010600040101010101" charset="-122"/>
            </a:endParaRPr>
          </a:p>
          <a:p>
            <a:pPr marL="0" indent="304800" algn="l"/>
            <a:r>
              <a:rPr sz="2400" b="1">
                <a:latin typeface="Kaiti SC Bold" panose="02010600040101010101" charset="-122"/>
                <a:ea typeface="Kaiti SC Bold" panose="02010600040101010101" charset="-122"/>
                <a:cs typeface="Kaiti SC Bold" panose="02010600040101010101" charset="-122"/>
              </a:rPr>
              <a:t>本文以中外历史纲要上册第19课《辛亥革命》的教学设计为例，基于“中华民族伟大复兴的中国梦”的教学主题，形成“辛亥共和梦”的教学立意，设计了原因探寻、果实探索和效果评价三个环节进行深度教学，通过明确教学立意统领全篇，围绕教学立意整合教材以及紧扣教学立意升华情感的深度教学模式，培养学生的历史学科核心素养以及历史学习能力。 </a:t>
            </a:r>
            <a:endParaRPr sz="2400" b="1">
              <a:latin typeface="Kaiti SC Bold" panose="02010600040101010101" charset="-122"/>
              <a:ea typeface="Kaiti SC Bold" panose="02010600040101010101" charset="-122"/>
              <a:cs typeface="Kaiti SC Bold" panose="02010600040101010101" charset="-122"/>
            </a:endParaRPr>
          </a:p>
        </p:txBody>
      </p:sp>
      <p:pic>
        <p:nvPicPr>
          <p:cNvPr id="4" name="图片 3"/>
          <p:cNvPicPr>
            <a:picLocks noChangeAspect="1"/>
          </p:cNvPicPr>
          <p:nvPr/>
        </p:nvPicPr>
        <p:blipFill>
          <a:blip r:embed="rId1"/>
          <a:srcRect l="22161" t="11490" r="20256" b="3935"/>
          <a:stretch>
            <a:fillRect/>
          </a:stretch>
        </p:blipFill>
        <p:spPr>
          <a:xfrm>
            <a:off x="0" y="668020"/>
            <a:ext cx="3757930" cy="55213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90204" pitchFamily="34" charset="0"/>
              <a:ea typeface="微软雅黑" charset="-122"/>
            </a:endParaRPr>
          </a:p>
        </p:txBody>
      </p:sp>
      <p:pic>
        <p:nvPicPr>
          <p:cNvPr id="9" name="图片 8"/>
          <p:cNvPicPr/>
          <p:nvPr>
            <p:custDataLst>
              <p:tags r:id="rId2"/>
            </p:custDataLst>
          </p:nvPr>
        </p:nvPicPr>
        <p:blipFill>
          <a:blip r:embed="rId3" r:link="rId4" cstate="screen"/>
          <a:stretch>
            <a:fillRect/>
          </a:stretch>
        </p:blipFill>
        <p:spPr>
          <a:xfrm>
            <a:off x="0" y="0"/>
            <a:ext cx="720090" cy="525338"/>
          </a:xfrm>
          <a:prstGeom prst="rect">
            <a:avLst/>
          </a:prstGeom>
        </p:spPr>
      </p:pic>
      <p:pic>
        <p:nvPicPr>
          <p:cNvPr id="10" name="图片 9"/>
          <p:cNvPicPr/>
          <p:nvPr>
            <p:custDataLst>
              <p:tags r:id="rId5"/>
            </p:custDataLst>
          </p:nvPr>
        </p:nvPicPr>
        <p:blipFill>
          <a:blip r:embed="rId6" r:link="rId7" cstate="screen"/>
          <a:stretch>
            <a:fillRect/>
          </a:stretch>
        </p:blipFill>
        <p:spPr>
          <a:xfrm>
            <a:off x="11471910" y="0"/>
            <a:ext cx="720090" cy="777851"/>
          </a:xfrm>
          <a:prstGeom prst="rect">
            <a:avLst/>
          </a:prstGeom>
        </p:spPr>
      </p:pic>
      <p:sp>
        <p:nvSpPr>
          <p:cNvPr id="6" name="Title 6"/>
          <p:cNvSpPr txBox="1"/>
          <p:nvPr>
            <p:custDataLst>
              <p:tags r:id="rId8"/>
            </p:custDataLst>
          </p:nvPr>
        </p:nvSpPr>
        <p:spPr>
          <a:xfrm>
            <a:off x="495181" y="525375"/>
            <a:ext cx="10976675" cy="626701"/>
          </a:xfrm>
          <a:prstGeom prst="rect">
            <a:avLst/>
          </a:prstGeom>
          <a:noFill/>
          <a:ln w="3175">
            <a:noFill/>
            <a:prstDash val="dash"/>
          </a:ln>
        </p:spPr>
        <p:txBody>
          <a:bodyPr wrap="square" lIns="72000" tIns="36000" rIns="72000" bIns="36000" anchor="t"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00000"/>
              </a:lnSpc>
              <a:spcAft>
                <a:spcPts val="800"/>
              </a:spcAft>
            </a:pPr>
            <a:r>
              <a:rPr lang="zh-CN" altLang="en-US" sz="3600" b="1" spc="300">
                <a:ln w="3175">
                  <a:noFill/>
                  <a:prstDash val="dash"/>
                </a:ln>
                <a:solidFill>
                  <a:schemeClr val="tx1">
                    <a:lumMod val="85000"/>
                    <a:lumOff val="15000"/>
                  </a:schemeClr>
                </a:solidFill>
                <a:uFillTx/>
                <a:latin typeface="Arial" panose="020B0604020202090204" pitchFamily="34" charset="0"/>
                <a:ea typeface="微软雅黑" charset="-122"/>
                <a:cs typeface="微软雅黑" charset="-122"/>
              </a:rPr>
              <a:t>参考</a:t>
            </a:r>
            <a:r>
              <a:rPr lang="zh-CN" altLang="en-US" sz="3600" b="1" spc="300">
                <a:ln w="3175">
                  <a:noFill/>
                  <a:prstDash val="dash"/>
                </a:ln>
                <a:solidFill>
                  <a:schemeClr val="tx1">
                    <a:lumMod val="85000"/>
                    <a:lumOff val="15000"/>
                  </a:schemeClr>
                </a:solidFill>
                <a:uFillTx/>
                <a:latin typeface="Arial" panose="020B0604020202090204" pitchFamily="34" charset="0"/>
                <a:ea typeface="微软雅黑" charset="-122"/>
                <a:cs typeface="微软雅黑" charset="-122"/>
              </a:rPr>
              <a:t>文献</a:t>
            </a:r>
            <a:endParaRPr lang="zh-CN" altLang="en-US" sz="3600" b="1" spc="300">
              <a:ln w="3175">
                <a:noFill/>
                <a:prstDash val="dash"/>
              </a:ln>
              <a:solidFill>
                <a:schemeClr val="tx1">
                  <a:lumMod val="85000"/>
                  <a:lumOff val="15000"/>
                </a:schemeClr>
              </a:solidFill>
              <a:uFillTx/>
              <a:latin typeface="Arial" panose="020B0604020202090204" pitchFamily="34" charset="0"/>
              <a:ea typeface="微软雅黑" charset="-122"/>
              <a:cs typeface="微软雅黑" charset="-122"/>
            </a:endParaRPr>
          </a:p>
        </p:txBody>
      </p:sp>
      <p:sp>
        <p:nvSpPr>
          <p:cNvPr id="7" name="Title 6"/>
          <p:cNvSpPr txBox="1"/>
          <p:nvPr>
            <p:custDataLst>
              <p:tags r:id="rId9"/>
            </p:custDataLst>
          </p:nvPr>
        </p:nvSpPr>
        <p:spPr>
          <a:xfrm>
            <a:off x="495300" y="1426210"/>
            <a:ext cx="10688955" cy="3897630"/>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0" algn="just" fontAlgn="auto">
              <a:lnSpc>
                <a:spcPct val="130000"/>
              </a:lnSpc>
              <a:spcAft>
                <a:spcPts val="0"/>
              </a:spcAft>
            </a:pPr>
            <a:r>
              <a:rPr lang="zh-CN" altLang="en-US" sz="2400">
                <a:latin typeface="楷体" charset="0"/>
                <a:ea typeface="楷体" charset="0"/>
                <a:cs typeface="楷体" charset="0"/>
                <a:sym typeface="+mn-ea"/>
              </a:rPr>
              <a:t>[1] 汪晓亚、孙成文:基于抛锚式教学的高中历史新课程教学模式研究[J].中学历史教学参考。2022.3</a:t>
            </a:r>
            <a:endParaRPr lang="zh-CN" altLang="en-US" sz="2400">
              <a:latin typeface="楷体" charset="0"/>
              <a:ea typeface="楷体" charset="0"/>
              <a:cs typeface="楷体" charset="0"/>
            </a:endParaRPr>
          </a:p>
          <a:p>
            <a:pPr indent="0" algn="just" fontAlgn="auto">
              <a:lnSpc>
                <a:spcPct val="130000"/>
              </a:lnSpc>
              <a:spcAft>
                <a:spcPts val="0"/>
              </a:spcAft>
            </a:pPr>
            <a:r>
              <a:rPr lang="zh-CN" altLang="en-US" sz="2400">
                <a:latin typeface="楷体" charset="0"/>
                <a:ea typeface="楷体" charset="0"/>
                <a:cs typeface="楷体" charset="0"/>
                <a:sym typeface="+mn-ea"/>
              </a:rPr>
              <a:t>[2] 陈旭麓:近代中国社会的新陈代谢[M].北京：三联书店，2018</a:t>
            </a:r>
            <a:endParaRPr lang="zh-CN" altLang="en-US" sz="2400">
              <a:latin typeface="楷体" charset="0"/>
              <a:ea typeface="楷体" charset="0"/>
              <a:cs typeface="楷体" charset="0"/>
            </a:endParaRPr>
          </a:p>
          <a:p>
            <a:pPr indent="0" algn="just" fontAlgn="auto">
              <a:lnSpc>
                <a:spcPct val="130000"/>
              </a:lnSpc>
              <a:spcAft>
                <a:spcPts val="0"/>
              </a:spcAft>
            </a:pPr>
            <a:r>
              <a:rPr lang="zh-CN" altLang="en-US" sz="2400">
                <a:latin typeface="楷体" charset="0"/>
                <a:ea typeface="楷体" charset="0"/>
                <a:cs typeface="楷体" charset="0"/>
                <a:sym typeface="+mn-ea"/>
              </a:rPr>
              <a:t>[3] 李侃等:中国近代史1840-1919[M].北京：中华书局，2016</a:t>
            </a:r>
            <a:endParaRPr lang="zh-CN" altLang="en-US" sz="2400">
              <a:latin typeface="楷体" charset="0"/>
              <a:ea typeface="楷体" charset="0"/>
              <a:cs typeface="楷体" charset="0"/>
            </a:endParaRPr>
          </a:p>
          <a:p>
            <a:pPr indent="0" algn="just" fontAlgn="auto">
              <a:lnSpc>
                <a:spcPct val="130000"/>
              </a:lnSpc>
              <a:spcAft>
                <a:spcPts val="0"/>
              </a:spcAft>
            </a:pPr>
            <a:r>
              <a:rPr lang="zh-CN" altLang="en-US" sz="2400">
                <a:latin typeface="楷体" charset="0"/>
                <a:ea typeface="楷体" charset="0"/>
                <a:cs typeface="楷体" charset="0"/>
                <a:sym typeface="+mn-ea"/>
              </a:rPr>
              <a:t>[4] 张宪文：中华民国史[M].南京大学出版社，2008</a:t>
            </a:r>
            <a:endParaRPr lang="zh-CN" altLang="en-US" sz="2400">
              <a:latin typeface="楷体" charset="0"/>
              <a:ea typeface="楷体" charset="0"/>
              <a:cs typeface="楷体" charset="0"/>
            </a:endParaRPr>
          </a:p>
          <a:p>
            <a:pPr indent="0" algn="just" fontAlgn="auto">
              <a:lnSpc>
                <a:spcPct val="130000"/>
              </a:lnSpc>
              <a:spcAft>
                <a:spcPts val="0"/>
              </a:spcAft>
            </a:pPr>
            <a:r>
              <a:rPr lang="zh-CN" altLang="en-US" sz="2400">
                <a:latin typeface="楷体" charset="0"/>
                <a:ea typeface="楷体" charset="0"/>
                <a:cs typeface="楷体" charset="0"/>
                <a:sym typeface="+mn-ea"/>
              </a:rPr>
              <a:t>[5] 陶荣:基于时空观念培养提炼教学立意的三重境界——以二轮复习《辛亥革命》一课为例[J].中学历史教学参考.2019.07</a:t>
            </a:r>
            <a:endParaRPr lang="zh-CN" altLang="en-US" sz="2400">
              <a:latin typeface="楷体" charset="0"/>
              <a:ea typeface="楷体" charset="0"/>
              <a:cs typeface="楷体" charset="0"/>
            </a:endParaRPr>
          </a:p>
          <a:p>
            <a:pPr indent="0" algn="just" fontAlgn="auto">
              <a:lnSpc>
                <a:spcPct val="130000"/>
              </a:lnSpc>
              <a:spcAft>
                <a:spcPts val="0"/>
              </a:spcAft>
            </a:pPr>
            <a:r>
              <a:rPr lang="zh-CN" altLang="en-US" sz="2400">
                <a:latin typeface="楷体" charset="0"/>
                <a:ea typeface="楷体" charset="0"/>
                <a:cs typeface="楷体" charset="0"/>
                <a:sym typeface="+mn-ea"/>
              </a:rPr>
              <a:t>[6] 杨天石:帝制的终结：简明辛亥革命史[M].岳麓书社，2011年</a:t>
            </a:r>
            <a:endParaRPr lang="zh-CN" altLang="en-US" sz="2400">
              <a:latin typeface="楷体" charset="0"/>
              <a:ea typeface="楷体" charset="0"/>
              <a:cs typeface="楷体" charset="0"/>
            </a:endParaRPr>
          </a:p>
          <a:p>
            <a:pPr indent="0" algn="just" fontAlgn="auto">
              <a:lnSpc>
                <a:spcPct val="130000"/>
              </a:lnSpc>
              <a:spcAft>
                <a:spcPts val="0"/>
              </a:spcAft>
            </a:pPr>
            <a:r>
              <a:rPr lang="zh-CN" altLang="en-US" sz="2400">
                <a:latin typeface="楷体" charset="0"/>
                <a:ea typeface="楷体" charset="0"/>
                <a:cs typeface="楷体" charset="0"/>
                <a:sym typeface="+mn-ea"/>
              </a:rPr>
              <a:t>[7] 程丽彩、陈兆玉:深度教学视角下课堂提问的有效路径,[J].教育科学论坛.2022.05</a:t>
            </a:r>
            <a:endParaRPr lang="zh-CN" altLang="en-US" sz="2400" spc="50">
              <a:ln w="3175">
                <a:noFill/>
                <a:prstDash val="dash"/>
              </a:ln>
              <a:solidFill>
                <a:schemeClr val="tx1">
                  <a:lumMod val="65000"/>
                  <a:lumOff val="35000"/>
                </a:schemeClr>
              </a:solidFill>
              <a:uFillTx/>
              <a:latin typeface="楷体" charset="0"/>
              <a:ea typeface="楷体" charset="0"/>
              <a:cs typeface="楷体"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3"/>
            <p:custDataLst>
              <p:tags r:id="rId1"/>
            </p:custDataLst>
          </p:nvPr>
        </p:nvSpPr>
        <p:spPr/>
        <p:txBody>
          <a:bodyPr/>
          <a:lstStyle/>
          <a:p>
            <a:r>
              <a:rPr lang="zh-CN" altLang="en-US"/>
              <a:t>谢谢</a:t>
            </a:r>
            <a:endParaRPr lang="zh-CN" altLang="en-US"/>
          </a:p>
        </p:txBody>
      </p:sp>
      <p:sp>
        <p:nvSpPr>
          <p:cNvPr id="5" name="文本占位符 4"/>
          <p:cNvSpPr>
            <a:spLocks noGrp="1"/>
          </p:cNvSpPr>
          <p:nvPr>
            <p:ph type="body" idx="14"/>
            <p:custDataLst>
              <p:tags r:id="rId2"/>
            </p:custDataLst>
          </p:nvPr>
        </p:nvSpPr>
        <p:spPr/>
        <p:txBody>
          <a:bodyPr/>
          <a:lstStyle/>
          <a:p>
            <a:pPr marL="0" indent="0">
              <a:buNone/>
            </a:pPr>
            <a:r>
              <a:rPr lang="en-US" altLang="zh-CN"/>
              <a:t>2024.4.15 </a:t>
            </a:r>
            <a:r>
              <a:t>周钰</a:t>
            </a: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custDataLst>
              <p:tags r:id="rId1"/>
            </p:custDataLst>
          </p:nvPr>
        </p:nvSpPr>
        <p:spPr>
          <a:xfrm>
            <a:off x="4821805" y="706120"/>
            <a:ext cx="2239081" cy="706755"/>
          </a:xfrm>
          <a:prstGeom prst="rect">
            <a:avLst/>
          </a:prstGeom>
          <a:noFill/>
        </p:spPr>
        <p:txBody>
          <a:bodyPr wrap="square" rtlCol="0">
            <a:noAutofit/>
          </a:bodyPr>
          <a:lstStyle/>
          <a:p>
            <a:pPr algn="ctr">
              <a:lnSpc>
                <a:spcPct val="100000"/>
              </a:lnSpc>
            </a:pPr>
            <a:r>
              <a:rPr lang="zh-CN" altLang="en-US" sz="5400" spc="600">
                <a:solidFill>
                  <a:schemeClr val="tx1"/>
                </a:solidFill>
                <a:uFillTx/>
                <a:latin typeface="黑体" charset="0"/>
                <a:ea typeface="黑体" charset="0"/>
                <a:sym typeface="Arial" panose="020B0604020202090204" pitchFamily="34" charset="0"/>
              </a:rPr>
              <a:t>目录</a:t>
            </a:r>
            <a:endParaRPr lang="zh-CN" altLang="en-US" sz="5400" spc="600">
              <a:solidFill>
                <a:schemeClr val="tx1"/>
              </a:solidFill>
              <a:uFillTx/>
              <a:latin typeface="黑体" charset="0"/>
              <a:ea typeface="黑体" charset="0"/>
              <a:sym typeface="Arial" panose="020B0604020202090204" pitchFamily="34" charset="0"/>
            </a:endParaRPr>
          </a:p>
        </p:txBody>
      </p:sp>
      <p:sp>
        <p:nvSpPr>
          <p:cNvPr id="5" name="直接连接符 4"/>
          <p:cNvSpPr/>
          <p:nvPr>
            <p:custDataLst>
              <p:tags r:id="rId2"/>
            </p:custDataLst>
          </p:nvPr>
        </p:nvSpPr>
        <p:spPr>
          <a:xfrm>
            <a:off x="1203004" y="2420037"/>
            <a:ext cx="9793605" cy="0"/>
          </a:xfrm>
          <a:prstGeom prst="line">
            <a:avLst/>
          </a:prstGeom>
          <a:ln w="3175">
            <a:solidFill>
              <a:schemeClr val="bg1">
                <a:lumMod val="75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wrap="square" lIns="91440" tIns="45720" rIns="91440" bIns="45720" anchor="ctr">
            <a:normAutofit fontScale="25000" lnSpcReduction="20000"/>
          </a:bodyPr>
          <a:lstStyle/>
          <a:p>
            <a:pPr algn="ctr"/>
            <a:endParaRPr>
              <a:solidFill>
                <a:schemeClr val="tx1">
                  <a:hueOff val="0"/>
                  <a:satOff val="0"/>
                  <a:lumOff val="0"/>
                  <a:alphaOff val="0"/>
                </a:schemeClr>
              </a:solidFill>
              <a:latin typeface="Arial" panose="020B0604020202090204" pitchFamily="34" charset="0"/>
              <a:ea typeface="微软雅黑" charset="-122"/>
            </a:endParaRPr>
          </a:p>
        </p:txBody>
      </p:sp>
      <p:sp>
        <p:nvSpPr>
          <p:cNvPr id="6" name="泪滴形 5"/>
          <p:cNvSpPr/>
          <p:nvPr>
            <p:custDataLst>
              <p:tags r:id="rId3"/>
            </p:custDataLst>
          </p:nvPr>
        </p:nvSpPr>
        <p:spPr>
          <a:xfrm rot="2714409">
            <a:off x="1183319" y="1963471"/>
            <a:ext cx="913765" cy="91376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latin typeface="黑体" charset="0"/>
              <a:ea typeface="黑体" charset="0"/>
            </a:endParaRPr>
          </a:p>
        </p:txBody>
      </p:sp>
      <p:sp>
        <p:nvSpPr>
          <p:cNvPr id="2" name="任意多边形 38"/>
          <p:cNvSpPr/>
          <p:nvPr>
            <p:custDataLst>
              <p:tags r:id="rId4"/>
            </p:custDataLst>
          </p:nvPr>
        </p:nvSpPr>
        <p:spPr bwMode="auto">
          <a:xfrm>
            <a:off x="1463794" y="2228082"/>
            <a:ext cx="340124" cy="348373"/>
          </a:xfrm>
          <a:custGeom>
            <a:avLst/>
            <a:gdLst>
              <a:gd name="connsiteX0" fmla="*/ 127516 w 340122"/>
              <a:gd name="connsiteY0" fmla="*/ 195559 h 348579"/>
              <a:gd name="connsiteX1" fmla="*/ 148382 w 340122"/>
              <a:gd name="connsiteY1" fmla="*/ 214107 h 348579"/>
              <a:gd name="connsiteX2" fmla="*/ 27822 w 340122"/>
              <a:gd name="connsiteY2" fmla="*/ 348579 h 348579"/>
              <a:gd name="connsiteX3" fmla="*/ 0 w 340122"/>
              <a:gd name="connsiteY3" fmla="*/ 316120 h 348579"/>
              <a:gd name="connsiteX4" fmla="*/ 283624 w 340122"/>
              <a:gd name="connsiteY4" fmla="*/ 70361 h 348579"/>
              <a:gd name="connsiteX5" fmla="*/ 252712 w 340122"/>
              <a:gd name="connsiteY5" fmla="*/ 181647 h 348579"/>
              <a:gd name="connsiteX6" fmla="*/ 234164 w 340122"/>
              <a:gd name="connsiteY6" fmla="*/ 175465 h 348579"/>
              <a:gd name="connsiteX7" fmla="*/ 283624 w 340122"/>
              <a:gd name="connsiteY7" fmla="*/ 70361 h 348579"/>
              <a:gd name="connsiteX8" fmla="*/ 230302 w 340122"/>
              <a:gd name="connsiteY8" fmla="*/ 28505 h 348579"/>
              <a:gd name="connsiteX9" fmla="*/ 170597 w 340122"/>
              <a:gd name="connsiteY9" fmla="*/ 53927 h 348579"/>
              <a:gd name="connsiteX10" fmla="*/ 170597 w 340122"/>
              <a:gd name="connsiteY10" fmla="*/ 171025 h 348579"/>
              <a:gd name="connsiteX11" fmla="*/ 287695 w 340122"/>
              <a:gd name="connsiteY11" fmla="*/ 171025 h 348579"/>
              <a:gd name="connsiteX12" fmla="*/ 287695 w 340122"/>
              <a:gd name="connsiteY12" fmla="*/ 53927 h 348579"/>
              <a:gd name="connsiteX13" fmla="*/ 230302 w 340122"/>
              <a:gd name="connsiteY13" fmla="*/ 28505 h 348579"/>
              <a:gd name="connsiteX14" fmla="*/ 230687 w 340122"/>
              <a:gd name="connsiteY14" fmla="*/ 0 h 348579"/>
              <a:gd name="connsiteX15" fmla="*/ 309266 w 340122"/>
              <a:gd name="connsiteY15" fmla="*/ 32356 h 348579"/>
              <a:gd name="connsiteX16" fmla="*/ 306184 w 340122"/>
              <a:gd name="connsiteY16" fmla="*/ 189515 h 348579"/>
              <a:gd name="connsiteX17" fmla="*/ 161353 w 340122"/>
              <a:gd name="connsiteY17" fmla="*/ 198759 h 348579"/>
              <a:gd name="connsiteX18" fmla="*/ 142864 w 340122"/>
              <a:gd name="connsiteY18" fmla="*/ 183352 h 348579"/>
              <a:gd name="connsiteX19" fmla="*/ 152108 w 340122"/>
              <a:gd name="connsiteY19" fmla="*/ 32356 h 348579"/>
              <a:gd name="connsiteX20" fmla="*/ 230687 w 340122"/>
              <a:gd name="connsiteY20" fmla="*/ 0 h 3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122" h="348579">
                <a:moveTo>
                  <a:pt x="127516" y="195559"/>
                </a:moveTo>
                <a:lnTo>
                  <a:pt x="148382" y="214107"/>
                </a:lnTo>
                <a:lnTo>
                  <a:pt x="27822" y="348579"/>
                </a:lnTo>
                <a:lnTo>
                  <a:pt x="0" y="316120"/>
                </a:lnTo>
                <a:close/>
                <a:moveTo>
                  <a:pt x="283624" y="70361"/>
                </a:moveTo>
                <a:cubicBezTo>
                  <a:pt x="283624" y="70361"/>
                  <a:pt x="326902" y="135278"/>
                  <a:pt x="252712" y="181647"/>
                </a:cubicBezTo>
                <a:cubicBezTo>
                  <a:pt x="252712" y="181647"/>
                  <a:pt x="252712" y="181647"/>
                  <a:pt x="234164" y="175465"/>
                </a:cubicBezTo>
                <a:cubicBezTo>
                  <a:pt x="234164" y="175465"/>
                  <a:pt x="295989" y="150734"/>
                  <a:pt x="283624" y="70361"/>
                </a:cubicBezTo>
                <a:close/>
                <a:moveTo>
                  <a:pt x="230302" y="28505"/>
                </a:moveTo>
                <a:cubicBezTo>
                  <a:pt x="209116" y="28505"/>
                  <a:pt x="187546" y="36979"/>
                  <a:pt x="170597" y="53927"/>
                </a:cubicBezTo>
                <a:cubicBezTo>
                  <a:pt x="136701" y="84743"/>
                  <a:pt x="136701" y="137129"/>
                  <a:pt x="170597" y="171025"/>
                </a:cubicBezTo>
                <a:cubicBezTo>
                  <a:pt x="201413" y="201841"/>
                  <a:pt x="253798" y="201841"/>
                  <a:pt x="287695" y="171025"/>
                </a:cubicBezTo>
                <a:cubicBezTo>
                  <a:pt x="321592" y="137129"/>
                  <a:pt x="321592" y="84743"/>
                  <a:pt x="287695" y="53927"/>
                </a:cubicBezTo>
                <a:cubicBezTo>
                  <a:pt x="272288" y="36979"/>
                  <a:pt x="251487" y="28505"/>
                  <a:pt x="230302" y="28505"/>
                </a:cubicBezTo>
                <a:close/>
                <a:moveTo>
                  <a:pt x="230687" y="0"/>
                </a:moveTo>
                <a:cubicBezTo>
                  <a:pt x="259191" y="0"/>
                  <a:pt x="287695" y="10786"/>
                  <a:pt x="309266" y="32356"/>
                </a:cubicBezTo>
                <a:cubicBezTo>
                  <a:pt x="352407" y="78579"/>
                  <a:pt x="349326" y="146373"/>
                  <a:pt x="306184" y="189515"/>
                </a:cubicBezTo>
                <a:cubicBezTo>
                  <a:pt x="266125" y="229575"/>
                  <a:pt x="204494" y="232656"/>
                  <a:pt x="161353" y="198759"/>
                </a:cubicBezTo>
                <a:cubicBezTo>
                  <a:pt x="155190" y="195678"/>
                  <a:pt x="152108" y="192596"/>
                  <a:pt x="142864" y="183352"/>
                </a:cubicBezTo>
                <a:cubicBezTo>
                  <a:pt x="108967" y="140210"/>
                  <a:pt x="108967" y="75498"/>
                  <a:pt x="152108" y="32356"/>
                </a:cubicBezTo>
                <a:cubicBezTo>
                  <a:pt x="173679" y="10786"/>
                  <a:pt x="202183" y="0"/>
                  <a:pt x="230687" y="0"/>
                </a:cubicBezTo>
                <a:close/>
              </a:path>
            </a:pathLst>
          </a:custGeom>
          <a:solidFill>
            <a:schemeClr val="bg1"/>
          </a:solidFill>
          <a:ln>
            <a:noFill/>
          </a:ln>
        </p:spPr>
        <p:txBody>
          <a:bodyPr wrap="square" lIns="91440" tIns="45720" rIns="91440" bIns="45720" anchor="ctr">
            <a:normAutofit lnSpcReduction="20000"/>
          </a:bodyPr>
          <a:lstStyle/>
          <a:p>
            <a:pPr algn="ctr"/>
            <a:endParaRPr>
              <a:solidFill>
                <a:schemeClr val="tx1"/>
              </a:solidFill>
              <a:latin typeface="黑体" charset="0"/>
              <a:ea typeface="黑体" charset="0"/>
            </a:endParaRPr>
          </a:p>
        </p:txBody>
      </p:sp>
      <p:sp>
        <p:nvSpPr>
          <p:cNvPr id="9" name="矩形 8"/>
          <p:cNvSpPr/>
          <p:nvPr>
            <p:custDataLst>
              <p:tags r:id="rId5"/>
            </p:custDataLst>
          </p:nvPr>
        </p:nvSpPr>
        <p:spPr bwMode="auto">
          <a:xfrm>
            <a:off x="3795074" y="1922832"/>
            <a:ext cx="6306185"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20000"/>
              </a:lnSpc>
            </a:pPr>
            <a:r>
              <a:rPr lang="zh-CN" altLang="en-US" sz="3200" b="1" spc="150">
                <a:solidFill>
                  <a:schemeClr val="tx1">
                    <a:lumMod val="65000"/>
                    <a:lumOff val="35000"/>
                  </a:schemeClr>
                </a:solidFill>
                <a:uFillTx/>
                <a:latin typeface="黑体" charset="0"/>
                <a:ea typeface="黑体" charset="0"/>
              </a:rPr>
              <a:t>明确课程立意统领全篇</a:t>
            </a:r>
            <a:endParaRPr lang="zh-CN" altLang="en-US" sz="3200" b="1" spc="150">
              <a:solidFill>
                <a:schemeClr val="tx1">
                  <a:lumMod val="65000"/>
                  <a:lumOff val="35000"/>
                </a:schemeClr>
              </a:solidFill>
              <a:uFillTx/>
              <a:latin typeface="黑体" charset="0"/>
              <a:ea typeface="黑体" charset="0"/>
            </a:endParaRPr>
          </a:p>
        </p:txBody>
      </p:sp>
      <p:sp>
        <p:nvSpPr>
          <p:cNvPr id="3" name="文本框 2"/>
          <p:cNvSpPr txBox="1"/>
          <p:nvPr>
            <p:custDataLst>
              <p:tags r:id="rId6"/>
            </p:custDataLst>
          </p:nvPr>
        </p:nvSpPr>
        <p:spPr bwMode="auto">
          <a:xfrm>
            <a:off x="2616514" y="1952677"/>
            <a:ext cx="1395095"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zh-CN" altLang="en-US" sz="2000" b="1" spc="300">
                <a:solidFill>
                  <a:schemeClr val="tx1">
                    <a:lumMod val="85000"/>
                    <a:lumOff val="15000"/>
                  </a:schemeClr>
                </a:solidFill>
                <a:uFillTx/>
                <a:latin typeface="黑体" charset="0"/>
                <a:ea typeface="黑体" charset="0"/>
              </a:rPr>
              <a:t>一、</a:t>
            </a:r>
            <a:endParaRPr lang="zh-CN" altLang="en-US" sz="2000" b="1" spc="300">
              <a:solidFill>
                <a:schemeClr val="tx1">
                  <a:lumMod val="85000"/>
                  <a:lumOff val="15000"/>
                </a:schemeClr>
              </a:solidFill>
              <a:uFillTx/>
              <a:latin typeface="黑体" charset="0"/>
              <a:ea typeface="黑体" charset="0"/>
            </a:endParaRPr>
          </a:p>
        </p:txBody>
      </p:sp>
      <p:sp>
        <p:nvSpPr>
          <p:cNvPr id="4" name="直接连接符 3"/>
          <p:cNvSpPr/>
          <p:nvPr>
            <p:custDataLst>
              <p:tags r:id="rId7"/>
            </p:custDataLst>
          </p:nvPr>
        </p:nvSpPr>
        <p:spPr>
          <a:xfrm flipV="1">
            <a:off x="1867214" y="3475407"/>
            <a:ext cx="9129395" cy="0"/>
          </a:xfrm>
          <a:prstGeom prst="line">
            <a:avLst/>
          </a:prstGeom>
          <a:ln w="3175">
            <a:solidFill>
              <a:schemeClr val="bg1">
                <a:lumMod val="75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wrap="square" lIns="91440" tIns="45720" rIns="91440" bIns="45720" anchor="ctr">
            <a:normAutofit fontScale="25000" lnSpcReduction="20000"/>
          </a:bodyPr>
          <a:lstStyle/>
          <a:p>
            <a:pPr algn="ctr"/>
            <a:endParaRPr>
              <a:solidFill>
                <a:schemeClr val="tx1">
                  <a:hueOff val="0"/>
                  <a:satOff val="0"/>
                  <a:lumOff val="0"/>
                  <a:alphaOff val="0"/>
                </a:schemeClr>
              </a:solidFill>
              <a:latin typeface="Arial" panose="020B0604020202090204" pitchFamily="34" charset="0"/>
              <a:ea typeface="微软雅黑" charset="-122"/>
            </a:endParaRPr>
          </a:p>
        </p:txBody>
      </p:sp>
      <p:sp>
        <p:nvSpPr>
          <p:cNvPr id="12" name="泪滴形 11"/>
          <p:cNvSpPr/>
          <p:nvPr>
            <p:custDataLst>
              <p:tags r:id="rId8"/>
            </p:custDataLst>
          </p:nvPr>
        </p:nvSpPr>
        <p:spPr>
          <a:xfrm rot="2714409">
            <a:off x="1829749" y="3021381"/>
            <a:ext cx="913765" cy="91376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latin typeface="黑体" charset="0"/>
              <a:ea typeface="黑体" charset="0"/>
            </a:endParaRPr>
          </a:p>
        </p:txBody>
      </p:sp>
      <p:sp>
        <p:nvSpPr>
          <p:cNvPr id="7" name="任意多边形 37"/>
          <p:cNvSpPr/>
          <p:nvPr>
            <p:custDataLst>
              <p:tags r:id="rId9"/>
            </p:custDataLst>
          </p:nvPr>
        </p:nvSpPr>
        <p:spPr bwMode="auto">
          <a:xfrm>
            <a:off x="2145759" y="3303125"/>
            <a:ext cx="311568" cy="274130"/>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bg1"/>
          </a:solidFill>
          <a:ln>
            <a:noFill/>
          </a:ln>
        </p:spPr>
        <p:txBody>
          <a:bodyPr wrap="square" lIns="91440" tIns="45720" rIns="91440" bIns="45720" anchor="ctr">
            <a:normAutofit fontScale="67500" lnSpcReduction="20000"/>
          </a:bodyPr>
          <a:lstStyle/>
          <a:p>
            <a:pPr algn="ctr"/>
            <a:endParaRPr>
              <a:solidFill>
                <a:schemeClr val="tx1"/>
              </a:solidFill>
              <a:latin typeface="黑体" charset="0"/>
              <a:ea typeface="黑体" charset="0"/>
            </a:endParaRPr>
          </a:p>
        </p:txBody>
      </p:sp>
      <p:sp>
        <p:nvSpPr>
          <p:cNvPr id="14" name="矩形 13"/>
          <p:cNvSpPr/>
          <p:nvPr>
            <p:custDataLst>
              <p:tags r:id="rId10"/>
            </p:custDataLst>
          </p:nvPr>
        </p:nvSpPr>
        <p:spPr bwMode="auto">
          <a:xfrm>
            <a:off x="4325934" y="3004237"/>
            <a:ext cx="6306185"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20000"/>
              </a:lnSpc>
            </a:pPr>
            <a:r>
              <a:rPr lang="zh-CN" altLang="en-US" sz="3200" b="1" spc="150">
                <a:solidFill>
                  <a:schemeClr val="tx1">
                    <a:lumMod val="65000"/>
                    <a:lumOff val="35000"/>
                  </a:schemeClr>
                </a:solidFill>
                <a:uFillTx/>
                <a:latin typeface="黑体" charset="0"/>
                <a:ea typeface="黑体" charset="0"/>
              </a:rPr>
              <a:t>围绕课程立意整合教材</a:t>
            </a:r>
            <a:endParaRPr lang="zh-CN" altLang="en-US" sz="3200" b="1" spc="150">
              <a:solidFill>
                <a:schemeClr val="tx1">
                  <a:lumMod val="65000"/>
                  <a:lumOff val="35000"/>
                </a:schemeClr>
              </a:solidFill>
              <a:uFillTx/>
              <a:latin typeface="黑体" charset="0"/>
              <a:ea typeface="黑体" charset="0"/>
            </a:endParaRPr>
          </a:p>
        </p:txBody>
      </p:sp>
      <p:sp>
        <p:nvSpPr>
          <p:cNvPr id="17" name="文本框 16"/>
          <p:cNvSpPr txBox="1"/>
          <p:nvPr>
            <p:custDataLst>
              <p:tags r:id="rId11"/>
            </p:custDataLst>
          </p:nvPr>
        </p:nvSpPr>
        <p:spPr bwMode="auto">
          <a:xfrm>
            <a:off x="3262944" y="3028367"/>
            <a:ext cx="1395095"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zh-CN" altLang="en-US" sz="2000" b="1" spc="300">
                <a:solidFill>
                  <a:schemeClr val="tx1">
                    <a:lumMod val="85000"/>
                    <a:lumOff val="15000"/>
                  </a:schemeClr>
                </a:solidFill>
                <a:uFillTx/>
                <a:latin typeface="黑体" charset="0"/>
                <a:ea typeface="黑体" charset="0"/>
              </a:rPr>
              <a:t>二、</a:t>
            </a:r>
            <a:endParaRPr lang="zh-CN" altLang="en-US" sz="2000" b="1" spc="300">
              <a:solidFill>
                <a:schemeClr val="tx1">
                  <a:lumMod val="85000"/>
                  <a:lumOff val="15000"/>
                </a:schemeClr>
              </a:solidFill>
              <a:uFillTx/>
              <a:latin typeface="黑体" charset="0"/>
              <a:ea typeface="黑体" charset="0"/>
            </a:endParaRPr>
          </a:p>
        </p:txBody>
      </p:sp>
      <p:sp>
        <p:nvSpPr>
          <p:cNvPr id="18" name="直接连接符 17"/>
          <p:cNvSpPr/>
          <p:nvPr>
            <p:custDataLst>
              <p:tags r:id="rId12"/>
            </p:custDataLst>
          </p:nvPr>
        </p:nvSpPr>
        <p:spPr>
          <a:xfrm>
            <a:off x="1203004" y="4645712"/>
            <a:ext cx="9793605" cy="0"/>
          </a:xfrm>
          <a:prstGeom prst="line">
            <a:avLst/>
          </a:prstGeom>
          <a:ln w="3175">
            <a:solidFill>
              <a:schemeClr val="bg1">
                <a:lumMod val="75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wrap="square" lIns="91440" tIns="45720" rIns="91440" bIns="45720" anchor="ctr">
            <a:normAutofit fontScale="25000" lnSpcReduction="20000"/>
          </a:bodyPr>
          <a:lstStyle/>
          <a:p>
            <a:pPr algn="ctr"/>
            <a:endParaRPr>
              <a:solidFill>
                <a:schemeClr val="tx1">
                  <a:hueOff val="0"/>
                  <a:satOff val="0"/>
                  <a:lumOff val="0"/>
                  <a:alphaOff val="0"/>
                </a:schemeClr>
              </a:solidFill>
              <a:latin typeface="Arial" panose="020B0604020202090204" pitchFamily="34" charset="0"/>
              <a:ea typeface="微软雅黑" charset="-122"/>
            </a:endParaRPr>
          </a:p>
        </p:txBody>
      </p:sp>
      <p:sp>
        <p:nvSpPr>
          <p:cNvPr id="19" name="泪滴形 18"/>
          <p:cNvSpPr/>
          <p:nvPr>
            <p:custDataLst>
              <p:tags r:id="rId13"/>
            </p:custDataLst>
          </p:nvPr>
        </p:nvSpPr>
        <p:spPr>
          <a:xfrm rot="2714409">
            <a:off x="1183320" y="4189146"/>
            <a:ext cx="913765" cy="91376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latin typeface="黑体" charset="0"/>
              <a:ea typeface="黑体" charset="0"/>
            </a:endParaRPr>
          </a:p>
        </p:txBody>
      </p:sp>
      <p:sp>
        <p:nvSpPr>
          <p:cNvPr id="20" name="任意多边形 39"/>
          <p:cNvSpPr/>
          <p:nvPr>
            <p:custDataLst>
              <p:tags r:id="rId14"/>
            </p:custDataLst>
          </p:nvPr>
        </p:nvSpPr>
        <p:spPr bwMode="auto">
          <a:xfrm>
            <a:off x="1470141" y="4492465"/>
            <a:ext cx="339489" cy="298243"/>
          </a:xfrm>
          <a:custGeom>
            <a:avLst/>
            <a:gdLst>
              <a:gd name="connsiteX0" fmla="*/ 17895 w 339996"/>
              <a:gd name="connsiteY0" fmla="*/ 101403 h 298243"/>
              <a:gd name="connsiteX1" fmla="*/ 17895 w 339996"/>
              <a:gd name="connsiteY1" fmla="*/ 197383 h 298243"/>
              <a:gd name="connsiteX2" fmla="*/ 0 w 339996"/>
              <a:gd name="connsiteY2" fmla="*/ 184295 h 298243"/>
              <a:gd name="connsiteX3" fmla="*/ 0 w 339996"/>
              <a:gd name="connsiteY3" fmla="*/ 118854 h 298243"/>
              <a:gd name="connsiteX4" fmla="*/ 17895 w 339996"/>
              <a:gd name="connsiteY4" fmla="*/ 101403 h 298243"/>
              <a:gd name="connsiteX5" fmla="*/ 193090 w 339996"/>
              <a:gd name="connsiteY5" fmla="*/ 78086 h 298243"/>
              <a:gd name="connsiteX6" fmla="*/ 210631 w 339996"/>
              <a:gd name="connsiteY6" fmla="*/ 78086 h 298243"/>
              <a:gd name="connsiteX7" fmla="*/ 239135 w 339996"/>
              <a:gd name="connsiteY7" fmla="*/ 149665 h 298243"/>
              <a:gd name="connsiteX8" fmla="*/ 210631 w 339996"/>
              <a:gd name="connsiteY8" fmla="*/ 219074 h 298243"/>
              <a:gd name="connsiteX9" fmla="*/ 201861 w 339996"/>
              <a:gd name="connsiteY9" fmla="*/ 223412 h 298243"/>
              <a:gd name="connsiteX10" fmla="*/ 193090 w 339996"/>
              <a:gd name="connsiteY10" fmla="*/ 219074 h 298243"/>
              <a:gd name="connsiteX11" fmla="*/ 193090 w 339996"/>
              <a:gd name="connsiteY11" fmla="*/ 203891 h 298243"/>
              <a:gd name="connsiteX12" fmla="*/ 215016 w 339996"/>
              <a:gd name="connsiteY12" fmla="*/ 149665 h 298243"/>
              <a:gd name="connsiteX13" fmla="*/ 193090 w 339996"/>
              <a:gd name="connsiteY13" fmla="*/ 95439 h 298243"/>
              <a:gd name="connsiteX14" fmla="*/ 193090 w 339996"/>
              <a:gd name="connsiteY14" fmla="*/ 78086 h 298243"/>
              <a:gd name="connsiteX15" fmla="*/ 226070 w 339996"/>
              <a:gd name="connsiteY15" fmla="*/ 40660 h 298243"/>
              <a:gd name="connsiteX16" fmla="*/ 241130 w 339996"/>
              <a:gd name="connsiteY16" fmla="*/ 40660 h 298243"/>
              <a:gd name="connsiteX17" fmla="*/ 286313 w 339996"/>
              <a:gd name="connsiteY17" fmla="*/ 148849 h 298243"/>
              <a:gd name="connsiteX18" fmla="*/ 241130 w 339996"/>
              <a:gd name="connsiteY18" fmla="*/ 257037 h 298243"/>
              <a:gd name="connsiteX19" fmla="*/ 232524 w 339996"/>
              <a:gd name="connsiteY19" fmla="*/ 259201 h 298243"/>
              <a:gd name="connsiteX20" fmla="*/ 226070 w 339996"/>
              <a:gd name="connsiteY20" fmla="*/ 257037 h 298243"/>
              <a:gd name="connsiteX21" fmla="*/ 226070 w 339996"/>
              <a:gd name="connsiteY21" fmla="*/ 239727 h 298243"/>
              <a:gd name="connsiteX22" fmla="*/ 262646 w 339996"/>
              <a:gd name="connsiteY22" fmla="*/ 148849 h 298243"/>
              <a:gd name="connsiteX23" fmla="*/ 226070 w 339996"/>
              <a:gd name="connsiteY23" fmla="*/ 57970 h 298243"/>
              <a:gd name="connsiteX24" fmla="*/ 226070 w 339996"/>
              <a:gd name="connsiteY24" fmla="*/ 40660 h 298243"/>
              <a:gd name="connsiteX25" fmla="*/ 155445 w 339996"/>
              <a:gd name="connsiteY25" fmla="*/ 18200 h 298243"/>
              <a:gd name="connsiteX26" fmla="*/ 157797 w 339996"/>
              <a:gd name="connsiteY26" fmla="*/ 22775 h 298243"/>
              <a:gd name="connsiteX27" fmla="*/ 157797 w 339996"/>
              <a:gd name="connsiteY27" fmla="*/ 270045 h 298243"/>
              <a:gd name="connsiteX28" fmla="*/ 140592 w 339996"/>
              <a:gd name="connsiteY28" fmla="*/ 270045 h 298243"/>
              <a:gd name="connsiteX29" fmla="*/ 50265 w 339996"/>
              <a:gd name="connsiteY29" fmla="*/ 202805 h 298243"/>
              <a:gd name="connsiteX30" fmla="*/ 30909 w 339996"/>
              <a:gd name="connsiteY30" fmla="*/ 198467 h 298243"/>
              <a:gd name="connsiteX31" fmla="*/ 30909 w 339996"/>
              <a:gd name="connsiteY31" fmla="*/ 96522 h 298243"/>
              <a:gd name="connsiteX32" fmla="*/ 50265 w 339996"/>
              <a:gd name="connsiteY32" fmla="*/ 94353 h 298243"/>
              <a:gd name="connsiteX33" fmla="*/ 142742 w 339996"/>
              <a:gd name="connsiteY33" fmla="*/ 22775 h 298243"/>
              <a:gd name="connsiteX34" fmla="*/ 155445 w 339996"/>
              <a:gd name="connsiteY34" fmla="*/ 18200 h 298243"/>
              <a:gd name="connsiteX35" fmla="*/ 262938 w 339996"/>
              <a:gd name="connsiteY35" fmla="*/ 3254 h 298243"/>
              <a:gd name="connsiteX36" fmla="*/ 280062 w 339996"/>
              <a:gd name="connsiteY36" fmla="*/ 3254 h 298243"/>
              <a:gd name="connsiteX37" fmla="*/ 339996 w 339996"/>
              <a:gd name="connsiteY37" fmla="*/ 148580 h 298243"/>
              <a:gd name="connsiteX38" fmla="*/ 280062 w 339996"/>
              <a:gd name="connsiteY38" fmla="*/ 293905 h 298243"/>
              <a:gd name="connsiteX39" fmla="*/ 271500 w 339996"/>
              <a:gd name="connsiteY39" fmla="*/ 298243 h 298243"/>
              <a:gd name="connsiteX40" fmla="*/ 262938 w 339996"/>
              <a:gd name="connsiteY40" fmla="*/ 293905 h 298243"/>
              <a:gd name="connsiteX41" fmla="*/ 262938 w 339996"/>
              <a:gd name="connsiteY41" fmla="*/ 276553 h 298243"/>
              <a:gd name="connsiteX42" fmla="*/ 316451 w 339996"/>
              <a:gd name="connsiteY42" fmla="*/ 148580 h 298243"/>
              <a:gd name="connsiteX43" fmla="*/ 262938 w 339996"/>
              <a:gd name="connsiteY43" fmla="*/ 18437 h 298243"/>
              <a:gd name="connsiteX44" fmla="*/ 262938 w 339996"/>
              <a:gd name="connsiteY44" fmla="*/ 3254 h 29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9996" h="298243">
                <a:moveTo>
                  <a:pt x="17895" y="101403"/>
                </a:moveTo>
                <a:cubicBezTo>
                  <a:pt x="17895" y="101403"/>
                  <a:pt x="17895" y="101403"/>
                  <a:pt x="17895" y="197383"/>
                </a:cubicBezTo>
                <a:cubicBezTo>
                  <a:pt x="8947" y="193020"/>
                  <a:pt x="0" y="188658"/>
                  <a:pt x="0" y="184295"/>
                </a:cubicBezTo>
                <a:cubicBezTo>
                  <a:pt x="0" y="171207"/>
                  <a:pt x="0" y="136305"/>
                  <a:pt x="0" y="118854"/>
                </a:cubicBezTo>
                <a:cubicBezTo>
                  <a:pt x="0" y="110129"/>
                  <a:pt x="8947" y="105766"/>
                  <a:pt x="17895" y="101403"/>
                </a:cubicBezTo>
                <a:close/>
                <a:moveTo>
                  <a:pt x="193090" y="78086"/>
                </a:moveTo>
                <a:cubicBezTo>
                  <a:pt x="197475" y="73748"/>
                  <a:pt x="204053" y="73748"/>
                  <a:pt x="210631" y="78086"/>
                </a:cubicBezTo>
                <a:cubicBezTo>
                  <a:pt x="230365" y="97608"/>
                  <a:pt x="239135" y="123636"/>
                  <a:pt x="239135" y="149665"/>
                </a:cubicBezTo>
                <a:cubicBezTo>
                  <a:pt x="239135" y="175693"/>
                  <a:pt x="230365" y="199553"/>
                  <a:pt x="210631" y="219074"/>
                </a:cubicBezTo>
                <a:cubicBezTo>
                  <a:pt x="208438" y="221243"/>
                  <a:pt x="204053" y="223412"/>
                  <a:pt x="201861" y="223412"/>
                </a:cubicBezTo>
                <a:cubicBezTo>
                  <a:pt x="197475" y="223412"/>
                  <a:pt x="195283" y="221243"/>
                  <a:pt x="193090" y="219074"/>
                </a:cubicBezTo>
                <a:cubicBezTo>
                  <a:pt x="188705" y="214736"/>
                  <a:pt x="188705" y="208229"/>
                  <a:pt x="193090" y="203891"/>
                </a:cubicBezTo>
                <a:cubicBezTo>
                  <a:pt x="208438" y="188707"/>
                  <a:pt x="215016" y="169186"/>
                  <a:pt x="215016" y="149665"/>
                </a:cubicBezTo>
                <a:cubicBezTo>
                  <a:pt x="215016" y="130143"/>
                  <a:pt x="208438" y="110622"/>
                  <a:pt x="193090" y="95439"/>
                </a:cubicBezTo>
                <a:cubicBezTo>
                  <a:pt x="188705" y="91100"/>
                  <a:pt x="188705" y="82424"/>
                  <a:pt x="193090" y="78086"/>
                </a:cubicBezTo>
                <a:close/>
                <a:moveTo>
                  <a:pt x="226070" y="40660"/>
                </a:moveTo>
                <a:cubicBezTo>
                  <a:pt x="230373" y="36332"/>
                  <a:pt x="236827" y="36332"/>
                  <a:pt x="241130" y="40660"/>
                </a:cubicBezTo>
                <a:cubicBezTo>
                  <a:pt x="271252" y="70953"/>
                  <a:pt x="286313" y="109901"/>
                  <a:pt x="286313" y="148849"/>
                </a:cubicBezTo>
                <a:cubicBezTo>
                  <a:pt x="286313" y="187797"/>
                  <a:pt x="271252" y="226745"/>
                  <a:pt x="241130" y="257037"/>
                </a:cubicBezTo>
                <a:cubicBezTo>
                  <a:pt x="238979" y="259201"/>
                  <a:pt x="236827" y="259201"/>
                  <a:pt x="232524" y="259201"/>
                </a:cubicBezTo>
                <a:cubicBezTo>
                  <a:pt x="230373" y="259201"/>
                  <a:pt x="228221" y="259201"/>
                  <a:pt x="226070" y="257037"/>
                </a:cubicBezTo>
                <a:cubicBezTo>
                  <a:pt x="219615" y="252710"/>
                  <a:pt x="219615" y="244055"/>
                  <a:pt x="226070" y="239727"/>
                </a:cubicBezTo>
                <a:cubicBezTo>
                  <a:pt x="249737" y="213762"/>
                  <a:pt x="262646" y="181305"/>
                  <a:pt x="262646" y="148849"/>
                </a:cubicBezTo>
                <a:cubicBezTo>
                  <a:pt x="262646" y="116392"/>
                  <a:pt x="249737" y="81771"/>
                  <a:pt x="226070" y="57970"/>
                </a:cubicBezTo>
                <a:cubicBezTo>
                  <a:pt x="219615" y="53642"/>
                  <a:pt x="219615" y="44987"/>
                  <a:pt x="226070" y="40660"/>
                </a:cubicBezTo>
                <a:close/>
                <a:moveTo>
                  <a:pt x="155445" y="18200"/>
                </a:moveTo>
                <a:cubicBezTo>
                  <a:pt x="156856" y="18708"/>
                  <a:pt x="157797" y="20064"/>
                  <a:pt x="157797" y="22775"/>
                </a:cubicBezTo>
                <a:cubicBezTo>
                  <a:pt x="157797" y="35789"/>
                  <a:pt x="157797" y="254862"/>
                  <a:pt x="157797" y="270045"/>
                </a:cubicBezTo>
                <a:cubicBezTo>
                  <a:pt x="157797" y="285228"/>
                  <a:pt x="140592" y="270045"/>
                  <a:pt x="140592" y="270045"/>
                </a:cubicBezTo>
                <a:cubicBezTo>
                  <a:pt x="140592" y="270045"/>
                  <a:pt x="140592" y="270045"/>
                  <a:pt x="50265" y="202805"/>
                </a:cubicBezTo>
                <a:cubicBezTo>
                  <a:pt x="50265" y="202805"/>
                  <a:pt x="41662" y="200636"/>
                  <a:pt x="30909" y="198467"/>
                </a:cubicBezTo>
                <a:cubicBezTo>
                  <a:pt x="30909" y="198467"/>
                  <a:pt x="30909" y="198467"/>
                  <a:pt x="30909" y="96522"/>
                </a:cubicBezTo>
                <a:cubicBezTo>
                  <a:pt x="41662" y="94353"/>
                  <a:pt x="50265" y="94353"/>
                  <a:pt x="50265" y="94353"/>
                </a:cubicBezTo>
                <a:cubicBezTo>
                  <a:pt x="50265" y="94353"/>
                  <a:pt x="50265" y="94353"/>
                  <a:pt x="142742" y="22775"/>
                </a:cubicBezTo>
                <a:cubicBezTo>
                  <a:pt x="142742" y="22775"/>
                  <a:pt x="151211" y="16675"/>
                  <a:pt x="155445" y="18200"/>
                </a:cubicBezTo>
                <a:close/>
                <a:moveTo>
                  <a:pt x="262938" y="3254"/>
                </a:moveTo>
                <a:cubicBezTo>
                  <a:pt x="269360" y="-1084"/>
                  <a:pt x="275781" y="-1084"/>
                  <a:pt x="280062" y="3254"/>
                </a:cubicBezTo>
                <a:cubicBezTo>
                  <a:pt x="320732" y="42297"/>
                  <a:pt x="339996" y="96523"/>
                  <a:pt x="339996" y="148580"/>
                </a:cubicBezTo>
                <a:cubicBezTo>
                  <a:pt x="339996" y="200637"/>
                  <a:pt x="320732" y="252693"/>
                  <a:pt x="280062" y="293905"/>
                </a:cubicBezTo>
                <a:cubicBezTo>
                  <a:pt x="277922" y="296074"/>
                  <a:pt x="275781" y="298243"/>
                  <a:pt x="271500" y="298243"/>
                </a:cubicBezTo>
                <a:cubicBezTo>
                  <a:pt x="269360" y="298243"/>
                  <a:pt x="267219" y="296074"/>
                  <a:pt x="262938" y="293905"/>
                </a:cubicBezTo>
                <a:cubicBezTo>
                  <a:pt x="258657" y="289567"/>
                  <a:pt x="258657" y="280891"/>
                  <a:pt x="262938" y="276553"/>
                </a:cubicBezTo>
                <a:cubicBezTo>
                  <a:pt x="299327" y="241848"/>
                  <a:pt x="316451" y="194129"/>
                  <a:pt x="316451" y="148580"/>
                </a:cubicBezTo>
                <a:cubicBezTo>
                  <a:pt x="316451" y="100861"/>
                  <a:pt x="299327" y="55311"/>
                  <a:pt x="262938" y="18437"/>
                </a:cubicBezTo>
                <a:cubicBezTo>
                  <a:pt x="258657" y="14099"/>
                  <a:pt x="258657" y="7592"/>
                  <a:pt x="262938" y="3254"/>
                </a:cubicBezTo>
                <a:close/>
              </a:path>
            </a:pathLst>
          </a:custGeom>
          <a:solidFill>
            <a:schemeClr val="bg1"/>
          </a:solidFill>
          <a:ln>
            <a:noFill/>
          </a:ln>
        </p:spPr>
        <p:txBody>
          <a:bodyPr wrap="square" lIns="91440" tIns="45720" rIns="91440" bIns="45720" anchor="ctr">
            <a:normAutofit fontScale="75000" lnSpcReduction="10000"/>
          </a:bodyPr>
          <a:lstStyle/>
          <a:p>
            <a:pPr algn="ctr"/>
            <a:endParaRPr>
              <a:solidFill>
                <a:schemeClr val="tx1"/>
              </a:solidFill>
              <a:latin typeface="黑体" charset="0"/>
              <a:ea typeface="黑体" charset="0"/>
            </a:endParaRPr>
          </a:p>
        </p:txBody>
      </p:sp>
      <p:sp>
        <p:nvSpPr>
          <p:cNvPr id="21" name="矩形 20"/>
          <p:cNvSpPr/>
          <p:nvPr>
            <p:custDataLst>
              <p:tags r:id="rId15"/>
            </p:custDataLst>
          </p:nvPr>
        </p:nvSpPr>
        <p:spPr bwMode="auto">
          <a:xfrm>
            <a:off x="3464239" y="4158032"/>
            <a:ext cx="6306185"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20000"/>
              </a:lnSpc>
            </a:pPr>
            <a:r>
              <a:rPr lang="zh-CN" altLang="en-US" sz="3200" b="1" spc="150">
                <a:solidFill>
                  <a:schemeClr val="tx1">
                    <a:lumMod val="65000"/>
                    <a:lumOff val="35000"/>
                  </a:schemeClr>
                </a:solidFill>
                <a:uFillTx/>
                <a:latin typeface="黑体" charset="0"/>
                <a:ea typeface="黑体" charset="0"/>
              </a:rPr>
              <a:t>紧扣课程立意升华情感</a:t>
            </a:r>
            <a:endParaRPr lang="zh-CN" altLang="en-US" sz="3200" b="1" spc="150">
              <a:solidFill>
                <a:schemeClr val="tx1">
                  <a:lumMod val="65000"/>
                  <a:lumOff val="35000"/>
                </a:schemeClr>
              </a:solidFill>
              <a:uFillTx/>
              <a:latin typeface="黑体" charset="0"/>
              <a:ea typeface="黑体" charset="0"/>
            </a:endParaRPr>
          </a:p>
        </p:txBody>
      </p:sp>
      <p:sp>
        <p:nvSpPr>
          <p:cNvPr id="22" name="文本框 21"/>
          <p:cNvSpPr txBox="1"/>
          <p:nvPr>
            <p:custDataLst>
              <p:tags r:id="rId16"/>
            </p:custDataLst>
          </p:nvPr>
        </p:nvSpPr>
        <p:spPr bwMode="auto">
          <a:xfrm>
            <a:off x="2355529" y="4196132"/>
            <a:ext cx="1395095"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zh-CN" altLang="en-US" sz="2000" b="1" spc="300">
                <a:solidFill>
                  <a:schemeClr val="tx1">
                    <a:lumMod val="85000"/>
                    <a:lumOff val="15000"/>
                  </a:schemeClr>
                </a:solidFill>
                <a:uFillTx/>
                <a:latin typeface="黑体" charset="0"/>
                <a:ea typeface="黑体" charset="0"/>
              </a:rPr>
              <a:t>三、</a:t>
            </a:r>
            <a:endParaRPr lang="zh-CN" altLang="en-US" sz="2000" b="1" spc="300">
              <a:solidFill>
                <a:schemeClr val="tx1">
                  <a:lumMod val="85000"/>
                  <a:lumOff val="15000"/>
                </a:schemeClr>
              </a:solidFill>
              <a:uFillTx/>
              <a:latin typeface="黑体" charset="0"/>
              <a:ea typeface="黑体" charset="0"/>
            </a:endParaRPr>
          </a:p>
        </p:txBody>
      </p:sp>
      <p:sp>
        <p:nvSpPr>
          <p:cNvPr id="8" name="直接连接符 7"/>
          <p:cNvSpPr/>
          <p:nvPr>
            <p:custDataLst>
              <p:tags r:id="rId17"/>
            </p:custDataLst>
          </p:nvPr>
        </p:nvSpPr>
        <p:spPr>
          <a:xfrm flipV="1">
            <a:off x="1904362" y="5480327"/>
            <a:ext cx="9098280" cy="0"/>
          </a:xfrm>
          <a:prstGeom prst="line">
            <a:avLst/>
          </a:prstGeom>
          <a:ln w="3175">
            <a:solidFill>
              <a:schemeClr val="bg1">
                <a:lumMod val="75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wrap="square" lIns="91440" tIns="45720" rIns="91440" bIns="45720" anchor="ctr">
            <a:normAutofit fontScale="25000" lnSpcReduction="20000"/>
          </a:bodyPr>
          <a:lstStyle/>
          <a:p>
            <a:pPr algn="ctr"/>
            <a:endParaRPr>
              <a:solidFill>
                <a:schemeClr val="tx1">
                  <a:hueOff val="0"/>
                  <a:satOff val="0"/>
                  <a:lumOff val="0"/>
                  <a:alphaOff val="0"/>
                </a:schemeClr>
              </a:solidFill>
              <a:latin typeface="Arial" panose="020B0604020202090204" pitchFamily="34" charset="0"/>
              <a:ea typeface="微软雅黑" charset="-122"/>
            </a:endParaRPr>
          </a:p>
        </p:txBody>
      </p:sp>
      <p:sp>
        <p:nvSpPr>
          <p:cNvPr id="10" name="泪滴形 9"/>
          <p:cNvSpPr/>
          <p:nvPr>
            <p:custDataLst>
              <p:tags r:id="rId18"/>
            </p:custDataLst>
          </p:nvPr>
        </p:nvSpPr>
        <p:spPr>
          <a:xfrm rot="2714409">
            <a:off x="1835782" y="5021222"/>
            <a:ext cx="914400" cy="9144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latin typeface="Arial" panose="020B0604020202090204" pitchFamily="34" charset="0"/>
              <a:ea typeface="微软雅黑" charset="-122"/>
            </a:endParaRPr>
          </a:p>
        </p:txBody>
      </p:sp>
      <p:sp>
        <p:nvSpPr>
          <p:cNvPr id="23" name="任意多边形 31"/>
          <p:cNvSpPr/>
          <p:nvPr>
            <p:custDataLst>
              <p:tags r:id="rId19"/>
            </p:custDataLst>
          </p:nvPr>
        </p:nvSpPr>
        <p:spPr bwMode="auto">
          <a:xfrm>
            <a:off x="2127882" y="5254902"/>
            <a:ext cx="335915" cy="389255"/>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bg1"/>
          </a:solidFill>
          <a:ln>
            <a:noFill/>
          </a:ln>
        </p:spPr>
        <p:txBody>
          <a:bodyPr wrap="square" lIns="91440" tIns="45720" rIns="91440" bIns="45720" anchor="ctr">
            <a:normAutofit/>
          </a:bodyPr>
          <a:lstStyle/>
          <a:p>
            <a:pPr algn="ctr"/>
            <a:endParaRPr>
              <a:solidFill>
                <a:schemeClr val="tx1"/>
              </a:solidFill>
              <a:latin typeface="Arial" panose="020B0604020202090204" pitchFamily="34" charset="0"/>
              <a:ea typeface="微软雅黑" charset="-122"/>
            </a:endParaRPr>
          </a:p>
        </p:txBody>
      </p:sp>
      <p:sp>
        <p:nvSpPr>
          <p:cNvPr id="24" name="矩形 23"/>
          <p:cNvSpPr/>
          <p:nvPr>
            <p:custDataLst>
              <p:tags r:id="rId20"/>
            </p:custDataLst>
          </p:nvPr>
        </p:nvSpPr>
        <p:spPr bwMode="auto">
          <a:xfrm>
            <a:off x="4325617" y="5007252"/>
            <a:ext cx="630618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20000"/>
              </a:lnSpc>
            </a:pPr>
            <a:r>
              <a:rPr lang="zh-CN" altLang="en-US" sz="3200" b="1" spc="150">
                <a:solidFill>
                  <a:schemeClr val="tx1">
                    <a:lumMod val="65000"/>
                    <a:lumOff val="35000"/>
                  </a:schemeClr>
                </a:solidFill>
                <a:uFillTx/>
                <a:latin typeface="黑体" charset="0"/>
                <a:ea typeface="黑体" charset="0"/>
              </a:rPr>
              <a:t>基于教学立意反思教学</a:t>
            </a:r>
            <a:endParaRPr lang="zh-CN" altLang="en-US" sz="3200" b="1" spc="150">
              <a:solidFill>
                <a:schemeClr val="tx1">
                  <a:lumMod val="65000"/>
                  <a:lumOff val="35000"/>
                </a:schemeClr>
              </a:solidFill>
              <a:uFillTx/>
              <a:latin typeface="黑体" charset="0"/>
              <a:ea typeface="黑体" charset="0"/>
            </a:endParaRPr>
          </a:p>
        </p:txBody>
      </p:sp>
      <p:sp>
        <p:nvSpPr>
          <p:cNvPr id="25" name="文本框 24"/>
          <p:cNvSpPr txBox="1"/>
          <p:nvPr>
            <p:custDataLst>
              <p:tags r:id="rId21"/>
            </p:custDataLst>
          </p:nvPr>
        </p:nvSpPr>
        <p:spPr bwMode="auto">
          <a:xfrm>
            <a:off x="3256277" y="5052972"/>
            <a:ext cx="139509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fontScale="9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zh-CN" altLang="en-US" sz="2000" b="1" spc="300">
                <a:solidFill>
                  <a:schemeClr val="tx1">
                    <a:lumMod val="85000"/>
                    <a:lumOff val="15000"/>
                  </a:schemeClr>
                </a:solidFill>
                <a:uFillTx/>
                <a:latin typeface="Arial" panose="020B0604020202090204" pitchFamily="34" charset="0"/>
                <a:ea typeface="微软雅黑" charset="-122"/>
              </a:rPr>
              <a:t>四、</a:t>
            </a:r>
            <a:endParaRPr lang="zh-CN" altLang="en-US" sz="2000" b="1" spc="300">
              <a:solidFill>
                <a:schemeClr val="tx1">
                  <a:lumMod val="85000"/>
                  <a:lumOff val="15000"/>
                </a:schemeClr>
              </a:solidFill>
              <a:uFillTx/>
              <a:latin typeface="Arial" panose="020B0604020202090204" pitchFamily="34" charset="0"/>
              <a:ea typeface="微软雅黑" charset="-122"/>
            </a:endParaRPr>
          </a:p>
        </p:txBody>
      </p:sp>
    </p:spTree>
    <p:custDataLst>
      <p:tags r:id="rId2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截屏2024-03-04 09.25.29"/>
          <p:cNvPicPr>
            <a:picLocks noChangeAspect="1"/>
          </p:cNvPicPr>
          <p:nvPr/>
        </p:nvPicPr>
        <p:blipFill>
          <a:blip r:embed="rId1"/>
          <a:srcRect t="21352" r="33993" b="17685"/>
          <a:stretch>
            <a:fillRect/>
          </a:stretch>
        </p:blipFill>
        <p:spPr>
          <a:xfrm>
            <a:off x="0" y="0"/>
            <a:ext cx="12087225" cy="697738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custDataLst>
              <p:tags r:id="rId1"/>
            </p:custDataLst>
          </p:nvPr>
        </p:nvSpPr>
        <p:spPr>
          <a:xfrm>
            <a:off x="4518978" y="1871345"/>
            <a:ext cx="3154045" cy="1186180"/>
          </a:xfrm>
          <a:prstGeom prst="rect">
            <a:avLst/>
          </a:prstGeom>
          <a:noFill/>
        </p:spPr>
        <p:txBody>
          <a:bodyPr wrap="square"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zh-CN" altLang="en-US" sz="6000" b="1" spc="600">
                <a:solidFill>
                  <a:schemeClr val="accent1"/>
                </a:solidFill>
                <a:uFillTx/>
                <a:latin typeface="Arial" panose="020B0604020202090204" pitchFamily="34" charset="0"/>
                <a:ea typeface="微软雅黑" charset="-122"/>
              </a:rPr>
              <a:t>第一章</a:t>
            </a:r>
            <a:endParaRPr lang="zh-CN" altLang="en-US" sz="6000" b="1" spc="600">
              <a:solidFill>
                <a:schemeClr val="accent1"/>
              </a:solidFill>
              <a:uFillTx/>
              <a:latin typeface="Arial" panose="020B0604020202090204" pitchFamily="34" charset="0"/>
              <a:ea typeface="微软雅黑" charset="-122"/>
            </a:endParaRPr>
          </a:p>
        </p:txBody>
      </p:sp>
      <p:sp>
        <p:nvSpPr>
          <p:cNvPr id="3" name="标题 2"/>
          <p:cNvSpPr>
            <a:spLocks noGrp="1"/>
          </p:cNvSpPr>
          <p:nvPr>
            <p:ph type="ctrTitle" idx="14"/>
            <p:custDataLst>
              <p:tags r:id="rId2"/>
            </p:custDataLst>
          </p:nvPr>
        </p:nvSpPr>
        <p:spPr>
          <a:xfrm>
            <a:off x="2679065" y="3057525"/>
            <a:ext cx="7449185" cy="835660"/>
          </a:xfrm>
        </p:spPr>
        <p:txBody>
          <a:bodyPr>
            <a:noAutofit/>
          </a:bodyPr>
          <a:lstStyle/>
          <a:p>
            <a:pPr algn="ctr"/>
            <a:r>
              <a:rPr b="1" spc="150">
                <a:solidFill>
                  <a:schemeClr val="tx1">
                    <a:lumMod val="65000"/>
                    <a:lumOff val="35000"/>
                  </a:schemeClr>
                </a:solidFill>
                <a:latin typeface="黑体" charset="0"/>
                <a:ea typeface="黑体" charset="0"/>
                <a:sym typeface="+mn-ea"/>
              </a:rPr>
              <a:t>明确课程立意统领全篇</a:t>
            </a:r>
            <a:endParaRPr lang="zh-CN" altLang="en-US" b="1" spc="150">
              <a:solidFill>
                <a:schemeClr val="bg2">
                  <a:lumMod val="25000"/>
                </a:schemeClr>
              </a:solidFill>
              <a:ea typeface="微软雅黑" charset="-122"/>
              <a:sym typeface="+mn-ea"/>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uFillTx/>
                <a:latin typeface="Arial" panose="020B0604020202090204" pitchFamily="34" charset="0"/>
              </a:rPr>
              <a:t>一、明确课程立意统领全篇</a:t>
            </a:r>
            <a:endParaRPr lang="zh-CN" altLang="en-US">
              <a:solidFill>
                <a:schemeClr val="tx1">
                  <a:lumMod val="85000"/>
                  <a:lumOff val="15000"/>
                </a:schemeClr>
              </a:solidFill>
              <a:uFillTx/>
              <a:latin typeface="Arial" panose="020B0604020202090204" pitchFamily="34" charset="0"/>
            </a:endParaRPr>
          </a:p>
        </p:txBody>
      </p:sp>
      <p:sp>
        <p:nvSpPr>
          <p:cNvPr id="5" name="内容占位符 1"/>
          <p:cNvSpPr txBox="1"/>
          <p:nvPr>
            <p:custDataLst>
              <p:tags r:id="rId2"/>
            </p:custDataLst>
          </p:nvPr>
        </p:nvSpPr>
        <p:spPr>
          <a:xfrm>
            <a:off x="340360" y="1315085"/>
            <a:ext cx="11701145" cy="5436870"/>
          </a:xfrm>
          <a:prstGeom prst="rect">
            <a:avLst/>
          </a:prstGeom>
        </p:spPr>
        <p:txBody>
          <a:bodyPr wrap="square">
            <a:normAutofit fontScale="90000"/>
          </a:bodyPr>
          <a:lst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微软雅黑" charset="-122"/>
                <a:ea typeface="微软雅黑"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sz="1600" u="none" strike="noStrike" kern="1200" cap="none" spc="150" normalizeH="0" baseline="0">
                <a:solidFill>
                  <a:schemeClr val="tx1"/>
                </a:solidFill>
                <a:uFillTx/>
                <a:latin typeface="微软雅黑" charset="-122"/>
                <a:ea typeface="微软雅黑"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微软雅黑" charset="-122"/>
                <a:ea typeface="微软雅黑"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微软雅黑" charset="-122"/>
                <a:ea typeface="微软雅黑"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微软雅黑" charset="-122"/>
                <a:ea typeface="微软雅黑"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altLang="zh-CN" sz="2600" spc="0">
                <a:solidFill>
                  <a:schemeClr val="tx1">
                    <a:lumMod val="65000"/>
                    <a:lumOff val="35000"/>
                  </a:schemeClr>
                </a:solidFill>
                <a:latin typeface="Arial" panose="020B0604020202090204" pitchFamily="34" charset="0"/>
              </a:rPr>
              <a:t>   </a:t>
            </a:r>
            <a:r>
              <a:rPr sz="2600" spc="0">
                <a:solidFill>
                  <a:schemeClr val="tx1">
                    <a:lumMod val="65000"/>
                    <a:lumOff val="35000"/>
                  </a:schemeClr>
                </a:solidFill>
                <a:latin typeface="Arial" panose="020B0604020202090204" pitchFamily="34" charset="0"/>
              </a:rPr>
              <a:t>本课为中外历史纲要上册第六单元</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spc="0">
                <a:solidFill>
                  <a:schemeClr val="tx1">
                    <a:lumMod val="65000"/>
                    <a:lumOff val="35000"/>
                  </a:schemeClr>
                </a:solidFill>
                <a:latin typeface="Arial" panose="020B0604020202090204" pitchFamily="34" charset="0"/>
              </a:rPr>
              <a:t>第19课，既承接第五单元</a:t>
            </a:r>
            <a:r>
              <a:rPr sz="2600" spc="0">
                <a:solidFill>
                  <a:srgbClr val="FF0000"/>
                </a:solidFill>
                <a:latin typeface="Arial" panose="020B0604020202090204" pitchFamily="34" charset="0"/>
              </a:rPr>
              <a:t>晚清时期的</a:t>
            </a:r>
            <a:endParaRPr sz="2600" spc="0">
              <a:solidFill>
                <a:srgbClr val="FF0000"/>
              </a:solidFill>
              <a:latin typeface="Arial" panose="020B0604020202090204" pitchFamily="34" charset="0"/>
            </a:endParaRPr>
          </a:p>
          <a:p>
            <a:pPr marL="0" indent="0">
              <a:lnSpc>
                <a:spcPct val="100000"/>
              </a:lnSpc>
              <a:spcAft>
                <a:spcPts val="0"/>
              </a:spcAft>
              <a:buNone/>
            </a:pPr>
            <a:r>
              <a:rPr sz="2600" spc="0">
                <a:solidFill>
                  <a:srgbClr val="FF0000"/>
                </a:solidFill>
                <a:latin typeface="Arial" panose="020B0604020202090204" pitchFamily="34" charset="0"/>
              </a:rPr>
              <a:t>内忧外患与救亡图存</a:t>
            </a:r>
            <a:r>
              <a:rPr sz="2600" spc="0">
                <a:solidFill>
                  <a:schemeClr val="tx1">
                    <a:lumMod val="65000"/>
                    <a:lumOff val="35000"/>
                  </a:schemeClr>
                </a:solidFill>
                <a:latin typeface="Arial" panose="020B0604020202090204" pitchFamily="34" charset="0"/>
              </a:rPr>
              <a:t>，又下启第七单元</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spc="0">
                <a:solidFill>
                  <a:srgbClr val="FF0000"/>
                </a:solidFill>
                <a:latin typeface="Arial" panose="020B0604020202090204" pitchFamily="34" charset="0"/>
              </a:rPr>
              <a:t>新民主主义革命的兴起</a:t>
            </a:r>
            <a:r>
              <a:rPr sz="2600" spc="0">
                <a:solidFill>
                  <a:schemeClr val="tx1">
                    <a:lumMod val="65000"/>
                    <a:lumOff val="35000"/>
                  </a:schemeClr>
                </a:solidFill>
                <a:latin typeface="Arial" panose="020B0604020202090204" pitchFamily="34" charset="0"/>
              </a:rPr>
              <a:t>，在中国近代革</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spc="0">
                <a:solidFill>
                  <a:schemeClr val="tx1">
                    <a:lumMod val="65000"/>
                    <a:lumOff val="35000"/>
                  </a:schemeClr>
                </a:solidFill>
                <a:latin typeface="Arial" panose="020B0604020202090204" pitchFamily="34" charset="0"/>
              </a:rPr>
              <a:t>命发展以及中国近代救亡图存的过程中</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spc="0">
                <a:solidFill>
                  <a:schemeClr val="tx1">
                    <a:lumMod val="65000"/>
                    <a:lumOff val="35000"/>
                  </a:schemeClr>
                </a:solidFill>
                <a:latin typeface="Arial" panose="020B0604020202090204" pitchFamily="34" charset="0"/>
              </a:rPr>
              <a:t>都具有</a:t>
            </a:r>
            <a:r>
              <a:rPr sz="2600" spc="0">
                <a:solidFill>
                  <a:schemeClr val="tx1">
                    <a:lumMod val="65000"/>
                    <a:lumOff val="35000"/>
                  </a:schemeClr>
                </a:solidFill>
                <a:highlight>
                  <a:srgbClr val="FFFF00"/>
                </a:highlight>
                <a:latin typeface="Arial" panose="020B0604020202090204" pitchFamily="34" charset="0"/>
              </a:rPr>
              <a:t>承上启下</a:t>
            </a:r>
            <a:r>
              <a:rPr sz="2600" spc="0">
                <a:solidFill>
                  <a:schemeClr val="tx1">
                    <a:lumMod val="65000"/>
                    <a:lumOff val="35000"/>
                  </a:schemeClr>
                </a:solidFill>
                <a:latin typeface="Arial" panose="020B0604020202090204" pitchFamily="34" charset="0"/>
              </a:rPr>
              <a:t>的重要意义。通过三个</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spc="0">
                <a:solidFill>
                  <a:schemeClr val="tx1">
                    <a:lumMod val="65000"/>
                    <a:lumOff val="35000"/>
                  </a:schemeClr>
                </a:solidFill>
                <a:latin typeface="Arial" panose="020B0604020202090204" pitchFamily="34" charset="0"/>
              </a:rPr>
              <a:t>子目层层递进地展现了革命浪潮下中国</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spc="0">
                <a:solidFill>
                  <a:schemeClr val="tx1">
                    <a:lumMod val="65000"/>
                    <a:lumOff val="35000"/>
                  </a:schemeClr>
                </a:solidFill>
                <a:latin typeface="Arial" panose="020B0604020202090204" pitchFamily="34" charset="0"/>
              </a:rPr>
              <a:t>早期现代化的曲折进程。</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lang="en-US" sz="2600" spc="0">
                <a:solidFill>
                  <a:schemeClr val="tx1">
                    <a:lumMod val="65000"/>
                    <a:lumOff val="35000"/>
                  </a:schemeClr>
                </a:solidFill>
                <a:latin typeface="Arial" panose="020B0604020202090204" pitchFamily="34" charset="0"/>
              </a:rPr>
              <a:t>  </a:t>
            </a:r>
            <a:r>
              <a:rPr sz="2600" spc="0">
                <a:solidFill>
                  <a:schemeClr val="tx1">
                    <a:lumMod val="65000"/>
                    <a:lumOff val="35000"/>
                  </a:schemeClr>
                </a:solidFill>
                <a:latin typeface="Arial" panose="020B0604020202090204" pitchFamily="34" charset="0"/>
              </a:rPr>
              <a:t>在阅读相关著作后明确：</a:t>
            </a:r>
            <a:r>
              <a:rPr sz="2600" u="sng" spc="0">
                <a:solidFill>
                  <a:schemeClr val="tx1">
                    <a:lumMod val="65000"/>
                    <a:lumOff val="35000"/>
                  </a:schemeClr>
                </a:solidFill>
                <a:latin typeface="Arial" panose="020B0604020202090204" pitchFamily="34" charset="0"/>
              </a:rPr>
              <a:t>中华民族伟</a:t>
            </a:r>
            <a:endParaRPr sz="2600" u="sng"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u="sng" spc="0">
                <a:solidFill>
                  <a:schemeClr val="tx1">
                    <a:lumMod val="65000"/>
                    <a:lumOff val="35000"/>
                  </a:schemeClr>
                </a:solidFill>
                <a:latin typeface="Arial" panose="020B0604020202090204" pitchFamily="34" charset="0"/>
              </a:rPr>
              <a:t>大复兴是近代中国民族民主革命的重要主题，而辛亥革命是开启中华民族伟大复兴征程的标志性事件</a:t>
            </a:r>
            <a:r>
              <a:rPr sz="2600" spc="0">
                <a:solidFill>
                  <a:schemeClr val="tx1">
                    <a:lumMod val="65000"/>
                    <a:lumOff val="35000"/>
                  </a:schemeClr>
                </a:solidFill>
                <a:latin typeface="Arial" panose="020B0604020202090204" pitchFamily="34" charset="0"/>
              </a:rPr>
              <a:t>。辛亥革命中，革命党人推行民主共和，在政治、思想、经济、社会上推进了中国的早期现代化。所以，笔者将“</a:t>
            </a:r>
            <a:r>
              <a:rPr sz="2600" spc="0">
                <a:solidFill>
                  <a:srgbClr val="C00000"/>
                </a:solidFill>
                <a:highlight>
                  <a:srgbClr val="FFFF00"/>
                </a:highlight>
                <a:latin typeface="Arial" panose="020B0604020202090204" pitchFamily="34" charset="0"/>
              </a:rPr>
              <a:t>辛亥共和梦</a:t>
            </a:r>
            <a:r>
              <a:rPr sz="2600" spc="0">
                <a:solidFill>
                  <a:schemeClr val="tx1">
                    <a:lumMod val="65000"/>
                    <a:lumOff val="35000"/>
                  </a:schemeClr>
                </a:solidFill>
                <a:latin typeface="Arial" panose="020B0604020202090204" pitchFamily="34" charset="0"/>
              </a:rPr>
              <a:t>”作为本课的课程立意，按照实践发展脉络分为“</a:t>
            </a:r>
            <a:r>
              <a:rPr sz="2600" spc="0">
                <a:solidFill>
                  <a:srgbClr val="C00000"/>
                </a:solidFill>
                <a:latin typeface="Arial" panose="020B0604020202090204" pitchFamily="34" charset="0"/>
              </a:rPr>
              <a:t>共和梦起：寻革命之因</a:t>
            </a:r>
            <a:r>
              <a:rPr sz="2600" spc="0">
                <a:solidFill>
                  <a:schemeClr val="tx1">
                    <a:lumMod val="65000"/>
                    <a:lumOff val="35000"/>
                  </a:schemeClr>
                </a:solidFill>
                <a:latin typeface="Arial" panose="020B0604020202090204" pitchFamily="34" charset="0"/>
              </a:rPr>
              <a:t>”、“</a:t>
            </a:r>
            <a:r>
              <a:rPr sz="2600" spc="0">
                <a:solidFill>
                  <a:srgbClr val="C00000"/>
                </a:solidFill>
                <a:latin typeface="Arial" panose="020B0604020202090204" pitchFamily="34" charset="0"/>
              </a:rPr>
              <a:t>共和梦行：探革命之果</a:t>
            </a:r>
            <a:r>
              <a:rPr sz="2600" spc="0">
                <a:solidFill>
                  <a:schemeClr val="tx1">
                    <a:lumMod val="65000"/>
                    <a:lumOff val="35000"/>
                  </a:schemeClr>
                </a:solidFill>
                <a:latin typeface="Arial" panose="020B0604020202090204" pitchFamily="34" charset="0"/>
              </a:rPr>
              <a:t>”、“</a:t>
            </a:r>
            <a:r>
              <a:rPr sz="2600" spc="0">
                <a:solidFill>
                  <a:srgbClr val="C00000"/>
                </a:solidFill>
                <a:latin typeface="Arial" panose="020B0604020202090204" pitchFamily="34" charset="0"/>
              </a:rPr>
              <a:t>共和梦碎：评革命之效</a:t>
            </a:r>
            <a:r>
              <a:rPr sz="2600" spc="0">
                <a:solidFill>
                  <a:schemeClr val="tx1">
                    <a:lumMod val="65000"/>
                    <a:lumOff val="35000"/>
                  </a:schemeClr>
                </a:solidFill>
                <a:latin typeface="Arial" panose="020B0604020202090204" pitchFamily="34" charset="0"/>
              </a:rPr>
              <a:t>”。</a:t>
            </a:r>
            <a:endParaRPr sz="2600" spc="0">
              <a:solidFill>
                <a:schemeClr val="tx1">
                  <a:lumMod val="65000"/>
                  <a:lumOff val="35000"/>
                </a:schemeClr>
              </a:solidFill>
              <a:latin typeface="Arial" panose="020B0604020202090204" pitchFamily="34" charset="0"/>
            </a:endParaRPr>
          </a:p>
          <a:p>
            <a:pPr marL="0" indent="0">
              <a:lnSpc>
                <a:spcPct val="100000"/>
              </a:lnSpc>
              <a:spcAft>
                <a:spcPts val="0"/>
              </a:spcAft>
              <a:buNone/>
            </a:pPr>
            <a:r>
              <a:rPr sz="2600" spc="0">
                <a:solidFill>
                  <a:schemeClr val="tx1">
                    <a:lumMod val="65000"/>
                    <a:lumOff val="35000"/>
                  </a:schemeClr>
                </a:solidFill>
                <a:latin typeface="Arial" panose="020B0604020202090204" pitchFamily="34" charset="0"/>
              </a:rPr>
              <a:t>而后，笔者紧扣课程立意，精选史料，展开深度教学，以期推进双减政策的落实。</a:t>
            </a:r>
            <a:endParaRPr sz="2600" spc="0">
              <a:solidFill>
                <a:schemeClr val="tx1">
                  <a:lumMod val="65000"/>
                  <a:lumOff val="35000"/>
                </a:schemeClr>
              </a:solidFill>
              <a:latin typeface="Arial" panose="020B0604020202090204" pitchFamily="34" charset="0"/>
            </a:endParaRPr>
          </a:p>
        </p:txBody>
      </p:sp>
      <p:pic>
        <p:nvPicPr>
          <p:cNvPr id="6" name="图片 5" descr="截屏2024-03-04 09.27.20"/>
          <p:cNvPicPr>
            <a:picLocks noChangeAspect="1"/>
          </p:cNvPicPr>
          <p:nvPr/>
        </p:nvPicPr>
        <p:blipFill>
          <a:blip r:embed="rId3"/>
          <a:srcRect l="23889" t="21852" r="12112" b="20870"/>
          <a:stretch>
            <a:fillRect/>
          </a:stretch>
        </p:blipFill>
        <p:spPr>
          <a:xfrm>
            <a:off x="5948680" y="1235075"/>
            <a:ext cx="5737225" cy="320929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custDataLst>
              <p:tags r:id="rId1"/>
            </p:custDataLst>
          </p:nvPr>
        </p:nvSpPr>
        <p:spPr>
          <a:xfrm>
            <a:off x="4518978" y="1871345"/>
            <a:ext cx="3154045" cy="1186180"/>
          </a:xfrm>
          <a:prstGeom prst="rect">
            <a:avLst/>
          </a:prstGeom>
          <a:noFill/>
        </p:spPr>
        <p:txBody>
          <a:bodyPr wrap="square"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zh-CN" altLang="en-US" sz="6000" b="1" spc="600">
                <a:solidFill>
                  <a:schemeClr val="accent1"/>
                </a:solidFill>
                <a:uFillTx/>
                <a:latin typeface="Arial" panose="020B0604020202090204" pitchFamily="34" charset="0"/>
                <a:ea typeface="微软雅黑" charset="-122"/>
              </a:rPr>
              <a:t>第二</a:t>
            </a:r>
            <a:r>
              <a:rPr lang="zh-CN" altLang="en-US" sz="6000" b="1" spc="600">
                <a:solidFill>
                  <a:schemeClr val="accent1"/>
                </a:solidFill>
                <a:uFillTx/>
                <a:latin typeface="Arial" panose="020B0604020202090204" pitchFamily="34" charset="0"/>
                <a:ea typeface="微软雅黑" charset="-122"/>
              </a:rPr>
              <a:t>章</a:t>
            </a:r>
            <a:endParaRPr lang="zh-CN" altLang="en-US" sz="6000" b="1" spc="600">
              <a:solidFill>
                <a:schemeClr val="accent1"/>
              </a:solidFill>
              <a:uFillTx/>
              <a:latin typeface="Arial" panose="020B0604020202090204" pitchFamily="34" charset="0"/>
              <a:ea typeface="微软雅黑" charset="-122"/>
            </a:endParaRPr>
          </a:p>
        </p:txBody>
      </p:sp>
      <p:sp>
        <p:nvSpPr>
          <p:cNvPr id="3" name="标题 2"/>
          <p:cNvSpPr>
            <a:spLocks noGrp="1"/>
          </p:cNvSpPr>
          <p:nvPr>
            <p:ph type="ctrTitle" idx="14"/>
            <p:custDataLst>
              <p:tags r:id="rId2"/>
            </p:custDataLst>
          </p:nvPr>
        </p:nvSpPr>
        <p:spPr>
          <a:xfrm>
            <a:off x="2679065" y="3057525"/>
            <a:ext cx="7449185" cy="835660"/>
          </a:xfrm>
        </p:spPr>
        <p:txBody>
          <a:bodyPr>
            <a:noAutofit/>
          </a:bodyPr>
          <a:lstStyle/>
          <a:p>
            <a:pPr algn="ctr"/>
            <a:r>
              <a:rPr b="1" spc="150">
                <a:solidFill>
                  <a:schemeClr val="tx1">
                    <a:lumMod val="65000"/>
                    <a:lumOff val="35000"/>
                  </a:schemeClr>
                </a:solidFill>
                <a:latin typeface="黑体" charset="0"/>
                <a:ea typeface="黑体" charset="0"/>
                <a:sym typeface="+mn-ea"/>
              </a:rPr>
              <a:t>围绕课程立意整合教材</a:t>
            </a:r>
            <a:endParaRPr b="1" spc="150">
              <a:solidFill>
                <a:schemeClr val="bg2">
                  <a:lumMod val="25000"/>
                </a:schemeClr>
              </a:solidFill>
              <a:ea typeface="微软雅黑" charset="-122"/>
              <a:sym typeface="+mn-ea"/>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uFillTx/>
                <a:latin typeface="Arial" panose="020B0604020202090204" pitchFamily="34" charset="0"/>
              </a:rPr>
              <a:t>（一）导入</a:t>
            </a:r>
            <a:r>
              <a:rPr lang="zh-CN" altLang="en-US">
                <a:solidFill>
                  <a:schemeClr val="tx1">
                    <a:lumMod val="85000"/>
                    <a:lumOff val="15000"/>
                  </a:schemeClr>
                </a:solidFill>
                <a:uFillTx/>
                <a:latin typeface="Arial" panose="020B0604020202090204" pitchFamily="34" charset="0"/>
              </a:rPr>
              <a:t>新课</a:t>
            </a:r>
            <a:endParaRPr lang="zh-CN" altLang="en-US">
              <a:solidFill>
                <a:schemeClr val="tx1">
                  <a:lumMod val="85000"/>
                  <a:lumOff val="15000"/>
                </a:schemeClr>
              </a:solidFill>
              <a:uFillTx/>
              <a:latin typeface="Arial" panose="020B0604020202090204" pitchFamily="34" charset="0"/>
            </a:endParaRPr>
          </a:p>
        </p:txBody>
      </p:sp>
      <p:sp>
        <p:nvSpPr>
          <p:cNvPr id="4" name="文本框 3"/>
          <p:cNvSpPr txBox="1"/>
          <p:nvPr/>
        </p:nvSpPr>
        <p:spPr>
          <a:xfrm>
            <a:off x="195580" y="1447165"/>
            <a:ext cx="6738620" cy="5095240"/>
          </a:xfrm>
          <a:prstGeom prst="rect">
            <a:avLst/>
          </a:prstGeom>
          <a:noFill/>
        </p:spPr>
        <p:txBody>
          <a:bodyPr wrap="square" rtlCol="0" anchor="t">
            <a:noAutofit/>
          </a:bodyPr>
          <a:p>
            <a:r>
              <a:rPr lang="en-US" altLang="zh-CN" sz="2000"/>
              <a:t>     </a:t>
            </a:r>
            <a:r>
              <a:rPr lang="zh-CN" altLang="en-US" sz="2000"/>
              <a:t>在新课导入的环节，老师带领学生，回顾晚清时期的内忧外患与救亡图存。通过</a:t>
            </a:r>
            <a:r>
              <a:rPr lang="zh-CN" altLang="en-US" sz="2000">
                <a:solidFill>
                  <a:srgbClr val="C00000"/>
                </a:solidFill>
              </a:rPr>
              <a:t>温故知新</a:t>
            </a:r>
            <a:r>
              <a:rPr lang="zh-CN" altLang="en-US" sz="2000"/>
              <a:t>的方式，以“</a:t>
            </a:r>
            <a:r>
              <a:rPr lang="zh-CN" altLang="en-US" sz="2000">
                <a:solidFill>
                  <a:srgbClr val="C00000"/>
                </a:solidFill>
                <a:highlight>
                  <a:srgbClr val="FFFF00"/>
                </a:highlight>
              </a:rPr>
              <a:t>复兴梦</a:t>
            </a:r>
            <a:r>
              <a:rPr lang="zh-CN" altLang="en-US" sz="2000"/>
              <a:t>”为线贯穿第五单元和第六单元的基础知识。基础知识的学习是学生发展的必经过程，教师通过简单明了的方式引导学生推进基础知识的理解和掌握，这是实施深度教学的物质基础。</a:t>
            </a:r>
            <a:endParaRPr lang="zh-CN" altLang="en-US" sz="2000"/>
          </a:p>
          <a:p>
            <a:r>
              <a:rPr lang="en-US" altLang="zh-CN" sz="2000"/>
              <a:t>      </a:t>
            </a:r>
            <a:r>
              <a:rPr lang="zh-CN" altLang="en-US" sz="2000"/>
              <a:t>同时，为进一步构建学生的知识框架，教师要求学生对本课进行</a:t>
            </a:r>
            <a:r>
              <a:rPr lang="zh-CN" altLang="en-US" sz="2000">
                <a:solidFill>
                  <a:srgbClr val="C00000"/>
                </a:solidFill>
              </a:rPr>
              <a:t>时空梳理</a:t>
            </a:r>
            <a:r>
              <a:rPr lang="zh-CN" altLang="en-US" sz="2000"/>
              <a:t>，让学生基于课本内容完成时间轴的梳理并进行投影展示。</a:t>
            </a:r>
            <a:endParaRPr lang="zh-CN" altLang="en-US" sz="2000"/>
          </a:p>
          <a:p>
            <a:r>
              <a:rPr lang="zh-CN" altLang="en-US" sz="2000"/>
              <a:t> </a:t>
            </a:r>
            <a:r>
              <a:rPr lang="en-US" altLang="zh-CN" sz="2000"/>
              <a:t>   </a:t>
            </a:r>
            <a:r>
              <a:rPr lang="zh-CN" altLang="en-US" sz="2000"/>
              <a:t>在进行时间轴设计时，根据</a:t>
            </a:r>
            <a:r>
              <a:rPr lang="zh-CN" altLang="en-US" sz="2000" u="sng">
                <a:solidFill>
                  <a:schemeClr val="accent6">
                    <a:lumMod val="50000"/>
                  </a:schemeClr>
                </a:solidFill>
              </a:rPr>
              <a:t>时代背景和救亡主体</a:t>
            </a:r>
            <a:r>
              <a:rPr lang="zh-CN" altLang="en-US" sz="2000"/>
              <a:t>的不同，将教材内容进行整合，划分为</a:t>
            </a:r>
            <a:r>
              <a:rPr lang="zh-CN" altLang="en-US" sz="2000" u="sng">
                <a:solidFill>
                  <a:schemeClr val="accent6">
                    <a:lumMod val="50000"/>
                  </a:schemeClr>
                </a:solidFill>
              </a:rPr>
              <a:t>清政府、改良派和革命派</a:t>
            </a:r>
            <a:r>
              <a:rPr lang="zh-CN" altLang="en-US" sz="2000"/>
              <a:t>，通过梳理这三个救亡主体对“辛亥共和梦”的态度变化来进行知识梳理。通过这一方式，能够让学生对本课的学习从基础知识的掌握进一步演化成史实逻辑的建构，提升学生的时空观念。</a:t>
            </a:r>
            <a:endParaRPr lang="zh-CN" altLang="en-US" sz="2000"/>
          </a:p>
          <a:p>
            <a:r>
              <a:rPr lang="zh-CN" altLang="en-US" sz="2000"/>
              <a:t> </a:t>
            </a:r>
            <a:r>
              <a:rPr lang="en-US" altLang="zh-CN" sz="2000"/>
              <a:t>    </a:t>
            </a:r>
            <a:r>
              <a:rPr lang="zh-CN" altLang="en-US" sz="2000"/>
              <a:t>教师利用这一有效的方式引导学生把史实的各个部分组织起来，这是推进深度教学的重要手段。</a:t>
            </a:r>
            <a:endParaRPr lang="zh-CN" altLang="en-US" sz="2000"/>
          </a:p>
        </p:txBody>
      </p:sp>
      <p:pic>
        <p:nvPicPr>
          <p:cNvPr id="5" name="图片 4"/>
          <p:cNvPicPr>
            <a:picLocks noChangeAspect="1"/>
          </p:cNvPicPr>
          <p:nvPr>
            <p:custDataLst>
              <p:tags r:id="rId2"/>
            </p:custDataLst>
          </p:nvPr>
        </p:nvPicPr>
        <p:blipFill>
          <a:blip r:embed="rId3"/>
          <a:stretch>
            <a:fillRect/>
          </a:stretch>
        </p:blipFill>
        <p:spPr>
          <a:xfrm>
            <a:off x="7098665" y="318135"/>
            <a:ext cx="4853940" cy="273050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7098665" y="3429000"/>
            <a:ext cx="4853940" cy="2730500"/>
          </a:xfrm>
          <a:prstGeom prst="rect">
            <a:avLst/>
          </a:prstGeom>
        </p:spPr>
      </p:pic>
    </p:spTree>
    <p:custDataLst>
      <p:tags r:id="rId6"/>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微软雅黑" charset="-122"/>
                <a:ea typeface="微软雅黑" charset="-122"/>
                <a:cs typeface="+mj-cs"/>
                <a:sym typeface="+mn-ea"/>
              </a:defRPr>
            </a:lvl1pPr>
          </a:lstStyle>
          <a:p>
            <a:r>
              <a:rPr lang="zh-CN" altLang="en-US">
                <a:solidFill>
                  <a:schemeClr val="tx1">
                    <a:lumMod val="85000"/>
                    <a:lumOff val="15000"/>
                  </a:schemeClr>
                </a:solidFill>
                <a:uFillTx/>
                <a:latin typeface="Arial" panose="020B0604020202090204" pitchFamily="34" charset="0"/>
              </a:rPr>
              <a:t>（二）课堂</a:t>
            </a:r>
            <a:r>
              <a:rPr lang="zh-CN" altLang="en-US">
                <a:solidFill>
                  <a:schemeClr val="tx1">
                    <a:lumMod val="85000"/>
                    <a:lumOff val="15000"/>
                  </a:schemeClr>
                </a:solidFill>
                <a:uFillTx/>
                <a:latin typeface="Arial" panose="020B0604020202090204" pitchFamily="34" charset="0"/>
              </a:rPr>
              <a:t>讲授</a:t>
            </a:r>
            <a:endParaRPr lang="zh-CN" altLang="en-US">
              <a:solidFill>
                <a:schemeClr val="tx1">
                  <a:lumMod val="85000"/>
                  <a:lumOff val="15000"/>
                </a:schemeClr>
              </a:solidFill>
              <a:uFillTx/>
              <a:latin typeface="Arial" panose="020B0604020202090204" pitchFamily="34" charset="0"/>
            </a:endParaRPr>
          </a:p>
        </p:txBody>
      </p:sp>
      <p:sp>
        <p:nvSpPr>
          <p:cNvPr id="4" name="文本框 3"/>
          <p:cNvSpPr txBox="1"/>
          <p:nvPr/>
        </p:nvSpPr>
        <p:spPr>
          <a:xfrm>
            <a:off x="131445" y="1315085"/>
            <a:ext cx="12060555" cy="2030095"/>
          </a:xfrm>
          <a:prstGeom prst="rect">
            <a:avLst/>
          </a:prstGeom>
          <a:noFill/>
        </p:spPr>
        <p:txBody>
          <a:bodyPr wrap="square" rtlCol="0" anchor="t">
            <a:spAutoFit/>
          </a:bodyPr>
          <a:p>
            <a:pPr indent="457200" fontAlgn="auto">
              <a:extLst>
                <a:ext uri="{35155182-B16C-46BC-9424-99874614C6A1}">
                  <wpsdc:indentchars xmlns:wpsdc="http://www.wps.cn/officeDocument/2017/drawingmlCustomData" val="200" checksum="59296752"/>
                </a:ext>
              </a:extLst>
            </a:pPr>
            <a:r>
              <a:rPr lang="zh-CN" altLang="en-US"/>
              <a:t>在课堂讲授中，根据课程标准和教材内容将“共和梦”划分为三个模块：</a:t>
            </a:r>
            <a:r>
              <a:rPr lang="zh-CN" altLang="en-US" u="sng">
                <a:solidFill>
                  <a:schemeClr val="accent6">
                    <a:lumMod val="50000"/>
                  </a:schemeClr>
                </a:solidFill>
              </a:rPr>
              <a:t>共和梦起——共和梦行——共和梦碎</a:t>
            </a:r>
            <a:r>
              <a:rPr lang="zh-CN" altLang="en-US"/>
              <a:t>，层层推进来</a:t>
            </a:r>
            <a:r>
              <a:rPr lang="zh-CN" altLang="en-US">
                <a:solidFill>
                  <a:srgbClr val="C00000"/>
                </a:solidFill>
              </a:rPr>
              <a:t>探究共和梦的原因、进程和意义</a:t>
            </a:r>
            <a:r>
              <a:rPr lang="zh-CN" altLang="en-US"/>
              <a:t>。通过引导学生把握基础知识、构建知识框架，进一步挖掘深层意义，让学生学会学习、学会生活，促进历史学科核心素养的形成，这是推进深度教学的内在价值。</a:t>
            </a:r>
            <a:endParaRPr lang="zh-CN" altLang="en-US"/>
          </a:p>
          <a:p>
            <a:pPr indent="457200" fontAlgn="auto">
              <a:extLst>
                <a:ext uri="{35155182-B16C-46BC-9424-99874614C6A1}">
                  <wpsdc:indentchars xmlns:wpsdc="http://www.wps.cn/officeDocument/2017/drawingmlCustomData" val="200" checksum="59296752"/>
                </a:ext>
              </a:extLst>
            </a:pPr>
            <a:r>
              <a:rPr lang="zh-CN" altLang="en-US">
                <a:solidFill>
                  <a:srgbClr val="C00000"/>
                </a:solidFill>
                <a:highlight>
                  <a:srgbClr val="FFFF00"/>
                </a:highlight>
              </a:rPr>
              <a:t>第一环节为根据史料及所学，从清政府、改良派和革命派角度探究“共和梦起”的原因</a:t>
            </a:r>
            <a:r>
              <a:rPr lang="zh-CN" altLang="en-US"/>
              <a:t>。通过三个问题探究，让学生理解辛亥革命发生的历史背景和原因，并进一步认识到共和梦的兴起是历史发展的必然结果。面对19世纪末20世纪初，中国民族危机不断加深，中国社会出现了革命、改良、朝廷三方格斗角逐的社会政治格局。</a:t>
            </a:r>
            <a:endParaRPr lang="zh-CN" altLang="en-US"/>
          </a:p>
          <a:p>
            <a:pPr indent="457200" fontAlgn="auto">
              <a:extLst>
                <a:ext uri="{35155182-B16C-46BC-9424-99874614C6A1}">
                  <wpsdc:indentchars xmlns:wpsdc="http://www.wps.cn/officeDocument/2017/drawingmlCustomData" val="200" checksum="59296752"/>
                </a:ext>
              </a:extLst>
            </a:pPr>
            <a:endParaRPr lang="zh-CN" altLang="en-US"/>
          </a:p>
        </p:txBody>
      </p:sp>
      <p:pic>
        <p:nvPicPr>
          <p:cNvPr id="5" name="图片 4"/>
          <p:cNvPicPr>
            <a:picLocks noChangeAspect="1"/>
          </p:cNvPicPr>
          <p:nvPr>
            <p:custDataLst>
              <p:tags r:id="rId2"/>
            </p:custDataLst>
          </p:nvPr>
        </p:nvPicPr>
        <p:blipFill>
          <a:blip r:embed="rId3"/>
          <a:stretch>
            <a:fillRect/>
          </a:stretch>
        </p:blipFill>
        <p:spPr>
          <a:xfrm>
            <a:off x="131445" y="3180715"/>
            <a:ext cx="5897880" cy="3317875"/>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6115050" y="3180715"/>
            <a:ext cx="5897880" cy="3317875"/>
          </a:xfrm>
          <a:prstGeom prst="rect">
            <a:avLst/>
          </a:prstGeom>
        </p:spPr>
      </p:pic>
    </p:spTree>
    <p:custDataLst>
      <p:tags r:id="rId6"/>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0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3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13"/>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13"/>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TEMPLATE_THUMBS_INDEX" val="1、4、7、9、12、15、17、18、19、20、21、24、28、31、35"/>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313"/>
</p:tagLst>
</file>

<file path=ppt/tags/tag15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1.0"/>
  <p:tag name="KSO_WM_BEAUTIFY_FLAG" val="#wm#"/>
</p:tagLst>
</file>

<file path=ppt/tags/tag23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3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3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3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24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25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25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26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6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27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7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7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28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8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13"/>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13"/>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TEMPLATE_THUMBS_INDEX" val="1、4、7、9、12、15、17、18、19、20、21、24、28、31、35"/>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313"/>
</p:tagLst>
</file>

<file path=ppt/tags/tag301.xml><?xml version="1.0" encoding="utf-8"?>
<p:tagLst xmlns:p="http://schemas.openxmlformats.org/presentationml/2006/main">
  <p:tag name="KSO_WM_SPECIAL_SOURCE" val="bdnull"/>
</p:tagLst>
</file>

<file path=ppt/tags/tag302.xml><?xml version="1.0" encoding="utf-8"?>
<p:tagLst xmlns:p="http://schemas.openxmlformats.org/presentationml/2006/main">
  <p:tag name="KSO_WM_UNIT_ISCONTENTSTITLE" val="1"/>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313_3*a*1"/>
  <p:tag name="KSO_WM_TEMPLATE_CATEGORY" val="custom"/>
  <p:tag name="KSO_WM_TEMPLATE_INDEX" val="20204313"/>
  <p:tag name="KSO_WM_UNIT_LAYERLEVEL" val="1"/>
  <p:tag name="KSO_WM_TAG_VERSION" val="1.0"/>
  <p:tag name="KSO_WM_BEAUTIFY_FLAG" val="#wm#"/>
  <p:tag name="KSO_WM_UNIT_PRESET_TEXT" val="目录"/>
  <p:tag name="KSO_WM_UNIT_ISNUMDGMTITLE" val="0"/>
  <p:tag name="KSO_WM_UNIT_TEXT_FILL_FORE_SCHEMECOLOR_INDEX" val="13"/>
  <p:tag name="KSO_WM_UNIT_TEX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1_1"/>
  <p:tag name="KSO_WM_UNIT_ID" val="custom20204313_23*l_h_i*1_1_1"/>
  <p:tag name="KSO_WM_TEMPLATE_CATEGORY" val="custom"/>
  <p:tag name="KSO_WM_TEMPLATE_INDEX" val="20204313"/>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1_2"/>
  <p:tag name="KSO_WM_UNIT_ID" val="custom20204313_23*l_h_i*1_1_2"/>
  <p:tag name="KSO_WM_TEMPLATE_CATEGORY" val="custom"/>
  <p:tag name="KSO_WM_TEMPLATE_INDEX" val="2020431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05.xml><?xml version="1.0" encoding="utf-8"?>
<p:tagLst xmlns:p="http://schemas.openxmlformats.org/presentationml/2006/main">
  <p:tag name="KSO_WM_UNIT_VALUE" val="97*94"/>
  <p:tag name="KSO_WM_UNIT_HIGHLIGHT" val="0"/>
  <p:tag name="KSO_WM_UNIT_COMPATIBLE" val="0"/>
  <p:tag name="KSO_WM_UNIT_DIAGRAM_ISNUMVISUAL" val="0"/>
  <p:tag name="KSO_WM_UNIT_DIAGRAM_ISREFERUNIT" val="0"/>
  <p:tag name="KSO_WM_DIAGRAM_GROUP_CODE" val="l1-5"/>
  <p:tag name="KSO_WM_UNIT_TYPE" val="l_h_x"/>
  <p:tag name="KSO_WM_UNIT_INDEX" val="1_1_1"/>
  <p:tag name="KSO_WM_UNIT_ID" val="custom20204313_23*l_h_x*1_1_1"/>
  <p:tag name="KSO_WM_TEMPLATE_CATEGORY" val="custom"/>
  <p:tag name="KSO_WM_TEMPLATE_INDEX" val="2020431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306.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5"/>
  <p:tag name="KSO_WM_UNIT_TYPE" val="l_h_f"/>
  <p:tag name="KSO_WM_UNIT_INDEX" val="1_1_1"/>
  <p:tag name="KSO_WM_UNIT_ID" val="custom20204313_23*l_h_f*1_1_1"/>
  <p:tag name="KSO_WM_TEMPLATE_CATEGORY" val="custom"/>
  <p:tag name="KSO_WM_TEMPLATE_INDEX" val="20204313"/>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1"/>
</p:tagLst>
</file>

<file path=ppt/tags/tag307.xml><?xml version="1.0" encoding="utf-8"?>
<p:tagLst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5"/>
  <p:tag name="KSO_WM_UNIT_TYPE" val="l_h_a"/>
  <p:tag name="KSO_WM_UNIT_INDEX" val="1_1_1"/>
  <p:tag name="KSO_WM_UNIT_ID" val="custom20204313_23*l_h_a*1_1_1"/>
  <p:tag name="KSO_WM_TEMPLATE_CATEGORY" val="custom"/>
  <p:tag name="KSO_WM_TEMPLATE_INDEX" val="20204313"/>
  <p:tag name="KSO_WM_UNIT_LAYERLEVEL" val="1_1_1"/>
  <p:tag name="KSO_WM_TAG_VERSION" val="1.0"/>
  <p:tag name="KSO_WM_BEAUTIFY_FLAG" val="#wm#"/>
  <p:tag name="KSO_WM_UNIT_PRESET_TEXT" val="添加标题"/>
  <p:tag name="KSO_WM_UNIT_ISNUMDGMTITLE" val="0"/>
  <p:tag name="KSO_WM_UNIT_TEXT_FILL_FORE_SCHEMECOLOR_INDEX" val="13"/>
  <p:tag name="KSO_WM_UNIT_TEXT_FILL_TYPE" val="1"/>
  <p:tag name="KSO_WM_UNIT_USESOURCEFORMAT_APPLY"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2_1"/>
  <p:tag name="KSO_WM_UNIT_ID" val="custom20204313_23*l_h_i*1_2_1"/>
  <p:tag name="KSO_WM_TEMPLATE_CATEGORY" val="custom"/>
  <p:tag name="KSO_WM_TEMPLATE_INDEX" val="20204313"/>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2_2"/>
  <p:tag name="KSO_WM_UNIT_ID" val="custom20204313_23*l_h_i*1_2_2"/>
  <p:tag name="KSO_WM_TEMPLATE_CATEGORY" val="custom"/>
  <p:tag name="KSO_WM_TEMPLATE_INDEX" val="2020431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VALUE" val="76*86"/>
  <p:tag name="KSO_WM_UNIT_HIGHLIGHT" val="0"/>
  <p:tag name="KSO_WM_UNIT_COMPATIBLE" val="0"/>
  <p:tag name="KSO_WM_UNIT_DIAGRAM_ISNUMVISUAL" val="0"/>
  <p:tag name="KSO_WM_UNIT_DIAGRAM_ISREFERUNIT" val="0"/>
  <p:tag name="KSO_WM_DIAGRAM_GROUP_CODE" val="l1-5"/>
  <p:tag name="KSO_WM_UNIT_TYPE" val="l_h_x"/>
  <p:tag name="KSO_WM_UNIT_INDEX" val="1_2_1"/>
  <p:tag name="KSO_WM_UNIT_ID" val="custom20204313_23*l_h_x*1_2_1"/>
  <p:tag name="KSO_WM_TEMPLATE_CATEGORY" val="custom"/>
  <p:tag name="KSO_WM_TEMPLATE_INDEX" val="2020431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311.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5"/>
  <p:tag name="KSO_WM_UNIT_TYPE" val="l_h_f"/>
  <p:tag name="KSO_WM_UNIT_INDEX" val="1_2_1"/>
  <p:tag name="KSO_WM_UNIT_ID" val="custom20204313_23*l_h_f*1_2_1"/>
  <p:tag name="KSO_WM_TEMPLATE_CATEGORY" val="custom"/>
  <p:tag name="KSO_WM_TEMPLATE_INDEX" val="20204313"/>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1"/>
</p:tagLst>
</file>

<file path=ppt/tags/tag312.xml><?xml version="1.0" encoding="utf-8"?>
<p:tagLst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5"/>
  <p:tag name="KSO_WM_UNIT_TYPE" val="l_h_a"/>
  <p:tag name="KSO_WM_UNIT_INDEX" val="1_2_1"/>
  <p:tag name="KSO_WM_UNIT_ID" val="custom20204313_23*l_h_a*1_2_1"/>
  <p:tag name="KSO_WM_TEMPLATE_CATEGORY" val="custom"/>
  <p:tag name="KSO_WM_TEMPLATE_INDEX" val="20204313"/>
  <p:tag name="KSO_WM_UNIT_LAYERLEVEL" val="1_1_1"/>
  <p:tag name="KSO_WM_TAG_VERSION" val="1.0"/>
  <p:tag name="KSO_WM_BEAUTIFY_FLAG" val="#wm#"/>
  <p:tag name="KSO_WM_UNIT_PRESET_TEXT" val="添加标题"/>
  <p:tag name="KSO_WM_UNIT_ISNUMDGMTITLE" val="0"/>
  <p:tag name="KSO_WM_UNIT_TEXT_FILL_FORE_SCHEMECOLOR_INDEX" val="13"/>
  <p:tag name="KSO_WM_UNIT_TEXT_FILL_TYPE" val="1"/>
  <p:tag name="KSO_WM_UNIT_USESOURCEFORMAT_APPLY" val="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3_1"/>
  <p:tag name="KSO_WM_UNIT_ID" val="custom20204313_23*l_h_i*1_3_1"/>
  <p:tag name="KSO_WM_TEMPLATE_CATEGORY" val="custom"/>
  <p:tag name="KSO_WM_TEMPLATE_INDEX" val="20204313"/>
  <p:tag name="KSO_WM_UNIT_LAYERLEVEL" val="1_1_1"/>
  <p:tag name="KSO_WM_TAG_VERSION" val="1.0"/>
  <p:tag name="KSO_WM_BEAUTIFY_FLAG" val="#wm#"/>
  <p:tag name="KSO_WM_UNIT_LINE_FORE_SCHEMECOLOR_INDEX" val="14"/>
  <p:tag name="KSO_WM_UNIT_LINE_FILL_TYPE" val="2"/>
  <p:tag name="KSO_WM_UNIT_TEXT_FILL_FORE_SCHEMECOLOR_INDEX" val="13"/>
  <p:tag name="KSO_WM_UNIT_TEXT_FILL_TYPE" val="1"/>
  <p:tag name="KSO_WM_UNIT_USESOURCEFORMAT_APPLY"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3_2"/>
  <p:tag name="KSO_WM_UNIT_ID" val="custom20204313_23*l_h_i*1_3_2"/>
  <p:tag name="KSO_WM_TEMPLATE_CATEGORY" val="custom"/>
  <p:tag name="KSO_WM_TEMPLATE_INDEX" val="2020431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15.xml><?xml version="1.0" encoding="utf-8"?>
<p:tagLst xmlns:p="http://schemas.openxmlformats.org/presentationml/2006/main">
  <p:tag name="KSO_WM_UNIT_VALUE" val="83*94"/>
  <p:tag name="KSO_WM_UNIT_HIGHLIGHT" val="0"/>
  <p:tag name="KSO_WM_UNIT_COMPATIBLE" val="0"/>
  <p:tag name="KSO_WM_UNIT_DIAGRAM_ISNUMVISUAL" val="0"/>
  <p:tag name="KSO_WM_UNIT_DIAGRAM_ISREFERUNIT" val="0"/>
  <p:tag name="KSO_WM_DIAGRAM_GROUP_CODE" val="l1-5"/>
  <p:tag name="KSO_WM_UNIT_TYPE" val="l_h_x"/>
  <p:tag name="KSO_WM_UNIT_INDEX" val="1_3_1"/>
  <p:tag name="KSO_WM_UNIT_ID" val="custom20204313_23*l_h_x*1_3_1"/>
  <p:tag name="KSO_WM_TEMPLATE_CATEGORY" val="custom"/>
  <p:tag name="KSO_WM_TEMPLATE_INDEX" val="2020431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316.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5"/>
  <p:tag name="KSO_WM_UNIT_TYPE" val="l_h_f"/>
  <p:tag name="KSO_WM_UNIT_INDEX" val="1_3_1"/>
  <p:tag name="KSO_WM_UNIT_ID" val="custom20204313_23*l_h_f*1_3_1"/>
  <p:tag name="KSO_WM_TEMPLATE_CATEGORY" val="custom"/>
  <p:tag name="KSO_WM_TEMPLATE_INDEX" val="20204313"/>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1"/>
</p:tagLst>
</file>

<file path=ppt/tags/tag317.xml><?xml version="1.0" encoding="utf-8"?>
<p:tagLst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5"/>
  <p:tag name="KSO_WM_UNIT_TYPE" val="l_h_a"/>
  <p:tag name="KSO_WM_UNIT_INDEX" val="1_3_1"/>
  <p:tag name="KSO_WM_UNIT_ID" val="custom20204313_23*l_h_a*1_3_1"/>
  <p:tag name="KSO_WM_TEMPLATE_CATEGORY" val="custom"/>
  <p:tag name="KSO_WM_TEMPLATE_INDEX" val="20204313"/>
  <p:tag name="KSO_WM_UNIT_LAYERLEVEL" val="1_1_1"/>
  <p:tag name="KSO_WM_TAG_VERSION" val="1.0"/>
  <p:tag name="KSO_WM_BEAUTIFY_FLAG" val="#wm#"/>
  <p:tag name="KSO_WM_UNIT_PRESET_TEXT" val="添加标题"/>
  <p:tag name="KSO_WM_UNIT_ISNUMDGMTITLE" val="0"/>
  <p:tag name="KSO_WM_UNIT_TEXT_FILL_FORE_SCHEMECOLOR_INDEX" val="13"/>
  <p:tag name="KSO_WM_UNIT_TEXT_FILL_TYPE" val="1"/>
  <p:tag name="KSO_WM_UNIT_USESOURCEFORMAT_APPLY"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4_1"/>
  <p:tag name="KSO_WM_UNIT_ID" val="custom20204313_24*l_h_i*1_4_1"/>
  <p:tag name="KSO_WM_TEMPLATE_CATEGORY" val="custom"/>
  <p:tag name="KSO_WM_TEMPLATE_INDEX" val="20204313"/>
  <p:tag name="KSO_WM_UNIT_LAYERLEVEL" val="1_1_1"/>
  <p:tag name="KSO_WM_TAG_VERSION" val="1.0"/>
  <p:tag name="KSO_WM_BEAUTIFY_FLAG" val=""/>
  <p:tag name="KSO_WM_UNIT_LINE_FORE_SCHEMECOLOR_INDEX" val="14"/>
  <p:tag name="KSO_WM_UNIT_LINE_FILL_TYPE" val="2"/>
  <p:tag name="KSO_WM_UNIT_TEXT_FILL_FORE_SCHEMECOLOR_INDEX" val="13"/>
  <p:tag name="KSO_WM_UNIT_TEXT_FILL_TYPE" val="1"/>
  <p:tag name="KSO_WM_UNIT_USESOURCEFORMAT_APPLY"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5"/>
  <p:tag name="KSO_WM_UNIT_TYPE" val="l_h_i"/>
  <p:tag name="KSO_WM_UNIT_INDEX" val="1_4_2"/>
  <p:tag name="KSO_WM_UNIT_ID" val="custom20204313_24*l_h_i*1_4_2"/>
  <p:tag name="KSO_WM_TEMPLATE_CATEGORY" val="custom"/>
  <p:tag name="KSO_WM_TEMPLATE_INDEX" val="20204313"/>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UNIT_VALUE" val="108*93"/>
  <p:tag name="KSO_WM_UNIT_HIGHLIGHT" val="0"/>
  <p:tag name="KSO_WM_UNIT_COMPATIBLE" val="0"/>
  <p:tag name="KSO_WM_UNIT_DIAGRAM_ISNUMVISUAL" val="0"/>
  <p:tag name="KSO_WM_UNIT_DIAGRAM_ISREFERUNIT" val="0"/>
  <p:tag name="KSO_WM_DIAGRAM_GROUP_CODE" val="l1-5"/>
  <p:tag name="KSO_WM_UNIT_TYPE" val="l_h_x"/>
  <p:tag name="KSO_WM_UNIT_INDEX" val="1_4_1"/>
  <p:tag name="KSO_WM_UNIT_ID" val="custom20204313_24*l_h_x*1_4_1"/>
  <p:tag name="KSO_WM_TEMPLATE_CATEGORY" val="custom"/>
  <p:tag name="KSO_WM_TEMPLATE_INDEX" val="20204313"/>
  <p:tag name="KSO_WM_UNIT_LAYERLEVEL" val="1_1_1"/>
  <p:tag name="KSO_WM_TAG_VERSION" val="1.0"/>
  <p:tag name="KSO_WM_BEAUTIFY_FLAG" val=""/>
  <p:tag name="KSO_WM_UNIT_FILL_FORE_SCHEMECOLOR_INDEX" val="14"/>
  <p:tag name="KSO_WM_UNIT_FILL_TYPE" val="1"/>
  <p:tag name="KSO_WM_UNIT_TEXT_FILL_FORE_SCHEMECOLOR_INDEX" val="13"/>
  <p:tag name="KSO_WM_UNIT_TEXT_FILL_TYPE" val="1"/>
  <p:tag name="KSO_WM_UNIT_USESOURCEFORMAT_APPLY" val="1"/>
</p:tagLst>
</file>

<file path=ppt/tags/tag321.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5"/>
  <p:tag name="KSO_WM_UNIT_TYPE" val="l_h_f"/>
  <p:tag name="KSO_WM_UNIT_INDEX" val="1_4_1"/>
  <p:tag name="KSO_WM_UNIT_ID" val="custom20204313_24*l_h_f*1_4_1"/>
  <p:tag name="KSO_WM_TEMPLATE_CATEGORY" val="custom"/>
  <p:tag name="KSO_WM_TEMPLATE_INDEX" val="20204313"/>
  <p:tag name="KSO_WM_UNIT_LAYERLEVEL" val="1_1_1"/>
  <p:tag name="KSO_WM_TAG_VERSION" val="1.0"/>
  <p:tag name="KSO_WM_BEAUTIFY_FLAG" val=""/>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1"/>
</p:tagLst>
</file>

<file path=ppt/tags/tag322.xml><?xml version="1.0" encoding="utf-8"?>
<p:tagLst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5"/>
  <p:tag name="KSO_WM_UNIT_TYPE" val="l_h_a"/>
  <p:tag name="KSO_WM_UNIT_INDEX" val="1_4_1"/>
  <p:tag name="KSO_WM_UNIT_ID" val="custom20204313_24*l_h_a*1_4_1"/>
  <p:tag name="KSO_WM_TEMPLATE_CATEGORY" val="custom"/>
  <p:tag name="KSO_WM_TEMPLATE_INDEX" val="20204313"/>
  <p:tag name="KSO_WM_UNIT_LAYERLEVEL" val="1_1_1"/>
  <p:tag name="KSO_WM_TAG_VERSION" val="1.0"/>
  <p:tag name="KSO_WM_BEAUTIFY_FLAG" val=""/>
  <p:tag name="KSO_WM_UNIT_PRESET_TEXT" val="添加标题"/>
  <p:tag name="KSO_WM_UNIT_ISNUMDGMTITLE" val="0"/>
  <p:tag name="KSO_WM_UNIT_TEXT_FILL_FORE_SCHEMECOLOR_INDEX" val="13"/>
  <p:tag name="KSO_WM_UNIT_TEXT_FILL_TYPE" val="1"/>
  <p:tag name="KSO_WM_UNIT_USESOURCEFORMAT_APPLY" val="1"/>
</p:tagLst>
</file>

<file path=ppt/tags/tag323.xml><?xml version="1.0" encoding="utf-8"?>
<p:tagLst xmlns:p="http://schemas.openxmlformats.org/presentationml/2006/main">
  <p:tag name="KSO_WM_SLIDE_ID" val="custom20204313_3"/>
  <p:tag name="KSO_WM_TEMPLATE_SUBCATEGORY" val="0"/>
  <p:tag name="KSO_WM_TEMPLATE_MASTER_TYPE" val="1"/>
  <p:tag name="KSO_WM_TEMPLATE_COLOR_TYPE" val="1"/>
  <p:tag name="KSO_WM_SLIDE_TYPE" val="contents"/>
  <p:tag name="KSO_WM_SLIDE_SUBTYPE" val="diag"/>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4313"/>
  <p:tag name="KSO_WM_SLIDE_LAYOUT" val="a_l"/>
  <p:tag name="KSO_WM_SLIDE_LAYOUT_CNT" val="1_1"/>
  <p:tag name="KSO_WM_SPECIAL_SOURCE" val="bdnull"/>
</p:tagLst>
</file>

<file path=ppt/tags/tag324.xml><?xml version="1.0" encoding="utf-8"?>
<p:tagLst xmlns:p="http://schemas.openxmlformats.org/presentationml/2006/main">
  <p:tag name="KSO_WM_SPECIAL_SOURCE" val="bdnull"/>
</p:tagLst>
</file>

<file path=ppt/tags/tag325.xml><?xml version="1.0" encoding="utf-8"?>
<p:tagLst xmlns:p="http://schemas.openxmlformats.org/presentationml/2006/main">
  <p:tag name="KSO_WM_UNIT_NOCLEAR" val="0"/>
  <p:tag name="KSO_WM_UNIT_VALUE" val="3"/>
  <p:tag name="KSO_WM_UNIT_HIGHLIGHT" val="0"/>
  <p:tag name="KSO_WM_UNIT_COMPATIBLE" val="1"/>
  <p:tag name="KSO_WM_UNIT_DIAGRAM_ISNUMVISUAL" val="0"/>
  <p:tag name="KSO_WM_UNIT_DIAGRAM_ISREFERUNIT" val="0"/>
  <p:tag name="KSO_WM_UNIT_TYPE" val="e"/>
  <p:tag name="KSO_WM_UNIT_INDEX" val="1"/>
  <p:tag name="KSO_WM_UNIT_ID" val="custom20204313_7*e*1"/>
  <p:tag name="KSO_WM_TEMPLATE_CATEGORY" val="custom"/>
  <p:tag name="KSO_WM_TEMPLATE_INDEX" val="20204313"/>
  <p:tag name="KSO_WM_UNIT_LAYERLEVEL" val="1"/>
  <p:tag name="KSO_WM_TAG_VERSION" val="1.0"/>
  <p:tag name="KSO_WM_BEAUTIFY_FLAG" val="#wm#"/>
  <p:tag name="KSO_WM_UNIT_PRESET_TEXT" val="第一章"/>
</p:tagLst>
</file>

<file path=ppt/tags/tag326.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313_7*a*1"/>
  <p:tag name="KSO_WM_TEMPLATE_CATEGORY" val="custom"/>
  <p:tag name="KSO_WM_TEMPLATE_INDEX" val="20204313"/>
  <p:tag name="KSO_WM_UNIT_LAYERLEVEL" val="1"/>
  <p:tag name="KSO_WM_TAG_VERSION" val="1.0"/>
  <p:tag name="KSO_WM_BEAUTIFY_FLAG" val="#wm#"/>
  <p:tag name="KSO_WM_UNIT_PRESET_TEXT" val="单击此处添加标题"/>
  <p:tag name="KSO_WM_UNIT_ISNUMDGMTITLE" val="0"/>
</p:tagLst>
</file>

<file path=ppt/tags/tag327.xml><?xml version="1.0" encoding="utf-8"?>
<p:tagLst xmlns:p="http://schemas.openxmlformats.org/presentationml/2006/main">
  <p:tag name="KSO_WM_SLIDE_ID" val="custom202043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313"/>
  <p:tag name="KSO_WM_SLIDE_LAYOUT" val="a_b_e"/>
  <p:tag name="KSO_WM_SLIDE_LAYOUT_CNT" val="1_1_1"/>
  <p:tag name="KSO_WM_SPECIAL_SOURCE" val="bdnull"/>
</p:tagLst>
</file>

<file path=ppt/tags/tag328.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8*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29.xml><?xml version="1.0" encoding="utf-8"?>
<p:tagLst xmlns:p="http://schemas.openxmlformats.org/presentationml/2006/main">
  <p:tag name="KSO_WM_UNIT_NOCLEAR" val="0"/>
  <p:tag name="KSO_WM_UNIT_VALUE" val="636"/>
  <p:tag name="KSO_WM_UNIT_HIGHLIGHT" val="0"/>
  <p:tag name="KSO_WM_UNIT_COMPATIBLE" val="0"/>
  <p:tag name="KSO_WM_UNIT_DIAGRAM_ISNUMVISUAL" val="0"/>
  <p:tag name="KSO_WM_UNIT_DIAGRAM_ISREFERUNIT" val="0"/>
  <p:tag name="KSO_WM_UNIT_ID" val="custom20204313_8*f*1"/>
  <p:tag name="KSO_WM_TEMPLATE_CATEGORY" val="custom"/>
  <p:tag name="KSO_WM_TEMPLATE_INDEX" val="20204313"/>
  <p:tag name="KSO_WM_UNIT_LAYERLEVEL" val="1"/>
  <p:tag name="KSO_WM_TAG_VERSION" val="1.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正如我们都希望改变世界，希望给人带去光明，但更多时候只需播下一颗种子，自然有微光照拂，雨露滋养。恰如其分的表达观点，往往可以事半功倍。&#13;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正如我们都希望改变世界，希望给人带去光明，但更多时候只需播下一颗种子，自然有微光照拂，雨露滋养。恰如其分的表达观点，往往可以事半功倍。"/>
  <p:tag name="KSO_WM_UNIT_SUBTYPE" val="a"/>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SLIDE_ID" val="custom20204313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863*444"/>
  <p:tag name="KSO_WM_SLIDE_POSITION" val="47*47"/>
  <p:tag name="KSO_WM_TAG_VERSION" val="1.0"/>
  <p:tag name="KSO_WM_BEAUTIFY_FLAG" val="#wm#"/>
  <p:tag name="KSO_WM_TEMPLATE_CATEGORY" val="custom"/>
  <p:tag name="KSO_WM_TEMPLATE_INDEX" val="20204313"/>
  <p:tag name="KSO_WM_SLIDE_LAYOUT" val="a_f"/>
  <p:tag name="KSO_WM_SLIDE_LAYOUT_CNT" val="1_1"/>
  <p:tag name="KSO_WM_SPECIAL_SOURCE" val="bdnull"/>
</p:tagLst>
</file>

<file path=ppt/tags/tag331.xml><?xml version="1.0" encoding="utf-8"?>
<p:tagLst xmlns:p="http://schemas.openxmlformats.org/presentationml/2006/main">
  <p:tag name="KSO_WM_UNIT_NOCLEAR" val="0"/>
  <p:tag name="KSO_WM_UNIT_VALUE" val="3"/>
  <p:tag name="KSO_WM_UNIT_HIGHLIGHT" val="0"/>
  <p:tag name="KSO_WM_UNIT_COMPATIBLE" val="1"/>
  <p:tag name="KSO_WM_UNIT_DIAGRAM_ISNUMVISUAL" val="0"/>
  <p:tag name="KSO_WM_UNIT_DIAGRAM_ISREFERUNIT" val="0"/>
  <p:tag name="KSO_WM_UNIT_TYPE" val="e"/>
  <p:tag name="KSO_WM_UNIT_INDEX" val="1"/>
  <p:tag name="KSO_WM_UNIT_ID" val="custom20204313_7*e*1"/>
  <p:tag name="KSO_WM_TEMPLATE_CATEGORY" val="custom"/>
  <p:tag name="KSO_WM_TEMPLATE_INDEX" val="20204313"/>
  <p:tag name="KSO_WM_UNIT_LAYERLEVEL" val="1"/>
  <p:tag name="KSO_WM_TAG_VERSION" val="1.0"/>
  <p:tag name="KSO_WM_BEAUTIFY_FLAG" val="#wm#"/>
  <p:tag name="KSO_WM_UNIT_PRESET_TEXT" val="第一章"/>
</p:tagLst>
</file>

<file path=ppt/tags/tag332.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313_7*a*1"/>
  <p:tag name="KSO_WM_TEMPLATE_CATEGORY" val="custom"/>
  <p:tag name="KSO_WM_TEMPLATE_INDEX" val="20204313"/>
  <p:tag name="KSO_WM_UNIT_LAYERLEVEL" val="1"/>
  <p:tag name="KSO_WM_TAG_VERSION" val="1.0"/>
  <p:tag name="KSO_WM_BEAUTIFY_FLAG" val="#wm#"/>
  <p:tag name="KSO_WM_UNIT_PRESET_TEXT" val="单击此处添加标题"/>
  <p:tag name="KSO_WM_UNIT_ISNUMDGMTITLE" val="0"/>
</p:tagLst>
</file>

<file path=ppt/tags/tag333.xml><?xml version="1.0" encoding="utf-8"?>
<p:tagLst xmlns:p="http://schemas.openxmlformats.org/presentationml/2006/main">
  <p:tag name="KSO_WM_SLIDE_ID" val="custom202043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313"/>
  <p:tag name="KSO_WM_SLIDE_LAYOUT" val="a_b_e"/>
  <p:tag name="KSO_WM_SLIDE_LAYOUT_CNT" val="1_1_1"/>
  <p:tag name="KSO_WM_SPECIAL_SOURCE" val="bdnull"/>
</p:tagLst>
</file>

<file path=ppt/tags/tag334.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8*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SLIDE_ID" val="custom20204313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863*444"/>
  <p:tag name="KSO_WM_SLIDE_POSITION" val="47*47"/>
  <p:tag name="KSO_WM_TAG_VERSION" val="1.0"/>
  <p:tag name="KSO_WM_BEAUTIFY_FLAG" val="#wm#"/>
  <p:tag name="KSO_WM_TEMPLATE_CATEGORY" val="custom"/>
  <p:tag name="KSO_WM_TEMPLATE_INDEX" val="20204313"/>
  <p:tag name="KSO_WM_SLIDE_LAYOUT" val="a_f"/>
  <p:tag name="KSO_WM_SLIDE_LAYOUT_CNT" val="1_1"/>
  <p:tag name="KSO_WM_SPECIAL_SOURCE" val="bdnull"/>
</p:tagLst>
</file>

<file path=ppt/tags/tag338.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8*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SLIDE_ID" val="custom20204313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863*444"/>
  <p:tag name="KSO_WM_SLIDE_POSITION" val="47*47"/>
  <p:tag name="KSO_WM_TAG_VERSION" val="1.0"/>
  <p:tag name="KSO_WM_BEAUTIFY_FLAG" val="#wm#"/>
  <p:tag name="KSO_WM_TEMPLATE_CATEGORY" val="custom"/>
  <p:tag name="KSO_WM_TEMPLATE_INDEX" val="20204313"/>
  <p:tag name="KSO_WM_SLIDE_LAYOUT" val="a_f"/>
  <p:tag name="KSO_WM_SLIDE_LAYOUT_CNT" val="1_1"/>
  <p:tag name="KSO_WM_SPECIAL_SOURCE" val="bdnull"/>
</p:tagLst>
</file>

<file path=ppt/tags/tag342.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8*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SLIDE_ID" val="custom20204313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863*444"/>
  <p:tag name="KSO_WM_SLIDE_POSITION" val="47*47"/>
  <p:tag name="KSO_WM_TAG_VERSION" val="1.0"/>
  <p:tag name="KSO_WM_BEAUTIFY_FLAG" val="#wm#"/>
  <p:tag name="KSO_WM_TEMPLATE_CATEGORY" val="custom"/>
  <p:tag name="KSO_WM_TEMPLATE_INDEX" val="20204313"/>
  <p:tag name="KSO_WM_SLIDE_LAYOUT" val="a_f"/>
  <p:tag name="KSO_WM_SLIDE_LAYOUT_CNT" val="1_1"/>
  <p:tag name="KSO_WM_SPECIAL_SOURCE" val="bdnull"/>
</p:tagLst>
</file>

<file path=ppt/tags/tag346.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8*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SLIDE_ID" val="custom20204313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863*444"/>
  <p:tag name="KSO_WM_SLIDE_POSITION" val="47*47"/>
  <p:tag name="KSO_WM_TAG_VERSION" val="1.0"/>
  <p:tag name="KSO_WM_BEAUTIFY_FLAG" val="#wm#"/>
  <p:tag name="KSO_WM_TEMPLATE_CATEGORY" val="custom"/>
  <p:tag name="KSO_WM_TEMPLATE_INDEX" val="20204313"/>
  <p:tag name="KSO_WM_SLIDE_LAYOUT" val="a_f"/>
  <p:tag name="KSO_WM_SLIDE_LAYOUT_CNT" val="1_1"/>
  <p:tag name="KSO_WM_SPECIAL_SOURCE" val="bdnull"/>
</p:tagLst>
</file>

<file path=ppt/tags/tag349.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8*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SLIDE_ID" val="custom20204313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863*444"/>
  <p:tag name="KSO_WM_SLIDE_POSITION" val="47*47"/>
  <p:tag name="KSO_WM_TAG_VERSION" val="1.0"/>
  <p:tag name="KSO_WM_BEAUTIFY_FLAG" val="#wm#"/>
  <p:tag name="KSO_WM_TEMPLATE_CATEGORY" val="custom"/>
  <p:tag name="KSO_WM_TEMPLATE_INDEX" val="20204313"/>
  <p:tag name="KSO_WM_SLIDE_LAYOUT" val="a_f"/>
  <p:tag name="KSO_WM_SLIDE_LAYOUT_CNT" val="1_1"/>
  <p:tag name="KSO_WM_SPECIAL_SOURCE" val="bdnull"/>
</p:tagLst>
</file>

<file path=ppt/tags/tag353.xml><?xml version="1.0" encoding="utf-8"?>
<p:tagLst xmlns:p="http://schemas.openxmlformats.org/presentationml/2006/main">
  <p:tag name="KSO_WM_UNIT_NOCLEAR" val="0"/>
  <p:tag name="KSO_WM_UNIT_VALUE" val="3"/>
  <p:tag name="KSO_WM_UNIT_HIGHLIGHT" val="0"/>
  <p:tag name="KSO_WM_UNIT_COMPATIBLE" val="1"/>
  <p:tag name="KSO_WM_UNIT_DIAGRAM_ISNUMVISUAL" val="0"/>
  <p:tag name="KSO_WM_UNIT_DIAGRAM_ISREFERUNIT" val="0"/>
  <p:tag name="KSO_WM_UNIT_TYPE" val="e"/>
  <p:tag name="KSO_WM_UNIT_INDEX" val="1"/>
  <p:tag name="KSO_WM_UNIT_ID" val="custom20204313_7*e*1"/>
  <p:tag name="KSO_WM_TEMPLATE_CATEGORY" val="custom"/>
  <p:tag name="KSO_WM_TEMPLATE_INDEX" val="20204313"/>
  <p:tag name="KSO_WM_UNIT_LAYERLEVEL" val="1"/>
  <p:tag name="KSO_WM_TAG_VERSION" val="1.0"/>
  <p:tag name="KSO_WM_BEAUTIFY_FLAG" val="#wm#"/>
  <p:tag name="KSO_WM_UNIT_PRESET_TEXT" val="第一章"/>
</p:tagLst>
</file>

<file path=ppt/tags/tag354.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313_7*a*1"/>
  <p:tag name="KSO_WM_TEMPLATE_CATEGORY" val="custom"/>
  <p:tag name="KSO_WM_TEMPLATE_INDEX" val="20204313"/>
  <p:tag name="KSO_WM_UNIT_LAYERLEVEL" val="1"/>
  <p:tag name="KSO_WM_TAG_VERSION" val="1.0"/>
  <p:tag name="KSO_WM_BEAUTIFY_FLAG" val="#wm#"/>
  <p:tag name="KSO_WM_UNIT_PRESET_TEXT" val="单击此处添加标题"/>
  <p:tag name="KSO_WM_UNIT_ISNUMDGMTITLE" val="0"/>
</p:tagLst>
</file>

<file path=ppt/tags/tag355.xml><?xml version="1.0" encoding="utf-8"?>
<p:tagLst xmlns:p="http://schemas.openxmlformats.org/presentationml/2006/main">
  <p:tag name="KSO_WM_SLIDE_ID" val="custom202043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313"/>
  <p:tag name="KSO_WM_SLIDE_LAYOUT" val="a_b_e"/>
  <p:tag name="KSO_WM_SLIDE_LAYOUT_CNT" val="1_1_1"/>
  <p:tag name="KSO_WM_SPECIAL_SOURCE" val="bdnull"/>
</p:tagLst>
</file>

<file path=ppt/tags/tag35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TYPE" val="i"/>
  <p:tag name="KSO_WM_UNIT_INDEX" val="1"/>
  <p:tag name="KSO_WM_UNIT_ID" val="custom20204313_9*i*1"/>
  <p:tag name="KSO_WM_TEMPLATE_CATEGORY" val="custom"/>
  <p:tag name="KSO_WM_TEMPLATE_INDEX" val="20204313"/>
  <p:tag name="KSO_WM_UNIT_LAYERLEVEL" val="1"/>
  <p:tag name="KSO_WM_TAG_VERSION" val="1.0"/>
  <p:tag name="KSO_WM_BEAUTIFY_FLAG" val="#wm#"/>
</p:tagLst>
</file>

<file path=ppt/tags/tag35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TYPE" val="i"/>
  <p:tag name="KSO_WM_UNIT_INDEX" val="2"/>
  <p:tag name="KSO_WM_UNIT_ID" val="custom20204313_9*i*2"/>
  <p:tag name="KSO_WM_TEMPLATE_CATEGORY" val="custom"/>
  <p:tag name="KSO_WM_TEMPLATE_INDEX" val="20204313"/>
  <p:tag name="KSO_WM_UNIT_LAYERLEVEL" val="1"/>
  <p:tag name="KSO_WM_TAG_VERSION" val="1.0"/>
  <p:tag name="KSO_WM_BEAUTIFY_FLAG" val="#wm#"/>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313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481"/>
  <p:tag name="KSO_WM_SLIDE_POSITION" val="0*0"/>
  <p:tag name="KSO_WM_TAG_VERSION" val="1.0"/>
  <p:tag name="KSO_WM_BEAUTIFY_FLAG" val="#wm#"/>
  <p:tag name="KSO_WM_TEMPLATE_CATEGORY" val="custom"/>
  <p:tag name="KSO_WM_TEMPLATE_INDEX" val="20204313"/>
  <p:tag name="KSO_WM_SLIDE_LAYOUT" val="a_d_f"/>
  <p:tag name="KSO_WM_SLIDE_LAYOUT_CNT" val="1_1_2"/>
  <p:tag name="KSO_WM_SPECIAL_SOURCE" val="bdnull"/>
</p:tagLst>
</file>

<file path=ppt/tags/tag361.xml><?xml version="1.0" encoding="utf-8"?>
<p:tagLst xmlns:p="http://schemas.openxmlformats.org/presentationml/2006/main">
  <p:tag name="KSO_WM_UNIT_NOCLEAR" val="0"/>
  <p:tag name="KSO_WM_UNIT_VALUE" val="3"/>
  <p:tag name="KSO_WM_UNIT_HIGHLIGHT" val="0"/>
  <p:tag name="KSO_WM_UNIT_COMPATIBLE" val="1"/>
  <p:tag name="KSO_WM_UNIT_DIAGRAM_ISNUMVISUAL" val="0"/>
  <p:tag name="KSO_WM_UNIT_DIAGRAM_ISREFERUNIT" val="0"/>
  <p:tag name="KSO_WM_UNIT_TYPE" val="e"/>
  <p:tag name="KSO_WM_UNIT_INDEX" val="1"/>
  <p:tag name="KSO_WM_UNIT_ID" val="custom20204313_7*e*1"/>
  <p:tag name="KSO_WM_TEMPLATE_CATEGORY" val="custom"/>
  <p:tag name="KSO_WM_TEMPLATE_INDEX" val="20204313"/>
  <p:tag name="KSO_WM_UNIT_LAYERLEVEL" val="1"/>
  <p:tag name="KSO_WM_TAG_VERSION" val="1.0"/>
  <p:tag name="KSO_WM_BEAUTIFY_FLAG" val="#wm#"/>
  <p:tag name="KSO_WM_UNIT_PRESET_TEXT" val="第一章"/>
</p:tagLst>
</file>

<file path=ppt/tags/tag362.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313_7*a*1"/>
  <p:tag name="KSO_WM_TEMPLATE_CATEGORY" val="custom"/>
  <p:tag name="KSO_WM_TEMPLATE_INDEX" val="20204313"/>
  <p:tag name="KSO_WM_UNIT_LAYERLEVEL" val="1"/>
  <p:tag name="KSO_WM_TAG_VERSION" val="1.0"/>
  <p:tag name="KSO_WM_BEAUTIFY_FLAG" val="#wm#"/>
  <p:tag name="KSO_WM_UNIT_PRESET_TEXT" val="单击此处添加标题"/>
  <p:tag name="KSO_WM_UNIT_ISNUMDGMTITLE" val="0"/>
</p:tagLst>
</file>

<file path=ppt/tags/tag363.xml><?xml version="1.0" encoding="utf-8"?>
<p:tagLst xmlns:p="http://schemas.openxmlformats.org/presentationml/2006/main">
  <p:tag name="KSO_WM_SLIDE_ID" val="custom202043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313"/>
  <p:tag name="KSO_WM_SLIDE_LAYOUT" val="a_b_e"/>
  <p:tag name="KSO_WM_SLIDE_LAYOUT_CNT" val="1_1_1"/>
  <p:tag name="KSO_WM_SPECIAL_SOURCE" val="bdnull"/>
</p:tagLst>
</file>

<file path=ppt/tags/tag36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SUBTYPE" val="h"/>
  <p:tag name="KSO_WM_UNIT_TYPE" val="i"/>
  <p:tag name="KSO_WM_UNIT_INDEX" val="1"/>
  <p:tag name="KSO_WM_UNIT_ID" val="custom20204313_11*i*1"/>
  <p:tag name="KSO_WM_TEMPLATE_CATEGORY" val="custom"/>
  <p:tag name="KSO_WM_TEMPLATE_INDEX" val="20204313"/>
  <p:tag name="KSO_WM_UNIT_BK_DARK_LIGHT" val="2"/>
  <p:tag name="KSO_WM_UNIT_LAYERLEVEL" val="1"/>
  <p:tag name="KSO_WM_TAG_VERSION" val="1.0"/>
  <p:tag name="KSO_WM_BEAUTIFY_FLAG" val="#wm#"/>
  <p:tag name="KSO_WM_UNIT_FILL_FORE_SCHEMECOLOR_INDEX" val="15"/>
  <p:tag name="KSO_WM_UNIT_FILL_TYPE" val="1"/>
  <p:tag name="KSO_WM_UNIT_LINE_FORE_SCHEMECOLOR_INDEX" val="5"/>
  <p:tag name="KSO_WM_UNIT_LINE_FILL_TYPE" val="2"/>
  <p:tag name="KSO_WM_UNIT_TEXT_FILL_FORE_SCHEMECOLOR_INDEX" val="2"/>
  <p:tag name="KSO_WM_UNIT_TEXT_FILL_TYPE" val="1"/>
  <p:tag name="KSO_WM_UNIT_USESOURCEFORMAT_APPLY" val="1"/>
</p:tagLst>
</file>

<file path=ppt/tags/tag36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2"/>
  <p:tag name="KSO_WM_UNIT_ID" val="custom20204313_11*i*2"/>
  <p:tag name="KSO_WM_TEMPLATE_CATEGORY" val="custom"/>
  <p:tag name="KSO_WM_TEMPLATE_INDEX" val="20204313"/>
  <p:tag name="KSO_WM_UNIT_LAYERLEVEL" val="1"/>
  <p:tag name="KSO_WM_TAG_VERSION" val="1.0"/>
  <p:tag name="KSO_WM_BEAUTIFY_FLAG" val="#wm#"/>
  <p:tag name="KSO_WM_UNIT_USESOURCEFORMAT_APPLY" val="1"/>
</p:tagLst>
</file>

<file path=ppt/tags/tag36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3"/>
  <p:tag name="KSO_WM_UNIT_ID" val="custom20204313_11*i*3"/>
  <p:tag name="KSO_WM_TEMPLATE_CATEGORY" val="custom"/>
  <p:tag name="KSO_WM_TEMPLATE_INDEX" val="20204313"/>
  <p:tag name="KSO_WM_UNIT_LAYERLEVEL" val="1"/>
  <p:tag name="KSO_WM_TAG_VERSION" val="1.0"/>
  <p:tag name="KSO_WM_BEAUTIFY_FLAG" val="#wm#"/>
  <p:tag name="KSO_WM_UNIT_USESOURCEFORMAT_APPLY" val="1"/>
</p:tagLst>
</file>

<file path=ppt/tags/tag367.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a"/>
  <p:tag name="KSO_WM_UNIT_INDEX" val="1"/>
  <p:tag name="KSO_WM_UNIT_ID" val="custom20204313_11*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 name="KSO_WM_UNIT_TEXT_FILL_FORE_SCHEMECOLOR_INDEX" val="13"/>
  <p:tag name="KSO_WM_UNIT_TEXT_FILL_TYPE" val="1"/>
  <p:tag name="KSO_WM_UNIT_USESOURCEFORMAT_APPLY" val="1"/>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quot;NaN&quot;,&quot;top&quot;:&quot;NaN&quot;,&quot;right&quot;:&quot;NaN&quot;,&quot;bottom&quot;:&quot;NaN&quot;,&quot;leftAbs&quot;:false,&quot;topAbs&quot;:false,&quot;rightAbs&quot;:false,&quot;bottomAbs&quot;:false},{&quot;type&quot;:&quot;frame&quot;,&quot;left&quot;:&quot;NaN&quot;,&quot;top&quot;:&quot;NaN&quot;,&quot;right&quot;:&quot;NaN&quot;,&quot;bottom&quot;:&quot;NaN&quot;,&quot;leftAbs&quot;:false,&quot;topAbs&quot;:false,&quot;rightAbs&quot;:false,&quot;bottomAbs&quot;:false}]}"/>
  <p:tag name="KSO_WM_SLIDE_BACKGROUND" val="[&quot;general&quot;,&quot;frame&quot;]"/>
  <p:tag name="KSO_WM_SLIDE_RATIO" val="1.777778"/>
  <p:tag name="KSO_WM_SLIDE_ID" val="custom20204313_11"/>
  <p:tag name="KSO_WM_TEMPLATE_SUBCATEGORY" val="0"/>
  <p:tag name="KSO_WM_TEMPLATE_MASTER_TYPE" val="1"/>
  <p:tag name="KSO_WM_TEMPLATE_COLOR_TYPE" val="1"/>
  <p:tag name="KSO_WM_SLIDE_TYPE" val="text"/>
  <p:tag name="KSO_WM_SLIDE_SUBTYPE" val="diag"/>
  <p:tag name="KSO_WM_SLIDE_ITEM_CNT" val="3"/>
  <p:tag name="KSO_WM_SLIDE_INDEX" val="11"/>
  <p:tag name="KSO_WM_SLIDE_SIZE" val="863.547*339.769"/>
  <p:tag name="KSO_WM_SLIDE_POSITION" val="48.3028*142.481"/>
  <p:tag name="KSO_WM_DIAGRAM_GROUP_CODE" val="l1-2"/>
  <p:tag name="KSO_WM_SLIDE_DIAGTYPE" val="l"/>
  <p:tag name="KSO_WM_TAG_VERSION" val="1.0"/>
  <p:tag name="KSO_WM_BEAUTIFY_FLAG" val="#wm#"/>
  <p:tag name="KSO_WM_TEMPLATE_CATEGORY" val="custom"/>
  <p:tag name="KSO_WM_TEMPLATE_INDEX" val="20204313"/>
  <p:tag name="KSO_WM_SLIDE_LAYOUT" val="a_i_l"/>
  <p:tag name="KSO_WM_SLIDE_LAYOUT_CNT" val="1_1_1"/>
  <p:tag name="KSO_WM_SPECIAL_SOURCE" val="bdnul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SUBTYPE" val="h"/>
  <p:tag name="KSO_WM_UNIT_TYPE" val="i"/>
  <p:tag name="KSO_WM_UNIT_INDEX" val="1"/>
  <p:tag name="KSO_WM_UNIT_ID" val="custom20204313_11*i*1"/>
  <p:tag name="KSO_WM_TEMPLATE_CATEGORY" val="custom"/>
  <p:tag name="KSO_WM_TEMPLATE_INDEX" val="20204313"/>
  <p:tag name="KSO_WM_UNIT_BK_DARK_LIGHT" val="2"/>
  <p:tag name="KSO_WM_UNIT_LAYERLEVEL" val="1"/>
  <p:tag name="KSO_WM_TAG_VERSION" val="1.0"/>
  <p:tag name="KSO_WM_BEAUTIFY_FLAG" val="#wm#"/>
  <p:tag name="KSO_WM_UNIT_FILL_FORE_SCHEMECOLOR_INDEX" val="15"/>
  <p:tag name="KSO_WM_UNIT_FILL_TYPE" val="1"/>
  <p:tag name="KSO_WM_UNIT_LINE_FORE_SCHEMECOLOR_INDEX" val="5"/>
  <p:tag name="KSO_WM_UNIT_LINE_FILL_TYPE" val="2"/>
  <p:tag name="KSO_WM_UNIT_TEXT_FILL_FORE_SCHEMECOLOR_INDEX" val="2"/>
  <p:tag name="KSO_WM_UNIT_TEXT_FILL_TYPE" val="1"/>
  <p:tag name="KSO_WM_UNIT_USESOURCEFORMAT_APPLY" val="1"/>
</p:tagLst>
</file>

<file path=ppt/tags/tag37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2"/>
  <p:tag name="KSO_WM_UNIT_ID" val="custom20204313_11*i*2"/>
  <p:tag name="KSO_WM_TEMPLATE_CATEGORY" val="custom"/>
  <p:tag name="KSO_WM_TEMPLATE_INDEX" val="20204313"/>
  <p:tag name="KSO_WM_UNIT_LAYERLEVEL" val="1"/>
  <p:tag name="KSO_WM_TAG_VERSION" val="1.0"/>
  <p:tag name="KSO_WM_BEAUTIFY_FLAG" val="#wm#"/>
  <p:tag name="KSO_WM_UNIT_USESOURCEFORMAT_APPLY" val="1"/>
</p:tagLst>
</file>

<file path=ppt/tags/tag37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3"/>
  <p:tag name="KSO_WM_UNIT_ID" val="custom20204313_11*i*3"/>
  <p:tag name="KSO_WM_TEMPLATE_CATEGORY" val="custom"/>
  <p:tag name="KSO_WM_TEMPLATE_INDEX" val="20204313"/>
  <p:tag name="KSO_WM_UNIT_LAYERLEVEL" val="1"/>
  <p:tag name="KSO_WM_TAG_VERSION" val="1.0"/>
  <p:tag name="KSO_WM_BEAUTIFY_FLAG" val="#wm#"/>
  <p:tag name="KSO_WM_UNIT_USESOURCEFORMAT_APPLY" val="1"/>
</p:tagLst>
</file>

<file path=ppt/tags/tag373.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a"/>
  <p:tag name="KSO_WM_UNIT_INDEX" val="1"/>
  <p:tag name="KSO_WM_UNIT_ID" val="custom20204313_11*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 name="KSO_WM_UNIT_TEXT_FILL_FORE_SCHEMECOLOR_INDEX" val="13"/>
  <p:tag name="KSO_WM_UNIT_TEXT_FILL_TYPE" val="1"/>
  <p:tag name="KSO_WM_UNIT_USESOURCEFORMAT_APPLY" val="1"/>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quot;NaN&quot;,&quot;top&quot;:&quot;NaN&quot;,&quot;right&quot;:&quot;NaN&quot;,&quot;bottom&quot;:&quot;NaN&quot;,&quot;leftAbs&quot;:false,&quot;topAbs&quot;:false,&quot;rightAbs&quot;:false,&quot;bottomAbs&quot;:false},{&quot;type&quot;:&quot;frame&quot;,&quot;left&quot;:&quot;NaN&quot;,&quot;top&quot;:&quot;NaN&quot;,&quot;right&quot;:&quot;NaN&quot;,&quot;bottom&quot;:&quot;NaN&quot;,&quot;leftAbs&quot;:false,&quot;topAbs&quot;:false,&quot;rightAbs&quot;:false,&quot;bottomAbs&quot;:false}]}"/>
  <p:tag name="KSO_WM_SLIDE_BACKGROUND" val="[&quot;general&quot;,&quot;frame&quot;]"/>
  <p:tag name="KSO_WM_SLIDE_RATIO" val="1.777778"/>
  <p:tag name="KSO_WM_SLIDE_ID" val="custom20204313_11"/>
  <p:tag name="KSO_WM_TEMPLATE_SUBCATEGORY" val="0"/>
  <p:tag name="KSO_WM_TEMPLATE_MASTER_TYPE" val="1"/>
  <p:tag name="KSO_WM_TEMPLATE_COLOR_TYPE" val="1"/>
  <p:tag name="KSO_WM_SLIDE_TYPE" val="text"/>
  <p:tag name="KSO_WM_SLIDE_SUBTYPE" val="diag"/>
  <p:tag name="KSO_WM_SLIDE_ITEM_CNT" val="3"/>
  <p:tag name="KSO_WM_SLIDE_INDEX" val="11"/>
  <p:tag name="KSO_WM_SLIDE_SIZE" val="863.547*339.769"/>
  <p:tag name="KSO_WM_SLIDE_POSITION" val="48.3028*142.481"/>
  <p:tag name="KSO_WM_DIAGRAM_GROUP_CODE" val="l1-2"/>
  <p:tag name="KSO_WM_SLIDE_DIAGTYPE" val="l"/>
  <p:tag name="KSO_WM_TAG_VERSION" val="1.0"/>
  <p:tag name="KSO_WM_BEAUTIFY_FLAG" val="#wm#"/>
  <p:tag name="KSO_WM_TEMPLATE_CATEGORY" val="custom"/>
  <p:tag name="KSO_WM_TEMPLATE_INDEX" val="20204313"/>
  <p:tag name="KSO_WM_SLIDE_LAYOUT" val="a_i_l"/>
  <p:tag name="KSO_WM_SLIDE_LAYOUT_CNT" val="1_1_1"/>
  <p:tag name="KSO_WM_SPECIAL_SOURCE" val="bdnull"/>
</p:tagLst>
</file>

<file path=ppt/tags/tag37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SUBTYPE" val="h"/>
  <p:tag name="KSO_WM_UNIT_TYPE" val="i"/>
  <p:tag name="KSO_WM_UNIT_INDEX" val="1"/>
  <p:tag name="KSO_WM_UNIT_ID" val="custom20204313_11*i*1"/>
  <p:tag name="KSO_WM_TEMPLATE_CATEGORY" val="custom"/>
  <p:tag name="KSO_WM_TEMPLATE_INDEX" val="20204313"/>
  <p:tag name="KSO_WM_UNIT_BK_DARK_LIGHT" val="2"/>
  <p:tag name="KSO_WM_UNIT_LAYERLEVEL" val="1"/>
  <p:tag name="KSO_WM_TAG_VERSION" val="1.0"/>
  <p:tag name="KSO_WM_BEAUTIFY_FLAG" val="#wm#"/>
  <p:tag name="KSO_WM_UNIT_FILL_FORE_SCHEMECOLOR_INDEX" val="15"/>
  <p:tag name="KSO_WM_UNIT_FILL_TYPE" val="1"/>
  <p:tag name="KSO_WM_UNIT_LINE_FORE_SCHEMECOLOR_INDEX" val="5"/>
  <p:tag name="KSO_WM_UNIT_LINE_FILL_TYPE" val="2"/>
  <p:tag name="KSO_WM_UNIT_TEXT_FILL_FORE_SCHEMECOLOR_INDEX" val="2"/>
  <p:tag name="KSO_WM_UNIT_TEXT_FILL_TYPE" val="1"/>
  <p:tag name="KSO_WM_UNIT_USESOURCEFORMAT_APPLY" val="1"/>
</p:tagLst>
</file>

<file path=ppt/tags/tag37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2"/>
  <p:tag name="KSO_WM_UNIT_ID" val="custom20204313_11*i*2"/>
  <p:tag name="KSO_WM_TEMPLATE_CATEGORY" val="custom"/>
  <p:tag name="KSO_WM_TEMPLATE_INDEX" val="20204313"/>
  <p:tag name="KSO_WM_UNIT_LAYERLEVEL" val="1"/>
  <p:tag name="KSO_WM_TAG_VERSION" val="1.0"/>
  <p:tag name="KSO_WM_BEAUTIFY_FLAG" val="#wm#"/>
  <p:tag name="KSO_WM_UNIT_USESOURCEFORMAT_APPLY" val="1"/>
</p:tagLst>
</file>

<file path=ppt/tags/tag37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3"/>
  <p:tag name="KSO_WM_UNIT_ID" val="custom20204313_11*i*3"/>
  <p:tag name="KSO_WM_TEMPLATE_CATEGORY" val="custom"/>
  <p:tag name="KSO_WM_TEMPLATE_INDEX" val="20204313"/>
  <p:tag name="KSO_WM_UNIT_LAYERLEVEL" val="1"/>
  <p:tag name="KSO_WM_TAG_VERSION" val="1.0"/>
  <p:tag name="KSO_WM_BEAUTIFY_FLAG" val="#wm#"/>
  <p:tag name="KSO_WM_UNIT_USESOURCEFORMAT_APPLY" val="1"/>
</p:tagLst>
</file>

<file path=ppt/tags/tag379.xml><?xml version="1.0" encoding="utf-8"?>
<p:tagLst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a"/>
  <p:tag name="KSO_WM_UNIT_INDEX" val="1"/>
  <p:tag name="KSO_WM_UNIT_ID" val="custom20204313_11*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quot;NaN&quot;,&quot;top&quot;:&quot;NaN&quot;,&quot;right&quot;:&quot;NaN&quot;,&quot;bottom&quot;:&quot;NaN&quot;,&quot;leftAbs&quot;:false,&quot;topAbs&quot;:false,&quot;rightAbs&quot;:false,&quot;bottomAbs&quot;:false},{&quot;type&quot;:&quot;frame&quot;,&quot;left&quot;:&quot;NaN&quot;,&quot;top&quot;:&quot;NaN&quot;,&quot;right&quot;:&quot;NaN&quot;,&quot;bottom&quot;:&quot;NaN&quot;,&quot;leftAbs&quot;:false,&quot;topAbs&quot;:false,&quot;rightAbs&quot;:false,&quot;bottomAbs&quot;:false}]}"/>
  <p:tag name="KSO_WM_SLIDE_BACKGROUND" val="[&quot;general&quot;,&quot;frame&quot;]"/>
  <p:tag name="KSO_WM_SLIDE_RATIO" val="1.777778"/>
  <p:tag name="KSO_WM_SLIDE_ID" val="custom20204313_11"/>
  <p:tag name="KSO_WM_TEMPLATE_SUBCATEGORY" val="0"/>
  <p:tag name="KSO_WM_TEMPLATE_MASTER_TYPE" val="1"/>
  <p:tag name="KSO_WM_TEMPLATE_COLOR_TYPE" val="1"/>
  <p:tag name="KSO_WM_SLIDE_TYPE" val="text"/>
  <p:tag name="KSO_WM_SLIDE_SUBTYPE" val="diag"/>
  <p:tag name="KSO_WM_SLIDE_ITEM_CNT" val="3"/>
  <p:tag name="KSO_WM_SLIDE_INDEX" val="11"/>
  <p:tag name="KSO_WM_SLIDE_SIZE" val="863.547*339.769"/>
  <p:tag name="KSO_WM_SLIDE_POSITION" val="48.3028*142.481"/>
  <p:tag name="KSO_WM_DIAGRAM_GROUP_CODE" val="l1-2"/>
  <p:tag name="KSO_WM_SLIDE_DIAGTYPE" val="l"/>
  <p:tag name="KSO_WM_TAG_VERSION" val="1.0"/>
  <p:tag name="KSO_WM_BEAUTIFY_FLAG" val="#wm#"/>
  <p:tag name="KSO_WM_TEMPLATE_CATEGORY" val="custom"/>
  <p:tag name="KSO_WM_TEMPLATE_INDEX" val="20204313"/>
  <p:tag name="KSO_WM_SLIDE_LAYOUT" val="a_i_l"/>
  <p:tag name="KSO_WM_SLIDE_LAYOUT_CNT" val="1_1_1"/>
  <p:tag name="KSO_WM_SPECIAL_SOURCE" val="bdnull"/>
</p:tagLst>
</file>

<file path=ppt/tags/tag38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313_20*i*1"/>
  <p:tag name="KSO_WM_TEMPLATE_CATEGORY" val="custom"/>
  <p:tag name="KSO_WM_TEMPLATE_INDEX" val="20204313"/>
  <p:tag name="KSO_WM_UNIT_BK_DARK_LIGHT" val="2"/>
  <p:tag name="KSO_WM_UNIT_LAYERLEVEL" val="1"/>
  <p:tag name="KSO_WM_TAG_VERSION" val="1.0"/>
  <p:tag name="KSO_WM_BEAUTIFY_FLAG" val="#wm#"/>
</p:tagLst>
</file>

<file path=ppt/tags/tag38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TYPE" val="i"/>
  <p:tag name="KSO_WM_UNIT_INDEX" val="2"/>
  <p:tag name="KSO_WM_UNIT_ID" val="custom20204313_20*i*2"/>
  <p:tag name="KSO_WM_TEMPLATE_CATEGORY" val="custom"/>
  <p:tag name="KSO_WM_TEMPLATE_INDEX" val="20204313"/>
  <p:tag name="KSO_WM_UNIT_LAYERLEVEL" val="1"/>
  <p:tag name="KSO_WM_TAG_VERSION" val="1.0"/>
  <p:tag name="KSO_WM_BEAUTIFY_FLAG" val="#wm#"/>
</p:tagLst>
</file>

<file path=ppt/tags/tag38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TYPE" val="i"/>
  <p:tag name="KSO_WM_UNIT_INDEX" val="3"/>
  <p:tag name="KSO_WM_UNIT_ID" val="custom20204313_20*i*3"/>
  <p:tag name="KSO_WM_TEMPLATE_CATEGORY" val="custom"/>
  <p:tag name="KSO_WM_TEMPLATE_INDEX" val="20204313"/>
  <p:tag name="KSO_WM_UNIT_LAYERLEVEL" val="1"/>
  <p:tag name="KSO_WM_TAG_VERSION" val="1.0"/>
  <p:tag name="KSO_WM_BEAUTIFY_FLAG" val="#wm#"/>
</p:tagLst>
</file>

<file path=ppt/tags/tag384.xml><?xml version="1.0" encoding="utf-8"?>
<p:tagLst xmlns:p="http://schemas.openxmlformats.org/presentationml/2006/main">
  <p:tag name="KSO_WM_UNIT_DEFAULT_FONT" val="32;44;4"/>
  <p:tag name="KSO_WM_UNIT_BLOCK" val="1"/>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20*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85.xml><?xml version="1.0" encoding="utf-8"?>
<p:tagLst xmlns:p="http://schemas.openxmlformats.org/presentationml/2006/main">
  <p:tag name="KSO_WM_UNIT_DEFAULT_FONT" val="14;20;2"/>
  <p:tag name="KSO_WM_UNIT_BLOCK" val="0"/>
  <p:tag name="KSO_WM_UNIT_NOCLEAR" val="0"/>
  <p:tag name="KSO_WM_UNIT_VALUE" val="141"/>
  <p:tag name="KSO_WM_UNIT_HIGHLIGHT" val="0"/>
  <p:tag name="KSO_WM_UNIT_COMPATIBLE" val="0"/>
  <p:tag name="KSO_WM_UNIT_DIAGRAM_ISNUMVISUAL" val="0"/>
  <p:tag name="KSO_WM_UNIT_DIAGRAM_ISREFERUNIT" val="0"/>
  <p:tag name="KSO_WM_UNIT_ID" val="custom20204313_20*f*1"/>
  <p:tag name="KSO_WM_TEMPLATE_CATEGORY" val="custom"/>
  <p:tag name="KSO_WM_TEMPLATE_INDEX" val="20204313"/>
  <p:tag name="KSO_WM_UNIT_LAYERLEVEL" val="1"/>
  <p:tag name="KSO_WM_TAG_VERSION" val="1.0"/>
  <p:tag name="KSO_WM_UNIT_PRESET_TEXT" val="单击此处输入你的正文，文字是您思想的提炼，为了最终演示发布的良好效果，请尽量言简意赅的阐述观点；根据需要可酌情增减文字，以便观者可以准确理解您所传达的信息。您的正文已经简明扼要，字字珠玑，但信息却错综复杂，需要用更多的文字来表述；但请您尽可能提炼思想的精髓，否则容易造成观者的阅读压力，适得其反。"/>
  <p:tag name="KSO_WM_UNIT_SUBTYPE" val="a"/>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SLIDE_LAYOUT_INFO" val="{&quot;direction&quot;:0,&quot;horizontalAlign&quot;:0,&quot;verticalAlign&quot;:0,&quot;type&quot;:1,&quot;diagramDirection&quot;:0,&quot;canSetOverLayout&quot;:0,&quot;isOverLayout&quot;:0,&quot;normalSize&quot;:{&quot;size1&quot;:53.5},&quot;minSize&quot;:{&quot;size1&quot;:40.8},&quot;maxSize&quot;:{&quot;size1&quot;:67.1},&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1,&quot;diagramDirection&quot;:0,&quot;canSetOverLayout&quot;:1,&quot;isOverLayout&quot;:0,&quot;margin&quot;:{&quot;left&quot;:1.688,&quot;top&quot;:1.679,&quot;right&quot;:1.688,&quot;bottom&quot;:1.358},&quot;marginOverLayout&quot;:{&quot;left&quot;:0.0,&quot;top&quot;:0.0,&quot;right&quot;:0.0,&quot;bottom&quot;:1.358},&quot;edge&quot;:{&quot;left&quot;:true,&quot;top&quot;:true,&quot;right&quot;:true,&quot;bottom&quot;:false}},{&quot;direction&quot;:0,&quot;horizontalAlign&quot;:0,&quot;verticalAlign&quot;:0,&quot;type&quot;:0,&quot;diagramDirection&quot;:0,&quot;canSetOverLayout&quot;:0,&quot;isOverLayout&quot;:0,&quot;margin&quot;:{&quot;left&quot;:1.681,&quot;top&quot;:0.026,&quot;right&quot;:1.695,&quot;bottom&quot;:2.688},&quot;edge&quot;:{&quot;left&quot;:true,&quot;top&quot;:false,&quot;right&quot;:true,&quot;bottom&quot;:true}}]}"/>
  <p:tag name="KSO_WM_SLIDE_CAN_ADD_NAVIGATION" val="1"/>
  <p:tag name="KSO_WM_SLIDE_BACKGROUND" val="[&quot;general&quot;,&quot;frame&quot;]"/>
  <p:tag name="KSO_WM_SLIDE_RATIO" val="1.777778"/>
  <p:tag name="KSO_WM_SLIDE_ID" val="custom20204313_20"/>
  <p:tag name="KSO_WM_TEMPLATE_SUBCATEGORY" val="0"/>
  <p:tag name="KSO_WM_TEMPLATE_MASTER_TYPE" val="1"/>
  <p:tag name="KSO_WM_TEMPLATE_COLOR_TYPE" val="1"/>
  <p:tag name="KSO_WM_SLIDE_TYPE" val="text"/>
  <p:tag name="KSO_WM_SLIDE_SUBTYPE" val="picTxt"/>
  <p:tag name="KSO_WM_SLIDE_ITEM_CNT" val="0"/>
  <p:tag name="KSO_WM_SLIDE_INDEX" val="20"/>
  <p:tag name="KSO_WM_SLIDE_SIZE" val="959*515"/>
  <p:tag name="KSO_WM_SLIDE_POSITION" val="0*0"/>
  <p:tag name="KSO_WM_TAG_VERSION" val="1.0"/>
  <p:tag name="KSO_WM_BEAUTIFY_FLAG" val="#wm#"/>
  <p:tag name="KSO_WM_TEMPLATE_CATEGORY" val="custom"/>
  <p:tag name="KSO_WM_TEMPLATE_INDEX" val="20204313"/>
  <p:tag name="KSO_WM_SLIDE_LAYOUT" val="a_d_f_i"/>
  <p:tag name="KSO_WM_SLIDE_LAYOUT_CNT" val="1_4_1_1"/>
  <p:tag name="KSO_WM_SPECIAL_SOURCE" val="bdnull"/>
</p:tagLst>
</file>

<file path=ppt/tags/tag38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313_20*i*1"/>
  <p:tag name="KSO_WM_TEMPLATE_CATEGORY" val="custom"/>
  <p:tag name="KSO_WM_TEMPLATE_INDEX" val="20204313"/>
  <p:tag name="KSO_WM_UNIT_BK_DARK_LIGHT" val="2"/>
  <p:tag name="KSO_WM_UNIT_LAYERLEVEL" val="1"/>
  <p:tag name="KSO_WM_TAG_VERSION" val="1.0"/>
  <p:tag name="KSO_WM_BEAUTIFY_FLAG" val="#wm#"/>
</p:tagLst>
</file>

<file path=ppt/tags/tag389.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TYPE" val="i"/>
  <p:tag name="KSO_WM_UNIT_INDEX" val="2"/>
  <p:tag name="KSO_WM_UNIT_ID" val="custom20204313_20*i*2"/>
  <p:tag name="KSO_WM_TEMPLATE_CATEGORY" val="custom"/>
  <p:tag name="KSO_WM_TEMPLATE_INDEX" val="20204313"/>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TYPE" val="i"/>
  <p:tag name="KSO_WM_UNIT_INDEX" val="3"/>
  <p:tag name="KSO_WM_UNIT_ID" val="custom20204313_20*i*3"/>
  <p:tag name="KSO_WM_TEMPLATE_CATEGORY" val="custom"/>
  <p:tag name="KSO_WM_TEMPLATE_INDEX" val="20204313"/>
  <p:tag name="KSO_WM_UNIT_LAYERLEVEL" val="1"/>
  <p:tag name="KSO_WM_TAG_VERSION" val="1.0"/>
  <p:tag name="KSO_WM_BEAUTIFY_FLAG" val="#wm#"/>
</p:tagLst>
</file>

<file path=ppt/tags/tag391.xml><?xml version="1.0" encoding="utf-8"?>
<p:tagLst xmlns:p="http://schemas.openxmlformats.org/presentationml/2006/main">
  <p:tag name="KSO_WM_UNIT_DEFAULT_FONT" val="32;44;4"/>
  <p:tag name="KSO_WM_UNIT_BLOCK" val="1"/>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04313_20*a*1"/>
  <p:tag name="KSO_WM_TEMPLATE_CATEGORY" val="custom"/>
  <p:tag name="KSO_WM_TEMPLATE_INDEX" val="20204313"/>
  <p:tag name="KSO_WM_UNIT_LAYERLEVEL" val="1"/>
  <p:tag name="KSO_WM_TAG_VERSION" val="1.0"/>
  <p:tag name="KSO_WM_BEAUTIFY_FLAG" val="#wm#"/>
  <p:tag name="KSO_WM_UNIT_PRESET_TEXT" val="单击此处添加大标题"/>
  <p:tag name="KSO_WM_UNIT_ISNUMDGMTITLE" val="0"/>
</p:tagLst>
</file>

<file path=ppt/tags/tag392.xml><?xml version="1.0" encoding="utf-8"?>
<p:tagLst xmlns:p="http://schemas.openxmlformats.org/presentationml/2006/main">
  <p:tag name="KSO_WM_UNIT_DEFAULT_FONT" val="14;20;2"/>
  <p:tag name="KSO_WM_UNIT_BLOCK" val="0"/>
  <p:tag name="KSO_WM_UNIT_NOCLEAR" val="0"/>
  <p:tag name="KSO_WM_UNIT_VALUE" val="141"/>
  <p:tag name="KSO_WM_UNIT_HIGHLIGHT" val="0"/>
  <p:tag name="KSO_WM_UNIT_COMPATIBLE" val="0"/>
  <p:tag name="KSO_WM_UNIT_DIAGRAM_ISNUMVISUAL" val="0"/>
  <p:tag name="KSO_WM_UNIT_DIAGRAM_ISREFERUNIT" val="0"/>
  <p:tag name="KSO_WM_UNIT_ID" val="custom20204313_20*f*1"/>
  <p:tag name="KSO_WM_TEMPLATE_CATEGORY" val="custom"/>
  <p:tag name="KSO_WM_TEMPLATE_INDEX" val="20204313"/>
  <p:tag name="KSO_WM_UNIT_LAYERLEVEL" val="1"/>
  <p:tag name="KSO_WM_TAG_VERSION" val="1.0"/>
  <p:tag name="KSO_WM_UNIT_PRESET_TEXT" val="单击此处输入你的正文，文字是您思想的提炼，为了最终演示发布的良好效果，请尽量言简意赅的阐述观点；根据需要可酌情增减文字，以便观者可以准确理解您所传达的信息。您的正文已经简明扼要，字字珠玑，但信息却错综复杂，需要用更多的文字来表述；但请您尽可能提炼思想的精髓，否则容易造成观者的阅读压力，适得其反。"/>
  <p:tag name="KSO_WM_UNIT_SUBTYPE" val="a"/>
</p:tagLst>
</file>

<file path=ppt/tags/tag393.xml><?xml version="1.0" encoding="utf-8"?>
<p:tagLst xmlns:p="http://schemas.openxmlformats.org/presentationml/2006/main">
  <p:tag name="KSO_WM_SLIDE_LAYOUT_INFO" val="{&quot;direction&quot;:0,&quot;horizontalAlign&quot;:0,&quot;verticalAlign&quot;:0,&quot;type&quot;:1,&quot;diagramDirection&quot;:0,&quot;canSetOverLayout&quot;:0,&quot;isOverLayout&quot;:0,&quot;normalSize&quot;:{&quot;size1&quot;:53.5},&quot;minSize&quot;:{&quot;size1&quot;:40.8},&quot;maxSize&quot;:{&quot;size1&quot;:67.1},&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1,&quot;diagramDirection&quot;:0,&quot;canSetOverLayout&quot;:1,&quot;isOverLayout&quot;:0,&quot;margin&quot;:{&quot;left&quot;:1.688,&quot;top&quot;:1.679,&quot;right&quot;:1.688,&quot;bottom&quot;:1.358},&quot;marginOverLayout&quot;:{&quot;left&quot;:0.0,&quot;top&quot;:0.0,&quot;right&quot;:0.0,&quot;bottom&quot;:1.358},&quot;edge&quot;:{&quot;left&quot;:true,&quot;top&quot;:true,&quot;right&quot;:true,&quot;bottom&quot;:false}},{&quot;direction&quot;:0,&quot;horizontalAlign&quot;:0,&quot;verticalAlign&quot;:0,&quot;type&quot;:0,&quot;diagramDirection&quot;:0,&quot;canSetOverLayout&quot;:0,&quot;isOverLayout&quot;:0,&quot;margin&quot;:{&quot;left&quot;:1.681,&quot;top&quot;:0.026,&quot;right&quot;:1.695,&quot;bottom&quot;:2.688},&quot;edge&quot;:{&quot;left&quot;:true,&quot;top&quot;:false,&quot;right&quot;:true,&quot;bottom&quot;:true}}]}"/>
  <p:tag name="KSO_WM_SLIDE_CAN_ADD_NAVIGATION" val="1"/>
  <p:tag name="KSO_WM_SLIDE_BACKGROUND" val="[&quot;general&quot;,&quot;frame&quot;]"/>
  <p:tag name="KSO_WM_SLIDE_RATIO" val="1.777778"/>
  <p:tag name="KSO_WM_SLIDE_ID" val="custom20204313_20"/>
  <p:tag name="KSO_WM_TEMPLATE_SUBCATEGORY" val="0"/>
  <p:tag name="KSO_WM_TEMPLATE_MASTER_TYPE" val="1"/>
  <p:tag name="KSO_WM_TEMPLATE_COLOR_TYPE" val="1"/>
  <p:tag name="KSO_WM_SLIDE_TYPE" val="text"/>
  <p:tag name="KSO_WM_SLIDE_SUBTYPE" val="picTxt"/>
  <p:tag name="KSO_WM_SLIDE_ITEM_CNT" val="0"/>
  <p:tag name="KSO_WM_SLIDE_INDEX" val="20"/>
  <p:tag name="KSO_WM_SLIDE_SIZE" val="959*515"/>
  <p:tag name="KSO_WM_SLIDE_POSITION" val="0*0"/>
  <p:tag name="KSO_WM_TAG_VERSION" val="1.0"/>
  <p:tag name="KSO_WM_BEAUTIFY_FLAG" val="#wm#"/>
  <p:tag name="KSO_WM_TEMPLATE_CATEGORY" val="custom"/>
  <p:tag name="KSO_WM_TEMPLATE_INDEX" val="20204313"/>
  <p:tag name="KSO_WM_SLIDE_LAYOUT" val="a_d_f_i"/>
  <p:tag name="KSO_WM_SLIDE_LAYOUT_CNT" val="1_4_1_1"/>
  <p:tag name="KSO_WM_SPECIAL_SOURCE" val="bdnull"/>
</p:tagLst>
</file>

<file path=ppt/tags/tag394.xml><?xml version="1.0" encoding="utf-8"?>
<p:tagLst xmlns:p="http://schemas.openxmlformats.org/presentationml/2006/main">
  <p:tag name="KSO_WM_UNIT_ISCONTENTS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4313_35*a*1"/>
  <p:tag name="KSO_WM_TEMPLATE_CATEGORY" val="custom"/>
  <p:tag name="KSO_WM_TEMPLATE_INDEX" val="20204313"/>
  <p:tag name="KSO_WM_UNIT_LAYERLEVEL" val="1"/>
  <p:tag name="KSO_WM_TAG_VERSION" val="1.0"/>
  <p:tag name="KSO_WM_BEAUTIFY_FLAG" val="#wm#"/>
  <p:tag name="KSO_WM_UNIT_PRESET_TEXT" val="谢谢聆听"/>
  <p:tag name="KSO_WM_UNIT_ISNUMDGMTITLE" val="0"/>
</p:tagLst>
</file>

<file path=ppt/tags/tag395.xml><?xml version="1.0" encoding="utf-8"?>
<p:tagLst xmlns:p="http://schemas.openxmlformats.org/presentationml/2006/main">
  <p:tag name="KSO_WM_UNIT_ISCONTENTSTITLE" val="0"/>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ID" val="custom20204313_35*b*1"/>
  <p:tag name="KSO_WM_TEMPLATE_CATEGORY" val="custom"/>
  <p:tag name="KSO_WM_TEMPLATE_INDEX" val="20204313"/>
  <p:tag name="KSO_WM_UNIT_LAYERLEVEL" val="1"/>
  <p:tag name="KSO_WM_TAG_VERSION" val="1.0"/>
  <p:tag name="KSO_WM_BEAUTIFY_FLAG" val="#wm#"/>
  <p:tag name="KSO_WM_UNIT_PRESET_TEXT" val="单击此处输入你的副标题，文字是您思想的提炼，请尽量言简意赅的阐述观点，以便观者可以准确理解您所传达的信息。"/>
  <p:tag name="KSO_WM_UNIT_ISNUMDGMTITLE" val="0"/>
</p:tagLst>
</file>

<file path=ppt/tags/tag396.xml><?xml version="1.0" encoding="utf-8"?>
<p:tagLst xmlns:p="http://schemas.openxmlformats.org/presentationml/2006/main">
  <p:tag name="KSO_WM_SLIDE_ID" val="custom20204313_35"/>
  <p:tag name="KSO_WM_TEMPLATE_SUBCATEGORY" val="0"/>
  <p:tag name="KSO_WM_TEMPLATE_MASTER_TYPE" val="1"/>
  <p:tag name="KSO_WM_TEMPLATE_COLOR_TYPE" val="1"/>
  <p:tag name="KSO_WM_SLIDE_TYPE" val="endPage"/>
  <p:tag name="KSO_WM_SLIDE_SUBTYPE" val="pureTxt"/>
  <p:tag name="KSO_WM_SLIDE_ITEM_CNT" val="0"/>
  <p:tag name="KSO_WM_SLIDE_INDEX" val="35"/>
  <p:tag name="KSO_WM_TAG_VERSION" val="1.0"/>
  <p:tag name="KSO_WM_BEAUTIFY_FLAG" val="#wm#"/>
  <p:tag name="KSO_WM_TEMPLATE_CATEGORY" val="custom"/>
  <p:tag name="KSO_WM_TEMPLATE_INDEX" val="20204313"/>
  <p:tag name="KSO_WM_SLIDE_LAYOUT" val="a_b"/>
  <p:tag name="KSO_WM_SLIDE_LAYOUT_CNT" val="1_1"/>
  <p:tag name="KSO_WM_SPECIAL_SOURCE" val="bdnull"/>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1.0"/>
  <p:tag name="KSO_WM_BEAUTIFY_FLAG" val="#wm#"/>
</p:tagLst>
</file>

<file path=ppt/tags/tag8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WPS主题色">
      <a:dk1>
        <a:srgbClr val="000000"/>
      </a:dk1>
      <a:lt1>
        <a:srgbClr val="FFFFFF"/>
      </a:lt1>
      <a:dk2>
        <a:srgbClr val="EFEDEC"/>
      </a:dk2>
      <a:lt2>
        <a:srgbClr val="FDFCFC"/>
      </a:lt2>
      <a:accent1>
        <a:srgbClr val="A66F4F"/>
      </a:accent1>
      <a:accent2>
        <a:srgbClr val="967A4E"/>
      </a:accent2>
      <a:accent3>
        <a:srgbClr val="818754"/>
      </a:accent3>
      <a:accent4>
        <a:srgbClr val="6C9362"/>
      </a:accent4>
      <a:accent5>
        <a:srgbClr val="5A9D7A"/>
      </a:accent5>
      <a:accent6>
        <a:srgbClr val="50A59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WPS主题色">
      <a:dk1>
        <a:srgbClr val="000000"/>
      </a:dk1>
      <a:lt1>
        <a:srgbClr val="FFFFFF"/>
      </a:lt1>
      <a:dk2>
        <a:srgbClr val="EFEDEC"/>
      </a:dk2>
      <a:lt2>
        <a:srgbClr val="FDFCFC"/>
      </a:lt2>
      <a:accent1>
        <a:srgbClr val="A66F4F"/>
      </a:accent1>
      <a:accent2>
        <a:srgbClr val="967A4E"/>
      </a:accent2>
      <a:accent3>
        <a:srgbClr val="818754"/>
      </a:accent3>
      <a:accent4>
        <a:srgbClr val="6C9362"/>
      </a:accent4>
      <a:accent5>
        <a:srgbClr val="5A9D7A"/>
      </a:accent5>
      <a:accent6>
        <a:srgbClr val="50A59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3497</Words>
  <Application>WPS 文字</Application>
  <PresentationFormat>宽屏</PresentationFormat>
  <Paragraphs>121</Paragraphs>
  <Slides>21</Slides>
  <Notes>1</Notes>
  <HiddenSlides>0</HiddenSlides>
  <MMClips>0</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21</vt:i4>
      </vt:variant>
    </vt:vector>
  </HeadingPairs>
  <TitlesOfParts>
    <vt:vector size="45" baseType="lpstr">
      <vt:lpstr>Arial</vt:lpstr>
      <vt:lpstr>宋体</vt:lpstr>
      <vt:lpstr>Wingdings</vt:lpstr>
      <vt:lpstr>微软雅黑</vt:lpstr>
      <vt:lpstr>汉仪旗黑</vt:lpstr>
      <vt:lpstr>汉仪旗黑-85S</vt:lpstr>
      <vt:lpstr>汉仪中黑KW</vt:lpstr>
      <vt:lpstr>黑体</vt:lpstr>
      <vt:lpstr>Kaiti SC Bold</vt:lpstr>
      <vt:lpstr>宋体</vt:lpstr>
      <vt:lpstr>Arial Unicode MS</vt:lpstr>
      <vt:lpstr>Calibri</vt:lpstr>
      <vt:lpstr>Helvetica Neue</vt:lpstr>
      <vt:lpstr>汉仪书宋二KW</vt:lpstr>
      <vt:lpstr>楷体</vt:lpstr>
      <vt:lpstr>汉仪楷体KW</vt:lpstr>
      <vt:lpstr>Segoe UI</vt:lpstr>
      <vt:lpstr>苹方-简</vt:lpstr>
      <vt:lpstr>Kaiti SC Regular</vt:lpstr>
      <vt:lpstr>微软雅黑</vt:lpstr>
      <vt:lpstr>汉仪旗黑-85S</vt:lpstr>
      <vt:lpstr>WPS</vt:lpstr>
      <vt:lpstr>2_Office 主题​​</vt:lpstr>
      <vt:lpstr>1_Office 主题​​</vt:lpstr>
      <vt:lpstr>PowerPoint 演示文稿</vt:lpstr>
      <vt:lpstr>PowerPoint 演示文稿</vt:lpstr>
      <vt:lpstr>PowerPoint 演示文稿</vt:lpstr>
      <vt:lpstr>PowerPoint 演示文稿</vt:lpstr>
      <vt:lpstr>明确课程立意统领全篇</vt:lpstr>
      <vt:lpstr>PowerPoint 演示文稿</vt:lpstr>
      <vt:lpstr>围绕课程立意整合教材</vt:lpstr>
      <vt:lpstr>PowerPoint 演示文稿</vt:lpstr>
      <vt:lpstr>PowerPoint 演示文稿</vt:lpstr>
      <vt:lpstr>PowerPoint 演示文稿</vt:lpstr>
      <vt:lpstr>PowerPoint 演示文稿</vt:lpstr>
      <vt:lpstr>PowerPoint 演示文稿</vt:lpstr>
      <vt:lpstr>紧扣课程立意升华情感</vt:lpstr>
      <vt:lpstr>PowerPoint 演示文稿</vt:lpstr>
      <vt:lpstr>基于教学立意反思教学</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zhouyu</dc:creator>
  <cp:lastModifiedBy>周钰</cp:lastModifiedBy>
  <cp:revision>17</cp:revision>
  <dcterms:created xsi:type="dcterms:W3CDTF">2024-04-15T00:30:02Z</dcterms:created>
  <dcterms:modified xsi:type="dcterms:W3CDTF">2024-04-15T00:30:02Z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EEBAF541100405487E29E5656E341EF4_43</vt:lpwstr>
  </property>
</Properties>
</file>