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2" r:id="rId3"/>
  </p:sldMasterIdLst>
  <p:notesMasterIdLst>
    <p:notesMasterId r:id="rId7"/>
  </p:notesMasterIdLst>
  <p:sldIdLst>
    <p:sldId id="568" r:id="rId4"/>
    <p:sldId id="569" r:id="rId5"/>
    <p:sldId id="565" r:id="rId6"/>
    <p:sldId id="566" r:id="rId8"/>
    <p:sldId id="465" r:id="rId9"/>
    <p:sldId id="496" r:id="rId10"/>
    <p:sldId id="510" r:id="rId11"/>
    <p:sldId id="495" r:id="rId12"/>
    <p:sldId id="512" r:id="rId13"/>
    <p:sldId id="469" r:id="rId14"/>
    <p:sldId id="546" r:id="rId15"/>
    <p:sldId id="473" r:id="rId16"/>
    <p:sldId id="549" r:id="rId17"/>
    <p:sldId id="475" r:id="rId18"/>
    <p:sldId id="498" r:id="rId19"/>
    <p:sldId id="513" r:id="rId20"/>
    <p:sldId id="500" r:id="rId21"/>
    <p:sldId id="502" r:id="rId22"/>
    <p:sldId id="482" r:id="rId23"/>
    <p:sldId id="547" r:id="rId24"/>
    <p:sldId id="499" r:id="rId25"/>
    <p:sldId id="507" r:id="rId26"/>
    <p:sldId id="517" r:id="rId27"/>
    <p:sldId id="518" r:id="rId28"/>
    <p:sldId id="563" r:id="rId29"/>
    <p:sldId id="490" r:id="rId30"/>
  </p:sldIdLst>
  <p:sldSz cx="12192000" cy="6858000"/>
  <p:notesSz cx="10234930" cy="7104380"/>
  <p:embeddedFontLst>
    <p:embeddedFont>
      <p:font typeface="等线" charset="-122"/>
      <p:regular r:id="rId35"/>
    </p:embeddedFont>
    <p:embeddedFont>
      <p:font typeface="方正清刻本悦宋简体" pitchFamily="2" charset="-122"/>
      <p:regular r:id="rId36"/>
    </p:embeddedFont>
    <p:embeddedFont>
      <p:font typeface="楷体" pitchFamily="49" charset="-122"/>
      <p:regular r:id="rId37"/>
    </p:embeddedFont>
    <p:embeddedFont>
      <p:font typeface="黑体" charset="-122"/>
      <p:regular r:id="rId38"/>
    </p:embeddedFont>
    <p:embeddedFont>
      <p:font typeface="微软雅黑" charset="-122"/>
      <p:regular r:id="rId39"/>
    </p:embeddedFont>
    <p:embeddedFont>
      <p:font typeface="Calibri" panose="020F0502020204030204" charset="0"/>
      <p:regular r:id="rId40"/>
    </p:embeddedFont>
    <p:embeddedFont>
      <p:font typeface="仿宋" charset="-122"/>
      <p:regular r:id="rId41"/>
    </p:embeddedFont>
  </p:embeddedFontLst>
  <p:custDataLst>
    <p:tags r:id="rId42"/>
  </p:custData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等线" charset="-122"/>
        <a:ea typeface="方正清刻本悦宋简体" pitchFamily="2" charset="-122"/>
        <a:cs typeface="+mn-cs"/>
      </a:defRPr>
    </a:lvl1pPr>
    <a:lvl2pPr marL="457200" lvl="1" indent="0" algn="l" defTabSz="914400" rtl="0" eaLnBrk="1" fontAlgn="base" latinLnBrk="0" hangingPunct="1">
      <a:lnSpc>
        <a:spcPct val="100000"/>
      </a:lnSpc>
      <a:spcBef>
        <a:spcPct val="0"/>
      </a:spcBef>
      <a:spcAft>
        <a:spcPct val="0"/>
      </a:spcAft>
      <a:buNone/>
      <a:defRPr sz="1800" kern="1200">
        <a:solidFill>
          <a:schemeClr val="tx1"/>
        </a:solidFill>
        <a:latin typeface="等线" charset="-122"/>
        <a:ea typeface="方正清刻本悦宋简体" pitchFamily="2" charset="-122"/>
        <a:cs typeface="+mn-cs"/>
      </a:defRPr>
    </a:lvl2pPr>
    <a:lvl3pPr marL="914400" lvl="2" indent="0" algn="l" defTabSz="914400" rtl="0" eaLnBrk="1" fontAlgn="base" latinLnBrk="0" hangingPunct="1">
      <a:lnSpc>
        <a:spcPct val="100000"/>
      </a:lnSpc>
      <a:spcBef>
        <a:spcPct val="0"/>
      </a:spcBef>
      <a:spcAft>
        <a:spcPct val="0"/>
      </a:spcAft>
      <a:buNone/>
      <a:defRPr sz="1800" kern="1200">
        <a:solidFill>
          <a:schemeClr val="tx1"/>
        </a:solidFill>
        <a:latin typeface="等线" charset="-122"/>
        <a:ea typeface="方正清刻本悦宋简体" pitchFamily="2" charset="-122"/>
        <a:cs typeface="+mn-cs"/>
      </a:defRPr>
    </a:lvl3pPr>
    <a:lvl4pPr marL="1371600" lvl="3" indent="0" algn="l" defTabSz="914400" rtl="0" eaLnBrk="1" fontAlgn="base" latinLnBrk="0" hangingPunct="1">
      <a:lnSpc>
        <a:spcPct val="100000"/>
      </a:lnSpc>
      <a:spcBef>
        <a:spcPct val="0"/>
      </a:spcBef>
      <a:spcAft>
        <a:spcPct val="0"/>
      </a:spcAft>
      <a:buNone/>
      <a:defRPr sz="1800" kern="1200">
        <a:solidFill>
          <a:schemeClr val="tx1"/>
        </a:solidFill>
        <a:latin typeface="等线" charset="-122"/>
        <a:ea typeface="方正清刻本悦宋简体" pitchFamily="2" charset="-122"/>
        <a:cs typeface="+mn-cs"/>
      </a:defRPr>
    </a:lvl4pPr>
    <a:lvl5pPr marL="1828800" lvl="4" indent="0" algn="l" defTabSz="914400" rtl="0" eaLnBrk="1" fontAlgn="base" latinLnBrk="0" hangingPunct="1">
      <a:lnSpc>
        <a:spcPct val="100000"/>
      </a:lnSpc>
      <a:spcBef>
        <a:spcPct val="0"/>
      </a:spcBef>
      <a:spcAft>
        <a:spcPct val="0"/>
      </a:spcAft>
      <a:buNone/>
      <a:defRPr sz="1800" kern="1200">
        <a:solidFill>
          <a:schemeClr val="tx1"/>
        </a:solidFill>
        <a:latin typeface="等线" charset="-122"/>
        <a:ea typeface="方正清刻本悦宋简体" pitchFamily="2" charset="-122"/>
        <a:cs typeface="+mn-cs"/>
      </a:defRPr>
    </a:lvl5pPr>
    <a:lvl6pPr marL="2286000" lvl="5" indent="0" algn="l" defTabSz="914400" rtl="0" eaLnBrk="1" fontAlgn="base" latinLnBrk="0" hangingPunct="1">
      <a:lnSpc>
        <a:spcPct val="100000"/>
      </a:lnSpc>
      <a:spcBef>
        <a:spcPct val="0"/>
      </a:spcBef>
      <a:spcAft>
        <a:spcPct val="0"/>
      </a:spcAft>
      <a:buNone/>
      <a:defRPr sz="1800" kern="1200">
        <a:solidFill>
          <a:schemeClr val="tx1"/>
        </a:solidFill>
        <a:latin typeface="等线" charset="-122"/>
        <a:ea typeface="方正清刻本悦宋简体" pitchFamily="2" charset="-122"/>
        <a:cs typeface="+mn-cs"/>
      </a:defRPr>
    </a:lvl6pPr>
    <a:lvl7pPr marL="2743200" lvl="6" indent="0" algn="l" defTabSz="914400" rtl="0" eaLnBrk="1" fontAlgn="base" latinLnBrk="0" hangingPunct="1">
      <a:lnSpc>
        <a:spcPct val="100000"/>
      </a:lnSpc>
      <a:spcBef>
        <a:spcPct val="0"/>
      </a:spcBef>
      <a:spcAft>
        <a:spcPct val="0"/>
      </a:spcAft>
      <a:buNone/>
      <a:defRPr sz="1800" kern="1200">
        <a:solidFill>
          <a:schemeClr val="tx1"/>
        </a:solidFill>
        <a:latin typeface="等线" charset="-122"/>
        <a:ea typeface="方正清刻本悦宋简体" pitchFamily="2" charset="-122"/>
        <a:cs typeface="+mn-cs"/>
      </a:defRPr>
    </a:lvl7pPr>
    <a:lvl8pPr marL="3200400" lvl="7" indent="0" algn="l" defTabSz="914400" rtl="0" eaLnBrk="1" fontAlgn="base" latinLnBrk="0" hangingPunct="1">
      <a:lnSpc>
        <a:spcPct val="100000"/>
      </a:lnSpc>
      <a:spcBef>
        <a:spcPct val="0"/>
      </a:spcBef>
      <a:spcAft>
        <a:spcPct val="0"/>
      </a:spcAft>
      <a:buNone/>
      <a:defRPr sz="1800" kern="1200">
        <a:solidFill>
          <a:schemeClr val="tx1"/>
        </a:solidFill>
        <a:latin typeface="等线" charset="-122"/>
        <a:ea typeface="方正清刻本悦宋简体" pitchFamily="2" charset="-122"/>
        <a:cs typeface="+mn-cs"/>
      </a:defRPr>
    </a:lvl8pPr>
    <a:lvl9pPr marL="3657600" lvl="8" indent="0" algn="l" defTabSz="914400" rtl="0" eaLnBrk="1" fontAlgn="base" latinLnBrk="0" hangingPunct="1">
      <a:lnSpc>
        <a:spcPct val="100000"/>
      </a:lnSpc>
      <a:spcBef>
        <a:spcPct val="0"/>
      </a:spcBef>
      <a:spcAft>
        <a:spcPct val="0"/>
      </a:spcAft>
      <a:buNone/>
      <a:defRPr sz="1800" kern="1200">
        <a:solidFill>
          <a:schemeClr val="tx1"/>
        </a:solidFill>
        <a:latin typeface="等线" charset="-122"/>
        <a:ea typeface="方正清刻本悦宋简体" pitchFamily="2" charset="-122"/>
        <a:cs typeface="+mn-cs"/>
      </a:defRPr>
    </a:lvl9pPr>
  </p:defaultTextStyle>
  <p:extLst>
    <p:ext uri="{EFAFB233-063F-42B5-8137-9DF3F51BA10A}">
      <p15:sldGuideLst xmlns:p15="http://schemas.microsoft.com/office/powerpoint/2012/main">
        <p15:guide id="1" orient="horz" pos="882" userDrawn="1">
          <p15:clr>
            <a:srgbClr val="A4A3A4"/>
          </p15:clr>
        </p15:guide>
        <p15:guide id="2" pos="4960" userDrawn="1">
          <p15:clr>
            <a:srgbClr val="A4A3A4"/>
          </p15:clr>
        </p15:guide>
        <p15:guide id="3" orient="horz" pos="1251" userDrawn="1">
          <p15:clr>
            <a:srgbClr val="A4A3A4"/>
          </p15:clr>
        </p15:guide>
        <p15:guide id="4" orient="horz" pos="324" userDrawn="1">
          <p15:clr>
            <a:srgbClr val="A4A3A4"/>
          </p15:clr>
        </p15:guide>
        <p15:guide id="5" pos="388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 lastIdx="1" clrIdx="0"/>
  <p:cmAuthor id="2" name="作者" initials="A" lastIdx="0" clrIdx="1"/>
  <p:cmAuthor id="3" name="新课标第一网" initials="新" lastIdx="2" clrIdx="0"/>
  <p:cmAuthor id="4" name="PC" initials="P" lastIdx="0" clrIdx="0"/>
  <p:cmAuthor id="7" name="1206988966@qq.com" initials="1" lastIdx="1" clrIdx="2"/>
  <p:cmAuthor id="8" name="姜伟光" initials="姜" lastIdx="1" clrIdx="0"/>
  <p:cmAuthor id="6" name="ming qiu" initials="m" lastIdx="17" clrIdx="1"/>
  <p:cmAuthor id="5" name="宋洁然" initials="宋" lastIdx="0" clrIdx="1"/>
  <p:cmAuthor id="0" name="PPTer_Tang" initials="" lastIdx="0" clrIdx="0"/>
  <p:cmAuthor id="10" name="86136" initials="8" lastIdx="1" clrIdx="9"/>
  <p:cmAuthor id="9" name="倩文 黄" initials="倩文" lastIdx="1" clrIdx="3"/>
  <p:cmAuthor id="12" name="12279" initials="1" lastIdx="1" clrIdx="11"/>
  <p:cmAuthor id="13" name="马琳" initials="马" lastIdx="1" clrIdx="12"/>
  <p:cmAuthor id="15" name="李丽" initials="李" lastIdx="0" clrIdx="14"/>
  <p:cmAuthor id="16" name="Nicole Li  李倩" initials="N" lastIdx="0" clrIdx="0"/>
  <p:cmAuthor id="17" name="admin" initials="a" lastIdx="0" clrIdx="0"/>
  <p:cmAuthor id="18" name="222" initials="2" lastIdx="0" clrIdx="0"/>
  <p:cmAuthor id="14" name="文璇璇" initials="文" lastIdx="1" clrIdx="13"/>
  <p:cmAuthor id="19" name="Mia Vida Villanueva" initials="M" lastIdx="0" clrIdx="0"/>
  <p:cmAuthor id="21" name="iwenping" initials="i" lastIdx="0" clrIdx="0"/>
  <p:cmAuthor id="22" name="xtzj" initials="x" lastIdx="0" clrIdx="0"/>
  <p:cmAuthor id="11" name="ZZC" initials="Z" lastIdx="1" clrIdx="10"/>
  <p:cmAuthor id="23" name="administrator-pc"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EFE9"/>
    <a:srgbClr val="B63615"/>
    <a:srgbClr val="C0390E"/>
    <a:srgbClr val="ED9660"/>
    <a:srgbClr val="595959"/>
    <a:srgbClr val="F4F0E9"/>
    <a:srgbClr val="525252"/>
    <a:srgbClr val="AC0000"/>
    <a:srgbClr val="FFE699"/>
    <a:srgbClr val="5221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18"/>
    <p:restoredTop sz="40521"/>
  </p:normalViewPr>
  <p:slideViewPr>
    <p:cSldViewPr snapToGrid="0" showGuides="1">
      <p:cViewPr varScale="1">
        <p:scale>
          <a:sx n="62" d="100"/>
          <a:sy n="62" d="100"/>
        </p:scale>
        <p:origin x="828" y="40"/>
      </p:cViewPr>
      <p:guideLst>
        <p:guide orient="horz" pos="882"/>
        <p:guide pos="4960"/>
        <p:guide orient="horz" pos="1251"/>
        <p:guide orient="horz" pos="324"/>
        <p:guide pos="3883"/>
      </p:guideLst>
    </p:cSldViewPr>
  </p:slideViewPr>
  <p:notesTextViewPr>
    <p:cViewPr>
      <p:scale>
        <a:sx n="1" d="1"/>
        <a:sy n="1" d="1"/>
      </p:scale>
      <p:origin x="0" y="0"/>
    </p:cViewPr>
  </p:notesTextViewPr>
  <p:sorterViewPr>
    <p:cViewPr>
      <p:scale>
        <a:sx n="50" d="100"/>
        <a:sy n="50" d="100"/>
      </p:scale>
      <p:origin x="0" y="0"/>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gs" Target="tags/tag79.xml"/><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 Target="slides/slide1.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4434558" cy="355925"/>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5797629" y="0"/>
            <a:ext cx="4434558" cy="355925"/>
          </a:xfrm>
          <a:prstGeom prst="rect">
            <a:avLst/>
          </a:prstGeom>
        </p:spPr>
        <p:txBody>
          <a:bodyPr vert="horz" lIns="91440" tIns="45720" rIns="91440" bIns="45720" rtlCol="0"/>
          <a:lstStyle>
            <a:lvl1pPr algn="r">
              <a:defRPr sz="1200"/>
            </a:lvl1pPr>
          </a:lstStyle>
          <a:p>
            <a:pPr fontAlgn="auto"/>
            <a:fld id="{0301876D-B94D-436F-8F8B-4CB1FC4CA10B}" type="datetimeFigureOut">
              <a:rPr lang="zh-CN" altLang="en-US" strike="noStrike" noProof="1" smtClean="0">
                <a:latin typeface="+mn-lt"/>
                <a:ea typeface="+mn-ea"/>
                <a:cs typeface="+mn-cs"/>
              </a:rPr>
            </a:fld>
            <a:endParaRPr lang="zh-CN" altLang="en-US" strike="noStrike" noProof="1"/>
          </a:p>
        </p:txBody>
      </p:sp>
      <p:sp>
        <p:nvSpPr>
          <p:cNvPr id="6148" name="幻灯片图像占位符 3"/>
          <p:cNvSpPr>
            <a:spLocks noGrp="1" noRot="1" noChangeAspect="1"/>
          </p:cNvSpPr>
          <p:nvPr>
            <p:ph type="sldImg"/>
          </p:nvPr>
        </p:nvSpPr>
        <p:spPr>
          <a:xfrm>
            <a:off x="2987242" y="888158"/>
            <a:ext cx="4262275" cy="2397805"/>
          </a:xfrm>
          <a:prstGeom prst="rect">
            <a:avLst/>
          </a:prstGeom>
          <a:noFill/>
          <a:ln w="12700" cap="flat" cmpd="sng">
            <a:solidFill>
              <a:srgbClr val="000000"/>
            </a:solidFill>
            <a:prstDash val="solid"/>
            <a:round/>
            <a:headEnd type="none" w="med" len="med"/>
            <a:tailEnd type="none" w="med" len="med"/>
          </a:ln>
        </p:spPr>
      </p:sp>
      <p:sp>
        <p:nvSpPr>
          <p:cNvPr id="6149" name="备注占位符 4"/>
          <p:cNvSpPr>
            <a:spLocks noGrp="1"/>
          </p:cNvSpPr>
          <p:nvPr>
            <p:ph type="body" sz="quarter"/>
          </p:nvPr>
        </p:nvSpPr>
        <p:spPr>
          <a:xfrm>
            <a:off x="1024591" y="3419297"/>
            <a:ext cx="8187578" cy="2796705"/>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indent="0"/>
            <a:r>
              <a:rPr lang="zh-CN" altLang="en-US"/>
              <a:t>二级</a:t>
            </a:r>
            <a:endParaRPr lang="zh-CN" altLang="en-US"/>
          </a:p>
          <a:p>
            <a:pPr lvl="2" indent="0"/>
            <a:r>
              <a:rPr lang="zh-CN" altLang="en-US"/>
              <a:t>三级</a:t>
            </a:r>
            <a:endParaRPr lang="zh-CN" altLang="en-US"/>
          </a:p>
          <a:p>
            <a:pPr lvl="3" indent="0"/>
            <a:r>
              <a:rPr lang="zh-CN" altLang="en-US"/>
              <a:t>四级</a:t>
            </a:r>
            <a:endParaRPr lang="zh-CN" altLang="en-US"/>
          </a:p>
          <a:p>
            <a:pPr lvl="4" indent="0"/>
            <a:r>
              <a:rPr lang="zh-CN" altLang="en-US"/>
              <a:t>五级</a:t>
            </a:r>
            <a:endParaRPr lang="zh-CN" altLang="en-US"/>
          </a:p>
        </p:txBody>
      </p:sp>
      <p:sp>
        <p:nvSpPr>
          <p:cNvPr id="6" name="页脚占位符 5"/>
          <p:cNvSpPr>
            <a:spLocks noGrp="1"/>
          </p:cNvSpPr>
          <p:nvPr>
            <p:ph type="ftr" sz="quarter" idx="4"/>
          </p:nvPr>
        </p:nvSpPr>
        <p:spPr>
          <a:xfrm>
            <a:off x="0" y="6748235"/>
            <a:ext cx="4434558" cy="355925"/>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5797629" y="6748235"/>
            <a:ext cx="4434558" cy="355925"/>
          </a:xfrm>
          <a:prstGeom prst="rect">
            <a:avLst/>
          </a:prstGeom>
        </p:spPr>
        <p:txBody>
          <a:bodyPr vert="horz" lIns="91440" tIns="45720" rIns="91440" bIns="45720" rtlCol="0" anchor="b"/>
          <a:lstStyle>
            <a:lvl1pPr algn="r">
              <a:defRPr sz="1200"/>
            </a:lvl1pPr>
          </a:lstStyle>
          <a:p>
            <a:pPr fontAlgn="auto"/>
            <a:fld id="{07EA4F17-3B29-4635-8149-1D5A936571BD}"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p:cNvSpPr>
          <p:nvPr>
            <p:ph type="sldImg"/>
          </p:nvPr>
        </p:nvSpPr>
        <p:spPr/>
      </p:sp>
      <p:sp>
        <p:nvSpPr>
          <p:cNvPr id="14338" name="备注占位符 2"/>
          <p:cNvSpPr>
            <a:spLocks noGrp="1"/>
          </p:cNvSpPr>
          <p:nvPr>
            <p:ph type="body"/>
          </p:nvPr>
        </p:nvSpPr>
        <p:spPr/>
        <p:txBody>
          <a:bodyPr lIns="91440" tIns="45720" rIns="91440" bIns="45720" anchor="t" anchorCtr="0"/>
          <a:p>
            <a:pPr lvl="0"/>
            <a:r>
              <a:rPr lang="zh-CN" altLang="en-US" dirty="0"/>
              <a:t>想要更多殖民地，那就去占有，但是（出示地图）世界已经瓜分完毕，那怎办？去抢别人的！</a:t>
            </a:r>
            <a:endParaRPr lang="zh-CN" altLang="en-US" dirty="0"/>
          </a:p>
        </p:txBody>
      </p:sp>
      <p:sp>
        <p:nvSpPr>
          <p:cNvPr id="14339" name="灯片编号占位符 3"/>
          <p:cNvSpPr>
            <a:spLocks noGrp="1"/>
          </p:cNvSpPr>
          <p:nvPr>
            <p:ph type="sldNum" sz="quarter"/>
          </p:nvPr>
        </p:nvSpPr>
        <p:spPr>
          <a:xfrm>
            <a:off x="5797629" y="6748235"/>
            <a:ext cx="4434556" cy="355925"/>
          </a:xfrm>
          <a:prstGeom prst="rect">
            <a:avLst/>
          </a:prstGeom>
          <a:noFill/>
          <a:ln w="9525">
            <a:noFill/>
          </a:ln>
        </p:spPr>
        <p:txBody>
          <a:bodyPr vert="horz" lIns="91440" tIns="45720" rIns="91440" bIns="45720" anchor="b" anchorCtr="0"/>
          <a:p>
            <a:pPr lvl="0" indent="0" algn="r"/>
            <a:r>
              <a:rPr lang="zh-CN" altLang="en-US" sz="1200">
                <a:latin typeface="等线" charset="-122"/>
                <a:ea typeface="等线" charset="-122"/>
              </a:rPr>
              <a:t>*</a:t>
            </a:r>
            <a:endParaRPr lang="zh-CN" altLang="en-US" sz="1200">
              <a:latin typeface="等线" charset="-122"/>
              <a:ea typeface="等线"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p:cNvSpPr>
          <p:nvPr>
            <p:ph type="sldImg"/>
          </p:nvPr>
        </p:nvSpPr>
        <p:spPr/>
      </p:sp>
      <p:sp>
        <p:nvSpPr>
          <p:cNvPr id="14338" name="备注占位符 2"/>
          <p:cNvSpPr>
            <a:spLocks noGrp="1"/>
          </p:cNvSpPr>
          <p:nvPr>
            <p:ph type="body"/>
          </p:nvPr>
        </p:nvSpPr>
        <p:spPr/>
        <p:txBody>
          <a:bodyPr lIns="91440" tIns="45720" rIns="91440" bIns="45720" anchor="t" anchorCtr="0"/>
          <a:p>
            <a:pPr lvl="0"/>
            <a:r>
              <a:rPr lang="zh-CN" altLang="en-US" dirty="0"/>
              <a:t>想要更多殖民地，那就去占有，但是（出示地图）世界已经瓜分完毕，那怎办？去抢别人的！</a:t>
            </a:r>
            <a:endParaRPr lang="zh-CN" altLang="en-US" dirty="0"/>
          </a:p>
        </p:txBody>
      </p:sp>
      <p:sp>
        <p:nvSpPr>
          <p:cNvPr id="14339" name="灯片编号占位符 3"/>
          <p:cNvSpPr>
            <a:spLocks noGrp="1"/>
          </p:cNvSpPr>
          <p:nvPr>
            <p:ph type="sldNum" sz="quarter"/>
          </p:nvPr>
        </p:nvSpPr>
        <p:spPr>
          <a:xfrm>
            <a:off x="5797629" y="6748235"/>
            <a:ext cx="4434556" cy="355925"/>
          </a:xfrm>
          <a:prstGeom prst="rect">
            <a:avLst/>
          </a:prstGeom>
          <a:noFill/>
          <a:ln w="9525">
            <a:noFill/>
          </a:ln>
        </p:spPr>
        <p:txBody>
          <a:bodyPr vert="horz" lIns="91440" tIns="45720" rIns="91440" bIns="45720" anchor="b" anchorCtr="0"/>
          <a:p>
            <a:pPr lvl="0" indent="0" algn="r"/>
            <a:r>
              <a:rPr lang="zh-CN" altLang="en-US" sz="1200">
                <a:latin typeface="等线" charset="-122"/>
                <a:ea typeface="等线" charset="-122"/>
              </a:rPr>
              <a:t>*</a:t>
            </a:r>
            <a:endParaRPr lang="zh-CN" altLang="en-US" sz="1200">
              <a:latin typeface="等线" charset="-122"/>
              <a:ea typeface="等线"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p:cNvSpPr>
          <p:nvPr>
            <p:ph type="sldImg"/>
          </p:nvPr>
        </p:nvSpPr>
        <p:spPr/>
      </p:sp>
      <p:sp>
        <p:nvSpPr>
          <p:cNvPr id="14338" name="备注占位符 2"/>
          <p:cNvSpPr>
            <a:spLocks noGrp="1"/>
          </p:cNvSpPr>
          <p:nvPr>
            <p:ph type="body"/>
          </p:nvPr>
        </p:nvSpPr>
        <p:spPr/>
        <p:txBody>
          <a:bodyPr lIns="91440" tIns="45720" rIns="91440" bIns="45720" anchor="t" anchorCtr="0"/>
          <a:p>
            <a:pPr lvl="0"/>
            <a:r>
              <a:rPr lang="zh-CN" altLang="en-US" dirty="0"/>
              <a:t>想要更多殖民地，那就去占有，但是（出示地图）世界已经瓜分完毕，那怎办？去抢别人的！</a:t>
            </a:r>
            <a:endParaRPr lang="zh-CN" altLang="en-US" dirty="0"/>
          </a:p>
        </p:txBody>
      </p:sp>
      <p:sp>
        <p:nvSpPr>
          <p:cNvPr id="14339" name="灯片编号占位符 3"/>
          <p:cNvSpPr>
            <a:spLocks noGrp="1"/>
          </p:cNvSpPr>
          <p:nvPr>
            <p:ph type="sldNum" sz="quarter"/>
          </p:nvPr>
        </p:nvSpPr>
        <p:spPr>
          <a:xfrm>
            <a:off x="5797629" y="6748235"/>
            <a:ext cx="4434556" cy="355925"/>
          </a:xfrm>
          <a:prstGeom prst="rect">
            <a:avLst/>
          </a:prstGeom>
          <a:noFill/>
          <a:ln w="9525">
            <a:noFill/>
          </a:ln>
        </p:spPr>
        <p:txBody>
          <a:bodyPr vert="horz" lIns="91440" tIns="45720" rIns="91440" bIns="45720" anchor="b" anchorCtr="0"/>
          <a:p>
            <a:pPr lvl="0" indent="0" algn="r"/>
            <a:r>
              <a:rPr lang="zh-CN" altLang="en-US" sz="1200">
                <a:latin typeface="等线" charset="-122"/>
                <a:ea typeface="等线" charset="-122"/>
              </a:rPr>
              <a:t>*</a:t>
            </a:r>
            <a:endParaRPr lang="zh-CN" altLang="en-US" sz="1200">
              <a:latin typeface="等线" charset="-122"/>
              <a:ea typeface="等线"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3075" name="组合 8"/>
          <p:cNvGrpSpPr/>
          <p:nvPr userDrawn="1"/>
        </p:nvGrpSpPr>
        <p:grpSpPr>
          <a:xfrm>
            <a:off x="0" y="0"/>
            <a:ext cx="12192000" cy="6858000"/>
            <a:chOff x="0" y="0"/>
            <a:chExt cx="12192003" cy="6858000"/>
          </a:xfrm>
        </p:grpSpPr>
        <p:pic>
          <p:nvPicPr>
            <p:cNvPr id="3076" name="图片 14"/>
            <p:cNvPicPr>
              <a:picLocks noChangeAspect="1"/>
            </p:cNvPicPr>
            <p:nvPr userDrawn="1"/>
          </p:nvPicPr>
          <p:blipFill>
            <a:blip r:embed="rId2"/>
            <a:srcRect l="11823"/>
            <a:stretch>
              <a:fillRect/>
            </a:stretch>
          </p:blipFill>
          <p:spPr>
            <a:xfrm>
              <a:off x="0" y="0"/>
              <a:ext cx="12192000" cy="6858000"/>
            </a:xfrm>
            <a:prstGeom prst="rect">
              <a:avLst/>
            </a:prstGeom>
            <a:noFill/>
            <a:ln w="9525">
              <a:noFill/>
            </a:ln>
          </p:spPr>
        </p:pic>
        <p:sp>
          <p:nvSpPr>
            <p:cNvPr id="16" name="矩形 15"/>
            <p:cNvSpPr/>
            <p:nvPr userDrawn="1"/>
          </p:nvSpPr>
          <p:spPr>
            <a:xfrm>
              <a:off x="0" y="0"/>
              <a:ext cx="12192003" cy="6858000"/>
            </a:xfrm>
            <a:prstGeom prst="rect">
              <a:avLst/>
            </a:prstGeom>
            <a:solidFill>
              <a:schemeClr val="bg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sp>
        <p:nvSpPr>
          <p:cNvPr id="2" name="日期占位符 1"/>
          <p:cNvSpPr>
            <a:spLocks noGrp="1"/>
          </p:cNvSpPr>
          <p:nvPr>
            <p:ph type="dt" sz="half" idx="10"/>
          </p:nvPr>
        </p:nvSpPr>
        <p:spPr>
          <a:xfrm>
            <a:off x="838200" y="6356350"/>
            <a:ext cx="2743200" cy="365125"/>
          </a:xfrm>
          <a:prstGeom prst="rect">
            <a:avLst/>
          </a:prstGeom>
        </p:spPr>
        <p:txBody>
          <a:bodyPr vert="horz" lIns="91440" tIns="45720" rIns="91440" bIns="45720" rtlCol="0" anchor="ct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lIns="91440" tIns="45720" rIns="91440" bIns="45720" rtlCol="0" anchor="ctr"/>
          <a:p>
            <a:pPr fontAlgn="auto"/>
            <a:endParaRPr lang="zh-CN" altLang="en-US" strike="noStrike"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lIns="91440" tIns="45720" rIns="91440" bIns="45720" rtlCol="0" anchor="ct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4099" name="组合 6"/>
          <p:cNvGrpSpPr/>
          <p:nvPr userDrawn="1"/>
        </p:nvGrpSpPr>
        <p:grpSpPr>
          <a:xfrm>
            <a:off x="0" y="0"/>
            <a:ext cx="12192000" cy="6858000"/>
            <a:chOff x="0" y="0"/>
            <a:chExt cx="12192003" cy="6858000"/>
          </a:xfrm>
        </p:grpSpPr>
        <p:pic>
          <p:nvPicPr>
            <p:cNvPr id="4100" name="图片 7"/>
            <p:cNvPicPr>
              <a:picLocks noChangeAspect="1"/>
            </p:cNvPicPr>
            <p:nvPr userDrawn="1"/>
          </p:nvPicPr>
          <p:blipFill>
            <a:blip r:embed="rId2"/>
            <a:srcRect l="11823"/>
            <a:stretch>
              <a:fillRect/>
            </a:stretch>
          </p:blipFill>
          <p:spPr>
            <a:xfrm>
              <a:off x="0" y="0"/>
              <a:ext cx="12192000" cy="6858000"/>
            </a:xfrm>
            <a:prstGeom prst="rect">
              <a:avLst/>
            </a:prstGeom>
            <a:noFill/>
            <a:ln w="9525">
              <a:noFill/>
            </a:ln>
          </p:spPr>
        </p:pic>
        <p:sp>
          <p:nvSpPr>
            <p:cNvPr id="9" name="矩形 8"/>
            <p:cNvSpPr/>
            <p:nvPr userDrawn="1"/>
          </p:nvSpPr>
          <p:spPr>
            <a:xfrm>
              <a:off x="0" y="0"/>
              <a:ext cx="12192003" cy="6858000"/>
            </a:xfrm>
            <a:prstGeom prst="rect">
              <a:avLst/>
            </a:prstGeom>
            <a:solidFill>
              <a:schemeClr val="bg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sp>
        <p:nvSpPr>
          <p:cNvPr id="4" name="日期占位符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p>
            <a:pPr fontAlgn="auto"/>
            <a:endParaRPr lang="zh-CN" altLang="en-US" strike="noStrike" noProof="1"/>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p>
            <a:pPr fontAlgn="auto"/>
            <a:endParaRPr lang="zh-CN" altLang="en-US" strike="noStrike"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3075" name="组合 8"/>
          <p:cNvGrpSpPr/>
          <p:nvPr userDrawn="1"/>
        </p:nvGrpSpPr>
        <p:grpSpPr>
          <a:xfrm>
            <a:off x="0" y="0"/>
            <a:ext cx="12192000" cy="6858000"/>
            <a:chOff x="0" y="0"/>
            <a:chExt cx="12192003" cy="6858000"/>
          </a:xfrm>
        </p:grpSpPr>
        <p:pic>
          <p:nvPicPr>
            <p:cNvPr id="3076" name="图片 14"/>
            <p:cNvPicPr>
              <a:picLocks noChangeAspect="1"/>
            </p:cNvPicPr>
            <p:nvPr userDrawn="1"/>
          </p:nvPicPr>
          <p:blipFill>
            <a:blip r:embed="rId2"/>
            <a:srcRect l="11823"/>
            <a:stretch>
              <a:fillRect/>
            </a:stretch>
          </p:blipFill>
          <p:spPr>
            <a:xfrm>
              <a:off x="0" y="0"/>
              <a:ext cx="12192000" cy="6858000"/>
            </a:xfrm>
            <a:prstGeom prst="rect">
              <a:avLst/>
            </a:prstGeom>
            <a:noFill/>
            <a:ln w="9525">
              <a:noFill/>
            </a:ln>
          </p:spPr>
        </p:pic>
        <p:sp>
          <p:nvSpPr>
            <p:cNvPr id="16" name="矩形 15"/>
            <p:cNvSpPr/>
            <p:nvPr userDrawn="1"/>
          </p:nvSpPr>
          <p:spPr>
            <a:xfrm>
              <a:off x="0" y="0"/>
              <a:ext cx="12192003" cy="6858000"/>
            </a:xfrm>
            <a:prstGeom prst="rect">
              <a:avLst/>
            </a:prstGeom>
            <a:solidFill>
              <a:schemeClr val="bg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sp>
        <p:nvSpPr>
          <p:cNvPr id="2" name="日期占位符 1"/>
          <p:cNvSpPr>
            <a:spLocks noGrp="1"/>
          </p:cNvSpPr>
          <p:nvPr>
            <p:ph type="dt" sz="half" idx="10"/>
          </p:nvPr>
        </p:nvSpPr>
        <p:spPr>
          <a:xfrm>
            <a:off x="838200" y="6356350"/>
            <a:ext cx="2743200" cy="365125"/>
          </a:xfrm>
          <a:prstGeom prst="rect">
            <a:avLst/>
          </a:prstGeom>
        </p:spPr>
        <p:txBody>
          <a:bodyPr vert="horz" lIns="91440" tIns="45720" rIns="91440" bIns="45720" rtlCol="0" anchor="ctr"/>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lIns="91440" tIns="45720" rIns="91440" bIns="45720" rtlCol="0" anchor="ctr"/>
          <a:p>
            <a:pPr fontAlgn="auto"/>
            <a:endParaRPr lang="zh-CN" altLang="en-US" strike="noStrike"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lIns="91440" tIns="45720" rIns="91440" bIns="45720" rtlCol="0" anchor="ctr"/>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4099" name="组合 6"/>
          <p:cNvGrpSpPr/>
          <p:nvPr userDrawn="1"/>
        </p:nvGrpSpPr>
        <p:grpSpPr>
          <a:xfrm>
            <a:off x="0" y="0"/>
            <a:ext cx="12192000" cy="6858000"/>
            <a:chOff x="0" y="0"/>
            <a:chExt cx="12192003" cy="6858000"/>
          </a:xfrm>
        </p:grpSpPr>
        <p:pic>
          <p:nvPicPr>
            <p:cNvPr id="4100" name="图片 7"/>
            <p:cNvPicPr>
              <a:picLocks noChangeAspect="1"/>
            </p:cNvPicPr>
            <p:nvPr userDrawn="1"/>
          </p:nvPicPr>
          <p:blipFill>
            <a:blip r:embed="rId2"/>
            <a:srcRect l="11823"/>
            <a:stretch>
              <a:fillRect/>
            </a:stretch>
          </p:blipFill>
          <p:spPr>
            <a:xfrm>
              <a:off x="0" y="0"/>
              <a:ext cx="12192000" cy="6858000"/>
            </a:xfrm>
            <a:prstGeom prst="rect">
              <a:avLst/>
            </a:prstGeom>
            <a:noFill/>
            <a:ln w="9525">
              <a:noFill/>
            </a:ln>
          </p:spPr>
        </p:pic>
        <p:sp>
          <p:nvSpPr>
            <p:cNvPr id="9" name="矩形 8"/>
            <p:cNvSpPr/>
            <p:nvPr userDrawn="1"/>
          </p:nvSpPr>
          <p:spPr>
            <a:xfrm>
              <a:off x="0" y="0"/>
              <a:ext cx="12192003" cy="6858000"/>
            </a:xfrm>
            <a:prstGeom prst="rect">
              <a:avLst/>
            </a:prstGeom>
            <a:solidFill>
              <a:schemeClr val="bg1">
                <a:alpha val="8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sp>
        <p:nvSpPr>
          <p:cNvPr id="4" name="日期占位符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p>
            <a:pPr fontAlgn="auto"/>
            <a:endParaRPr lang="zh-CN" altLang="en-US" strike="noStrike" noProof="1"/>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vert="horz" lIns="91440" tIns="45720" rIns="91440" bIns="45720" rtlCol="0" anchor="ct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3" name="页脚占位符 2"/>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p>
            <a:pPr fontAlgn="auto"/>
            <a:endParaRPr lang="zh-CN" altLang="en-US" strike="noStrike" noProof="1"/>
          </a:p>
        </p:txBody>
      </p:sp>
      <p:sp>
        <p:nvSpPr>
          <p:cNvPr id="4" name="灯片编号占位符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fld id="{82F288E0-7875-42C4-84C8-98DBBD3BF4D2}" type="datetimeFigureOut">
              <a:rPr lang="zh-CN" altLang="en-US" strike="noStrike" noProof="1" smtClean="0">
                <a:latin typeface="+mn-lt"/>
                <a:ea typeface="+mn-ea"/>
                <a:cs typeface="+mn-cs"/>
              </a:rPr>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fld id="{7D9BB5D0-35E4-459D-AEF3-FE4D7C45CC19}" type="slidenum">
              <a:rPr lang="zh-CN" altLang="en-US" strike="noStrike" noProof="1" smtClean="0">
                <a:latin typeface="+mn-lt"/>
                <a:ea typeface="+mn-ea"/>
                <a:cs typeface="+mn-cs"/>
              </a:rPr>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image" Target="../media/image2.png"/><Relationship Id="rId2" Type="http://schemas.openxmlformats.org/officeDocument/2006/relationships/tags" Target="../tags/tag2.xml"/><Relationship Id="rId17" Type="http://schemas.openxmlformats.org/officeDocument/2006/relationships/slideLayout" Target="../slideLayouts/slideLayout2.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5.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image" Target="../media/image18.png"/><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40.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41.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14.xml.rels><?xml version="1.0" encoding="UTF-8" standalone="yes"?>
<Relationships xmlns="http://schemas.openxmlformats.org/package/2006/relationships"><Relationship Id="rId9" Type="http://schemas.openxmlformats.org/officeDocument/2006/relationships/tags" Target="../tags/tag45.xml"/><Relationship Id="rId8" Type="http://schemas.openxmlformats.org/officeDocument/2006/relationships/image" Target="../media/image27.jpeg"/><Relationship Id="rId7" Type="http://schemas.openxmlformats.org/officeDocument/2006/relationships/tags" Target="../tags/tag44.xml"/><Relationship Id="rId6" Type="http://schemas.openxmlformats.org/officeDocument/2006/relationships/image" Target="../media/image26.jpeg"/><Relationship Id="rId5" Type="http://schemas.openxmlformats.org/officeDocument/2006/relationships/tags" Target="../tags/tag43.xml"/><Relationship Id="rId4" Type="http://schemas.openxmlformats.org/officeDocument/2006/relationships/image" Target="../media/image25.png"/><Relationship Id="rId3" Type="http://schemas.openxmlformats.org/officeDocument/2006/relationships/tags" Target="../tags/tag42.xml"/><Relationship Id="rId2" Type="http://schemas.openxmlformats.org/officeDocument/2006/relationships/image" Target="../media/image24.jpeg"/><Relationship Id="rId18" Type="http://schemas.openxmlformats.org/officeDocument/2006/relationships/notesSlide" Target="../notesSlides/notesSlide7.xml"/><Relationship Id="rId17" Type="http://schemas.openxmlformats.org/officeDocument/2006/relationships/slideLayout" Target="../slideLayouts/slideLayout5.xml"/><Relationship Id="rId16" Type="http://schemas.openxmlformats.org/officeDocument/2006/relationships/tags" Target="../tags/tag49.xml"/><Relationship Id="rId15" Type="http://schemas.openxmlformats.org/officeDocument/2006/relationships/tags" Target="../tags/tag48.xml"/><Relationship Id="rId14" Type="http://schemas.openxmlformats.org/officeDocument/2006/relationships/image" Target="../media/image30.png"/><Relationship Id="rId13" Type="http://schemas.openxmlformats.org/officeDocument/2006/relationships/tags" Target="../tags/tag47.xml"/><Relationship Id="rId12" Type="http://schemas.openxmlformats.org/officeDocument/2006/relationships/image" Target="../media/image29.png"/><Relationship Id="rId11" Type="http://schemas.openxmlformats.org/officeDocument/2006/relationships/tags" Target="../tags/tag46.xml"/><Relationship Id="rId10" Type="http://schemas.openxmlformats.org/officeDocument/2006/relationships/image" Target="../media/image28.jpeg"/><Relationship Id="rId1" Type="http://schemas.openxmlformats.org/officeDocument/2006/relationships/image" Target="../media/image23.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5.xml"/><Relationship Id="rId4" Type="http://schemas.openxmlformats.org/officeDocument/2006/relationships/tags" Target="../tags/tag51.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tags" Target="../tags/tag50.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5.xml"/><Relationship Id="rId2" Type="http://schemas.openxmlformats.org/officeDocument/2006/relationships/tags" Target="../tags/tag53.xml"/><Relationship Id="rId1" Type="http://schemas.openxmlformats.org/officeDocument/2006/relationships/tags" Target="../tags/tag52.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5.xml"/><Relationship Id="rId2" Type="http://schemas.openxmlformats.org/officeDocument/2006/relationships/tags" Target="../tags/tag55.xml"/><Relationship Id="rId1" Type="http://schemas.openxmlformats.org/officeDocument/2006/relationships/tags" Target="../tags/tag54.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5.xml"/><Relationship Id="rId2" Type="http://schemas.openxmlformats.org/officeDocument/2006/relationships/tags" Target="../tags/tag57.xml"/><Relationship Id="rId1" Type="http://schemas.openxmlformats.org/officeDocument/2006/relationships/tags" Target="../tags/tag56.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5.xml"/><Relationship Id="rId2" Type="http://schemas.openxmlformats.org/officeDocument/2006/relationships/tags" Target="../tags/tag58.xml"/><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60.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5.xml"/><Relationship Id="rId4" Type="http://schemas.openxmlformats.org/officeDocument/2006/relationships/tags" Target="../tags/tag61.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NULL" TargetMode="External"/><Relationship Id="rId1" Type="http://schemas.openxmlformats.org/officeDocument/2006/relationships/image" Target="../media/image34.png"/></Relationships>
</file>

<file path=ppt/slides/_rels/slide24.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6" Type="http://schemas.openxmlformats.org/officeDocument/2006/relationships/notesSlide" Target="../notesSlides/notesSlide15.xml"/><Relationship Id="rId15" Type="http://schemas.openxmlformats.org/officeDocument/2006/relationships/slideLayout" Target="../slideLayouts/slideLayout5.xml"/><Relationship Id="rId14" Type="http://schemas.openxmlformats.org/officeDocument/2006/relationships/tags" Target="../tags/tag75.xml"/><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tags" Target="../tags/tag62.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image" Target="NULL" TargetMode="External"/><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5.xml"/><Relationship Id="rId3" Type="http://schemas.openxmlformats.org/officeDocument/2006/relationships/tags" Target="../tags/tag78.xml"/><Relationship Id="rId2" Type="http://schemas.openxmlformats.org/officeDocument/2006/relationships/image" Target="../media/image37.png"/><Relationship Id="rId1" Type="http://schemas.openxmlformats.org/officeDocument/2006/relationships/image" Target="../media/image36.png"/></Relationships>
</file>

<file path=ppt/slides/_rels/slide3.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image" Target="../media/image5.png"/><Relationship Id="rId7" Type="http://schemas.openxmlformats.org/officeDocument/2006/relationships/tags" Target="../tags/tag23.xml"/><Relationship Id="rId6" Type="http://schemas.openxmlformats.org/officeDocument/2006/relationships/image" Target="../media/image4.png"/><Relationship Id="rId5" Type="http://schemas.openxmlformats.org/officeDocument/2006/relationships/tags" Target="../tags/tag22.xml"/><Relationship Id="rId4" Type="http://schemas.openxmlformats.org/officeDocument/2006/relationships/image" Target="../media/image3.png"/><Relationship Id="rId3" Type="http://schemas.openxmlformats.org/officeDocument/2006/relationships/tags" Target="../tags/tag21.xml"/><Relationship Id="rId2" Type="http://schemas.openxmlformats.org/officeDocument/2006/relationships/tags" Target="../tags/tag20.xml"/><Relationship Id="rId13" Type="http://schemas.openxmlformats.org/officeDocument/2006/relationships/notesSlide" Target="../notesSlides/notesSlide1.xml"/><Relationship Id="rId12" Type="http://schemas.openxmlformats.org/officeDocument/2006/relationships/slideLayout" Target="../slideLayouts/slideLayout6.xml"/><Relationship Id="rId11" Type="http://schemas.openxmlformats.org/officeDocument/2006/relationships/tags" Target="../tags/tag25.xml"/><Relationship Id="rId10" Type="http://schemas.openxmlformats.org/officeDocument/2006/relationships/image" Target="../media/image6.jpeg"/><Relationship Id="rId1" Type="http://schemas.openxmlformats.org/officeDocument/2006/relationships/tags" Target="../tags/tag19.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0.xml"/><Relationship Id="rId2" Type="http://schemas.openxmlformats.org/officeDocument/2006/relationships/image" Target="../media/image7.png"/><Relationship Id="rId1" Type="http://schemas.openxmlformats.org/officeDocument/2006/relationships/tags" Target="../tags/tag29.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31.xml"/><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5.xml"/><Relationship Id="rId3" Type="http://schemas.openxmlformats.org/officeDocument/2006/relationships/tags" Target="../tags/tag32.xml"/><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5.xml"/><Relationship Id="rId2" Type="http://schemas.openxmlformats.org/officeDocument/2006/relationships/tags" Target="../tags/tag33.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34.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6985" y="0"/>
            <a:ext cx="12198985" cy="524510"/>
          </a:xfrm>
          <a:prstGeom prst="rect">
            <a:avLst/>
          </a:prstGeom>
          <a:solidFill>
            <a:srgbClr val="C00000"/>
          </a:solid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mn-ea"/>
                <a:cs typeface="+mn-ea"/>
              </a:defRPr>
            </a:lvl1pPr>
          </a:lstStyle>
          <a:p>
            <a:pPr lvl="0" algn="ctr">
              <a:lnSpc>
                <a:spcPct val="100000"/>
              </a:lnSpc>
              <a:buClrTx/>
              <a:buSzTx/>
              <a:buFontTx/>
            </a:pPr>
            <a:r>
              <a:rPr lang="zh-CN" sz="2800" b="1">
                <a:solidFill>
                  <a:schemeClr val="bg1"/>
                </a:solidFill>
                <a:latin typeface="楷体" pitchFamily="49" charset="-122"/>
                <a:ea typeface="楷体" pitchFamily="49" charset="-122"/>
                <a:cs typeface="楷体" pitchFamily="49" charset="-122"/>
                <a:sym typeface="+mn-ea"/>
              </a:rPr>
              <a:t>时空定位和阶段</a:t>
            </a:r>
            <a:r>
              <a:rPr lang="zh-CN" sz="2800" b="1">
                <a:solidFill>
                  <a:schemeClr val="bg1"/>
                </a:solidFill>
                <a:latin typeface="楷体" pitchFamily="49" charset="-122"/>
                <a:ea typeface="楷体" pitchFamily="49" charset="-122"/>
                <a:cs typeface="楷体" pitchFamily="49" charset="-122"/>
                <a:sym typeface="+mn-ea"/>
              </a:rPr>
              <a:t>特征</a:t>
            </a:r>
            <a:endParaRPr lang="zh-CN" sz="2800" b="1">
              <a:solidFill>
                <a:schemeClr val="bg1"/>
              </a:solidFill>
              <a:latin typeface="楷体" pitchFamily="49" charset="-122"/>
              <a:ea typeface="楷体" pitchFamily="49" charset="-122"/>
              <a:cs typeface="楷体" pitchFamily="49" charset="-122"/>
              <a:sym typeface="+mn-ea"/>
            </a:endParaRPr>
          </a:p>
        </p:txBody>
      </p:sp>
      <p:grpSp>
        <p:nvGrpSpPr>
          <p:cNvPr id="2" name="组合 1"/>
          <p:cNvGrpSpPr/>
          <p:nvPr/>
        </p:nvGrpSpPr>
        <p:grpSpPr>
          <a:xfrm>
            <a:off x="635" y="1630680"/>
            <a:ext cx="5523865" cy="5184775"/>
            <a:chOff x="34" y="2479"/>
            <a:chExt cx="7805" cy="6980"/>
          </a:xfrm>
        </p:grpSpPr>
        <p:pic>
          <p:nvPicPr>
            <p:cNvPr id="3" name="图片 2"/>
            <p:cNvPicPr>
              <a:picLocks noChangeAspect="1"/>
            </p:cNvPicPr>
            <p:nvPr>
              <p:custDataLst>
                <p:tags r:id="rId2"/>
              </p:custDataLst>
            </p:nvPr>
          </p:nvPicPr>
          <p:blipFill>
            <a:blip r:embed="rId3"/>
            <a:srcRect l="6002" r="2818"/>
            <a:stretch>
              <a:fillRect/>
            </a:stretch>
          </p:blipFill>
          <p:spPr>
            <a:xfrm>
              <a:off x="137" y="2479"/>
              <a:ext cx="7702" cy="6980"/>
            </a:xfrm>
            <a:prstGeom prst="rect">
              <a:avLst/>
            </a:prstGeom>
          </p:spPr>
        </p:pic>
        <p:sp>
          <p:nvSpPr>
            <p:cNvPr id="6" name="圆角矩形 5"/>
            <p:cNvSpPr/>
            <p:nvPr>
              <p:custDataLst>
                <p:tags r:id="rId4"/>
              </p:custDataLst>
            </p:nvPr>
          </p:nvSpPr>
          <p:spPr>
            <a:xfrm>
              <a:off x="5546" y="2805"/>
              <a:ext cx="1355" cy="472"/>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圆角矩形 4"/>
            <p:cNvSpPr/>
            <p:nvPr>
              <p:custDataLst>
                <p:tags r:id="rId5"/>
              </p:custDataLst>
            </p:nvPr>
          </p:nvSpPr>
          <p:spPr>
            <a:xfrm>
              <a:off x="3832" y="3375"/>
              <a:ext cx="2315" cy="504"/>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圆角矩形 6"/>
            <p:cNvSpPr/>
            <p:nvPr>
              <p:custDataLst>
                <p:tags r:id="rId6"/>
              </p:custDataLst>
            </p:nvPr>
          </p:nvSpPr>
          <p:spPr>
            <a:xfrm>
              <a:off x="34" y="3970"/>
              <a:ext cx="1544" cy="41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圆角矩形 26"/>
            <p:cNvSpPr/>
            <p:nvPr>
              <p:custDataLst>
                <p:tags r:id="rId7"/>
              </p:custDataLst>
            </p:nvPr>
          </p:nvSpPr>
          <p:spPr>
            <a:xfrm>
              <a:off x="4727" y="3977"/>
              <a:ext cx="1844" cy="410"/>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圆角矩形 29"/>
            <p:cNvSpPr/>
            <p:nvPr>
              <p:custDataLst>
                <p:tags r:id="rId8"/>
              </p:custDataLst>
            </p:nvPr>
          </p:nvSpPr>
          <p:spPr>
            <a:xfrm>
              <a:off x="5075" y="5087"/>
              <a:ext cx="2566" cy="473"/>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圆角矩形 30"/>
            <p:cNvSpPr/>
            <p:nvPr>
              <p:custDataLst>
                <p:tags r:id="rId9"/>
              </p:custDataLst>
            </p:nvPr>
          </p:nvSpPr>
          <p:spPr>
            <a:xfrm>
              <a:off x="1147" y="6203"/>
              <a:ext cx="2686" cy="487"/>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圆角矩形 31"/>
            <p:cNvSpPr/>
            <p:nvPr>
              <p:custDataLst>
                <p:tags r:id="rId10"/>
              </p:custDataLst>
            </p:nvPr>
          </p:nvSpPr>
          <p:spPr>
            <a:xfrm>
              <a:off x="1373" y="7339"/>
              <a:ext cx="1606" cy="441"/>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圆角矩形 32"/>
            <p:cNvSpPr/>
            <p:nvPr>
              <p:custDataLst>
                <p:tags r:id="rId11"/>
              </p:custDataLst>
            </p:nvPr>
          </p:nvSpPr>
          <p:spPr>
            <a:xfrm>
              <a:off x="2202" y="8429"/>
              <a:ext cx="2022" cy="441"/>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圆角矩形 33"/>
            <p:cNvSpPr/>
            <p:nvPr>
              <p:custDataLst>
                <p:tags r:id="rId12"/>
              </p:custDataLst>
            </p:nvPr>
          </p:nvSpPr>
          <p:spPr>
            <a:xfrm>
              <a:off x="5075" y="8500"/>
              <a:ext cx="2567" cy="441"/>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8" name="矩形 7"/>
          <p:cNvSpPr/>
          <p:nvPr>
            <p:custDataLst>
              <p:tags r:id="rId13"/>
            </p:custDataLst>
          </p:nvPr>
        </p:nvSpPr>
        <p:spPr>
          <a:xfrm>
            <a:off x="-274955" y="456565"/>
            <a:ext cx="12192000" cy="767080"/>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00000"/>
              </a:lnSpc>
            </a:pPr>
            <a:r>
              <a:rPr lang="en-US" altLang="zh-CN" sz="2800" b="1" dirty="0">
                <a:solidFill>
                  <a:srgbClr val="C00000"/>
                </a:solidFill>
                <a:highlight>
                  <a:srgbClr val="FFFF00"/>
                </a:highlight>
                <a:latin typeface="黑体" charset="-122"/>
                <a:ea typeface="黑体" charset="-122"/>
                <a:cs typeface="黑体" charset="-122"/>
              </a:rPr>
              <a:t>   </a:t>
            </a:r>
            <a:r>
              <a:rPr lang="zh-CN" altLang="en-US" sz="2800" b="1" dirty="0">
                <a:solidFill>
                  <a:srgbClr val="C00000"/>
                </a:solidFill>
                <a:highlight>
                  <a:srgbClr val="FFFF00"/>
                </a:highlight>
                <a:latin typeface="黑体" charset="-122"/>
                <a:ea typeface="黑体" charset="-122"/>
                <a:cs typeface="黑体" charset="-122"/>
              </a:rPr>
              <a:t>第七单元   两次世界大战、十月革命与国际秩序的演变</a:t>
            </a:r>
            <a:endParaRPr lang="zh-CN" altLang="en-US" sz="2800" b="1" dirty="0">
              <a:solidFill>
                <a:srgbClr val="C00000"/>
              </a:solidFill>
              <a:highlight>
                <a:srgbClr val="FFFF00"/>
              </a:highlight>
              <a:latin typeface="黑体" charset="-122"/>
              <a:ea typeface="黑体" charset="-122"/>
              <a:cs typeface="黑体" charset="-122"/>
            </a:endParaRPr>
          </a:p>
        </p:txBody>
      </p:sp>
      <p:graphicFrame>
        <p:nvGraphicFramePr>
          <p:cNvPr id="11" name="表格 10"/>
          <p:cNvGraphicFramePr/>
          <p:nvPr>
            <p:custDataLst>
              <p:tags r:id="rId14"/>
            </p:custDataLst>
          </p:nvPr>
        </p:nvGraphicFramePr>
        <p:xfrm>
          <a:off x="5669280" y="2887345"/>
          <a:ext cx="6393180" cy="3319145"/>
        </p:xfrm>
        <a:graphic>
          <a:graphicData uri="http://schemas.openxmlformats.org/drawingml/2006/table">
            <a:tbl>
              <a:tblPr firstRow="1" bandRow="1">
                <a:tableStyleId>{8EC20E35-A176-4012-BC5E-935CFFF8708E}</a:tableStyleId>
              </a:tblPr>
              <a:tblGrid>
                <a:gridCol w="932180"/>
                <a:gridCol w="5461000"/>
              </a:tblGrid>
              <a:tr h="850265">
                <a:tc rowSpan="2">
                  <a:txBody>
                    <a:bodyPr/>
                    <a:p>
                      <a:pPr>
                        <a:buNone/>
                      </a:pPr>
                      <a:r>
                        <a:rPr lang="zh-CN" altLang="en-US" sz="2400">
                          <a:latin typeface="黑体" charset="-122"/>
                          <a:ea typeface="黑体" charset="-122"/>
                        </a:rPr>
                        <a:t>一、</a:t>
                      </a:r>
                      <a:endParaRPr lang="zh-CN" altLang="en-US" sz="2400">
                        <a:latin typeface="黑体" charset="-122"/>
                        <a:ea typeface="黑体" charset="-122"/>
                      </a:endParaRPr>
                    </a:p>
                    <a:p>
                      <a:pPr>
                        <a:buNone/>
                      </a:pPr>
                      <a:r>
                        <a:rPr lang="zh-CN" altLang="en-US" sz="2400">
                          <a:solidFill>
                            <a:srgbClr val="FFFF00"/>
                          </a:solidFill>
                          <a:highlight>
                            <a:srgbClr val="FF0000"/>
                          </a:highlight>
                          <a:latin typeface="黑体" charset="-122"/>
                          <a:ea typeface="黑体" charset="-122"/>
                        </a:rPr>
                        <a:t>战争</a:t>
                      </a:r>
                      <a:endParaRPr lang="zh-CN" altLang="en-US" sz="2400">
                        <a:solidFill>
                          <a:srgbClr val="FFFF00"/>
                        </a:solidFill>
                        <a:highlight>
                          <a:srgbClr val="FF0000"/>
                        </a:highlight>
                        <a:latin typeface="黑体" charset="-122"/>
                        <a:ea typeface="黑体" charset="-122"/>
                      </a:endParaRPr>
                    </a:p>
                    <a:p>
                      <a:pPr>
                        <a:buNone/>
                      </a:pPr>
                      <a:r>
                        <a:rPr lang="zh-CN" altLang="en-US" sz="2400">
                          <a:latin typeface="黑体" charset="-122"/>
                          <a:ea typeface="黑体" charset="-122"/>
                        </a:rPr>
                        <a:t>与</a:t>
                      </a:r>
                      <a:endParaRPr lang="zh-CN" altLang="en-US" sz="2400">
                        <a:latin typeface="黑体" charset="-122"/>
                        <a:ea typeface="黑体" charset="-122"/>
                      </a:endParaRPr>
                    </a:p>
                    <a:p>
                      <a:pPr>
                        <a:buNone/>
                      </a:pPr>
                      <a:r>
                        <a:rPr lang="zh-CN" altLang="en-US" sz="2400">
                          <a:solidFill>
                            <a:srgbClr val="FFFF00"/>
                          </a:solidFill>
                          <a:latin typeface="黑体" charset="-122"/>
                          <a:ea typeface="黑体" charset="-122"/>
                        </a:rPr>
                        <a:t>秩序</a:t>
                      </a:r>
                      <a:endParaRPr lang="zh-CN" altLang="en-US" sz="2400">
                        <a:solidFill>
                          <a:srgbClr val="FFFF00"/>
                        </a:solidFill>
                        <a:latin typeface="黑体" charset="-122"/>
                        <a:ea typeface="黑体" charset="-122"/>
                      </a:endParaRPr>
                    </a:p>
                  </a:txBody>
                  <a:tcP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zh-CN" altLang="en-US" sz="2400" b="1">
                          <a:latin typeface="宋体" pitchFamily="2" charset="-122"/>
                          <a:ea typeface="宋体" pitchFamily="2" charset="-122"/>
                          <a:cs typeface="宋体" pitchFamily="2" charset="-122"/>
                        </a:rPr>
                        <a:t>第</a:t>
                      </a:r>
                      <a:r>
                        <a:rPr lang="en-US" altLang="zh-CN" sz="2400" b="1">
                          <a:latin typeface="宋体" pitchFamily="2" charset="-122"/>
                          <a:ea typeface="宋体" pitchFamily="2" charset="-122"/>
                          <a:cs typeface="宋体" pitchFamily="2" charset="-122"/>
                        </a:rPr>
                        <a:t>14</a:t>
                      </a:r>
                      <a:r>
                        <a:rPr lang="zh-CN" altLang="en-US" sz="2400" b="1">
                          <a:latin typeface="宋体" pitchFamily="2" charset="-122"/>
                          <a:ea typeface="宋体" pitchFamily="2" charset="-122"/>
                          <a:cs typeface="宋体" pitchFamily="2" charset="-122"/>
                        </a:rPr>
                        <a:t>课</a:t>
                      </a:r>
                      <a:endParaRPr lang="zh-CN" altLang="en-US" sz="2400" b="1">
                        <a:latin typeface="宋体" pitchFamily="2" charset="-122"/>
                        <a:ea typeface="宋体" pitchFamily="2" charset="-122"/>
                        <a:cs typeface="宋体" pitchFamily="2" charset="-122"/>
                      </a:endParaRPr>
                    </a:p>
                    <a:p>
                      <a:pPr>
                        <a:buNone/>
                      </a:pPr>
                      <a:r>
                        <a:rPr lang="zh-CN" altLang="en-US" sz="2400" b="1">
                          <a:latin typeface="宋体" pitchFamily="2" charset="-122"/>
                          <a:ea typeface="宋体" pitchFamily="2" charset="-122"/>
                          <a:cs typeface="宋体" pitchFamily="2" charset="-122"/>
                        </a:rPr>
                        <a:t>第一次世界大战与战后国际</a:t>
                      </a:r>
                      <a:r>
                        <a:rPr lang="zh-CN" altLang="en-US" sz="2400" b="1">
                          <a:solidFill>
                            <a:srgbClr val="FFFF00"/>
                          </a:solidFill>
                          <a:latin typeface="宋体" pitchFamily="2" charset="-122"/>
                          <a:ea typeface="宋体" pitchFamily="2" charset="-122"/>
                          <a:cs typeface="宋体" pitchFamily="2" charset="-122"/>
                        </a:rPr>
                        <a:t>秩序</a:t>
                      </a:r>
                      <a:endParaRPr lang="zh-CN" altLang="en-US" sz="2400" b="1">
                        <a:solidFill>
                          <a:srgbClr val="FFFF00"/>
                        </a:solidFill>
                        <a:latin typeface="宋体" pitchFamily="2" charset="-122"/>
                        <a:ea typeface="宋体" pitchFamily="2" charset="-122"/>
                        <a:cs typeface="宋体" pitchFamily="2" charset="-122"/>
                      </a:endParaRPr>
                    </a:p>
                  </a:txBody>
                  <a:tcP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822960">
                <a:tc vMerge="1">
                  <a:tcPr>
                    <a:lnL w="12700">
                      <a:solidFill>
                        <a:schemeClr val="tx1"/>
                      </a:solidFill>
                      <a:prstDash val="solid"/>
                    </a:lnL>
                    <a:lnR w="12700" cmpd="sng">
                      <a:solidFill>
                        <a:schemeClr val="tx1"/>
                      </a:solidFill>
                      <a:prstDash val="solid"/>
                    </a:lnR>
                    <a:lnB w="12700" cmpd="sng">
                      <a:solidFill>
                        <a:schemeClr val="tx1"/>
                      </a:solidFill>
                      <a:prstDash val="solid"/>
                    </a:lnB>
                  </a:tcPr>
                </a:tc>
                <a:tc>
                  <a:txBody>
                    <a:bodyPr/>
                    <a:p>
                      <a:pPr>
                        <a:buNone/>
                      </a:pPr>
                      <a:r>
                        <a:rPr lang="zh-CN" altLang="en-US" sz="2400" b="1">
                          <a:latin typeface="宋体" pitchFamily="2" charset="-122"/>
                          <a:ea typeface="宋体" pitchFamily="2" charset="-122"/>
                          <a:cs typeface="宋体" pitchFamily="2" charset="-122"/>
                        </a:rPr>
                        <a:t>第</a:t>
                      </a:r>
                      <a:r>
                        <a:rPr lang="en-US" altLang="zh-CN" sz="2400" b="1">
                          <a:latin typeface="宋体" pitchFamily="2" charset="-122"/>
                          <a:ea typeface="宋体" pitchFamily="2" charset="-122"/>
                          <a:cs typeface="宋体" pitchFamily="2" charset="-122"/>
                        </a:rPr>
                        <a:t>17</a:t>
                      </a:r>
                      <a:r>
                        <a:rPr lang="zh-CN" altLang="en-US" sz="2400" b="1">
                          <a:latin typeface="宋体" pitchFamily="2" charset="-122"/>
                          <a:ea typeface="宋体" pitchFamily="2" charset="-122"/>
                          <a:cs typeface="宋体" pitchFamily="2" charset="-122"/>
                        </a:rPr>
                        <a:t>课</a:t>
                      </a:r>
                      <a:r>
                        <a:rPr lang="en-US" altLang="zh-CN" sz="2400" b="1">
                          <a:latin typeface="宋体" pitchFamily="2" charset="-122"/>
                          <a:ea typeface="宋体" pitchFamily="2" charset="-122"/>
                          <a:cs typeface="宋体" pitchFamily="2" charset="-122"/>
                        </a:rPr>
                        <a:t> </a:t>
                      </a:r>
                      <a:endParaRPr lang="en-US" altLang="zh-CN" sz="2400" b="1">
                        <a:latin typeface="宋体" pitchFamily="2" charset="-122"/>
                        <a:ea typeface="宋体" pitchFamily="2" charset="-122"/>
                        <a:cs typeface="宋体" pitchFamily="2" charset="-122"/>
                      </a:endParaRPr>
                    </a:p>
                    <a:p>
                      <a:pPr>
                        <a:buNone/>
                      </a:pPr>
                      <a:r>
                        <a:rPr lang="zh-CN" altLang="en-US" sz="2400" b="1">
                          <a:latin typeface="宋体" pitchFamily="2" charset="-122"/>
                          <a:ea typeface="宋体" pitchFamily="2" charset="-122"/>
                          <a:cs typeface="宋体" pitchFamily="2" charset="-122"/>
                        </a:rPr>
                        <a:t>第二次世界大战与战后国际</a:t>
                      </a:r>
                      <a:r>
                        <a:rPr lang="zh-CN" altLang="en-US" sz="2400" b="1">
                          <a:solidFill>
                            <a:schemeClr val="tx1"/>
                          </a:solidFill>
                          <a:highlight>
                            <a:srgbClr val="FFFF00"/>
                          </a:highlight>
                          <a:latin typeface="宋体" pitchFamily="2" charset="-122"/>
                          <a:ea typeface="宋体" pitchFamily="2" charset="-122"/>
                          <a:cs typeface="宋体" pitchFamily="2" charset="-122"/>
                        </a:rPr>
                        <a:t>秩序</a:t>
                      </a:r>
                      <a:r>
                        <a:rPr lang="zh-CN" altLang="en-US" sz="2400" b="1">
                          <a:latin typeface="宋体" pitchFamily="2" charset="-122"/>
                          <a:ea typeface="宋体" pitchFamily="2" charset="-122"/>
                          <a:cs typeface="宋体" pitchFamily="2" charset="-122"/>
                        </a:rPr>
                        <a:t>的形成</a:t>
                      </a:r>
                      <a:endParaRPr lang="zh-CN" altLang="en-US" sz="2400" b="1">
                        <a:latin typeface="宋体" pitchFamily="2" charset="-122"/>
                        <a:ea typeface="宋体" pitchFamily="2" charset="-122"/>
                        <a:cs typeface="宋体" pitchFamily="2"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822960">
                <a:tc rowSpan="2">
                  <a:txBody>
                    <a:bodyPr/>
                    <a:p>
                      <a:pPr>
                        <a:buNone/>
                      </a:pPr>
                      <a:r>
                        <a:rPr lang="zh-CN" altLang="en-US" sz="2400">
                          <a:latin typeface="黑体" charset="-122"/>
                          <a:ea typeface="黑体" charset="-122"/>
                        </a:rPr>
                        <a:t>二、</a:t>
                      </a:r>
                      <a:endParaRPr lang="zh-CN" altLang="en-US" sz="2400">
                        <a:latin typeface="黑体" charset="-122"/>
                        <a:ea typeface="黑体" charset="-122"/>
                      </a:endParaRPr>
                    </a:p>
                    <a:p>
                      <a:pPr>
                        <a:buNone/>
                      </a:pPr>
                      <a:r>
                        <a:rPr lang="zh-CN" altLang="en-US" sz="2400">
                          <a:solidFill>
                            <a:srgbClr val="C00000"/>
                          </a:solidFill>
                          <a:latin typeface="黑体" charset="-122"/>
                          <a:ea typeface="黑体" charset="-122"/>
                        </a:rPr>
                        <a:t>革命</a:t>
                      </a:r>
                      <a:r>
                        <a:rPr lang="zh-CN" altLang="en-US" sz="2400">
                          <a:latin typeface="黑体" charset="-122"/>
                          <a:ea typeface="黑体" charset="-122"/>
                          <a:sym typeface="+mn-ea"/>
                        </a:rPr>
                        <a:t>与</a:t>
                      </a:r>
                      <a:endParaRPr lang="zh-CN" altLang="en-US" sz="2400">
                        <a:latin typeface="黑体" charset="-122"/>
                        <a:ea typeface="黑体" charset="-122"/>
                      </a:endParaRPr>
                    </a:p>
                    <a:p>
                      <a:pPr>
                        <a:buNone/>
                      </a:pPr>
                      <a:r>
                        <a:rPr lang="zh-CN" altLang="en-US" sz="2400">
                          <a:solidFill>
                            <a:schemeClr val="tx1"/>
                          </a:solidFill>
                          <a:highlight>
                            <a:srgbClr val="FFFF00"/>
                          </a:highlight>
                          <a:latin typeface="黑体" charset="-122"/>
                          <a:ea typeface="黑体" charset="-122"/>
                        </a:rPr>
                        <a:t>秩序</a:t>
                      </a:r>
                      <a:endParaRPr lang="zh-CN" altLang="en-US" sz="2400">
                        <a:solidFill>
                          <a:schemeClr val="tx1"/>
                        </a:solidFill>
                        <a:highlight>
                          <a:srgbClr val="FFFF00"/>
                        </a:highlight>
                        <a:latin typeface="黑体" charset="-122"/>
                        <a:ea typeface="黑体"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p>
                      <a:pPr>
                        <a:buNone/>
                      </a:pPr>
                      <a:r>
                        <a:rPr lang="zh-CN" altLang="en-US" sz="2400" b="1">
                          <a:latin typeface="宋体" pitchFamily="2" charset="-122"/>
                          <a:ea typeface="宋体" pitchFamily="2" charset="-122"/>
                          <a:cs typeface="宋体" pitchFamily="2" charset="-122"/>
                        </a:rPr>
                        <a:t>第</a:t>
                      </a:r>
                      <a:r>
                        <a:rPr lang="en-US" altLang="zh-CN" sz="2400" b="1">
                          <a:latin typeface="宋体" pitchFamily="2" charset="-122"/>
                          <a:ea typeface="宋体" pitchFamily="2" charset="-122"/>
                          <a:cs typeface="宋体" pitchFamily="2" charset="-122"/>
                        </a:rPr>
                        <a:t>15</a:t>
                      </a:r>
                      <a:r>
                        <a:rPr lang="zh-CN" altLang="en-US" sz="2400" b="1">
                          <a:latin typeface="宋体" pitchFamily="2" charset="-122"/>
                          <a:ea typeface="宋体" pitchFamily="2" charset="-122"/>
                          <a:cs typeface="宋体" pitchFamily="2" charset="-122"/>
                        </a:rPr>
                        <a:t>课</a:t>
                      </a:r>
                      <a:endParaRPr lang="zh-CN" altLang="en-US" sz="2400" b="1">
                        <a:latin typeface="宋体" pitchFamily="2" charset="-122"/>
                        <a:ea typeface="宋体" pitchFamily="2" charset="-122"/>
                        <a:cs typeface="宋体" pitchFamily="2" charset="-122"/>
                      </a:endParaRPr>
                    </a:p>
                    <a:p>
                      <a:pPr>
                        <a:buNone/>
                      </a:pPr>
                      <a:r>
                        <a:rPr lang="zh-CN" altLang="en-US" sz="2400" b="1">
                          <a:latin typeface="宋体" pitchFamily="2" charset="-122"/>
                          <a:ea typeface="宋体" pitchFamily="2" charset="-122"/>
                          <a:cs typeface="宋体" pitchFamily="2" charset="-122"/>
                        </a:rPr>
                        <a:t>十月</a:t>
                      </a:r>
                      <a:r>
                        <a:rPr lang="zh-CN" altLang="en-US" sz="2400" b="1">
                          <a:solidFill>
                            <a:srgbClr val="C00000"/>
                          </a:solidFill>
                          <a:latin typeface="宋体" pitchFamily="2" charset="-122"/>
                          <a:ea typeface="宋体" pitchFamily="2" charset="-122"/>
                          <a:cs typeface="宋体" pitchFamily="2" charset="-122"/>
                        </a:rPr>
                        <a:t>革命</a:t>
                      </a:r>
                      <a:r>
                        <a:rPr lang="zh-CN" altLang="en-US" sz="2400" b="1">
                          <a:latin typeface="宋体" pitchFamily="2" charset="-122"/>
                          <a:ea typeface="宋体" pitchFamily="2" charset="-122"/>
                          <a:cs typeface="宋体" pitchFamily="2" charset="-122"/>
                        </a:rPr>
                        <a:t>的胜利与苏联的社会主义实践</a:t>
                      </a:r>
                      <a:endParaRPr lang="zh-CN" altLang="en-US" sz="2400" b="1">
                        <a:latin typeface="宋体" pitchFamily="2" charset="-122"/>
                        <a:ea typeface="宋体" pitchFamily="2" charset="-122"/>
                        <a:cs typeface="宋体" pitchFamily="2"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472440">
                <a:tc vMerge="1">
                  <a:tcPr>
                    <a:lnL w="12700">
                      <a:solidFill>
                        <a:schemeClr val="tx1"/>
                      </a:solidFill>
                      <a:prstDash val="solid"/>
                    </a:lnL>
                    <a:lnR w="12700">
                      <a:solidFill>
                        <a:schemeClr val="tx1"/>
                      </a:solidFill>
                      <a:prstDash val="solid"/>
                    </a:lnR>
                    <a:lnB w="12700" cmpd="sng">
                      <a:solidFill>
                        <a:schemeClr val="tx1"/>
                      </a:solidFill>
                      <a:prstDash val="solid"/>
                    </a:lnB>
                  </a:tcPr>
                </a:tc>
                <a:tc>
                  <a:txBody>
                    <a:bodyPr/>
                    <a:p>
                      <a:pPr>
                        <a:buNone/>
                      </a:pPr>
                      <a:r>
                        <a:rPr lang="zh-CN" altLang="en-US" sz="2400" b="1">
                          <a:latin typeface="宋体" pitchFamily="2" charset="-122"/>
                          <a:ea typeface="宋体" pitchFamily="2" charset="-122"/>
                          <a:cs typeface="宋体" pitchFamily="2" charset="-122"/>
                        </a:rPr>
                        <a:t>第</a:t>
                      </a:r>
                      <a:r>
                        <a:rPr lang="en-US" altLang="zh-CN" sz="2400" b="1">
                          <a:latin typeface="宋体" pitchFamily="2" charset="-122"/>
                          <a:ea typeface="宋体" pitchFamily="2" charset="-122"/>
                          <a:cs typeface="宋体" pitchFamily="2" charset="-122"/>
                        </a:rPr>
                        <a:t>16</a:t>
                      </a:r>
                      <a:r>
                        <a:rPr lang="zh-CN" altLang="en-US" sz="2400" b="1">
                          <a:latin typeface="宋体" pitchFamily="2" charset="-122"/>
                          <a:ea typeface="宋体" pitchFamily="2" charset="-122"/>
                          <a:cs typeface="宋体" pitchFamily="2" charset="-122"/>
                        </a:rPr>
                        <a:t>课</a:t>
                      </a:r>
                      <a:r>
                        <a:rPr lang="en-US" altLang="zh-CN" sz="2400" b="1">
                          <a:latin typeface="宋体" pitchFamily="2" charset="-122"/>
                          <a:ea typeface="宋体" pitchFamily="2" charset="-122"/>
                          <a:cs typeface="宋体" pitchFamily="2" charset="-122"/>
                        </a:rPr>
                        <a:t> </a:t>
                      </a:r>
                      <a:endParaRPr lang="en-US" altLang="zh-CN" sz="2400" b="1">
                        <a:latin typeface="宋体" pitchFamily="2" charset="-122"/>
                        <a:ea typeface="宋体" pitchFamily="2" charset="-122"/>
                        <a:cs typeface="宋体" pitchFamily="2" charset="-122"/>
                      </a:endParaRPr>
                    </a:p>
                    <a:p>
                      <a:pPr>
                        <a:buNone/>
                      </a:pPr>
                      <a:r>
                        <a:rPr lang="zh-CN" altLang="en-US" sz="2400" b="1">
                          <a:latin typeface="宋体" pitchFamily="2" charset="-122"/>
                          <a:ea typeface="宋体" pitchFamily="2" charset="-122"/>
                          <a:cs typeface="宋体" pitchFamily="2" charset="-122"/>
                        </a:rPr>
                        <a:t>亚非拉</a:t>
                      </a:r>
                      <a:r>
                        <a:rPr lang="zh-CN" altLang="en-US" sz="2400" b="1">
                          <a:solidFill>
                            <a:srgbClr val="C00000"/>
                          </a:solidFill>
                          <a:latin typeface="宋体" pitchFamily="2" charset="-122"/>
                          <a:ea typeface="宋体" pitchFamily="2" charset="-122"/>
                          <a:cs typeface="宋体" pitchFamily="2" charset="-122"/>
                        </a:rPr>
                        <a:t>民族民主</a:t>
                      </a:r>
                      <a:r>
                        <a:rPr lang="zh-CN" altLang="en-US" sz="2400" b="1">
                          <a:latin typeface="宋体" pitchFamily="2" charset="-122"/>
                          <a:ea typeface="宋体" pitchFamily="2" charset="-122"/>
                          <a:cs typeface="宋体" pitchFamily="2" charset="-122"/>
                        </a:rPr>
                        <a:t>运动的高涨</a:t>
                      </a:r>
                      <a:endParaRPr lang="zh-CN" altLang="en-US" sz="2400" b="1">
                        <a:latin typeface="宋体" pitchFamily="2" charset="-122"/>
                        <a:ea typeface="宋体" pitchFamily="2" charset="-122"/>
                        <a:cs typeface="宋体" pitchFamily="2"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r>
            </a:tbl>
          </a:graphicData>
        </a:graphic>
      </p:graphicFrame>
      <p:sp>
        <p:nvSpPr>
          <p:cNvPr id="15" name="文本框 14"/>
          <p:cNvSpPr txBox="1"/>
          <p:nvPr>
            <p:custDataLst>
              <p:tags r:id="rId15"/>
            </p:custDataLst>
          </p:nvPr>
        </p:nvSpPr>
        <p:spPr>
          <a:xfrm>
            <a:off x="5897245" y="1630680"/>
            <a:ext cx="5936615" cy="1198880"/>
          </a:xfrm>
          <a:prstGeom prst="rect">
            <a:avLst/>
          </a:prstGeom>
          <a:noFill/>
        </p:spPr>
        <p:txBody>
          <a:bodyPr wrap="square" rtlCol="0">
            <a:spAutoFit/>
          </a:bodyPr>
          <a:p>
            <a:r>
              <a:rPr lang="zh-CN" altLang="en-US" sz="2400" b="1">
                <a:latin typeface="微软雅黑" charset="-122"/>
                <a:ea typeface="微软雅黑" charset="-122"/>
              </a:rPr>
              <a:t>单元主题：</a:t>
            </a:r>
            <a:endParaRPr lang="zh-CN" altLang="en-US" sz="2400" b="1">
              <a:latin typeface="微软雅黑" charset="-122"/>
              <a:ea typeface="微软雅黑" charset="-122"/>
            </a:endParaRPr>
          </a:p>
          <a:p>
            <a:pPr algn="ctr"/>
            <a:r>
              <a:rPr lang="zh-CN" altLang="en-US" sz="2400" b="1">
                <a:solidFill>
                  <a:srgbClr val="FF0000"/>
                </a:solidFill>
                <a:latin typeface="微软雅黑" charset="-122"/>
                <a:ea typeface="微软雅黑" charset="-122"/>
              </a:rPr>
              <a:t>帝国主义</a:t>
            </a:r>
            <a:r>
              <a:rPr lang="zh-CN" altLang="en-US" sz="2400" b="1">
                <a:latin typeface="微软雅黑" charset="-122"/>
                <a:ea typeface="微软雅黑" charset="-122"/>
              </a:rPr>
              <a:t>、社会主义、民族主义</a:t>
            </a:r>
            <a:endParaRPr lang="zh-CN" altLang="en-US" sz="2400" b="1">
              <a:latin typeface="微软雅黑" charset="-122"/>
              <a:ea typeface="微软雅黑" charset="-122"/>
            </a:endParaRPr>
          </a:p>
          <a:p>
            <a:pPr algn="ctr"/>
            <a:r>
              <a:rPr lang="zh-CN" altLang="en-US" sz="2400" b="1">
                <a:latin typeface="微软雅黑" charset="-122"/>
                <a:ea typeface="微软雅黑" charset="-122"/>
              </a:rPr>
              <a:t>通过战争、革命的</a:t>
            </a:r>
            <a:r>
              <a:rPr lang="zh-CN" altLang="en-US" sz="2400" b="1">
                <a:latin typeface="微软雅黑" charset="-122"/>
                <a:ea typeface="微软雅黑" charset="-122"/>
              </a:rPr>
              <a:t>方式影响国际</a:t>
            </a:r>
            <a:r>
              <a:rPr lang="zh-CN" altLang="en-US" sz="2400" b="1">
                <a:latin typeface="微软雅黑" charset="-122"/>
                <a:ea typeface="微软雅黑" charset="-122"/>
              </a:rPr>
              <a:t>秩序</a:t>
            </a:r>
            <a:endParaRPr lang="zh-CN" altLang="en-US" sz="2400" b="1">
              <a:latin typeface="微软雅黑" charset="-122"/>
              <a:ea typeface="微软雅黑" charset="-122"/>
            </a:endParaRPr>
          </a:p>
        </p:txBody>
      </p:sp>
      <p:sp>
        <p:nvSpPr>
          <p:cNvPr id="16" name="文本框 15"/>
          <p:cNvSpPr txBox="1"/>
          <p:nvPr>
            <p:custDataLst>
              <p:tags r:id="rId16"/>
            </p:custDataLst>
          </p:nvPr>
        </p:nvSpPr>
        <p:spPr>
          <a:xfrm>
            <a:off x="635" y="1108710"/>
            <a:ext cx="12191365" cy="521970"/>
          </a:xfrm>
          <a:prstGeom prst="rect">
            <a:avLst/>
          </a:prstGeom>
          <a:solidFill>
            <a:schemeClr val="accent4">
              <a:lumMod val="20000"/>
              <a:lumOff val="80000"/>
              <a:alpha val="32000"/>
            </a:schemeClr>
          </a:solidFill>
        </p:spPr>
        <p:txBody>
          <a:bodyPr wrap="square" rtlCol="0">
            <a:spAutoFit/>
          </a:bodyPr>
          <a:p>
            <a:r>
              <a:rPr lang="zh-CN" altLang="en-US" sz="2800" b="1">
                <a:solidFill>
                  <a:schemeClr val="dk1"/>
                </a:solidFill>
                <a:latin typeface="方正清楷 简" panose="02000500000000000000" charset="-122"/>
                <a:ea typeface="方正清楷 简" panose="02000500000000000000" charset="-122"/>
                <a:cs typeface="方正清楷 简" panose="02000500000000000000" charset="-122"/>
              </a:rPr>
              <a:t>导学：阅读教材单元导读第一段，圈画本单元的历史核心概念。</a:t>
            </a:r>
            <a:endParaRPr lang="zh-CN" altLang="en-US" sz="2800" b="1">
              <a:solidFill>
                <a:schemeClr val="dk1"/>
              </a:solidFill>
              <a:latin typeface="方正清楷 简" panose="02000500000000000000" charset="-122"/>
              <a:ea typeface="方正清楷 简" panose="02000500000000000000" charset="-122"/>
              <a:cs typeface="方正清楷 简" panose="020005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一、秩序</a:t>
            </a:r>
            <a:r>
              <a:rPr lang="zh-CN" altLang="en-US" b="1">
                <a:solidFill>
                  <a:srgbClr val="C00000"/>
                </a:solidFill>
                <a:latin typeface="黑体" charset="-122"/>
                <a:ea typeface="黑体" charset="-122"/>
                <a:cs typeface="黑体" charset="-122"/>
              </a:rPr>
              <a:t>失衡</a:t>
            </a:r>
            <a:r>
              <a:rPr lang="zh-CN" altLang="en-US" b="1">
                <a:solidFill>
                  <a:schemeClr val="accent1">
                    <a:lumMod val="50000"/>
                  </a:schemeClr>
                </a:solidFill>
                <a:latin typeface="黑体" charset="-122"/>
                <a:ea typeface="黑体" charset="-122"/>
                <a:cs typeface="黑体" charset="-122"/>
              </a:rPr>
              <a:t>——帝国主义间矛盾交织</a:t>
            </a:r>
            <a:endParaRPr lang="zh-CN" altLang="en-US" b="1">
              <a:solidFill>
                <a:schemeClr val="accent1">
                  <a:lumMod val="50000"/>
                </a:schemeClr>
              </a:solidFill>
              <a:latin typeface="黑体" charset="-122"/>
              <a:ea typeface="黑体" charset="-122"/>
              <a:cs typeface="黑体" charset="-122"/>
            </a:endParaRPr>
          </a:p>
        </p:txBody>
      </p:sp>
      <p:sp>
        <p:nvSpPr>
          <p:cNvPr id="2" name="文本框 1"/>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探究一：根据材料及所学，从“帝国主义”视角，</a:t>
            </a:r>
            <a:r>
              <a:rPr lang="zh-CN" altLang="en-US" sz="2400" b="1" dirty="0">
                <a:latin typeface="黑体" charset="-122"/>
                <a:ea typeface="黑体" charset="-122"/>
                <a:sym typeface="+mn-ea"/>
              </a:rPr>
              <a:t>分析探究秩序失衡的原因。</a:t>
            </a:r>
            <a:endParaRPr lang="zh-CN" altLang="en-US" sz="2400" b="1" dirty="0">
              <a:solidFill>
                <a:schemeClr val="tx1"/>
              </a:solidFill>
              <a:latin typeface="黑体" charset="-122"/>
              <a:ea typeface="黑体" charset="-122"/>
            </a:endParaRPr>
          </a:p>
        </p:txBody>
      </p:sp>
      <p:sp>
        <p:nvSpPr>
          <p:cNvPr id="5" name="文本框 4"/>
          <p:cNvSpPr txBox="1"/>
          <p:nvPr/>
        </p:nvSpPr>
        <p:spPr>
          <a:xfrm>
            <a:off x="147955" y="1441450"/>
            <a:ext cx="11635740" cy="3449955"/>
          </a:xfrm>
          <a:prstGeom prst="rect">
            <a:avLst/>
          </a:prstGeom>
          <a:noFill/>
        </p:spPr>
        <p:txBody>
          <a:bodyPr wrap="square" rtlCol="0" anchor="t">
            <a:spAutoFit/>
          </a:bodyPr>
          <a:p>
            <a:pPr>
              <a:lnSpc>
                <a:spcPct val="130000"/>
              </a:lnSpc>
            </a:pPr>
            <a:r>
              <a:rPr lang="en-US" altLang="zh-CN"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1</a:t>
            </a: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、时代趋势：</a:t>
            </a:r>
            <a:r>
              <a:rPr lang="en-US" altLang="zh-CN" sz="2800" b="1"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90204" pitchFamily="34" charset="0"/>
              </a:rPr>
              <a:t>19</a:t>
            </a:r>
            <a:r>
              <a:rPr lang="zh-CN" altLang="en-US" sz="2800" b="1"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90204" pitchFamily="34" charset="0"/>
              </a:rPr>
              <a:t>世纪末至</a:t>
            </a:r>
            <a:r>
              <a:rPr lang="en-US" altLang="zh-CN" sz="2800" b="1"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90204" pitchFamily="34" charset="0"/>
              </a:rPr>
              <a:t>20</a:t>
            </a:r>
            <a:r>
              <a:rPr lang="zh-CN" altLang="en-US" sz="2800" b="1"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90204" pitchFamily="34" charset="0"/>
              </a:rPr>
              <a:t>世纪初，主要资本主义国家发展到</a:t>
            </a:r>
            <a:r>
              <a:rPr lang="zh-CN" altLang="en-US" sz="2800" b="1" noProof="0">
                <a:ln>
                  <a:noFill/>
                </a:ln>
                <a:solidFill>
                  <a:srgbClr val="FFFF00"/>
                </a:solidFill>
                <a:effectLst/>
                <a:highlight>
                  <a:srgbClr val="FF0000"/>
                </a:highligh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90204" pitchFamily="34" charset="0"/>
              </a:rPr>
              <a:t>帝国主义</a:t>
            </a:r>
            <a:r>
              <a:rPr lang="zh-CN" altLang="en-US" sz="2800" b="1"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90204" pitchFamily="34" charset="0"/>
              </a:rPr>
              <a:t>阶段，进行</a:t>
            </a:r>
            <a:r>
              <a:rPr lang="zh-CN" altLang="en-US" sz="2800" b="1"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90204" pitchFamily="34" charset="0"/>
              </a:rPr>
              <a:t>资本输出，掀起瓜分世界的狂潮。</a:t>
            </a:r>
            <a:endParaRPr lang="zh-CN" altLang="en-US" sz="2800" b="1">
              <a:solidFill>
                <a:srgbClr val="FF0000"/>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nSpc>
                <a:spcPct val="130000"/>
              </a:lnSpc>
            </a:pPr>
            <a:r>
              <a:rPr lang="en-US" altLang="zh-CN"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2</a:t>
            </a: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、根本原因：</a:t>
            </a:r>
            <a:r>
              <a:rPr lang="zh-CN" altLang="en-US" sz="2800" b="1" noProof="0">
                <a:ln>
                  <a:noFill/>
                </a:ln>
                <a:solidFill>
                  <a:srgbClr val="FFFF00"/>
                </a:solidFill>
                <a:effectLst/>
                <a:highlight>
                  <a:srgbClr val="FF0000"/>
                </a:highlight>
                <a:uLnTx/>
                <a:uFillTx/>
                <a:latin typeface="华文中宋" panose="02010600040101010101" pitchFamily="2" charset="-122"/>
                <a:ea typeface="华文中宋" panose="02010600040101010101" pitchFamily="2" charset="-122"/>
                <a:cs typeface="华文中宋" panose="02010600040101010101" pitchFamily="2" charset="-122"/>
                <a:sym typeface="+mn-ea"/>
              </a:rPr>
              <a:t>帝国主义</a:t>
            </a:r>
            <a:r>
              <a:rPr lang="zh-CN" altLang="en-US" sz="2800" b="1"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mn-ea"/>
              </a:rPr>
              <a:t>各国政治经济发展不平衡，导致实力对比发生重大变化。</a:t>
            </a:r>
            <a:endParaRPr lang="zh-CN" altLang="en-US" sz="2800" b="1"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mn-ea"/>
            </a:endParaRPr>
          </a:p>
          <a:p>
            <a:pPr>
              <a:lnSpc>
                <a:spcPct val="130000"/>
              </a:lnSpc>
            </a:pPr>
            <a:r>
              <a:rPr lang="en-US" altLang="zh-CN"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3</a:t>
            </a: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、重要原因：</a:t>
            </a:r>
            <a:r>
              <a:rPr lang="zh-CN" altLang="en-US" sz="2800" b="1"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90204" pitchFamily="34" charset="0"/>
              </a:rPr>
              <a:t>主要</a:t>
            </a:r>
            <a:r>
              <a:rPr lang="zh-CN" altLang="en-US" sz="2800" b="1" noProof="0">
                <a:ln>
                  <a:noFill/>
                </a:ln>
                <a:solidFill>
                  <a:srgbClr val="FFFF00"/>
                </a:solidFill>
                <a:effectLst/>
                <a:highlight>
                  <a:srgbClr val="FF0000"/>
                </a:highligh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90204" pitchFamily="34" charset="0"/>
              </a:rPr>
              <a:t>帝国主义</a:t>
            </a:r>
            <a:r>
              <a:rPr lang="zh-CN" altLang="en-US" sz="2800" b="1" noProof="0">
                <a:ln>
                  <a:noFill/>
                </a:ln>
                <a:effectLst/>
                <a:uLnTx/>
                <a:uFillTx/>
                <a:latin typeface="华文中宋" panose="02010600040101010101" pitchFamily="2" charset="-122"/>
                <a:ea typeface="华文中宋" panose="02010600040101010101" pitchFamily="2" charset="-122"/>
                <a:cs typeface="华文中宋" panose="02010600040101010101" pitchFamily="2" charset="-122"/>
                <a:sym typeface="Arial" panose="020B0604020202090204" pitchFamily="34" charset="0"/>
              </a:rPr>
              <a:t>国家</a:t>
            </a:r>
            <a:r>
              <a:rPr lang="zh-CN" altLang="en-US" sz="2800" b="1">
                <a:solidFill>
                  <a:prstClr val="black"/>
                </a:solidFill>
                <a:latin typeface="华文中宋" panose="02010600040101010101" pitchFamily="2" charset="-122"/>
                <a:ea typeface="华文中宋" panose="02010600040101010101" pitchFamily="2" charset="-122"/>
                <a:cs typeface="华文中宋" panose="02010600040101010101" pitchFamily="2" charset="-122"/>
                <a:sym typeface="+mn-ea"/>
              </a:rPr>
              <a:t>形成两大</a:t>
            </a:r>
            <a:r>
              <a:rPr lang="zh-CN" altLang="en-US" sz="2800" b="1">
                <a:solidFill>
                  <a:prstClr val="black"/>
                </a:solidFill>
                <a:latin typeface="华文中宋" panose="02010600040101010101" pitchFamily="2" charset="-122"/>
                <a:ea typeface="华文中宋" panose="02010600040101010101" pitchFamily="2" charset="-122"/>
                <a:cs typeface="华文中宋" panose="02010600040101010101" pitchFamily="2" charset="-122"/>
                <a:sym typeface="+mn-ea"/>
              </a:rPr>
              <a:t>对立军事集团，</a:t>
            </a:r>
            <a:r>
              <a:rPr lang="zh-CN" altLang="en-US" sz="2800" b="1">
                <a:solidFill>
                  <a:prstClr val="black"/>
                </a:solidFill>
                <a:latin typeface="华文中宋" panose="02010600040101010101" pitchFamily="2" charset="-122"/>
                <a:ea typeface="华文中宋" panose="02010600040101010101" pitchFamily="2" charset="-122"/>
                <a:cs typeface="华文中宋" panose="02010600040101010101" pitchFamily="2" charset="-122"/>
                <a:sym typeface="+mn-ea"/>
              </a:rPr>
              <a:t>相继扩军备战。</a:t>
            </a:r>
            <a:endParaRPr lang="zh-CN" altLang="en-US" sz="2800" b="1">
              <a:solidFill>
                <a:prstClr val="black"/>
              </a:solidFill>
              <a:latin typeface="华文中宋" panose="02010600040101010101" pitchFamily="2" charset="-122"/>
              <a:ea typeface="华文中宋" panose="02010600040101010101" pitchFamily="2" charset="-122"/>
              <a:cs typeface="华文中宋" panose="02010600040101010101" pitchFamily="2" charset="-122"/>
              <a:sym typeface="+mn-ea"/>
            </a:endParaRPr>
          </a:p>
          <a:p>
            <a:pPr>
              <a:lnSpc>
                <a:spcPct val="130000"/>
              </a:lnSpc>
            </a:pPr>
            <a:r>
              <a:rPr lang="en-US" altLang="zh-CN"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4</a:t>
            </a: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、直接原因：</a:t>
            </a:r>
            <a:r>
              <a:rPr lang="zh-CN" altLang="en-US" sz="2800" b="1">
                <a:latin typeface="华文中宋" panose="02010600040101010101" pitchFamily="2" charset="-122"/>
                <a:ea typeface="华文中宋" panose="02010600040101010101" pitchFamily="2" charset="-122"/>
                <a:cs typeface="华文中宋" panose="02010600040101010101" pitchFamily="2" charset="-122"/>
                <a:sym typeface="+mn-ea"/>
              </a:rPr>
              <a:t>萨拉热窝事件成为</a:t>
            </a:r>
            <a:r>
              <a:rPr lang="zh-CN" altLang="en-US" sz="2800" b="1" noProof="0">
                <a:ln>
                  <a:noFill/>
                </a:ln>
                <a:solidFill>
                  <a:srgbClr val="FFFF00"/>
                </a:solidFill>
                <a:effectLst/>
                <a:highlight>
                  <a:srgbClr val="FF0000"/>
                </a:highlight>
                <a:uLnTx/>
                <a:uFillTx/>
                <a:latin typeface="华文中宋" panose="02010600040101010101" pitchFamily="2" charset="-122"/>
                <a:ea typeface="华文中宋" panose="02010600040101010101" pitchFamily="2" charset="-122"/>
                <a:cs typeface="华文中宋" panose="02010600040101010101" pitchFamily="2" charset="-122"/>
                <a:sym typeface="+mn-ea"/>
              </a:rPr>
              <a:t>帝国主义</a:t>
            </a:r>
            <a:r>
              <a:rPr lang="zh-CN" altLang="en-US" sz="2800" b="1">
                <a:latin typeface="华文中宋" panose="02010600040101010101" pitchFamily="2" charset="-122"/>
                <a:ea typeface="华文中宋" panose="02010600040101010101" pitchFamily="2" charset="-122"/>
                <a:cs typeface="华文中宋" panose="02010600040101010101" pitchFamily="2" charset="-122"/>
                <a:sym typeface="+mn-ea"/>
              </a:rPr>
              <a:t>国家发动战争的</a:t>
            </a:r>
            <a:r>
              <a:rPr lang="zh-CN" altLang="en-US" sz="2800" b="1">
                <a:solidFill>
                  <a:srgbClr val="C00000"/>
                </a:solidFill>
                <a:latin typeface="华文中宋" panose="02010600040101010101" pitchFamily="2" charset="-122"/>
                <a:ea typeface="华文中宋" panose="02010600040101010101" pitchFamily="2" charset="-122"/>
                <a:cs typeface="华文中宋" panose="02010600040101010101" pitchFamily="2" charset="-122"/>
                <a:sym typeface="+mn-ea"/>
              </a:rPr>
              <a:t>导火索</a:t>
            </a:r>
            <a:r>
              <a:rPr lang="zh-CN" altLang="en-US" sz="2800" b="1">
                <a:latin typeface="华文中宋" panose="02010600040101010101" pitchFamily="2" charset="-122"/>
                <a:ea typeface="华文中宋" panose="02010600040101010101" pitchFamily="2" charset="-122"/>
                <a:cs typeface="华文中宋" panose="02010600040101010101" pitchFamily="2" charset="-122"/>
                <a:sym typeface="+mn-ea"/>
              </a:rPr>
              <a:t>。</a:t>
            </a:r>
            <a:endParaRPr lang="zh-CN" altLang="en-US" sz="2800" b="1">
              <a:latin typeface="华文中宋" panose="02010600040101010101" pitchFamily="2" charset="-122"/>
              <a:ea typeface="华文中宋" panose="02010600040101010101" pitchFamily="2" charset="-122"/>
              <a:cs typeface="华文中宋" panose="02010600040101010101" pitchFamily="2" charset="-122"/>
              <a:sym typeface="+mn-ea"/>
            </a:endParaRPr>
          </a:p>
        </p:txBody>
      </p:sp>
      <p:sp>
        <p:nvSpPr>
          <p:cNvPr id="12" name="文本框 11"/>
          <p:cNvSpPr txBox="1"/>
          <p:nvPr/>
        </p:nvSpPr>
        <p:spPr>
          <a:xfrm>
            <a:off x="140970" y="5215890"/>
            <a:ext cx="11901805" cy="694055"/>
          </a:xfrm>
          <a:prstGeom prst="rect">
            <a:avLst/>
          </a:prstGeom>
          <a:solidFill>
            <a:srgbClr val="FFFF00"/>
          </a:solidFill>
        </p:spPr>
        <p:txBody>
          <a:bodyPr wrap="square" rtlCol="0" anchor="t">
            <a:spAutoFit/>
          </a:bodyPr>
          <a:p>
            <a:pPr algn="ctr">
              <a:lnSpc>
                <a:spcPct val="140000"/>
              </a:lnSpc>
            </a:pPr>
            <a:r>
              <a:rPr lang="zh-CN" sz="2800" b="1">
                <a:latin typeface="微软雅黑" charset="-122"/>
                <a:ea typeface="微软雅黑" charset="-122"/>
                <a:cs typeface="微软雅黑" charset="-122"/>
                <a:sym typeface="+mn-ea"/>
              </a:rPr>
              <a:t>性质：一战是帝国主义国家</a:t>
            </a:r>
            <a:r>
              <a:rPr lang="zh-CN" sz="2800" b="1">
                <a:solidFill>
                  <a:srgbClr val="FF0000"/>
                </a:solidFill>
                <a:latin typeface="微软雅黑" charset="-122"/>
                <a:ea typeface="微软雅黑" charset="-122"/>
                <a:cs typeface="微软雅黑" charset="-122"/>
                <a:sym typeface="+mn-ea"/>
              </a:rPr>
              <a:t>重新瓜分世界、争夺世界霸权的非正义战争</a:t>
            </a:r>
            <a:endParaRPr lang="en-US" altLang="zh-CN" sz="2800" b="1">
              <a:solidFill>
                <a:srgbClr val="FF0000"/>
              </a:solidFill>
              <a:latin typeface="微软雅黑" charset="-122"/>
              <a:ea typeface="微软雅黑" charset="-122"/>
              <a:cs typeface="微软雅黑"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二、秩序</a:t>
            </a:r>
            <a:r>
              <a:rPr lang="zh-CN" altLang="en-US" b="1">
                <a:solidFill>
                  <a:srgbClr val="C00000"/>
                </a:solidFill>
                <a:latin typeface="黑体" charset="-122"/>
                <a:ea typeface="黑体" charset="-122"/>
                <a:cs typeface="黑体" charset="-122"/>
              </a:rPr>
              <a:t>失控</a:t>
            </a:r>
            <a:r>
              <a:rPr lang="zh-CN" altLang="en-US" b="1">
                <a:solidFill>
                  <a:schemeClr val="accent1">
                    <a:lumMod val="50000"/>
                  </a:schemeClr>
                </a:solidFill>
                <a:latin typeface="黑体" charset="-122"/>
                <a:ea typeface="黑体" charset="-122"/>
                <a:cs typeface="黑体" charset="-122"/>
              </a:rPr>
              <a:t>——帝国主义间矛盾</a:t>
            </a:r>
            <a:r>
              <a:rPr lang="zh-CN" altLang="en-US" b="1">
                <a:solidFill>
                  <a:schemeClr val="accent1">
                    <a:lumMod val="50000"/>
                  </a:schemeClr>
                </a:solidFill>
                <a:latin typeface="黑体" charset="-122"/>
                <a:ea typeface="黑体" charset="-122"/>
                <a:cs typeface="黑体" charset="-122"/>
              </a:rPr>
              <a:t>激化</a:t>
            </a:r>
            <a:endParaRPr lang="zh-CN" altLang="en-US" b="1">
              <a:solidFill>
                <a:schemeClr val="accent1">
                  <a:lumMod val="50000"/>
                </a:schemeClr>
              </a:solidFill>
              <a:latin typeface="黑体" charset="-122"/>
              <a:ea typeface="黑体" charset="-122"/>
              <a:cs typeface="黑体" charset="-122"/>
            </a:endParaRPr>
          </a:p>
        </p:txBody>
      </p:sp>
      <p:sp>
        <p:nvSpPr>
          <p:cNvPr id="2" name="文本框 1"/>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探究二：根据材料及所学，梳理帝国主义间秩序失控的表现并分析其</a:t>
            </a:r>
            <a:r>
              <a:rPr lang="zh-CN" altLang="en-US" sz="2400" b="1" dirty="0">
                <a:solidFill>
                  <a:schemeClr val="tx1"/>
                </a:solidFill>
                <a:latin typeface="黑体" charset="-122"/>
                <a:ea typeface="黑体" charset="-122"/>
              </a:rPr>
              <a:t>影响。</a:t>
            </a:r>
            <a:endParaRPr lang="zh-CN" altLang="en-US" sz="2400" b="1" dirty="0">
              <a:solidFill>
                <a:schemeClr val="tx1"/>
              </a:solidFill>
              <a:latin typeface="黑体" charset="-122"/>
              <a:ea typeface="黑体" charset="-122"/>
            </a:endParaRPr>
          </a:p>
        </p:txBody>
      </p:sp>
      <p:sp>
        <p:nvSpPr>
          <p:cNvPr id="8" name="文本框 7"/>
          <p:cNvSpPr txBox="1"/>
          <p:nvPr/>
        </p:nvSpPr>
        <p:spPr>
          <a:xfrm>
            <a:off x="73660" y="1325245"/>
            <a:ext cx="12044680" cy="478155"/>
          </a:xfrm>
          <a:prstGeom prst="rect">
            <a:avLst/>
          </a:prstGeom>
          <a:noFill/>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vertOverflow="overflow" horzOverflow="overflow" vert="horz" wrap="square" numCol="1" spcCol="0" rtlCol="0" fromWordArt="0" anchor="ctr" anchorCtr="0" forceAA="0" compatLnSpc="1">
            <a:spAutoFit/>
          </a:bodyPr>
          <a:p>
            <a:pPr lvl="0" algn="ctr">
              <a:lnSpc>
                <a:spcPct val="90000"/>
              </a:lnSpc>
              <a:buClrTx/>
              <a:buSzTx/>
              <a:buFontTx/>
            </a:pPr>
            <a:r>
              <a:rPr lang="zh-CN" altLang="en-US" sz="2800" b="1">
                <a:latin typeface="方正清楷 简" panose="02000500000000000000" charset="-122"/>
                <a:ea typeface="方正清楷 简" panose="02000500000000000000" charset="-122"/>
                <a:cs typeface="方正清楷 简" panose="02000500000000000000" charset="-122"/>
                <a:sym typeface="+mn-ea"/>
              </a:rPr>
              <a:t>思考</a:t>
            </a:r>
            <a:r>
              <a:rPr lang="en-US" altLang="zh-CN" sz="2800" b="1">
                <a:latin typeface="方正清楷 简" panose="02000500000000000000" charset="-122"/>
                <a:ea typeface="方正清楷 简" panose="02000500000000000000" charset="-122"/>
                <a:cs typeface="方正清楷 简" panose="02000500000000000000" charset="-122"/>
                <a:sym typeface="+mn-ea"/>
              </a:rPr>
              <a:t>1</a:t>
            </a:r>
            <a:r>
              <a:rPr lang="zh-CN" altLang="en-US" sz="2800" b="1">
                <a:latin typeface="方正清楷 简" panose="02000500000000000000" charset="-122"/>
                <a:ea typeface="方正清楷 简" panose="02000500000000000000" charset="-122"/>
                <a:cs typeface="方正清楷 简" panose="02000500000000000000" charset="-122"/>
                <a:sym typeface="+mn-ea"/>
              </a:rPr>
              <a:t>：根据材料及所学，分析第一次世界大战的</a:t>
            </a:r>
            <a:r>
              <a:rPr lang="zh-CN" altLang="en-US" sz="2800" b="1">
                <a:latin typeface="方正清楷 简" panose="02000500000000000000" charset="-122"/>
                <a:ea typeface="方正清楷 简" panose="02000500000000000000" charset="-122"/>
                <a:cs typeface="方正清楷 简" panose="02000500000000000000" charset="-122"/>
                <a:sym typeface="+mn-ea"/>
              </a:rPr>
              <a:t>特征。</a:t>
            </a:r>
            <a:endParaRPr lang="zh-CN" altLang="en-US" sz="2800" b="1">
              <a:latin typeface="方正清楷 简" panose="02000500000000000000" charset="-122"/>
              <a:ea typeface="方正清楷 简" panose="02000500000000000000" charset="-122"/>
              <a:cs typeface="方正清楷 简" panose="02000500000000000000" charset="-122"/>
              <a:sym typeface="+mn-ea"/>
            </a:endParaRPr>
          </a:p>
        </p:txBody>
      </p:sp>
      <p:pic>
        <p:nvPicPr>
          <p:cNvPr id="5" name="图片 4"/>
          <p:cNvPicPr>
            <a:picLocks noChangeAspect="1"/>
          </p:cNvPicPr>
          <p:nvPr/>
        </p:nvPicPr>
        <p:blipFill>
          <a:blip r:embed="rId1"/>
          <a:stretch>
            <a:fillRect/>
          </a:stretch>
        </p:blipFill>
        <p:spPr>
          <a:xfrm>
            <a:off x="0" y="2523490"/>
            <a:ext cx="5497830" cy="3270250"/>
          </a:xfrm>
          <a:prstGeom prst="rect">
            <a:avLst/>
          </a:prstGeom>
        </p:spPr>
      </p:pic>
      <p:pic>
        <p:nvPicPr>
          <p:cNvPr id="6" name="图片 5"/>
          <p:cNvPicPr>
            <a:picLocks noChangeAspect="1"/>
          </p:cNvPicPr>
          <p:nvPr/>
        </p:nvPicPr>
        <p:blipFill>
          <a:blip r:embed="rId2"/>
          <a:srcRect r="73599"/>
          <a:stretch>
            <a:fillRect/>
          </a:stretch>
        </p:blipFill>
        <p:spPr>
          <a:xfrm>
            <a:off x="5497830" y="2673985"/>
            <a:ext cx="6730365" cy="2693670"/>
          </a:xfrm>
          <a:prstGeom prst="rect">
            <a:avLst/>
          </a:prstGeom>
        </p:spPr>
      </p:pic>
      <p:sp>
        <p:nvSpPr>
          <p:cNvPr id="7" name="文本框 6"/>
          <p:cNvSpPr txBox="1"/>
          <p:nvPr/>
        </p:nvSpPr>
        <p:spPr>
          <a:xfrm>
            <a:off x="1145540" y="2543810"/>
            <a:ext cx="5704840" cy="534035"/>
          </a:xfrm>
          <a:prstGeom prst="rect">
            <a:avLst/>
          </a:prstGeom>
          <a:solidFill>
            <a:srgbClr val="C00000"/>
          </a:solidFill>
        </p:spPr>
        <p:txBody>
          <a:bodyPr wrap="square" rtlCol="0" anchor="t">
            <a:spAutoFit/>
          </a:bodyPr>
          <a:p>
            <a:pPr indent="0" algn="ctr" fontAlgn="auto">
              <a:lnSpc>
                <a:spcPct val="120000"/>
              </a:lnSpc>
              <a:buFont typeface="Wingdings" panose="05000000000000000000" charset="0"/>
              <a:buNone/>
            </a:pPr>
            <a:r>
              <a:rPr lang="zh-CN" altLang="en-US" sz="2400" b="1">
                <a:solidFill>
                  <a:schemeClr val="bg1"/>
                </a:solidFill>
                <a:latin typeface="Calibri" panose="020F0502020204030204" charset="0"/>
                <a:ea typeface="微软雅黑" charset="-122"/>
                <a:sym typeface="+mn-ea"/>
              </a:rPr>
              <a:t>空间：局部</a:t>
            </a:r>
            <a:r>
              <a:rPr lang="en-US" altLang="zh-CN" sz="2400" b="1">
                <a:solidFill>
                  <a:schemeClr val="bg1"/>
                </a:solidFill>
                <a:latin typeface="Calibri" panose="020F0502020204030204" charset="0"/>
                <a:ea typeface="微软雅黑" charset="-122"/>
                <a:sym typeface="+mn-ea"/>
              </a:rPr>
              <a:t>--</a:t>
            </a:r>
            <a:r>
              <a:rPr lang="zh-CN" altLang="en-US" sz="2400" b="1">
                <a:solidFill>
                  <a:schemeClr val="bg1"/>
                </a:solidFill>
                <a:latin typeface="Calibri" panose="020F0502020204030204" charset="0"/>
                <a:ea typeface="微软雅黑" charset="-122"/>
                <a:sym typeface="+mn-ea"/>
              </a:rPr>
              <a:t>欧洲</a:t>
            </a:r>
            <a:r>
              <a:rPr lang="en-US" altLang="zh-CN" sz="2400" b="1">
                <a:solidFill>
                  <a:schemeClr val="bg1"/>
                </a:solidFill>
                <a:latin typeface="Calibri" panose="020F0502020204030204" charset="0"/>
                <a:ea typeface="微软雅黑" charset="-122"/>
                <a:sym typeface="+mn-ea"/>
              </a:rPr>
              <a:t>--</a:t>
            </a:r>
            <a:r>
              <a:rPr lang="zh-CN" altLang="en-US" sz="2400" b="1">
                <a:solidFill>
                  <a:schemeClr val="bg1"/>
                </a:solidFill>
                <a:latin typeface="Calibri" panose="020F0502020204030204" charset="0"/>
                <a:ea typeface="微软雅黑" charset="-122"/>
                <a:sym typeface="+mn-ea"/>
              </a:rPr>
              <a:t>世界</a:t>
            </a:r>
            <a:endParaRPr lang="zh-CN" altLang="en-US" sz="2400" b="1">
              <a:solidFill>
                <a:schemeClr val="bg1"/>
              </a:solidFill>
              <a:latin typeface="Calibri" panose="020F0502020204030204" charset="0"/>
              <a:ea typeface="微软雅黑" charset="-122"/>
              <a:sym typeface="+mn-ea"/>
            </a:endParaRPr>
          </a:p>
        </p:txBody>
      </p:sp>
      <p:sp>
        <p:nvSpPr>
          <p:cNvPr id="9" name="文本框 8"/>
          <p:cNvSpPr txBox="1"/>
          <p:nvPr/>
        </p:nvSpPr>
        <p:spPr>
          <a:xfrm>
            <a:off x="1145540" y="3414395"/>
            <a:ext cx="5704840" cy="534035"/>
          </a:xfrm>
          <a:prstGeom prst="rect">
            <a:avLst/>
          </a:prstGeom>
          <a:solidFill>
            <a:srgbClr val="C00000"/>
          </a:solidFill>
        </p:spPr>
        <p:txBody>
          <a:bodyPr wrap="square" rtlCol="0" anchor="t">
            <a:spAutoFit/>
          </a:bodyPr>
          <a:p>
            <a:pPr indent="0" algn="ctr" fontAlgn="auto">
              <a:lnSpc>
                <a:spcPct val="120000"/>
              </a:lnSpc>
              <a:buFont typeface="Wingdings" panose="05000000000000000000" charset="0"/>
              <a:buNone/>
            </a:pPr>
            <a:r>
              <a:rPr lang="zh-CN" altLang="en-US" sz="2400" b="1">
                <a:solidFill>
                  <a:schemeClr val="bg1"/>
                </a:solidFill>
                <a:latin typeface="Calibri" panose="020F0502020204030204" charset="0"/>
                <a:ea typeface="微软雅黑" charset="-122"/>
                <a:sym typeface="+mn-ea"/>
              </a:rPr>
              <a:t>时间：速战速决战</a:t>
            </a:r>
            <a:r>
              <a:rPr lang="en-US" altLang="zh-CN" sz="2400" b="1">
                <a:solidFill>
                  <a:schemeClr val="bg1"/>
                </a:solidFill>
                <a:latin typeface="Calibri" panose="020F0502020204030204" charset="0"/>
                <a:ea typeface="微软雅黑" charset="-122"/>
                <a:sym typeface="+mn-ea"/>
              </a:rPr>
              <a:t>--</a:t>
            </a:r>
            <a:r>
              <a:rPr lang="zh-CN" altLang="en-US" sz="2400" b="1">
                <a:solidFill>
                  <a:schemeClr val="bg1"/>
                </a:solidFill>
                <a:latin typeface="Calibri" panose="020F0502020204030204" charset="0"/>
                <a:ea typeface="微软雅黑" charset="-122"/>
                <a:sym typeface="+mn-ea"/>
              </a:rPr>
              <a:t>持久消耗</a:t>
            </a:r>
            <a:r>
              <a:rPr lang="zh-CN" altLang="en-US" sz="2400" b="1">
                <a:solidFill>
                  <a:schemeClr val="bg1"/>
                </a:solidFill>
                <a:latin typeface="Calibri" panose="020F0502020204030204" charset="0"/>
                <a:ea typeface="微软雅黑" charset="-122"/>
                <a:sym typeface="+mn-ea"/>
              </a:rPr>
              <a:t>战</a:t>
            </a:r>
            <a:endParaRPr lang="zh-CN" altLang="en-US" sz="2400" b="1">
              <a:solidFill>
                <a:schemeClr val="bg1"/>
              </a:solidFill>
              <a:latin typeface="Calibri" panose="020F0502020204030204" charset="0"/>
              <a:ea typeface="微软雅黑" charset="-122"/>
              <a:sym typeface="+mn-ea"/>
            </a:endParaRPr>
          </a:p>
        </p:txBody>
      </p:sp>
      <p:sp>
        <p:nvSpPr>
          <p:cNvPr id="10" name="文本框 9"/>
          <p:cNvSpPr txBox="1"/>
          <p:nvPr/>
        </p:nvSpPr>
        <p:spPr>
          <a:xfrm>
            <a:off x="1145540" y="4529455"/>
            <a:ext cx="5704840" cy="534035"/>
          </a:xfrm>
          <a:prstGeom prst="rect">
            <a:avLst/>
          </a:prstGeom>
          <a:solidFill>
            <a:srgbClr val="C00000"/>
          </a:solidFill>
        </p:spPr>
        <p:txBody>
          <a:bodyPr wrap="square" rtlCol="0" anchor="t">
            <a:spAutoFit/>
          </a:bodyPr>
          <a:p>
            <a:pPr indent="0" algn="ctr" fontAlgn="auto">
              <a:lnSpc>
                <a:spcPct val="120000"/>
              </a:lnSpc>
              <a:buFont typeface="Wingdings" panose="05000000000000000000" charset="0"/>
              <a:buNone/>
            </a:pPr>
            <a:r>
              <a:rPr lang="zh-CN" altLang="en-US" sz="2400" b="1">
                <a:solidFill>
                  <a:schemeClr val="bg1"/>
                </a:solidFill>
                <a:latin typeface="Calibri" panose="020F0502020204030204" charset="0"/>
                <a:ea typeface="微软雅黑" charset="-122"/>
                <a:sym typeface="+mn-ea"/>
              </a:rPr>
              <a:t>内容：低烈度对抗战争</a:t>
            </a:r>
            <a:r>
              <a:rPr lang="en-US" altLang="zh-CN" sz="2400" b="1">
                <a:solidFill>
                  <a:schemeClr val="bg1"/>
                </a:solidFill>
                <a:latin typeface="Calibri" panose="020F0502020204030204" charset="0"/>
                <a:ea typeface="微软雅黑" charset="-122"/>
                <a:sym typeface="+mn-ea"/>
              </a:rPr>
              <a:t>--</a:t>
            </a:r>
            <a:r>
              <a:rPr lang="zh-CN" altLang="en-US" sz="2400" b="1">
                <a:solidFill>
                  <a:schemeClr val="bg1"/>
                </a:solidFill>
                <a:latin typeface="Calibri" panose="020F0502020204030204" charset="0"/>
                <a:ea typeface="微软雅黑" charset="-122"/>
                <a:sym typeface="+mn-ea"/>
              </a:rPr>
              <a:t>高强度国力</a:t>
            </a:r>
            <a:r>
              <a:rPr lang="zh-CN" altLang="en-US" sz="2400" b="1">
                <a:solidFill>
                  <a:schemeClr val="bg1"/>
                </a:solidFill>
                <a:latin typeface="Calibri" panose="020F0502020204030204" charset="0"/>
                <a:ea typeface="微软雅黑" charset="-122"/>
                <a:sym typeface="+mn-ea"/>
              </a:rPr>
              <a:t>较量</a:t>
            </a:r>
            <a:endParaRPr lang="zh-CN" altLang="en-US" sz="2400" b="1">
              <a:solidFill>
                <a:schemeClr val="bg1"/>
              </a:solidFill>
              <a:latin typeface="Calibri" panose="020F0502020204030204" charset="0"/>
              <a:ea typeface="微软雅黑" charset="-122"/>
              <a:sym typeface="+mn-ea"/>
            </a:endParaRPr>
          </a:p>
        </p:txBody>
      </p:sp>
      <p:sp>
        <p:nvSpPr>
          <p:cNvPr id="68637" name="文本框 1"/>
          <p:cNvSpPr/>
          <p:nvPr>
            <p:custDataLst>
              <p:tags r:id="rId3"/>
            </p:custDataLst>
          </p:nvPr>
        </p:nvSpPr>
        <p:spPr>
          <a:xfrm>
            <a:off x="7658100" y="4315460"/>
            <a:ext cx="3382645" cy="953135"/>
          </a:xfrm>
          <a:prstGeom prst="rect">
            <a:avLst/>
          </a:prstGeom>
          <a:solidFill>
            <a:srgbClr val="C00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90204"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90204"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90204"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90204"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90204" pitchFamily="34" charset="0"/>
                <a:ea typeface="宋体" pitchFamily="2" charset="-122"/>
              </a:defRPr>
            </a:lvl5pPr>
          </a:lstStyle>
          <a:p>
            <a:pPr marL="0" lvl="0" indent="0" algn="ctr" eaLnBrk="1" hangingPunct="1"/>
            <a:r>
              <a:rPr lang="zh-CN" altLang="en-US" sz="2800" b="1">
                <a:solidFill>
                  <a:srgbClr val="FFFF00"/>
                </a:solidFill>
                <a:highlight>
                  <a:srgbClr val="FF0000"/>
                </a:highlight>
                <a:latin typeface="华文中宋" panose="02010600040101010101" pitchFamily="2" charset="-122"/>
                <a:ea typeface="华文中宋" panose="02010600040101010101" pitchFamily="2" charset="-122"/>
              </a:rPr>
              <a:t>破坏强</a:t>
            </a:r>
            <a:endParaRPr lang="zh-CN" altLang="en-US" sz="2800" b="1">
              <a:solidFill>
                <a:srgbClr val="FFFF00"/>
              </a:solidFill>
              <a:highlight>
                <a:srgbClr val="FF0000"/>
              </a:highlight>
              <a:latin typeface="华文中宋" panose="02010600040101010101" pitchFamily="2" charset="-122"/>
              <a:ea typeface="华文中宋" panose="02010600040101010101" pitchFamily="2" charset="-122"/>
            </a:endParaRPr>
          </a:p>
          <a:p>
            <a:pPr marL="0" lvl="0" indent="0" algn="ctr" eaLnBrk="1" hangingPunct="1"/>
            <a:r>
              <a:rPr lang="zh-CN" altLang="en-US" sz="2800" b="1">
                <a:solidFill>
                  <a:srgbClr val="FFFF00"/>
                </a:solidFill>
                <a:highlight>
                  <a:srgbClr val="FF0000"/>
                </a:highlight>
                <a:latin typeface="华文中宋" panose="02010600040101010101" pitchFamily="2" charset="-122"/>
                <a:ea typeface="华文中宋" panose="02010600040101010101" pitchFamily="2" charset="-122"/>
              </a:rPr>
              <a:t>高新科技广泛应用</a:t>
            </a:r>
            <a:endParaRPr lang="zh-CN" altLang="en-US" sz="2800" b="1">
              <a:solidFill>
                <a:srgbClr val="FFFF00"/>
              </a:solidFill>
              <a:highlight>
                <a:srgbClr val="FF0000"/>
              </a:highlight>
              <a:latin typeface="华文中宋" panose="02010600040101010101" pitchFamily="2" charset="-122"/>
              <a:ea typeface="华文中宋" panose="02010600040101010101" pitchFamily="2" charset="-122"/>
            </a:endParaRPr>
          </a:p>
        </p:txBody>
      </p:sp>
      <p:sp>
        <p:nvSpPr>
          <p:cNvPr id="13" name="文本框 1"/>
          <p:cNvSpPr/>
          <p:nvPr>
            <p:custDataLst>
              <p:tags r:id="rId4"/>
            </p:custDataLst>
          </p:nvPr>
        </p:nvSpPr>
        <p:spPr>
          <a:xfrm>
            <a:off x="7658735" y="2523490"/>
            <a:ext cx="3380740" cy="521970"/>
          </a:xfrm>
          <a:prstGeom prst="rect">
            <a:avLst/>
          </a:prstGeom>
          <a:solidFill>
            <a:srgbClr val="C00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90204"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90204"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90204"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90204"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90204" pitchFamily="34" charset="0"/>
                <a:ea typeface="宋体" pitchFamily="2" charset="-122"/>
              </a:defRPr>
            </a:lvl5pPr>
          </a:lstStyle>
          <a:p>
            <a:pPr marL="0" lvl="0" indent="0" algn="ctr" eaLnBrk="1" hangingPunct="1"/>
            <a:r>
              <a:rPr lang="zh-CN" altLang="en-US" sz="2800" b="1">
                <a:solidFill>
                  <a:srgbClr val="FFFF00"/>
                </a:solidFill>
                <a:highlight>
                  <a:srgbClr val="FF0000"/>
                </a:highlight>
                <a:latin typeface="华文中宋" panose="02010600040101010101" pitchFamily="2" charset="-122"/>
                <a:ea typeface="华文中宋" panose="02010600040101010101" pitchFamily="2" charset="-122"/>
              </a:rPr>
              <a:t>范围广、规模大</a:t>
            </a:r>
            <a:endParaRPr lang="zh-CN" altLang="en-US" sz="2800" b="1">
              <a:solidFill>
                <a:srgbClr val="FFFF00"/>
              </a:solidFill>
              <a:highlight>
                <a:srgbClr val="FF0000"/>
              </a:highlight>
              <a:latin typeface="华文中宋" panose="02010600040101010101" pitchFamily="2" charset="-122"/>
              <a:ea typeface="华文中宋" panose="02010600040101010101" pitchFamily="2" charset="-122"/>
            </a:endParaRPr>
          </a:p>
        </p:txBody>
      </p:sp>
      <p:sp>
        <p:nvSpPr>
          <p:cNvPr id="14" name="文本框 1"/>
          <p:cNvSpPr/>
          <p:nvPr>
            <p:custDataLst>
              <p:tags r:id="rId5"/>
            </p:custDataLst>
          </p:nvPr>
        </p:nvSpPr>
        <p:spPr>
          <a:xfrm>
            <a:off x="7657465" y="3423285"/>
            <a:ext cx="3382645" cy="521970"/>
          </a:xfrm>
          <a:prstGeom prst="rect">
            <a:avLst/>
          </a:prstGeom>
          <a:solidFill>
            <a:srgbClr val="C00000"/>
          </a:solidFill>
          <a:ln>
            <a:noFill/>
            <a:miter lim="800000"/>
          </a:ln>
        </p:spPr>
        <p:txBody>
          <a:bodyPr wrap="square">
            <a:spAutoFit/>
          </a:bodyPr>
          <a:lstStyle>
            <a:defPPr>
              <a:defRPr lang="zh-CN"/>
            </a:defPPr>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90204"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90204"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90204"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90204"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90204" pitchFamily="34" charset="0"/>
                <a:ea typeface="宋体" pitchFamily="2" charset="-122"/>
              </a:defRPr>
            </a:lvl5pPr>
          </a:lstStyle>
          <a:p>
            <a:pPr marL="0" lvl="0" indent="0" algn="ctr" eaLnBrk="1" hangingPunct="1"/>
            <a:r>
              <a:rPr lang="zh-CN" altLang="en-US" sz="2800" b="1">
                <a:solidFill>
                  <a:srgbClr val="FFFF00"/>
                </a:solidFill>
                <a:highlight>
                  <a:srgbClr val="FF0000"/>
                </a:highlight>
                <a:latin typeface="华文中宋" panose="02010600040101010101" pitchFamily="2" charset="-122"/>
                <a:ea typeface="华文中宋" panose="02010600040101010101" pitchFamily="2" charset="-122"/>
              </a:rPr>
              <a:t>时间长</a:t>
            </a:r>
            <a:endParaRPr lang="zh-CN" altLang="en-US" sz="2800" b="1">
              <a:solidFill>
                <a:srgbClr val="FFFF00"/>
              </a:solidFill>
              <a:highlight>
                <a:srgbClr val="FF0000"/>
              </a:highlight>
              <a:latin typeface="华文中宋" panose="02010600040101010101" pitchFamily="2" charset="-122"/>
              <a:ea typeface="华文中宋" panose="02010600040101010101" pitchFamily="2" charset="-122"/>
            </a:endParaRPr>
          </a:p>
        </p:txBody>
      </p:sp>
      <p:sp>
        <p:nvSpPr>
          <p:cNvPr id="15" name="文本框 14"/>
          <p:cNvSpPr txBox="1"/>
          <p:nvPr/>
        </p:nvSpPr>
        <p:spPr>
          <a:xfrm>
            <a:off x="8530590" y="5367655"/>
            <a:ext cx="3587750" cy="337185"/>
          </a:xfrm>
          <a:prstGeom prst="rect">
            <a:avLst/>
          </a:prstGeom>
          <a:solidFill>
            <a:schemeClr val="bg1">
              <a:alpha val="75000"/>
            </a:schemeClr>
          </a:solidFill>
        </p:spPr>
        <p:txBody>
          <a:bodyPr wrap="square" rtlCol="0" anchor="t">
            <a:spAutoFit/>
          </a:bodyPr>
          <a:p>
            <a:r>
              <a:rPr lang="zh-CN" altLang="en-US" sz="1600" b="1">
                <a:latin typeface="楷体_GB2312" charset="0"/>
                <a:ea typeface="楷体_GB2312" charset="0"/>
              </a:rPr>
              <a:t>材料</a:t>
            </a:r>
            <a:r>
              <a:rPr lang="en-US" altLang="zh-CN" sz="1600" b="1">
                <a:latin typeface="楷体_GB2312" charset="0"/>
                <a:ea typeface="楷体_GB2312" charset="0"/>
              </a:rPr>
              <a:t>2:</a:t>
            </a:r>
            <a:r>
              <a:rPr lang="zh-CN" altLang="en-US" sz="1600" b="1">
                <a:latin typeface="楷体_GB2312" charset="0"/>
                <a:ea typeface="楷体_GB2312" charset="0"/>
              </a:rPr>
              <a:t>第一次世界大战战争进程梳理</a:t>
            </a:r>
            <a:endParaRPr lang="zh-CN" altLang="en-US" sz="1600" b="1">
              <a:latin typeface="楷体_GB2312" charset="0"/>
              <a:ea typeface="楷体_GB2312"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par>
                                <p:cTn id="27" presetID="3" presetClass="entr" presetSubtype="1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linds(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linds(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linds(horizont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linds(horizont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linds(horizontal)">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68637"/>
                                        </p:tgtEl>
                                        <p:attrNameLst>
                                          <p:attrName>style.visibility</p:attrName>
                                        </p:attrNameLst>
                                      </p:cBhvr>
                                      <p:to>
                                        <p:strVal val="visible"/>
                                      </p:to>
                                    </p:set>
                                    <p:animEffect transition="in" filter="blinds(horizontal)">
                                      <p:cBhvr>
                                        <p:cTn id="59" dur="500"/>
                                        <p:tgtEl>
                                          <p:spTgt spid="68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bldLvl="0" animBg="1"/>
      <p:bldP spid="7" grpId="0" bldLvl="0" animBg="1"/>
      <p:bldP spid="7" grpId="1"/>
      <p:bldP spid="9" grpId="0" bldLvl="0" animBg="1"/>
      <p:bldP spid="9" grpId="1"/>
      <p:bldP spid="10" grpId="0" bldLvl="0" animBg="1"/>
      <p:bldP spid="10" grpId="1"/>
      <p:bldP spid="68637" grpId="0" bldLvl="0" animBg="1"/>
      <p:bldP spid="13" grpId="0" bldLvl="0" animBg="1"/>
      <p:bldP spid="14" grpId="0" bldLvl="0" animBg="1"/>
      <p:bldP spid="15" grpId="0" bldLvl="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二、秩序</a:t>
            </a:r>
            <a:r>
              <a:rPr lang="zh-CN" altLang="en-US" b="1">
                <a:solidFill>
                  <a:srgbClr val="C00000"/>
                </a:solidFill>
                <a:latin typeface="黑体" charset="-122"/>
                <a:ea typeface="黑体" charset="-122"/>
                <a:cs typeface="黑体" charset="-122"/>
              </a:rPr>
              <a:t>失控</a:t>
            </a:r>
            <a:r>
              <a:rPr lang="zh-CN" altLang="en-US" b="1">
                <a:solidFill>
                  <a:schemeClr val="accent1">
                    <a:lumMod val="50000"/>
                  </a:schemeClr>
                </a:solidFill>
                <a:latin typeface="黑体" charset="-122"/>
                <a:ea typeface="黑体" charset="-122"/>
                <a:cs typeface="黑体" charset="-122"/>
              </a:rPr>
              <a:t>——帝国主义间矛盾</a:t>
            </a:r>
            <a:r>
              <a:rPr lang="zh-CN" altLang="en-US" b="1">
                <a:solidFill>
                  <a:schemeClr val="accent1">
                    <a:lumMod val="50000"/>
                  </a:schemeClr>
                </a:solidFill>
                <a:latin typeface="黑体" charset="-122"/>
                <a:ea typeface="黑体" charset="-122"/>
                <a:cs typeface="黑体" charset="-122"/>
              </a:rPr>
              <a:t>激化</a:t>
            </a:r>
            <a:endParaRPr lang="zh-CN" altLang="en-US" b="1">
              <a:solidFill>
                <a:schemeClr val="accent1">
                  <a:lumMod val="50000"/>
                </a:schemeClr>
              </a:solidFill>
              <a:latin typeface="黑体" charset="-122"/>
              <a:ea typeface="黑体" charset="-122"/>
              <a:cs typeface="黑体" charset="-122"/>
            </a:endParaRPr>
          </a:p>
        </p:txBody>
      </p:sp>
      <p:sp>
        <p:nvSpPr>
          <p:cNvPr id="2" name="文本框 1"/>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探究二：根据材料及所学，</a:t>
            </a:r>
            <a:r>
              <a:rPr lang="zh-CN" altLang="en-US" sz="2400" b="1" dirty="0">
                <a:latin typeface="黑体" charset="-122"/>
                <a:ea typeface="黑体" charset="-122"/>
                <a:sym typeface="+mn-ea"/>
              </a:rPr>
              <a:t>梳理帝国主义间秩序失控的表现并分析其影响。</a:t>
            </a:r>
            <a:endParaRPr lang="zh-CN" altLang="en-US" sz="2400" b="1" dirty="0">
              <a:solidFill>
                <a:schemeClr val="tx1"/>
              </a:solidFill>
              <a:latin typeface="黑体" charset="-122"/>
              <a:ea typeface="黑体" charset="-122"/>
            </a:endParaRPr>
          </a:p>
        </p:txBody>
      </p:sp>
      <p:grpSp>
        <p:nvGrpSpPr>
          <p:cNvPr id="11" name="组合 10"/>
          <p:cNvGrpSpPr/>
          <p:nvPr/>
        </p:nvGrpSpPr>
        <p:grpSpPr>
          <a:xfrm>
            <a:off x="6076315" y="4679350"/>
            <a:ext cx="5754533" cy="2160690"/>
            <a:chOff x="439" y="1989"/>
            <a:chExt cx="13526" cy="9017"/>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9" y="1989"/>
              <a:ext cx="13378" cy="7611"/>
            </a:xfrm>
            <a:prstGeom prst="rect">
              <a:avLst/>
            </a:prstGeom>
          </p:spPr>
        </p:pic>
        <p:sp>
          <p:nvSpPr>
            <p:cNvPr id="9" name="文本框 8"/>
            <p:cNvSpPr txBox="1"/>
            <p:nvPr/>
          </p:nvSpPr>
          <p:spPr>
            <a:xfrm>
              <a:off x="1644" y="9599"/>
              <a:ext cx="12321" cy="1407"/>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r">
                <a:buClrTx/>
                <a:buSzTx/>
                <a:buFontTx/>
              </a:pPr>
              <a:r>
                <a:rPr lang="zh-CN" altLang="en-US" sz="1600" b="1" dirty="0" smtClean="0">
                  <a:latin typeface="Kaiti SC Bold" panose="02010600040101010101" charset="-122"/>
                  <a:ea typeface="Kaiti SC Bold" panose="02010600040101010101" charset="-122"/>
                  <a:cs typeface="Kaiti SC Bold" panose="02010600040101010101" charset="-122"/>
                  <a:sym typeface="+mn-ea"/>
                </a:rPr>
                <a:t>材料</a:t>
              </a:r>
              <a:r>
                <a:rPr lang="en-US" altLang="zh-CN" sz="1600" b="1" dirty="0" smtClean="0">
                  <a:latin typeface="Kaiti SC Bold" panose="02010600040101010101" charset="-122"/>
                  <a:ea typeface="Kaiti SC Bold" panose="02010600040101010101" charset="-122"/>
                  <a:cs typeface="Kaiti SC Bold" panose="02010600040101010101" charset="-122"/>
                  <a:sym typeface="+mn-ea"/>
                </a:rPr>
                <a:t>3</a:t>
              </a:r>
              <a:r>
                <a:rPr lang="zh-CN" altLang="en-US" sz="1600" b="1" dirty="0" smtClean="0">
                  <a:latin typeface="Kaiti SC Bold" panose="02010600040101010101" charset="-122"/>
                  <a:ea typeface="Kaiti SC Bold" panose="02010600040101010101" charset="-122"/>
                  <a:cs typeface="Kaiti SC Bold" panose="02010600040101010101" charset="-122"/>
                  <a:sym typeface="+mn-ea"/>
                </a:rPr>
                <a:t>：第一次世界大战主要交战国战死人数</a:t>
              </a:r>
              <a:endParaRPr lang="zh-CN" altLang="en-US" sz="1600" b="1" dirty="0" smtClean="0">
                <a:latin typeface="Kaiti SC Bold" panose="02010600040101010101" charset="-122"/>
                <a:ea typeface="Kaiti SC Bold" panose="02010600040101010101" charset="-122"/>
                <a:cs typeface="Kaiti SC Bold" panose="02010600040101010101" charset="-122"/>
                <a:sym typeface="+mn-ea"/>
              </a:endParaRPr>
            </a:p>
          </p:txBody>
        </p:sp>
      </p:grpSp>
      <p:sp>
        <p:nvSpPr>
          <p:cNvPr id="5" name="TextBox 5"/>
          <p:cNvSpPr txBox="1">
            <a:spLocks noChangeArrowheads="1"/>
          </p:cNvSpPr>
          <p:nvPr/>
        </p:nvSpPr>
        <p:spPr bwMode="auto">
          <a:xfrm>
            <a:off x="106680" y="1400175"/>
            <a:ext cx="11901805" cy="521970"/>
          </a:xfrm>
          <a:prstGeom prst="rect">
            <a:avLst/>
          </a:prstGeom>
          <a:noFill/>
          <a:extLst>
            <a:ext uri="{909E8E84-426E-40DD-AFC4-6F175D3DCCD1}">
              <a14:hiddenFill xmlns:a14="http://schemas.microsoft.com/office/drawing/2010/main">
                <a:solidFill>
                  <a:schemeClr val="bg1"/>
                </a:solidFill>
              </a14:hiddenFill>
            </a:ext>
          </a:extLst>
        </p:spPr>
        <p:style>
          <a:lnRef idx="2">
            <a:schemeClr val="accent1"/>
          </a:lnRef>
          <a:fillRef idx="1">
            <a:schemeClr val="lt1"/>
          </a:fillRef>
          <a:effectRef idx="0">
            <a:schemeClr val="accent1"/>
          </a:effectRef>
          <a:fontRef idx="minor">
            <a:schemeClr val="dk1"/>
          </a:fontRef>
        </p:style>
        <p:txBody>
          <a:bodyPr vertOverflow="overflow" horzOverflow="overflow" vert="horz" wrap="square" numCol="1" spcCol="0" rtlCol="0" fromWordArt="0" anchor="ctr" anchorCtr="0" forceAA="0" compatLnSpc="1">
            <a:spAutoFit/>
          </a:bodyPr>
          <a:p>
            <a:pPr lvl="0" algn="ctr">
              <a:lnSpc>
                <a:spcPct val="100000"/>
              </a:lnSpc>
              <a:buClrTx/>
              <a:buSzTx/>
              <a:buFontTx/>
            </a:pPr>
            <a:r>
              <a:rPr lang="zh-CN" altLang="en-US" sz="2800" b="1">
                <a:latin typeface="方正清楷 简" panose="02000500000000000000" charset="-122"/>
                <a:ea typeface="方正清楷 简" panose="02000500000000000000" charset="-122"/>
                <a:cs typeface="方正清楷 简" panose="02000500000000000000" charset="-122"/>
                <a:sym typeface="+mn-ea"/>
              </a:rPr>
              <a:t>思考</a:t>
            </a:r>
            <a:r>
              <a:rPr lang="en-US" altLang="zh-CN" sz="2800" b="1">
                <a:latin typeface="方正清楷 简" panose="02000500000000000000" charset="-122"/>
                <a:ea typeface="方正清楷 简" panose="02000500000000000000" charset="-122"/>
                <a:cs typeface="方正清楷 简" panose="02000500000000000000" charset="-122"/>
                <a:sym typeface="+mn-ea"/>
              </a:rPr>
              <a:t>2</a:t>
            </a:r>
            <a:r>
              <a:rPr lang="zh-CN" altLang="en-US" sz="2800" b="1">
                <a:latin typeface="方正清楷 简" panose="02000500000000000000" charset="-122"/>
                <a:ea typeface="方正清楷 简" panose="02000500000000000000" charset="-122"/>
                <a:cs typeface="方正清楷 简" panose="02000500000000000000" charset="-122"/>
                <a:sym typeface="+mn-ea"/>
              </a:rPr>
              <a:t>：据材料</a:t>
            </a:r>
            <a:r>
              <a:rPr lang="en-US" altLang="zh-CN" sz="2800" b="1">
                <a:latin typeface="方正清楷 简" panose="02000500000000000000" charset="-122"/>
                <a:ea typeface="方正清楷 简" panose="02000500000000000000" charset="-122"/>
                <a:cs typeface="方正清楷 简" panose="02000500000000000000" charset="-122"/>
                <a:sym typeface="+mn-ea"/>
              </a:rPr>
              <a:t>1</a:t>
            </a:r>
            <a:r>
              <a:rPr lang="zh-CN" sz="2800" b="1">
                <a:latin typeface="方正清楷 简" panose="02000500000000000000" charset="-122"/>
                <a:ea typeface="方正清楷 简" panose="02000500000000000000" charset="-122"/>
                <a:cs typeface="方正清楷 简" panose="02000500000000000000" charset="-122"/>
                <a:sym typeface="+mn-ea"/>
              </a:rPr>
              <a:t>～</a:t>
            </a:r>
            <a:r>
              <a:rPr lang="en-US" altLang="zh-CN" sz="2800" b="1">
                <a:latin typeface="方正清楷 简" panose="02000500000000000000" charset="-122"/>
                <a:ea typeface="方正清楷 简" panose="02000500000000000000" charset="-122"/>
                <a:cs typeface="方正清楷 简" panose="02000500000000000000" charset="-122"/>
                <a:sym typeface="+mn-ea"/>
              </a:rPr>
              <a:t>3</a:t>
            </a:r>
            <a:r>
              <a:rPr lang="zh-CN" altLang="en-US" sz="2800" b="1">
                <a:latin typeface="方正清楷 简" panose="02000500000000000000" charset="-122"/>
                <a:ea typeface="方正清楷 简" panose="02000500000000000000" charset="-122"/>
                <a:cs typeface="方正清楷 简" panose="02000500000000000000" charset="-122"/>
                <a:sym typeface="+mn-ea"/>
              </a:rPr>
              <a:t>及视角</a:t>
            </a:r>
            <a:r>
              <a:rPr lang="en-US" altLang="zh-CN" sz="2800" b="1">
                <a:latin typeface="方正清楷 简" panose="02000500000000000000" charset="-122"/>
                <a:ea typeface="方正清楷 简" panose="02000500000000000000" charset="-122"/>
                <a:cs typeface="方正清楷 简" panose="02000500000000000000" charset="-122"/>
                <a:sym typeface="+mn-ea"/>
              </a:rPr>
              <a:t>5</a:t>
            </a:r>
            <a:r>
              <a:rPr lang="zh-CN" altLang="en-US" sz="2800" b="1">
                <a:latin typeface="方正清楷 简" panose="02000500000000000000" charset="-122"/>
                <a:ea typeface="方正清楷 简" panose="02000500000000000000" charset="-122"/>
                <a:cs typeface="方正清楷 简" panose="02000500000000000000" charset="-122"/>
                <a:sym typeface="+mn-ea"/>
              </a:rPr>
              <a:t>分析</a:t>
            </a:r>
            <a:r>
              <a:rPr lang="zh-CN" altLang="en-US" sz="2800" b="1">
                <a:latin typeface="方正清楷 简" panose="02000500000000000000" charset="-122"/>
                <a:ea typeface="方正清楷 简" panose="02000500000000000000" charset="-122"/>
                <a:cs typeface="方正清楷 简" panose="02000500000000000000" charset="-122"/>
                <a:sym typeface="+mn-ea"/>
              </a:rPr>
              <a:t>一战对世界产生了怎样的影响？</a:t>
            </a:r>
            <a:endParaRPr lang="zh-CN" altLang="en-US" sz="2800" b="1">
              <a:latin typeface="方正清楷 简" panose="02000500000000000000" charset="-122"/>
              <a:ea typeface="方正清楷 简" panose="02000500000000000000" charset="-122"/>
              <a:cs typeface="方正清楷 简" panose="02000500000000000000" charset="-122"/>
              <a:sym typeface="+mn-ea"/>
            </a:endParaRPr>
          </a:p>
        </p:txBody>
      </p:sp>
      <p:pic>
        <p:nvPicPr>
          <p:cNvPr id="3" name="图片 2"/>
          <p:cNvPicPr>
            <a:picLocks noChangeAspect="1"/>
          </p:cNvPicPr>
          <p:nvPr/>
        </p:nvPicPr>
        <p:blipFill>
          <a:blip r:embed="rId2"/>
          <a:stretch>
            <a:fillRect/>
          </a:stretch>
        </p:blipFill>
        <p:spPr>
          <a:xfrm>
            <a:off x="106680" y="2306320"/>
            <a:ext cx="5960745" cy="3545840"/>
          </a:xfrm>
          <a:prstGeom prst="rect">
            <a:avLst/>
          </a:prstGeom>
        </p:spPr>
      </p:pic>
      <p:pic>
        <p:nvPicPr>
          <p:cNvPr id="8" name="图片 7"/>
          <p:cNvPicPr>
            <a:picLocks noChangeAspect="1"/>
          </p:cNvPicPr>
          <p:nvPr/>
        </p:nvPicPr>
        <p:blipFill>
          <a:blip r:embed="rId3"/>
          <a:srcRect r="73599"/>
          <a:stretch>
            <a:fillRect/>
          </a:stretch>
        </p:blipFill>
        <p:spPr>
          <a:xfrm>
            <a:off x="6273800" y="2010410"/>
            <a:ext cx="5580380" cy="2332990"/>
          </a:xfrm>
          <a:prstGeom prst="rect">
            <a:avLst/>
          </a:prstGeom>
        </p:spPr>
      </p:pic>
      <p:sp>
        <p:nvSpPr>
          <p:cNvPr id="15" name="文本框 14"/>
          <p:cNvSpPr txBox="1"/>
          <p:nvPr/>
        </p:nvSpPr>
        <p:spPr>
          <a:xfrm>
            <a:off x="8180070" y="4342130"/>
            <a:ext cx="3587750" cy="337185"/>
          </a:xfrm>
          <a:prstGeom prst="rect">
            <a:avLst/>
          </a:prstGeom>
          <a:noFill/>
          <a:extLst>
            <a:ext uri="{909E8E84-426E-40DD-AFC4-6F175D3DCCD1}">
              <a14:hiddenFill xmlns:a14="http://schemas.microsoft.com/office/drawing/2010/main">
                <a:solidFill>
                  <a:schemeClr val="bg1">
                    <a:alpha val="75000"/>
                  </a:schemeClr>
                </a:solidFill>
              </a14:hiddenFill>
            </a:ext>
          </a:extLst>
        </p:spPr>
        <p:txBody>
          <a:bodyPr wrap="square" rtlCol="0" anchor="t">
            <a:spAutoFit/>
          </a:bodyPr>
          <a:p>
            <a:r>
              <a:rPr lang="zh-CN" altLang="en-US" sz="1600" b="1">
                <a:latin typeface="楷体_GB2312" charset="0"/>
                <a:ea typeface="楷体_GB2312" charset="0"/>
              </a:rPr>
              <a:t>材料</a:t>
            </a:r>
            <a:r>
              <a:rPr lang="en-US" altLang="zh-CN" sz="1600" b="1">
                <a:latin typeface="楷体_GB2312" charset="0"/>
                <a:ea typeface="楷体_GB2312" charset="0"/>
              </a:rPr>
              <a:t>2:</a:t>
            </a:r>
            <a:r>
              <a:rPr lang="zh-CN" altLang="en-US" sz="1600" b="1">
                <a:latin typeface="楷体_GB2312" charset="0"/>
                <a:ea typeface="楷体_GB2312" charset="0"/>
              </a:rPr>
              <a:t>第一次世界大战战争进程梳理</a:t>
            </a:r>
            <a:endParaRPr lang="zh-CN" altLang="en-US" sz="1600" b="1">
              <a:latin typeface="楷体_GB2312" charset="0"/>
              <a:ea typeface="楷体_GB2312" charset="0"/>
            </a:endParaRPr>
          </a:p>
        </p:txBody>
      </p:sp>
      <p:sp>
        <p:nvSpPr>
          <p:cNvPr id="6" name="文本框 5"/>
          <p:cNvSpPr txBox="1"/>
          <p:nvPr/>
        </p:nvSpPr>
        <p:spPr>
          <a:xfrm>
            <a:off x="454025" y="1986915"/>
            <a:ext cx="11376660" cy="607695"/>
          </a:xfrm>
          <a:prstGeom prst="rect">
            <a:avLst/>
          </a:prstGeom>
          <a:solidFill>
            <a:srgbClr val="C00000"/>
          </a:solidFill>
        </p:spPr>
        <p:txBody>
          <a:bodyPr wrap="square" rtlCol="0" anchor="t">
            <a:spAutoFit/>
          </a:bodyPr>
          <a:p>
            <a:pPr indent="0" algn="ctr" fontAlgn="auto">
              <a:lnSpc>
                <a:spcPct val="120000"/>
              </a:lnSpc>
              <a:buFont typeface="Wingdings" panose="05000000000000000000" charset="0"/>
              <a:buNone/>
            </a:pPr>
            <a:r>
              <a:rPr lang="zh-CN" altLang="en-US" sz="2800" b="1">
                <a:solidFill>
                  <a:schemeClr val="bg1"/>
                </a:solidFill>
                <a:latin typeface="Calibri" panose="020F0502020204030204" charset="0"/>
                <a:ea typeface="微软雅黑" charset="-122"/>
                <a:sym typeface="+mn-ea"/>
              </a:rPr>
              <a:t>（</a:t>
            </a:r>
            <a:r>
              <a:rPr lang="en-US" altLang="zh-CN" sz="2800" b="1">
                <a:solidFill>
                  <a:schemeClr val="bg1"/>
                </a:solidFill>
                <a:latin typeface="Calibri" panose="020F0502020204030204" charset="0"/>
                <a:ea typeface="微软雅黑" charset="-122"/>
                <a:sym typeface="+mn-ea"/>
              </a:rPr>
              <a:t>1</a:t>
            </a:r>
            <a:r>
              <a:rPr lang="zh-CN" altLang="en-US" sz="2800" b="1">
                <a:solidFill>
                  <a:schemeClr val="bg1"/>
                </a:solidFill>
                <a:latin typeface="Calibri" panose="020F0502020204030204" charset="0"/>
                <a:ea typeface="微软雅黑" charset="-122"/>
                <a:sym typeface="+mn-ea"/>
              </a:rPr>
              <a:t>）</a:t>
            </a:r>
            <a:r>
              <a:rPr lang="zh-CN" altLang="en-US" sz="2800" b="1">
                <a:solidFill>
                  <a:schemeClr val="bg1"/>
                </a:solidFill>
                <a:latin typeface="Calibri" panose="020F0502020204030204" charset="0"/>
                <a:ea typeface="微软雅黑" charset="-122"/>
                <a:sym typeface="+mn-ea"/>
              </a:rPr>
              <a:t>社会：</a:t>
            </a:r>
            <a:r>
              <a:rPr lang="zh-CN" altLang="en-US" sz="2800" b="1">
                <a:solidFill>
                  <a:srgbClr val="FFFF00"/>
                </a:solidFill>
                <a:latin typeface="微软雅黑" charset="-122"/>
                <a:ea typeface="微软雅黑" charset="-122"/>
                <a:cs typeface="仿宋" charset="-122"/>
                <a:sym typeface="+mn-ea"/>
              </a:rPr>
              <a:t>给全人类带来深重的灾难；</a:t>
            </a:r>
            <a:endParaRPr lang="zh-CN" altLang="en-US" sz="2800" b="1">
              <a:solidFill>
                <a:srgbClr val="FFFF00"/>
              </a:solidFill>
              <a:latin typeface="微软雅黑" charset="-122"/>
              <a:ea typeface="微软雅黑" charset="-122"/>
              <a:cs typeface="仿宋" charset="-122"/>
              <a:sym typeface="+mn-ea"/>
            </a:endParaRPr>
          </a:p>
        </p:txBody>
      </p:sp>
      <p:sp>
        <p:nvSpPr>
          <p:cNvPr id="10" name="文本框 9"/>
          <p:cNvSpPr txBox="1"/>
          <p:nvPr/>
        </p:nvSpPr>
        <p:spPr>
          <a:xfrm>
            <a:off x="454025" y="2659380"/>
            <a:ext cx="11376660" cy="1765300"/>
          </a:xfrm>
          <a:prstGeom prst="rect">
            <a:avLst/>
          </a:prstGeom>
          <a:solidFill>
            <a:srgbClr val="C00000"/>
          </a:solidFill>
        </p:spPr>
        <p:txBody>
          <a:bodyPr wrap="square" rtlCol="0" anchor="t">
            <a:spAutoFit/>
          </a:bodyPr>
          <a:p>
            <a:pPr indent="0" algn="ctr" fontAlgn="auto">
              <a:lnSpc>
                <a:spcPct val="120000"/>
              </a:lnSpc>
              <a:buFont typeface="Wingdings" panose="05000000000000000000" charset="0"/>
              <a:buNone/>
            </a:pPr>
            <a:r>
              <a:rPr lang="zh-CN" altLang="en-US" sz="2400" b="1">
                <a:solidFill>
                  <a:schemeClr val="bg1"/>
                </a:solidFill>
                <a:latin typeface="Calibri" panose="020F0502020204030204" charset="0"/>
                <a:ea typeface="微软雅黑" charset="-122"/>
                <a:sym typeface="+mn-ea"/>
              </a:rPr>
              <a:t>（</a:t>
            </a:r>
            <a:r>
              <a:rPr lang="en-US" altLang="zh-CN" sz="2400" b="1">
                <a:solidFill>
                  <a:schemeClr val="bg1"/>
                </a:solidFill>
                <a:latin typeface="Calibri" panose="020F0502020204030204" charset="0"/>
                <a:ea typeface="微软雅黑" charset="-122"/>
                <a:sym typeface="+mn-ea"/>
              </a:rPr>
              <a:t>2</a:t>
            </a:r>
            <a:r>
              <a:rPr lang="zh-CN" altLang="en-US" sz="2400" b="1">
                <a:solidFill>
                  <a:schemeClr val="bg1"/>
                </a:solidFill>
                <a:latin typeface="Calibri" panose="020F0502020204030204" charset="0"/>
                <a:ea typeface="微软雅黑" charset="-122"/>
                <a:sym typeface="+mn-ea"/>
              </a:rPr>
              <a:t>）国际格局：</a:t>
            </a:r>
            <a:r>
              <a:rPr lang="zh-CN" altLang="en-US" sz="2400" b="1">
                <a:solidFill>
                  <a:srgbClr val="FFFF00"/>
                </a:solidFill>
                <a:latin typeface="微软雅黑" charset="-122"/>
                <a:ea typeface="微软雅黑" charset="-122"/>
                <a:cs typeface="仿宋" charset="-122"/>
                <a:sym typeface="+mn-ea"/>
              </a:rPr>
              <a:t>导致国际力量对比</a:t>
            </a:r>
            <a:r>
              <a:rPr lang="zh-CN" altLang="en-US" sz="2400" b="1">
                <a:solidFill>
                  <a:srgbClr val="FFFF00"/>
                </a:solidFill>
                <a:latin typeface="微软雅黑" charset="-122"/>
                <a:ea typeface="微软雅黑" charset="-122"/>
                <a:cs typeface="仿宋" charset="-122"/>
                <a:sym typeface="+mn-ea"/>
              </a:rPr>
              <a:t>发生变化，改变了世界格局；</a:t>
            </a:r>
            <a:endParaRPr lang="zh-CN" altLang="en-US" sz="2400" b="1">
              <a:solidFill>
                <a:srgbClr val="FFFF00"/>
              </a:solidFill>
              <a:latin typeface="微软雅黑" charset="-122"/>
              <a:ea typeface="微软雅黑" charset="-122"/>
              <a:cs typeface="仿宋" charset="-122"/>
              <a:sym typeface="+mn-ea"/>
            </a:endParaRPr>
          </a:p>
          <a:p>
            <a:pPr marL="457200" indent="-457200" algn="l">
              <a:buFont typeface="+mj-ea"/>
              <a:buAutoNum type="circleNumDbPlain"/>
            </a:pPr>
            <a:r>
              <a:rPr lang="zh-CN" sz="2000" b="1">
                <a:solidFill>
                  <a:schemeClr val="bg1"/>
                </a:solidFill>
                <a:latin typeface="微软雅黑" charset="-122"/>
                <a:ea typeface="微软雅黑" charset="-122"/>
                <a:cs typeface="微软雅黑" charset="-122"/>
                <a:sym typeface="+mn-ea"/>
              </a:rPr>
              <a:t>引发社会主义革命，出现一个新型的社会主义国家；</a:t>
            </a:r>
            <a:endParaRPr lang="zh-CN" sz="2000" b="1">
              <a:solidFill>
                <a:schemeClr val="bg1"/>
              </a:solidFill>
              <a:latin typeface="微软雅黑" charset="-122"/>
              <a:ea typeface="微软雅黑" charset="-122"/>
              <a:cs typeface="微软雅黑" charset="-122"/>
            </a:endParaRPr>
          </a:p>
          <a:p>
            <a:pPr marL="457200" indent="-457200" algn="l">
              <a:buFont typeface="+mj-ea"/>
              <a:buAutoNum type="circleNumDbPlain"/>
            </a:pPr>
            <a:r>
              <a:rPr lang="zh-CN" sz="2000" b="1">
                <a:solidFill>
                  <a:schemeClr val="bg1"/>
                </a:solidFill>
                <a:latin typeface="微软雅黑" charset="-122"/>
                <a:ea typeface="微软雅黑" charset="-122"/>
                <a:cs typeface="微软雅黑" charset="-122"/>
                <a:sym typeface="+mn-ea"/>
              </a:rPr>
              <a:t>削弱帝国主义和殖民主义力量，动摇欧洲中心的格局，美日崛起；</a:t>
            </a:r>
            <a:endParaRPr lang="zh-CN" sz="2000" b="1">
              <a:solidFill>
                <a:schemeClr val="bg1"/>
              </a:solidFill>
              <a:latin typeface="微软雅黑" charset="-122"/>
              <a:ea typeface="微软雅黑" charset="-122"/>
              <a:cs typeface="微软雅黑" charset="-122"/>
            </a:endParaRPr>
          </a:p>
          <a:p>
            <a:pPr marL="457200" indent="-457200" algn="l">
              <a:buFont typeface="+mj-ea"/>
              <a:buAutoNum type="circleNumDbPlain" startAt="3"/>
            </a:pPr>
            <a:r>
              <a:rPr lang="zh-CN" sz="2000" b="1">
                <a:solidFill>
                  <a:schemeClr val="bg1"/>
                </a:solidFill>
                <a:latin typeface="微软雅黑" charset="-122"/>
                <a:ea typeface="微软雅黑" charset="-122"/>
                <a:cs typeface="微软雅黑" charset="-122"/>
                <a:sym typeface="+mn-ea"/>
              </a:rPr>
              <a:t>促进资本主义国家的无产阶级革命运动高涨；</a:t>
            </a:r>
            <a:endParaRPr lang="zh-CN" sz="2000" b="1">
              <a:solidFill>
                <a:schemeClr val="bg1"/>
              </a:solidFill>
              <a:latin typeface="微软雅黑" charset="-122"/>
              <a:ea typeface="微软雅黑" charset="-122"/>
              <a:cs typeface="微软雅黑" charset="-122"/>
            </a:endParaRPr>
          </a:p>
          <a:p>
            <a:pPr marL="457200" indent="-457200" algn="l">
              <a:buFont typeface="+mj-ea"/>
              <a:buAutoNum type="circleNumDbPlain" startAt="3"/>
            </a:pPr>
            <a:r>
              <a:rPr lang="zh-CN" sz="2000" b="1">
                <a:solidFill>
                  <a:schemeClr val="bg1"/>
                </a:solidFill>
                <a:latin typeface="微软雅黑" charset="-122"/>
                <a:ea typeface="微软雅黑" charset="-122"/>
                <a:cs typeface="微软雅黑" charset="-122"/>
                <a:sym typeface="+mn-ea"/>
              </a:rPr>
              <a:t>推动民族解放运动的发展。</a:t>
            </a:r>
            <a:endParaRPr lang="zh-CN" altLang="en-US" sz="2000" b="1">
              <a:solidFill>
                <a:schemeClr val="bg1"/>
              </a:solidFill>
              <a:latin typeface="微软雅黑" charset="-122"/>
              <a:ea typeface="微软雅黑" charset="-122"/>
              <a:cs typeface="微软雅黑" charset="-122"/>
              <a:sym typeface="+mn-ea"/>
            </a:endParaRPr>
          </a:p>
        </p:txBody>
      </p:sp>
      <p:sp>
        <p:nvSpPr>
          <p:cNvPr id="12" name="文本框 11"/>
          <p:cNvSpPr txBox="1"/>
          <p:nvPr/>
        </p:nvSpPr>
        <p:spPr>
          <a:xfrm>
            <a:off x="431165" y="5100320"/>
            <a:ext cx="11423015" cy="534035"/>
          </a:xfrm>
          <a:prstGeom prst="rect">
            <a:avLst/>
          </a:prstGeom>
          <a:solidFill>
            <a:srgbClr val="C00000"/>
          </a:solidFill>
        </p:spPr>
        <p:txBody>
          <a:bodyPr wrap="square" rtlCol="0" anchor="t">
            <a:spAutoFit/>
          </a:bodyPr>
          <a:p>
            <a:pPr indent="0" algn="ctr" fontAlgn="auto">
              <a:lnSpc>
                <a:spcPct val="120000"/>
              </a:lnSpc>
              <a:buFont typeface="Wingdings" panose="05000000000000000000" charset="0"/>
              <a:buNone/>
            </a:pPr>
            <a:r>
              <a:rPr lang="zh-CN" altLang="en-US" sz="2400" b="1">
                <a:solidFill>
                  <a:schemeClr val="bg1"/>
                </a:solidFill>
                <a:latin typeface="Calibri" panose="020F0502020204030204" charset="0"/>
                <a:ea typeface="微软雅黑" charset="-122"/>
                <a:sym typeface="+mn-ea"/>
              </a:rPr>
              <a:t>（</a:t>
            </a:r>
            <a:r>
              <a:rPr lang="en-US" altLang="zh-CN" sz="2400" b="1">
                <a:solidFill>
                  <a:schemeClr val="bg1"/>
                </a:solidFill>
                <a:latin typeface="Calibri" panose="020F0502020204030204" charset="0"/>
                <a:ea typeface="微软雅黑" charset="-122"/>
                <a:sym typeface="+mn-ea"/>
              </a:rPr>
              <a:t>4</a:t>
            </a:r>
            <a:r>
              <a:rPr lang="zh-CN" altLang="en-US" sz="2400" b="1">
                <a:solidFill>
                  <a:schemeClr val="bg1"/>
                </a:solidFill>
                <a:latin typeface="Calibri" panose="020F0502020204030204" charset="0"/>
                <a:ea typeface="微软雅黑" charset="-122"/>
                <a:sym typeface="+mn-ea"/>
              </a:rPr>
              <a:t>）</a:t>
            </a:r>
            <a:r>
              <a:rPr lang="zh-CN" altLang="en-US" sz="2400" b="1">
                <a:solidFill>
                  <a:schemeClr val="bg1"/>
                </a:solidFill>
                <a:latin typeface="Calibri" panose="020F0502020204030204" charset="0"/>
                <a:ea typeface="微软雅黑" charset="-122"/>
                <a:sym typeface="+mn-ea"/>
              </a:rPr>
              <a:t>对思想观念：</a:t>
            </a:r>
            <a:r>
              <a:rPr lang="zh-CN" altLang="en-US" sz="2400" b="1">
                <a:solidFill>
                  <a:srgbClr val="FFFF00"/>
                </a:solidFill>
                <a:latin typeface="微软雅黑" charset="-122"/>
                <a:ea typeface="微软雅黑" charset="-122"/>
                <a:cs typeface="仿宋" charset="-122"/>
                <a:sym typeface="+mn-ea"/>
              </a:rPr>
              <a:t>改变人们的观念，反对战争、要求和平的运动日益高涨；</a:t>
            </a:r>
            <a:endParaRPr lang="zh-CN" altLang="en-US" sz="2400" b="1">
              <a:solidFill>
                <a:srgbClr val="FFFF00"/>
              </a:solidFill>
              <a:ea typeface="微软雅黑" charset="-122"/>
              <a:sym typeface="+mn-ea"/>
            </a:endParaRPr>
          </a:p>
        </p:txBody>
      </p:sp>
      <p:sp>
        <p:nvSpPr>
          <p:cNvPr id="13" name="文本框 12"/>
          <p:cNvSpPr txBox="1"/>
          <p:nvPr/>
        </p:nvSpPr>
        <p:spPr>
          <a:xfrm>
            <a:off x="431165" y="5744210"/>
            <a:ext cx="11423015" cy="534035"/>
          </a:xfrm>
          <a:prstGeom prst="rect">
            <a:avLst/>
          </a:prstGeom>
          <a:solidFill>
            <a:srgbClr val="C00000"/>
          </a:solidFill>
        </p:spPr>
        <p:txBody>
          <a:bodyPr wrap="square" rtlCol="0" anchor="t">
            <a:spAutoFit/>
          </a:bodyPr>
          <a:p>
            <a:pPr algn="ctr" fontAlgn="auto">
              <a:lnSpc>
                <a:spcPct val="120000"/>
              </a:lnSpc>
              <a:buClrTx/>
              <a:buSzTx/>
              <a:buNone/>
            </a:pPr>
            <a:r>
              <a:rPr lang="zh-CN" altLang="en-US" sz="2400" b="1">
                <a:solidFill>
                  <a:schemeClr val="bg1"/>
                </a:solidFill>
                <a:latin typeface="Calibri" panose="020F0502020204030204" charset="0"/>
                <a:ea typeface="微软雅黑" charset="-122"/>
                <a:sym typeface="+mn-ea"/>
              </a:rPr>
              <a:t>（</a:t>
            </a:r>
            <a:r>
              <a:rPr lang="en-US" altLang="zh-CN" sz="2400" b="1">
                <a:solidFill>
                  <a:schemeClr val="bg1"/>
                </a:solidFill>
                <a:latin typeface="Calibri" panose="020F0502020204030204" charset="0"/>
                <a:ea typeface="微软雅黑" charset="-122"/>
                <a:sym typeface="+mn-ea"/>
              </a:rPr>
              <a:t>5</a:t>
            </a:r>
            <a:r>
              <a:rPr lang="zh-CN" altLang="en-US" sz="2400" b="1">
                <a:solidFill>
                  <a:schemeClr val="bg1"/>
                </a:solidFill>
                <a:latin typeface="Calibri" panose="020F0502020204030204" charset="0"/>
                <a:ea typeface="微软雅黑" charset="-122"/>
                <a:sym typeface="+mn-ea"/>
              </a:rPr>
              <a:t>）</a:t>
            </a:r>
            <a:r>
              <a:rPr lang="zh-CN" altLang="en-US" sz="2400" b="1">
                <a:solidFill>
                  <a:schemeClr val="bg1"/>
                </a:solidFill>
                <a:ea typeface="微软雅黑" charset="-122"/>
                <a:sym typeface="+mn-ea"/>
              </a:rPr>
              <a:t>科技：</a:t>
            </a:r>
            <a:r>
              <a:rPr lang="zh-CN" altLang="en-US" sz="2400" b="1">
                <a:solidFill>
                  <a:srgbClr val="FFFF00"/>
                </a:solidFill>
                <a:ea typeface="微软雅黑" charset="-122"/>
                <a:sym typeface="+mn-ea"/>
              </a:rPr>
              <a:t>一战成为新技术发展和应用的催化剂（交通工具、化工技术）。</a:t>
            </a:r>
            <a:endParaRPr lang="zh-CN" altLang="en-US" sz="2400" b="1">
              <a:solidFill>
                <a:srgbClr val="FFFF00"/>
              </a:solidFill>
              <a:latin typeface="微软雅黑" charset="-122"/>
              <a:ea typeface="微软雅黑" charset="-122"/>
              <a:cs typeface="仿宋" charset="-122"/>
              <a:sym typeface="+mn-ea"/>
            </a:endParaRPr>
          </a:p>
        </p:txBody>
      </p:sp>
      <p:sp>
        <p:nvSpPr>
          <p:cNvPr id="14" name="文本框 13"/>
          <p:cNvSpPr txBox="1"/>
          <p:nvPr/>
        </p:nvSpPr>
        <p:spPr>
          <a:xfrm>
            <a:off x="454025" y="4489450"/>
            <a:ext cx="11352530" cy="534035"/>
          </a:xfrm>
          <a:prstGeom prst="rect">
            <a:avLst/>
          </a:prstGeom>
          <a:solidFill>
            <a:srgbClr val="C00000"/>
          </a:solidFill>
        </p:spPr>
        <p:txBody>
          <a:bodyPr wrap="square" rtlCol="0" anchor="t">
            <a:spAutoFit/>
          </a:bodyPr>
          <a:p>
            <a:pPr indent="0" algn="ctr" fontAlgn="auto">
              <a:lnSpc>
                <a:spcPct val="120000"/>
              </a:lnSpc>
              <a:buFont typeface="Wingdings" panose="05000000000000000000" charset="0"/>
              <a:buNone/>
            </a:pPr>
            <a:r>
              <a:rPr lang="zh-CN" altLang="en-US" sz="2400" b="1">
                <a:solidFill>
                  <a:schemeClr val="bg1"/>
                </a:solidFill>
                <a:latin typeface="Calibri" panose="020F0502020204030204" charset="0"/>
                <a:ea typeface="微软雅黑" charset="-122"/>
                <a:sym typeface="+mn-ea"/>
              </a:rPr>
              <a:t>（</a:t>
            </a:r>
            <a:r>
              <a:rPr lang="en-US" altLang="zh-CN" sz="2400" b="1">
                <a:solidFill>
                  <a:schemeClr val="bg1"/>
                </a:solidFill>
                <a:latin typeface="Calibri" panose="020F0502020204030204" charset="0"/>
                <a:ea typeface="微软雅黑" charset="-122"/>
                <a:sym typeface="+mn-ea"/>
              </a:rPr>
              <a:t>3</a:t>
            </a:r>
            <a:r>
              <a:rPr lang="zh-CN" altLang="en-US" sz="2400" b="1">
                <a:solidFill>
                  <a:schemeClr val="bg1"/>
                </a:solidFill>
                <a:latin typeface="Calibri" panose="020F0502020204030204" charset="0"/>
                <a:ea typeface="微软雅黑" charset="-122"/>
                <a:sym typeface="+mn-ea"/>
              </a:rPr>
              <a:t>）经济：</a:t>
            </a:r>
            <a:r>
              <a:rPr lang="zh-CN" altLang="en-US" sz="2400" b="1">
                <a:solidFill>
                  <a:srgbClr val="FFFF00"/>
                </a:solidFill>
                <a:latin typeface="微软雅黑" charset="-122"/>
                <a:ea typeface="微软雅黑" charset="-122"/>
                <a:cs typeface="仿宋" charset="-122"/>
                <a:sym typeface="+mn-ea"/>
              </a:rPr>
              <a:t>促使政府机构改变职能（自由资本主义</a:t>
            </a:r>
            <a:r>
              <a:rPr lang="en-US" altLang="zh-CN" sz="2400" b="1">
                <a:solidFill>
                  <a:srgbClr val="FFFF00"/>
                </a:solidFill>
                <a:latin typeface="微软雅黑" charset="-122"/>
                <a:ea typeface="微软雅黑" charset="-122"/>
                <a:cs typeface="仿宋" charset="-122"/>
                <a:sym typeface="+mn-ea"/>
              </a:rPr>
              <a:t>--</a:t>
            </a:r>
            <a:r>
              <a:rPr lang="zh-CN" altLang="en-US" sz="2400" b="1">
                <a:solidFill>
                  <a:srgbClr val="FFFF00"/>
                </a:solidFill>
                <a:latin typeface="微软雅黑" charset="-122"/>
                <a:ea typeface="微软雅黑" charset="-122"/>
                <a:cs typeface="仿宋" charset="-122"/>
                <a:sym typeface="+mn-ea"/>
              </a:rPr>
              <a:t>国家垄断</a:t>
            </a:r>
            <a:r>
              <a:rPr lang="zh-CN" altLang="en-US" sz="2400" b="1">
                <a:solidFill>
                  <a:srgbClr val="FFFF00"/>
                </a:solidFill>
                <a:latin typeface="微软雅黑" charset="-122"/>
                <a:ea typeface="微软雅黑" charset="-122"/>
                <a:cs typeface="仿宋" charset="-122"/>
                <a:sym typeface="+mn-ea"/>
              </a:rPr>
              <a:t>资本主义）；</a:t>
            </a:r>
            <a:endParaRPr lang="zh-CN" altLang="en-US" sz="2400" b="1">
              <a:solidFill>
                <a:srgbClr val="FFFF00"/>
              </a:solidFill>
              <a:latin typeface="微软雅黑" charset="-122"/>
              <a:ea typeface="微软雅黑" charset="-122"/>
              <a:cs typeface="仿宋"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linds(horizont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15" grpId="1" animBg="1"/>
      <p:bldP spid="10" grpId="0" bldLvl="0" animBg="1"/>
      <p:bldP spid="10" grpId="1"/>
      <p:bldP spid="12" grpId="0" bldLvl="0" animBg="1"/>
      <p:bldP spid="12" grpId="1"/>
      <p:bldP spid="13" grpId="0" bldLvl="0" animBg="1"/>
      <p:bldP spid="13" grpId="1"/>
      <p:bldP spid="5" grpId="0" animBg="1"/>
      <p:bldP spid="6" grpId="2" bldLvl="0" animBg="1"/>
      <p:bldP spid="14" grpId="0" bldLvl="0" animBg="1"/>
      <p:bldP spid="1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三、秩序</a:t>
            </a:r>
            <a:r>
              <a:rPr lang="zh-CN" altLang="en-US" b="1">
                <a:solidFill>
                  <a:srgbClr val="C00000"/>
                </a:solidFill>
                <a:latin typeface="黑体" charset="-122"/>
                <a:ea typeface="黑体" charset="-122"/>
                <a:cs typeface="黑体" charset="-122"/>
              </a:rPr>
              <a:t>重构</a:t>
            </a:r>
            <a:r>
              <a:rPr lang="zh-CN" altLang="en-US" b="1">
                <a:solidFill>
                  <a:schemeClr val="accent1">
                    <a:lumMod val="50000"/>
                  </a:schemeClr>
                </a:solidFill>
                <a:latin typeface="黑体" charset="-122"/>
                <a:ea typeface="黑体" charset="-122"/>
                <a:cs typeface="黑体" charset="-122"/>
              </a:rPr>
              <a:t>——帝国主义间矛盾</a:t>
            </a:r>
            <a:r>
              <a:rPr lang="zh-CN" altLang="en-US" b="1">
                <a:solidFill>
                  <a:schemeClr val="accent1">
                    <a:lumMod val="50000"/>
                  </a:schemeClr>
                </a:solidFill>
                <a:latin typeface="黑体" charset="-122"/>
                <a:ea typeface="黑体" charset="-122"/>
                <a:cs typeface="黑体" charset="-122"/>
              </a:rPr>
              <a:t>调节</a:t>
            </a:r>
            <a:endParaRPr lang="zh-CN" altLang="en-US" b="1">
              <a:solidFill>
                <a:schemeClr val="accent1">
                  <a:lumMod val="50000"/>
                </a:schemeClr>
              </a:solidFill>
              <a:latin typeface="黑体" charset="-122"/>
              <a:ea typeface="黑体" charset="-122"/>
              <a:cs typeface="黑体" charset="-122"/>
            </a:endParaRPr>
          </a:p>
        </p:txBody>
      </p:sp>
      <p:sp>
        <p:nvSpPr>
          <p:cNvPr id="2" name="文本框 1"/>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探究三：根据</a:t>
            </a:r>
            <a:r>
              <a:rPr lang="zh-CN" altLang="en-US" sz="2400" b="1" dirty="0">
                <a:solidFill>
                  <a:schemeClr val="tx1"/>
                </a:solidFill>
                <a:latin typeface="黑体" charset="-122"/>
                <a:ea typeface="黑体" charset="-122"/>
              </a:rPr>
              <a:t>材料及所学，归纳帝国主义重构秩序的措施，并多角度</a:t>
            </a:r>
            <a:r>
              <a:rPr lang="zh-CN" altLang="en-US" sz="2400" b="1" dirty="0">
                <a:solidFill>
                  <a:schemeClr val="tx1"/>
                </a:solidFill>
                <a:latin typeface="黑体" charset="-122"/>
                <a:ea typeface="黑体" charset="-122"/>
              </a:rPr>
              <a:t>分析其</a:t>
            </a:r>
            <a:r>
              <a:rPr lang="zh-CN" altLang="en-US" sz="2400" b="1" dirty="0">
                <a:solidFill>
                  <a:schemeClr val="tx1"/>
                </a:solidFill>
                <a:latin typeface="黑体" charset="-122"/>
                <a:ea typeface="黑体" charset="-122"/>
              </a:rPr>
              <a:t>影响。</a:t>
            </a:r>
            <a:endParaRPr lang="zh-CN" altLang="en-US" sz="2400" b="1" dirty="0">
              <a:solidFill>
                <a:schemeClr val="tx1"/>
              </a:solidFill>
              <a:latin typeface="黑体" charset="-122"/>
              <a:ea typeface="黑体"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37560" y="1441450"/>
            <a:ext cx="3449955" cy="2361565"/>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7560" y="3801745"/>
            <a:ext cx="3409315" cy="2120900"/>
          </a:xfrm>
          <a:prstGeom prst="rect">
            <a:avLst/>
          </a:prstGeom>
        </p:spPr>
      </p:pic>
      <p:sp>
        <p:nvSpPr>
          <p:cNvPr id="8" name="Text Box 6"/>
          <p:cNvSpPr txBox="1">
            <a:spLocks noChangeArrowheads="1"/>
          </p:cNvSpPr>
          <p:nvPr/>
        </p:nvSpPr>
        <p:spPr bwMode="auto">
          <a:xfrm>
            <a:off x="3337560" y="1927860"/>
            <a:ext cx="3429635" cy="1198880"/>
          </a:xfrm>
          <a:prstGeom prst="rect">
            <a:avLst/>
          </a:prstGeom>
          <a:solidFill>
            <a:schemeClr val="bg1">
              <a:lumMod val="95000"/>
              <a:alpha val="6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90204" pitchFamily="34" charset="0"/>
                <a:ea typeface="宋体" pitchFamily="2" charset="-122"/>
              </a:defRPr>
            </a:lvl1pPr>
            <a:lvl2pPr marL="742950" indent="-285750" eaLnBrk="0" hangingPunct="0">
              <a:defRPr>
                <a:solidFill>
                  <a:schemeClr val="tx1"/>
                </a:solidFill>
                <a:latin typeface="Arial" panose="020B0604020202090204" pitchFamily="34" charset="0"/>
                <a:ea typeface="宋体" pitchFamily="2" charset="-122"/>
              </a:defRPr>
            </a:lvl2pPr>
            <a:lvl3pPr marL="1143000" indent="-228600" eaLnBrk="0" hangingPunct="0">
              <a:defRPr>
                <a:solidFill>
                  <a:schemeClr val="tx1"/>
                </a:solidFill>
                <a:latin typeface="Arial" panose="020B0604020202090204" pitchFamily="34" charset="0"/>
                <a:ea typeface="宋体" pitchFamily="2" charset="-122"/>
              </a:defRPr>
            </a:lvl3pPr>
            <a:lvl4pPr marL="1600200" indent="-228600" eaLnBrk="0" hangingPunct="0">
              <a:defRPr>
                <a:solidFill>
                  <a:schemeClr val="tx1"/>
                </a:solidFill>
                <a:latin typeface="Arial" panose="020B0604020202090204" pitchFamily="34" charset="0"/>
                <a:ea typeface="宋体" pitchFamily="2" charset="-122"/>
              </a:defRPr>
            </a:lvl4pPr>
            <a:lvl5pPr marL="2057400" indent="-228600" eaLnBrk="0" hangingPunct="0">
              <a:defRPr>
                <a:solidFill>
                  <a:schemeClr val="tx1"/>
                </a:solidFill>
                <a:latin typeface="Arial" panose="020B060402020209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9pPr>
          </a:lstStyle>
          <a:p>
            <a:pPr algn="ctr" eaLnBrk="1" hangingPunct="1"/>
            <a:r>
              <a:rPr lang="zh-CN" altLang="en-US" sz="2400" b="1" dirty="0" smtClean="0">
                <a:solidFill>
                  <a:schemeClr val="tx1"/>
                </a:solidFill>
                <a:latin typeface="华文中宋" panose="02010600040101010101" pitchFamily="2" charset="-122"/>
                <a:ea typeface="华文中宋" panose="02010600040101010101" pitchFamily="2" charset="-122"/>
              </a:rPr>
              <a:t>  </a:t>
            </a:r>
            <a:r>
              <a:rPr lang="zh-CN" altLang="en-US" sz="2400" b="1" dirty="0" smtClean="0">
                <a:solidFill>
                  <a:schemeClr val="tx1"/>
                </a:solidFill>
                <a:latin typeface="黑体" charset="-122"/>
                <a:ea typeface="黑体" charset="-122"/>
              </a:rPr>
              <a:t>巴黎</a:t>
            </a:r>
            <a:r>
              <a:rPr lang="zh-CN" altLang="en-US" sz="2400" b="1" dirty="0">
                <a:solidFill>
                  <a:schemeClr val="tx1"/>
                </a:solidFill>
                <a:latin typeface="黑体" charset="-122"/>
                <a:ea typeface="黑体" charset="-122"/>
              </a:rPr>
              <a:t>和会</a:t>
            </a:r>
            <a:endParaRPr lang="en-US" altLang="zh-CN" sz="2400" b="1" dirty="0" smtClean="0">
              <a:solidFill>
                <a:schemeClr val="tx1"/>
              </a:solidFill>
              <a:latin typeface="华文中宋" panose="02010600040101010101" pitchFamily="2" charset="-122"/>
              <a:ea typeface="华文中宋" panose="02010600040101010101" pitchFamily="2" charset="-122"/>
            </a:endParaRPr>
          </a:p>
          <a:p>
            <a:pPr algn="ctr" eaLnBrk="1" hangingPunct="1"/>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1919</a:t>
            </a:r>
            <a:r>
              <a:rPr lang="zh-CN" altLang="en-US" sz="2400" b="1" dirty="0" smtClean="0">
                <a:solidFill>
                  <a:schemeClr val="tx1"/>
                </a:solidFill>
                <a:latin typeface="Kaiti SC Bold" panose="02010600040101010101" charset="-122"/>
                <a:ea typeface="Kaiti SC Bold" panose="02010600040101010101" charset="-122"/>
                <a:cs typeface="Kaiti SC Bold" panose="02010600040101010101" charset="-122"/>
              </a:rPr>
              <a:t>年</a:t>
            </a: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1</a:t>
            </a:r>
            <a:r>
              <a:rPr lang="zh-CN" altLang="en-US" sz="2400" b="1" dirty="0" smtClean="0">
                <a:solidFill>
                  <a:schemeClr val="tx1"/>
                </a:solidFill>
                <a:latin typeface="Kaiti SC Bold" panose="02010600040101010101" charset="-122"/>
                <a:ea typeface="Kaiti SC Bold" panose="02010600040101010101" charset="-122"/>
                <a:cs typeface="Kaiti SC Bold" panose="02010600040101010101" charset="-122"/>
              </a:rPr>
              <a:t>月</a:t>
            </a: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18</a:t>
            </a:r>
            <a:r>
              <a:rPr lang="zh-CN" altLang="en-US" sz="2400" b="1" dirty="0" smtClean="0">
                <a:solidFill>
                  <a:schemeClr val="tx1"/>
                </a:solidFill>
                <a:latin typeface="Kaiti SC Bold" panose="02010600040101010101" charset="-122"/>
                <a:ea typeface="Kaiti SC Bold" panose="02010600040101010101" charset="-122"/>
                <a:cs typeface="Kaiti SC Bold" panose="02010600040101010101" charset="-122"/>
              </a:rPr>
              <a:t>日</a:t>
            </a: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-6</a:t>
            </a:r>
            <a:r>
              <a:rPr lang="zh-CN" altLang="en-US" sz="2400" b="1" dirty="0" smtClean="0">
                <a:solidFill>
                  <a:schemeClr val="tx1"/>
                </a:solidFill>
                <a:latin typeface="Kaiti SC Bold" panose="02010600040101010101" charset="-122"/>
                <a:ea typeface="Kaiti SC Bold" panose="02010600040101010101" charset="-122"/>
                <a:cs typeface="Kaiti SC Bold" panose="02010600040101010101" charset="-122"/>
              </a:rPr>
              <a:t>月</a:t>
            </a: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28</a:t>
            </a:r>
            <a:r>
              <a:rPr lang="zh-CN" altLang="en-US" sz="2400" b="1" dirty="0" smtClean="0">
                <a:solidFill>
                  <a:schemeClr val="tx1"/>
                </a:solidFill>
                <a:latin typeface="Kaiti SC Bold" panose="02010600040101010101" charset="-122"/>
                <a:ea typeface="Kaiti SC Bold" panose="02010600040101010101" charset="-122"/>
                <a:cs typeface="Kaiti SC Bold" panose="02010600040101010101" charset="-122"/>
              </a:rPr>
              <a:t>日</a:t>
            </a:r>
            <a:endPar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endParaRPr>
          </a:p>
          <a:p>
            <a:pPr algn="ctr" eaLnBrk="1" hangingPunct="1"/>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a:t>
            </a:r>
            <a:r>
              <a:rPr lang="zh-CN" altLang="en-US" sz="2400" b="1" dirty="0" smtClean="0">
                <a:solidFill>
                  <a:schemeClr val="tx1"/>
                </a:solidFill>
                <a:latin typeface="Kaiti SC Bold" panose="02010600040101010101" charset="-122"/>
                <a:ea typeface="Kaiti SC Bold" panose="02010600040101010101" charset="-122"/>
                <a:cs typeface="Kaiti SC Bold" panose="02010600040101010101" charset="-122"/>
              </a:rPr>
              <a:t>凡尔赛和约</a:t>
            </a: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a:t>
            </a:r>
            <a:r>
              <a:rPr lang="zh-CN" altLang="en-US" sz="2400" b="1" dirty="0" smtClean="0">
                <a:solidFill>
                  <a:schemeClr val="tx1"/>
                </a:solidFill>
                <a:latin typeface="Kaiti SC Bold" panose="02010600040101010101" charset="-122"/>
                <a:ea typeface="Kaiti SC Bold" panose="02010600040101010101" charset="-122"/>
                <a:cs typeface="Kaiti SC Bold" panose="02010600040101010101" charset="-122"/>
              </a:rPr>
              <a:t>等</a:t>
            </a:r>
            <a:endParaRPr lang="zh-CN" altLang="en-US" sz="2400" b="1" dirty="0" smtClean="0">
              <a:solidFill>
                <a:schemeClr val="tx1"/>
              </a:solidFill>
              <a:latin typeface="Kaiti SC Bold" panose="02010600040101010101" charset="-122"/>
              <a:ea typeface="Kaiti SC Bold" panose="02010600040101010101" charset="-122"/>
              <a:cs typeface="Kaiti SC Bold" panose="02010600040101010101" charset="-122"/>
            </a:endParaRPr>
          </a:p>
        </p:txBody>
      </p:sp>
      <p:sp>
        <p:nvSpPr>
          <p:cNvPr id="9" name="Text Box 6"/>
          <p:cNvSpPr txBox="1">
            <a:spLocks noChangeArrowheads="1"/>
          </p:cNvSpPr>
          <p:nvPr/>
        </p:nvSpPr>
        <p:spPr bwMode="auto">
          <a:xfrm>
            <a:off x="3357245" y="4262755"/>
            <a:ext cx="3409950" cy="1198880"/>
          </a:xfrm>
          <a:prstGeom prst="rect">
            <a:avLst/>
          </a:prstGeom>
          <a:solidFill>
            <a:schemeClr val="bg2">
              <a:lumMod val="90000"/>
              <a:alpha val="6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90204" pitchFamily="34" charset="0"/>
                <a:ea typeface="宋体" pitchFamily="2" charset="-122"/>
              </a:defRPr>
            </a:lvl1pPr>
            <a:lvl2pPr marL="742950" indent="-285750" eaLnBrk="0" hangingPunct="0">
              <a:defRPr>
                <a:solidFill>
                  <a:schemeClr val="tx1"/>
                </a:solidFill>
                <a:latin typeface="Arial" panose="020B0604020202090204" pitchFamily="34" charset="0"/>
                <a:ea typeface="宋体" pitchFamily="2" charset="-122"/>
              </a:defRPr>
            </a:lvl2pPr>
            <a:lvl3pPr marL="1143000" indent="-228600" eaLnBrk="0" hangingPunct="0">
              <a:defRPr>
                <a:solidFill>
                  <a:schemeClr val="tx1"/>
                </a:solidFill>
                <a:latin typeface="Arial" panose="020B0604020202090204" pitchFamily="34" charset="0"/>
                <a:ea typeface="宋体" pitchFamily="2" charset="-122"/>
              </a:defRPr>
            </a:lvl3pPr>
            <a:lvl4pPr marL="1600200" indent="-228600" eaLnBrk="0" hangingPunct="0">
              <a:defRPr>
                <a:solidFill>
                  <a:schemeClr val="tx1"/>
                </a:solidFill>
                <a:latin typeface="Arial" panose="020B0604020202090204" pitchFamily="34" charset="0"/>
                <a:ea typeface="宋体" pitchFamily="2" charset="-122"/>
              </a:defRPr>
            </a:lvl4pPr>
            <a:lvl5pPr marL="2057400" indent="-228600" eaLnBrk="0" hangingPunct="0">
              <a:defRPr>
                <a:solidFill>
                  <a:schemeClr val="tx1"/>
                </a:solidFill>
                <a:latin typeface="Arial" panose="020B060402020209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9pPr>
          </a:lstStyle>
          <a:p>
            <a:pPr algn="ctr" eaLnBrk="1" hangingPunct="1"/>
            <a:r>
              <a:rPr lang="zh-CN" altLang="en-US" sz="2400" b="1" dirty="0" smtClean="0">
                <a:solidFill>
                  <a:schemeClr val="tx1"/>
                </a:solidFill>
                <a:latin typeface="华文中宋" panose="02010600040101010101" pitchFamily="2" charset="-122"/>
                <a:ea typeface="华文中宋" panose="02010600040101010101" pitchFamily="2" charset="-122"/>
              </a:rPr>
              <a:t> </a:t>
            </a:r>
            <a:r>
              <a:rPr lang="zh-CN" altLang="en-US" sz="2400" b="1" dirty="0" smtClean="0">
                <a:solidFill>
                  <a:schemeClr val="tx1"/>
                </a:solidFill>
                <a:latin typeface="黑体" charset="-122"/>
                <a:ea typeface="黑体" charset="-122"/>
              </a:rPr>
              <a:t>华盛顿会议</a:t>
            </a:r>
            <a:endParaRPr lang="zh-CN" altLang="en-US" sz="2400" b="1" dirty="0" smtClean="0">
              <a:solidFill>
                <a:schemeClr val="tx1"/>
              </a:solidFill>
              <a:latin typeface="黑体" charset="-122"/>
              <a:ea typeface="黑体" charset="-122"/>
            </a:endParaRPr>
          </a:p>
          <a:p>
            <a:pPr algn="ctr" eaLnBrk="1" hangingPunct="1">
              <a:buClrTx/>
              <a:buSzTx/>
              <a:buNone/>
            </a:pP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1921年11月-1922年2月</a:t>
            </a:r>
            <a:endPar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endParaRPr>
          </a:p>
          <a:p>
            <a:pPr algn="ctr" eaLnBrk="1" hangingPunct="1">
              <a:buClrTx/>
              <a:buSzTx/>
              <a:buNone/>
            </a:pP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  《</a:t>
            </a: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九国公约》等</a:t>
            </a:r>
            <a:endPar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320" y="2379980"/>
            <a:ext cx="3584575" cy="2596515"/>
          </a:xfrm>
          <a:prstGeom prst="rect">
            <a:avLst/>
          </a:prstGeom>
        </p:spPr>
      </p:pic>
      <p:sp>
        <p:nvSpPr>
          <p:cNvPr id="11" name="Text Box 6"/>
          <p:cNvSpPr txBox="1">
            <a:spLocks noChangeArrowheads="1"/>
          </p:cNvSpPr>
          <p:nvPr/>
        </p:nvSpPr>
        <p:spPr bwMode="auto">
          <a:xfrm>
            <a:off x="7284085" y="3158490"/>
            <a:ext cx="3559810" cy="1198880"/>
          </a:xfrm>
          <a:prstGeom prst="rect">
            <a:avLst/>
          </a:prstGeom>
          <a:solidFill>
            <a:schemeClr val="bg2">
              <a:lumMod val="90000"/>
              <a:alpha val="60000"/>
            </a:schemeClr>
          </a:solid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90204" pitchFamily="34" charset="0"/>
                <a:ea typeface="宋体" pitchFamily="2" charset="-122"/>
              </a:defRPr>
            </a:lvl1pPr>
            <a:lvl2pPr marL="742950" indent="-285750" eaLnBrk="0" hangingPunct="0">
              <a:defRPr>
                <a:solidFill>
                  <a:schemeClr val="tx1"/>
                </a:solidFill>
                <a:latin typeface="Arial" panose="020B0604020202090204" pitchFamily="34" charset="0"/>
                <a:ea typeface="宋体" pitchFamily="2" charset="-122"/>
              </a:defRPr>
            </a:lvl2pPr>
            <a:lvl3pPr marL="1143000" indent="-228600" eaLnBrk="0" hangingPunct="0">
              <a:defRPr>
                <a:solidFill>
                  <a:schemeClr val="tx1"/>
                </a:solidFill>
                <a:latin typeface="Arial" panose="020B0604020202090204" pitchFamily="34" charset="0"/>
                <a:ea typeface="宋体" pitchFamily="2" charset="-122"/>
              </a:defRPr>
            </a:lvl3pPr>
            <a:lvl4pPr marL="1600200" indent="-228600" eaLnBrk="0" hangingPunct="0">
              <a:defRPr>
                <a:solidFill>
                  <a:schemeClr val="tx1"/>
                </a:solidFill>
                <a:latin typeface="Arial" panose="020B0604020202090204" pitchFamily="34" charset="0"/>
                <a:ea typeface="宋体" pitchFamily="2" charset="-122"/>
              </a:defRPr>
            </a:lvl4pPr>
            <a:lvl5pPr marL="2057400" indent="-228600" eaLnBrk="0" hangingPunct="0">
              <a:defRPr>
                <a:solidFill>
                  <a:schemeClr val="tx1"/>
                </a:solidFill>
                <a:latin typeface="Arial" panose="020B060402020209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9pPr>
          </a:lstStyle>
          <a:p>
            <a:pPr algn="ctr" eaLnBrk="1" hangingPunct="1"/>
            <a:r>
              <a:rPr lang="zh-CN" altLang="en-US" sz="2400" b="1" dirty="0" smtClean="0">
                <a:solidFill>
                  <a:schemeClr val="tx1"/>
                </a:solidFill>
                <a:latin typeface="华文中宋" panose="02010600040101010101" pitchFamily="2" charset="-122"/>
                <a:ea typeface="华文中宋" panose="02010600040101010101" pitchFamily="2" charset="-122"/>
              </a:rPr>
              <a:t>   </a:t>
            </a:r>
            <a:r>
              <a:rPr lang="zh-CN" altLang="en-US" sz="2400" b="1" dirty="0" smtClean="0">
                <a:solidFill>
                  <a:schemeClr val="tx1"/>
                </a:solidFill>
                <a:latin typeface="黑体" charset="-122"/>
                <a:ea typeface="黑体" charset="-122"/>
              </a:rPr>
              <a:t>国际联盟开幕典礼</a:t>
            </a:r>
            <a:endParaRPr lang="en-US" altLang="zh-CN" sz="2400" b="1" dirty="0" smtClean="0">
              <a:solidFill>
                <a:schemeClr val="tx1"/>
              </a:solidFill>
              <a:latin typeface="华文中宋" panose="02010600040101010101" pitchFamily="2" charset="-122"/>
              <a:ea typeface="华文中宋" panose="02010600040101010101" pitchFamily="2" charset="-122"/>
            </a:endParaRPr>
          </a:p>
          <a:p>
            <a:pPr algn="ctr" eaLnBrk="1" hangingPunct="1">
              <a:buClrTx/>
              <a:buSzTx/>
              <a:buNone/>
            </a:pPr>
            <a:r>
              <a:rPr lang="en-US" altLang="zh-CN" sz="2400" dirty="0" smtClean="0">
                <a:solidFill>
                  <a:schemeClr val="tx1"/>
                </a:solidFill>
                <a:latin typeface="华文中宋" panose="02010600040101010101" pitchFamily="2" charset="-122"/>
                <a:ea typeface="华文中宋" panose="02010600040101010101" pitchFamily="2" charset="-122"/>
              </a:rPr>
              <a:t>     </a:t>
            </a: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1920年1月10日  </a:t>
            </a:r>
            <a:endPar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endParaRPr>
          </a:p>
          <a:p>
            <a:pPr algn="ctr" eaLnBrk="1" hangingPunct="1">
              <a:buClrTx/>
              <a:buSzTx/>
              <a:buNone/>
            </a:pP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 《国际联盟盟约》等</a:t>
            </a:r>
            <a:endPar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endParaRPr>
          </a:p>
        </p:txBody>
      </p:sp>
      <p:sp>
        <p:nvSpPr>
          <p:cNvPr id="20" name="文本框 19"/>
          <p:cNvSpPr txBox="1"/>
          <p:nvPr/>
        </p:nvSpPr>
        <p:spPr>
          <a:xfrm>
            <a:off x="506730" y="2165350"/>
            <a:ext cx="2171700" cy="2527935"/>
          </a:xfrm>
          <a:prstGeom prst="rect">
            <a:avLst/>
          </a:prstGeom>
          <a:solidFill>
            <a:srgbClr val="C00000"/>
          </a:solidFill>
          <a:ln>
            <a:solidFill>
              <a:srgbClr val="C00000"/>
            </a:solidFill>
          </a:ln>
        </p:spPr>
        <p:style>
          <a:lnRef idx="2">
            <a:schemeClr val="accent1"/>
          </a:lnRef>
          <a:fillRef idx="1">
            <a:schemeClr val="lt1"/>
          </a:fillRef>
          <a:effectRef idx="0">
            <a:schemeClr val="accent1"/>
          </a:effectRef>
          <a:fontRef idx="minor">
            <a:schemeClr val="dk1"/>
          </a:fontRef>
        </p:style>
        <p:txBody>
          <a:bodyPr wrap="square" rtlCol="0">
            <a:spAutoFit/>
          </a:bodyPr>
          <a:p>
            <a:pPr algn="ctr">
              <a:lnSpc>
                <a:spcPct val="110000"/>
              </a:lnSpc>
            </a:pPr>
            <a:r>
              <a:rPr lang="zh-CN" altLang="en-US" sz="3600" b="1">
                <a:solidFill>
                  <a:schemeClr val="bg1"/>
                </a:solidFill>
                <a:latin typeface="微软雅黑" charset="-122"/>
                <a:ea typeface="微软雅黑" charset="-122"/>
              </a:rPr>
              <a:t>凡尔赛</a:t>
            </a:r>
            <a:endParaRPr lang="en-US" altLang="zh-CN" sz="3600" b="1">
              <a:solidFill>
                <a:schemeClr val="bg1"/>
              </a:solidFill>
              <a:latin typeface="微软雅黑" charset="-122"/>
              <a:ea typeface="微软雅黑" charset="-122"/>
            </a:endParaRPr>
          </a:p>
          <a:p>
            <a:pPr algn="ctr">
              <a:lnSpc>
                <a:spcPct val="110000"/>
              </a:lnSpc>
            </a:pPr>
            <a:r>
              <a:rPr lang="zh-CN" altLang="en-US" sz="3600" b="1">
                <a:solidFill>
                  <a:schemeClr val="bg1"/>
                </a:solidFill>
                <a:latin typeface="微软雅黑" charset="-122"/>
                <a:ea typeface="微软雅黑" charset="-122"/>
              </a:rPr>
              <a:t>｜</a:t>
            </a:r>
            <a:endParaRPr lang="en-US" altLang="zh-CN" sz="3600" b="1">
              <a:solidFill>
                <a:schemeClr val="bg1"/>
              </a:solidFill>
              <a:latin typeface="微软雅黑" charset="-122"/>
              <a:ea typeface="微软雅黑" charset="-122"/>
            </a:endParaRPr>
          </a:p>
          <a:p>
            <a:pPr algn="ctr">
              <a:lnSpc>
                <a:spcPct val="110000"/>
              </a:lnSpc>
            </a:pPr>
            <a:r>
              <a:rPr lang="zh-CN" altLang="en-US" sz="3600" b="1">
                <a:solidFill>
                  <a:schemeClr val="bg1"/>
                </a:solidFill>
                <a:latin typeface="微软雅黑" charset="-122"/>
                <a:ea typeface="微软雅黑" charset="-122"/>
              </a:rPr>
              <a:t>华盛顿</a:t>
            </a:r>
            <a:endParaRPr lang="zh-CN" altLang="en-US" sz="3600" b="1">
              <a:solidFill>
                <a:schemeClr val="bg1"/>
              </a:solidFill>
              <a:latin typeface="微软雅黑" charset="-122"/>
              <a:ea typeface="微软雅黑" charset="-122"/>
            </a:endParaRPr>
          </a:p>
          <a:p>
            <a:pPr algn="ctr">
              <a:lnSpc>
                <a:spcPct val="110000"/>
              </a:lnSpc>
            </a:pPr>
            <a:r>
              <a:rPr lang="zh-CN" altLang="en-US" sz="3600" b="1">
                <a:solidFill>
                  <a:schemeClr val="bg1"/>
                </a:solidFill>
                <a:latin typeface="微软雅黑" charset="-122"/>
                <a:ea typeface="微软雅黑" charset="-122"/>
              </a:rPr>
              <a:t>体系</a:t>
            </a:r>
            <a:endParaRPr lang="zh-CN" altLang="en-US" sz="3600" b="1">
              <a:solidFill>
                <a:schemeClr val="bg1"/>
              </a:solidFill>
              <a:latin typeface="微软雅黑" charset="-122"/>
              <a:ea typeface="微软雅黑" charset="-122"/>
            </a:endParaRPr>
          </a:p>
        </p:txBody>
      </p:sp>
      <p:sp>
        <p:nvSpPr>
          <p:cNvPr id="5" name="文本框 4"/>
          <p:cNvSpPr txBox="1"/>
          <p:nvPr/>
        </p:nvSpPr>
        <p:spPr>
          <a:xfrm>
            <a:off x="1653540" y="5989955"/>
            <a:ext cx="2991485" cy="700405"/>
          </a:xfrm>
          <a:prstGeom prst="rect">
            <a:avLst/>
          </a:prstGeom>
          <a:solidFill>
            <a:srgbClr val="C00000"/>
          </a:solidFill>
          <a:ln>
            <a:solidFill>
              <a:srgbClr val="C00000"/>
            </a:solidFill>
          </a:ln>
        </p:spPr>
        <p:style>
          <a:lnRef idx="2">
            <a:schemeClr val="accent1"/>
          </a:lnRef>
          <a:fillRef idx="1">
            <a:schemeClr val="lt1"/>
          </a:fillRef>
          <a:effectRef idx="0">
            <a:schemeClr val="accent1"/>
          </a:effectRef>
          <a:fontRef idx="minor">
            <a:schemeClr val="dk1"/>
          </a:fontRef>
        </p:style>
        <p:txBody>
          <a:bodyPr wrap="square" rtlCol="0">
            <a:spAutoFit/>
          </a:bodyPr>
          <a:p>
            <a:pPr algn="ctr">
              <a:lnSpc>
                <a:spcPct val="110000"/>
              </a:lnSpc>
            </a:pPr>
            <a:r>
              <a:rPr lang="zh-CN" altLang="en-US" sz="3600" b="1">
                <a:solidFill>
                  <a:schemeClr val="bg1"/>
                </a:solidFill>
                <a:latin typeface="微软雅黑" charset="-122"/>
                <a:ea typeface="微软雅黑" charset="-122"/>
              </a:rPr>
              <a:t>国际会议</a:t>
            </a:r>
            <a:endParaRPr lang="zh-CN" altLang="en-US" sz="3600" b="1">
              <a:solidFill>
                <a:schemeClr val="bg1"/>
              </a:solidFill>
              <a:latin typeface="微软雅黑" charset="-122"/>
              <a:ea typeface="微软雅黑" charset="-122"/>
            </a:endParaRPr>
          </a:p>
        </p:txBody>
      </p:sp>
      <p:sp>
        <p:nvSpPr>
          <p:cNvPr id="13" name="文本框 12"/>
          <p:cNvSpPr txBox="1"/>
          <p:nvPr/>
        </p:nvSpPr>
        <p:spPr>
          <a:xfrm>
            <a:off x="8657590" y="6014720"/>
            <a:ext cx="2991485" cy="700405"/>
          </a:xfrm>
          <a:prstGeom prst="rect">
            <a:avLst/>
          </a:prstGeom>
          <a:solidFill>
            <a:srgbClr val="C00000"/>
          </a:solidFill>
          <a:ln>
            <a:solidFill>
              <a:srgbClr val="C00000"/>
            </a:solidFill>
          </a:ln>
        </p:spPr>
        <p:style>
          <a:lnRef idx="2">
            <a:schemeClr val="accent1"/>
          </a:lnRef>
          <a:fillRef idx="1">
            <a:schemeClr val="lt1"/>
          </a:fillRef>
          <a:effectRef idx="0">
            <a:schemeClr val="accent1"/>
          </a:effectRef>
          <a:fontRef idx="minor">
            <a:schemeClr val="dk1"/>
          </a:fontRef>
        </p:style>
        <p:txBody>
          <a:bodyPr wrap="square" rtlCol="0">
            <a:spAutoFit/>
          </a:bodyPr>
          <a:p>
            <a:pPr algn="ctr">
              <a:lnSpc>
                <a:spcPct val="110000"/>
              </a:lnSpc>
            </a:pPr>
            <a:r>
              <a:rPr lang="zh-CN" altLang="en-US" sz="3600" b="1">
                <a:solidFill>
                  <a:schemeClr val="bg1"/>
                </a:solidFill>
                <a:latin typeface="微软雅黑" charset="-122"/>
                <a:ea typeface="微软雅黑" charset="-122"/>
              </a:rPr>
              <a:t>国际</a:t>
            </a:r>
            <a:r>
              <a:rPr lang="zh-CN" altLang="en-US" sz="3600" b="1">
                <a:solidFill>
                  <a:schemeClr val="bg1"/>
                </a:solidFill>
                <a:latin typeface="微软雅黑" charset="-122"/>
                <a:ea typeface="微软雅黑" charset="-122"/>
              </a:rPr>
              <a:t>组织</a:t>
            </a:r>
            <a:endParaRPr lang="zh-CN" altLang="en-US" sz="3600" b="1">
              <a:solidFill>
                <a:schemeClr val="bg1"/>
              </a:solidFill>
              <a:latin typeface="微软雅黑" charset="-122"/>
              <a:ea typeface="微软雅黑" charset="-122"/>
            </a:endParaRPr>
          </a:p>
        </p:txBody>
      </p:sp>
      <p:sp>
        <p:nvSpPr>
          <p:cNvPr id="3" name="文本框 2"/>
          <p:cNvSpPr txBox="1"/>
          <p:nvPr/>
        </p:nvSpPr>
        <p:spPr>
          <a:xfrm>
            <a:off x="5155565" y="5989955"/>
            <a:ext cx="2991485" cy="700405"/>
          </a:xfrm>
          <a:prstGeom prst="rect">
            <a:avLst/>
          </a:prstGeom>
          <a:solidFill>
            <a:srgbClr val="C00000"/>
          </a:solidFill>
          <a:ln>
            <a:solidFill>
              <a:srgbClr val="C00000"/>
            </a:solidFill>
          </a:ln>
        </p:spPr>
        <p:style>
          <a:lnRef idx="2">
            <a:schemeClr val="accent1"/>
          </a:lnRef>
          <a:fillRef idx="1">
            <a:schemeClr val="lt1"/>
          </a:fillRef>
          <a:effectRef idx="0">
            <a:schemeClr val="accent1"/>
          </a:effectRef>
          <a:fontRef idx="minor">
            <a:schemeClr val="dk1"/>
          </a:fontRef>
        </p:style>
        <p:txBody>
          <a:bodyPr wrap="square" rtlCol="0">
            <a:spAutoFit/>
          </a:bodyPr>
          <a:p>
            <a:pPr algn="ctr">
              <a:lnSpc>
                <a:spcPct val="110000"/>
              </a:lnSpc>
            </a:pPr>
            <a:r>
              <a:rPr lang="zh-CN" altLang="en-US" sz="3600" b="1">
                <a:solidFill>
                  <a:schemeClr val="bg1"/>
                </a:solidFill>
                <a:latin typeface="微软雅黑" charset="-122"/>
                <a:ea typeface="微软雅黑" charset="-122"/>
              </a:rPr>
              <a:t>国际条约</a:t>
            </a:r>
            <a:endParaRPr lang="zh-CN" altLang="en-US" sz="3600" b="1">
              <a:solidFill>
                <a:schemeClr val="bg1"/>
              </a:solidFill>
              <a:latin typeface="微软雅黑" charset="-122"/>
              <a:ea typeface="微软雅黑"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5" grpId="0" bldLvl="0" animBg="1"/>
      <p:bldP spid="13" grpId="0" bldLvl="0" animBg="1"/>
      <p:bldP spid="3"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三、秩序</a:t>
            </a:r>
            <a:r>
              <a:rPr lang="zh-CN" altLang="en-US" b="1">
                <a:solidFill>
                  <a:srgbClr val="C00000"/>
                </a:solidFill>
                <a:latin typeface="黑体" charset="-122"/>
                <a:ea typeface="黑体" charset="-122"/>
                <a:cs typeface="黑体" charset="-122"/>
              </a:rPr>
              <a:t>重构</a:t>
            </a:r>
            <a:r>
              <a:rPr lang="zh-CN" altLang="en-US" b="1">
                <a:solidFill>
                  <a:schemeClr val="accent1">
                    <a:lumMod val="50000"/>
                  </a:schemeClr>
                </a:solidFill>
                <a:latin typeface="黑体" charset="-122"/>
                <a:ea typeface="黑体" charset="-122"/>
                <a:cs typeface="黑体" charset="-122"/>
              </a:rPr>
              <a:t>——帝国主义间矛盾</a:t>
            </a:r>
            <a:r>
              <a:rPr lang="zh-CN" altLang="en-US" b="1">
                <a:solidFill>
                  <a:schemeClr val="accent1">
                    <a:lumMod val="50000"/>
                  </a:schemeClr>
                </a:solidFill>
                <a:latin typeface="黑体" charset="-122"/>
                <a:ea typeface="黑体" charset="-122"/>
                <a:cs typeface="黑体" charset="-122"/>
              </a:rPr>
              <a:t>调节</a:t>
            </a:r>
            <a:endParaRPr lang="zh-CN" altLang="en-US" b="1">
              <a:solidFill>
                <a:schemeClr val="accent1">
                  <a:lumMod val="50000"/>
                </a:schemeClr>
              </a:solidFill>
              <a:latin typeface="黑体" charset="-122"/>
              <a:ea typeface="黑体" charset="-122"/>
              <a:cs typeface="黑体" charset="-122"/>
            </a:endParaRPr>
          </a:p>
        </p:txBody>
      </p:sp>
      <p:sp>
        <p:nvSpPr>
          <p:cNvPr id="2" name="文本框 1"/>
          <p:cNvSpPr txBox="1"/>
          <p:nvPr/>
        </p:nvSpPr>
        <p:spPr>
          <a:xfrm>
            <a:off x="73660" y="683260"/>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探究三：根据</a:t>
            </a:r>
            <a:r>
              <a:rPr lang="zh-CN" altLang="en-US" sz="2400" b="1" dirty="0">
                <a:solidFill>
                  <a:schemeClr val="tx1"/>
                </a:solidFill>
                <a:latin typeface="黑体" charset="-122"/>
                <a:ea typeface="黑体" charset="-122"/>
              </a:rPr>
              <a:t>材料及所学，归纳帝国主义重构秩序的措施，并多角度</a:t>
            </a:r>
            <a:r>
              <a:rPr lang="zh-CN" altLang="en-US" sz="2400" b="1" dirty="0">
                <a:solidFill>
                  <a:schemeClr val="tx1"/>
                </a:solidFill>
                <a:latin typeface="黑体" charset="-122"/>
                <a:ea typeface="黑体" charset="-122"/>
              </a:rPr>
              <a:t>分析其</a:t>
            </a:r>
            <a:r>
              <a:rPr lang="zh-CN" altLang="en-US" sz="2400" b="1" dirty="0">
                <a:solidFill>
                  <a:schemeClr val="tx1"/>
                </a:solidFill>
                <a:latin typeface="黑体" charset="-122"/>
                <a:ea typeface="黑体" charset="-122"/>
              </a:rPr>
              <a:t>影响。</a:t>
            </a:r>
            <a:endParaRPr lang="zh-CN" altLang="en-US" sz="2400" b="1" dirty="0">
              <a:solidFill>
                <a:schemeClr val="tx1"/>
              </a:solidFill>
              <a:latin typeface="黑体" charset="-122"/>
              <a:ea typeface="黑体"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03325" y="2318385"/>
            <a:ext cx="4485640" cy="2386330"/>
          </a:xfrm>
          <a:prstGeom prst="rect">
            <a:avLst/>
          </a:prstGeom>
          <a:effectLst>
            <a:softEdge rad="31750"/>
          </a:effectLst>
        </p:spPr>
      </p:pic>
      <p:sp>
        <p:nvSpPr>
          <p:cNvPr id="9" name="Text Box 8"/>
          <p:cNvSpPr txBox="1">
            <a:spLocks noChangeArrowheads="1"/>
          </p:cNvSpPr>
          <p:nvPr/>
        </p:nvSpPr>
        <p:spPr bwMode="auto">
          <a:xfrm>
            <a:off x="820374" y="1775432"/>
            <a:ext cx="2719070" cy="521970"/>
          </a:xfrm>
          <a:prstGeom prst="rect">
            <a:avLst/>
          </a:prstGeom>
          <a:noFill/>
          <a:ln>
            <a:noFill/>
          </a:ln>
          <a:effectLst/>
        </p:spPr>
        <p:txBody>
          <a:bodyPr wrap="none">
            <a:spAutoFit/>
          </a:bodyPr>
          <a:p>
            <a:pPr>
              <a:defRPr/>
            </a:pPr>
            <a:r>
              <a:rPr lang="en-US" altLang="zh-CN" sz="2800" b="1" dirty="0">
                <a:solidFill>
                  <a:srgbClr val="FF0000"/>
                </a:solidFill>
                <a:latin typeface="微软雅黑" charset="-122"/>
                <a:ea typeface="微软雅黑" charset="-122"/>
                <a:cs typeface="微软雅黑" charset="-122"/>
              </a:rPr>
              <a:t>1919</a:t>
            </a:r>
            <a:r>
              <a:rPr lang="zh-CN" altLang="en-US" sz="2800" b="1" dirty="0">
                <a:solidFill>
                  <a:srgbClr val="FF0000"/>
                </a:solidFill>
                <a:latin typeface="微软雅黑" charset="-122"/>
                <a:ea typeface="微软雅黑" charset="-122"/>
                <a:cs typeface="微软雅黑" charset="-122"/>
              </a:rPr>
              <a:t>年</a:t>
            </a:r>
            <a:r>
              <a:rPr lang="en-US" altLang="zh-CN" sz="2800" b="1" dirty="0">
                <a:solidFill>
                  <a:srgbClr val="FF0000"/>
                </a:solidFill>
                <a:latin typeface="微软雅黑" charset="-122"/>
                <a:ea typeface="微软雅黑" charset="-122"/>
                <a:cs typeface="微软雅黑" charset="-122"/>
              </a:rPr>
              <a:t>1</a:t>
            </a:r>
            <a:r>
              <a:rPr lang="zh-CN" altLang="en-US" sz="2800" b="1" dirty="0">
                <a:solidFill>
                  <a:srgbClr val="FF0000"/>
                </a:solidFill>
                <a:latin typeface="微软雅黑" charset="-122"/>
                <a:ea typeface="微软雅黑" charset="-122"/>
                <a:cs typeface="微软雅黑" charset="-122"/>
              </a:rPr>
              <a:t>月</a:t>
            </a:r>
            <a:r>
              <a:rPr lang="en-US" altLang="zh-CN" sz="2800" b="1" dirty="0">
                <a:solidFill>
                  <a:srgbClr val="FF0000"/>
                </a:solidFill>
                <a:latin typeface="微软雅黑" charset="-122"/>
                <a:ea typeface="微软雅黑" charset="-122"/>
                <a:cs typeface="微软雅黑" charset="-122"/>
              </a:rPr>
              <a:t>-6</a:t>
            </a:r>
            <a:r>
              <a:rPr lang="zh-CN" altLang="en-US" sz="2800" b="1" dirty="0">
                <a:solidFill>
                  <a:srgbClr val="FF0000"/>
                </a:solidFill>
                <a:latin typeface="微软雅黑" charset="-122"/>
                <a:ea typeface="微软雅黑" charset="-122"/>
                <a:cs typeface="微软雅黑" charset="-122"/>
              </a:rPr>
              <a:t>月</a:t>
            </a:r>
            <a:endParaRPr lang="en-US" altLang="zh-CN" sz="2800" b="1" dirty="0">
              <a:latin typeface="微软雅黑" charset="-122"/>
              <a:ea typeface="微软雅黑" charset="-122"/>
              <a:cs typeface="微软雅黑" charset="-122"/>
            </a:endParaRPr>
          </a:p>
        </p:txBody>
      </p:sp>
      <p:sp>
        <p:nvSpPr>
          <p:cNvPr id="7" name="右箭头 6"/>
          <p:cNvSpPr/>
          <p:nvPr/>
        </p:nvSpPr>
        <p:spPr>
          <a:xfrm>
            <a:off x="252095" y="1681480"/>
            <a:ext cx="11711305" cy="155575"/>
          </a:xfrm>
          <a:prstGeom prst="rightArrow">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
        <p:nvSpPr>
          <p:cNvPr id="8" name="文本框 7"/>
          <p:cNvSpPr txBox="1"/>
          <p:nvPr/>
        </p:nvSpPr>
        <p:spPr>
          <a:xfrm>
            <a:off x="1359535" y="1156335"/>
            <a:ext cx="1605280" cy="521970"/>
          </a:xfrm>
          <a:prstGeom prst="rect">
            <a:avLst/>
          </a:prstGeom>
          <a:noFill/>
        </p:spPr>
        <p:txBody>
          <a:bodyPr wrap="none" rtlCol="0">
            <a:spAutoFit/>
          </a:bodyPr>
          <a:p>
            <a:pPr algn="l">
              <a:defRPr/>
            </a:pPr>
            <a:r>
              <a:rPr lang="zh-CN" altLang="en-US" sz="2800" b="1" dirty="0">
                <a:solidFill>
                  <a:srgbClr val="FF0000"/>
                </a:solidFill>
                <a:latin typeface="微软雅黑" charset="-122"/>
                <a:ea typeface="微软雅黑" charset="-122"/>
                <a:sym typeface="+mn-ea"/>
              </a:rPr>
              <a:t>巴黎和会</a:t>
            </a:r>
            <a:endParaRPr lang="zh-CN" altLang="en-US" sz="2800" b="1" dirty="0">
              <a:solidFill>
                <a:srgbClr val="FF0000"/>
              </a:solidFill>
              <a:latin typeface="微软雅黑" charset="-122"/>
              <a:ea typeface="微软雅黑" charset="-122"/>
              <a:sym typeface="+mn-ea"/>
            </a:endParaRPr>
          </a:p>
        </p:txBody>
      </p:sp>
      <p:grpSp>
        <p:nvGrpSpPr>
          <p:cNvPr id="37" name="组合 36"/>
          <p:cNvGrpSpPr/>
          <p:nvPr/>
        </p:nvGrpSpPr>
        <p:grpSpPr>
          <a:xfrm>
            <a:off x="6242685" y="1164590"/>
            <a:ext cx="4859020" cy="3526790"/>
            <a:chOff x="9780" y="1544"/>
            <a:chExt cx="7652" cy="5554"/>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0" y="3334"/>
              <a:ext cx="7652" cy="3764"/>
            </a:xfrm>
            <a:prstGeom prst="rect">
              <a:avLst/>
            </a:prstGeom>
            <a:effectLst>
              <a:softEdge rad="31750"/>
            </a:effectLst>
          </p:spPr>
        </p:pic>
        <p:sp>
          <p:nvSpPr>
            <p:cNvPr id="11" name="Text Box 8"/>
            <p:cNvSpPr txBox="1">
              <a:spLocks noChangeArrowheads="1"/>
            </p:cNvSpPr>
            <p:nvPr/>
          </p:nvSpPr>
          <p:spPr bwMode="auto">
            <a:xfrm>
              <a:off x="13274" y="2493"/>
              <a:ext cx="3398" cy="822"/>
            </a:xfrm>
            <a:prstGeom prst="rect">
              <a:avLst/>
            </a:prstGeom>
            <a:noFill/>
            <a:ln>
              <a:noFill/>
            </a:ln>
            <a:effectLst/>
          </p:spPr>
          <p:txBody>
            <a:bodyPr wrap="none">
              <a:spAutoFit/>
            </a:bodyPr>
            <a:p>
              <a:pPr>
                <a:defRPr/>
              </a:pPr>
              <a:r>
                <a:rPr lang="en-US" altLang="zh-CN" sz="2800" b="1" dirty="0">
                  <a:solidFill>
                    <a:srgbClr val="FF0000"/>
                  </a:solidFill>
                  <a:latin typeface="微软雅黑" charset="-122"/>
                  <a:ea typeface="微软雅黑" charset="-122"/>
                  <a:cs typeface="微软雅黑" charset="-122"/>
                </a:rPr>
                <a:t>19</a:t>
              </a:r>
              <a:r>
                <a:rPr lang="en-US" sz="2800" b="1" dirty="0">
                  <a:solidFill>
                    <a:srgbClr val="FF0000"/>
                  </a:solidFill>
                  <a:latin typeface="微软雅黑" charset="-122"/>
                  <a:ea typeface="微软雅黑" charset="-122"/>
                  <a:cs typeface="微软雅黑" charset="-122"/>
                </a:rPr>
                <a:t>21-1922</a:t>
              </a:r>
              <a:r>
                <a:rPr lang="zh-CN" altLang="en-US" sz="2800" b="1" dirty="0">
                  <a:solidFill>
                    <a:srgbClr val="FF0000"/>
                  </a:solidFill>
                  <a:latin typeface="微软雅黑" charset="-122"/>
                  <a:ea typeface="微软雅黑" charset="-122"/>
                  <a:cs typeface="微软雅黑" charset="-122"/>
                </a:rPr>
                <a:t>年</a:t>
              </a:r>
              <a:endParaRPr lang="zh-CN" altLang="en-US" sz="2800" b="1" dirty="0">
                <a:solidFill>
                  <a:srgbClr val="FF0000"/>
                </a:solidFill>
                <a:latin typeface="微软雅黑" charset="-122"/>
                <a:ea typeface="微软雅黑" charset="-122"/>
                <a:cs typeface="微软雅黑" charset="-122"/>
              </a:endParaRPr>
            </a:p>
          </p:txBody>
        </p:sp>
        <p:sp>
          <p:nvSpPr>
            <p:cNvPr id="12" name="文本框 11"/>
            <p:cNvSpPr txBox="1"/>
            <p:nvPr/>
          </p:nvSpPr>
          <p:spPr>
            <a:xfrm>
              <a:off x="13569" y="1544"/>
              <a:ext cx="3103" cy="822"/>
            </a:xfrm>
            <a:prstGeom prst="rect">
              <a:avLst/>
            </a:prstGeom>
            <a:noFill/>
          </p:spPr>
          <p:txBody>
            <a:bodyPr wrap="none" rtlCol="0">
              <a:spAutoFit/>
            </a:bodyPr>
            <a:p>
              <a:pPr algn="l">
                <a:defRPr/>
              </a:pPr>
              <a:r>
                <a:rPr lang="zh-CN" altLang="en-US" sz="2800" b="1" dirty="0">
                  <a:solidFill>
                    <a:srgbClr val="FF0000"/>
                  </a:solidFill>
                  <a:latin typeface="微软雅黑" charset="-122"/>
                  <a:ea typeface="微软雅黑" charset="-122"/>
                  <a:sym typeface="+mn-ea"/>
                </a:rPr>
                <a:t>华盛顿会议</a:t>
              </a:r>
              <a:endParaRPr lang="zh-CN" altLang="en-US" sz="2800" b="1" dirty="0">
                <a:solidFill>
                  <a:srgbClr val="FF0000"/>
                </a:solidFill>
                <a:latin typeface="微软雅黑" charset="-122"/>
                <a:ea typeface="微软雅黑" charset="-122"/>
                <a:sym typeface="+mn-ea"/>
              </a:endParaRPr>
            </a:p>
          </p:txBody>
        </p:sp>
      </p:grpSp>
      <p:sp>
        <p:nvSpPr>
          <p:cNvPr id="16" name="等腰三角形 15"/>
          <p:cNvSpPr/>
          <p:nvPr/>
        </p:nvSpPr>
        <p:spPr>
          <a:xfrm>
            <a:off x="2150745" y="1605915"/>
            <a:ext cx="173355" cy="161290"/>
          </a:xfrm>
          <a:prstGeom prst="triangle">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19" name="等腰三角形 18"/>
          <p:cNvSpPr/>
          <p:nvPr/>
        </p:nvSpPr>
        <p:spPr>
          <a:xfrm>
            <a:off x="9547225" y="1605915"/>
            <a:ext cx="173355" cy="161290"/>
          </a:xfrm>
          <a:prstGeom prst="triangle">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grpSp>
        <p:nvGrpSpPr>
          <p:cNvPr id="38" name="组合 37"/>
          <p:cNvGrpSpPr/>
          <p:nvPr/>
        </p:nvGrpSpPr>
        <p:grpSpPr>
          <a:xfrm>
            <a:off x="1759585" y="2686050"/>
            <a:ext cx="3270250" cy="1799590"/>
            <a:chOff x="2789" y="3940"/>
            <a:chExt cx="5150" cy="2834"/>
          </a:xfrm>
        </p:grpSpPr>
        <p:sp>
          <p:nvSpPr>
            <p:cNvPr id="21" name="文本框 20"/>
            <p:cNvSpPr txBox="1"/>
            <p:nvPr/>
          </p:nvSpPr>
          <p:spPr>
            <a:xfrm>
              <a:off x="2789" y="3940"/>
              <a:ext cx="5141" cy="911"/>
            </a:xfrm>
            <a:prstGeom prst="roundRect">
              <a:avLst/>
            </a:prstGeom>
            <a:ln>
              <a:solidFill>
                <a:srgbClr val="C00000"/>
              </a:solidFill>
            </a:ln>
          </p:spPr>
          <p:style>
            <a:lnRef idx="2">
              <a:schemeClr val="dk1"/>
            </a:lnRef>
            <a:fillRef idx="1">
              <a:schemeClr val="lt1"/>
            </a:fillRef>
            <a:effectRef idx="0">
              <a:schemeClr val="dk1"/>
            </a:effectRef>
            <a:fontRef idx="minor">
              <a:schemeClr val="dk1"/>
            </a:fontRef>
          </p:style>
          <p:txBody>
            <a:bodyPr wrap="square" rtlCol="0" anchor="t">
              <a:spAutoFit/>
            </a:bodyPr>
            <a:p>
              <a:r>
                <a:rPr lang="zh-CN" altLang="en-US" sz="2800" b="1">
                  <a:solidFill>
                    <a:srgbClr val="C00000"/>
                  </a:solidFill>
                  <a:latin typeface="方正清楷 简" panose="02000500000000000000" charset="-122"/>
                  <a:ea typeface="方正清楷 简" panose="02000500000000000000" charset="-122"/>
                  <a:sym typeface="+mn-ea"/>
                </a:rPr>
                <a:t>对德</a:t>
              </a:r>
              <a:r>
                <a:rPr lang="en-US" altLang="zh-CN" sz="2800" b="1">
                  <a:solidFill>
                    <a:srgbClr val="C00000"/>
                  </a:solidFill>
                  <a:highlight>
                    <a:srgbClr val="FFFF00"/>
                  </a:highlight>
                  <a:latin typeface="方正清楷 简" panose="02000500000000000000" charset="-122"/>
                  <a:ea typeface="方正清楷 简" panose="02000500000000000000" charset="-122"/>
                  <a:sym typeface="+mn-ea"/>
                </a:rPr>
                <a:t>《凡尔赛</a:t>
              </a:r>
              <a:r>
                <a:rPr lang="zh-CN" altLang="en-US" sz="2800" b="1">
                  <a:solidFill>
                    <a:srgbClr val="C00000"/>
                  </a:solidFill>
                  <a:highlight>
                    <a:srgbClr val="FFFF00"/>
                  </a:highlight>
                  <a:latin typeface="方正清楷 简" panose="02000500000000000000" charset="-122"/>
                  <a:ea typeface="方正清楷 简" panose="02000500000000000000" charset="-122"/>
                  <a:sym typeface="+mn-ea"/>
                </a:rPr>
                <a:t>条</a:t>
              </a:r>
              <a:r>
                <a:rPr lang="en-US" altLang="zh-CN" sz="2800" b="1">
                  <a:solidFill>
                    <a:srgbClr val="C00000"/>
                  </a:solidFill>
                  <a:highlight>
                    <a:srgbClr val="FFFF00"/>
                  </a:highlight>
                  <a:latin typeface="方正清楷 简" panose="02000500000000000000" charset="-122"/>
                  <a:ea typeface="方正清楷 简" panose="02000500000000000000" charset="-122"/>
                  <a:sym typeface="+mn-ea"/>
                </a:rPr>
                <a:t>约》</a:t>
              </a:r>
              <a:endParaRPr lang="en-US" altLang="zh-CN" sz="2800" b="1">
                <a:solidFill>
                  <a:srgbClr val="C00000"/>
                </a:solidFill>
                <a:highlight>
                  <a:srgbClr val="FFFF00"/>
                </a:highlight>
                <a:latin typeface="方正清楷 简" panose="02000500000000000000" charset="-122"/>
                <a:ea typeface="方正清楷 简" panose="02000500000000000000" charset="-122"/>
                <a:sym typeface="+mn-ea"/>
              </a:endParaRPr>
            </a:p>
          </p:txBody>
        </p:sp>
        <p:sp>
          <p:nvSpPr>
            <p:cNvPr id="22" name="文本框 21"/>
            <p:cNvSpPr txBox="1"/>
            <p:nvPr/>
          </p:nvSpPr>
          <p:spPr>
            <a:xfrm>
              <a:off x="2789" y="4898"/>
              <a:ext cx="5131" cy="911"/>
            </a:xfrm>
            <a:prstGeom prst="roundRect">
              <a:avLst/>
            </a:prstGeom>
            <a:ln>
              <a:solidFill>
                <a:srgbClr val="C00000"/>
              </a:solidFill>
            </a:ln>
          </p:spPr>
          <p:style>
            <a:lnRef idx="2">
              <a:schemeClr val="dk1"/>
            </a:lnRef>
            <a:fillRef idx="1">
              <a:schemeClr val="lt1"/>
            </a:fillRef>
            <a:effectRef idx="0">
              <a:schemeClr val="dk1"/>
            </a:effectRef>
            <a:fontRef idx="minor">
              <a:schemeClr val="dk1"/>
            </a:fontRef>
          </p:style>
          <p:txBody>
            <a:bodyPr wrap="square" rtlCol="0" anchor="t">
              <a:spAutoFit/>
            </a:bodyPr>
            <a:p>
              <a:pPr algn="ctr"/>
              <a:r>
                <a:rPr lang="zh-CN" sz="2800" b="1">
                  <a:solidFill>
                    <a:srgbClr val="C00000"/>
                  </a:solidFill>
                  <a:latin typeface="方正清楷 简" panose="02000500000000000000" charset="-122"/>
                  <a:ea typeface="方正清楷 简" panose="02000500000000000000" charset="-122"/>
                  <a:sym typeface="+mn-ea"/>
                </a:rPr>
                <a:t>对奥保匈土条约</a:t>
              </a:r>
              <a:endParaRPr lang="zh-CN" sz="2800" b="1">
                <a:solidFill>
                  <a:srgbClr val="C00000"/>
                </a:solidFill>
                <a:latin typeface="方正清楷 简" panose="02000500000000000000" charset="-122"/>
                <a:ea typeface="方正清楷 简" panose="02000500000000000000" charset="-122"/>
                <a:sym typeface="+mn-ea"/>
              </a:endParaRPr>
            </a:p>
          </p:txBody>
        </p:sp>
        <p:sp>
          <p:nvSpPr>
            <p:cNvPr id="23" name="文本框 22"/>
            <p:cNvSpPr txBox="1"/>
            <p:nvPr/>
          </p:nvSpPr>
          <p:spPr>
            <a:xfrm>
              <a:off x="2808" y="5863"/>
              <a:ext cx="5131" cy="911"/>
            </a:xfrm>
            <a:prstGeom prst="roundRect">
              <a:avLst/>
            </a:prstGeom>
            <a:ln>
              <a:solidFill>
                <a:srgbClr val="C00000"/>
              </a:solidFill>
            </a:ln>
          </p:spPr>
          <p:style>
            <a:lnRef idx="2">
              <a:schemeClr val="dk1"/>
            </a:lnRef>
            <a:fillRef idx="1">
              <a:schemeClr val="lt1"/>
            </a:fillRef>
            <a:effectRef idx="0">
              <a:schemeClr val="dk1"/>
            </a:effectRef>
            <a:fontRef idx="minor">
              <a:schemeClr val="dk1"/>
            </a:fontRef>
          </p:style>
          <p:txBody>
            <a:bodyPr wrap="square" rtlCol="0" anchor="t">
              <a:spAutoFit/>
            </a:bodyPr>
            <a:p>
              <a:pPr algn="ctr"/>
              <a:r>
                <a:rPr lang="zh-CN" sz="2800" b="1">
                  <a:solidFill>
                    <a:srgbClr val="C00000"/>
                  </a:solidFill>
                  <a:latin typeface="方正清楷 简" panose="02000500000000000000" charset="-122"/>
                  <a:ea typeface="方正清楷 简" panose="02000500000000000000" charset="-122"/>
                  <a:sym typeface="+mn-ea"/>
                </a:rPr>
                <a:t>国际联盟盟约</a:t>
              </a:r>
              <a:endParaRPr lang="zh-CN" sz="2800" b="1">
                <a:solidFill>
                  <a:srgbClr val="C00000"/>
                </a:solidFill>
                <a:latin typeface="方正清楷 简" panose="02000500000000000000" charset="-122"/>
                <a:ea typeface="方正清楷 简" panose="02000500000000000000" charset="-122"/>
                <a:sym typeface="+mn-ea"/>
              </a:endParaRPr>
            </a:p>
          </p:txBody>
        </p:sp>
      </p:grpSp>
      <p:grpSp>
        <p:nvGrpSpPr>
          <p:cNvPr id="39" name="组合 38"/>
          <p:cNvGrpSpPr/>
          <p:nvPr/>
        </p:nvGrpSpPr>
        <p:grpSpPr>
          <a:xfrm>
            <a:off x="7763510" y="2616835"/>
            <a:ext cx="2383155" cy="1810385"/>
            <a:chOff x="11548" y="3931"/>
            <a:chExt cx="3753" cy="2851"/>
          </a:xfrm>
        </p:grpSpPr>
        <p:sp>
          <p:nvSpPr>
            <p:cNvPr id="24" name="文本框 23"/>
            <p:cNvSpPr txBox="1"/>
            <p:nvPr/>
          </p:nvSpPr>
          <p:spPr>
            <a:xfrm>
              <a:off x="11548" y="3931"/>
              <a:ext cx="3729" cy="941"/>
            </a:xfrm>
            <a:prstGeom prst="roundRect">
              <a:avLst/>
            </a:prstGeom>
            <a:ln>
              <a:solidFill>
                <a:srgbClr val="C00000"/>
              </a:solidFill>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t" anchorCtr="0" forceAA="0" compatLnSpc="1">
              <a:spAutoFit/>
            </a:bodyPr>
            <a:p>
              <a:pPr lvl="0" algn="l">
                <a:buClrTx/>
                <a:buSzTx/>
                <a:buFontTx/>
              </a:pPr>
              <a:r>
                <a:rPr lang="en-US" altLang="zh-CN" sz="2800" b="1">
                  <a:solidFill>
                    <a:srgbClr val="C00000"/>
                  </a:solidFill>
                  <a:latin typeface="方正清楷 简" panose="02000500000000000000" charset="-122"/>
                  <a:ea typeface="方正清楷 简" panose="02000500000000000000" charset="-122"/>
                  <a:sym typeface="+mn-ea"/>
                </a:rPr>
                <a:t>《</a:t>
              </a:r>
              <a:r>
                <a:rPr lang="zh-CN" altLang="en-US" sz="2800" b="1">
                  <a:solidFill>
                    <a:srgbClr val="C00000"/>
                  </a:solidFill>
                  <a:latin typeface="方正清楷 简" panose="02000500000000000000" charset="-122"/>
                  <a:ea typeface="方正清楷 简" panose="02000500000000000000" charset="-122"/>
                  <a:sym typeface="+mn-ea"/>
                </a:rPr>
                <a:t>四</a:t>
              </a:r>
              <a:r>
                <a:rPr lang="en-US" altLang="zh-CN" sz="2800" b="1">
                  <a:solidFill>
                    <a:srgbClr val="C00000"/>
                  </a:solidFill>
                  <a:latin typeface="方正清楷 简" panose="02000500000000000000" charset="-122"/>
                  <a:ea typeface="方正清楷 简" panose="02000500000000000000" charset="-122"/>
                  <a:sym typeface="+mn-ea"/>
                </a:rPr>
                <a:t>国</a:t>
              </a:r>
              <a:r>
                <a:rPr lang="zh-CN" altLang="en-US" sz="2800" b="1">
                  <a:solidFill>
                    <a:srgbClr val="C00000"/>
                  </a:solidFill>
                  <a:latin typeface="方正清楷 简" panose="02000500000000000000" charset="-122"/>
                  <a:ea typeface="方正清楷 简" panose="02000500000000000000" charset="-122"/>
                  <a:sym typeface="+mn-ea"/>
                </a:rPr>
                <a:t>条</a:t>
              </a:r>
              <a:r>
                <a:rPr lang="en-US" altLang="zh-CN" sz="2800" b="1">
                  <a:solidFill>
                    <a:srgbClr val="C00000"/>
                  </a:solidFill>
                  <a:latin typeface="方正清楷 简" panose="02000500000000000000" charset="-122"/>
                  <a:ea typeface="方正清楷 简" panose="02000500000000000000" charset="-122"/>
                  <a:sym typeface="+mn-ea"/>
                </a:rPr>
                <a:t>约》</a:t>
              </a:r>
              <a:endParaRPr lang="en-US" altLang="zh-CN" sz="2800" b="1">
                <a:solidFill>
                  <a:srgbClr val="C00000"/>
                </a:solidFill>
                <a:latin typeface="方正清楷 简" panose="02000500000000000000" charset="-122"/>
                <a:ea typeface="方正清楷 简" panose="02000500000000000000" charset="-122"/>
                <a:sym typeface="+mn-ea"/>
              </a:endParaRPr>
            </a:p>
          </p:txBody>
        </p:sp>
        <p:sp>
          <p:nvSpPr>
            <p:cNvPr id="25" name="文本框 24"/>
            <p:cNvSpPr txBox="1"/>
            <p:nvPr/>
          </p:nvSpPr>
          <p:spPr>
            <a:xfrm>
              <a:off x="11572" y="5881"/>
              <a:ext cx="3729" cy="901"/>
            </a:xfrm>
            <a:prstGeom prst="roundRect">
              <a:avLst/>
            </a:prstGeom>
            <a:ln>
              <a:solidFill>
                <a:srgbClr val="C00000"/>
              </a:solidFill>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t" anchorCtr="0" forceAA="0" compatLnSpc="1">
              <a:spAutoFit/>
            </a:bodyPr>
            <a:p>
              <a:pPr lvl="0" algn="l">
                <a:buClrTx/>
                <a:buSzTx/>
                <a:buFontTx/>
              </a:pPr>
              <a:r>
                <a:rPr lang="en-US" altLang="zh-CN" sz="2800" b="1">
                  <a:solidFill>
                    <a:srgbClr val="C00000"/>
                  </a:solidFill>
                  <a:highlight>
                    <a:srgbClr val="FFFF00"/>
                  </a:highlight>
                  <a:latin typeface="方正清楷 简" panose="02000500000000000000" charset="-122"/>
                  <a:ea typeface="方正清楷 简" panose="02000500000000000000" charset="-122"/>
                  <a:sym typeface="+mn-ea"/>
                </a:rPr>
                <a:t>《九国公约》</a:t>
              </a:r>
              <a:endParaRPr lang="en-US" altLang="zh-CN" sz="2800" b="1">
                <a:solidFill>
                  <a:srgbClr val="C00000"/>
                </a:solidFill>
                <a:highlight>
                  <a:srgbClr val="FFFF00"/>
                </a:highlight>
                <a:latin typeface="方正清楷 简" panose="02000500000000000000" charset="-122"/>
                <a:ea typeface="方正清楷 简" panose="02000500000000000000" charset="-122"/>
                <a:sym typeface="+mn-ea"/>
              </a:endParaRPr>
            </a:p>
          </p:txBody>
        </p:sp>
        <p:sp>
          <p:nvSpPr>
            <p:cNvPr id="26" name="文本框 25"/>
            <p:cNvSpPr txBox="1"/>
            <p:nvPr/>
          </p:nvSpPr>
          <p:spPr>
            <a:xfrm>
              <a:off x="11548" y="4926"/>
              <a:ext cx="3729" cy="901"/>
            </a:xfrm>
            <a:prstGeom prst="roundRect">
              <a:avLst/>
            </a:prstGeom>
            <a:ln>
              <a:solidFill>
                <a:srgbClr val="C00000"/>
              </a:solidFill>
            </a:ln>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t" anchorCtr="0" forceAA="0" compatLnSpc="1">
              <a:spAutoFit/>
            </a:bodyPr>
            <a:p>
              <a:pPr lvl="0" algn="l">
                <a:buClrTx/>
                <a:buSzTx/>
                <a:buFontTx/>
              </a:pPr>
              <a:r>
                <a:rPr lang="en-US" altLang="zh-CN" sz="2800" b="1">
                  <a:solidFill>
                    <a:srgbClr val="C00000"/>
                  </a:solidFill>
                  <a:latin typeface="方正清楷 简" panose="02000500000000000000" charset="-122"/>
                  <a:ea typeface="方正清楷 简" panose="02000500000000000000" charset="-122"/>
                  <a:sym typeface="+mn-ea"/>
                </a:rPr>
                <a:t>《</a:t>
              </a:r>
              <a:r>
                <a:rPr lang="zh-CN" sz="2800" b="1">
                  <a:solidFill>
                    <a:srgbClr val="C00000"/>
                  </a:solidFill>
                  <a:latin typeface="方正清楷 简" panose="02000500000000000000" charset="-122"/>
                  <a:ea typeface="方正清楷 简" panose="02000500000000000000" charset="-122"/>
                  <a:sym typeface="+mn-ea"/>
                </a:rPr>
                <a:t>五国条约</a:t>
              </a:r>
              <a:r>
                <a:rPr lang="en-US" altLang="zh-CN" sz="2800" b="1">
                  <a:solidFill>
                    <a:srgbClr val="C00000"/>
                  </a:solidFill>
                  <a:latin typeface="方正清楷 简" panose="02000500000000000000" charset="-122"/>
                  <a:ea typeface="方正清楷 简" panose="02000500000000000000" charset="-122"/>
                  <a:sym typeface="+mn-ea"/>
                </a:rPr>
                <a:t>》</a:t>
              </a:r>
              <a:endParaRPr lang="en-US" altLang="zh-CN" sz="2800" b="1">
                <a:solidFill>
                  <a:srgbClr val="C00000"/>
                </a:solidFill>
                <a:latin typeface="方正清楷 简" panose="02000500000000000000" charset="-122"/>
                <a:ea typeface="方正清楷 简" panose="02000500000000000000" charset="-122"/>
                <a:sym typeface="+mn-ea"/>
              </a:endParaRPr>
            </a:p>
          </p:txBody>
        </p:sp>
      </p:grpSp>
      <p:grpSp>
        <p:nvGrpSpPr>
          <p:cNvPr id="60" name="组合 59"/>
          <p:cNvGrpSpPr/>
          <p:nvPr/>
        </p:nvGrpSpPr>
        <p:grpSpPr>
          <a:xfrm>
            <a:off x="252095" y="4697730"/>
            <a:ext cx="11236960" cy="2003425"/>
            <a:chOff x="417" y="3320"/>
            <a:chExt cx="17696" cy="3155"/>
          </a:xfrm>
        </p:grpSpPr>
        <p:pic>
          <p:nvPicPr>
            <p:cNvPr id="42" name="图片 41"/>
            <p:cNvPicPr>
              <a:picLocks noChangeAspect="1"/>
            </p:cNvPicPr>
            <p:nvPr>
              <p:custDataLst>
                <p:tags r:id="rId3"/>
              </p:custDataLst>
            </p:nvPr>
          </p:nvPicPr>
          <p:blipFill>
            <a:blip r:embed="rId4"/>
            <a:srcRect l="13178" t="5488" r="11765" b="41250"/>
            <a:stretch>
              <a:fillRect/>
            </a:stretch>
          </p:blipFill>
          <p:spPr>
            <a:xfrm>
              <a:off x="765" y="3371"/>
              <a:ext cx="2036" cy="2117"/>
            </a:xfrm>
            <a:prstGeom prst="ellipse">
              <a:avLst/>
            </a:prstGeom>
            <a:ln>
              <a:noFill/>
            </a:ln>
            <a:effectLst>
              <a:outerShdw blurRad="292100" dist="139700" dir="2700000" algn="tl" rotWithShape="0">
                <a:srgbClr val="333333">
                  <a:alpha val="65000"/>
                </a:srgbClr>
              </a:outerShdw>
            </a:effectLst>
          </p:spPr>
        </p:pic>
        <p:pic>
          <p:nvPicPr>
            <p:cNvPr id="43" name="图片 42" descr="David_Lloyd_George"/>
            <p:cNvPicPr>
              <a:picLocks noChangeAspect="1"/>
            </p:cNvPicPr>
            <p:nvPr>
              <p:custDataLst>
                <p:tags r:id="rId5"/>
              </p:custDataLst>
            </p:nvPr>
          </p:nvPicPr>
          <p:blipFill>
            <a:blip r:embed="rId6"/>
            <a:srcRect b="18524"/>
            <a:stretch>
              <a:fillRect/>
            </a:stretch>
          </p:blipFill>
          <p:spPr>
            <a:xfrm>
              <a:off x="3757" y="3424"/>
              <a:ext cx="2061" cy="2116"/>
            </a:xfrm>
            <a:prstGeom prst="ellipse">
              <a:avLst/>
            </a:prstGeom>
            <a:noFill/>
            <a:ln w="53975" cap="flat" cmpd="dbl">
              <a:noFill/>
              <a:prstDash val="solid"/>
              <a:round/>
              <a:headEnd type="none" w="med" len="med"/>
              <a:tailEnd type="none" w="med" len="med"/>
            </a:ln>
          </p:spPr>
        </p:pic>
        <p:pic>
          <p:nvPicPr>
            <p:cNvPr id="44" name="图片 43" descr="乔治·克列孟梭"/>
            <p:cNvPicPr>
              <a:picLocks noChangeAspect="1"/>
            </p:cNvPicPr>
            <p:nvPr>
              <p:custDataLst>
                <p:tags r:id="rId7"/>
              </p:custDataLst>
            </p:nvPr>
          </p:nvPicPr>
          <p:blipFill>
            <a:blip r:embed="rId8"/>
            <a:srcRect l="9905" r="6135" b="26168"/>
            <a:stretch>
              <a:fillRect/>
            </a:stretch>
          </p:blipFill>
          <p:spPr>
            <a:xfrm>
              <a:off x="6872" y="3379"/>
              <a:ext cx="2060" cy="2232"/>
            </a:xfrm>
            <a:prstGeom prst="ellipse">
              <a:avLst/>
            </a:prstGeom>
            <a:noFill/>
            <a:ln w="53975" cap="flat" cmpd="dbl">
              <a:noFill/>
              <a:prstDash val="solid"/>
              <a:round/>
              <a:headEnd type="none" w="med" len="med"/>
              <a:tailEnd type="none" w="med" len="med"/>
            </a:ln>
          </p:spPr>
        </p:pic>
        <p:pic>
          <p:nvPicPr>
            <p:cNvPr id="45" name="图片 44"/>
            <p:cNvPicPr>
              <a:picLocks noChangeAspect="1"/>
            </p:cNvPicPr>
            <p:nvPr>
              <p:custDataLst>
                <p:tags r:id="rId9"/>
              </p:custDataLst>
            </p:nvPr>
          </p:nvPicPr>
          <p:blipFill>
            <a:blip r:embed="rId10"/>
            <a:srcRect l="24887" t="9797" r="29344" b="52361"/>
            <a:stretch>
              <a:fillRect/>
            </a:stretch>
          </p:blipFill>
          <p:spPr>
            <a:xfrm>
              <a:off x="10251" y="3375"/>
              <a:ext cx="1841" cy="2096"/>
            </a:xfrm>
            <a:prstGeom prst="ellipse">
              <a:avLst/>
            </a:prstGeom>
            <a:noFill/>
            <a:ln w="53975" cap="flat" cmpd="dbl">
              <a:noFill/>
              <a:prstDash val="solid"/>
              <a:round/>
              <a:headEnd type="none" w="med" len="med"/>
              <a:tailEnd type="none" w="med" len="med"/>
            </a:ln>
          </p:spPr>
        </p:pic>
        <p:pic>
          <p:nvPicPr>
            <p:cNvPr id="46" name="图片 45"/>
            <p:cNvPicPr>
              <a:picLocks noChangeAspect="1"/>
            </p:cNvPicPr>
            <p:nvPr>
              <p:custDataLst>
                <p:tags r:id="rId11"/>
              </p:custDataLst>
            </p:nvPr>
          </p:nvPicPr>
          <p:blipFill>
            <a:blip r:embed="rId12"/>
            <a:srcRect t="2655" b="23688"/>
            <a:stretch>
              <a:fillRect/>
            </a:stretch>
          </p:blipFill>
          <p:spPr>
            <a:xfrm>
              <a:off x="13241" y="3320"/>
              <a:ext cx="2009" cy="2206"/>
            </a:xfrm>
            <a:prstGeom prst="ellipse">
              <a:avLst/>
            </a:prstGeom>
            <a:noFill/>
            <a:ln w="53975" cap="flat" cmpd="dbl">
              <a:noFill/>
              <a:prstDash val="solid"/>
              <a:round/>
              <a:headEnd type="none" w="med" len="med"/>
              <a:tailEnd type="none" w="med" len="med"/>
            </a:ln>
          </p:spPr>
        </p:pic>
        <p:pic>
          <p:nvPicPr>
            <p:cNvPr id="47" name="图片 46"/>
            <p:cNvPicPr>
              <a:picLocks noChangeAspect="1"/>
            </p:cNvPicPr>
            <p:nvPr>
              <p:custDataLst>
                <p:tags r:id="rId13"/>
              </p:custDataLst>
            </p:nvPr>
          </p:nvPicPr>
          <p:blipFill>
            <a:blip r:embed="rId14"/>
            <a:srcRect l="17665" r="16275" b="46552"/>
            <a:stretch>
              <a:fillRect/>
            </a:stretch>
          </p:blipFill>
          <p:spPr>
            <a:xfrm>
              <a:off x="16108" y="3337"/>
              <a:ext cx="2005" cy="2116"/>
            </a:xfrm>
            <a:prstGeom prst="ellipse">
              <a:avLst/>
            </a:prstGeom>
            <a:noFill/>
            <a:ln w="53975" cap="flat" cmpd="dbl">
              <a:noFill/>
              <a:prstDash val="solid"/>
              <a:round/>
              <a:headEnd type="none" w="med" len="med"/>
              <a:tailEnd type="none" w="med" len="med"/>
            </a:ln>
          </p:spPr>
        </p:pic>
        <p:sp>
          <p:nvSpPr>
            <p:cNvPr id="49" name="文本框 48"/>
            <p:cNvSpPr txBox="1"/>
            <p:nvPr>
              <p:custDataLst>
                <p:tags r:id="rId15"/>
              </p:custDataLst>
            </p:nvPr>
          </p:nvSpPr>
          <p:spPr>
            <a:xfrm>
              <a:off x="417" y="5535"/>
              <a:ext cx="2539" cy="940"/>
            </a:xfrm>
            <a:prstGeom prst="rect">
              <a:avLst/>
            </a:prstGeom>
            <a:solidFill>
              <a:schemeClr val="tx1"/>
            </a:solidFill>
            <a:ln w="28575" cmpd="thickThin">
              <a:solidFill>
                <a:schemeClr val="tx1"/>
              </a:solidFill>
              <a:prstDash val="solid"/>
            </a:ln>
            <a:effectLst>
              <a:outerShdw blurRad="50800" dist="38100" dir="2700000" algn="tl" rotWithShape="0">
                <a:prstClr val="black">
                  <a:alpha val="40000"/>
                </a:prstClr>
              </a:outerShdw>
            </a:effectLst>
          </p:spPr>
          <p:txBody>
            <a:bodyPr wrap="square" rtlCol="0">
              <a:noAutofit/>
            </a:bodyPr>
            <a:p>
              <a:pPr algn="ctr"/>
              <a:r>
                <a:rPr lang="zh-CN" sz="1800" b="1">
                  <a:solidFill>
                    <a:schemeClr val="bg1"/>
                  </a:solidFill>
                  <a:effectLst/>
                  <a:latin typeface="黑体" charset="-122"/>
                  <a:ea typeface="黑体" charset="-122"/>
                  <a:sym typeface="+mn-ea"/>
                </a:rPr>
                <a:t>美国</a:t>
              </a:r>
              <a:endParaRPr lang="zh-CN" sz="1800" b="1">
                <a:solidFill>
                  <a:schemeClr val="bg1"/>
                </a:solidFill>
                <a:effectLst/>
                <a:latin typeface="黑体" charset="-122"/>
                <a:ea typeface="黑体" charset="-122"/>
                <a:sym typeface="+mn-ea"/>
              </a:endParaRPr>
            </a:p>
            <a:p>
              <a:pPr algn="ctr"/>
              <a:r>
                <a:rPr lang="zh-CN" sz="1800" b="1">
                  <a:solidFill>
                    <a:schemeClr val="bg1"/>
                  </a:solidFill>
                  <a:effectLst/>
                  <a:latin typeface="黑体" charset="-122"/>
                  <a:ea typeface="黑体" charset="-122"/>
                  <a:sym typeface="+mn-ea"/>
                </a:rPr>
                <a:t>争夺世界霸权</a:t>
              </a:r>
              <a:endParaRPr lang="zh-CN" altLang="en-US" sz="1800" b="1">
                <a:solidFill>
                  <a:schemeClr val="bg1"/>
                </a:solidFill>
                <a:effectLst/>
                <a:latin typeface="黑体" charset="-122"/>
                <a:ea typeface="黑体" charset="-122"/>
                <a:sym typeface="+mn-ea"/>
              </a:endParaRPr>
            </a:p>
          </p:txBody>
        </p:sp>
      </p:grpSp>
      <p:sp>
        <p:nvSpPr>
          <p:cNvPr id="62" name="文本框 61"/>
          <p:cNvSpPr txBox="1"/>
          <p:nvPr/>
        </p:nvSpPr>
        <p:spPr>
          <a:xfrm>
            <a:off x="2211705" y="6118860"/>
            <a:ext cx="1612265" cy="596900"/>
          </a:xfrm>
          <a:prstGeom prst="rect">
            <a:avLst/>
          </a:prstGeom>
          <a:solidFill>
            <a:schemeClr val="tx1"/>
          </a:solidFill>
          <a:ln w="28575" cmpd="thickThin">
            <a:solidFill>
              <a:schemeClr val="tx1"/>
            </a:solidFill>
            <a:prstDash val="solid"/>
          </a:ln>
          <a:effectLst>
            <a:outerShdw blurRad="50800" dist="38100" dir="2700000" algn="tl" rotWithShape="0">
              <a:prstClr val="black">
                <a:alpha val="40000"/>
              </a:prstClr>
            </a:outerShdw>
          </a:effectLst>
        </p:spPr>
        <p:txBody>
          <a:bodyPr wrap="square" rtlCol="0">
            <a:noAutofit/>
          </a:bodyPr>
          <a:p>
            <a:pPr algn="ctr"/>
            <a:r>
              <a:rPr lang="zh-CN" sz="1800" b="1">
                <a:solidFill>
                  <a:schemeClr val="bg1"/>
                </a:solidFill>
                <a:effectLst/>
                <a:latin typeface="黑体" charset="-122"/>
                <a:ea typeface="黑体" charset="-122"/>
                <a:sym typeface="+mn-ea"/>
              </a:rPr>
              <a:t>英国</a:t>
            </a:r>
            <a:endParaRPr lang="zh-CN" sz="1800" b="1">
              <a:solidFill>
                <a:schemeClr val="bg1"/>
              </a:solidFill>
              <a:effectLst/>
              <a:latin typeface="黑体" charset="-122"/>
              <a:ea typeface="黑体" charset="-122"/>
              <a:sym typeface="+mn-ea"/>
            </a:endParaRPr>
          </a:p>
          <a:p>
            <a:pPr algn="ctr"/>
            <a:r>
              <a:rPr lang="zh-CN" altLang="en-US" sz="1800" b="1">
                <a:solidFill>
                  <a:schemeClr val="bg1"/>
                </a:solidFill>
                <a:effectLst/>
                <a:latin typeface="黑体" charset="-122"/>
                <a:ea typeface="黑体" charset="-122"/>
                <a:sym typeface="+mn-ea"/>
              </a:rPr>
              <a:t>维持欧洲</a:t>
            </a:r>
            <a:r>
              <a:rPr lang="zh-CN" altLang="en-US" sz="1800" b="1">
                <a:solidFill>
                  <a:schemeClr val="bg1"/>
                </a:solidFill>
                <a:effectLst/>
                <a:latin typeface="黑体" charset="-122"/>
                <a:ea typeface="黑体" charset="-122"/>
                <a:sym typeface="+mn-ea"/>
              </a:rPr>
              <a:t>均势</a:t>
            </a:r>
            <a:endParaRPr lang="zh-CN" altLang="en-US" sz="1800" b="1">
              <a:solidFill>
                <a:schemeClr val="bg1"/>
              </a:solidFill>
              <a:effectLst/>
              <a:latin typeface="黑体" charset="-122"/>
              <a:ea typeface="黑体" charset="-122"/>
              <a:sym typeface="+mn-ea"/>
            </a:endParaRPr>
          </a:p>
        </p:txBody>
      </p:sp>
      <p:sp>
        <p:nvSpPr>
          <p:cNvPr id="63" name="文本框 62"/>
          <p:cNvSpPr txBox="1"/>
          <p:nvPr/>
        </p:nvSpPr>
        <p:spPr>
          <a:xfrm>
            <a:off x="4325620" y="6141085"/>
            <a:ext cx="1612265" cy="596900"/>
          </a:xfrm>
          <a:prstGeom prst="rect">
            <a:avLst/>
          </a:prstGeom>
          <a:solidFill>
            <a:schemeClr val="tx1"/>
          </a:solidFill>
          <a:ln w="28575" cmpd="thickThin">
            <a:solidFill>
              <a:schemeClr val="tx1"/>
            </a:solidFill>
            <a:prstDash val="solid"/>
          </a:ln>
          <a:effectLst>
            <a:outerShdw blurRad="50800" dist="38100" dir="2700000" algn="tl" rotWithShape="0">
              <a:prstClr val="black">
                <a:alpha val="40000"/>
              </a:prstClr>
            </a:outerShdw>
          </a:effectLst>
        </p:spPr>
        <p:txBody>
          <a:bodyPr wrap="square" rtlCol="0">
            <a:noAutofit/>
          </a:bodyPr>
          <a:p>
            <a:pPr algn="ctr"/>
            <a:r>
              <a:rPr lang="zh-CN" sz="1800" b="1">
                <a:solidFill>
                  <a:schemeClr val="bg1"/>
                </a:solidFill>
                <a:effectLst/>
                <a:latin typeface="黑体" charset="-122"/>
                <a:ea typeface="黑体" charset="-122"/>
                <a:sym typeface="+mn-ea"/>
              </a:rPr>
              <a:t>法国</a:t>
            </a:r>
            <a:endParaRPr lang="zh-CN" sz="1800" b="1">
              <a:solidFill>
                <a:schemeClr val="bg1"/>
              </a:solidFill>
              <a:effectLst/>
              <a:latin typeface="黑体" charset="-122"/>
              <a:ea typeface="黑体" charset="-122"/>
              <a:sym typeface="+mn-ea"/>
            </a:endParaRPr>
          </a:p>
          <a:p>
            <a:pPr algn="ctr"/>
            <a:r>
              <a:rPr lang="zh-CN" altLang="en-US" sz="1800" b="1">
                <a:solidFill>
                  <a:schemeClr val="bg1"/>
                </a:solidFill>
                <a:effectLst/>
                <a:latin typeface="黑体" charset="-122"/>
                <a:ea typeface="黑体" charset="-122"/>
                <a:sym typeface="+mn-ea"/>
              </a:rPr>
              <a:t>树立欧陆霸权</a:t>
            </a:r>
            <a:endParaRPr lang="zh-CN" altLang="en-US" sz="1800" b="1">
              <a:solidFill>
                <a:schemeClr val="bg1"/>
              </a:solidFill>
              <a:effectLst/>
              <a:latin typeface="黑体" charset="-122"/>
              <a:ea typeface="黑体" charset="-122"/>
              <a:sym typeface="+mn-ea"/>
            </a:endParaRPr>
          </a:p>
        </p:txBody>
      </p:sp>
      <p:sp>
        <p:nvSpPr>
          <p:cNvPr id="64" name="文本框 63"/>
          <p:cNvSpPr txBox="1"/>
          <p:nvPr/>
        </p:nvSpPr>
        <p:spPr>
          <a:xfrm>
            <a:off x="6370320" y="6153150"/>
            <a:ext cx="1612265" cy="596900"/>
          </a:xfrm>
          <a:prstGeom prst="rect">
            <a:avLst/>
          </a:prstGeom>
          <a:solidFill>
            <a:schemeClr val="tx1"/>
          </a:solidFill>
          <a:ln w="28575" cmpd="thickThin">
            <a:solidFill>
              <a:schemeClr val="tx1"/>
            </a:solidFill>
            <a:prstDash val="solid"/>
          </a:ln>
          <a:effectLst>
            <a:outerShdw blurRad="50800" dist="38100" dir="2700000" algn="tl" rotWithShape="0">
              <a:prstClr val="black">
                <a:alpha val="40000"/>
              </a:prstClr>
            </a:outerShdw>
          </a:effectLst>
        </p:spPr>
        <p:txBody>
          <a:bodyPr wrap="square" rtlCol="0">
            <a:noAutofit/>
          </a:bodyPr>
          <a:p>
            <a:pPr algn="ctr"/>
            <a:r>
              <a:rPr lang="zh-CN" sz="1800" b="1">
                <a:solidFill>
                  <a:schemeClr val="bg1"/>
                </a:solidFill>
                <a:effectLst/>
                <a:latin typeface="黑体" charset="-122"/>
                <a:ea typeface="黑体" charset="-122"/>
                <a:sym typeface="+mn-ea"/>
              </a:rPr>
              <a:t>意大利</a:t>
            </a:r>
            <a:endParaRPr lang="zh-CN" sz="1800" b="1">
              <a:solidFill>
                <a:schemeClr val="bg1"/>
              </a:solidFill>
              <a:effectLst/>
              <a:latin typeface="黑体" charset="-122"/>
              <a:ea typeface="黑体" charset="-122"/>
              <a:sym typeface="+mn-ea"/>
            </a:endParaRPr>
          </a:p>
          <a:p>
            <a:pPr algn="ctr"/>
            <a:r>
              <a:rPr lang="zh-CN" sz="1800" b="1">
                <a:solidFill>
                  <a:schemeClr val="bg1"/>
                </a:solidFill>
                <a:effectLst/>
                <a:latin typeface="黑体" charset="-122"/>
                <a:ea typeface="黑体" charset="-122"/>
                <a:sym typeface="+mn-ea"/>
              </a:rPr>
              <a:t>获得倒戈</a:t>
            </a:r>
            <a:r>
              <a:rPr lang="zh-CN" sz="1800" b="1">
                <a:solidFill>
                  <a:schemeClr val="bg1"/>
                </a:solidFill>
                <a:effectLst/>
                <a:latin typeface="黑体" charset="-122"/>
                <a:ea typeface="黑体" charset="-122"/>
                <a:sym typeface="+mn-ea"/>
              </a:rPr>
              <a:t>好处</a:t>
            </a:r>
            <a:endParaRPr lang="zh-CN" sz="1800" b="1">
              <a:solidFill>
                <a:schemeClr val="bg1"/>
              </a:solidFill>
              <a:effectLst/>
              <a:latin typeface="黑体" charset="-122"/>
              <a:ea typeface="黑体" charset="-122"/>
              <a:sym typeface="+mn-ea"/>
            </a:endParaRPr>
          </a:p>
        </p:txBody>
      </p:sp>
      <p:sp>
        <p:nvSpPr>
          <p:cNvPr id="65" name="文本框 64"/>
          <p:cNvSpPr txBox="1"/>
          <p:nvPr/>
        </p:nvSpPr>
        <p:spPr>
          <a:xfrm>
            <a:off x="8232140" y="6165850"/>
            <a:ext cx="1612265" cy="596900"/>
          </a:xfrm>
          <a:prstGeom prst="rect">
            <a:avLst/>
          </a:prstGeom>
          <a:solidFill>
            <a:schemeClr val="tx1"/>
          </a:solidFill>
          <a:ln w="28575" cmpd="thickThin">
            <a:solidFill>
              <a:schemeClr val="tx1"/>
            </a:solidFill>
            <a:prstDash val="solid"/>
          </a:ln>
          <a:effectLst>
            <a:outerShdw blurRad="50800" dist="38100" dir="2700000" algn="tl" rotWithShape="0">
              <a:prstClr val="black">
                <a:alpha val="40000"/>
              </a:prstClr>
            </a:outerShdw>
          </a:effectLst>
        </p:spPr>
        <p:txBody>
          <a:bodyPr wrap="square" rtlCol="0">
            <a:noAutofit/>
          </a:bodyPr>
          <a:p>
            <a:pPr algn="ctr"/>
            <a:r>
              <a:rPr lang="zh-CN" sz="1800" b="1">
                <a:solidFill>
                  <a:schemeClr val="bg1"/>
                </a:solidFill>
                <a:effectLst/>
                <a:latin typeface="黑体" charset="-122"/>
                <a:ea typeface="黑体" charset="-122"/>
                <a:sym typeface="+mn-ea"/>
              </a:rPr>
              <a:t>日本</a:t>
            </a:r>
            <a:endParaRPr lang="zh-CN" sz="1800" b="1">
              <a:solidFill>
                <a:schemeClr val="bg1"/>
              </a:solidFill>
              <a:effectLst/>
              <a:latin typeface="黑体" charset="-122"/>
              <a:ea typeface="黑体" charset="-122"/>
              <a:sym typeface="+mn-ea"/>
            </a:endParaRPr>
          </a:p>
          <a:p>
            <a:pPr algn="ctr"/>
            <a:r>
              <a:rPr lang="zh-CN" sz="1800" b="1">
                <a:solidFill>
                  <a:schemeClr val="bg1"/>
                </a:solidFill>
                <a:effectLst/>
                <a:latin typeface="黑体" charset="-122"/>
                <a:ea typeface="黑体" charset="-122"/>
                <a:sym typeface="+mn-ea"/>
              </a:rPr>
              <a:t>进行势力</a:t>
            </a:r>
            <a:r>
              <a:rPr lang="zh-CN" sz="1800" b="1">
                <a:solidFill>
                  <a:schemeClr val="bg1"/>
                </a:solidFill>
                <a:effectLst/>
                <a:latin typeface="黑体" charset="-122"/>
                <a:ea typeface="黑体" charset="-122"/>
                <a:sym typeface="+mn-ea"/>
              </a:rPr>
              <a:t>扩张</a:t>
            </a:r>
            <a:endParaRPr lang="zh-CN" sz="1800" b="1">
              <a:solidFill>
                <a:schemeClr val="bg1"/>
              </a:solidFill>
              <a:effectLst/>
              <a:latin typeface="黑体" charset="-122"/>
              <a:ea typeface="黑体" charset="-122"/>
              <a:sym typeface="+mn-ea"/>
            </a:endParaRPr>
          </a:p>
        </p:txBody>
      </p:sp>
      <p:sp>
        <p:nvSpPr>
          <p:cNvPr id="66" name="文本框 65"/>
          <p:cNvSpPr txBox="1"/>
          <p:nvPr/>
        </p:nvSpPr>
        <p:spPr>
          <a:xfrm>
            <a:off x="10081260" y="6153785"/>
            <a:ext cx="1612265" cy="596900"/>
          </a:xfrm>
          <a:prstGeom prst="rect">
            <a:avLst/>
          </a:prstGeom>
          <a:solidFill>
            <a:schemeClr val="tx1"/>
          </a:solidFill>
          <a:ln w="28575" cmpd="thickThin">
            <a:solidFill>
              <a:schemeClr val="tx1"/>
            </a:solidFill>
            <a:prstDash val="solid"/>
          </a:ln>
          <a:effectLst>
            <a:outerShdw blurRad="50800" dist="38100" dir="2700000" algn="tl" rotWithShape="0">
              <a:prstClr val="black">
                <a:alpha val="40000"/>
              </a:prstClr>
            </a:outerShdw>
          </a:effectLst>
        </p:spPr>
        <p:txBody>
          <a:bodyPr wrap="square" rtlCol="0">
            <a:noAutofit/>
          </a:bodyPr>
          <a:p>
            <a:pPr algn="ctr"/>
            <a:r>
              <a:rPr lang="zh-CN" sz="1800" b="1">
                <a:solidFill>
                  <a:schemeClr val="bg1"/>
                </a:solidFill>
                <a:effectLst/>
                <a:latin typeface="黑体" charset="-122"/>
                <a:ea typeface="黑体" charset="-122"/>
                <a:sym typeface="+mn-ea"/>
              </a:rPr>
              <a:t>中国</a:t>
            </a:r>
            <a:endParaRPr lang="zh-CN" sz="1800" b="1">
              <a:solidFill>
                <a:schemeClr val="bg1"/>
              </a:solidFill>
              <a:effectLst/>
              <a:latin typeface="黑体" charset="-122"/>
              <a:ea typeface="黑体" charset="-122"/>
              <a:sym typeface="+mn-ea"/>
            </a:endParaRPr>
          </a:p>
          <a:p>
            <a:pPr algn="ctr"/>
            <a:r>
              <a:rPr lang="zh-CN" sz="1800" b="1">
                <a:solidFill>
                  <a:schemeClr val="bg1"/>
                </a:solidFill>
                <a:effectLst/>
                <a:latin typeface="黑体" charset="-122"/>
                <a:ea typeface="黑体" charset="-122"/>
                <a:sym typeface="+mn-ea"/>
              </a:rPr>
              <a:t>力图维护</a:t>
            </a:r>
            <a:r>
              <a:rPr lang="zh-CN" sz="1800" b="1">
                <a:solidFill>
                  <a:schemeClr val="bg1"/>
                </a:solidFill>
                <a:effectLst/>
                <a:latin typeface="黑体" charset="-122"/>
                <a:ea typeface="黑体" charset="-122"/>
                <a:sym typeface="+mn-ea"/>
              </a:rPr>
              <a:t>主权</a:t>
            </a:r>
            <a:endParaRPr lang="zh-CN" sz="1800" b="1">
              <a:solidFill>
                <a:schemeClr val="bg1"/>
              </a:solidFill>
              <a:effectLst/>
              <a:latin typeface="黑体" charset="-122"/>
              <a:ea typeface="黑体" charset="-122"/>
              <a:sym typeface="+mn-ea"/>
            </a:endParaRPr>
          </a:p>
        </p:txBody>
      </p:sp>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 calcmode="lin" valueType="num">
                                      <p:cBhvr additive="base">
                                        <p:cTn id="19" dur="500" fill="hold"/>
                                        <p:tgtEl>
                                          <p:spTgt spid="60"/>
                                        </p:tgtEl>
                                        <p:attrNameLst>
                                          <p:attrName>ppt_x</p:attrName>
                                        </p:attrNameLst>
                                      </p:cBhvr>
                                      <p:tavLst>
                                        <p:tav tm="0">
                                          <p:val>
                                            <p:strVal val="#ppt_x"/>
                                          </p:val>
                                        </p:tav>
                                        <p:tav tm="100000">
                                          <p:val>
                                            <p:strVal val="#ppt_x"/>
                                          </p:val>
                                        </p:tav>
                                      </p:tavLst>
                                    </p:anim>
                                    <p:anim calcmode="lin" valueType="num">
                                      <p:cBhvr additive="base">
                                        <p:cTn id="20" dur="500" fill="hold"/>
                                        <p:tgtEl>
                                          <p:spTgt spid="6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500" fill="hold"/>
                                        <p:tgtEl>
                                          <p:spTgt spid="62"/>
                                        </p:tgtEl>
                                        <p:attrNameLst>
                                          <p:attrName>ppt_x</p:attrName>
                                        </p:attrNameLst>
                                      </p:cBhvr>
                                      <p:tavLst>
                                        <p:tav tm="0">
                                          <p:val>
                                            <p:strVal val="#ppt_x"/>
                                          </p:val>
                                        </p:tav>
                                        <p:tav tm="100000">
                                          <p:val>
                                            <p:strVal val="#ppt_x"/>
                                          </p:val>
                                        </p:tav>
                                      </p:tavLst>
                                    </p:anim>
                                    <p:anim calcmode="lin" valueType="num">
                                      <p:cBhvr additive="base">
                                        <p:cTn id="24" dur="500" fill="hold"/>
                                        <p:tgtEl>
                                          <p:spTgt spid="6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anim calcmode="lin" valueType="num">
                                      <p:cBhvr additive="base">
                                        <p:cTn id="27" dur="500" fill="hold"/>
                                        <p:tgtEl>
                                          <p:spTgt spid="63"/>
                                        </p:tgtEl>
                                        <p:attrNameLst>
                                          <p:attrName>ppt_x</p:attrName>
                                        </p:attrNameLst>
                                      </p:cBhvr>
                                      <p:tavLst>
                                        <p:tav tm="0">
                                          <p:val>
                                            <p:strVal val="#ppt_x"/>
                                          </p:val>
                                        </p:tav>
                                        <p:tav tm="100000">
                                          <p:val>
                                            <p:strVal val="#ppt_x"/>
                                          </p:val>
                                        </p:tav>
                                      </p:tavLst>
                                    </p:anim>
                                    <p:anim calcmode="lin" valueType="num">
                                      <p:cBhvr additive="base">
                                        <p:cTn id="28" dur="500" fill="hold"/>
                                        <p:tgtEl>
                                          <p:spTgt spid="6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additive="base">
                                        <p:cTn id="31" dur="500" fill="hold"/>
                                        <p:tgtEl>
                                          <p:spTgt spid="64"/>
                                        </p:tgtEl>
                                        <p:attrNameLst>
                                          <p:attrName>ppt_x</p:attrName>
                                        </p:attrNameLst>
                                      </p:cBhvr>
                                      <p:tavLst>
                                        <p:tav tm="0">
                                          <p:val>
                                            <p:strVal val="#ppt_x"/>
                                          </p:val>
                                        </p:tav>
                                        <p:tav tm="100000">
                                          <p:val>
                                            <p:strVal val="#ppt_x"/>
                                          </p:val>
                                        </p:tav>
                                      </p:tavLst>
                                    </p:anim>
                                    <p:anim calcmode="lin" valueType="num">
                                      <p:cBhvr additive="base">
                                        <p:cTn id="32" dur="500" fill="hold"/>
                                        <p:tgtEl>
                                          <p:spTgt spid="6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5"/>
                                        </p:tgtEl>
                                        <p:attrNameLst>
                                          <p:attrName>style.visibility</p:attrName>
                                        </p:attrNameLst>
                                      </p:cBhvr>
                                      <p:to>
                                        <p:strVal val="visible"/>
                                      </p:to>
                                    </p:set>
                                    <p:anim calcmode="lin" valueType="num">
                                      <p:cBhvr additive="base">
                                        <p:cTn id="35" dur="500" fill="hold"/>
                                        <p:tgtEl>
                                          <p:spTgt spid="65"/>
                                        </p:tgtEl>
                                        <p:attrNameLst>
                                          <p:attrName>ppt_x</p:attrName>
                                        </p:attrNameLst>
                                      </p:cBhvr>
                                      <p:tavLst>
                                        <p:tav tm="0">
                                          <p:val>
                                            <p:strVal val="#ppt_x"/>
                                          </p:val>
                                        </p:tav>
                                        <p:tav tm="100000">
                                          <p:val>
                                            <p:strVal val="#ppt_x"/>
                                          </p:val>
                                        </p:tav>
                                      </p:tavLst>
                                    </p:anim>
                                    <p:anim calcmode="lin" valueType="num">
                                      <p:cBhvr additive="base">
                                        <p:cTn id="36" dur="500" fill="hold"/>
                                        <p:tgtEl>
                                          <p:spTgt spid="6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 calcmode="lin" valueType="num">
                                      <p:cBhvr additive="base">
                                        <p:cTn id="39" dur="500" fill="hold"/>
                                        <p:tgtEl>
                                          <p:spTgt spid="66"/>
                                        </p:tgtEl>
                                        <p:attrNameLst>
                                          <p:attrName>ppt_x</p:attrName>
                                        </p:attrNameLst>
                                      </p:cBhvr>
                                      <p:tavLst>
                                        <p:tav tm="0">
                                          <p:val>
                                            <p:strVal val="#ppt_x"/>
                                          </p:val>
                                        </p:tav>
                                        <p:tav tm="100000">
                                          <p:val>
                                            <p:strVal val="#ppt_x"/>
                                          </p:val>
                                        </p:tav>
                                      </p:tavLst>
                                    </p:anim>
                                    <p:anim calcmode="lin" valueType="num">
                                      <p:cBhvr additive="base">
                                        <p:cTn id="4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P spid="6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三、秩序</a:t>
            </a:r>
            <a:r>
              <a:rPr lang="zh-CN" altLang="en-US" b="1">
                <a:solidFill>
                  <a:srgbClr val="C00000"/>
                </a:solidFill>
                <a:latin typeface="黑体" charset="-122"/>
                <a:ea typeface="黑体" charset="-122"/>
                <a:cs typeface="黑体" charset="-122"/>
              </a:rPr>
              <a:t>重构</a:t>
            </a:r>
            <a:r>
              <a:rPr lang="zh-CN" altLang="en-US" b="1">
                <a:solidFill>
                  <a:schemeClr val="accent1">
                    <a:lumMod val="50000"/>
                  </a:schemeClr>
                </a:solidFill>
                <a:latin typeface="黑体" charset="-122"/>
                <a:ea typeface="黑体" charset="-122"/>
                <a:cs typeface="黑体" charset="-122"/>
              </a:rPr>
              <a:t>——帝国主义间矛盾</a:t>
            </a:r>
            <a:r>
              <a:rPr lang="zh-CN" altLang="en-US" b="1">
                <a:solidFill>
                  <a:schemeClr val="accent1">
                    <a:lumMod val="50000"/>
                  </a:schemeClr>
                </a:solidFill>
                <a:latin typeface="黑体" charset="-122"/>
                <a:ea typeface="黑体" charset="-122"/>
                <a:cs typeface="黑体" charset="-122"/>
              </a:rPr>
              <a:t>调节</a:t>
            </a:r>
            <a:endParaRPr lang="zh-CN" altLang="en-US" b="1">
              <a:solidFill>
                <a:schemeClr val="accent1">
                  <a:lumMod val="50000"/>
                </a:schemeClr>
              </a:solidFill>
              <a:latin typeface="黑体" charset="-122"/>
              <a:ea typeface="黑体" charset="-122"/>
              <a:cs typeface="黑体" charset="-122"/>
            </a:endParaRPr>
          </a:p>
        </p:txBody>
      </p:sp>
      <p:sp>
        <p:nvSpPr>
          <p:cNvPr id="2" name="文本框 1"/>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探究三：根据</a:t>
            </a:r>
            <a:r>
              <a:rPr lang="zh-CN" altLang="en-US" sz="2400" b="1" dirty="0">
                <a:solidFill>
                  <a:schemeClr val="tx1"/>
                </a:solidFill>
                <a:latin typeface="黑体" charset="-122"/>
                <a:ea typeface="黑体" charset="-122"/>
              </a:rPr>
              <a:t>材料及所学，归纳帝国主义重构秩序的措施，并多角度</a:t>
            </a:r>
            <a:r>
              <a:rPr lang="zh-CN" altLang="en-US" sz="2400" b="1" dirty="0">
                <a:solidFill>
                  <a:schemeClr val="tx1"/>
                </a:solidFill>
                <a:latin typeface="黑体" charset="-122"/>
                <a:ea typeface="黑体" charset="-122"/>
              </a:rPr>
              <a:t>分析其</a:t>
            </a:r>
            <a:r>
              <a:rPr lang="zh-CN" altLang="en-US" sz="2400" b="1" dirty="0">
                <a:solidFill>
                  <a:schemeClr val="tx1"/>
                </a:solidFill>
                <a:latin typeface="黑体" charset="-122"/>
                <a:ea typeface="黑体" charset="-122"/>
              </a:rPr>
              <a:t>影响。</a:t>
            </a:r>
            <a:endParaRPr lang="zh-CN" altLang="en-US" sz="2400" b="1" dirty="0">
              <a:solidFill>
                <a:schemeClr val="tx1"/>
              </a:solidFill>
              <a:latin typeface="黑体" charset="-122"/>
              <a:ea typeface="黑体" charset="-122"/>
            </a:endParaRPr>
          </a:p>
        </p:txBody>
      </p:sp>
      <p:sp>
        <p:nvSpPr>
          <p:cNvPr id="3" name="TextBox 5"/>
          <p:cNvSpPr txBox="1">
            <a:spLocks noChangeArrowheads="1"/>
          </p:cNvSpPr>
          <p:nvPr/>
        </p:nvSpPr>
        <p:spPr bwMode="auto">
          <a:xfrm>
            <a:off x="73660" y="1441450"/>
            <a:ext cx="12045315" cy="521970"/>
          </a:xfrm>
          <a:prstGeom prst="rect">
            <a:avLst/>
          </a:prstGeom>
          <a:noFill/>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vertOverflow="overflow" horzOverflow="overflow" vert="horz" wrap="square" numCol="1" spcCol="0" rtlCol="0" fromWordArt="0" anchor="ctr" anchorCtr="0" forceAA="0" compatLnSpc="1">
            <a:spAutoFit/>
          </a:bodyPr>
          <a:p>
            <a:pPr lvl="0" algn="ctr">
              <a:lnSpc>
                <a:spcPct val="100000"/>
              </a:lnSpc>
              <a:buClrTx/>
              <a:buSzTx/>
              <a:buFontTx/>
            </a:pPr>
            <a:r>
              <a:rPr lang="zh-CN" sz="2800">
                <a:latin typeface="方正清楷 简" panose="02000500000000000000" charset="-122"/>
                <a:ea typeface="方正清楷 简" panose="02000500000000000000" charset="-122"/>
                <a:cs typeface="方正清楷 简" panose="02000500000000000000" charset="-122"/>
                <a:sym typeface="+mn-ea"/>
              </a:rPr>
              <a:t>思考</a:t>
            </a:r>
            <a:r>
              <a:rPr lang="en-US" altLang="zh-CN" sz="2800">
                <a:latin typeface="方正清楷 简" panose="02000500000000000000" charset="-122"/>
                <a:ea typeface="方正清楷 简" panose="02000500000000000000" charset="-122"/>
                <a:cs typeface="方正清楷 简" panose="02000500000000000000" charset="-122"/>
                <a:sym typeface="+mn-ea"/>
              </a:rPr>
              <a:t>1</a:t>
            </a:r>
            <a:r>
              <a:rPr lang="zh-CN" altLang="en-US" sz="2800">
                <a:latin typeface="方正清楷 简" panose="02000500000000000000" charset="-122"/>
                <a:ea typeface="方正清楷 简" panose="02000500000000000000" charset="-122"/>
                <a:cs typeface="方正清楷 简" panose="02000500000000000000" charset="-122"/>
                <a:sym typeface="+mn-ea"/>
              </a:rPr>
              <a:t>：</a:t>
            </a:r>
            <a:r>
              <a:rPr lang="zh-CN" sz="2800">
                <a:latin typeface="方正清楷 简" panose="02000500000000000000" charset="-122"/>
                <a:ea typeface="方正清楷 简" panose="02000500000000000000" charset="-122"/>
                <a:cs typeface="方正清楷 简" panose="02000500000000000000" charset="-122"/>
                <a:sym typeface="+mn-ea"/>
              </a:rPr>
              <a:t>阅读教材，归纳</a:t>
            </a:r>
            <a:r>
              <a:rPr lang="zh-CN" sz="2800">
                <a:latin typeface="方正清楷 简" panose="02000500000000000000" charset="-122"/>
                <a:ea typeface="方正清楷 简" panose="02000500000000000000" charset="-122"/>
                <a:cs typeface="方正清楷 简" panose="02000500000000000000" charset="-122"/>
                <a:sym typeface="+mn-ea"/>
              </a:rPr>
              <a:t>梳理凡尔赛</a:t>
            </a:r>
            <a:r>
              <a:rPr lang="en-US" altLang="zh-CN" sz="2800">
                <a:latin typeface="方正清楷 简" panose="02000500000000000000" charset="-122"/>
                <a:ea typeface="方正清楷 简" panose="02000500000000000000" charset="-122"/>
                <a:cs typeface="方正清楷 简" panose="02000500000000000000" charset="-122"/>
                <a:sym typeface="+mn-ea"/>
              </a:rPr>
              <a:t>-</a:t>
            </a:r>
            <a:r>
              <a:rPr lang="zh-CN" altLang="en-US" sz="2800">
                <a:latin typeface="方正清楷 简" panose="02000500000000000000" charset="-122"/>
                <a:ea typeface="方正清楷 简" panose="02000500000000000000" charset="-122"/>
                <a:cs typeface="方正清楷 简" panose="02000500000000000000" charset="-122"/>
                <a:sym typeface="+mn-ea"/>
              </a:rPr>
              <a:t>华盛顿体系的主要内容。</a:t>
            </a:r>
            <a:endParaRPr lang="zh-CN" altLang="en-US" sz="2800">
              <a:latin typeface="方正清楷 简" panose="02000500000000000000" charset="-122"/>
              <a:ea typeface="方正清楷 简" panose="02000500000000000000" charset="-122"/>
              <a:cs typeface="方正清楷 简" panose="02000500000000000000" charset="-122"/>
              <a:sym typeface="+mn-ea"/>
            </a:endParaRPr>
          </a:p>
        </p:txBody>
      </p:sp>
      <p:graphicFrame>
        <p:nvGraphicFramePr>
          <p:cNvPr id="5" name="表格 4"/>
          <p:cNvGraphicFramePr>
            <a:graphicFrameLocks noGrp="1"/>
          </p:cNvGraphicFramePr>
          <p:nvPr>
            <p:custDataLst>
              <p:tags r:id="rId1"/>
            </p:custDataLst>
          </p:nvPr>
        </p:nvGraphicFramePr>
        <p:xfrm>
          <a:off x="322580" y="2151380"/>
          <a:ext cx="11652885" cy="4185285"/>
        </p:xfrm>
        <a:graphic>
          <a:graphicData uri="http://schemas.openxmlformats.org/drawingml/2006/table">
            <a:tbl>
              <a:tblPr firstRow="1" bandRow="1">
                <a:tableStyleId>{8EC20E35-A176-4012-BC5E-935CFFF8708E}</a:tableStyleId>
              </a:tblPr>
              <a:tblGrid>
                <a:gridCol w="5941695"/>
                <a:gridCol w="5711190"/>
              </a:tblGrid>
              <a:tr h="420370">
                <a:tc>
                  <a:txBody>
                    <a:bodyPr/>
                    <a:p>
                      <a:pPr algn="ctr">
                        <a:lnSpc>
                          <a:spcPct val="90000"/>
                        </a:lnSpc>
                      </a:pPr>
                      <a:r>
                        <a:rPr lang="zh-CN" altLang="en-US" sz="3200" dirty="0" smtClean="0">
                          <a:latin typeface="黑体" charset="-122"/>
                          <a:ea typeface="黑体" charset="-122"/>
                        </a:rPr>
                        <a:t>凡尔赛体系</a:t>
                      </a:r>
                      <a:endParaRPr lang="zh-CN" altLang="en-US" sz="3200" dirty="0" smtClean="0">
                        <a:latin typeface="黑体" charset="-122"/>
                        <a:ea typeface="黑体" charset="-122"/>
                      </a:endParaRPr>
                    </a:p>
                  </a:txBody>
                  <a:tcP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lnSpc>
                          <a:spcPct val="90000"/>
                        </a:lnSpc>
                      </a:pPr>
                      <a:r>
                        <a:rPr lang="zh-CN" altLang="en-US" sz="3200" dirty="0" smtClean="0">
                          <a:latin typeface="黑体" charset="-122"/>
                          <a:ea typeface="黑体" charset="-122"/>
                        </a:rPr>
                        <a:t>华盛顿体系</a:t>
                      </a:r>
                      <a:endParaRPr lang="zh-CN" altLang="en-US" sz="3200" dirty="0" smtClean="0">
                        <a:latin typeface="黑体" charset="-122"/>
                        <a:ea typeface="黑体" charset="-122"/>
                      </a:endParaRPr>
                    </a:p>
                  </a:txBody>
                  <a:tcP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167640">
                <a:tc>
                  <a:txBody>
                    <a:bodyPr/>
                    <a:p>
                      <a:pPr>
                        <a:lnSpc>
                          <a:spcPct val="130000"/>
                        </a:lnSpc>
                      </a:pPr>
                      <a:r>
                        <a:rPr lang="zh-CN" sz="2400" b="1">
                          <a:latin typeface="宋体" pitchFamily="2" charset="-122"/>
                          <a:ea typeface="宋体" pitchFamily="2" charset="-122"/>
                          <a:sym typeface="+mn-ea"/>
                        </a:rPr>
                        <a:t>①德国及其盟国承担战争罪责</a:t>
                      </a:r>
                      <a:endParaRPr lang="zh-CN" sz="2400" b="1">
                        <a:latin typeface="宋体" pitchFamily="2" charset="-122"/>
                        <a:ea typeface="宋体" pitchFamily="2" charset="-122"/>
                      </a:endParaRPr>
                    </a:p>
                    <a:p>
                      <a:pPr>
                        <a:lnSpc>
                          <a:spcPct val="130000"/>
                        </a:lnSpc>
                      </a:pPr>
                      <a:r>
                        <a:rPr lang="zh-CN" sz="2400" b="1">
                          <a:latin typeface="宋体" pitchFamily="2" charset="-122"/>
                          <a:ea typeface="宋体" pitchFamily="2" charset="-122"/>
                          <a:sym typeface="+mn-ea"/>
                        </a:rPr>
                        <a:t>②战败国向战胜国割地赔款</a:t>
                      </a:r>
                      <a:endParaRPr lang="zh-CN" sz="2400" b="1">
                        <a:latin typeface="宋体" pitchFamily="2" charset="-122"/>
                        <a:ea typeface="宋体" pitchFamily="2" charset="-122"/>
                      </a:endParaRPr>
                    </a:p>
                    <a:p>
                      <a:pPr>
                        <a:lnSpc>
                          <a:spcPct val="130000"/>
                        </a:lnSpc>
                      </a:pPr>
                      <a:r>
                        <a:rPr lang="zh-CN" sz="2400" b="1">
                          <a:latin typeface="宋体" pitchFamily="2" charset="-122"/>
                          <a:ea typeface="宋体" pitchFamily="2" charset="-122"/>
                          <a:sym typeface="+mn-ea"/>
                        </a:rPr>
                        <a:t>③限制德国军备</a:t>
                      </a:r>
                      <a:endParaRPr lang="zh-CN" sz="2400" b="1">
                        <a:latin typeface="宋体" pitchFamily="2" charset="-122"/>
                        <a:ea typeface="宋体" pitchFamily="2" charset="-122"/>
                        <a:sym typeface="+mn-ea"/>
                      </a:endParaRPr>
                    </a:p>
                    <a:p>
                      <a:pPr>
                        <a:lnSpc>
                          <a:spcPct val="130000"/>
                        </a:lnSpc>
                      </a:pPr>
                      <a:r>
                        <a:rPr lang="zh-CN" sz="2400" b="1">
                          <a:latin typeface="宋体" pitchFamily="2" charset="-122"/>
                          <a:ea typeface="宋体" pitchFamily="2" charset="-122"/>
                          <a:sym typeface="+mn-ea"/>
                        </a:rPr>
                        <a:t>④分割德国海外殖民地</a:t>
                      </a:r>
                      <a:endParaRPr lang="zh-CN" sz="2400" b="1">
                        <a:latin typeface="宋体" pitchFamily="2" charset="-122"/>
                        <a:ea typeface="宋体" pitchFamily="2" charset="-122"/>
                        <a:sym typeface="+mn-ea"/>
                      </a:endParaRPr>
                    </a:p>
                    <a:p>
                      <a:pPr>
                        <a:lnSpc>
                          <a:spcPct val="130000"/>
                        </a:lnSpc>
                      </a:pPr>
                      <a:r>
                        <a:rPr lang="zh-CN" sz="2400" b="1">
                          <a:latin typeface="宋体" pitchFamily="2" charset="-122"/>
                          <a:ea typeface="宋体" pitchFamily="2" charset="-122"/>
                          <a:sym typeface="+mn-ea"/>
                        </a:rPr>
                        <a:t>⑤重划德国疆界（西部</a:t>
                      </a:r>
                      <a:r>
                        <a:rPr lang="en-US" altLang="zh-CN" sz="2400" b="1">
                          <a:latin typeface="宋体" pitchFamily="2" charset="-122"/>
                          <a:ea typeface="宋体" pitchFamily="2" charset="-122"/>
                          <a:sym typeface="+mn-ea"/>
                        </a:rPr>
                        <a:t>-</a:t>
                      </a:r>
                      <a:r>
                        <a:rPr lang="zh-CN" altLang="en-US" sz="2400" b="1">
                          <a:latin typeface="宋体" pitchFamily="2" charset="-122"/>
                          <a:ea typeface="宋体" pitchFamily="2" charset="-122"/>
                          <a:sym typeface="+mn-ea"/>
                        </a:rPr>
                        <a:t>南部</a:t>
                      </a:r>
                      <a:r>
                        <a:rPr lang="en-US" altLang="zh-CN" sz="2400" b="1">
                          <a:latin typeface="宋体" pitchFamily="2" charset="-122"/>
                          <a:ea typeface="宋体" pitchFamily="2" charset="-122"/>
                          <a:sym typeface="+mn-ea"/>
                        </a:rPr>
                        <a:t>-</a:t>
                      </a:r>
                      <a:r>
                        <a:rPr lang="zh-CN" altLang="en-US" sz="2400" b="1">
                          <a:latin typeface="宋体" pitchFamily="2" charset="-122"/>
                          <a:ea typeface="宋体" pitchFamily="2" charset="-122"/>
                          <a:sym typeface="+mn-ea"/>
                        </a:rPr>
                        <a:t>东部</a:t>
                      </a:r>
                      <a:r>
                        <a:rPr lang="zh-CN" sz="2400" b="1">
                          <a:latin typeface="宋体" pitchFamily="2" charset="-122"/>
                          <a:ea typeface="宋体" pitchFamily="2" charset="-122"/>
                          <a:sym typeface="+mn-ea"/>
                        </a:rPr>
                        <a:t>）</a:t>
                      </a:r>
                      <a:endParaRPr lang="zh-CN" sz="2400" b="1">
                        <a:latin typeface="宋体" pitchFamily="2" charset="-122"/>
                        <a:ea typeface="宋体" pitchFamily="2" charset="-122"/>
                        <a:sym typeface="+mn-ea"/>
                      </a:endParaRPr>
                    </a:p>
                    <a:p>
                      <a:pPr marL="342900" indent="-342900">
                        <a:lnSpc>
                          <a:spcPct val="130000"/>
                        </a:lnSpc>
                        <a:buFont typeface="Arial" panose="020B0604020202090204" pitchFamily="34" charset="0"/>
                        <a:buChar char="•"/>
                      </a:pPr>
                      <a:r>
                        <a:rPr lang="zh-CN" altLang="en-US" sz="2000" b="1" dirty="0" smtClean="0">
                          <a:solidFill>
                            <a:srgbClr val="002060"/>
                          </a:solidFill>
                          <a:latin typeface="宋体" pitchFamily="2" charset="-122"/>
                          <a:ea typeface="宋体" pitchFamily="2" charset="-122"/>
                        </a:rPr>
                        <a:t>西部：阿尔萨斯—洛林归还法国；</a:t>
                      </a:r>
                      <a:endParaRPr lang="zh-CN" altLang="en-US" sz="2000" b="1" dirty="0" smtClean="0">
                        <a:solidFill>
                          <a:srgbClr val="002060"/>
                        </a:solidFill>
                        <a:latin typeface="宋体" pitchFamily="2" charset="-122"/>
                        <a:ea typeface="宋体" pitchFamily="2" charset="-122"/>
                      </a:endParaRPr>
                    </a:p>
                    <a:p>
                      <a:pPr marL="342900" indent="-342900">
                        <a:lnSpc>
                          <a:spcPct val="130000"/>
                        </a:lnSpc>
                        <a:buFont typeface="Arial" panose="020B0604020202090204" pitchFamily="34" charset="0"/>
                        <a:buChar char="•"/>
                      </a:pPr>
                      <a:r>
                        <a:rPr lang="zh-CN" altLang="en-US" sz="2000" b="1" dirty="0" smtClean="0">
                          <a:solidFill>
                            <a:srgbClr val="002060"/>
                          </a:solidFill>
                          <a:latin typeface="宋体" pitchFamily="2" charset="-122"/>
                          <a:ea typeface="宋体" pitchFamily="2" charset="-122"/>
                        </a:rPr>
                        <a:t>南部：承认奥地利、捷克斯洛伐克独立；</a:t>
                      </a:r>
                      <a:endParaRPr lang="zh-CN" altLang="en-US" sz="2000" b="1" dirty="0" smtClean="0">
                        <a:solidFill>
                          <a:srgbClr val="002060"/>
                        </a:solidFill>
                        <a:latin typeface="宋体" pitchFamily="2" charset="-122"/>
                        <a:ea typeface="宋体" pitchFamily="2" charset="-122"/>
                      </a:endParaRPr>
                    </a:p>
                    <a:p>
                      <a:pPr marL="342900" indent="-342900">
                        <a:lnSpc>
                          <a:spcPct val="130000"/>
                        </a:lnSpc>
                        <a:buFont typeface="Arial" panose="020B0604020202090204" pitchFamily="34" charset="0"/>
                        <a:buChar char="•"/>
                      </a:pPr>
                      <a:r>
                        <a:rPr lang="zh-CN" altLang="en-US" sz="2000" b="1" dirty="0" smtClean="0">
                          <a:solidFill>
                            <a:srgbClr val="002060"/>
                          </a:solidFill>
                          <a:latin typeface="宋体" pitchFamily="2" charset="-122"/>
                          <a:ea typeface="宋体" pitchFamily="2" charset="-122"/>
                        </a:rPr>
                        <a:t>东部：承认波兰独立，将波兹南等领土划给波兰</a:t>
                      </a:r>
                      <a:endParaRPr lang="zh-CN" altLang="en-US" sz="2000" b="1" dirty="0" smtClean="0">
                        <a:solidFill>
                          <a:srgbClr val="002060"/>
                        </a:solidFill>
                        <a:latin typeface="宋体" pitchFamily="2" charset="-122"/>
                        <a:ea typeface="宋体" pitchFamily="2"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p>
                      <a:pPr lvl="0" algn="l">
                        <a:lnSpc>
                          <a:spcPct val="130000"/>
                        </a:lnSpc>
                        <a:buClrTx/>
                        <a:buSzTx/>
                        <a:buFontTx/>
                      </a:pPr>
                      <a:r>
                        <a:rPr lang="zh-CN" sz="2400" b="1">
                          <a:latin typeface="宋体" pitchFamily="2" charset="-122"/>
                          <a:ea typeface="宋体" pitchFamily="2" charset="-122"/>
                          <a:cs typeface="宋体" pitchFamily="2" charset="-122"/>
                        </a:rPr>
                        <a:t>①限制美国、英国、日本的海军军备；</a:t>
                      </a:r>
                      <a:endParaRPr lang="zh-CN" sz="2400" b="1">
                        <a:latin typeface="宋体" pitchFamily="2" charset="-122"/>
                        <a:ea typeface="宋体" pitchFamily="2" charset="-122"/>
                        <a:cs typeface="宋体" pitchFamily="2" charset="-122"/>
                      </a:endParaRPr>
                    </a:p>
                    <a:p>
                      <a:pPr lvl="0" algn="l">
                        <a:lnSpc>
                          <a:spcPct val="130000"/>
                        </a:lnSpc>
                        <a:buClrTx/>
                        <a:buSzTx/>
                        <a:buFontTx/>
                      </a:pPr>
                      <a:r>
                        <a:rPr lang="zh-CN" sz="2400" b="1">
                          <a:latin typeface="宋体" pitchFamily="2" charset="-122"/>
                          <a:ea typeface="宋体" pitchFamily="2" charset="-122"/>
                          <a:cs typeface="宋体" pitchFamily="2" charset="-122"/>
                        </a:rPr>
                        <a:t>②中国收回山东主权，但日本保留特权；</a:t>
                      </a:r>
                      <a:endParaRPr lang="zh-CN" sz="2400" b="1">
                        <a:latin typeface="宋体" pitchFamily="2" charset="-122"/>
                        <a:ea typeface="宋体" pitchFamily="2" charset="-122"/>
                        <a:cs typeface="宋体" pitchFamily="2" charset="-122"/>
                      </a:endParaRPr>
                    </a:p>
                    <a:p>
                      <a:pPr lvl="0" algn="l">
                        <a:lnSpc>
                          <a:spcPct val="110000"/>
                        </a:lnSpc>
                        <a:buClrTx/>
                        <a:buSzTx/>
                        <a:buFontTx/>
                      </a:pPr>
                      <a:r>
                        <a:rPr lang="zh-CN" sz="2400" b="1">
                          <a:latin typeface="宋体" pitchFamily="2" charset="-122"/>
                          <a:ea typeface="宋体" pitchFamily="2" charset="-122"/>
                          <a:cs typeface="宋体" pitchFamily="2" charset="-122"/>
                        </a:rPr>
                        <a:t>③“门户开放”“机会均等”作为</a:t>
                      </a:r>
                      <a:endParaRPr lang="zh-CN" sz="2400" b="1">
                        <a:latin typeface="宋体" pitchFamily="2" charset="-122"/>
                        <a:ea typeface="宋体" pitchFamily="2" charset="-122"/>
                        <a:cs typeface="宋体" pitchFamily="2" charset="-122"/>
                      </a:endParaRPr>
                    </a:p>
                    <a:p>
                      <a:pPr lvl="0" algn="l">
                        <a:lnSpc>
                          <a:spcPct val="110000"/>
                        </a:lnSpc>
                        <a:buClrTx/>
                        <a:buSzTx/>
                        <a:buFontTx/>
                      </a:pPr>
                      <a:r>
                        <a:rPr lang="zh-CN" sz="2400" b="1">
                          <a:latin typeface="宋体" pitchFamily="2" charset="-122"/>
                          <a:ea typeface="宋体" pitchFamily="2" charset="-122"/>
                          <a:cs typeface="宋体" pitchFamily="2" charset="-122"/>
                        </a:rPr>
                        <a:t> </a:t>
                      </a:r>
                      <a:r>
                        <a:rPr lang="en-US" altLang="zh-CN" sz="2400" b="1">
                          <a:latin typeface="宋体" pitchFamily="2" charset="-122"/>
                          <a:ea typeface="宋体" pitchFamily="2" charset="-122"/>
                          <a:cs typeface="宋体" pitchFamily="2" charset="-122"/>
                        </a:rPr>
                        <a:t>   </a:t>
                      </a:r>
                      <a:r>
                        <a:rPr lang="zh-CN" sz="2400" b="1">
                          <a:latin typeface="宋体" pitchFamily="2" charset="-122"/>
                          <a:ea typeface="宋体" pitchFamily="2" charset="-122"/>
                          <a:cs typeface="宋体" pitchFamily="2" charset="-122"/>
                        </a:rPr>
                        <a:t>侵略中国的共同原则</a:t>
                      </a:r>
                      <a:endParaRPr lang="zh-CN" sz="2400" b="1">
                        <a:latin typeface="宋体" pitchFamily="2" charset="-122"/>
                        <a:ea typeface="宋体" pitchFamily="2" charset="-122"/>
                        <a:cs typeface="宋体" pitchFamily="2" charset="-122"/>
                      </a:endParaRPr>
                    </a:p>
                    <a:p>
                      <a:pPr algn="ctr">
                        <a:lnSpc>
                          <a:spcPct val="90000"/>
                        </a:lnSpc>
                      </a:pPr>
                      <a:endParaRPr lang="zh-CN" altLang="en-US" sz="2400" b="1" dirty="0" smtClean="0">
                        <a:latin typeface="宋体" pitchFamily="2" charset="-122"/>
                        <a:ea typeface="宋体" pitchFamily="2" charset="-122"/>
                        <a:cs typeface="宋体" pitchFamily="2"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r>
            </a:tbl>
          </a:graphicData>
        </a:graphic>
      </p:graphicFrame>
      <p:grpSp>
        <p:nvGrpSpPr>
          <p:cNvPr id="18" name="组合 17"/>
          <p:cNvGrpSpPr/>
          <p:nvPr/>
        </p:nvGrpSpPr>
        <p:grpSpPr>
          <a:xfrm>
            <a:off x="6397625" y="605155"/>
            <a:ext cx="5721350" cy="5882005"/>
            <a:chOff x="273" y="1264"/>
            <a:chExt cx="7060" cy="9263"/>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rcRect t="429"/>
            <a:stretch>
              <a:fillRect/>
            </a:stretch>
          </p:blipFill>
          <p:spPr>
            <a:xfrm>
              <a:off x="273" y="1264"/>
              <a:ext cx="7060" cy="9263"/>
            </a:xfrm>
            <a:prstGeom prst="rect">
              <a:avLst/>
            </a:prstGeom>
          </p:spPr>
        </p:pic>
        <p:sp>
          <p:nvSpPr>
            <p:cNvPr id="7" name="文本框 6"/>
            <p:cNvSpPr txBox="1"/>
            <p:nvPr/>
          </p:nvSpPr>
          <p:spPr>
            <a:xfrm>
              <a:off x="1135" y="7775"/>
              <a:ext cx="1736" cy="580"/>
            </a:xfrm>
            <a:prstGeom prst="rect">
              <a:avLst/>
            </a:prstGeom>
            <a:noFill/>
          </p:spPr>
          <p:txBody>
            <a:bodyPr wrap="square" rtlCol="0" anchor="t">
              <a:spAutoFit/>
            </a:bodyPr>
            <a:p>
              <a:r>
                <a:rPr lang="zh-CN" altLang="en-US" b="1" dirty="0">
                  <a:effectLst>
                    <a:outerShdw blurRad="38100" dist="38100" dir="2700000" algn="tl">
                      <a:srgbClr val="000000">
                        <a:alpha val="43137"/>
                      </a:srgbClr>
                    </a:outerShdw>
                  </a:effectLst>
                  <a:latin typeface="楷体" pitchFamily="49" charset="-122"/>
                  <a:ea typeface="楷体" pitchFamily="49" charset="-122"/>
                  <a:cs typeface="楷体" pitchFamily="49" charset="-122"/>
                  <a:sym typeface="+mn-ea"/>
                </a:rPr>
                <a:t>归还法国</a:t>
              </a:r>
              <a:endParaRPr lang="zh-CN" altLang="en-US" b="1" dirty="0">
                <a:effectLst>
                  <a:outerShdw blurRad="38100" dist="38100" dir="2700000" algn="tl">
                    <a:srgbClr val="000000">
                      <a:alpha val="43137"/>
                    </a:srgbClr>
                  </a:outerShdw>
                </a:effectLst>
                <a:latin typeface="楷体" pitchFamily="49" charset="-122"/>
                <a:ea typeface="楷体" pitchFamily="49" charset="-122"/>
                <a:cs typeface="楷体" pitchFamily="49" charset="-122"/>
                <a:sym typeface="+mn-ea"/>
              </a:endParaRPr>
            </a:p>
          </p:txBody>
        </p:sp>
        <p:sp>
          <p:nvSpPr>
            <p:cNvPr id="8" name="文本框 7"/>
            <p:cNvSpPr txBox="1"/>
            <p:nvPr/>
          </p:nvSpPr>
          <p:spPr>
            <a:xfrm>
              <a:off x="449" y="5651"/>
              <a:ext cx="3548" cy="580"/>
            </a:xfrm>
            <a:prstGeom prst="rect">
              <a:avLst/>
            </a:prstGeom>
            <a:noFill/>
          </p:spPr>
          <p:txBody>
            <a:bodyPr wrap="square" rtlCol="0" anchor="t">
              <a:spAutoFit/>
            </a:bodyPr>
            <a:p>
              <a:r>
                <a:rPr lang="zh-CN" altLang="en-US" b="1" dirty="0">
                  <a:effectLst>
                    <a:outerShdw blurRad="38100" dist="38100" dir="2700000" algn="tl">
                      <a:srgbClr val="000000">
                        <a:alpha val="43137"/>
                      </a:srgbClr>
                    </a:outerShdw>
                  </a:effectLst>
                  <a:latin typeface="楷体" pitchFamily="49" charset="-122"/>
                  <a:ea typeface="楷体" pitchFamily="49" charset="-122"/>
                  <a:cs typeface="楷体" pitchFamily="49" charset="-122"/>
                  <a:sym typeface="+mn-ea"/>
                </a:rPr>
                <a:t>法国开采</a:t>
              </a:r>
              <a:r>
                <a:rPr lang="en-US" altLang="zh-CN" b="1" dirty="0">
                  <a:effectLst>
                    <a:outerShdw blurRad="38100" dist="38100" dir="2700000" algn="tl">
                      <a:srgbClr val="000000">
                        <a:alpha val="43137"/>
                      </a:srgbClr>
                    </a:outerShdw>
                  </a:effectLst>
                  <a:latin typeface="楷体" pitchFamily="49" charset="-122"/>
                  <a:ea typeface="楷体" pitchFamily="49" charset="-122"/>
                  <a:cs typeface="楷体" pitchFamily="49" charset="-122"/>
                  <a:sym typeface="+mn-ea"/>
                </a:rPr>
                <a:t>15</a:t>
              </a:r>
              <a:r>
                <a:rPr lang="zh-CN" altLang="en-US" b="1" dirty="0">
                  <a:effectLst>
                    <a:outerShdw blurRad="38100" dist="38100" dir="2700000" algn="tl">
                      <a:srgbClr val="000000">
                        <a:alpha val="43137"/>
                      </a:srgbClr>
                    </a:outerShdw>
                  </a:effectLst>
                  <a:latin typeface="楷体" pitchFamily="49" charset="-122"/>
                  <a:ea typeface="楷体" pitchFamily="49" charset="-122"/>
                  <a:cs typeface="楷体" pitchFamily="49" charset="-122"/>
                  <a:sym typeface="+mn-ea"/>
                </a:rPr>
                <a:t>年后公投</a:t>
              </a:r>
              <a:endParaRPr lang="zh-CN" altLang="en-US" b="1" dirty="0">
                <a:effectLst>
                  <a:outerShdw blurRad="38100" dist="38100" dir="2700000" algn="tl">
                    <a:srgbClr val="000000">
                      <a:alpha val="43137"/>
                    </a:srgbClr>
                  </a:outerShdw>
                </a:effectLst>
                <a:latin typeface="楷体" pitchFamily="49" charset="-122"/>
                <a:ea typeface="楷体" pitchFamily="49" charset="-122"/>
                <a:cs typeface="楷体" pitchFamily="49" charset="-122"/>
                <a:sym typeface="+mn-ea"/>
              </a:endParaRPr>
            </a:p>
          </p:txBody>
        </p:sp>
        <p:sp>
          <p:nvSpPr>
            <p:cNvPr id="10" name="文本框 9"/>
            <p:cNvSpPr txBox="1"/>
            <p:nvPr/>
          </p:nvSpPr>
          <p:spPr>
            <a:xfrm>
              <a:off x="1355" y="3263"/>
              <a:ext cx="1736" cy="580"/>
            </a:xfrm>
            <a:prstGeom prst="rect">
              <a:avLst/>
            </a:prstGeom>
            <a:noFill/>
          </p:spPr>
          <p:txBody>
            <a:bodyPr wrap="square" rtlCol="0" anchor="t">
              <a:spAutoFit/>
            </a:bodyPr>
            <a:p>
              <a:r>
                <a:rPr lang="zh-CN" altLang="en-US" b="1" dirty="0">
                  <a:effectLst>
                    <a:outerShdw blurRad="38100" dist="38100" dir="2700000" algn="tl">
                      <a:srgbClr val="000000">
                        <a:alpha val="43137"/>
                      </a:srgbClr>
                    </a:outerShdw>
                  </a:effectLst>
                  <a:latin typeface="楷体" pitchFamily="49" charset="-122"/>
                  <a:ea typeface="楷体" pitchFamily="49" charset="-122"/>
                  <a:cs typeface="楷体" pitchFamily="49" charset="-122"/>
                  <a:sym typeface="+mn-ea"/>
                </a:rPr>
                <a:t>非军事区</a:t>
              </a:r>
              <a:endParaRPr lang="zh-CN" altLang="en-US" b="1" dirty="0">
                <a:effectLst>
                  <a:outerShdw blurRad="38100" dist="38100" dir="2700000" algn="tl">
                    <a:srgbClr val="000000">
                      <a:alpha val="43137"/>
                    </a:srgbClr>
                  </a:outerShdw>
                </a:effectLst>
                <a:latin typeface="楷体" pitchFamily="49" charset="-122"/>
                <a:ea typeface="楷体" pitchFamily="49" charset="-122"/>
                <a:cs typeface="楷体" pitchFamily="49" charset="-122"/>
                <a:sym typeface="+mn-ea"/>
              </a:endParaRPr>
            </a:p>
          </p:txBody>
        </p:sp>
        <p:sp>
          <p:nvSpPr>
            <p:cNvPr id="11" name="文本框 10"/>
            <p:cNvSpPr txBox="1"/>
            <p:nvPr/>
          </p:nvSpPr>
          <p:spPr>
            <a:xfrm>
              <a:off x="591" y="4457"/>
              <a:ext cx="2824" cy="580"/>
            </a:xfrm>
            <a:prstGeom prst="rect">
              <a:avLst/>
            </a:prstGeom>
            <a:noFill/>
          </p:spPr>
          <p:txBody>
            <a:bodyPr wrap="square" rtlCol="0" anchor="t">
              <a:spAutoFit/>
            </a:bodyPr>
            <a:p>
              <a:r>
                <a:rPr lang="zh-CN" altLang="en-US" b="1" dirty="0">
                  <a:effectLst>
                    <a:outerShdw blurRad="38100" dist="38100" dir="2700000" algn="tl">
                      <a:srgbClr val="000000">
                        <a:alpha val="43137"/>
                      </a:srgbClr>
                    </a:outerShdw>
                  </a:effectLst>
                  <a:latin typeface="楷体" pitchFamily="49" charset="-122"/>
                  <a:ea typeface="楷体" pitchFamily="49" charset="-122"/>
                  <a:cs typeface="楷体" pitchFamily="49" charset="-122"/>
                  <a:sym typeface="+mn-ea"/>
                </a:rPr>
                <a:t>协约国占领</a:t>
              </a:r>
              <a:r>
                <a:rPr lang="en-US" altLang="zh-CN" b="1" dirty="0">
                  <a:effectLst>
                    <a:outerShdw blurRad="38100" dist="38100" dir="2700000" algn="tl">
                      <a:srgbClr val="000000">
                        <a:alpha val="43137"/>
                      </a:srgbClr>
                    </a:outerShdw>
                  </a:effectLst>
                  <a:latin typeface="楷体" pitchFamily="49" charset="-122"/>
                  <a:ea typeface="楷体" pitchFamily="49" charset="-122"/>
                  <a:cs typeface="楷体" pitchFamily="49" charset="-122"/>
                  <a:sym typeface="+mn-ea"/>
                </a:rPr>
                <a:t>15</a:t>
              </a:r>
              <a:r>
                <a:rPr lang="zh-CN" altLang="en-US" b="1" dirty="0">
                  <a:effectLst>
                    <a:outerShdw blurRad="38100" dist="38100" dir="2700000" algn="tl">
                      <a:srgbClr val="000000">
                        <a:alpha val="43137"/>
                      </a:srgbClr>
                    </a:outerShdw>
                  </a:effectLst>
                  <a:latin typeface="楷体" pitchFamily="49" charset="-122"/>
                  <a:ea typeface="楷体" pitchFamily="49" charset="-122"/>
                  <a:cs typeface="楷体" pitchFamily="49" charset="-122"/>
                  <a:sym typeface="+mn-ea"/>
                </a:rPr>
                <a:t>年</a:t>
              </a:r>
              <a:endParaRPr lang="zh-CN" altLang="en-US" b="1" dirty="0">
                <a:effectLst>
                  <a:outerShdw blurRad="38100" dist="38100" dir="2700000" algn="tl">
                    <a:srgbClr val="000000">
                      <a:alpha val="43137"/>
                    </a:srgbClr>
                  </a:outerShdw>
                </a:effectLst>
                <a:latin typeface="楷体" pitchFamily="49" charset="-122"/>
                <a:ea typeface="楷体" pitchFamily="49" charset="-122"/>
                <a:cs typeface="楷体" pitchFamily="49" charset="-122"/>
                <a:sym typeface="+mn-ea"/>
              </a:endParaRPr>
            </a:p>
          </p:txBody>
        </p:sp>
      </p:grpSp>
      <p:grpSp>
        <p:nvGrpSpPr>
          <p:cNvPr id="17" name="组合 16"/>
          <p:cNvGrpSpPr/>
          <p:nvPr/>
        </p:nvGrpSpPr>
        <p:grpSpPr>
          <a:xfrm>
            <a:off x="73660" y="1253490"/>
            <a:ext cx="6196330" cy="5299710"/>
            <a:chOff x="-9248" y="456"/>
            <a:chExt cx="9758" cy="8346"/>
          </a:xfrm>
        </p:grpSpPr>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t="6032" b="31005"/>
            <a:stretch>
              <a:fillRect/>
            </a:stretch>
          </p:blipFill>
          <p:spPr>
            <a:xfrm>
              <a:off x="-9248" y="456"/>
              <a:ext cx="9757" cy="4713"/>
            </a:xfrm>
            <a:prstGeom prst="rect">
              <a:avLst/>
            </a:prstGeom>
            <a:ln w="12700" cmpd="sng">
              <a:solidFill>
                <a:schemeClr val="tx1"/>
              </a:solidFill>
              <a:prstDash val="solid"/>
            </a:ln>
          </p:spPr>
        </p:pic>
        <p:sp>
          <p:nvSpPr>
            <p:cNvPr id="15" name="文本框 14"/>
            <p:cNvSpPr txBox="1"/>
            <p:nvPr/>
          </p:nvSpPr>
          <p:spPr>
            <a:xfrm>
              <a:off x="-9248" y="5169"/>
              <a:ext cx="9758" cy="3633"/>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l">
                <a:lnSpc>
                  <a:spcPct val="90000"/>
                </a:lnSpc>
                <a:buClrTx/>
                <a:buSzTx/>
                <a:buFontTx/>
              </a:pPr>
              <a:r>
                <a:rPr lang="zh-CN" altLang="en-US" sz="2000" b="1" dirty="0" smtClean="0">
                  <a:solidFill>
                    <a:schemeClr val="tx1">
                      <a:lumMod val="50000"/>
                    </a:schemeClr>
                  </a:solidFill>
                  <a:effectLst/>
                  <a:latin typeface="楷体" pitchFamily="49" charset="-122"/>
                  <a:ea typeface="楷体" pitchFamily="49" charset="-122"/>
                  <a:cs typeface="楷体" pitchFamily="49" charset="-122"/>
                  <a:sym typeface="+mn-ea"/>
                </a:rPr>
                <a:t>（一）</a:t>
              </a:r>
              <a:r>
                <a:rPr lang="zh-CN" altLang="en-US" sz="2000" b="1" dirty="0" smtClean="0">
                  <a:solidFill>
                    <a:srgbClr val="C00000"/>
                  </a:solidFill>
                  <a:effectLst/>
                  <a:latin typeface="楷体" pitchFamily="49" charset="-122"/>
                  <a:ea typeface="楷体" pitchFamily="49" charset="-122"/>
                  <a:cs typeface="楷体" pitchFamily="49" charset="-122"/>
                  <a:sym typeface="+mn-ea"/>
                </a:rPr>
                <a:t>尊重中国之主权与独立，及领土与行政之完整</a:t>
              </a:r>
              <a:r>
                <a:rPr lang="zh-CN" altLang="en-US" sz="2000" b="1" dirty="0" smtClean="0">
                  <a:solidFill>
                    <a:schemeClr val="tx1">
                      <a:lumMod val="50000"/>
                    </a:schemeClr>
                  </a:solidFill>
                  <a:effectLst/>
                  <a:latin typeface="楷体" pitchFamily="49" charset="-122"/>
                  <a:ea typeface="楷体" pitchFamily="49" charset="-122"/>
                  <a:cs typeface="楷体" pitchFamily="49" charset="-122"/>
                  <a:sym typeface="+mn-ea"/>
                </a:rPr>
                <a:t>；</a:t>
              </a:r>
              <a:endParaRPr lang="zh-CN" altLang="en-US" sz="2000" b="1" dirty="0" smtClean="0">
                <a:solidFill>
                  <a:schemeClr val="tx1">
                    <a:lumMod val="50000"/>
                  </a:schemeClr>
                </a:solidFill>
                <a:effectLst/>
                <a:latin typeface="楷体" pitchFamily="49" charset="-122"/>
                <a:ea typeface="楷体" pitchFamily="49" charset="-122"/>
                <a:cs typeface="楷体" pitchFamily="49" charset="-122"/>
                <a:sym typeface="+mn-ea"/>
              </a:endParaRPr>
            </a:p>
            <a:p>
              <a:pPr lvl="0" algn="l">
                <a:lnSpc>
                  <a:spcPct val="90000"/>
                </a:lnSpc>
                <a:buClrTx/>
                <a:buSzTx/>
                <a:buFontTx/>
              </a:pPr>
              <a:r>
                <a:rPr lang="zh-CN" altLang="en-US" sz="2000" b="1" dirty="0" smtClean="0">
                  <a:solidFill>
                    <a:schemeClr val="tx1">
                      <a:lumMod val="50000"/>
                    </a:schemeClr>
                  </a:solidFill>
                  <a:effectLst/>
                  <a:latin typeface="楷体" pitchFamily="49" charset="-122"/>
                  <a:ea typeface="楷体" pitchFamily="49" charset="-122"/>
                  <a:cs typeface="楷体" pitchFamily="49" charset="-122"/>
                  <a:sym typeface="+mn-ea"/>
                </a:rPr>
                <a:t>（二）给予中国以完全无碍之机会，以发展并维持一有力巩固之政府；</a:t>
              </a:r>
              <a:endParaRPr lang="zh-CN" altLang="en-US" sz="2000" b="1" dirty="0" smtClean="0">
                <a:solidFill>
                  <a:schemeClr val="tx1">
                    <a:lumMod val="50000"/>
                  </a:schemeClr>
                </a:solidFill>
                <a:effectLst/>
                <a:latin typeface="楷体" pitchFamily="49" charset="-122"/>
                <a:ea typeface="楷体" pitchFamily="49" charset="-122"/>
                <a:cs typeface="楷体" pitchFamily="49" charset="-122"/>
                <a:sym typeface="+mn-ea"/>
              </a:endParaRPr>
            </a:p>
            <a:p>
              <a:pPr lvl="0" algn="l">
                <a:lnSpc>
                  <a:spcPct val="90000"/>
                </a:lnSpc>
                <a:buClrTx/>
                <a:buSzTx/>
                <a:buFontTx/>
              </a:pPr>
              <a:r>
                <a:rPr lang="zh-CN" altLang="en-US" sz="2000" b="1" dirty="0" smtClean="0">
                  <a:solidFill>
                    <a:schemeClr val="tx1">
                      <a:lumMod val="50000"/>
                    </a:schemeClr>
                  </a:solidFill>
                  <a:effectLst/>
                  <a:latin typeface="楷体" pitchFamily="49" charset="-122"/>
                  <a:ea typeface="楷体" pitchFamily="49" charset="-122"/>
                  <a:cs typeface="楷体" pitchFamily="49" charset="-122"/>
                  <a:sym typeface="+mn-ea"/>
                </a:rPr>
                <a:t>（三）施用各种之权势，以期切实设立并</a:t>
              </a:r>
              <a:r>
                <a:rPr lang="zh-CN" altLang="en-US" sz="2000" b="1" dirty="0" smtClean="0">
                  <a:solidFill>
                    <a:srgbClr val="C00000"/>
                  </a:solidFill>
                  <a:effectLst/>
                  <a:latin typeface="楷体" pitchFamily="49" charset="-122"/>
                  <a:ea typeface="楷体" pitchFamily="49" charset="-122"/>
                  <a:cs typeface="楷体" pitchFamily="49" charset="-122"/>
                  <a:sym typeface="+mn-ea"/>
                </a:rPr>
                <a:t>维持各国在中国全境之商务实业机会均等之原则</a:t>
              </a:r>
              <a:r>
                <a:rPr lang="zh-CN" altLang="en-US" sz="2000" b="1" dirty="0" smtClean="0">
                  <a:solidFill>
                    <a:schemeClr val="tx1">
                      <a:lumMod val="50000"/>
                    </a:schemeClr>
                  </a:solidFill>
                  <a:effectLst/>
                  <a:latin typeface="楷体" pitchFamily="49" charset="-122"/>
                  <a:ea typeface="楷体" pitchFamily="49" charset="-122"/>
                  <a:cs typeface="楷体" pitchFamily="49" charset="-122"/>
                  <a:sym typeface="+mn-ea"/>
                </a:rPr>
                <a:t>；</a:t>
              </a:r>
              <a:endParaRPr lang="zh-CN" altLang="en-US" sz="2000" b="1" dirty="0" smtClean="0">
                <a:solidFill>
                  <a:schemeClr val="tx1">
                    <a:lumMod val="50000"/>
                  </a:schemeClr>
                </a:solidFill>
                <a:effectLst/>
                <a:latin typeface="楷体" pitchFamily="49" charset="-122"/>
                <a:ea typeface="楷体" pitchFamily="49" charset="-122"/>
                <a:cs typeface="楷体" pitchFamily="49" charset="-122"/>
                <a:sym typeface="+mn-ea"/>
              </a:endParaRPr>
            </a:p>
            <a:p>
              <a:pPr lvl="0" algn="l">
                <a:lnSpc>
                  <a:spcPct val="90000"/>
                </a:lnSpc>
                <a:buClrTx/>
                <a:buSzTx/>
                <a:buFontTx/>
              </a:pPr>
              <a:r>
                <a:rPr lang="zh-CN" altLang="en-US" sz="2000" b="1" dirty="0" smtClean="0">
                  <a:solidFill>
                    <a:schemeClr val="tx1">
                      <a:lumMod val="50000"/>
                    </a:schemeClr>
                  </a:solidFill>
                  <a:effectLst/>
                  <a:latin typeface="楷体" pitchFamily="49" charset="-122"/>
                  <a:ea typeface="楷体" pitchFamily="49" charset="-122"/>
                  <a:cs typeface="楷体" pitchFamily="49" charset="-122"/>
                  <a:sym typeface="+mn-ea"/>
                </a:rPr>
                <a:t>（四）不得因中国状况，乘机营谋特别权利，而减少</a:t>
              </a:r>
              <a:r>
                <a:rPr lang="zh-CN" altLang="en-US" sz="2000" b="1" dirty="0" smtClean="0">
                  <a:solidFill>
                    <a:srgbClr val="C00000"/>
                  </a:solidFill>
                  <a:effectLst/>
                  <a:latin typeface="楷体" pitchFamily="49" charset="-122"/>
                  <a:ea typeface="楷体" pitchFamily="49" charset="-122"/>
                  <a:cs typeface="楷体" pitchFamily="49" charset="-122"/>
                  <a:sym typeface="+mn-ea"/>
                </a:rPr>
                <a:t>友邦</a:t>
              </a:r>
              <a:r>
                <a:rPr lang="zh-CN" altLang="en-US" sz="2000" b="1" dirty="0" smtClean="0">
                  <a:solidFill>
                    <a:schemeClr val="tx1">
                      <a:lumMod val="50000"/>
                    </a:schemeClr>
                  </a:solidFill>
                  <a:effectLst/>
                  <a:latin typeface="楷体" pitchFamily="49" charset="-122"/>
                  <a:ea typeface="楷体" pitchFamily="49" charset="-122"/>
                  <a:cs typeface="楷体" pitchFamily="49" charset="-122"/>
                  <a:sym typeface="+mn-ea"/>
                </a:rPr>
                <a:t>人民之权利，并不得奖许有害</a:t>
              </a:r>
              <a:r>
                <a:rPr lang="zh-CN" altLang="en-US" sz="2000" b="1" dirty="0" smtClean="0">
                  <a:solidFill>
                    <a:srgbClr val="C00000"/>
                  </a:solidFill>
                  <a:effectLst/>
                  <a:latin typeface="楷体" pitchFamily="49" charset="-122"/>
                  <a:ea typeface="楷体" pitchFamily="49" charset="-122"/>
                  <a:cs typeface="楷体" pitchFamily="49" charset="-122"/>
                  <a:sym typeface="+mn-ea"/>
                </a:rPr>
                <a:t>友邦</a:t>
              </a:r>
              <a:r>
                <a:rPr lang="zh-CN" altLang="en-US" sz="2000" b="1" dirty="0" smtClean="0">
                  <a:solidFill>
                    <a:schemeClr val="tx1">
                      <a:lumMod val="50000"/>
                    </a:schemeClr>
                  </a:solidFill>
                  <a:effectLst/>
                  <a:latin typeface="楷体" pitchFamily="49" charset="-122"/>
                  <a:ea typeface="楷体" pitchFamily="49" charset="-122"/>
                  <a:cs typeface="楷体" pitchFamily="49" charset="-122"/>
                  <a:sym typeface="+mn-ea"/>
                </a:rPr>
                <a:t>安全之举动。</a:t>
              </a:r>
              <a:endParaRPr lang="zh-CN" altLang="en-US" sz="2000" b="1" dirty="0" smtClean="0">
                <a:solidFill>
                  <a:schemeClr val="tx1">
                    <a:lumMod val="50000"/>
                  </a:schemeClr>
                </a:solidFill>
                <a:effectLst/>
                <a:latin typeface="楷体" pitchFamily="49" charset="-122"/>
                <a:ea typeface="楷体" pitchFamily="49" charset="-122"/>
                <a:cs typeface="楷体" pitchFamily="49" charset="-122"/>
                <a:sym typeface="+mn-ea"/>
              </a:endParaRPr>
            </a:p>
            <a:p>
              <a:pPr lvl="0" algn="r">
                <a:lnSpc>
                  <a:spcPct val="90000"/>
                </a:lnSpc>
                <a:buClrTx/>
                <a:buSzTx/>
                <a:buFontTx/>
              </a:pPr>
              <a:r>
                <a:rPr lang="zh-CN" altLang="en-US" sz="2000" b="1" dirty="0" smtClean="0">
                  <a:solidFill>
                    <a:schemeClr val="tx1">
                      <a:lumMod val="50000"/>
                    </a:schemeClr>
                  </a:solidFill>
                  <a:effectLst/>
                  <a:latin typeface="楷体" pitchFamily="49" charset="-122"/>
                  <a:ea typeface="楷体" pitchFamily="49" charset="-122"/>
                  <a:cs typeface="楷体" pitchFamily="49" charset="-122"/>
                  <a:sym typeface="+mn-ea"/>
                </a:rPr>
                <a:t>——《九国公约》</a:t>
              </a:r>
              <a:endParaRPr lang="zh-CN" altLang="en-US" sz="2000" b="1" dirty="0" smtClean="0">
                <a:solidFill>
                  <a:schemeClr val="tx1">
                    <a:lumMod val="50000"/>
                  </a:schemeClr>
                </a:solidFill>
                <a:effectLst/>
                <a:latin typeface="楷体" pitchFamily="49" charset="-122"/>
                <a:ea typeface="楷体" pitchFamily="49" charset="-122"/>
                <a:cs typeface="楷体" pitchFamily="49" charset="-122"/>
                <a:sym typeface="+mn-ea"/>
              </a:endParaRPr>
            </a:p>
          </p:txBody>
        </p:sp>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三、秩序</a:t>
            </a:r>
            <a:r>
              <a:rPr lang="zh-CN" altLang="en-US" b="1">
                <a:solidFill>
                  <a:srgbClr val="C00000"/>
                </a:solidFill>
                <a:latin typeface="黑体" charset="-122"/>
                <a:ea typeface="黑体" charset="-122"/>
                <a:cs typeface="黑体" charset="-122"/>
              </a:rPr>
              <a:t>重构</a:t>
            </a:r>
            <a:r>
              <a:rPr lang="zh-CN" altLang="en-US" b="1">
                <a:solidFill>
                  <a:schemeClr val="accent1">
                    <a:lumMod val="50000"/>
                  </a:schemeClr>
                </a:solidFill>
                <a:latin typeface="黑体" charset="-122"/>
                <a:ea typeface="黑体" charset="-122"/>
                <a:cs typeface="黑体" charset="-122"/>
              </a:rPr>
              <a:t>——帝国主义间矛盾</a:t>
            </a:r>
            <a:r>
              <a:rPr lang="zh-CN" altLang="en-US" b="1">
                <a:solidFill>
                  <a:schemeClr val="accent1">
                    <a:lumMod val="50000"/>
                  </a:schemeClr>
                </a:solidFill>
                <a:latin typeface="黑体" charset="-122"/>
                <a:ea typeface="黑体" charset="-122"/>
                <a:cs typeface="黑体" charset="-122"/>
              </a:rPr>
              <a:t>调节</a:t>
            </a:r>
            <a:endParaRPr lang="zh-CN" altLang="en-US" b="1">
              <a:solidFill>
                <a:schemeClr val="accent1">
                  <a:lumMod val="50000"/>
                </a:schemeClr>
              </a:solidFill>
              <a:latin typeface="黑体" charset="-122"/>
              <a:ea typeface="黑体" charset="-122"/>
              <a:cs typeface="黑体" charset="-122"/>
            </a:endParaRPr>
          </a:p>
        </p:txBody>
      </p:sp>
      <p:sp>
        <p:nvSpPr>
          <p:cNvPr id="2" name="文本框 1"/>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探究三：根据</a:t>
            </a:r>
            <a:r>
              <a:rPr lang="zh-CN" altLang="en-US" sz="2400" b="1" dirty="0">
                <a:solidFill>
                  <a:schemeClr val="tx1"/>
                </a:solidFill>
                <a:latin typeface="黑体" charset="-122"/>
                <a:ea typeface="黑体" charset="-122"/>
              </a:rPr>
              <a:t>材料及所学，归纳帝国主义重构秩序的措施，并多角度</a:t>
            </a:r>
            <a:r>
              <a:rPr lang="zh-CN" altLang="en-US" sz="2400" b="1" dirty="0">
                <a:solidFill>
                  <a:schemeClr val="tx1"/>
                </a:solidFill>
                <a:latin typeface="黑体" charset="-122"/>
                <a:ea typeface="黑体" charset="-122"/>
              </a:rPr>
              <a:t>分析其</a:t>
            </a:r>
            <a:r>
              <a:rPr lang="zh-CN" altLang="en-US" sz="2400" b="1" dirty="0">
                <a:solidFill>
                  <a:schemeClr val="tx1"/>
                </a:solidFill>
                <a:latin typeface="黑体" charset="-122"/>
                <a:ea typeface="黑体" charset="-122"/>
              </a:rPr>
              <a:t>影响。</a:t>
            </a:r>
            <a:endParaRPr lang="zh-CN" altLang="en-US" sz="2400" b="1" dirty="0">
              <a:solidFill>
                <a:schemeClr val="tx1"/>
              </a:solidFill>
              <a:latin typeface="黑体" charset="-122"/>
              <a:ea typeface="黑体" charset="-122"/>
            </a:endParaRPr>
          </a:p>
        </p:txBody>
      </p:sp>
      <p:sp>
        <p:nvSpPr>
          <p:cNvPr id="3" name="TextBox 5"/>
          <p:cNvSpPr txBox="1">
            <a:spLocks noChangeArrowheads="1"/>
          </p:cNvSpPr>
          <p:nvPr/>
        </p:nvSpPr>
        <p:spPr bwMode="auto">
          <a:xfrm>
            <a:off x="73660" y="1441450"/>
            <a:ext cx="12045315" cy="521970"/>
          </a:xfrm>
          <a:prstGeom prst="rect">
            <a:avLst/>
          </a:prstGeom>
          <a:noFill/>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vertOverflow="overflow" horzOverflow="overflow" vert="horz" wrap="square" numCol="1" spcCol="0" rtlCol="0" fromWordArt="0" anchor="ctr" anchorCtr="0" forceAA="0" compatLnSpc="1">
            <a:spAutoFit/>
          </a:bodyPr>
          <a:p>
            <a:pPr lvl="0" algn="ctr">
              <a:lnSpc>
                <a:spcPct val="100000"/>
              </a:lnSpc>
              <a:buClrTx/>
              <a:buSzTx/>
              <a:buFontTx/>
            </a:pPr>
            <a:r>
              <a:rPr lang="zh-CN" sz="2800" b="1">
                <a:latin typeface="方正清楷 简" panose="02000500000000000000" charset="-122"/>
                <a:ea typeface="方正清楷 简" panose="02000500000000000000" charset="-122"/>
                <a:cs typeface="方正清楷 简" panose="02000500000000000000" charset="-122"/>
                <a:sym typeface="+mn-ea"/>
              </a:rPr>
              <a:t>思考</a:t>
            </a:r>
            <a:r>
              <a:rPr lang="en-US" altLang="zh-CN" sz="2800" b="1">
                <a:latin typeface="方正清楷 简" panose="02000500000000000000" charset="-122"/>
                <a:ea typeface="方正清楷 简" panose="02000500000000000000" charset="-122"/>
                <a:cs typeface="方正清楷 简" panose="02000500000000000000" charset="-122"/>
                <a:sym typeface="+mn-ea"/>
              </a:rPr>
              <a:t>1</a:t>
            </a:r>
            <a:r>
              <a:rPr lang="zh-CN" altLang="en-US" sz="2800" b="1">
                <a:latin typeface="方正清楷 简" panose="02000500000000000000" charset="-122"/>
                <a:ea typeface="方正清楷 简" panose="02000500000000000000" charset="-122"/>
                <a:cs typeface="方正清楷 简" panose="02000500000000000000" charset="-122"/>
                <a:sym typeface="+mn-ea"/>
              </a:rPr>
              <a:t>：</a:t>
            </a:r>
            <a:r>
              <a:rPr lang="zh-CN" sz="2800" b="1">
                <a:latin typeface="方正清楷 简" panose="02000500000000000000" charset="-122"/>
                <a:ea typeface="方正清楷 简" panose="02000500000000000000" charset="-122"/>
                <a:cs typeface="方正清楷 简" panose="02000500000000000000" charset="-122"/>
                <a:sym typeface="+mn-ea"/>
              </a:rPr>
              <a:t>阅读教材，归纳梳理凡尔赛</a:t>
            </a:r>
            <a:r>
              <a:rPr lang="en-US" altLang="zh-CN" sz="2800" b="1">
                <a:latin typeface="方正清楷 简" panose="02000500000000000000" charset="-122"/>
                <a:ea typeface="方正清楷 简" panose="02000500000000000000" charset="-122"/>
                <a:cs typeface="方正清楷 简" panose="02000500000000000000" charset="-122"/>
                <a:sym typeface="+mn-ea"/>
              </a:rPr>
              <a:t>-</a:t>
            </a:r>
            <a:r>
              <a:rPr lang="zh-CN" altLang="en-US" sz="2800" b="1">
                <a:latin typeface="方正清楷 简" panose="02000500000000000000" charset="-122"/>
                <a:ea typeface="方正清楷 简" panose="02000500000000000000" charset="-122"/>
                <a:cs typeface="方正清楷 简" panose="02000500000000000000" charset="-122"/>
                <a:sym typeface="+mn-ea"/>
              </a:rPr>
              <a:t>华盛顿体系的主要内容。</a:t>
            </a:r>
            <a:endParaRPr lang="zh-CN" altLang="en-US" sz="2800" b="1">
              <a:latin typeface="方正清楷 简" panose="02000500000000000000" charset="-122"/>
              <a:ea typeface="方正清楷 简" panose="02000500000000000000" charset="-122"/>
              <a:cs typeface="方正清楷 简" panose="02000500000000000000" charset="-122"/>
              <a:sym typeface="+mn-ea"/>
            </a:endParaRPr>
          </a:p>
        </p:txBody>
      </p:sp>
      <p:graphicFrame>
        <p:nvGraphicFramePr>
          <p:cNvPr id="5" name="表格 4"/>
          <p:cNvGraphicFramePr>
            <a:graphicFrameLocks noGrp="1"/>
          </p:cNvGraphicFramePr>
          <p:nvPr>
            <p:custDataLst>
              <p:tags r:id="rId1"/>
            </p:custDataLst>
          </p:nvPr>
        </p:nvGraphicFramePr>
        <p:xfrm>
          <a:off x="322580" y="2151380"/>
          <a:ext cx="11652885" cy="3361690"/>
        </p:xfrm>
        <a:graphic>
          <a:graphicData uri="http://schemas.openxmlformats.org/drawingml/2006/table">
            <a:tbl>
              <a:tblPr firstRow="1" bandRow="1">
                <a:tableStyleId>{8EC20E35-A176-4012-BC5E-935CFFF8708E}</a:tableStyleId>
              </a:tblPr>
              <a:tblGrid>
                <a:gridCol w="5833110"/>
                <a:gridCol w="5819775"/>
              </a:tblGrid>
              <a:tr h="420370">
                <a:tc>
                  <a:txBody>
                    <a:bodyPr/>
                    <a:p>
                      <a:pPr algn="ctr">
                        <a:lnSpc>
                          <a:spcPct val="90000"/>
                        </a:lnSpc>
                      </a:pPr>
                      <a:r>
                        <a:rPr lang="zh-CN" altLang="en-US" sz="3200" dirty="0" smtClean="0">
                          <a:latin typeface="黑体" charset="-122"/>
                          <a:ea typeface="黑体" charset="-122"/>
                        </a:rPr>
                        <a:t>凡尔赛体系</a:t>
                      </a:r>
                      <a:endParaRPr lang="zh-CN" altLang="en-US" sz="3200" dirty="0" smtClean="0">
                        <a:latin typeface="黑体" charset="-122"/>
                        <a:ea typeface="黑体" charset="-122"/>
                      </a:endParaRPr>
                    </a:p>
                  </a:txBody>
                  <a:tcP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lnSpc>
                          <a:spcPct val="90000"/>
                        </a:lnSpc>
                      </a:pPr>
                      <a:r>
                        <a:rPr lang="zh-CN" altLang="en-US" sz="3200" dirty="0" smtClean="0">
                          <a:latin typeface="黑体" charset="-122"/>
                          <a:ea typeface="黑体" charset="-122"/>
                        </a:rPr>
                        <a:t>华盛顿体系</a:t>
                      </a:r>
                      <a:endParaRPr lang="zh-CN" altLang="en-US" sz="3200" dirty="0" smtClean="0">
                        <a:latin typeface="黑体" charset="-122"/>
                        <a:ea typeface="黑体" charset="-122"/>
                      </a:endParaRPr>
                    </a:p>
                  </a:txBody>
                  <a:tcP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167640">
                <a:tc>
                  <a:txBody>
                    <a:bodyPr/>
                    <a:p>
                      <a:pPr>
                        <a:lnSpc>
                          <a:spcPct val="130000"/>
                        </a:lnSpc>
                      </a:pPr>
                      <a:r>
                        <a:rPr lang="zh-CN" sz="2400" b="1">
                          <a:latin typeface="宋体" pitchFamily="2" charset="-122"/>
                          <a:ea typeface="宋体" pitchFamily="2" charset="-122"/>
                          <a:sym typeface="+mn-ea"/>
                        </a:rPr>
                        <a:t>①德国及其盟国承担战争罪责</a:t>
                      </a:r>
                      <a:endParaRPr lang="zh-CN" sz="2400" b="1">
                        <a:latin typeface="宋体" pitchFamily="2" charset="-122"/>
                        <a:ea typeface="宋体" pitchFamily="2" charset="-122"/>
                      </a:endParaRPr>
                    </a:p>
                    <a:p>
                      <a:pPr>
                        <a:lnSpc>
                          <a:spcPct val="130000"/>
                        </a:lnSpc>
                      </a:pPr>
                      <a:r>
                        <a:rPr lang="zh-CN" sz="2400" b="1">
                          <a:latin typeface="宋体" pitchFamily="2" charset="-122"/>
                          <a:ea typeface="宋体" pitchFamily="2" charset="-122"/>
                          <a:sym typeface="+mn-ea"/>
                        </a:rPr>
                        <a:t>②战败国向战胜国割地赔款</a:t>
                      </a:r>
                      <a:endParaRPr lang="zh-CN" sz="2400" b="1">
                        <a:latin typeface="宋体" pitchFamily="2" charset="-122"/>
                        <a:ea typeface="宋体" pitchFamily="2" charset="-122"/>
                      </a:endParaRPr>
                    </a:p>
                    <a:p>
                      <a:pPr>
                        <a:lnSpc>
                          <a:spcPct val="130000"/>
                        </a:lnSpc>
                      </a:pPr>
                      <a:r>
                        <a:rPr lang="zh-CN" sz="2400" b="1">
                          <a:latin typeface="宋体" pitchFamily="2" charset="-122"/>
                          <a:ea typeface="宋体" pitchFamily="2" charset="-122"/>
                          <a:sym typeface="+mn-ea"/>
                        </a:rPr>
                        <a:t>③限制德国军备</a:t>
                      </a:r>
                      <a:endParaRPr lang="zh-CN" sz="2400" b="1">
                        <a:latin typeface="宋体" pitchFamily="2" charset="-122"/>
                        <a:ea typeface="宋体" pitchFamily="2" charset="-122"/>
                        <a:sym typeface="+mn-ea"/>
                      </a:endParaRPr>
                    </a:p>
                    <a:p>
                      <a:pPr>
                        <a:lnSpc>
                          <a:spcPct val="130000"/>
                        </a:lnSpc>
                      </a:pPr>
                      <a:r>
                        <a:rPr lang="zh-CN" sz="2400" b="1">
                          <a:latin typeface="宋体" pitchFamily="2" charset="-122"/>
                          <a:ea typeface="宋体" pitchFamily="2" charset="-122"/>
                          <a:sym typeface="+mn-ea"/>
                        </a:rPr>
                        <a:t>④分割德国海外殖民地</a:t>
                      </a:r>
                      <a:endParaRPr lang="zh-CN" sz="2400" b="1">
                        <a:latin typeface="宋体" pitchFamily="2" charset="-122"/>
                        <a:ea typeface="宋体" pitchFamily="2" charset="-122"/>
                        <a:sym typeface="+mn-ea"/>
                      </a:endParaRPr>
                    </a:p>
                    <a:p>
                      <a:pPr>
                        <a:lnSpc>
                          <a:spcPct val="130000"/>
                        </a:lnSpc>
                      </a:pPr>
                      <a:r>
                        <a:rPr lang="zh-CN" sz="2400" b="1">
                          <a:latin typeface="宋体" pitchFamily="2" charset="-122"/>
                          <a:ea typeface="宋体" pitchFamily="2" charset="-122"/>
                          <a:sym typeface="+mn-ea"/>
                        </a:rPr>
                        <a:t>⑤重划德国疆界（西部</a:t>
                      </a:r>
                      <a:r>
                        <a:rPr lang="en-US" altLang="zh-CN" sz="2400" b="1">
                          <a:latin typeface="宋体" pitchFamily="2" charset="-122"/>
                          <a:ea typeface="宋体" pitchFamily="2" charset="-122"/>
                          <a:sym typeface="+mn-ea"/>
                        </a:rPr>
                        <a:t>-</a:t>
                      </a:r>
                      <a:r>
                        <a:rPr lang="zh-CN" altLang="en-US" sz="2400" b="1">
                          <a:latin typeface="宋体" pitchFamily="2" charset="-122"/>
                          <a:ea typeface="宋体" pitchFamily="2" charset="-122"/>
                          <a:sym typeface="+mn-ea"/>
                        </a:rPr>
                        <a:t>南部</a:t>
                      </a:r>
                      <a:r>
                        <a:rPr lang="en-US" altLang="zh-CN" sz="2400" b="1">
                          <a:latin typeface="宋体" pitchFamily="2" charset="-122"/>
                          <a:ea typeface="宋体" pitchFamily="2" charset="-122"/>
                          <a:sym typeface="+mn-ea"/>
                        </a:rPr>
                        <a:t>-</a:t>
                      </a:r>
                      <a:r>
                        <a:rPr lang="zh-CN" altLang="en-US" sz="2400" b="1">
                          <a:latin typeface="宋体" pitchFamily="2" charset="-122"/>
                          <a:ea typeface="宋体" pitchFamily="2" charset="-122"/>
                          <a:sym typeface="+mn-ea"/>
                        </a:rPr>
                        <a:t>东部</a:t>
                      </a:r>
                      <a:r>
                        <a:rPr lang="zh-CN" sz="2400" b="1">
                          <a:latin typeface="宋体" pitchFamily="2" charset="-122"/>
                          <a:ea typeface="宋体" pitchFamily="2" charset="-122"/>
                          <a:sym typeface="+mn-ea"/>
                        </a:rPr>
                        <a:t>）</a:t>
                      </a:r>
                      <a:endParaRPr lang="zh-CN" altLang="en-US" sz="2400" b="1" dirty="0" smtClean="0">
                        <a:latin typeface="宋体" pitchFamily="2" charset="-122"/>
                        <a:ea typeface="宋体" pitchFamily="2"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p>
                      <a:pPr lvl="0" algn="l">
                        <a:lnSpc>
                          <a:spcPct val="130000"/>
                        </a:lnSpc>
                        <a:buClrTx/>
                        <a:buSzTx/>
                        <a:buFontTx/>
                      </a:pPr>
                      <a:r>
                        <a:rPr lang="zh-CN" sz="2400" b="1">
                          <a:latin typeface="宋体" pitchFamily="2" charset="-122"/>
                          <a:ea typeface="宋体" pitchFamily="2" charset="-122"/>
                          <a:cs typeface="宋体" pitchFamily="2" charset="-122"/>
                        </a:rPr>
                        <a:t>①限制美国、英国、日本的海军军备；</a:t>
                      </a:r>
                      <a:endParaRPr lang="zh-CN" sz="2400" b="1">
                        <a:latin typeface="宋体" pitchFamily="2" charset="-122"/>
                        <a:ea typeface="宋体" pitchFamily="2" charset="-122"/>
                        <a:cs typeface="宋体" pitchFamily="2" charset="-122"/>
                      </a:endParaRPr>
                    </a:p>
                    <a:p>
                      <a:pPr lvl="0" algn="l">
                        <a:lnSpc>
                          <a:spcPct val="130000"/>
                        </a:lnSpc>
                        <a:buClrTx/>
                        <a:buSzTx/>
                        <a:buFontTx/>
                      </a:pPr>
                      <a:r>
                        <a:rPr lang="zh-CN" sz="2400" b="1">
                          <a:latin typeface="宋体" pitchFamily="2" charset="-122"/>
                          <a:ea typeface="宋体" pitchFamily="2" charset="-122"/>
                          <a:cs typeface="宋体" pitchFamily="2" charset="-122"/>
                        </a:rPr>
                        <a:t>②中国收回山东主权，但日本保留特权；</a:t>
                      </a:r>
                      <a:endParaRPr lang="zh-CN" sz="2400" b="1">
                        <a:latin typeface="宋体" pitchFamily="2" charset="-122"/>
                        <a:ea typeface="宋体" pitchFamily="2" charset="-122"/>
                        <a:cs typeface="宋体" pitchFamily="2" charset="-122"/>
                      </a:endParaRPr>
                    </a:p>
                    <a:p>
                      <a:pPr lvl="0" algn="l">
                        <a:lnSpc>
                          <a:spcPct val="110000"/>
                        </a:lnSpc>
                        <a:buClrTx/>
                        <a:buSzTx/>
                        <a:buFontTx/>
                      </a:pPr>
                      <a:r>
                        <a:rPr lang="zh-CN" sz="2400" b="1">
                          <a:latin typeface="宋体" pitchFamily="2" charset="-122"/>
                          <a:ea typeface="宋体" pitchFamily="2" charset="-122"/>
                          <a:cs typeface="宋体" pitchFamily="2" charset="-122"/>
                        </a:rPr>
                        <a:t>③“门户开放”“机会均等”作为</a:t>
                      </a:r>
                      <a:endParaRPr lang="zh-CN" sz="2400" b="1">
                        <a:latin typeface="宋体" pitchFamily="2" charset="-122"/>
                        <a:ea typeface="宋体" pitchFamily="2" charset="-122"/>
                        <a:cs typeface="宋体" pitchFamily="2" charset="-122"/>
                      </a:endParaRPr>
                    </a:p>
                    <a:p>
                      <a:pPr lvl="0" algn="l">
                        <a:lnSpc>
                          <a:spcPct val="110000"/>
                        </a:lnSpc>
                        <a:buClrTx/>
                        <a:buSzTx/>
                        <a:buFontTx/>
                      </a:pPr>
                      <a:r>
                        <a:rPr lang="zh-CN" sz="2400" b="1">
                          <a:latin typeface="宋体" pitchFamily="2" charset="-122"/>
                          <a:ea typeface="宋体" pitchFamily="2" charset="-122"/>
                          <a:cs typeface="宋体" pitchFamily="2" charset="-122"/>
                        </a:rPr>
                        <a:t> </a:t>
                      </a:r>
                      <a:r>
                        <a:rPr lang="en-US" altLang="zh-CN" sz="2400" b="1">
                          <a:latin typeface="宋体" pitchFamily="2" charset="-122"/>
                          <a:ea typeface="宋体" pitchFamily="2" charset="-122"/>
                          <a:cs typeface="宋体" pitchFamily="2" charset="-122"/>
                        </a:rPr>
                        <a:t>     </a:t>
                      </a:r>
                      <a:r>
                        <a:rPr lang="zh-CN" sz="2400" b="1">
                          <a:latin typeface="宋体" pitchFamily="2" charset="-122"/>
                          <a:ea typeface="宋体" pitchFamily="2" charset="-122"/>
                          <a:cs typeface="宋体" pitchFamily="2" charset="-122"/>
                        </a:rPr>
                        <a:t>侵略中国的共同原则</a:t>
                      </a:r>
                      <a:endParaRPr lang="zh-CN" sz="2400" b="1">
                        <a:latin typeface="宋体" pitchFamily="2" charset="-122"/>
                        <a:ea typeface="宋体" pitchFamily="2" charset="-122"/>
                        <a:cs typeface="宋体" pitchFamily="2" charset="-122"/>
                      </a:endParaRPr>
                    </a:p>
                    <a:p>
                      <a:pPr algn="ctr">
                        <a:lnSpc>
                          <a:spcPct val="90000"/>
                        </a:lnSpc>
                      </a:pPr>
                      <a:endParaRPr lang="zh-CN" altLang="en-US" sz="2400" b="1" dirty="0" smtClean="0">
                        <a:latin typeface="宋体" pitchFamily="2" charset="-122"/>
                        <a:ea typeface="宋体" pitchFamily="2" charset="-122"/>
                        <a:cs typeface="宋体" pitchFamily="2"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r>
            </a:tbl>
          </a:graphicData>
        </a:graphic>
      </p:graphicFrame>
      <p:sp>
        <p:nvSpPr>
          <p:cNvPr id="79887" name="文本框 79886"/>
          <p:cNvSpPr txBox="1"/>
          <p:nvPr/>
        </p:nvSpPr>
        <p:spPr>
          <a:xfrm>
            <a:off x="764540" y="5335905"/>
            <a:ext cx="4615815" cy="953135"/>
          </a:xfrm>
          <a:prstGeom prst="rect">
            <a:avLst/>
          </a:prstGeom>
          <a:solidFill>
            <a:srgbClr val="C00000"/>
          </a:solidFill>
          <a:ln w="12700" cmpd="sng">
            <a:solidFill>
              <a:srgbClr val="C00000"/>
            </a:solidFill>
            <a:prstDash val="sysDot"/>
          </a:ln>
        </p:spPr>
        <p:txBody>
          <a:bodyPr wrap="square">
            <a:spAutoFit/>
          </a:bodyPr>
          <a:p>
            <a:pPr algn="ctr"/>
            <a:r>
              <a:rPr lang="zh-CN" altLang="en-US" sz="2800" b="1" noProof="1" dirty="0">
                <a:solidFill>
                  <a:schemeClr val="bg1"/>
                </a:solidFill>
                <a:effectLst/>
                <a:latin typeface="黑体" charset="-122"/>
                <a:ea typeface="黑体" charset="-122"/>
                <a:cs typeface="方正粗黑宋简体" pitchFamily="2" charset="-122"/>
              </a:rPr>
              <a:t>确立了</a:t>
            </a:r>
            <a:r>
              <a:rPr lang="zh-CN" altLang="en-US" sz="2800" b="1" noProof="1" dirty="0">
                <a:solidFill>
                  <a:srgbClr val="FFFF00"/>
                </a:solidFill>
                <a:effectLst/>
                <a:latin typeface="黑体" charset="-122"/>
                <a:ea typeface="黑体" charset="-122"/>
                <a:cs typeface="方正粗黑宋简体" pitchFamily="2" charset="-122"/>
              </a:rPr>
              <a:t>帝国主义</a:t>
            </a:r>
            <a:r>
              <a:rPr lang="zh-CN" altLang="en-US" sz="2800" b="1" noProof="1" dirty="0">
                <a:solidFill>
                  <a:schemeClr val="bg1"/>
                </a:solidFill>
                <a:effectLst/>
                <a:latin typeface="黑体" charset="-122"/>
                <a:ea typeface="黑体" charset="-122"/>
                <a:cs typeface="方正粗黑宋简体" pitchFamily="2" charset="-122"/>
              </a:rPr>
              <a:t>国家在</a:t>
            </a:r>
            <a:endParaRPr lang="zh-CN" altLang="en-US" sz="2800" b="1" noProof="1" dirty="0">
              <a:solidFill>
                <a:schemeClr val="bg1"/>
              </a:solidFill>
              <a:effectLst/>
              <a:latin typeface="黑体" charset="-122"/>
              <a:ea typeface="黑体" charset="-122"/>
              <a:cs typeface="方正粗黑宋简体" pitchFamily="2" charset="-122"/>
            </a:endParaRPr>
          </a:p>
          <a:p>
            <a:pPr algn="ctr"/>
            <a:r>
              <a:rPr lang="zh-CN" altLang="en-US" sz="2800" b="1" u="sng" noProof="1" dirty="0">
                <a:solidFill>
                  <a:schemeClr val="bg1"/>
                </a:solidFill>
                <a:effectLst/>
                <a:latin typeface="黑体" charset="-122"/>
                <a:ea typeface="黑体" charset="-122"/>
                <a:cs typeface="方正粗黑宋简体" pitchFamily="2" charset="-122"/>
              </a:rPr>
              <a:t>欧洲、西亚、北非</a:t>
            </a:r>
            <a:r>
              <a:rPr lang="zh-CN" altLang="en-US" sz="2800" b="1" noProof="1" dirty="0">
                <a:solidFill>
                  <a:schemeClr val="bg1"/>
                </a:solidFill>
                <a:effectLst/>
                <a:latin typeface="黑体" charset="-122"/>
                <a:ea typeface="黑体" charset="-122"/>
                <a:cs typeface="方正粗黑宋简体" pitchFamily="2" charset="-122"/>
              </a:rPr>
              <a:t>的</a:t>
            </a:r>
            <a:r>
              <a:rPr lang="zh-CN" altLang="en-US" sz="2800" b="1" noProof="1" dirty="0">
                <a:solidFill>
                  <a:srgbClr val="FFFF00"/>
                </a:solidFill>
                <a:effectLst/>
                <a:latin typeface="黑体" charset="-122"/>
                <a:ea typeface="黑体" charset="-122"/>
                <a:cs typeface="方正粗黑宋简体" pitchFamily="2" charset="-122"/>
              </a:rPr>
              <a:t>秩序</a:t>
            </a:r>
            <a:endParaRPr lang="zh-CN" altLang="en-US" sz="2800" b="1" noProof="1" dirty="0">
              <a:solidFill>
                <a:srgbClr val="FFFF00"/>
              </a:solidFill>
              <a:effectLst/>
              <a:latin typeface="黑体" charset="-122"/>
              <a:ea typeface="黑体" charset="-122"/>
              <a:cs typeface="方正粗黑宋简体" pitchFamily="2" charset="-122"/>
            </a:endParaRPr>
          </a:p>
        </p:txBody>
      </p:sp>
      <p:sp>
        <p:nvSpPr>
          <p:cNvPr id="42" name="文本框 41"/>
          <p:cNvSpPr txBox="1"/>
          <p:nvPr/>
        </p:nvSpPr>
        <p:spPr>
          <a:xfrm>
            <a:off x="6847205" y="5335905"/>
            <a:ext cx="4615815" cy="953135"/>
          </a:xfrm>
          <a:prstGeom prst="rect">
            <a:avLst/>
          </a:prstGeom>
          <a:solidFill>
            <a:srgbClr val="C00000"/>
          </a:solidFill>
          <a:ln w="12700" cmpd="sng">
            <a:solidFill>
              <a:srgbClr val="C00000"/>
            </a:solidFill>
            <a:prstDash val="sysDot"/>
          </a:ln>
        </p:spPr>
        <p:txBody>
          <a:bodyPr wrap="square">
            <a:spAutoFit/>
          </a:bodyPr>
          <a:p>
            <a:pPr algn="ctr"/>
            <a:r>
              <a:rPr lang="zh-CN" altLang="en-US" sz="2800" b="1" noProof="1" dirty="0">
                <a:solidFill>
                  <a:schemeClr val="bg1"/>
                </a:solidFill>
                <a:effectLst/>
                <a:latin typeface="黑体" charset="-122"/>
                <a:ea typeface="黑体" charset="-122"/>
                <a:cs typeface="方正粗黑宋简体" pitchFamily="2" charset="-122"/>
              </a:rPr>
              <a:t>确立了</a:t>
            </a:r>
            <a:r>
              <a:rPr lang="zh-CN" altLang="en-US" sz="2800" b="1" noProof="1" dirty="0">
                <a:solidFill>
                  <a:srgbClr val="FFFF00"/>
                </a:solidFill>
                <a:effectLst/>
                <a:latin typeface="黑体" charset="-122"/>
                <a:ea typeface="黑体" charset="-122"/>
                <a:cs typeface="方正粗黑宋简体" pitchFamily="2" charset="-122"/>
              </a:rPr>
              <a:t>帝国主义</a:t>
            </a:r>
            <a:r>
              <a:rPr lang="zh-CN" altLang="en-US" sz="2800" b="1" noProof="1" dirty="0">
                <a:solidFill>
                  <a:schemeClr val="bg1"/>
                </a:solidFill>
                <a:effectLst/>
                <a:latin typeface="黑体" charset="-122"/>
                <a:ea typeface="黑体" charset="-122"/>
                <a:cs typeface="方正粗黑宋简体" pitchFamily="2" charset="-122"/>
              </a:rPr>
              <a:t>国家在</a:t>
            </a:r>
            <a:endParaRPr lang="zh-CN" altLang="en-US" sz="2800" b="1" noProof="1" dirty="0">
              <a:solidFill>
                <a:schemeClr val="bg1"/>
              </a:solidFill>
              <a:effectLst/>
              <a:latin typeface="黑体" charset="-122"/>
              <a:ea typeface="黑体" charset="-122"/>
              <a:cs typeface="方正粗黑宋简体" pitchFamily="2" charset="-122"/>
            </a:endParaRPr>
          </a:p>
          <a:p>
            <a:pPr algn="ctr"/>
            <a:r>
              <a:rPr lang="zh-CN" altLang="en-US" sz="2800" b="1" u="sng" noProof="1" dirty="0">
                <a:solidFill>
                  <a:schemeClr val="bg1"/>
                </a:solidFill>
                <a:effectLst/>
                <a:latin typeface="黑体" charset="-122"/>
                <a:ea typeface="黑体" charset="-122"/>
                <a:cs typeface="方正粗黑宋简体" pitchFamily="2" charset="-122"/>
              </a:rPr>
              <a:t>亚洲、太平洋地区</a:t>
            </a:r>
            <a:r>
              <a:rPr lang="zh-CN" altLang="en-US" sz="2800" b="1" noProof="1" dirty="0">
                <a:solidFill>
                  <a:schemeClr val="bg1"/>
                </a:solidFill>
                <a:effectLst/>
                <a:latin typeface="黑体" charset="-122"/>
                <a:ea typeface="黑体" charset="-122"/>
                <a:cs typeface="方正粗黑宋简体" pitchFamily="2" charset="-122"/>
              </a:rPr>
              <a:t>的</a:t>
            </a:r>
            <a:r>
              <a:rPr lang="zh-CN" altLang="en-US" sz="2800" b="1" noProof="1" dirty="0">
                <a:solidFill>
                  <a:srgbClr val="FFFF00"/>
                </a:solidFill>
                <a:effectLst/>
                <a:latin typeface="黑体" charset="-122"/>
                <a:ea typeface="黑体" charset="-122"/>
                <a:cs typeface="方正粗黑宋简体" pitchFamily="2" charset="-122"/>
              </a:rPr>
              <a:t>秩序</a:t>
            </a:r>
            <a:endParaRPr lang="zh-CN" altLang="en-US" sz="2800" b="1" noProof="1" dirty="0">
              <a:solidFill>
                <a:srgbClr val="FFFF00"/>
              </a:solidFill>
              <a:effectLst/>
              <a:latin typeface="黑体" charset="-122"/>
              <a:ea typeface="黑体" charset="-122"/>
              <a:cs typeface="方正粗黑宋简体" pitchFamily="2"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887"/>
                                        </p:tgtEl>
                                        <p:attrNameLst>
                                          <p:attrName>style.visibility</p:attrName>
                                        </p:attrNameLst>
                                      </p:cBhvr>
                                      <p:to>
                                        <p:strVal val="visible"/>
                                      </p:to>
                                    </p:set>
                                    <p:anim calcmode="lin" valueType="num">
                                      <p:cBhvr additive="base">
                                        <p:cTn id="7" dur="500" fill="hold"/>
                                        <p:tgtEl>
                                          <p:spTgt spid="79887"/>
                                        </p:tgtEl>
                                        <p:attrNameLst>
                                          <p:attrName>ppt_x</p:attrName>
                                        </p:attrNameLst>
                                      </p:cBhvr>
                                      <p:tavLst>
                                        <p:tav tm="0">
                                          <p:val>
                                            <p:strVal val="#ppt_x"/>
                                          </p:val>
                                        </p:tav>
                                        <p:tav tm="100000">
                                          <p:val>
                                            <p:strVal val="#ppt_x"/>
                                          </p:val>
                                        </p:tav>
                                      </p:tavLst>
                                    </p:anim>
                                    <p:anim calcmode="lin" valueType="num">
                                      <p:cBhvr additive="base">
                                        <p:cTn id="8" dur="500" fill="hold"/>
                                        <p:tgtEl>
                                          <p:spTgt spid="798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ppt_x"/>
                                          </p:val>
                                        </p:tav>
                                        <p:tav tm="100000">
                                          <p:val>
                                            <p:strVal val="#ppt_x"/>
                                          </p:val>
                                        </p:tav>
                                      </p:tavLst>
                                    </p:anim>
                                    <p:anim calcmode="lin" valueType="num">
                                      <p:cBhvr additive="base">
                                        <p:cTn id="1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7" grpId="0" bldLvl="0" animBg="1"/>
      <p:bldP spid="4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三、秩序</a:t>
            </a:r>
            <a:r>
              <a:rPr lang="zh-CN" altLang="en-US" b="1">
                <a:solidFill>
                  <a:srgbClr val="C00000"/>
                </a:solidFill>
                <a:latin typeface="黑体" charset="-122"/>
                <a:ea typeface="黑体" charset="-122"/>
                <a:cs typeface="黑体" charset="-122"/>
              </a:rPr>
              <a:t>重构</a:t>
            </a:r>
            <a:r>
              <a:rPr lang="zh-CN" altLang="en-US" b="1">
                <a:solidFill>
                  <a:schemeClr val="accent1">
                    <a:lumMod val="50000"/>
                  </a:schemeClr>
                </a:solidFill>
                <a:latin typeface="黑体" charset="-122"/>
                <a:ea typeface="黑体" charset="-122"/>
                <a:cs typeface="黑体" charset="-122"/>
              </a:rPr>
              <a:t>——帝国主义间矛盾</a:t>
            </a:r>
            <a:r>
              <a:rPr lang="zh-CN" altLang="en-US" b="1">
                <a:solidFill>
                  <a:schemeClr val="accent1">
                    <a:lumMod val="50000"/>
                  </a:schemeClr>
                </a:solidFill>
                <a:latin typeface="黑体" charset="-122"/>
                <a:ea typeface="黑体" charset="-122"/>
                <a:cs typeface="黑体" charset="-122"/>
              </a:rPr>
              <a:t>调节</a:t>
            </a:r>
            <a:endParaRPr lang="zh-CN" altLang="en-US" b="1">
              <a:solidFill>
                <a:schemeClr val="accent1">
                  <a:lumMod val="50000"/>
                </a:schemeClr>
              </a:solidFill>
              <a:latin typeface="黑体" charset="-122"/>
              <a:ea typeface="黑体" charset="-122"/>
              <a:cs typeface="黑体" charset="-122"/>
            </a:endParaRPr>
          </a:p>
        </p:txBody>
      </p:sp>
      <p:graphicFrame>
        <p:nvGraphicFramePr>
          <p:cNvPr id="5" name="表格 4"/>
          <p:cNvGraphicFramePr>
            <a:graphicFrameLocks noGrp="1"/>
          </p:cNvGraphicFramePr>
          <p:nvPr>
            <p:custDataLst>
              <p:tags r:id="rId1"/>
            </p:custDataLst>
          </p:nvPr>
        </p:nvGraphicFramePr>
        <p:xfrm>
          <a:off x="138430" y="2249805"/>
          <a:ext cx="11652885" cy="3361690"/>
        </p:xfrm>
        <a:graphic>
          <a:graphicData uri="http://schemas.openxmlformats.org/drawingml/2006/table">
            <a:tbl>
              <a:tblPr firstRow="1" bandRow="1">
                <a:tableStyleId>{8EC20E35-A176-4012-BC5E-935CFFF8708E}</a:tableStyleId>
              </a:tblPr>
              <a:tblGrid>
                <a:gridCol w="5833110"/>
              </a:tblGrid>
              <a:tr h="530225">
                <a:tc>
                  <a:txBody>
                    <a:bodyPr/>
                    <a:p>
                      <a:pPr algn="ctr">
                        <a:lnSpc>
                          <a:spcPct val="90000"/>
                        </a:lnSpc>
                      </a:pPr>
                      <a:r>
                        <a:rPr lang="zh-CN" altLang="en-US" sz="3200" dirty="0" smtClean="0">
                          <a:latin typeface="黑体" charset="-122"/>
                          <a:ea typeface="黑体" charset="-122"/>
                        </a:rPr>
                        <a:t>凡尔赛体系</a:t>
                      </a:r>
                      <a:endParaRPr lang="zh-CN" altLang="en-US" sz="3200" dirty="0" smtClean="0">
                        <a:latin typeface="黑体" charset="-122"/>
                        <a:ea typeface="黑体" charset="-122"/>
                      </a:endParaRPr>
                    </a:p>
                  </a:txBody>
                  <a:tcP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167640">
                <a:tc>
                  <a:txBody>
                    <a:bodyPr/>
                    <a:p>
                      <a:pPr>
                        <a:lnSpc>
                          <a:spcPct val="130000"/>
                        </a:lnSpc>
                      </a:pPr>
                      <a:r>
                        <a:rPr lang="zh-CN" sz="2400" b="1">
                          <a:latin typeface="宋体" pitchFamily="2" charset="-122"/>
                          <a:ea typeface="宋体" pitchFamily="2" charset="-122"/>
                        </a:rPr>
                        <a:t>①德国及其盟国承担战争罪责</a:t>
                      </a:r>
                      <a:endParaRPr lang="zh-CN" sz="2400" b="1">
                        <a:latin typeface="宋体" pitchFamily="2" charset="-122"/>
                        <a:ea typeface="宋体" pitchFamily="2" charset="-122"/>
                      </a:endParaRPr>
                    </a:p>
                    <a:p>
                      <a:pPr>
                        <a:lnSpc>
                          <a:spcPct val="130000"/>
                        </a:lnSpc>
                      </a:pPr>
                      <a:r>
                        <a:rPr lang="zh-CN" sz="2400" b="1">
                          <a:latin typeface="宋体" pitchFamily="2" charset="-122"/>
                          <a:ea typeface="宋体" pitchFamily="2" charset="-122"/>
                          <a:sym typeface="+mn-ea"/>
                        </a:rPr>
                        <a:t>②</a:t>
                      </a:r>
                      <a:r>
                        <a:rPr lang="zh-CN" sz="2400" b="1">
                          <a:latin typeface="宋体" pitchFamily="2" charset="-122"/>
                          <a:ea typeface="宋体" pitchFamily="2" charset="-122"/>
                          <a:sym typeface="+mn-ea"/>
                        </a:rPr>
                        <a:t>战败国向战胜国割地赔款</a:t>
                      </a:r>
                      <a:endParaRPr lang="zh-CN" sz="2400" b="1">
                        <a:latin typeface="宋体" pitchFamily="2" charset="-122"/>
                        <a:ea typeface="宋体" pitchFamily="2" charset="-122"/>
                      </a:endParaRPr>
                    </a:p>
                    <a:p>
                      <a:pPr>
                        <a:lnSpc>
                          <a:spcPct val="130000"/>
                        </a:lnSpc>
                      </a:pPr>
                      <a:r>
                        <a:rPr lang="zh-CN" sz="2400" b="1">
                          <a:latin typeface="宋体" pitchFamily="2" charset="-122"/>
                          <a:ea typeface="宋体" pitchFamily="2" charset="-122"/>
                          <a:sym typeface="+mn-ea"/>
                        </a:rPr>
                        <a:t>③限制德国军备</a:t>
                      </a:r>
                      <a:endParaRPr lang="zh-CN" sz="2400" b="1">
                        <a:latin typeface="宋体" pitchFamily="2" charset="-122"/>
                        <a:ea typeface="宋体" pitchFamily="2" charset="-122"/>
                        <a:sym typeface="+mn-ea"/>
                      </a:endParaRPr>
                    </a:p>
                    <a:p>
                      <a:pPr>
                        <a:lnSpc>
                          <a:spcPct val="130000"/>
                        </a:lnSpc>
                      </a:pPr>
                      <a:r>
                        <a:rPr lang="zh-CN" sz="2400" b="1">
                          <a:latin typeface="宋体" pitchFamily="2" charset="-122"/>
                          <a:ea typeface="宋体" pitchFamily="2" charset="-122"/>
                          <a:sym typeface="+mn-ea"/>
                        </a:rPr>
                        <a:t>④分割德国海外殖民地</a:t>
                      </a:r>
                      <a:endParaRPr lang="zh-CN" sz="2400" b="1">
                        <a:latin typeface="宋体" pitchFamily="2" charset="-122"/>
                        <a:ea typeface="宋体" pitchFamily="2" charset="-122"/>
                        <a:sym typeface="+mn-ea"/>
                      </a:endParaRPr>
                    </a:p>
                    <a:p>
                      <a:pPr>
                        <a:lnSpc>
                          <a:spcPct val="130000"/>
                        </a:lnSpc>
                      </a:pPr>
                      <a:r>
                        <a:rPr lang="zh-CN" sz="2400" b="1">
                          <a:latin typeface="宋体" pitchFamily="2" charset="-122"/>
                          <a:ea typeface="宋体" pitchFamily="2" charset="-122"/>
                          <a:sym typeface="+mn-ea"/>
                        </a:rPr>
                        <a:t>⑤</a:t>
                      </a:r>
                      <a:r>
                        <a:rPr lang="zh-CN" sz="2400" b="1">
                          <a:latin typeface="宋体" pitchFamily="2" charset="-122"/>
                          <a:ea typeface="宋体" pitchFamily="2" charset="-122"/>
                          <a:sym typeface="+mn-ea"/>
                        </a:rPr>
                        <a:t>重划德国疆界（西部</a:t>
                      </a:r>
                      <a:r>
                        <a:rPr lang="en-US" altLang="zh-CN" sz="2400" b="1">
                          <a:latin typeface="宋体" pitchFamily="2" charset="-122"/>
                          <a:ea typeface="宋体" pitchFamily="2" charset="-122"/>
                          <a:sym typeface="+mn-ea"/>
                        </a:rPr>
                        <a:t>-</a:t>
                      </a:r>
                      <a:r>
                        <a:rPr lang="zh-CN" altLang="en-US" sz="2400" b="1">
                          <a:latin typeface="宋体" pitchFamily="2" charset="-122"/>
                          <a:ea typeface="宋体" pitchFamily="2" charset="-122"/>
                          <a:sym typeface="+mn-ea"/>
                        </a:rPr>
                        <a:t>南部</a:t>
                      </a:r>
                      <a:r>
                        <a:rPr lang="en-US" altLang="zh-CN" sz="2400" b="1">
                          <a:latin typeface="宋体" pitchFamily="2" charset="-122"/>
                          <a:ea typeface="宋体" pitchFamily="2" charset="-122"/>
                          <a:sym typeface="+mn-ea"/>
                        </a:rPr>
                        <a:t>-</a:t>
                      </a:r>
                      <a:r>
                        <a:rPr lang="zh-CN" altLang="en-US" sz="2400" b="1">
                          <a:latin typeface="宋体" pitchFamily="2" charset="-122"/>
                          <a:ea typeface="宋体" pitchFamily="2" charset="-122"/>
                          <a:sym typeface="+mn-ea"/>
                        </a:rPr>
                        <a:t>东部</a:t>
                      </a:r>
                      <a:r>
                        <a:rPr lang="zh-CN" sz="2400" b="1">
                          <a:latin typeface="宋体" pitchFamily="2" charset="-122"/>
                          <a:ea typeface="宋体" pitchFamily="2" charset="-122"/>
                          <a:sym typeface="+mn-ea"/>
                        </a:rPr>
                        <a:t>）</a:t>
                      </a:r>
                      <a:endParaRPr lang="zh-CN" sz="2400" b="1">
                        <a:latin typeface="宋体" pitchFamily="2" charset="-122"/>
                        <a:ea typeface="宋体" pitchFamily="2" charset="-122"/>
                        <a:sym typeface="+mn-ea"/>
                      </a:endParaRPr>
                    </a:p>
                    <a:p>
                      <a:pPr marL="342900" indent="-342900">
                        <a:lnSpc>
                          <a:spcPct val="130000"/>
                        </a:lnSpc>
                        <a:buFont typeface="Arial" panose="020B0604020202090204" pitchFamily="34" charset="0"/>
                        <a:buChar char="•"/>
                      </a:pPr>
                      <a:r>
                        <a:rPr lang="zh-CN" altLang="en-US" sz="2000" b="1" dirty="0" smtClean="0">
                          <a:solidFill>
                            <a:srgbClr val="002060"/>
                          </a:solidFill>
                          <a:latin typeface="宋体" pitchFamily="2" charset="-122"/>
                          <a:ea typeface="宋体" pitchFamily="2" charset="-122"/>
                          <a:sym typeface="+mn-ea"/>
                        </a:rPr>
                        <a:t>西部：阿尔萨斯—洛林归还法国；</a:t>
                      </a:r>
                      <a:endParaRPr lang="zh-CN" altLang="en-US" sz="2000" b="1" dirty="0" smtClean="0">
                        <a:solidFill>
                          <a:srgbClr val="002060"/>
                        </a:solidFill>
                        <a:latin typeface="宋体" pitchFamily="2" charset="-122"/>
                        <a:ea typeface="宋体" pitchFamily="2" charset="-122"/>
                      </a:endParaRPr>
                    </a:p>
                    <a:p>
                      <a:pPr marL="342900" indent="-342900">
                        <a:lnSpc>
                          <a:spcPct val="130000"/>
                        </a:lnSpc>
                        <a:buFont typeface="Arial" panose="020B0604020202090204" pitchFamily="34" charset="0"/>
                        <a:buChar char="•"/>
                      </a:pPr>
                      <a:r>
                        <a:rPr lang="zh-CN" altLang="en-US" sz="2000" b="1" dirty="0" smtClean="0">
                          <a:solidFill>
                            <a:srgbClr val="002060"/>
                          </a:solidFill>
                          <a:latin typeface="宋体" pitchFamily="2" charset="-122"/>
                          <a:ea typeface="宋体" pitchFamily="2" charset="-122"/>
                          <a:sym typeface="+mn-ea"/>
                        </a:rPr>
                        <a:t>南部：承认奥地利、捷克斯洛伐克独立；</a:t>
                      </a:r>
                      <a:endParaRPr lang="zh-CN" altLang="en-US" sz="2000" b="1" dirty="0" smtClean="0">
                        <a:solidFill>
                          <a:srgbClr val="002060"/>
                        </a:solidFill>
                        <a:latin typeface="宋体" pitchFamily="2" charset="-122"/>
                        <a:ea typeface="宋体" pitchFamily="2" charset="-122"/>
                      </a:endParaRPr>
                    </a:p>
                    <a:p>
                      <a:pPr marL="342900" indent="-342900">
                        <a:lnSpc>
                          <a:spcPct val="130000"/>
                        </a:lnSpc>
                        <a:buFont typeface="Arial" panose="020B0604020202090204" pitchFamily="34" charset="0"/>
                        <a:buChar char="•"/>
                      </a:pPr>
                      <a:r>
                        <a:rPr lang="zh-CN" altLang="en-US" sz="2000" b="1" dirty="0" smtClean="0">
                          <a:solidFill>
                            <a:srgbClr val="002060"/>
                          </a:solidFill>
                          <a:latin typeface="宋体" pitchFamily="2" charset="-122"/>
                          <a:ea typeface="宋体" pitchFamily="2" charset="-122"/>
                          <a:sym typeface="+mn-ea"/>
                        </a:rPr>
                        <a:t>东部：承认波兰</a:t>
                      </a:r>
                      <a:endParaRPr lang="zh-CN" altLang="en-US" sz="2000" b="1" dirty="0" smtClean="0">
                        <a:solidFill>
                          <a:srgbClr val="002060"/>
                        </a:solidFill>
                        <a:latin typeface="宋体" pitchFamily="2" charset="-122"/>
                        <a:ea typeface="宋体" pitchFamily="2" charset="-122"/>
                        <a:sym typeface="+mn-ea"/>
                      </a:endParaRPr>
                    </a:p>
                  </a:txBody>
                  <a:tcPr>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r>
            </a:tbl>
          </a:graphicData>
        </a:graphic>
      </p:graphicFrame>
      <p:sp>
        <p:nvSpPr>
          <p:cNvPr id="42" name="矩形 41"/>
          <p:cNvSpPr/>
          <p:nvPr/>
        </p:nvSpPr>
        <p:spPr>
          <a:xfrm>
            <a:off x="138430" y="2834005"/>
            <a:ext cx="5833110" cy="1390015"/>
          </a:xfrm>
          <a:prstGeom prst="rect">
            <a:avLst/>
          </a:prstGeom>
          <a:noFill/>
          <a:ln w="762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矩形 42"/>
          <p:cNvSpPr/>
          <p:nvPr/>
        </p:nvSpPr>
        <p:spPr>
          <a:xfrm>
            <a:off x="138430" y="4264660"/>
            <a:ext cx="5833745" cy="450850"/>
          </a:xfrm>
          <a:prstGeom prst="rect">
            <a:avLst/>
          </a:prstGeom>
          <a:noFill/>
          <a:ln w="76200">
            <a:solidFill>
              <a:schemeClr val="accent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矩形 43"/>
          <p:cNvSpPr/>
          <p:nvPr/>
        </p:nvSpPr>
        <p:spPr>
          <a:xfrm>
            <a:off x="139065" y="4806950"/>
            <a:ext cx="5833110" cy="1632585"/>
          </a:xfrm>
          <a:prstGeom prst="rect">
            <a:avLst/>
          </a:prstGeom>
          <a:noFill/>
          <a:ln w="76200">
            <a:solidFill>
              <a:schemeClr val="accent4">
                <a:lumMod val="60000"/>
                <a:lumOff val="4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nvSpPr>
        <p:spPr>
          <a:xfrm>
            <a:off x="6118225" y="5233035"/>
            <a:ext cx="6000750" cy="798830"/>
          </a:xfrm>
          <a:prstGeom prst="rect">
            <a:avLst/>
          </a:prstGeom>
          <a:noFill/>
          <a:ln w="57150">
            <a:solidFill>
              <a:schemeClr val="accent3">
                <a:lumMod val="75000"/>
              </a:schemeClr>
            </a:solidFill>
          </a:ln>
          <a:extLst>
            <a:ext uri="{909E8E84-426E-40DD-AFC4-6F175D3DCCD1}">
              <a14:hiddenFill xmlns:a14="http://schemas.microsoft.com/office/drawing/2010/main">
                <a:solidFill>
                  <a:srgbClr val="C00000"/>
                </a:solidFill>
              </a14:hiddenFill>
            </a:ext>
          </a:extLst>
        </p:spPr>
        <p:txBody>
          <a:bodyPr wrap="square">
            <a:spAutoFit/>
          </a:bodyPr>
          <a:p>
            <a:pPr indent="0" algn="ctr" fontAlgn="auto">
              <a:lnSpc>
                <a:spcPct val="100000"/>
              </a:lnSpc>
              <a:spcBef>
                <a:spcPts val="0"/>
              </a:spcBef>
              <a:spcAft>
                <a:spcPts val="0"/>
              </a:spcAft>
            </a:pPr>
            <a:r>
              <a:rPr lang="zh-CN" altLang="en-US" sz="2200" b="1">
                <a:solidFill>
                  <a:srgbClr val="FF0000"/>
                </a:solidFill>
                <a:latin typeface="微软雅黑" charset="-122"/>
                <a:ea typeface="微软雅黑" charset="-122"/>
              </a:rPr>
              <a:t>帝国主义与苏联的矛盾：</a:t>
            </a:r>
            <a:endParaRPr lang="zh-CN" altLang="en-US" sz="2200" b="1">
              <a:solidFill>
                <a:srgbClr val="FF0000"/>
              </a:solidFill>
              <a:latin typeface="微软雅黑" charset="-122"/>
              <a:ea typeface="微软雅黑" charset="-122"/>
            </a:endParaRPr>
          </a:p>
          <a:p>
            <a:pPr indent="0" algn="ctr" fontAlgn="auto">
              <a:lnSpc>
                <a:spcPct val="100000"/>
              </a:lnSpc>
              <a:spcBef>
                <a:spcPts val="0"/>
              </a:spcBef>
              <a:spcAft>
                <a:spcPts val="0"/>
              </a:spcAft>
            </a:pPr>
            <a:r>
              <a:rPr lang="zh-CN" sz="2400" b="1">
                <a:solidFill>
                  <a:schemeClr val="tx1"/>
                </a:solidFill>
                <a:latin typeface="微软雅黑" charset="-122"/>
                <a:ea typeface="微软雅黑" charset="-122"/>
                <a:cs typeface="微软雅黑" charset="-122"/>
                <a:sym typeface="+mn-ea"/>
              </a:rPr>
              <a:t>敌视社会主义，</a:t>
            </a:r>
            <a:r>
              <a:rPr lang="zh-CN" sz="2400" b="1">
                <a:solidFill>
                  <a:schemeClr val="tx1"/>
                </a:solidFill>
                <a:latin typeface="微软雅黑" charset="-122"/>
                <a:ea typeface="微软雅黑" charset="-122"/>
                <a:cs typeface="微软雅黑" charset="-122"/>
              </a:rPr>
              <a:t>将苏联排除在外</a:t>
            </a:r>
            <a:endParaRPr lang="zh-CN" sz="2400" b="1">
              <a:solidFill>
                <a:schemeClr val="tx1"/>
              </a:solidFill>
              <a:latin typeface="微软雅黑" charset="-122"/>
              <a:ea typeface="微软雅黑" charset="-122"/>
              <a:cs typeface="微软雅黑" charset="-122"/>
            </a:endParaRPr>
          </a:p>
        </p:txBody>
      </p:sp>
      <p:sp>
        <p:nvSpPr>
          <p:cNvPr id="7" name="Text Box 3"/>
          <p:cNvSpPr txBox="1"/>
          <p:nvPr/>
        </p:nvSpPr>
        <p:spPr>
          <a:xfrm>
            <a:off x="6108700" y="2467610"/>
            <a:ext cx="6000115" cy="768350"/>
          </a:xfrm>
          <a:prstGeom prst="rect">
            <a:avLst/>
          </a:prstGeom>
          <a:noFill/>
          <a:ln w="76200">
            <a:solidFill>
              <a:srgbClr val="FF0000"/>
            </a:solidFill>
          </a:ln>
          <a:extLst>
            <a:ext uri="{909E8E84-426E-40DD-AFC4-6F175D3DCCD1}">
              <a14:hiddenFill xmlns:a14="http://schemas.microsoft.com/office/drawing/2010/main">
                <a:solidFill>
                  <a:srgbClr val="FFFF00"/>
                </a:solidFill>
              </a14:hiddenFill>
            </a:ext>
          </a:extLst>
        </p:spPr>
        <p:style>
          <a:lnRef idx="2">
            <a:schemeClr val="dk1"/>
          </a:lnRef>
          <a:fillRef idx="1">
            <a:schemeClr val="lt1"/>
          </a:fillRef>
          <a:effectRef idx="0">
            <a:schemeClr val="dk1"/>
          </a:effectRef>
          <a:fontRef idx="minor">
            <a:schemeClr val="dk1"/>
          </a:fontRef>
        </p:style>
        <p:txBody>
          <a:bodyPr wrap="square">
            <a:spAutoFit/>
          </a:bodyPr>
          <a:p>
            <a:pPr marR="0" algn="ctr" defTabSz="914400" eaLnBrk="1" hangingPunct="1">
              <a:buClrTx/>
              <a:buSzTx/>
              <a:buFontTx/>
              <a:defRPr/>
            </a:pPr>
            <a:r>
              <a:rPr kumimoji="0" lang="zh-CN" altLang="en-US" sz="2200" b="1" kern="1200" cap="none" spc="0" normalizeH="0" baseline="0" noProof="1">
                <a:solidFill>
                  <a:srgbClr val="FF0000"/>
                </a:solidFill>
                <a:latin typeface="微软雅黑" charset="-122"/>
                <a:ea typeface="微软雅黑" charset="-122"/>
                <a:cs typeface="+mn-cs"/>
              </a:rPr>
              <a:t>战胜国与战败国之间的矛盾：</a:t>
            </a:r>
            <a:endParaRPr kumimoji="0" lang="zh-CN" altLang="en-US" sz="2200" b="1" kern="1200" cap="none" spc="0" normalizeH="0" baseline="0" noProof="1">
              <a:solidFill>
                <a:srgbClr val="FF0000"/>
              </a:solidFill>
              <a:latin typeface="微软雅黑" charset="-122"/>
              <a:ea typeface="微软雅黑" charset="-122"/>
              <a:cs typeface="+mn-cs"/>
            </a:endParaRPr>
          </a:p>
          <a:p>
            <a:pPr marR="0" algn="ctr" defTabSz="914400" eaLnBrk="1" hangingPunct="1">
              <a:buClrTx/>
              <a:buSzTx/>
              <a:buFontTx/>
              <a:defRPr/>
            </a:pPr>
            <a:r>
              <a:rPr lang="zh-CN" altLang="en-US" sz="2200" b="1">
                <a:solidFill>
                  <a:schemeClr val="tx1"/>
                </a:solidFill>
                <a:latin typeface="微软雅黑" charset="-122"/>
                <a:ea typeface="微软雅黑" charset="-122"/>
                <a:sym typeface="+mn-ea"/>
              </a:rPr>
              <a:t>宰割战败国</a:t>
            </a:r>
            <a:r>
              <a:rPr kumimoji="0" lang="zh-CN" altLang="en-US" sz="2200" b="1" kern="1200" cap="none" spc="0" normalizeH="0" baseline="0" noProof="1">
                <a:solidFill>
                  <a:schemeClr val="tx1"/>
                </a:solidFill>
                <a:latin typeface="微软雅黑" charset="-122"/>
                <a:ea typeface="微软雅黑" charset="-122"/>
                <a:cs typeface="+mn-cs"/>
              </a:rPr>
              <a:t>引起德国的强烈复仇情绪</a:t>
            </a:r>
            <a:endParaRPr kumimoji="0" lang="zh-CN" altLang="en-US" sz="2200" b="1" kern="1200" cap="none" spc="0" normalizeH="0" baseline="0" noProof="1">
              <a:solidFill>
                <a:schemeClr val="tx1"/>
              </a:solidFill>
              <a:latin typeface="微软雅黑" charset="-122"/>
              <a:ea typeface="微软雅黑" charset="-122"/>
              <a:cs typeface="+mn-cs"/>
            </a:endParaRPr>
          </a:p>
        </p:txBody>
      </p:sp>
      <p:sp>
        <p:nvSpPr>
          <p:cNvPr id="8" name="Text Box 11" descr="绿色大理石"/>
          <p:cNvSpPr txBox="1">
            <a:spLocks noChangeArrowheads="1"/>
          </p:cNvSpPr>
          <p:nvPr/>
        </p:nvSpPr>
        <p:spPr bwMode="auto">
          <a:xfrm>
            <a:off x="6104255" y="4140835"/>
            <a:ext cx="6000750" cy="1004570"/>
          </a:xfrm>
          <a:prstGeom prst="rect">
            <a:avLst/>
          </a:prstGeom>
          <a:noFill/>
          <a:ln w="76200">
            <a:solidFill>
              <a:schemeClr val="accent4">
                <a:lumMod val="60000"/>
                <a:lumOff val="40000"/>
              </a:schemeClr>
            </a:solidFill>
          </a:ln>
          <a:extLst>
            <a:ext uri="{909E8E84-426E-40DD-AFC4-6F175D3DCCD1}">
              <a14:hiddenFill xmlns:a14="http://schemas.microsoft.com/office/drawing/2010/main">
                <a:solidFill>
                  <a:srgbClr val="FFFF00"/>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ctr">
              <a:lnSpc>
                <a:spcPct val="90000"/>
              </a:lnSpc>
              <a:buClrTx/>
              <a:buSzTx/>
              <a:buFontTx/>
              <a:defRPr/>
            </a:pPr>
            <a:r>
              <a:rPr lang="zh-CN" altLang="en-US" sz="2200" b="1">
                <a:solidFill>
                  <a:srgbClr val="FF0000"/>
                </a:solidFill>
                <a:latin typeface="微软雅黑" charset="-122"/>
                <a:ea typeface="微软雅黑" charset="-122"/>
                <a:sym typeface="+mn-ea"/>
              </a:rPr>
              <a:t>新独立国家的民族矛盾:</a:t>
            </a:r>
            <a:endParaRPr kumimoji="0" lang="zh-CN" altLang="en-US" sz="2200" b="1" kern="1200" cap="none" spc="0" normalizeH="0" baseline="0">
              <a:solidFill>
                <a:srgbClr val="FF0000"/>
              </a:solidFill>
              <a:latin typeface="微软雅黑" charset="-122"/>
              <a:ea typeface="微软雅黑" charset="-122"/>
            </a:endParaRPr>
          </a:p>
          <a:p>
            <a:pPr lvl="0" algn="ctr">
              <a:lnSpc>
                <a:spcPct val="90000"/>
              </a:lnSpc>
              <a:buClrTx/>
              <a:buSzTx/>
              <a:buFontTx/>
              <a:defRPr/>
            </a:pPr>
            <a:r>
              <a:rPr lang="en-US" altLang="zh-CN" sz="2200" b="1">
                <a:solidFill>
                  <a:schemeClr val="tx1"/>
                </a:solidFill>
                <a:latin typeface="微软雅黑" charset="-122"/>
                <a:ea typeface="微软雅黑" charset="-122"/>
                <a:sym typeface="+mn-ea"/>
              </a:rPr>
              <a:t>“</a:t>
            </a:r>
            <a:r>
              <a:rPr lang="zh-CN" altLang="en-US" sz="2200" b="1">
                <a:solidFill>
                  <a:schemeClr val="tx1"/>
                </a:solidFill>
                <a:latin typeface="微软雅黑" charset="-122"/>
                <a:ea typeface="微软雅黑" charset="-122"/>
                <a:sym typeface="+mn-ea"/>
              </a:rPr>
              <a:t>民族自决</a:t>
            </a:r>
            <a:r>
              <a:rPr lang="en-US" altLang="zh-CN" sz="2200" b="1">
                <a:solidFill>
                  <a:schemeClr val="tx1"/>
                </a:solidFill>
                <a:latin typeface="微软雅黑" charset="-122"/>
                <a:ea typeface="微软雅黑" charset="-122"/>
                <a:sym typeface="+mn-ea"/>
              </a:rPr>
              <a:t>”</a:t>
            </a:r>
            <a:r>
              <a:rPr lang="zh-CN" altLang="en-US" sz="2200" b="1">
                <a:solidFill>
                  <a:schemeClr val="tx1"/>
                </a:solidFill>
                <a:latin typeface="微软雅黑" charset="-122"/>
                <a:ea typeface="微软雅黑" charset="-122"/>
                <a:sym typeface="+mn-ea"/>
              </a:rPr>
              <a:t>原则实际是战胜国</a:t>
            </a:r>
            <a:endParaRPr lang="zh-CN" altLang="en-US" sz="2200" b="1">
              <a:solidFill>
                <a:schemeClr val="tx1"/>
              </a:solidFill>
              <a:latin typeface="微软雅黑" charset="-122"/>
              <a:ea typeface="微软雅黑" charset="-122"/>
              <a:sym typeface="+mn-ea"/>
            </a:endParaRPr>
          </a:p>
          <a:p>
            <a:pPr lvl="0" algn="ctr">
              <a:lnSpc>
                <a:spcPct val="90000"/>
              </a:lnSpc>
              <a:buClrTx/>
              <a:buSzTx/>
              <a:buFontTx/>
              <a:defRPr/>
            </a:pPr>
            <a:r>
              <a:rPr lang="zh-CN" altLang="en-US" sz="2200" b="1">
                <a:solidFill>
                  <a:schemeClr val="tx1"/>
                </a:solidFill>
                <a:latin typeface="微软雅黑" charset="-122"/>
                <a:ea typeface="微软雅黑" charset="-122"/>
                <a:sym typeface="+mn-ea"/>
              </a:rPr>
              <a:t>按自身利益</a:t>
            </a:r>
            <a:r>
              <a:rPr lang="zh-CN" altLang="en-US" sz="2200" b="1">
                <a:solidFill>
                  <a:schemeClr val="tx1"/>
                </a:solidFill>
                <a:latin typeface="微软雅黑" charset="-122"/>
                <a:ea typeface="微软雅黑" charset="-122"/>
                <a:sym typeface="+mn-ea"/>
              </a:rPr>
              <a:t>处理领土问题</a:t>
            </a:r>
            <a:endParaRPr lang="zh-CN" altLang="en-US" sz="2200" b="1">
              <a:solidFill>
                <a:schemeClr val="tx1"/>
              </a:solidFill>
              <a:latin typeface="微软雅黑" charset="-122"/>
              <a:ea typeface="微软雅黑" charset="-122"/>
              <a:sym typeface="+mn-ea"/>
            </a:endParaRPr>
          </a:p>
        </p:txBody>
      </p:sp>
      <p:sp>
        <p:nvSpPr>
          <p:cNvPr id="13" name="Text Box 8" descr="绿色大理石"/>
          <p:cNvSpPr txBox="1">
            <a:spLocks noChangeArrowheads="1"/>
          </p:cNvSpPr>
          <p:nvPr/>
        </p:nvSpPr>
        <p:spPr bwMode="auto">
          <a:xfrm>
            <a:off x="6110605" y="3284538"/>
            <a:ext cx="5999480" cy="768350"/>
          </a:xfrm>
          <a:prstGeom prst="rect">
            <a:avLst/>
          </a:prstGeom>
          <a:noFill/>
          <a:ln w="76200">
            <a:solidFill>
              <a:schemeClr val="accent1">
                <a:lumMod val="75000"/>
              </a:schemeClr>
            </a:solidFill>
          </a:ln>
          <a:extLst>
            <a:ext uri="{909E8E84-426E-40DD-AFC4-6F175D3DCCD1}">
              <a14:hiddenFill xmlns:a14="http://schemas.microsoft.com/office/drawing/2010/main">
                <a:solidFill>
                  <a:srgbClr val="FFFF00"/>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defRPr/>
            </a:pPr>
            <a:r>
              <a:rPr lang="zh-CN" altLang="en-US" sz="2200" b="1">
                <a:solidFill>
                  <a:srgbClr val="FF0000"/>
                </a:solidFill>
                <a:latin typeface="微软雅黑" charset="-122"/>
                <a:ea typeface="微软雅黑" charset="-122"/>
                <a:sym typeface="+mn-ea"/>
              </a:rPr>
              <a:t>帝国主义与殖民地半殖民地之间的矛盾</a:t>
            </a:r>
            <a:r>
              <a:rPr lang="zh-CN" altLang="en-US" sz="2200" b="1">
                <a:solidFill>
                  <a:srgbClr val="FF0000"/>
                </a:solidFill>
                <a:latin typeface="微软雅黑" charset="-122"/>
                <a:ea typeface="微软雅黑" charset="-122"/>
                <a:sym typeface="+mn-ea"/>
              </a:rPr>
              <a:t>:</a:t>
            </a:r>
            <a:endParaRPr lang="zh-CN" altLang="en-US" sz="2200" b="1">
              <a:solidFill>
                <a:srgbClr val="FF0000"/>
              </a:solidFill>
              <a:latin typeface="微软雅黑" charset="-122"/>
              <a:ea typeface="微软雅黑" charset="-122"/>
              <a:sym typeface="+mn-ea"/>
            </a:endParaRPr>
          </a:p>
          <a:p>
            <a:pPr lvl="0" algn="ctr">
              <a:buClrTx/>
              <a:buSzTx/>
              <a:buFontTx/>
              <a:defRPr/>
            </a:pPr>
            <a:r>
              <a:rPr lang="zh-CN" sz="2200" b="1">
                <a:solidFill>
                  <a:schemeClr val="tx1"/>
                </a:solidFill>
                <a:latin typeface="微软雅黑" charset="-122"/>
                <a:ea typeface="微软雅黑" charset="-122"/>
                <a:cs typeface="微软雅黑" charset="-122"/>
                <a:sym typeface="+mn-ea"/>
              </a:rPr>
              <a:t>奴役弱小民族，</a:t>
            </a:r>
            <a:r>
              <a:rPr lang="zh-CN" altLang="en-US" sz="2200" b="1">
                <a:solidFill>
                  <a:schemeClr val="tx1"/>
                </a:solidFill>
                <a:latin typeface="微软雅黑" charset="-122"/>
                <a:ea typeface="微软雅黑" charset="-122"/>
                <a:sym typeface="+mn-ea"/>
              </a:rPr>
              <a:t>委任统治实质是维护殖民统治</a:t>
            </a:r>
            <a:endParaRPr lang="zh-CN" altLang="en-US" sz="2200" b="1">
              <a:solidFill>
                <a:schemeClr val="tx1"/>
              </a:solidFill>
              <a:latin typeface="微软雅黑" charset="-122"/>
              <a:ea typeface="微软雅黑" charset="-122"/>
              <a:sym typeface="+mn-ea"/>
            </a:endParaRPr>
          </a:p>
        </p:txBody>
      </p:sp>
      <p:sp>
        <p:nvSpPr>
          <p:cNvPr id="15" name="文本框 14"/>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探究三：根据</a:t>
            </a:r>
            <a:r>
              <a:rPr lang="zh-CN" altLang="en-US" sz="2400" b="1" dirty="0">
                <a:solidFill>
                  <a:schemeClr val="tx1"/>
                </a:solidFill>
                <a:latin typeface="黑体" charset="-122"/>
                <a:ea typeface="黑体" charset="-122"/>
              </a:rPr>
              <a:t>材料及所学，归纳帝国主义重构秩序的措施，并多角度</a:t>
            </a:r>
            <a:r>
              <a:rPr lang="zh-CN" altLang="en-US" sz="2400" b="1" dirty="0">
                <a:solidFill>
                  <a:schemeClr val="tx1"/>
                </a:solidFill>
                <a:latin typeface="黑体" charset="-122"/>
                <a:ea typeface="黑体" charset="-122"/>
              </a:rPr>
              <a:t>分析其</a:t>
            </a:r>
            <a:r>
              <a:rPr lang="zh-CN" altLang="en-US" sz="2400" b="1" dirty="0">
                <a:solidFill>
                  <a:schemeClr val="tx1"/>
                </a:solidFill>
                <a:latin typeface="黑体" charset="-122"/>
                <a:ea typeface="黑体" charset="-122"/>
              </a:rPr>
              <a:t>影响。</a:t>
            </a:r>
            <a:endParaRPr lang="zh-CN" altLang="en-US" sz="2400" b="1" dirty="0">
              <a:solidFill>
                <a:schemeClr val="tx1"/>
              </a:solidFill>
              <a:latin typeface="黑体" charset="-122"/>
              <a:ea typeface="黑体" charset="-122"/>
            </a:endParaRPr>
          </a:p>
        </p:txBody>
      </p:sp>
      <p:sp>
        <p:nvSpPr>
          <p:cNvPr id="3" name="TextBox 5"/>
          <p:cNvSpPr txBox="1">
            <a:spLocks noChangeArrowheads="1"/>
          </p:cNvSpPr>
          <p:nvPr/>
        </p:nvSpPr>
        <p:spPr bwMode="auto">
          <a:xfrm>
            <a:off x="73660" y="1441450"/>
            <a:ext cx="12045315" cy="521970"/>
          </a:xfrm>
          <a:prstGeom prst="rect">
            <a:avLst/>
          </a:prstGeom>
          <a:noFill/>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vertOverflow="overflow" horzOverflow="overflow" vert="horz" wrap="square" numCol="1" spcCol="0" rtlCol="0" fromWordArt="0" anchor="ctr" anchorCtr="0" forceAA="0" compatLnSpc="1">
            <a:spAutoFit/>
          </a:bodyPr>
          <a:p>
            <a:pPr lvl="0" algn="ctr">
              <a:lnSpc>
                <a:spcPct val="100000"/>
              </a:lnSpc>
              <a:buClrTx/>
              <a:buSzTx/>
              <a:buFontTx/>
            </a:pPr>
            <a:r>
              <a:rPr lang="zh-CN" sz="2800" b="1">
                <a:latin typeface="方正清楷 简" panose="02000500000000000000" charset="-122"/>
                <a:ea typeface="方正清楷 简" panose="02000500000000000000" charset="-122"/>
                <a:cs typeface="方正清楷 简" panose="02000500000000000000" charset="-122"/>
                <a:sym typeface="+mn-ea"/>
              </a:rPr>
              <a:t>思考</a:t>
            </a:r>
            <a:r>
              <a:rPr lang="en-US" altLang="zh-CN" sz="2800" b="1">
                <a:latin typeface="方正清楷 简" panose="02000500000000000000" charset="-122"/>
                <a:ea typeface="方正清楷 简" panose="02000500000000000000" charset="-122"/>
                <a:cs typeface="方正清楷 简" panose="02000500000000000000" charset="-122"/>
                <a:sym typeface="+mn-ea"/>
              </a:rPr>
              <a:t>1</a:t>
            </a:r>
            <a:r>
              <a:rPr lang="zh-CN" altLang="en-US" sz="2800" b="1">
                <a:latin typeface="方正清楷 简" panose="02000500000000000000" charset="-122"/>
                <a:ea typeface="方正清楷 简" panose="02000500000000000000" charset="-122"/>
                <a:cs typeface="方正清楷 简" panose="02000500000000000000" charset="-122"/>
                <a:sym typeface="+mn-ea"/>
              </a:rPr>
              <a:t>：</a:t>
            </a:r>
            <a:r>
              <a:rPr lang="zh-CN" sz="2800" b="1">
                <a:latin typeface="方正清楷 简" panose="02000500000000000000" charset="-122"/>
                <a:ea typeface="方正清楷 简" panose="02000500000000000000" charset="-122"/>
                <a:cs typeface="方正清楷 简" panose="02000500000000000000" charset="-122"/>
                <a:sym typeface="+mn-ea"/>
              </a:rPr>
              <a:t>阅读教材，归纳梳理凡尔赛</a:t>
            </a:r>
            <a:r>
              <a:rPr lang="en-US" altLang="zh-CN" sz="2800" b="1">
                <a:latin typeface="方正清楷 简" panose="02000500000000000000" charset="-122"/>
                <a:ea typeface="方正清楷 简" panose="02000500000000000000" charset="-122"/>
                <a:cs typeface="方正清楷 简" panose="02000500000000000000" charset="-122"/>
                <a:sym typeface="+mn-ea"/>
              </a:rPr>
              <a:t>-</a:t>
            </a:r>
            <a:r>
              <a:rPr lang="zh-CN" altLang="en-US" sz="2800" b="1">
                <a:latin typeface="方正清楷 简" panose="02000500000000000000" charset="-122"/>
                <a:ea typeface="方正清楷 简" panose="02000500000000000000" charset="-122"/>
                <a:cs typeface="方正清楷 简" panose="02000500000000000000" charset="-122"/>
                <a:sym typeface="+mn-ea"/>
              </a:rPr>
              <a:t>华盛顿体系的主要内容。</a:t>
            </a:r>
            <a:endParaRPr lang="zh-CN" altLang="en-US" sz="2800" b="1">
              <a:latin typeface="方正清楷 简" panose="02000500000000000000" charset="-122"/>
              <a:ea typeface="方正清楷 简" panose="02000500000000000000" charset="-122"/>
              <a:cs typeface="方正清楷 简" panose="02000500000000000000"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down)">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3" grpId="0" bldLvl="0" animBg="1"/>
      <p:bldP spid="44" grpId="0" bldLvl="0" animBg="1"/>
      <p:bldP spid="12" grpId="0" bldLvl="0" animBg="1"/>
      <p:bldP spid="7" grpId="0" bldLvl="0" animBg="1"/>
      <p:bldP spid="8" grpId="0" bldLvl="0" animBg="1"/>
      <p:bldP spid="1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三、秩序</a:t>
            </a:r>
            <a:r>
              <a:rPr lang="zh-CN" altLang="en-US" b="1">
                <a:solidFill>
                  <a:srgbClr val="C00000"/>
                </a:solidFill>
                <a:latin typeface="黑体" charset="-122"/>
                <a:ea typeface="黑体" charset="-122"/>
                <a:cs typeface="黑体" charset="-122"/>
              </a:rPr>
              <a:t>重构</a:t>
            </a:r>
            <a:r>
              <a:rPr lang="zh-CN" altLang="en-US" b="1">
                <a:solidFill>
                  <a:schemeClr val="accent1">
                    <a:lumMod val="50000"/>
                  </a:schemeClr>
                </a:solidFill>
                <a:latin typeface="黑体" charset="-122"/>
                <a:ea typeface="黑体" charset="-122"/>
                <a:cs typeface="黑体" charset="-122"/>
              </a:rPr>
              <a:t>——帝国主义间矛盾</a:t>
            </a:r>
            <a:r>
              <a:rPr lang="zh-CN" altLang="en-US" b="1">
                <a:solidFill>
                  <a:schemeClr val="accent1">
                    <a:lumMod val="50000"/>
                  </a:schemeClr>
                </a:solidFill>
                <a:latin typeface="黑体" charset="-122"/>
                <a:ea typeface="黑体" charset="-122"/>
                <a:cs typeface="黑体" charset="-122"/>
              </a:rPr>
              <a:t>调节</a:t>
            </a:r>
            <a:endParaRPr lang="zh-CN" altLang="en-US" b="1">
              <a:solidFill>
                <a:schemeClr val="accent1">
                  <a:lumMod val="50000"/>
                </a:schemeClr>
              </a:solidFill>
              <a:latin typeface="黑体" charset="-122"/>
              <a:ea typeface="黑体" charset="-122"/>
              <a:cs typeface="黑体" charset="-122"/>
            </a:endParaRPr>
          </a:p>
        </p:txBody>
      </p:sp>
      <p:sp>
        <p:nvSpPr>
          <p:cNvPr id="2" name="文本框 1"/>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探究三：根据</a:t>
            </a:r>
            <a:r>
              <a:rPr lang="zh-CN" altLang="en-US" sz="2400" b="1" dirty="0">
                <a:solidFill>
                  <a:schemeClr val="tx1"/>
                </a:solidFill>
                <a:latin typeface="黑体" charset="-122"/>
                <a:ea typeface="黑体" charset="-122"/>
              </a:rPr>
              <a:t>材料及所学，归纳帝国主义重构秩序的措施，并多角度</a:t>
            </a:r>
            <a:r>
              <a:rPr lang="zh-CN" altLang="en-US" sz="2400" b="1" dirty="0">
                <a:solidFill>
                  <a:schemeClr val="tx1"/>
                </a:solidFill>
                <a:latin typeface="黑体" charset="-122"/>
                <a:ea typeface="黑体" charset="-122"/>
              </a:rPr>
              <a:t>分析其</a:t>
            </a:r>
            <a:r>
              <a:rPr lang="zh-CN" altLang="en-US" sz="2400" b="1" dirty="0">
                <a:solidFill>
                  <a:schemeClr val="tx1"/>
                </a:solidFill>
                <a:latin typeface="黑体" charset="-122"/>
                <a:ea typeface="黑体" charset="-122"/>
              </a:rPr>
              <a:t>影响。</a:t>
            </a:r>
            <a:endParaRPr lang="zh-CN" altLang="en-US" sz="2400" b="1" dirty="0">
              <a:solidFill>
                <a:schemeClr val="tx1"/>
              </a:solidFill>
              <a:latin typeface="黑体" charset="-122"/>
              <a:ea typeface="黑体" charset="-122"/>
            </a:endParaRPr>
          </a:p>
        </p:txBody>
      </p:sp>
      <p:sp>
        <p:nvSpPr>
          <p:cNvPr id="9" name="Text Box 3"/>
          <p:cNvSpPr txBox="1"/>
          <p:nvPr/>
        </p:nvSpPr>
        <p:spPr>
          <a:xfrm>
            <a:off x="6117590" y="2069465"/>
            <a:ext cx="6000115" cy="768350"/>
          </a:xfrm>
          <a:prstGeom prst="rect">
            <a:avLst/>
          </a:prstGeom>
          <a:noFill/>
          <a:ln w="76200">
            <a:solidFill>
              <a:srgbClr val="FF0000"/>
            </a:solidFill>
          </a:ln>
          <a:extLst>
            <a:ext uri="{909E8E84-426E-40DD-AFC4-6F175D3DCCD1}">
              <a14:hiddenFill xmlns:a14="http://schemas.microsoft.com/office/drawing/2010/main">
                <a:solidFill>
                  <a:srgbClr val="FFFF00"/>
                </a:solidFill>
              </a14:hiddenFill>
            </a:ext>
          </a:extLst>
        </p:spPr>
        <p:style>
          <a:lnRef idx="2">
            <a:schemeClr val="dk1"/>
          </a:lnRef>
          <a:fillRef idx="1">
            <a:schemeClr val="lt1"/>
          </a:fillRef>
          <a:effectRef idx="0">
            <a:schemeClr val="dk1"/>
          </a:effectRef>
          <a:fontRef idx="minor">
            <a:schemeClr val="dk1"/>
          </a:fontRef>
        </p:style>
        <p:txBody>
          <a:bodyPr wrap="square">
            <a:spAutoFit/>
          </a:bodyPr>
          <a:p>
            <a:pPr marR="0" algn="ctr" defTabSz="914400" eaLnBrk="1" hangingPunct="1">
              <a:buClrTx/>
              <a:buSzTx/>
              <a:buFontTx/>
              <a:defRPr/>
            </a:pPr>
            <a:r>
              <a:rPr kumimoji="0" lang="zh-CN" altLang="en-US" sz="2200" b="1" kern="1200" cap="none" spc="0" normalizeH="0" baseline="0" noProof="1">
                <a:solidFill>
                  <a:srgbClr val="FF0000"/>
                </a:solidFill>
                <a:latin typeface="微软雅黑" charset="-122"/>
                <a:ea typeface="微软雅黑" charset="-122"/>
                <a:cs typeface="+mn-cs"/>
              </a:rPr>
              <a:t>战胜国与战败国之间的矛盾：</a:t>
            </a:r>
            <a:endParaRPr kumimoji="0" lang="zh-CN" altLang="en-US" sz="2200" b="1" kern="1200" cap="none" spc="0" normalizeH="0" baseline="0" noProof="1">
              <a:solidFill>
                <a:srgbClr val="FF0000"/>
              </a:solidFill>
              <a:latin typeface="微软雅黑" charset="-122"/>
              <a:ea typeface="微软雅黑" charset="-122"/>
              <a:cs typeface="+mn-cs"/>
            </a:endParaRPr>
          </a:p>
          <a:p>
            <a:pPr marR="0" algn="ctr" defTabSz="914400" eaLnBrk="1" hangingPunct="1">
              <a:buClrTx/>
              <a:buSzTx/>
              <a:buFontTx/>
              <a:defRPr/>
            </a:pPr>
            <a:r>
              <a:rPr lang="zh-CN" altLang="en-US" sz="2200" b="1">
                <a:solidFill>
                  <a:schemeClr val="tx1"/>
                </a:solidFill>
                <a:latin typeface="微软雅黑" charset="-122"/>
                <a:ea typeface="微软雅黑" charset="-122"/>
                <a:sym typeface="+mn-ea"/>
              </a:rPr>
              <a:t>宰割战败国</a:t>
            </a:r>
            <a:r>
              <a:rPr kumimoji="0" lang="zh-CN" altLang="en-US" sz="2200" b="1" kern="1200" cap="none" spc="0" normalizeH="0" baseline="0" noProof="1">
                <a:solidFill>
                  <a:schemeClr val="tx1"/>
                </a:solidFill>
                <a:latin typeface="微软雅黑" charset="-122"/>
                <a:ea typeface="微软雅黑" charset="-122"/>
                <a:cs typeface="+mn-cs"/>
              </a:rPr>
              <a:t>引起德国的强烈复仇情绪</a:t>
            </a:r>
            <a:endParaRPr kumimoji="0" lang="zh-CN" altLang="en-US" sz="2200" b="1" kern="1200" cap="none" spc="0" normalizeH="0" baseline="0" noProof="1">
              <a:solidFill>
                <a:schemeClr val="tx1"/>
              </a:solidFill>
              <a:latin typeface="微软雅黑" charset="-122"/>
              <a:ea typeface="微软雅黑" charset="-122"/>
              <a:cs typeface="+mn-cs"/>
            </a:endParaRPr>
          </a:p>
        </p:txBody>
      </p:sp>
      <p:sp>
        <p:nvSpPr>
          <p:cNvPr id="10" name="Text Box 11" descr="绿色大理石"/>
          <p:cNvSpPr txBox="1">
            <a:spLocks noChangeArrowheads="1"/>
          </p:cNvSpPr>
          <p:nvPr/>
        </p:nvSpPr>
        <p:spPr bwMode="auto">
          <a:xfrm>
            <a:off x="6113145" y="3742690"/>
            <a:ext cx="6000750" cy="1004570"/>
          </a:xfrm>
          <a:prstGeom prst="rect">
            <a:avLst/>
          </a:prstGeom>
          <a:noFill/>
          <a:ln w="76200">
            <a:solidFill>
              <a:schemeClr val="accent4">
                <a:lumMod val="60000"/>
                <a:lumOff val="40000"/>
              </a:schemeClr>
            </a:solidFill>
          </a:ln>
          <a:extLst>
            <a:ext uri="{909E8E84-426E-40DD-AFC4-6F175D3DCCD1}">
              <a14:hiddenFill xmlns:a14="http://schemas.microsoft.com/office/drawing/2010/main">
                <a:solidFill>
                  <a:srgbClr val="FFFF00"/>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ctr">
              <a:lnSpc>
                <a:spcPct val="90000"/>
              </a:lnSpc>
              <a:buClrTx/>
              <a:buSzTx/>
              <a:buFontTx/>
              <a:defRPr/>
            </a:pPr>
            <a:r>
              <a:rPr lang="zh-CN" altLang="en-US" sz="2200" b="1">
                <a:solidFill>
                  <a:srgbClr val="FF0000"/>
                </a:solidFill>
                <a:latin typeface="微软雅黑" charset="-122"/>
                <a:ea typeface="微软雅黑" charset="-122"/>
                <a:sym typeface="+mn-ea"/>
              </a:rPr>
              <a:t>新独立国家的民族矛盾:</a:t>
            </a:r>
            <a:endParaRPr kumimoji="0" lang="zh-CN" altLang="en-US" sz="2200" b="1" kern="1200" cap="none" spc="0" normalizeH="0" baseline="0">
              <a:solidFill>
                <a:srgbClr val="FF0000"/>
              </a:solidFill>
              <a:latin typeface="微软雅黑" charset="-122"/>
              <a:ea typeface="微软雅黑" charset="-122"/>
            </a:endParaRPr>
          </a:p>
          <a:p>
            <a:pPr lvl="0" algn="ctr">
              <a:lnSpc>
                <a:spcPct val="90000"/>
              </a:lnSpc>
              <a:buClrTx/>
              <a:buSzTx/>
              <a:buFontTx/>
              <a:defRPr/>
            </a:pPr>
            <a:r>
              <a:rPr lang="en-US" altLang="zh-CN" sz="2200" b="1">
                <a:solidFill>
                  <a:schemeClr val="tx1"/>
                </a:solidFill>
                <a:latin typeface="微软雅黑" charset="-122"/>
                <a:ea typeface="微软雅黑" charset="-122"/>
                <a:sym typeface="+mn-ea"/>
              </a:rPr>
              <a:t>“</a:t>
            </a:r>
            <a:r>
              <a:rPr lang="zh-CN" altLang="en-US" sz="2200" b="1">
                <a:solidFill>
                  <a:schemeClr val="tx1"/>
                </a:solidFill>
                <a:latin typeface="微软雅黑" charset="-122"/>
                <a:ea typeface="微软雅黑" charset="-122"/>
                <a:sym typeface="+mn-ea"/>
              </a:rPr>
              <a:t>民族自决</a:t>
            </a:r>
            <a:r>
              <a:rPr lang="en-US" altLang="zh-CN" sz="2200" b="1">
                <a:solidFill>
                  <a:schemeClr val="tx1"/>
                </a:solidFill>
                <a:latin typeface="微软雅黑" charset="-122"/>
                <a:ea typeface="微软雅黑" charset="-122"/>
                <a:sym typeface="+mn-ea"/>
              </a:rPr>
              <a:t>”</a:t>
            </a:r>
            <a:r>
              <a:rPr lang="zh-CN" altLang="en-US" sz="2200" b="1">
                <a:solidFill>
                  <a:schemeClr val="tx1"/>
                </a:solidFill>
                <a:latin typeface="微软雅黑" charset="-122"/>
                <a:ea typeface="微软雅黑" charset="-122"/>
                <a:sym typeface="+mn-ea"/>
              </a:rPr>
              <a:t>原则实际是战胜国</a:t>
            </a:r>
            <a:endParaRPr lang="zh-CN" altLang="en-US" sz="2200" b="1">
              <a:solidFill>
                <a:schemeClr val="tx1"/>
              </a:solidFill>
              <a:latin typeface="微软雅黑" charset="-122"/>
              <a:ea typeface="微软雅黑" charset="-122"/>
              <a:sym typeface="+mn-ea"/>
            </a:endParaRPr>
          </a:p>
          <a:p>
            <a:pPr lvl="0" algn="ctr">
              <a:lnSpc>
                <a:spcPct val="90000"/>
              </a:lnSpc>
              <a:buClrTx/>
              <a:buSzTx/>
              <a:buFontTx/>
              <a:defRPr/>
            </a:pPr>
            <a:r>
              <a:rPr lang="zh-CN" altLang="en-US" sz="2200" b="1">
                <a:solidFill>
                  <a:schemeClr val="tx1"/>
                </a:solidFill>
                <a:latin typeface="微软雅黑" charset="-122"/>
                <a:ea typeface="微软雅黑" charset="-122"/>
                <a:sym typeface="+mn-ea"/>
              </a:rPr>
              <a:t>按自身利益</a:t>
            </a:r>
            <a:r>
              <a:rPr lang="zh-CN" altLang="en-US" sz="2200" b="1">
                <a:solidFill>
                  <a:schemeClr val="tx1"/>
                </a:solidFill>
                <a:latin typeface="微软雅黑" charset="-122"/>
                <a:ea typeface="微软雅黑" charset="-122"/>
                <a:sym typeface="+mn-ea"/>
              </a:rPr>
              <a:t>处理领土问题</a:t>
            </a:r>
            <a:endParaRPr lang="zh-CN" altLang="en-US" sz="2200" b="1">
              <a:solidFill>
                <a:schemeClr val="tx1"/>
              </a:solidFill>
              <a:latin typeface="微软雅黑" charset="-122"/>
              <a:ea typeface="微软雅黑" charset="-122"/>
              <a:sym typeface="+mn-ea"/>
            </a:endParaRPr>
          </a:p>
        </p:txBody>
      </p:sp>
      <p:sp>
        <p:nvSpPr>
          <p:cNvPr id="40" name="Text Box 8" descr="绿色大理石"/>
          <p:cNvSpPr txBox="1">
            <a:spLocks noChangeArrowheads="1"/>
          </p:cNvSpPr>
          <p:nvPr/>
        </p:nvSpPr>
        <p:spPr bwMode="auto">
          <a:xfrm>
            <a:off x="6119495" y="2886393"/>
            <a:ext cx="5999480" cy="768350"/>
          </a:xfrm>
          <a:prstGeom prst="rect">
            <a:avLst/>
          </a:prstGeom>
          <a:noFill/>
          <a:ln w="76200">
            <a:solidFill>
              <a:schemeClr val="accent1">
                <a:lumMod val="75000"/>
              </a:schemeClr>
            </a:solidFill>
          </a:ln>
          <a:extLst>
            <a:ext uri="{909E8E84-426E-40DD-AFC4-6F175D3DCCD1}">
              <a14:hiddenFill xmlns:a14="http://schemas.microsoft.com/office/drawing/2010/main">
                <a:solidFill>
                  <a:srgbClr val="FFFF00"/>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defRPr/>
            </a:pPr>
            <a:r>
              <a:rPr lang="zh-CN" altLang="en-US" sz="2200" b="1">
                <a:solidFill>
                  <a:srgbClr val="FF0000"/>
                </a:solidFill>
                <a:latin typeface="微软雅黑" charset="-122"/>
                <a:ea typeface="微软雅黑" charset="-122"/>
                <a:sym typeface="+mn-ea"/>
              </a:rPr>
              <a:t>帝国主义与殖民地半殖民地之间的矛盾</a:t>
            </a:r>
            <a:r>
              <a:rPr lang="zh-CN" altLang="en-US" sz="2200" b="1">
                <a:solidFill>
                  <a:srgbClr val="FF0000"/>
                </a:solidFill>
                <a:latin typeface="微软雅黑" charset="-122"/>
                <a:ea typeface="微软雅黑" charset="-122"/>
                <a:sym typeface="+mn-ea"/>
              </a:rPr>
              <a:t>:</a:t>
            </a:r>
            <a:endParaRPr lang="zh-CN" altLang="en-US" sz="2200" b="1">
              <a:solidFill>
                <a:srgbClr val="FF0000"/>
              </a:solidFill>
              <a:latin typeface="微软雅黑" charset="-122"/>
              <a:ea typeface="微软雅黑" charset="-122"/>
              <a:sym typeface="+mn-ea"/>
            </a:endParaRPr>
          </a:p>
          <a:p>
            <a:pPr lvl="0" algn="ctr">
              <a:buClrTx/>
              <a:buSzTx/>
              <a:buFontTx/>
              <a:defRPr/>
            </a:pPr>
            <a:r>
              <a:rPr lang="zh-CN" sz="2200" b="1">
                <a:solidFill>
                  <a:schemeClr val="tx1"/>
                </a:solidFill>
                <a:latin typeface="微软雅黑" charset="-122"/>
                <a:ea typeface="微软雅黑" charset="-122"/>
                <a:cs typeface="微软雅黑" charset="-122"/>
                <a:sym typeface="+mn-ea"/>
              </a:rPr>
              <a:t>奴役弱小民族，</a:t>
            </a:r>
            <a:r>
              <a:rPr lang="zh-CN" altLang="en-US" sz="2200" b="1">
                <a:solidFill>
                  <a:schemeClr val="tx1"/>
                </a:solidFill>
                <a:latin typeface="微软雅黑" charset="-122"/>
                <a:ea typeface="微软雅黑" charset="-122"/>
                <a:sym typeface="+mn-ea"/>
              </a:rPr>
              <a:t>委任统治实质是维护殖民统治</a:t>
            </a:r>
            <a:endParaRPr lang="zh-CN" altLang="en-US" sz="2200" b="1">
              <a:solidFill>
                <a:schemeClr val="tx1"/>
              </a:solidFill>
              <a:latin typeface="微软雅黑" charset="-122"/>
              <a:ea typeface="微软雅黑" charset="-122"/>
              <a:sym typeface="+mn-ea"/>
            </a:endParaRPr>
          </a:p>
        </p:txBody>
      </p:sp>
      <p:graphicFrame>
        <p:nvGraphicFramePr>
          <p:cNvPr id="6" name="表格 5"/>
          <p:cNvGraphicFramePr>
            <a:graphicFrameLocks noGrp="1"/>
          </p:cNvGraphicFramePr>
          <p:nvPr>
            <p:custDataLst>
              <p:tags r:id="rId1"/>
            </p:custDataLst>
          </p:nvPr>
        </p:nvGraphicFramePr>
        <p:xfrm>
          <a:off x="293370" y="3027045"/>
          <a:ext cx="5629910" cy="2704465"/>
        </p:xfrm>
        <a:graphic>
          <a:graphicData uri="http://schemas.openxmlformats.org/drawingml/2006/table">
            <a:tbl>
              <a:tblPr firstRow="1" bandRow="1">
                <a:tableStyleId>{8EC20E35-A176-4012-BC5E-935CFFF8708E}</a:tableStyleId>
              </a:tblPr>
              <a:tblGrid>
                <a:gridCol w="5629910"/>
              </a:tblGrid>
              <a:tr h="530225">
                <a:tc>
                  <a:txBody>
                    <a:bodyPr/>
                    <a:p>
                      <a:pPr algn="ctr">
                        <a:lnSpc>
                          <a:spcPct val="90000"/>
                        </a:lnSpc>
                      </a:pPr>
                      <a:r>
                        <a:rPr lang="zh-CN" altLang="en-US" sz="3200" dirty="0" smtClean="0">
                          <a:latin typeface="黑体" charset="-122"/>
                          <a:ea typeface="黑体" charset="-122"/>
                        </a:rPr>
                        <a:t>华盛顿体系</a:t>
                      </a:r>
                      <a:endParaRPr lang="zh-CN" altLang="en-US" sz="3200" dirty="0" smtClean="0">
                        <a:latin typeface="黑体" charset="-122"/>
                        <a:ea typeface="黑体" charset="-122"/>
                      </a:endParaRPr>
                    </a:p>
                  </a:txBody>
                  <a:tcPr>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2174240">
                <a:tc>
                  <a:txBody>
                    <a:bodyPr/>
                    <a:p>
                      <a:pPr lvl="0" algn="l">
                        <a:lnSpc>
                          <a:spcPct val="130000"/>
                        </a:lnSpc>
                        <a:buClrTx/>
                        <a:buSzTx/>
                        <a:buFontTx/>
                      </a:pPr>
                      <a:r>
                        <a:rPr lang="zh-CN" sz="2400" b="1">
                          <a:latin typeface="宋体" pitchFamily="2" charset="-122"/>
                          <a:ea typeface="宋体" pitchFamily="2" charset="-122"/>
                          <a:cs typeface="宋体" pitchFamily="2" charset="-122"/>
                        </a:rPr>
                        <a:t>①限制美国、英国、日本的海军军备；</a:t>
                      </a:r>
                      <a:endParaRPr lang="zh-CN" sz="2400" b="1">
                        <a:latin typeface="宋体" pitchFamily="2" charset="-122"/>
                        <a:ea typeface="宋体" pitchFamily="2" charset="-122"/>
                        <a:cs typeface="宋体" pitchFamily="2" charset="-122"/>
                      </a:endParaRPr>
                    </a:p>
                    <a:p>
                      <a:pPr lvl="0" algn="l">
                        <a:lnSpc>
                          <a:spcPct val="130000"/>
                        </a:lnSpc>
                        <a:buClrTx/>
                        <a:buSzTx/>
                        <a:buFontTx/>
                      </a:pPr>
                      <a:r>
                        <a:rPr lang="zh-CN" sz="2400" b="1">
                          <a:latin typeface="宋体" pitchFamily="2" charset="-122"/>
                          <a:ea typeface="宋体" pitchFamily="2" charset="-122"/>
                          <a:cs typeface="宋体" pitchFamily="2" charset="-122"/>
                        </a:rPr>
                        <a:t>②中国收回山东主权，但日本保留特权；</a:t>
                      </a:r>
                      <a:endParaRPr lang="zh-CN" sz="2400" b="1">
                        <a:latin typeface="宋体" pitchFamily="2" charset="-122"/>
                        <a:ea typeface="宋体" pitchFamily="2" charset="-122"/>
                        <a:cs typeface="宋体" pitchFamily="2" charset="-122"/>
                      </a:endParaRPr>
                    </a:p>
                    <a:p>
                      <a:pPr lvl="0" algn="l">
                        <a:lnSpc>
                          <a:spcPct val="110000"/>
                        </a:lnSpc>
                        <a:buClrTx/>
                        <a:buSzTx/>
                        <a:buFontTx/>
                      </a:pPr>
                      <a:r>
                        <a:rPr lang="zh-CN" sz="2400" b="1">
                          <a:latin typeface="宋体" pitchFamily="2" charset="-122"/>
                          <a:ea typeface="宋体" pitchFamily="2" charset="-122"/>
                          <a:cs typeface="宋体" pitchFamily="2" charset="-122"/>
                        </a:rPr>
                        <a:t>③“门户开放”“机会均等”作为侵略中国的共同原则</a:t>
                      </a:r>
                      <a:endParaRPr lang="zh-CN" sz="2400" b="1">
                        <a:latin typeface="宋体" pitchFamily="2" charset="-122"/>
                        <a:ea typeface="宋体" pitchFamily="2" charset="-122"/>
                        <a:cs typeface="宋体" pitchFamily="2" charset="-122"/>
                      </a:endParaRPr>
                    </a:p>
                    <a:p>
                      <a:pPr algn="ctr">
                        <a:lnSpc>
                          <a:spcPct val="90000"/>
                        </a:lnSpc>
                      </a:pPr>
                      <a:endParaRPr lang="zh-CN" altLang="en-US" sz="2400" b="1" dirty="0" smtClean="0">
                        <a:latin typeface="宋体" pitchFamily="2" charset="-122"/>
                        <a:ea typeface="宋体" pitchFamily="2" charset="-122"/>
                        <a:cs typeface="宋体" pitchFamily="2" charset="-122"/>
                      </a:endParaRPr>
                    </a:p>
                  </a:txBody>
                  <a:tcPr>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r>
            </a:tbl>
          </a:graphicData>
        </a:graphic>
      </p:graphicFrame>
      <p:sp>
        <p:nvSpPr>
          <p:cNvPr id="8" name="Text Box 5" descr="绿色大理石"/>
          <p:cNvSpPr txBox="1">
            <a:spLocks noChangeArrowheads="1"/>
          </p:cNvSpPr>
          <p:nvPr/>
        </p:nvSpPr>
        <p:spPr bwMode="auto">
          <a:xfrm>
            <a:off x="3750310" y="4149090"/>
            <a:ext cx="1830705" cy="460375"/>
          </a:xfrm>
          <a:prstGeom prst="rect">
            <a:avLst/>
          </a:prstGeom>
          <a:noFill/>
          <a:ln w="57150">
            <a:solidFill>
              <a:schemeClr val="tx1"/>
            </a:solidFill>
          </a:ln>
          <a:extLst>
            <a:ext uri="{909E8E84-426E-40DD-AFC4-6F175D3DCCD1}">
              <a14:hiddenFill xmlns:a14="http://schemas.microsoft.com/office/drawing/2010/main">
                <a:solidFill>
                  <a:srgbClr val="FFFF00"/>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defRPr/>
            </a:pPr>
            <a:endParaRPr lang="zh-CN" altLang="en-US" sz="2400" b="1">
              <a:solidFill>
                <a:schemeClr val="tx1"/>
              </a:solidFill>
              <a:latin typeface="微软雅黑" charset="-122"/>
              <a:ea typeface="微软雅黑" charset="-122"/>
              <a:sym typeface="+mn-ea"/>
            </a:endParaRPr>
          </a:p>
        </p:txBody>
      </p:sp>
      <p:sp>
        <p:nvSpPr>
          <p:cNvPr id="13" name="Text Box 5" descr="绿色大理石"/>
          <p:cNvSpPr txBox="1">
            <a:spLocks noChangeArrowheads="1"/>
          </p:cNvSpPr>
          <p:nvPr/>
        </p:nvSpPr>
        <p:spPr bwMode="auto">
          <a:xfrm>
            <a:off x="778510" y="4544060"/>
            <a:ext cx="1830705" cy="460375"/>
          </a:xfrm>
          <a:prstGeom prst="rect">
            <a:avLst/>
          </a:prstGeom>
          <a:noFill/>
          <a:ln w="57150">
            <a:solidFill>
              <a:schemeClr val="tx1"/>
            </a:solidFill>
          </a:ln>
          <a:extLst>
            <a:ext uri="{909E8E84-426E-40DD-AFC4-6F175D3DCCD1}">
              <a14:hiddenFill xmlns:a14="http://schemas.microsoft.com/office/drawing/2010/main">
                <a:solidFill>
                  <a:srgbClr val="FFFF00"/>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defRPr/>
            </a:pPr>
            <a:endParaRPr lang="zh-CN" altLang="en-US" sz="2400" b="1">
              <a:solidFill>
                <a:schemeClr val="tx1"/>
              </a:solidFill>
              <a:latin typeface="微软雅黑" charset="-122"/>
              <a:ea typeface="微软雅黑" charset="-122"/>
              <a:sym typeface="+mn-ea"/>
            </a:endParaRPr>
          </a:p>
        </p:txBody>
      </p:sp>
      <p:sp>
        <p:nvSpPr>
          <p:cNvPr id="7" name="Text Box 5" descr="绿色大理石"/>
          <p:cNvSpPr txBox="1">
            <a:spLocks noChangeArrowheads="1"/>
          </p:cNvSpPr>
          <p:nvPr/>
        </p:nvSpPr>
        <p:spPr bwMode="auto">
          <a:xfrm>
            <a:off x="6113145" y="5652453"/>
            <a:ext cx="5998210" cy="768350"/>
          </a:xfrm>
          <a:prstGeom prst="rect">
            <a:avLst/>
          </a:prstGeom>
          <a:noFill/>
          <a:ln w="57150">
            <a:solidFill>
              <a:schemeClr val="tx1"/>
            </a:solidFill>
          </a:ln>
          <a:extLst>
            <a:ext uri="{909E8E84-426E-40DD-AFC4-6F175D3DCCD1}">
              <a14:hiddenFill xmlns:a14="http://schemas.microsoft.com/office/drawing/2010/main">
                <a:solidFill>
                  <a:srgbClr val="FFFF00"/>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defRPr/>
            </a:pPr>
            <a:r>
              <a:rPr lang="zh-CN" altLang="en-US" sz="2200" b="1">
                <a:solidFill>
                  <a:srgbClr val="FF0000"/>
                </a:solidFill>
                <a:latin typeface="微软雅黑" charset="-122"/>
                <a:ea typeface="微软雅黑" charset="-122"/>
                <a:sym typeface="+mn-ea"/>
              </a:rPr>
              <a:t>战胜国之间的矛盾</a:t>
            </a:r>
            <a:r>
              <a:rPr lang="zh-CN" altLang="en-US" sz="2200" b="1">
                <a:solidFill>
                  <a:srgbClr val="FF0000"/>
                </a:solidFill>
                <a:latin typeface="微软雅黑" charset="-122"/>
                <a:ea typeface="微软雅黑" charset="-122"/>
                <a:sym typeface="+mn-ea"/>
              </a:rPr>
              <a:t>:  </a:t>
            </a:r>
            <a:endParaRPr lang="zh-CN" altLang="en-US" sz="2200" b="1">
              <a:solidFill>
                <a:srgbClr val="FF0000"/>
              </a:solidFill>
              <a:latin typeface="微软雅黑" charset="-122"/>
              <a:ea typeface="微软雅黑" charset="-122"/>
              <a:sym typeface="+mn-ea"/>
            </a:endParaRPr>
          </a:p>
          <a:p>
            <a:pPr lvl="0" algn="ctr">
              <a:buClrTx/>
              <a:buSzTx/>
              <a:buFontTx/>
              <a:defRPr/>
            </a:pPr>
            <a:r>
              <a:rPr lang="zh-CN" altLang="en-US" sz="2200" b="1">
                <a:solidFill>
                  <a:schemeClr val="tx1"/>
                </a:solidFill>
                <a:latin typeface="微软雅黑" charset="-122"/>
                <a:ea typeface="微软雅黑" charset="-122"/>
                <a:sym typeface="+mn-ea"/>
              </a:rPr>
              <a:t>分赃不均引发英美、英法、美日矛盾</a:t>
            </a:r>
            <a:endParaRPr lang="zh-CN" altLang="en-US" sz="2200" b="1">
              <a:solidFill>
                <a:schemeClr val="tx1"/>
              </a:solidFill>
              <a:latin typeface="微软雅黑" charset="-122"/>
              <a:ea typeface="微软雅黑" charset="-122"/>
              <a:sym typeface="+mn-ea"/>
            </a:endParaRPr>
          </a:p>
        </p:txBody>
      </p:sp>
      <p:sp>
        <p:nvSpPr>
          <p:cNvPr id="12" name="文本框 11"/>
          <p:cNvSpPr txBox="1"/>
          <p:nvPr/>
        </p:nvSpPr>
        <p:spPr>
          <a:xfrm>
            <a:off x="6119495" y="4800600"/>
            <a:ext cx="5995035" cy="798830"/>
          </a:xfrm>
          <a:prstGeom prst="rect">
            <a:avLst/>
          </a:prstGeom>
          <a:noFill/>
          <a:ln w="57150">
            <a:solidFill>
              <a:schemeClr val="accent3">
                <a:lumMod val="75000"/>
              </a:schemeClr>
            </a:solidFill>
          </a:ln>
          <a:extLst>
            <a:ext uri="{909E8E84-426E-40DD-AFC4-6F175D3DCCD1}">
              <a14:hiddenFill xmlns:a14="http://schemas.microsoft.com/office/drawing/2010/main">
                <a:solidFill>
                  <a:srgbClr val="C00000"/>
                </a:solidFill>
              </a14:hiddenFill>
            </a:ext>
          </a:extLst>
        </p:spPr>
        <p:txBody>
          <a:bodyPr wrap="square">
            <a:spAutoFit/>
          </a:bodyPr>
          <a:p>
            <a:pPr indent="0" algn="ctr" fontAlgn="auto">
              <a:lnSpc>
                <a:spcPct val="100000"/>
              </a:lnSpc>
              <a:spcBef>
                <a:spcPts val="0"/>
              </a:spcBef>
              <a:spcAft>
                <a:spcPts val="0"/>
              </a:spcAft>
            </a:pPr>
            <a:r>
              <a:rPr lang="zh-CN" altLang="en-US" sz="2200" b="1">
                <a:solidFill>
                  <a:srgbClr val="FF0000"/>
                </a:solidFill>
                <a:latin typeface="微软雅黑" charset="-122"/>
                <a:ea typeface="微软雅黑" charset="-122"/>
              </a:rPr>
              <a:t>帝国主义与苏联的矛盾：</a:t>
            </a:r>
            <a:endParaRPr lang="zh-CN" altLang="en-US" sz="2200" b="1">
              <a:solidFill>
                <a:srgbClr val="FF0000"/>
              </a:solidFill>
              <a:latin typeface="微软雅黑" charset="-122"/>
              <a:ea typeface="微软雅黑" charset="-122"/>
            </a:endParaRPr>
          </a:p>
          <a:p>
            <a:pPr indent="0" algn="ctr" fontAlgn="auto">
              <a:lnSpc>
                <a:spcPct val="100000"/>
              </a:lnSpc>
              <a:spcBef>
                <a:spcPts val="0"/>
              </a:spcBef>
              <a:spcAft>
                <a:spcPts val="0"/>
              </a:spcAft>
            </a:pPr>
            <a:r>
              <a:rPr lang="zh-CN" sz="2400" b="1">
                <a:solidFill>
                  <a:schemeClr val="tx1"/>
                </a:solidFill>
                <a:latin typeface="微软雅黑" charset="-122"/>
                <a:ea typeface="微软雅黑" charset="-122"/>
                <a:cs typeface="微软雅黑" charset="-122"/>
                <a:sym typeface="+mn-ea"/>
              </a:rPr>
              <a:t>敌视社会主义，</a:t>
            </a:r>
            <a:r>
              <a:rPr lang="zh-CN" sz="2400" b="1">
                <a:solidFill>
                  <a:schemeClr val="tx1"/>
                </a:solidFill>
                <a:latin typeface="微软雅黑" charset="-122"/>
                <a:ea typeface="微软雅黑" charset="-122"/>
                <a:cs typeface="微软雅黑" charset="-122"/>
              </a:rPr>
              <a:t>将苏联排除在外</a:t>
            </a:r>
            <a:endParaRPr lang="zh-CN" sz="2400" b="1">
              <a:solidFill>
                <a:schemeClr val="tx1"/>
              </a:solidFill>
              <a:latin typeface="微软雅黑" charset="-122"/>
              <a:ea typeface="微软雅黑" charset="-122"/>
              <a:cs typeface="微软雅黑" charset="-122"/>
            </a:endParaRPr>
          </a:p>
        </p:txBody>
      </p:sp>
      <p:sp>
        <p:nvSpPr>
          <p:cNvPr id="5" name="Text Box 5" descr="绿色大理石"/>
          <p:cNvSpPr txBox="1">
            <a:spLocks noChangeArrowheads="1"/>
          </p:cNvSpPr>
          <p:nvPr/>
        </p:nvSpPr>
        <p:spPr bwMode="auto">
          <a:xfrm>
            <a:off x="680085" y="3688715"/>
            <a:ext cx="617220" cy="460375"/>
          </a:xfrm>
          <a:prstGeom prst="rect">
            <a:avLst/>
          </a:prstGeom>
          <a:noFill/>
          <a:ln w="57150">
            <a:solidFill>
              <a:schemeClr val="tx1"/>
            </a:solidFill>
          </a:ln>
          <a:extLst>
            <a:ext uri="{909E8E84-426E-40DD-AFC4-6F175D3DCCD1}">
              <a14:hiddenFill xmlns:a14="http://schemas.microsoft.com/office/drawing/2010/main">
                <a:solidFill>
                  <a:srgbClr val="FFFF00"/>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defRPr/>
            </a:pPr>
            <a:endParaRPr lang="en-US" altLang="zh-CN" sz="2400" b="1">
              <a:solidFill>
                <a:schemeClr val="tx1"/>
              </a:solidFill>
              <a:latin typeface="微软雅黑" charset="-122"/>
              <a:ea typeface="微软雅黑" charset="-122"/>
              <a:sym typeface="+mn-ea"/>
            </a:endParaRPr>
          </a:p>
        </p:txBody>
      </p:sp>
      <p:sp>
        <p:nvSpPr>
          <p:cNvPr id="14" name="Text Box 5" descr="绿色大理石"/>
          <p:cNvSpPr txBox="1">
            <a:spLocks noChangeArrowheads="1"/>
          </p:cNvSpPr>
          <p:nvPr/>
        </p:nvSpPr>
        <p:spPr bwMode="auto">
          <a:xfrm>
            <a:off x="4686300" y="3655060"/>
            <a:ext cx="617220" cy="460375"/>
          </a:xfrm>
          <a:prstGeom prst="rect">
            <a:avLst/>
          </a:prstGeom>
          <a:noFill/>
          <a:ln w="57150">
            <a:solidFill>
              <a:schemeClr val="tx1"/>
            </a:solidFill>
          </a:ln>
          <a:extLst>
            <a:ext uri="{909E8E84-426E-40DD-AFC4-6F175D3DCCD1}">
              <a14:hiddenFill xmlns:a14="http://schemas.microsoft.com/office/drawing/2010/main">
                <a:solidFill>
                  <a:srgbClr val="FFFF00"/>
                </a:solidFill>
              </a14:hiddenFill>
            </a:ext>
          </a:extLst>
        </p:spPr>
        <p:style>
          <a:lnRef idx="2">
            <a:schemeClr val="dk1"/>
          </a:lnRef>
          <a:fillRef idx="1">
            <a:schemeClr val="lt1"/>
          </a:fillRef>
          <a:effectRef idx="0">
            <a:schemeClr val="dk1"/>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defRPr/>
            </a:pPr>
            <a:endParaRPr lang="en-US" altLang="zh-CN" sz="2400" b="1">
              <a:solidFill>
                <a:schemeClr val="tx1"/>
              </a:solidFill>
              <a:latin typeface="微软雅黑" charset="-122"/>
              <a:ea typeface="微软雅黑" charset="-122"/>
              <a:sym typeface="+mn-ea"/>
            </a:endParaRPr>
          </a:p>
        </p:txBody>
      </p:sp>
      <p:sp>
        <p:nvSpPr>
          <p:cNvPr id="15" name="TextBox 5"/>
          <p:cNvSpPr txBox="1">
            <a:spLocks noChangeArrowheads="1"/>
          </p:cNvSpPr>
          <p:nvPr/>
        </p:nvSpPr>
        <p:spPr bwMode="auto">
          <a:xfrm>
            <a:off x="73660" y="1441450"/>
            <a:ext cx="12045315" cy="521970"/>
          </a:xfrm>
          <a:prstGeom prst="rect">
            <a:avLst/>
          </a:prstGeom>
          <a:noFill/>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vertOverflow="overflow" horzOverflow="overflow" vert="horz" wrap="square" numCol="1" spcCol="0" rtlCol="0" fromWordArt="0" anchor="ctr" anchorCtr="0" forceAA="0" compatLnSpc="1">
            <a:spAutoFit/>
          </a:bodyPr>
          <a:p>
            <a:pPr lvl="0" algn="ctr">
              <a:lnSpc>
                <a:spcPct val="100000"/>
              </a:lnSpc>
              <a:buClrTx/>
              <a:buSzTx/>
              <a:buFontTx/>
            </a:pPr>
            <a:r>
              <a:rPr lang="zh-CN" sz="2800" b="1">
                <a:latin typeface="方正清楷 简" panose="02000500000000000000" charset="-122"/>
                <a:ea typeface="方正清楷 简" panose="02000500000000000000" charset="-122"/>
                <a:cs typeface="方正清楷 简" panose="02000500000000000000" charset="-122"/>
                <a:sym typeface="+mn-ea"/>
              </a:rPr>
              <a:t>思考</a:t>
            </a:r>
            <a:r>
              <a:rPr lang="en-US" altLang="zh-CN" sz="2800" b="1">
                <a:latin typeface="方正清楷 简" panose="02000500000000000000" charset="-122"/>
                <a:ea typeface="方正清楷 简" panose="02000500000000000000" charset="-122"/>
                <a:cs typeface="方正清楷 简" panose="02000500000000000000" charset="-122"/>
                <a:sym typeface="+mn-ea"/>
              </a:rPr>
              <a:t>1</a:t>
            </a:r>
            <a:r>
              <a:rPr lang="zh-CN" altLang="en-US" sz="2800" b="1">
                <a:latin typeface="方正清楷 简" panose="02000500000000000000" charset="-122"/>
                <a:ea typeface="方正清楷 简" panose="02000500000000000000" charset="-122"/>
                <a:cs typeface="方正清楷 简" panose="02000500000000000000" charset="-122"/>
                <a:sym typeface="+mn-ea"/>
              </a:rPr>
              <a:t>：</a:t>
            </a:r>
            <a:r>
              <a:rPr lang="zh-CN" sz="2800" b="1">
                <a:latin typeface="方正清楷 简" panose="02000500000000000000" charset="-122"/>
                <a:ea typeface="方正清楷 简" panose="02000500000000000000" charset="-122"/>
                <a:cs typeface="方正清楷 简" panose="02000500000000000000" charset="-122"/>
                <a:sym typeface="+mn-ea"/>
              </a:rPr>
              <a:t>阅读教材，归纳梳理凡尔赛</a:t>
            </a:r>
            <a:r>
              <a:rPr lang="en-US" altLang="zh-CN" sz="2800" b="1">
                <a:latin typeface="方正清楷 简" panose="02000500000000000000" charset="-122"/>
                <a:ea typeface="方正清楷 简" panose="02000500000000000000" charset="-122"/>
                <a:cs typeface="方正清楷 简" panose="02000500000000000000" charset="-122"/>
                <a:sym typeface="+mn-ea"/>
              </a:rPr>
              <a:t>-</a:t>
            </a:r>
            <a:r>
              <a:rPr lang="zh-CN" altLang="en-US" sz="2800" b="1">
                <a:latin typeface="方正清楷 简" panose="02000500000000000000" charset="-122"/>
                <a:ea typeface="方正清楷 简" panose="02000500000000000000" charset="-122"/>
                <a:cs typeface="方正清楷 简" panose="02000500000000000000" charset="-122"/>
                <a:sym typeface="+mn-ea"/>
              </a:rPr>
              <a:t>华盛顿体系的主要内容。</a:t>
            </a:r>
            <a:endParaRPr lang="zh-CN" altLang="en-US" sz="2800" b="1">
              <a:latin typeface="方正清楷 简" panose="02000500000000000000" charset="-122"/>
              <a:ea typeface="方正清楷 简" panose="02000500000000000000" charset="-122"/>
              <a:cs typeface="方正清楷 简" panose="02000500000000000000"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7" grpId="0" bldLvl="0" animBg="1"/>
      <p:bldP spid="8" grpId="0" animBg="1"/>
      <p:bldP spid="5" grpId="0" bldLvl="0" animBg="1"/>
      <p:bldP spid="1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三、秩序</a:t>
            </a:r>
            <a:r>
              <a:rPr lang="zh-CN" altLang="en-US" b="1">
                <a:solidFill>
                  <a:srgbClr val="C00000"/>
                </a:solidFill>
                <a:latin typeface="黑体" charset="-122"/>
                <a:ea typeface="黑体" charset="-122"/>
                <a:cs typeface="黑体" charset="-122"/>
              </a:rPr>
              <a:t>重构</a:t>
            </a:r>
            <a:r>
              <a:rPr lang="zh-CN" altLang="en-US" b="1">
                <a:solidFill>
                  <a:schemeClr val="accent1">
                    <a:lumMod val="50000"/>
                  </a:schemeClr>
                </a:solidFill>
                <a:latin typeface="黑体" charset="-122"/>
                <a:ea typeface="黑体" charset="-122"/>
                <a:cs typeface="黑体" charset="-122"/>
              </a:rPr>
              <a:t>——帝国主义间矛盾</a:t>
            </a:r>
            <a:r>
              <a:rPr lang="zh-CN" altLang="en-US" b="1">
                <a:solidFill>
                  <a:schemeClr val="accent1">
                    <a:lumMod val="50000"/>
                  </a:schemeClr>
                </a:solidFill>
                <a:latin typeface="黑体" charset="-122"/>
                <a:ea typeface="黑体" charset="-122"/>
                <a:cs typeface="黑体" charset="-122"/>
              </a:rPr>
              <a:t>调节</a:t>
            </a:r>
            <a:endParaRPr lang="zh-CN" altLang="en-US" b="1">
              <a:solidFill>
                <a:schemeClr val="accent1">
                  <a:lumMod val="50000"/>
                </a:schemeClr>
              </a:solidFill>
              <a:latin typeface="黑体" charset="-122"/>
              <a:ea typeface="黑体" charset="-122"/>
              <a:cs typeface="黑体" charset="-122"/>
            </a:endParaRPr>
          </a:p>
        </p:txBody>
      </p:sp>
      <p:sp>
        <p:nvSpPr>
          <p:cNvPr id="2" name="文本框 1"/>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探究三：根据</a:t>
            </a:r>
            <a:r>
              <a:rPr lang="zh-CN" altLang="en-US" sz="2400" b="1" dirty="0">
                <a:solidFill>
                  <a:schemeClr val="tx1"/>
                </a:solidFill>
                <a:latin typeface="黑体" charset="-122"/>
                <a:ea typeface="黑体" charset="-122"/>
              </a:rPr>
              <a:t>材料及所学，归纳帝国主义重构秩序的措施，并多角度</a:t>
            </a:r>
            <a:r>
              <a:rPr lang="zh-CN" altLang="en-US" sz="2400" b="1" dirty="0">
                <a:solidFill>
                  <a:schemeClr val="tx1"/>
                </a:solidFill>
                <a:latin typeface="黑体" charset="-122"/>
                <a:ea typeface="黑体" charset="-122"/>
              </a:rPr>
              <a:t>分析其</a:t>
            </a:r>
            <a:r>
              <a:rPr lang="zh-CN" altLang="en-US" sz="2400" b="1" dirty="0">
                <a:solidFill>
                  <a:schemeClr val="tx1"/>
                </a:solidFill>
                <a:latin typeface="黑体" charset="-122"/>
                <a:ea typeface="黑体" charset="-122"/>
              </a:rPr>
              <a:t>影响。</a:t>
            </a:r>
            <a:endParaRPr lang="zh-CN" altLang="en-US" sz="2400" b="1" dirty="0">
              <a:solidFill>
                <a:schemeClr val="tx1"/>
              </a:solidFill>
              <a:latin typeface="黑体" charset="-122"/>
              <a:ea typeface="黑体" charset="-122"/>
            </a:endParaRPr>
          </a:p>
        </p:txBody>
      </p:sp>
      <p:sp>
        <p:nvSpPr>
          <p:cNvPr id="3" name="TextBox 5"/>
          <p:cNvSpPr txBox="1">
            <a:spLocks noChangeArrowheads="1"/>
          </p:cNvSpPr>
          <p:nvPr/>
        </p:nvSpPr>
        <p:spPr bwMode="auto">
          <a:xfrm>
            <a:off x="73660" y="1347470"/>
            <a:ext cx="12045315" cy="521970"/>
          </a:xfrm>
          <a:prstGeom prst="rect">
            <a:avLst/>
          </a:prstGeom>
          <a:noFill/>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vertOverflow="overflow" horzOverflow="overflow" vert="horz" wrap="square" numCol="1" spcCol="0" rtlCol="0" fromWordArt="0" anchor="ctr" anchorCtr="0" forceAA="0" compatLnSpc="1">
            <a:spAutoFit/>
          </a:bodyPr>
          <a:p>
            <a:pPr lvl="0" algn="ctr">
              <a:lnSpc>
                <a:spcPct val="100000"/>
              </a:lnSpc>
              <a:buClrTx/>
              <a:buSzTx/>
              <a:buFontTx/>
            </a:pPr>
            <a:r>
              <a:rPr lang="zh-CN" sz="2800" b="1">
                <a:latin typeface="方正清楷 简" panose="02000500000000000000" charset="-122"/>
                <a:ea typeface="方正清楷 简" panose="02000500000000000000" charset="-122"/>
                <a:cs typeface="方正清楷 简" panose="02000500000000000000" charset="-122"/>
                <a:sym typeface="+mn-ea"/>
              </a:rPr>
              <a:t>思考</a:t>
            </a:r>
            <a:r>
              <a:rPr lang="en-US" altLang="zh-CN" sz="2800" b="1">
                <a:latin typeface="方正清楷 简" panose="02000500000000000000" charset="-122"/>
                <a:ea typeface="方正清楷 简" panose="02000500000000000000" charset="-122"/>
                <a:cs typeface="方正清楷 简" panose="02000500000000000000" charset="-122"/>
                <a:sym typeface="+mn-ea"/>
              </a:rPr>
              <a:t>2</a:t>
            </a:r>
            <a:r>
              <a:rPr lang="zh-CN" altLang="en-US" sz="2800" b="1">
                <a:latin typeface="方正清楷 简" panose="02000500000000000000" charset="-122"/>
                <a:ea typeface="方正清楷 简" panose="02000500000000000000" charset="-122"/>
                <a:cs typeface="方正清楷 简" panose="02000500000000000000" charset="-122"/>
                <a:sym typeface="+mn-ea"/>
              </a:rPr>
              <a:t>：</a:t>
            </a:r>
            <a:r>
              <a:rPr lang="zh-CN" sz="2800" b="1">
                <a:latin typeface="方正清楷 简" panose="02000500000000000000" charset="-122"/>
                <a:ea typeface="方正清楷 简" panose="02000500000000000000" charset="-122"/>
                <a:cs typeface="方正清楷 简" panose="02000500000000000000" charset="-122"/>
                <a:sym typeface="+mn-ea"/>
              </a:rPr>
              <a:t>依据课本及材</a:t>
            </a:r>
            <a:r>
              <a:rPr lang="zh-CN" sz="2800" b="1">
                <a:latin typeface="方正清楷 简" panose="02000500000000000000" charset="-122"/>
                <a:ea typeface="方正清楷 简" panose="02000500000000000000" charset="-122"/>
                <a:cs typeface="方正清楷 简" panose="02000500000000000000" charset="-122"/>
                <a:sym typeface="+mn-ea"/>
              </a:rPr>
              <a:t>料，了解国际联盟的内容及影响</a:t>
            </a:r>
            <a:r>
              <a:rPr lang="zh-CN" altLang="en-US" sz="2800" b="1">
                <a:latin typeface="方正清楷 简" panose="02000500000000000000" charset="-122"/>
                <a:ea typeface="方正清楷 简" panose="02000500000000000000" charset="-122"/>
                <a:cs typeface="方正清楷 简" panose="02000500000000000000" charset="-122"/>
                <a:sym typeface="+mn-ea"/>
              </a:rPr>
              <a:t>。</a:t>
            </a:r>
            <a:endParaRPr lang="zh-CN" altLang="en-US" sz="2800" b="1">
              <a:latin typeface="方正清楷 简" panose="02000500000000000000" charset="-122"/>
              <a:ea typeface="方正清楷 简" panose="02000500000000000000" charset="-122"/>
              <a:cs typeface="方正清楷 简" panose="02000500000000000000" charset="-122"/>
              <a:sym typeface="+mn-ea"/>
            </a:endParaRPr>
          </a:p>
        </p:txBody>
      </p:sp>
      <p:sp>
        <p:nvSpPr>
          <p:cNvPr id="101" name="文本框 100"/>
          <p:cNvSpPr txBox="1"/>
          <p:nvPr/>
        </p:nvSpPr>
        <p:spPr bwMode="auto">
          <a:xfrm>
            <a:off x="147955" y="2000250"/>
            <a:ext cx="1963420" cy="460375"/>
          </a:xfrm>
          <a:prstGeom prst="rect">
            <a:avLst/>
          </a:prstGeom>
          <a:noFill/>
          <a:ln>
            <a:noFill/>
          </a:ln>
          <a:effectLst/>
        </p:spPr>
        <p:txBody>
          <a:bodyPr wrap="square" rtlCol="0">
            <a:spAutoFit/>
          </a:bodyPr>
          <a:p>
            <a:pPr lvl="0" algn="l">
              <a:buClrTx/>
              <a:buSzTx/>
              <a:buFontTx/>
            </a:pPr>
            <a:r>
              <a:rPr lang="zh-CN" altLang="en-US" sz="2400" b="1" dirty="0" smtClean="0">
                <a:latin typeface="微软雅黑" charset="-122"/>
                <a:ea typeface="微软雅黑" charset="-122"/>
                <a:cs typeface="微软雅黑" charset="-122"/>
                <a:sym typeface="+mn-ea"/>
              </a:rPr>
              <a:t>（1）时间：</a:t>
            </a:r>
            <a:endParaRPr lang="zh-CN" altLang="en-US" sz="2400" b="1" dirty="0" smtClean="0">
              <a:latin typeface="微软雅黑" charset="-122"/>
              <a:ea typeface="微软雅黑" charset="-122"/>
              <a:cs typeface="微软雅黑" charset="-122"/>
              <a:sym typeface="+mn-ea"/>
            </a:endParaRPr>
          </a:p>
        </p:txBody>
      </p:sp>
      <p:sp>
        <p:nvSpPr>
          <p:cNvPr id="7" name="文本框 6"/>
          <p:cNvSpPr txBox="1"/>
          <p:nvPr/>
        </p:nvSpPr>
        <p:spPr>
          <a:xfrm>
            <a:off x="2110740" y="4117975"/>
            <a:ext cx="5586095" cy="534035"/>
          </a:xfrm>
          <a:prstGeom prst="rect">
            <a:avLst/>
          </a:prstGeom>
          <a:noFill/>
          <a:ln w="9525">
            <a:noFill/>
          </a:ln>
        </p:spPr>
        <p:txBody>
          <a:bodyPr wrap="square">
            <a:spAutoFit/>
          </a:bodyPr>
          <a:p>
            <a:pPr>
              <a:lnSpc>
                <a:spcPct val="120000"/>
              </a:lnSpc>
              <a:buClrTx/>
              <a:buSzTx/>
              <a:buFontTx/>
            </a:pPr>
            <a:r>
              <a:rPr lang="zh-CN" sz="2400" b="1">
                <a:latin typeface="微软雅黑" charset="-122"/>
                <a:ea typeface="微软雅黑" charset="-122"/>
                <a:cs typeface="微软雅黑" charset="-122"/>
                <a:sym typeface="+mn-ea"/>
              </a:rPr>
              <a:t>促进国际合作和实现世界和平与安全。</a:t>
            </a:r>
            <a:endParaRPr lang="zh-CN" sz="2400" b="1">
              <a:latin typeface="微软雅黑" charset="-122"/>
              <a:ea typeface="微软雅黑" charset="-122"/>
              <a:cs typeface="微软雅黑" charset="-122"/>
              <a:sym typeface="+mn-ea"/>
            </a:endParaRPr>
          </a:p>
        </p:txBody>
      </p:sp>
      <p:sp>
        <p:nvSpPr>
          <p:cNvPr id="11" name="文本框 10"/>
          <p:cNvSpPr txBox="1"/>
          <p:nvPr/>
        </p:nvSpPr>
        <p:spPr>
          <a:xfrm>
            <a:off x="2100580" y="3699510"/>
            <a:ext cx="5861050" cy="460375"/>
          </a:xfrm>
          <a:prstGeom prst="rect">
            <a:avLst/>
          </a:prstGeom>
          <a:noFill/>
          <a:ln w="9525">
            <a:noFill/>
          </a:ln>
        </p:spPr>
        <p:txBody>
          <a:bodyPr wrap="square">
            <a:spAutoFit/>
          </a:bodyPr>
          <a:p>
            <a:pPr indent="0"/>
            <a:r>
              <a:rPr lang="zh-CN" sz="2400" b="1">
                <a:solidFill>
                  <a:srgbClr val="FF0000"/>
                </a:solidFill>
                <a:latin typeface="微软雅黑" charset="-122"/>
                <a:ea typeface="微软雅黑" charset="-122"/>
              </a:rPr>
              <a:t>第一个由主权国家组成的世界性国际组织</a:t>
            </a:r>
            <a:endParaRPr lang="zh-CN" altLang="en-US" sz="2400" b="1">
              <a:solidFill>
                <a:srgbClr val="FF0000"/>
              </a:solidFill>
              <a:latin typeface="微软雅黑" charset="-122"/>
              <a:ea typeface="微软雅黑" charset="-122"/>
            </a:endParaRPr>
          </a:p>
        </p:txBody>
      </p:sp>
      <p:sp>
        <p:nvSpPr>
          <p:cNvPr id="13" name="文本框 12"/>
          <p:cNvSpPr txBox="1"/>
          <p:nvPr/>
        </p:nvSpPr>
        <p:spPr>
          <a:xfrm>
            <a:off x="2138680" y="2500630"/>
            <a:ext cx="5184140" cy="1198880"/>
          </a:xfrm>
          <a:prstGeom prst="rect">
            <a:avLst/>
          </a:prstGeom>
          <a:noFill/>
        </p:spPr>
        <p:txBody>
          <a:bodyPr wrap="none" rtlCol="0">
            <a:spAutoFit/>
          </a:bodyPr>
          <a:p>
            <a:pPr marL="342900" indent="-342900" algn="l">
              <a:buFont typeface="Arial" panose="020B0604020202090204" pitchFamily="34" charset="0"/>
              <a:buChar char="•"/>
            </a:pPr>
            <a:r>
              <a:rPr lang="zh-CN" altLang="en-US" sz="2400" b="1" dirty="0" smtClean="0">
                <a:latin typeface="微软雅黑" charset="-122"/>
                <a:ea typeface="微软雅黑" charset="-122"/>
                <a:cs typeface="微软雅黑" charset="-122"/>
                <a:sym typeface="+mn-ea"/>
              </a:rPr>
              <a:t>顺应了</a:t>
            </a:r>
            <a:r>
              <a:rPr lang="en-US" altLang="zh-CN" sz="2400" b="1" dirty="0" smtClean="0">
                <a:latin typeface="微软雅黑" charset="-122"/>
                <a:ea typeface="微软雅黑" charset="-122"/>
                <a:cs typeface="微软雅黑" charset="-122"/>
                <a:sym typeface="+mn-ea"/>
              </a:rPr>
              <a:t>20</a:t>
            </a:r>
            <a:r>
              <a:rPr lang="zh-CN" altLang="en-US" sz="2400" b="1" dirty="0" smtClean="0">
                <a:latin typeface="微软雅黑" charset="-122"/>
                <a:ea typeface="微软雅黑" charset="-122"/>
                <a:cs typeface="微软雅黑" charset="-122"/>
                <a:sym typeface="+mn-ea"/>
              </a:rPr>
              <a:t>世纪初世界整体化趋势；</a:t>
            </a:r>
            <a:endParaRPr lang="en-US" altLang="zh-CN" sz="2400" b="1" dirty="0" smtClean="0">
              <a:latin typeface="微软雅黑" charset="-122"/>
              <a:ea typeface="微软雅黑" charset="-122"/>
              <a:cs typeface="微软雅黑" charset="-122"/>
              <a:sym typeface="+mn-ea"/>
            </a:endParaRPr>
          </a:p>
          <a:p>
            <a:pPr marL="342900" indent="-342900" algn="l">
              <a:buFont typeface="Arial" panose="020B0604020202090204" pitchFamily="34" charset="0"/>
              <a:buChar char="•"/>
            </a:pPr>
            <a:r>
              <a:rPr lang="zh-CN" altLang="en-US" sz="2400" b="1" dirty="0" smtClean="0">
                <a:latin typeface="微软雅黑" charset="-122"/>
                <a:ea typeface="微软雅黑" charset="-122"/>
                <a:cs typeface="微软雅黑" charset="-122"/>
                <a:sym typeface="+mn-ea"/>
              </a:rPr>
              <a:t>一战后人民渴望和平的潮流；</a:t>
            </a:r>
            <a:endParaRPr lang="zh-CN" altLang="en-US" sz="2400" b="1" dirty="0" smtClean="0">
              <a:latin typeface="微软雅黑" charset="-122"/>
              <a:ea typeface="微软雅黑" charset="-122"/>
              <a:cs typeface="微软雅黑" charset="-122"/>
              <a:sym typeface="+mn-ea"/>
            </a:endParaRPr>
          </a:p>
          <a:p>
            <a:pPr marL="342900" indent="-342900" algn="l">
              <a:buFont typeface="Arial" panose="020B0604020202090204" pitchFamily="34" charset="0"/>
              <a:buChar char="•"/>
            </a:pPr>
            <a:r>
              <a:rPr lang="zh-CN" altLang="en-US" sz="2400" b="1" dirty="0" smtClean="0">
                <a:latin typeface="微软雅黑" charset="-122"/>
                <a:ea typeface="微软雅黑" charset="-122"/>
                <a:cs typeface="微软雅黑" charset="-122"/>
                <a:sym typeface="+mn-ea"/>
              </a:rPr>
              <a:t>威尔逊“</a:t>
            </a:r>
            <a:r>
              <a:rPr lang="zh-CN" altLang="en-US" sz="2400" b="1" dirty="0" smtClean="0">
                <a:solidFill>
                  <a:srgbClr val="FF0000"/>
                </a:solidFill>
                <a:latin typeface="微软雅黑" charset="-122"/>
                <a:ea typeface="微软雅黑" charset="-122"/>
                <a:cs typeface="微软雅黑" charset="-122"/>
                <a:sym typeface="+mn-ea"/>
              </a:rPr>
              <a:t>十四点和平原则</a:t>
            </a:r>
            <a:r>
              <a:rPr lang="zh-CN" altLang="en-US" sz="2400" b="1" dirty="0" smtClean="0">
                <a:latin typeface="微软雅黑" charset="-122"/>
                <a:ea typeface="微软雅黑" charset="-122"/>
                <a:cs typeface="微软雅黑" charset="-122"/>
                <a:sym typeface="+mn-ea"/>
              </a:rPr>
              <a:t>”。</a:t>
            </a:r>
            <a:endParaRPr lang="en-US" altLang="zh-CN" sz="2400" b="1" dirty="0" smtClean="0">
              <a:solidFill>
                <a:schemeClr val="tx1"/>
              </a:solidFill>
              <a:latin typeface="微软雅黑" charset="-122"/>
              <a:ea typeface="微软雅黑" charset="-122"/>
              <a:cs typeface="微软雅黑" charset="-122"/>
              <a:sym typeface="+mn-ea"/>
            </a:endParaRPr>
          </a:p>
        </p:txBody>
      </p:sp>
      <p:sp>
        <p:nvSpPr>
          <p:cNvPr id="14" name="文本框 13"/>
          <p:cNvSpPr txBox="1"/>
          <p:nvPr/>
        </p:nvSpPr>
        <p:spPr>
          <a:xfrm>
            <a:off x="147955" y="2611120"/>
            <a:ext cx="1760855" cy="460375"/>
          </a:xfrm>
          <a:prstGeom prst="rect">
            <a:avLst/>
          </a:prstGeom>
          <a:noFill/>
        </p:spPr>
        <p:txBody>
          <a:bodyPr wrap="square" rtlCol="0">
            <a:spAutoFit/>
          </a:bodyPr>
          <a:p>
            <a:r>
              <a:rPr lang="zh-CN" altLang="en-US" sz="2400" b="1" dirty="0" smtClean="0">
                <a:latin typeface="微软雅黑" charset="-122"/>
                <a:ea typeface="微软雅黑" charset="-122"/>
                <a:cs typeface="微软雅黑" charset="-122"/>
              </a:rPr>
              <a:t>（</a:t>
            </a:r>
            <a:r>
              <a:rPr lang="en-US" altLang="zh-CN" sz="2400" b="1" dirty="0" smtClean="0">
                <a:latin typeface="微软雅黑" charset="-122"/>
                <a:ea typeface="微软雅黑" charset="-122"/>
                <a:cs typeface="微软雅黑" charset="-122"/>
              </a:rPr>
              <a:t>2</a:t>
            </a:r>
            <a:r>
              <a:rPr lang="zh-CN" altLang="en-US" sz="2400" b="1" dirty="0" smtClean="0">
                <a:latin typeface="微软雅黑" charset="-122"/>
                <a:ea typeface="微软雅黑" charset="-122"/>
                <a:cs typeface="微软雅黑" charset="-122"/>
              </a:rPr>
              <a:t>）背景</a:t>
            </a:r>
            <a:r>
              <a:rPr lang="zh-CN" altLang="en-US" sz="2400" b="1" dirty="0">
                <a:latin typeface="微软雅黑" charset="-122"/>
                <a:ea typeface="微软雅黑" charset="-122"/>
                <a:cs typeface="微软雅黑" charset="-122"/>
              </a:rPr>
              <a:t>：</a:t>
            </a:r>
            <a:endParaRPr lang="zh-CN" altLang="en-US" sz="2400" b="1" dirty="0">
              <a:latin typeface="微软雅黑" charset="-122"/>
              <a:ea typeface="微软雅黑" charset="-122"/>
              <a:cs typeface="微软雅黑" charset="-122"/>
            </a:endParaRPr>
          </a:p>
        </p:txBody>
      </p:sp>
      <p:sp>
        <p:nvSpPr>
          <p:cNvPr id="15" name="文本框 14"/>
          <p:cNvSpPr txBox="1"/>
          <p:nvPr/>
        </p:nvSpPr>
        <p:spPr>
          <a:xfrm>
            <a:off x="147955" y="3699510"/>
            <a:ext cx="1760855" cy="460375"/>
          </a:xfrm>
          <a:prstGeom prst="rect">
            <a:avLst/>
          </a:prstGeom>
          <a:noFill/>
        </p:spPr>
        <p:txBody>
          <a:bodyPr wrap="square" rtlCol="0">
            <a:spAutoFit/>
          </a:bodyPr>
          <a:p>
            <a:r>
              <a:rPr lang="zh-CN" altLang="en-US" sz="2400" b="1" dirty="0" smtClean="0">
                <a:latin typeface="微软雅黑" charset="-122"/>
                <a:ea typeface="微软雅黑" charset="-122"/>
                <a:cs typeface="微软雅黑" charset="-122"/>
              </a:rPr>
              <a:t>（</a:t>
            </a:r>
            <a:r>
              <a:rPr lang="en-US" altLang="zh-CN" sz="2400" b="1" dirty="0" smtClean="0">
                <a:latin typeface="微软雅黑" charset="-122"/>
                <a:ea typeface="微软雅黑" charset="-122"/>
                <a:cs typeface="微软雅黑" charset="-122"/>
              </a:rPr>
              <a:t>3</a:t>
            </a:r>
            <a:r>
              <a:rPr lang="zh-CN" altLang="en-US" sz="2400" b="1" dirty="0" smtClean="0">
                <a:latin typeface="微软雅黑" charset="-122"/>
                <a:ea typeface="微软雅黑" charset="-122"/>
                <a:cs typeface="微软雅黑" charset="-122"/>
              </a:rPr>
              <a:t>）性质：</a:t>
            </a:r>
            <a:endParaRPr lang="zh-CN" altLang="en-US" sz="2400" b="1" dirty="0">
              <a:latin typeface="微软雅黑" charset="-122"/>
              <a:ea typeface="微软雅黑" charset="-122"/>
              <a:cs typeface="微软雅黑" charset="-122"/>
            </a:endParaRPr>
          </a:p>
        </p:txBody>
      </p:sp>
      <p:sp>
        <p:nvSpPr>
          <p:cNvPr id="16" name="文本框 15"/>
          <p:cNvSpPr txBox="1"/>
          <p:nvPr/>
        </p:nvSpPr>
        <p:spPr>
          <a:xfrm>
            <a:off x="147955" y="4187190"/>
            <a:ext cx="1760855" cy="460375"/>
          </a:xfrm>
          <a:prstGeom prst="rect">
            <a:avLst/>
          </a:prstGeom>
          <a:noFill/>
        </p:spPr>
        <p:txBody>
          <a:bodyPr wrap="square" rtlCol="0">
            <a:spAutoFit/>
          </a:bodyPr>
          <a:p>
            <a:r>
              <a:rPr lang="zh-CN" altLang="en-US" sz="2400" b="1" dirty="0" smtClean="0">
                <a:latin typeface="微软雅黑" charset="-122"/>
                <a:ea typeface="微软雅黑" charset="-122"/>
                <a:cs typeface="微软雅黑" charset="-122"/>
              </a:rPr>
              <a:t>（</a:t>
            </a:r>
            <a:r>
              <a:rPr lang="en-US" altLang="zh-CN" sz="2400" b="1" dirty="0" smtClean="0">
                <a:latin typeface="微软雅黑" charset="-122"/>
                <a:ea typeface="微软雅黑" charset="-122"/>
                <a:cs typeface="微软雅黑" charset="-122"/>
              </a:rPr>
              <a:t>4</a:t>
            </a:r>
            <a:r>
              <a:rPr lang="zh-CN" altLang="en-US" sz="2400" b="1" dirty="0" smtClean="0">
                <a:latin typeface="微软雅黑" charset="-122"/>
                <a:ea typeface="微软雅黑" charset="-122"/>
                <a:cs typeface="微软雅黑" charset="-122"/>
              </a:rPr>
              <a:t>）宗旨：</a:t>
            </a:r>
            <a:endParaRPr lang="zh-CN" altLang="en-US" sz="2400" b="1" dirty="0">
              <a:latin typeface="微软雅黑" charset="-122"/>
              <a:ea typeface="微软雅黑" charset="-122"/>
              <a:cs typeface="微软雅黑" charset="-122"/>
            </a:endParaRPr>
          </a:p>
        </p:txBody>
      </p:sp>
      <p:sp>
        <p:nvSpPr>
          <p:cNvPr id="17" name="Rectangle 15"/>
          <p:cNvSpPr txBox="1">
            <a:spLocks noChangeArrowheads="1"/>
          </p:cNvSpPr>
          <p:nvPr/>
        </p:nvSpPr>
        <p:spPr bwMode="auto">
          <a:xfrm>
            <a:off x="2138680" y="4647565"/>
            <a:ext cx="5861685" cy="534035"/>
          </a:xfrm>
          <a:prstGeom prst="rect">
            <a:avLst/>
          </a:prstGeom>
          <a:noFill/>
          <a:ln w="9525">
            <a:noFill/>
          </a:ln>
        </p:spPr>
        <p:txBody>
          <a:bodyPr wrap="square">
            <a:spAutoFit/>
          </a:bodyPr>
          <a:p>
            <a:pPr lvl="0" algn="l">
              <a:lnSpc>
                <a:spcPct val="120000"/>
              </a:lnSpc>
              <a:buClrTx/>
              <a:buSzTx/>
              <a:buFontTx/>
            </a:pPr>
            <a:r>
              <a:rPr lang="zh-CN" sz="2400" b="1">
                <a:solidFill>
                  <a:srgbClr val="C00000"/>
                </a:solidFill>
                <a:latin typeface="微软雅黑" charset="-122"/>
                <a:ea typeface="微软雅黑" charset="-122"/>
                <a:cs typeface="微软雅黑" charset="-122"/>
                <a:sym typeface="+mn-ea"/>
              </a:rPr>
              <a:t>苏俄</a:t>
            </a:r>
            <a:r>
              <a:rPr lang="zh-CN" sz="2400" b="1">
                <a:latin typeface="微软雅黑" charset="-122"/>
                <a:ea typeface="微软雅黑" charset="-122"/>
                <a:cs typeface="微软雅黑" charset="-122"/>
                <a:sym typeface="+mn-ea"/>
              </a:rPr>
              <a:t>、战败国最初被排斥，</a:t>
            </a:r>
            <a:r>
              <a:rPr lang="zh-CN" sz="2400" b="1">
                <a:solidFill>
                  <a:srgbClr val="C00000"/>
                </a:solidFill>
                <a:effectLst>
                  <a:outerShdw blurRad="38100" dist="38100" dir="2700000" algn="tl">
                    <a:srgbClr val="000000">
                      <a:alpha val="43137"/>
                    </a:srgbClr>
                  </a:outerShdw>
                </a:effectLst>
                <a:latin typeface="微软雅黑" charset="-122"/>
                <a:ea typeface="微软雅黑" charset="-122"/>
                <a:cs typeface="微软雅黑" charset="-122"/>
                <a:sym typeface="+mn-ea"/>
              </a:rPr>
              <a:t>美国未参加</a:t>
            </a:r>
            <a:r>
              <a:rPr lang="zh-CN" sz="2400" b="1">
                <a:latin typeface="微软雅黑" charset="-122"/>
                <a:ea typeface="微软雅黑" charset="-122"/>
                <a:cs typeface="微软雅黑" charset="-122"/>
                <a:sym typeface="+mn-ea"/>
              </a:rPr>
              <a:t>。</a:t>
            </a:r>
            <a:endParaRPr lang="zh-CN" sz="2400" b="1">
              <a:latin typeface="微软雅黑" charset="-122"/>
              <a:ea typeface="微软雅黑" charset="-122"/>
              <a:cs typeface="微软雅黑" charset="-122"/>
              <a:sym typeface="+mn-ea"/>
            </a:endParaRPr>
          </a:p>
        </p:txBody>
      </p:sp>
      <p:sp>
        <p:nvSpPr>
          <p:cNvPr id="18" name="文本框 17"/>
          <p:cNvSpPr txBox="1"/>
          <p:nvPr/>
        </p:nvSpPr>
        <p:spPr>
          <a:xfrm>
            <a:off x="147955" y="4647565"/>
            <a:ext cx="1760855" cy="460375"/>
          </a:xfrm>
          <a:prstGeom prst="rect">
            <a:avLst/>
          </a:prstGeom>
          <a:noFill/>
        </p:spPr>
        <p:txBody>
          <a:bodyPr wrap="square" rtlCol="0">
            <a:spAutoFit/>
          </a:bodyPr>
          <a:p>
            <a:r>
              <a:rPr lang="zh-CN" altLang="en-US" sz="2400" b="1" dirty="0" smtClean="0">
                <a:latin typeface="微软雅黑" charset="-122"/>
                <a:ea typeface="微软雅黑" charset="-122"/>
                <a:cs typeface="微软雅黑" charset="-122"/>
              </a:rPr>
              <a:t>（</a:t>
            </a:r>
            <a:r>
              <a:rPr lang="en-US" altLang="zh-CN" sz="2400" b="1" dirty="0" smtClean="0">
                <a:latin typeface="微软雅黑" charset="-122"/>
                <a:ea typeface="微软雅黑" charset="-122"/>
                <a:cs typeface="微软雅黑" charset="-122"/>
              </a:rPr>
              <a:t>5</a:t>
            </a:r>
            <a:r>
              <a:rPr lang="zh-CN" altLang="en-US" sz="2400" b="1" dirty="0" smtClean="0">
                <a:latin typeface="微软雅黑" charset="-122"/>
                <a:ea typeface="微软雅黑" charset="-122"/>
                <a:cs typeface="微软雅黑" charset="-122"/>
              </a:rPr>
              <a:t>）成员：</a:t>
            </a:r>
            <a:endParaRPr lang="zh-CN" altLang="en-US" sz="2400" b="1" dirty="0">
              <a:latin typeface="微软雅黑" charset="-122"/>
              <a:ea typeface="微软雅黑" charset="-122"/>
              <a:cs typeface="微软雅黑" charset="-122"/>
            </a:endParaRPr>
          </a:p>
        </p:txBody>
      </p:sp>
      <p:sp>
        <p:nvSpPr>
          <p:cNvPr id="9" name="文本框 8"/>
          <p:cNvSpPr txBox="1"/>
          <p:nvPr/>
        </p:nvSpPr>
        <p:spPr>
          <a:xfrm>
            <a:off x="2172335" y="1960880"/>
            <a:ext cx="2437130" cy="460375"/>
          </a:xfrm>
          <a:prstGeom prst="rect">
            <a:avLst/>
          </a:prstGeom>
          <a:noFill/>
        </p:spPr>
        <p:txBody>
          <a:bodyPr wrap="none" rtlCol="0" anchor="t">
            <a:spAutoFit/>
          </a:bodyPr>
          <a:p>
            <a:pPr lvl="0" algn="l">
              <a:buClrTx/>
              <a:buSzTx/>
              <a:buFontTx/>
            </a:pPr>
            <a:r>
              <a:rPr lang="zh-CN" sz="2400" b="1">
                <a:latin typeface="微软雅黑" charset="-122"/>
                <a:ea typeface="微软雅黑" charset="-122"/>
                <a:cs typeface="微软雅黑" charset="-122"/>
                <a:sym typeface="+mn-ea"/>
              </a:rPr>
              <a:t>1920年1月10日</a:t>
            </a:r>
            <a:endParaRPr lang="zh-CN" sz="2400" b="1">
              <a:latin typeface="微软雅黑" charset="-122"/>
              <a:ea typeface="微软雅黑" charset="-122"/>
              <a:cs typeface="微软雅黑" charset="-122"/>
            </a:endParaRPr>
          </a:p>
        </p:txBody>
      </p:sp>
      <p:pic>
        <p:nvPicPr>
          <p:cNvPr id="5" name="图片 4"/>
          <p:cNvPicPr>
            <a:picLocks noChangeAspect="1"/>
          </p:cNvPicPr>
          <p:nvPr/>
        </p:nvPicPr>
        <p:blipFill rotWithShape="1">
          <a:blip r:embed="rId1"/>
          <a:srcRect l="5215" t="7795" r="4933" b="7355"/>
          <a:stretch>
            <a:fillRect/>
          </a:stretch>
        </p:blipFill>
        <p:spPr>
          <a:xfrm>
            <a:off x="8000365" y="2111375"/>
            <a:ext cx="4078605" cy="3003550"/>
          </a:xfrm>
          <a:prstGeom prst="rect">
            <a:avLst/>
          </a:prstGeom>
          <a:ln>
            <a:noFill/>
          </a:ln>
          <a:effectLst>
            <a:outerShdw blurRad="292100" dist="139700" dir="2700000" algn="tl" rotWithShape="0">
              <a:srgbClr val="333333">
                <a:alpha val="65000"/>
              </a:srgbClr>
            </a:outerShdw>
          </a:effectLst>
        </p:spPr>
      </p:pic>
      <p:sp>
        <p:nvSpPr>
          <p:cNvPr id="21" name="文本框 20"/>
          <p:cNvSpPr txBox="1"/>
          <p:nvPr/>
        </p:nvSpPr>
        <p:spPr>
          <a:xfrm>
            <a:off x="147955" y="5285740"/>
            <a:ext cx="2647950" cy="460375"/>
          </a:xfrm>
          <a:prstGeom prst="rect">
            <a:avLst/>
          </a:prstGeom>
          <a:noFill/>
        </p:spPr>
        <p:txBody>
          <a:bodyPr wrap="square" rtlCol="0">
            <a:spAutoFit/>
          </a:bodyPr>
          <a:p>
            <a:r>
              <a:rPr lang="zh-CN" altLang="en-US" sz="2400" b="1" dirty="0" smtClean="0">
                <a:latin typeface="微软雅黑" charset="-122"/>
                <a:ea typeface="微软雅黑" charset="-122"/>
                <a:cs typeface="微软雅黑" charset="-122"/>
              </a:rPr>
              <a:t>（</a:t>
            </a:r>
            <a:r>
              <a:rPr lang="en-US" altLang="zh-CN" sz="2400" b="1" dirty="0" smtClean="0">
                <a:latin typeface="微软雅黑" charset="-122"/>
                <a:ea typeface="微软雅黑" charset="-122"/>
                <a:cs typeface="微软雅黑" charset="-122"/>
              </a:rPr>
              <a:t>6</a:t>
            </a:r>
            <a:r>
              <a:rPr lang="zh-CN" altLang="en-US" sz="2400" b="1" dirty="0" smtClean="0">
                <a:latin typeface="微软雅黑" charset="-122"/>
                <a:ea typeface="微软雅黑" charset="-122"/>
                <a:cs typeface="微软雅黑" charset="-122"/>
              </a:rPr>
              <a:t>）</a:t>
            </a:r>
            <a:r>
              <a:rPr lang="zh-CN" altLang="en-US" sz="2400" b="1" dirty="0" smtClean="0">
                <a:latin typeface="微软雅黑" charset="-122"/>
                <a:ea typeface="微软雅黑" charset="-122"/>
                <a:cs typeface="微软雅黑" charset="-122"/>
              </a:rPr>
              <a:t>积极作用：</a:t>
            </a:r>
            <a:endParaRPr lang="zh-CN" altLang="en-US" sz="2400" b="1" dirty="0">
              <a:latin typeface="微软雅黑" charset="-122"/>
              <a:ea typeface="微软雅黑" charset="-122"/>
              <a:cs typeface="微软雅黑" charset="-122"/>
            </a:endParaRPr>
          </a:p>
        </p:txBody>
      </p:sp>
      <p:sp>
        <p:nvSpPr>
          <p:cNvPr id="22" name="文本框 21" descr="7b0a20202020227461726765744d6f64756c65223a202270726f636573734f6e6c696e65466f6e7473220a7d0a"/>
          <p:cNvSpPr txBox="1"/>
          <p:nvPr/>
        </p:nvSpPr>
        <p:spPr>
          <a:xfrm>
            <a:off x="2313305" y="5356860"/>
            <a:ext cx="12036425" cy="1106805"/>
          </a:xfrm>
          <a:prstGeom prst="rect">
            <a:avLst/>
          </a:prstGeom>
          <a:noFill/>
          <a:extLst>
            <a:ext uri="{909E8E84-426E-40DD-AFC4-6F175D3DCCD1}">
              <a14:hiddenFill xmlns:a14="http://schemas.microsoft.com/office/drawing/2010/main">
                <a:solidFill>
                  <a:schemeClr val="accent2">
                    <a:lumMod val="20000"/>
                    <a:lumOff val="80000"/>
                  </a:schemeClr>
                </a:solidFill>
              </a14:hiddenFill>
            </a:ext>
          </a:extLst>
        </p:spPr>
        <p:txBody>
          <a:bodyPr wrap="square" rtlCol="0" anchor="t">
            <a:spAutoFit/>
          </a:bodyPr>
          <a:p>
            <a:pPr marL="342900" indent="-342900" fontAlgn="auto">
              <a:lnSpc>
                <a:spcPct val="100000"/>
              </a:lnSpc>
              <a:buFont typeface="Arial" panose="020B0604020202090204" pitchFamily="34" charset="0"/>
              <a:buChar char="•"/>
            </a:pPr>
            <a:r>
              <a:rPr lang="zh-CN" altLang="en-US" sz="2200" b="1">
                <a:latin typeface="微软雅黑" charset="-122"/>
                <a:ea typeface="微软雅黑" charset="-122"/>
                <a:cs typeface="微软雅黑" charset="-122"/>
                <a:sym typeface="+mn-ea"/>
              </a:rPr>
              <a:t>开创了</a:t>
            </a:r>
            <a:r>
              <a:rPr lang="zh-CN" altLang="en-US" sz="2200" b="1">
                <a:solidFill>
                  <a:srgbClr val="FF0000"/>
                </a:solidFill>
                <a:latin typeface="微软雅黑" charset="-122"/>
                <a:ea typeface="微软雅黑" charset="-122"/>
                <a:cs typeface="微软雅黑" charset="-122"/>
                <a:sym typeface="+mn-ea"/>
              </a:rPr>
              <a:t>国际合作的新形式</a:t>
            </a:r>
            <a:r>
              <a:rPr lang="zh-CN" altLang="en-US" sz="2200" b="1">
                <a:latin typeface="微软雅黑" charset="-122"/>
                <a:ea typeface="微软雅黑" charset="-122"/>
                <a:cs typeface="微软雅黑" charset="-122"/>
                <a:sym typeface="+mn-ea"/>
              </a:rPr>
              <a:t>，顺应了世界整体发展趋势</a:t>
            </a:r>
            <a:endParaRPr lang="zh-CN" altLang="en-US" sz="2200" b="1">
              <a:solidFill>
                <a:schemeClr val="tx1"/>
              </a:solidFill>
              <a:latin typeface="微软雅黑" charset="-122"/>
              <a:ea typeface="微软雅黑" charset="-122"/>
              <a:cs typeface="微软雅黑" charset="-122"/>
              <a:sym typeface="+mn-ea"/>
            </a:endParaRPr>
          </a:p>
          <a:p>
            <a:pPr marL="342900" indent="-342900" fontAlgn="auto">
              <a:lnSpc>
                <a:spcPct val="100000"/>
              </a:lnSpc>
              <a:buFont typeface="Arial" panose="020B0604020202090204" pitchFamily="34" charset="0"/>
              <a:buChar char="•"/>
            </a:pPr>
            <a:r>
              <a:rPr lang="zh-CN" altLang="en-US" sz="2200" b="1">
                <a:latin typeface="微软雅黑" charset="-122"/>
                <a:ea typeface="微软雅黑" charset="-122"/>
                <a:cs typeface="微软雅黑" charset="-122"/>
                <a:sym typeface="+mn-ea"/>
              </a:rPr>
              <a:t>在维持国际</a:t>
            </a:r>
            <a:r>
              <a:rPr lang="zh-CN" altLang="en-US" sz="2200" b="1">
                <a:solidFill>
                  <a:srgbClr val="FF0000"/>
                </a:solidFill>
                <a:latin typeface="微软雅黑" charset="-122"/>
                <a:ea typeface="微软雅黑" charset="-122"/>
                <a:cs typeface="微软雅黑" charset="-122"/>
                <a:sym typeface="+mn-ea"/>
              </a:rPr>
              <a:t>和平与安全</a:t>
            </a:r>
            <a:r>
              <a:rPr lang="zh-CN" altLang="en-US" sz="2200" b="1">
                <a:latin typeface="微软雅黑" charset="-122"/>
                <a:ea typeface="微软雅黑" charset="-122"/>
                <a:cs typeface="微软雅黑" charset="-122"/>
                <a:sym typeface="+mn-ea"/>
              </a:rPr>
              <a:t>、恢复</a:t>
            </a:r>
            <a:r>
              <a:rPr lang="zh-CN" altLang="en-US" sz="2200" b="1">
                <a:solidFill>
                  <a:srgbClr val="FF0000"/>
                </a:solidFill>
                <a:latin typeface="微软雅黑" charset="-122"/>
                <a:ea typeface="微软雅黑" charset="-122"/>
                <a:cs typeface="微软雅黑" charset="-122"/>
                <a:sym typeface="+mn-ea"/>
              </a:rPr>
              <a:t>战后欧洲经济</a:t>
            </a:r>
            <a:r>
              <a:rPr lang="zh-CN" altLang="en-US" sz="2200" b="1">
                <a:latin typeface="微软雅黑" charset="-122"/>
                <a:ea typeface="微软雅黑" charset="-122"/>
                <a:cs typeface="微软雅黑" charset="-122"/>
                <a:sym typeface="+mn-ea"/>
              </a:rPr>
              <a:t>发展等方面发挥了一定的作用</a:t>
            </a:r>
            <a:endParaRPr lang="zh-CN" altLang="en-US" sz="2200" b="1">
              <a:solidFill>
                <a:schemeClr val="tx1"/>
              </a:solidFill>
              <a:latin typeface="微软雅黑" charset="-122"/>
              <a:ea typeface="微软雅黑" charset="-122"/>
              <a:cs typeface="微软雅黑" charset="-122"/>
              <a:sym typeface="+mn-ea"/>
            </a:endParaRPr>
          </a:p>
          <a:p>
            <a:pPr marL="342900" indent="-342900" fontAlgn="auto">
              <a:lnSpc>
                <a:spcPct val="100000"/>
              </a:lnSpc>
              <a:buFont typeface="Arial" panose="020B0604020202090204" pitchFamily="34" charset="0"/>
              <a:buChar char="•"/>
            </a:pPr>
            <a:r>
              <a:rPr lang="zh-CN" altLang="en-US" sz="2200" b="1">
                <a:latin typeface="微软雅黑" charset="-122"/>
                <a:ea typeface="微软雅黑" charset="-122"/>
                <a:cs typeface="微软雅黑" charset="-122"/>
                <a:sym typeface="+mn-ea"/>
              </a:rPr>
              <a:t>为</a:t>
            </a:r>
            <a:r>
              <a:rPr lang="zh-CN" altLang="en-US" sz="2200" b="1">
                <a:solidFill>
                  <a:srgbClr val="FF0000"/>
                </a:solidFill>
                <a:latin typeface="微软雅黑" charset="-122"/>
                <a:ea typeface="微软雅黑" charset="-122"/>
                <a:cs typeface="微软雅黑" charset="-122"/>
                <a:sym typeface="+mn-ea"/>
              </a:rPr>
              <a:t>联合国的建立</a:t>
            </a:r>
            <a:r>
              <a:rPr lang="zh-CN" altLang="en-US" sz="2200" b="1">
                <a:latin typeface="微软雅黑" charset="-122"/>
                <a:ea typeface="微软雅黑" charset="-122"/>
                <a:cs typeface="微软雅黑" charset="-122"/>
                <a:sym typeface="+mn-ea"/>
              </a:rPr>
              <a:t>奠定了基础</a:t>
            </a:r>
            <a:endParaRPr lang="zh-CN" altLang="en-US" sz="2200" b="1">
              <a:latin typeface="微软雅黑" charset="-122"/>
              <a:ea typeface="微软雅黑" charset="-122"/>
              <a:cs typeface="微软雅黑" charset="-122"/>
              <a:sym typeface="+mn-ea"/>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7" grpId="0" bldLvl="0" animBg="1" autoUpdateAnimBg="0"/>
      <p:bldP spid="13" grpId="0"/>
      <p:bldP spid="9" grpId="0"/>
      <p:bldP spid="2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6985" y="3810"/>
            <a:ext cx="12198985" cy="524510"/>
          </a:xfrm>
          <a:prstGeom prst="rect">
            <a:avLst/>
          </a:prstGeom>
          <a:solidFill>
            <a:srgbClr val="C00000"/>
          </a:solid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mn-ea"/>
                <a:cs typeface="+mn-ea"/>
              </a:defRPr>
            </a:lvl1pPr>
          </a:lstStyle>
          <a:p>
            <a:pPr lvl="0" algn="ctr">
              <a:lnSpc>
                <a:spcPct val="100000"/>
              </a:lnSpc>
              <a:buClrTx/>
              <a:buSzTx/>
              <a:buFontTx/>
            </a:pPr>
            <a:r>
              <a:rPr lang="zh-CN" sz="2800" b="1">
                <a:solidFill>
                  <a:schemeClr val="bg1"/>
                </a:solidFill>
                <a:latin typeface="楷体" pitchFamily="49" charset="-122"/>
                <a:ea typeface="楷体" pitchFamily="49" charset="-122"/>
                <a:cs typeface="楷体" pitchFamily="49" charset="-122"/>
                <a:sym typeface="+mn-ea"/>
              </a:rPr>
              <a:t>概念</a:t>
            </a:r>
            <a:r>
              <a:rPr lang="zh-CN" sz="2800" b="1">
                <a:solidFill>
                  <a:schemeClr val="bg1"/>
                </a:solidFill>
                <a:latin typeface="楷体" pitchFamily="49" charset="-122"/>
                <a:ea typeface="楷体" pitchFamily="49" charset="-122"/>
                <a:cs typeface="楷体" pitchFamily="49" charset="-122"/>
                <a:sym typeface="+mn-ea"/>
              </a:rPr>
              <a:t>解释</a:t>
            </a:r>
            <a:endParaRPr lang="zh-CN" sz="2800" b="1">
              <a:solidFill>
                <a:schemeClr val="bg1"/>
              </a:solidFill>
              <a:latin typeface="楷体" pitchFamily="49" charset="-122"/>
              <a:ea typeface="楷体" pitchFamily="49" charset="-122"/>
              <a:cs typeface="楷体" pitchFamily="49" charset="-122"/>
              <a:sym typeface="+mn-ea"/>
            </a:endParaRPr>
          </a:p>
        </p:txBody>
      </p:sp>
      <p:sp>
        <p:nvSpPr>
          <p:cNvPr id="3" name="矩形 2"/>
          <p:cNvSpPr/>
          <p:nvPr>
            <p:custDataLst>
              <p:tags r:id="rId2"/>
            </p:custDataLst>
          </p:nvPr>
        </p:nvSpPr>
        <p:spPr>
          <a:xfrm>
            <a:off x="155575" y="1076325"/>
            <a:ext cx="11840210" cy="3035935"/>
          </a:xfrm>
          <a:prstGeom prst="rect">
            <a:avLst/>
          </a:prstGeom>
          <a:ln w="12700">
            <a:solidFill>
              <a:srgbClr val="002060"/>
            </a:solidFill>
          </a:ln>
        </p:spPr>
        <p:txBody>
          <a:bodyPr wrap="square">
            <a:spAutoFit/>
          </a:bodyPr>
          <a:p>
            <a:pPr indent="0" fontAlgn="auto">
              <a:lnSpc>
                <a:spcPts val="3280"/>
              </a:lnSpc>
            </a:pPr>
            <a:r>
              <a:rPr lang="zh-CN" altLang="en-US" sz="2800" b="1" dirty="0" smtClean="0">
                <a:solidFill>
                  <a:srgbClr val="0B10D1"/>
                </a:solidFill>
                <a:latin typeface="Kaiti SC Regular" panose="02010600040101010101" charset="-122"/>
                <a:ea typeface="Kaiti SC Regular" panose="02010600040101010101" charset="-122"/>
                <a:cs typeface="Kaiti SC Regular" panose="02010600040101010101" charset="-122"/>
              </a:rPr>
              <a:t>帝国主义</a:t>
            </a:r>
            <a:r>
              <a:rPr lang="zh-CN" altLang="en-US" sz="2400" b="1" dirty="0" smtClean="0">
                <a:solidFill>
                  <a:srgbClr val="0B10D1"/>
                </a:solidFill>
                <a:latin typeface="Kaiti SC Regular" panose="02010600040101010101" charset="-122"/>
                <a:ea typeface="Kaiti SC Regular" panose="02010600040101010101" charset="-122"/>
                <a:cs typeface="Kaiti SC Regular" panose="02010600040101010101" charset="-122"/>
              </a:rPr>
              <a:t>：</a:t>
            </a:r>
            <a:r>
              <a:rPr lang="zh-CN" altLang="en-US" sz="2400" b="1" dirty="0" smtClean="0">
                <a:solidFill>
                  <a:schemeClr val="tx1"/>
                </a:solidFill>
                <a:latin typeface="Kaiti SC Regular" panose="02010600040101010101" charset="-122"/>
                <a:ea typeface="Kaiti SC Regular" panose="02010600040101010101" charset="-122"/>
                <a:cs typeface="Kaiti SC Regular" panose="02010600040101010101" charset="-122"/>
              </a:rPr>
              <a:t>是资本主义发展的最高阶段即垄断阶段。</a:t>
            </a:r>
            <a:endParaRPr lang="zh-CN" altLang="en-US" sz="2400" b="1" dirty="0" smtClean="0">
              <a:solidFill>
                <a:schemeClr val="tx1"/>
              </a:solidFill>
              <a:latin typeface="Kaiti SC Regular" panose="02010600040101010101" charset="-122"/>
              <a:ea typeface="Kaiti SC Regular" panose="02010600040101010101" charset="-122"/>
              <a:cs typeface="Kaiti SC Regular" panose="02010600040101010101" charset="-122"/>
            </a:endParaRPr>
          </a:p>
          <a:p>
            <a:pPr indent="0" fontAlgn="auto">
              <a:lnSpc>
                <a:spcPts val="3280"/>
              </a:lnSpc>
            </a:pPr>
            <a:r>
              <a:rPr lang="zh-CN" altLang="en-US" sz="2400" b="1" dirty="0" smtClean="0">
                <a:solidFill>
                  <a:schemeClr val="tx1"/>
                </a:solidFill>
                <a:latin typeface="Kaiti SC Regular" panose="02010600040101010101" charset="-122"/>
                <a:ea typeface="Kaiti SC Regular" panose="02010600040101010101" charset="-122"/>
                <a:cs typeface="Kaiti SC Regular" panose="02010600040101010101" charset="-122"/>
              </a:rPr>
              <a:t>帝国主义</a:t>
            </a:r>
            <a:r>
              <a:rPr lang="zh-CN" altLang="en-US" sz="2400" b="1" dirty="0">
                <a:solidFill>
                  <a:schemeClr val="tx1"/>
                </a:solidFill>
                <a:latin typeface="Kaiti SC Regular" panose="02010600040101010101" charset="-122"/>
                <a:ea typeface="Kaiti SC Regular" panose="02010600040101010101" charset="-122"/>
                <a:cs typeface="Kaiti SC Regular" panose="02010600040101010101" charset="-122"/>
              </a:rPr>
              <a:t>阶段的经济具有下述特征</a:t>
            </a:r>
            <a:r>
              <a:rPr lang="zh-CN" altLang="en-US" sz="2400" b="1" dirty="0" smtClean="0">
                <a:solidFill>
                  <a:schemeClr val="tx1"/>
                </a:solidFill>
                <a:latin typeface="Kaiti SC Regular" panose="02010600040101010101" charset="-122"/>
                <a:ea typeface="Kaiti SC Regular" panose="02010600040101010101" charset="-122"/>
                <a:cs typeface="Kaiti SC Regular" panose="02010600040101010101" charset="-122"/>
              </a:rPr>
              <a:t>：</a:t>
            </a:r>
            <a:endParaRPr lang="en-US" altLang="zh-CN" sz="2400" b="1" dirty="0" smtClean="0">
              <a:solidFill>
                <a:schemeClr val="tx1"/>
              </a:solidFill>
              <a:latin typeface="Kaiti SC Regular" panose="02010600040101010101" charset="-122"/>
              <a:ea typeface="Kaiti SC Regular" panose="02010600040101010101" charset="-122"/>
              <a:cs typeface="Kaiti SC Regular" panose="02010600040101010101" charset="-122"/>
            </a:endParaRPr>
          </a:p>
          <a:p>
            <a:pPr marL="342900" indent="-342900" fontAlgn="auto">
              <a:lnSpc>
                <a:spcPts val="3280"/>
              </a:lnSpc>
              <a:buFont typeface="Arial" panose="020B0604020202090204" pitchFamily="34" charset="0"/>
              <a:buChar char="•"/>
            </a:pPr>
            <a:r>
              <a:rPr lang="zh-CN" altLang="en-US" sz="2400" b="1" dirty="0" smtClean="0">
                <a:solidFill>
                  <a:schemeClr val="tx1"/>
                </a:solidFill>
                <a:latin typeface="Kaiti SC Regular" panose="02010600040101010101" charset="-122"/>
                <a:ea typeface="Kaiti SC Regular" panose="02010600040101010101" charset="-122"/>
                <a:cs typeface="Kaiti SC Regular" panose="02010600040101010101" charset="-122"/>
              </a:rPr>
              <a:t>生产</a:t>
            </a:r>
            <a:r>
              <a:rPr lang="zh-CN" altLang="en-US" sz="2400" b="1" dirty="0">
                <a:solidFill>
                  <a:schemeClr val="tx1"/>
                </a:solidFill>
                <a:latin typeface="Kaiti SC Regular" panose="02010600040101010101" charset="-122"/>
                <a:ea typeface="Kaiti SC Regular" panose="02010600040101010101" charset="-122"/>
                <a:cs typeface="Kaiti SC Regular" panose="02010600040101010101" charset="-122"/>
              </a:rPr>
              <a:t>和</a:t>
            </a:r>
            <a:r>
              <a:rPr lang="zh-CN" altLang="en-US" sz="2400" b="1" dirty="0" smtClean="0">
                <a:solidFill>
                  <a:schemeClr val="tx1"/>
                </a:solidFill>
                <a:latin typeface="Kaiti SC Regular" panose="02010600040101010101" charset="-122"/>
                <a:ea typeface="Kaiti SC Regular" panose="02010600040101010101" charset="-122"/>
                <a:cs typeface="Kaiti SC Regular" panose="02010600040101010101" charset="-122"/>
              </a:rPr>
              <a:t>资本高度集中，</a:t>
            </a:r>
            <a:r>
              <a:rPr lang="zh-CN" altLang="en-US" sz="2400" b="1" dirty="0">
                <a:solidFill>
                  <a:srgbClr val="FF0000"/>
                </a:solidFill>
                <a:latin typeface="Kaiti SC Regular" panose="02010600040101010101" charset="-122"/>
                <a:ea typeface="Kaiti SC Regular" panose="02010600040101010101" charset="-122"/>
                <a:cs typeface="Kaiti SC Regular" panose="02010600040101010101" charset="-122"/>
              </a:rPr>
              <a:t>垄断组织</a:t>
            </a:r>
            <a:r>
              <a:rPr lang="zh-CN" altLang="en-US" sz="2400" b="1" dirty="0">
                <a:solidFill>
                  <a:schemeClr val="tx1"/>
                </a:solidFill>
                <a:latin typeface="Kaiti SC Regular" panose="02010600040101010101" charset="-122"/>
                <a:ea typeface="Kaiti SC Regular" panose="02010600040101010101" charset="-122"/>
                <a:cs typeface="Kaiti SC Regular" panose="02010600040101010101" charset="-122"/>
              </a:rPr>
              <a:t>在经济生活中起决定作用；</a:t>
            </a:r>
            <a:endParaRPr lang="zh-CN" altLang="en-US" sz="2400" b="1" dirty="0">
              <a:solidFill>
                <a:schemeClr val="tx1"/>
              </a:solidFill>
              <a:latin typeface="Kaiti SC Regular" panose="02010600040101010101" charset="-122"/>
              <a:ea typeface="Kaiti SC Regular" panose="02010600040101010101" charset="-122"/>
              <a:cs typeface="Kaiti SC Regular" panose="02010600040101010101" charset="-122"/>
            </a:endParaRPr>
          </a:p>
          <a:p>
            <a:pPr marL="342900" indent="-342900" fontAlgn="auto">
              <a:lnSpc>
                <a:spcPts val="3280"/>
              </a:lnSpc>
              <a:buFont typeface="Arial" panose="020B0604020202090204" pitchFamily="34" charset="0"/>
              <a:buChar char="•"/>
            </a:pPr>
            <a:r>
              <a:rPr lang="zh-CN" altLang="en-US" sz="2400" b="1" dirty="0">
                <a:solidFill>
                  <a:schemeClr val="tx1"/>
                </a:solidFill>
                <a:latin typeface="Kaiti SC Regular" panose="02010600040101010101" charset="-122"/>
                <a:ea typeface="Kaiti SC Regular" panose="02010600040101010101" charset="-122"/>
                <a:cs typeface="Kaiti SC Regular" panose="02010600040101010101" charset="-122"/>
              </a:rPr>
              <a:t>银行资本和工业</a:t>
            </a:r>
            <a:r>
              <a:rPr lang="zh-CN" altLang="en-US" sz="2400" b="1" dirty="0" smtClean="0">
                <a:solidFill>
                  <a:schemeClr val="tx1"/>
                </a:solidFill>
                <a:latin typeface="Kaiti SC Regular" panose="02010600040101010101" charset="-122"/>
                <a:ea typeface="Kaiti SC Regular" panose="02010600040101010101" charset="-122"/>
                <a:cs typeface="Kaiti SC Regular" panose="02010600040101010101" charset="-122"/>
              </a:rPr>
              <a:t>资本融合</a:t>
            </a:r>
            <a:r>
              <a:rPr lang="zh-CN" altLang="en-US" sz="2400" b="1" dirty="0">
                <a:solidFill>
                  <a:schemeClr val="tx1"/>
                </a:solidFill>
                <a:latin typeface="Kaiti SC Regular" panose="02010600040101010101" charset="-122"/>
                <a:ea typeface="Kaiti SC Regular" panose="02010600040101010101" charset="-122"/>
                <a:cs typeface="Kaiti SC Regular" panose="02010600040101010101" charset="-122"/>
              </a:rPr>
              <a:t>为金融资本，并在此基础上形成</a:t>
            </a:r>
            <a:r>
              <a:rPr lang="zh-CN" altLang="en-US" sz="2400" b="1" dirty="0">
                <a:solidFill>
                  <a:srgbClr val="FF0000"/>
                </a:solidFill>
                <a:latin typeface="Kaiti SC Regular" panose="02010600040101010101" charset="-122"/>
                <a:ea typeface="Kaiti SC Regular" panose="02010600040101010101" charset="-122"/>
                <a:cs typeface="Kaiti SC Regular" panose="02010600040101010101" charset="-122"/>
              </a:rPr>
              <a:t>金融寡头</a:t>
            </a:r>
            <a:r>
              <a:rPr lang="zh-CN" altLang="en-US" sz="2400" b="1" dirty="0">
                <a:solidFill>
                  <a:srgbClr val="002060"/>
                </a:solidFill>
                <a:latin typeface="Kaiti SC Regular" panose="02010600040101010101" charset="-122"/>
                <a:ea typeface="Kaiti SC Regular" panose="02010600040101010101" charset="-122"/>
                <a:cs typeface="Kaiti SC Regular" panose="02010600040101010101" charset="-122"/>
              </a:rPr>
              <a:t>；</a:t>
            </a:r>
            <a:endParaRPr lang="zh-CN" altLang="en-US" sz="2400" b="1" dirty="0">
              <a:solidFill>
                <a:srgbClr val="002060"/>
              </a:solidFill>
              <a:latin typeface="Kaiti SC Regular" panose="02010600040101010101" charset="-122"/>
              <a:ea typeface="Kaiti SC Regular" panose="02010600040101010101" charset="-122"/>
              <a:cs typeface="Kaiti SC Regular" panose="02010600040101010101" charset="-122"/>
            </a:endParaRPr>
          </a:p>
          <a:p>
            <a:pPr marL="342900" indent="-342900" fontAlgn="auto">
              <a:lnSpc>
                <a:spcPts val="3280"/>
              </a:lnSpc>
              <a:buFont typeface="Arial" panose="020B0604020202090204" pitchFamily="34" charset="0"/>
              <a:buChar char="•"/>
            </a:pPr>
            <a:r>
              <a:rPr lang="zh-CN" altLang="en-US" sz="2400" b="1" dirty="0">
                <a:solidFill>
                  <a:srgbClr val="FF0000"/>
                </a:solidFill>
                <a:latin typeface="Kaiti SC Regular" panose="02010600040101010101" charset="-122"/>
                <a:ea typeface="Kaiti SC Regular" panose="02010600040101010101" charset="-122"/>
                <a:cs typeface="Kaiti SC Regular" panose="02010600040101010101" charset="-122"/>
              </a:rPr>
              <a:t>资本输出</a:t>
            </a:r>
            <a:r>
              <a:rPr lang="zh-CN" altLang="en-US" sz="2400" b="1" dirty="0" smtClean="0">
                <a:solidFill>
                  <a:schemeClr val="tx1"/>
                </a:solidFill>
                <a:latin typeface="Kaiti SC Regular" panose="02010600040101010101" charset="-122"/>
                <a:ea typeface="Kaiti SC Regular" panose="02010600040101010101" charset="-122"/>
                <a:cs typeface="Kaiti SC Regular" panose="02010600040101010101" charset="-122"/>
              </a:rPr>
              <a:t>具有突出意义</a:t>
            </a:r>
            <a:r>
              <a:rPr lang="zh-CN" altLang="en-US" sz="2400" b="1" dirty="0">
                <a:solidFill>
                  <a:schemeClr val="tx1"/>
                </a:solidFill>
                <a:latin typeface="Kaiti SC Regular" panose="02010600040101010101" charset="-122"/>
                <a:ea typeface="Kaiti SC Regular" panose="02010600040101010101" charset="-122"/>
                <a:cs typeface="Kaiti SC Regular" panose="02010600040101010101" charset="-122"/>
              </a:rPr>
              <a:t>；</a:t>
            </a:r>
            <a:endParaRPr lang="zh-CN" altLang="en-US" sz="2400" b="1" dirty="0">
              <a:solidFill>
                <a:schemeClr val="tx1"/>
              </a:solidFill>
              <a:latin typeface="Kaiti SC Regular" panose="02010600040101010101" charset="-122"/>
              <a:ea typeface="Kaiti SC Regular" panose="02010600040101010101" charset="-122"/>
              <a:cs typeface="Kaiti SC Regular" panose="02010600040101010101" charset="-122"/>
            </a:endParaRPr>
          </a:p>
          <a:p>
            <a:pPr marL="342900" indent="-342900" fontAlgn="auto">
              <a:lnSpc>
                <a:spcPts val="3280"/>
              </a:lnSpc>
              <a:buFont typeface="Arial" panose="020B0604020202090204" pitchFamily="34" charset="0"/>
              <a:buChar char="•"/>
            </a:pPr>
            <a:r>
              <a:rPr lang="zh-CN" altLang="en-US" sz="2400" b="1" dirty="0">
                <a:solidFill>
                  <a:schemeClr val="tx1"/>
                </a:solidFill>
                <a:latin typeface="Kaiti SC Regular" panose="02010600040101010101" charset="-122"/>
                <a:ea typeface="Kaiti SC Regular" panose="02010600040101010101" charset="-122"/>
                <a:cs typeface="Kaiti SC Regular" panose="02010600040101010101" charset="-122"/>
              </a:rPr>
              <a:t>瓜分世界的资本家国际垄断同盟也已形成；</a:t>
            </a:r>
            <a:endParaRPr lang="zh-CN" altLang="en-US" sz="2400" b="1" dirty="0">
              <a:solidFill>
                <a:schemeClr val="tx1"/>
              </a:solidFill>
              <a:latin typeface="Kaiti SC Regular" panose="02010600040101010101" charset="-122"/>
              <a:ea typeface="Kaiti SC Regular" panose="02010600040101010101" charset="-122"/>
              <a:cs typeface="Kaiti SC Regular" panose="02010600040101010101" charset="-122"/>
            </a:endParaRPr>
          </a:p>
          <a:p>
            <a:pPr marL="342900" indent="-342900" fontAlgn="auto">
              <a:lnSpc>
                <a:spcPts val="3280"/>
              </a:lnSpc>
              <a:buFont typeface="Arial" panose="020B0604020202090204" pitchFamily="34" charset="0"/>
              <a:buChar char="•"/>
            </a:pPr>
            <a:r>
              <a:rPr lang="zh-CN" altLang="en-US" sz="2400" b="1" dirty="0">
                <a:solidFill>
                  <a:schemeClr val="tx1"/>
                </a:solidFill>
                <a:latin typeface="Kaiti SC Regular" panose="02010600040101010101" charset="-122"/>
                <a:ea typeface="Kaiti SC Regular" panose="02010600040101010101" charset="-122"/>
                <a:cs typeface="Kaiti SC Regular" panose="02010600040101010101" charset="-122"/>
              </a:rPr>
              <a:t>最大的资本主义列强已把</a:t>
            </a:r>
            <a:r>
              <a:rPr lang="zh-CN" altLang="en-US" sz="2400" b="1" dirty="0">
                <a:solidFill>
                  <a:srgbClr val="FF0000"/>
                </a:solidFill>
                <a:latin typeface="Kaiti SC Regular" panose="02010600040101010101" charset="-122"/>
                <a:ea typeface="Kaiti SC Regular" panose="02010600040101010101" charset="-122"/>
                <a:cs typeface="Kaiti SC Regular" panose="02010600040101010101" charset="-122"/>
              </a:rPr>
              <a:t>世界领土分割完毕</a:t>
            </a:r>
            <a:r>
              <a:rPr lang="zh-CN" altLang="en-US" sz="2400" b="1" dirty="0">
                <a:solidFill>
                  <a:srgbClr val="002060"/>
                </a:solidFill>
                <a:latin typeface="Kaiti SC Regular" panose="02010600040101010101" charset="-122"/>
                <a:ea typeface="Kaiti SC Regular" panose="02010600040101010101" charset="-122"/>
                <a:cs typeface="Kaiti SC Regular" panose="02010600040101010101" charset="-122"/>
              </a:rPr>
              <a:t>。</a:t>
            </a:r>
            <a:r>
              <a:rPr lang="zh-CN" altLang="en-US" sz="2400" b="1" dirty="0" smtClean="0">
                <a:solidFill>
                  <a:srgbClr val="002060"/>
                </a:solidFill>
                <a:latin typeface="Kaiti SC Regular" panose="02010600040101010101" charset="-122"/>
                <a:ea typeface="Kaiti SC Regular" panose="02010600040101010101" charset="-122"/>
                <a:cs typeface="Kaiti SC Regular" panose="02010600040101010101" charset="-122"/>
              </a:rPr>
              <a:t>   </a:t>
            </a:r>
            <a:endParaRPr lang="zh-CN" altLang="en-US" sz="2400" b="1" dirty="0" smtClean="0">
              <a:solidFill>
                <a:srgbClr val="002060"/>
              </a:solidFill>
              <a:latin typeface="Kaiti SC Regular" panose="02010600040101010101" charset="-122"/>
              <a:ea typeface="Kaiti SC Regular" panose="02010600040101010101" charset="-122"/>
              <a:cs typeface="Kaiti SC Regular" panose="02010600040101010101" charset="-122"/>
            </a:endParaRPr>
          </a:p>
        </p:txBody>
      </p:sp>
      <p:sp>
        <p:nvSpPr>
          <p:cNvPr id="5" name="矩形 4"/>
          <p:cNvSpPr/>
          <p:nvPr>
            <p:custDataLst>
              <p:tags r:id="rId3"/>
            </p:custDataLst>
          </p:nvPr>
        </p:nvSpPr>
        <p:spPr>
          <a:xfrm>
            <a:off x="156210" y="4525010"/>
            <a:ext cx="11839575" cy="932180"/>
          </a:xfrm>
          <a:prstGeom prst="rect">
            <a:avLst/>
          </a:prstGeom>
          <a:ln w="12700">
            <a:solidFill>
              <a:srgbClr val="002060"/>
            </a:solidFill>
          </a:ln>
        </p:spPr>
        <p:txBody>
          <a:bodyPr wrap="square">
            <a:spAutoFit/>
          </a:bodyPr>
          <a:p>
            <a:pPr indent="0" fontAlgn="auto">
              <a:lnSpc>
                <a:spcPts val="3280"/>
              </a:lnSpc>
            </a:pPr>
            <a:r>
              <a:rPr lang="zh-CN" altLang="en-US" sz="2800" b="1" dirty="0">
                <a:solidFill>
                  <a:srgbClr val="0B10D1"/>
                </a:solidFill>
                <a:latin typeface="Kaiti SC Regular" panose="02010600040101010101" charset="-122"/>
                <a:ea typeface="Kaiti SC Regular" panose="02010600040101010101" charset="-122"/>
              </a:rPr>
              <a:t>国际秩序</a:t>
            </a:r>
            <a:r>
              <a:rPr lang="zh-CN" altLang="en-US" sz="2400" b="1" dirty="0">
                <a:solidFill>
                  <a:srgbClr val="0B10D1"/>
                </a:solidFill>
                <a:latin typeface="Kaiti SC Regular" panose="02010600040101010101" charset="-122"/>
                <a:ea typeface="Kaiti SC Regular" panose="02010600040101010101" charset="-122"/>
                <a:sym typeface="Arial" panose="020B0604020202090204" pitchFamily="34" charset="0"/>
              </a:rPr>
              <a:t>：</a:t>
            </a:r>
            <a:r>
              <a:rPr lang="zh-CN" altLang="en-US" sz="2400" b="1" dirty="0">
                <a:solidFill>
                  <a:schemeClr val="tx1"/>
                </a:solidFill>
                <a:latin typeface="Kaiti SC Regular" panose="02010600040101010101" charset="-122"/>
                <a:ea typeface="Kaiti SC Regular" panose="02010600040101010101" charset="-122"/>
                <a:sym typeface="Arial" panose="020B0604020202090204" pitchFamily="34" charset="0"/>
              </a:rPr>
              <a:t>是指在一定世界格局基础上形成的</a:t>
            </a:r>
            <a:r>
              <a:rPr lang="zh-CN" altLang="en-US" sz="2400" b="1" dirty="0">
                <a:solidFill>
                  <a:srgbClr val="FF0000"/>
                </a:solidFill>
                <a:latin typeface="Kaiti SC Regular" panose="02010600040101010101" charset="-122"/>
                <a:ea typeface="Kaiti SC Regular" panose="02010600040101010101" charset="-122"/>
                <a:sym typeface="Arial" panose="020B0604020202090204" pitchFamily="34" charset="0"/>
              </a:rPr>
              <a:t>国际行为规则</a:t>
            </a:r>
            <a:r>
              <a:rPr lang="zh-CN" altLang="en-US" sz="2400" b="1" dirty="0">
                <a:solidFill>
                  <a:schemeClr val="tx1"/>
                </a:solidFill>
                <a:latin typeface="Kaiti SC Regular" panose="02010600040101010101" charset="-122"/>
                <a:ea typeface="Kaiti SC Regular" panose="02010600040101010101" charset="-122"/>
                <a:sym typeface="Arial" panose="020B0604020202090204" pitchFamily="34" charset="0"/>
              </a:rPr>
              <a:t>和相应的</a:t>
            </a:r>
            <a:r>
              <a:rPr lang="zh-CN" altLang="en-US" sz="2400" b="1" dirty="0">
                <a:solidFill>
                  <a:srgbClr val="FF0000"/>
                </a:solidFill>
                <a:latin typeface="Kaiti SC Regular" panose="02010600040101010101" charset="-122"/>
                <a:ea typeface="Kaiti SC Regular" panose="02010600040101010101" charset="-122"/>
                <a:sym typeface="Arial" panose="020B0604020202090204" pitchFamily="34" charset="0"/>
              </a:rPr>
              <a:t>保障机制</a:t>
            </a:r>
            <a:r>
              <a:rPr lang="zh-CN" altLang="en-US" sz="2400" b="1" dirty="0">
                <a:solidFill>
                  <a:schemeClr val="tx1"/>
                </a:solidFill>
                <a:latin typeface="Kaiti SC Regular" panose="02010600040101010101" charset="-122"/>
                <a:ea typeface="Kaiti SC Regular" panose="02010600040101010101" charset="-122"/>
                <a:sym typeface="Arial" panose="020B0604020202090204" pitchFamily="34" charset="0"/>
              </a:rPr>
              <a:t>，</a:t>
            </a:r>
            <a:endParaRPr lang="zh-CN" altLang="en-US" sz="2400" b="1" dirty="0">
              <a:solidFill>
                <a:schemeClr val="tx1"/>
              </a:solidFill>
              <a:latin typeface="Kaiti SC Regular" panose="02010600040101010101" charset="-122"/>
              <a:ea typeface="Kaiti SC Regular" panose="02010600040101010101" charset="-122"/>
              <a:sym typeface="Arial" panose="020B0604020202090204" pitchFamily="34" charset="0"/>
            </a:endParaRPr>
          </a:p>
          <a:p>
            <a:pPr indent="0" fontAlgn="auto">
              <a:lnSpc>
                <a:spcPts val="3280"/>
              </a:lnSpc>
            </a:pPr>
            <a:r>
              <a:rPr lang="zh-CN" altLang="en-US" sz="2400" b="1" dirty="0">
                <a:solidFill>
                  <a:schemeClr val="tx1"/>
                </a:solidFill>
                <a:latin typeface="Kaiti SC Regular" panose="02010600040101010101" charset="-122"/>
                <a:ea typeface="Kaiti SC Regular" panose="02010600040101010101" charset="-122"/>
                <a:sym typeface="Arial" panose="020B0604020202090204" pitchFamily="34" charset="0"/>
              </a:rPr>
              <a:t>通常包括国际规则、国际协议、国际惯例和国际组织等。</a:t>
            </a:r>
            <a:endParaRPr lang="zh-CN" altLang="en-US" sz="2400" b="1" dirty="0">
              <a:solidFill>
                <a:schemeClr val="tx1"/>
              </a:solidFill>
              <a:latin typeface="Kaiti SC Regular" panose="02010600040101010101" charset="-122"/>
              <a:ea typeface="Kaiti SC Regular" panose="02010600040101010101" charset="-122"/>
              <a:sym typeface="Arial" panose="020B060402020209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147955" y="4043680"/>
            <a:ext cx="1016635" cy="1814830"/>
          </a:xfrm>
          <a:prstGeom prst="rect">
            <a:avLst/>
          </a:prstGeom>
          <a:noFill/>
        </p:spPr>
        <p:txBody>
          <a:bodyPr wrap="square" rtlCol="0">
            <a:spAutoFit/>
          </a:bodyPr>
          <a:lstStyle/>
          <a:p>
            <a:pPr algn="ctr"/>
            <a:r>
              <a:rPr lang="zh-CN" altLang="en-US" sz="2800" b="1" dirty="0" smtClean="0">
                <a:latin typeface="微软雅黑" charset="-122"/>
                <a:ea typeface="微软雅黑" charset="-122"/>
                <a:cs typeface="微软雅黑" charset="-122"/>
              </a:rPr>
              <a:t>（</a:t>
            </a:r>
            <a:r>
              <a:rPr lang="en-US" altLang="zh-CN" sz="2800" b="1" dirty="0" smtClean="0">
                <a:latin typeface="微软雅黑" charset="-122"/>
                <a:ea typeface="微软雅黑" charset="-122"/>
                <a:cs typeface="微软雅黑" charset="-122"/>
              </a:rPr>
              <a:t>7</a:t>
            </a:r>
            <a:r>
              <a:rPr lang="zh-CN" altLang="en-US" sz="2800" b="1" dirty="0" smtClean="0">
                <a:latin typeface="微软雅黑" charset="-122"/>
                <a:ea typeface="微软雅黑" charset="-122"/>
                <a:cs typeface="微软雅黑" charset="-122"/>
              </a:rPr>
              <a:t>）</a:t>
            </a:r>
            <a:endParaRPr lang="zh-CN" altLang="en-US" sz="2800" b="1" dirty="0" smtClean="0">
              <a:latin typeface="微软雅黑" charset="-122"/>
              <a:ea typeface="微软雅黑" charset="-122"/>
              <a:cs typeface="微软雅黑" charset="-122"/>
            </a:endParaRPr>
          </a:p>
          <a:p>
            <a:pPr algn="ctr"/>
            <a:r>
              <a:rPr lang="zh-CN" altLang="en-US" sz="2800" b="1" dirty="0" smtClean="0">
                <a:latin typeface="微软雅黑" charset="-122"/>
                <a:ea typeface="微软雅黑" charset="-122"/>
                <a:cs typeface="微软雅黑" charset="-122"/>
              </a:rPr>
              <a:t>局</a:t>
            </a:r>
            <a:endParaRPr lang="zh-CN" altLang="en-US" sz="2800" b="1" dirty="0" smtClean="0">
              <a:latin typeface="微软雅黑" charset="-122"/>
              <a:ea typeface="微软雅黑" charset="-122"/>
              <a:cs typeface="微软雅黑" charset="-122"/>
            </a:endParaRPr>
          </a:p>
          <a:p>
            <a:pPr algn="ctr"/>
            <a:r>
              <a:rPr lang="zh-CN" altLang="en-US" sz="2800" b="1" dirty="0" smtClean="0">
                <a:latin typeface="微软雅黑" charset="-122"/>
                <a:ea typeface="微软雅黑" charset="-122"/>
                <a:cs typeface="微软雅黑" charset="-122"/>
              </a:rPr>
              <a:t>限</a:t>
            </a:r>
            <a:endParaRPr lang="zh-CN" altLang="en-US" sz="2800" b="1" dirty="0" smtClean="0">
              <a:latin typeface="微软雅黑" charset="-122"/>
              <a:ea typeface="微软雅黑" charset="-122"/>
              <a:cs typeface="微软雅黑" charset="-122"/>
            </a:endParaRPr>
          </a:p>
          <a:p>
            <a:pPr algn="ctr"/>
            <a:r>
              <a:rPr lang="zh-CN" altLang="en-US" sz="2800" b="1" dirty="0" smtClean="0">
                <a:latin typeface="微软雅黑" charset="-122"/>
                <a:ea typeface="微软雅黑" charset="-122"/>
                <a:cs typeface="微软雅黑" charset="-122"/>
              </a:rPr>
              <a:t>性</a:t>
            </a:r>
            <a:endParaRPr lang="zh-CN" altLang="en-US" sz="2800" b="1" dirty="0" smtClean="0">
              <a:latin typeface="微软雅黑" charset="-122"/>
              <a:ea typeface="微软雅黑" charset="-122"/>
              <a:cs typeface="微软雅黑" charset="-122"/>
            </a:endParaRPr>
          </a:p>
        </p:txBody>
      </p:sp>
      <p:sp>
        <p:nvSpPr>
          <p:cNvPr id="3" name="标题 3"/>
          <p:cNvSpPr>
            <a:spLocks noGrp="1"/>
          </p:cNvSpPr>
          <p:nvPr/>
        </p:nvSpPr>
        <p:spPr>
          <a:xfrm>
            <a:off x="147955" y="66675"/>
            <a:ext cx="11894820" cy="538480"/>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b="1">
                <a:solidFill>
                  <a:schemeClr val="accent1">
                    <a:lumMod val="50000"/>
                  </a:schemeClr>
                </a:solidFill>
                <a:latin typeface="黑体" charset="-122"/>
                <a:ea typeface="黑体" charset="-122"/>
                <a:cs typeface="黑体" charset="-122"/>
              </a:rPr>
              <a:t>三、秩序</a:t>
            </a:r>
            <a:r>
              <a:rPr lang="zh-CN" altLang="en-US" sz="4000" b="1">
                <a:solidFill>
                  <a:srgbClr val="C00000"/>
                </a:solidFill>
                <a:latin typeface="黑体" charset="-122"/>
                <a:ea typeface="黑体" charset="-122"/>
                <a:cs typeface="黑体" charset="-122"/>
              </a:rPr>
              <a:t>重构</a:t>
            </a:r>
            <a:r>
              <a:rPr lang="zh-CN" altLang="en-US" sz="4000" b="1">
                <a:solidFill>
                  <a:schemeClr val="accent1">
                    <a:lumMod val="50000"/>
                  </a:schemeClr>
                </a:solidFill>
                <a:latin typeface="黑体" charset="-122"/>
                <a:ea typeface="黑体" charset="-122"/>
                <a:cs typeface="黑体" charset="-122"/>
              </a:rPr>
              <a:t>——帝国主义间矛盾调节</a:t>
            </a:r>
            <a:endParaRPr lang="zh-CN" altLang="en-US" sz="4000" b="1">
              <a:solidFill>
                <a:schemeClr val="accent1">
                  <a:lumMod val="50000"/>
                </a:schemeClr>
              </a:solidFill>
              <a:latin typeface="黑体" charset="-122"/>
              <a:ea typeface="黑体" charset="-122"/>
              <a:cs typeface="黑体" charset="-122"/>
            </a:endParaRPr>
          </a:p>
        </p:txBody>
      </p:sp>
      <p:sp>
        <p:nvSpPr>
          <p:cNvPr id="7" name="文本框 6"/>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探究三：根据</a:t>
            </a:r>
            <a:r>
              <a:rPr lang="zh-CN" altLang="en-US" sz="2400" b="1" dirty="0">
                <a:solidFill>
                  <a:schemeClr val="tx1"/>
                </a:solidFill>
                <a:latin typeface="黑体" charset="-122"/>
                <a:ea typeface="黑体" charset="-122"/>
              </a:rPr>
              <a:t>材料及所学，归纳帝国主义重构秩序的措施，并多角度</a:t>
            </a:r>
            <a:r>
              <a:rPr lang="zh-CN" altLang="en-US" sz="2400" b="1" dirty="0">
                <a:solidFill>
                  <a:schemeClr val="tx1"/>
                </a:solidFill>
                <a:latin typeface="黑体" charset="-122"/>
                <a:ea typeface="黑体" charset="-122"/>
              </a:rPr>
              <a:t>分析其</a:t>
            </a:r>
            <a:r>
              <a:rPr lang="zh-CN" altLang="en-US" sz="2400" b="1" dirty="0">
                <a:solidFill>
                  <a:schemeClr val="tx1"/>
                </a:solidFill>
                <a:latin typeface="黑体" charset="-122"/>
                <a:ea typeface="黑体" charset="-122"/>
              </a:rPr>
              <a:t>影响。</a:t>
            </a:r>
            <a:endParaRPr lang="zh-CN" altLang="en-US" sz="2400" b="1" dirty="0">
              <a:solidFill>
                <a:schemeClr val="tx1"/>
              </a:solidFill>
              <a:latin typeface="黑体" charset="-122"/>
              <a:ea typeface="黑体" charset="-122"/>
            </a:endParaRPr>
          </a:p>
        </p:txBody>
      </p:sp>
      <p:sp>
        <p:nvSpPr>
          <p:cNvPr id="9" name="TextBox 5"/>
          <p:cNvSpPr txBox="1">
            <a:spLocks noChangeArrowheads="1"/>
          </p:cNvSpPr>
          <p:nvPr/>
        </p:nvSpPr>
        <p:spPr bwMode="auto">
          <a:xfrm>
            <a:off x="73660" y="1346835"/>
            <a:ext cx="12045315" cy="521970"/>
          </a:xfrm>
          <a:prstGeom prst="rect">
            <a:avLst/>
          </a:prstGeom>
          <a:noFill/>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vertOverflow="overflow" horzOverflow="overflow" vert="horz" wrap="square" numCol="1" spcCol="0" rtlCol="0" fromWordArt="0" anchor="ctr" anchorCtr="0" forceAA="0" compatLnSpc="1">
            <a:spAutoFit/>
          </a:bodyPr>
          <a:p>
            <a:pPr lvl="0" algn="ctr">
              <a:lnSpc>
                <a:spcPct val="100000"/>
              </a:lnSpc>
              <a:buClrTx/>
              <a:buSzTx/>
              <a:buFontTx/>
            </a:pPr>
            <a:r>
              <a:rPr lang="zh-CN" sz="2800" b="1">
                <a:latin typeface="方正清楷 简" panose="02000500000000000000" charset="-122"/>
                <a:ea typeface="方正清楷 简" panose="02000500000000000000" charset="-122"/>
                <a:cs typeface="方正清楷 简" panose="02000500000000000000" charset="-122"/>
                <a:sym typeface="+mn-ea"/>
              </a:rPr>
              <a:t>思考</a:t>
            </a:r>
            <a:r>
              <a:rPr lang="en-US" altLang="zh-CN" sz="2800" b="1">
                <a:latin typeface="方正清楷 简" panose="02000500000000000000" charset="-122"/>
                <a:ea typeface="方正清楷 简" panose="02000500000000000000" charset="-122"/>
                <a:cs typeface="方正清楷 简" panose="02000500000000000000" charset="-122"/>
                <a:sym typeface="+mn-ea"/>
              </a:rPr>
              <a:t>2</a:t>
            </a:r>
            <a:r>
              <a:rPr lang="zh-CN" altLang="en-US" sz="2800" b="1">
                <a:latin typeface="方正清楷 简" panose="02000500000000000000" charset="-122"/>
                <a:ea typeface="方正清楷 简" panose="02000500000000000000" charset="-122"/>
                <a:cs typeface="方正清楷 简" panose="02000500000000000000" charset="-122"/>
                <a:sym typeface="+mn-ea"/>
              </a:rPr>
              <a:t>：</a:t>
            </a:r>
            <a:r>
              <a:rPr lang="zh-CN" sz="2800" b="1">
                <a:latin typeface="方正清楷 简" panose="02000500000000000000" charset="-122"/>
                <a:ea typeface="方正清楷 简" panose="02000500000000000000" charset="-122"/>
                <a:cs typeface="方正清楷 简" panose="02000500000000000000" charset="-122"/>
                <a:sym typeface="+mn-ea"/>
              </a:rPr>
              <a:t>依据课本及材料</a:t>
            </a:r>
            <a:r>
              <a:rPr lang="en-US" altLang="zh-CN" sz="2800" b="1">
                <a:latin typeface="方正清楷 简" panose="02000500000000000000" charset="-122"/>
                <a:ea typeface="方正清楷 简" panose="02000500000000000000" charset="-122"/>
                <a:cs typeface="方正清楷 简" panose="02000500000000000000" charset="-122"/>
                <a:sym typeface="+mn-ea"/>
              </a:rPr>
              <a:t>1</a:t>
            </a:r>
            <a:r>
              <a:rPr lang="zh-CN" sz="2800" b="1">
                <a:latin typeface="方正清楷 简" panose="02000500000000000000" charset="-122"/>
                <a:ea typeface="方正清楷 简" panose="02000500000000000000" charset="-122"/>
                <a:cs typeface="方正清楷 简" panose="02000500000000000000" charset="-122"/>
                <a:sym typeface="+mn-ea"/>
              </a:rPr>
              <a:t>，了解国际联盟的内容及影响</a:t>
            </a:r>
            <a:r>
              <a:rPr lang="zh-CN" altLang="en-US" sz="2800" b="1">
                <a:latin typeface="方正清楷 简" panose="02000500000000000000" charset="-122"/>
                <a:ea typeface="方正清楷 简" panose="02000500000000000000" charset="-122"/>
                <a:cs typeface="方正清楷 简" panose="02000500000000000000" charset="-122"/>
                <a:sym typeface="+mn-ea"/>
              </a:rPr>
              <a:t>。</a:t>
            </a:r>
            <a:endParaRPr lang="zh-CN" altLang="en-US" sz="2800" b="1">
              <a:latin typeface="方正清楷 简" panose="02000500000000000000" charset="-122"/>
              <a:ea typeface="方正清楷 简" panose="02000500000000000000" charset="-122"/>
              <a:cs typeface="方正清楷 简" panose="02000500000000000000" charset="-122"/>
              <a:sym typeface="+mn-ea"/>
            </a:endParaRPr>
          </a:p>
        </p:txBody>
      </p:sp>
      <p:sp>
        <p:nvSpPr>
          <p:cNvPr id="10" name="文本框 9"/>
          <p:cNvSpPr txBox="1"/>
          <p:nvPr/>
        </p:nvSpPr>
        <p:spPr>
          <a:xfrm>
            <a:off x="74295" y="1909445"/>
            <a:ext cx="12044680" cy="829945"/>
          </a:xfrm>
          <a:prstGeom prst="rect">
            <a:avLst/>
          </a:prstGeom>
          <a:noFill/>
          <a:ln>
            <a:solidFill>
              <a:schemeClr val="tx1">
                <a:lumMod val="95000"/>
                <a:lumOff val="5000"/>
              </a:schemeClr>
            </a:solidFill>
          </a:ln>
        </p:spPr>
        <p:txBody>
          <a:bodyPr wrap="square" rtlCol="0" anchor="t">
            <a:spAutoFit/>
          </a:bodyPr>
          <a:p>
            <a:pPr marL="0" lvl="0" algn="l">
              <a:lnSpc>
                <a:spcPct val="100000"/>
              </a:lnSpc>
              <a:buClrTx/>
              <a:buSzTx/>
              <a:buFontTx/>
              <a:buNone/>
            </a:pPr>
            <a:r>
              <a:rPr lang="zh-CN" altLang="en-US" sz="2400" b="1" dirty="0" smtClean="0">
                <a:latin typeface="楷体_GB2312" charset="0"/>
                <a:ea typeface="楷体_GB2312" charset="0"/>
                <a:cs typeface="楷体_GB2312" charset="0"/>
                <a:sym typeface="+mn-ea"/>
              </a:rPr>
              <a:t>材料</a:t>
            </a:r>
            <a:r>
              <a:rPr lang="en-US" altLang="zh-CN" sz="2400" b="1" dirty="0" smtClean="0">
                <a:latin typeface="楷体_GB2312" charset="0"/>
                <a:ea typeface="楷体_GB2312" charset="0"/>
                <a:cs typeface="楷体_GB2312" charset="0"/>
                <a:sym typeface="+mn-ea"/>
              </a:rPr>
              <a:t>1</a:t>
            </a:r>
            <a:r>
              <a:rPr lang="zh-CN" altLang="en-US" sz="2400" b="1" dirty="0" smtClean="0">
                <a:latin typeface="楷体_GB2312" charset="0"/>
                <a:ea typeface="楷体_GB2312" charset="0"/>
                <a:cs typeface="楷体_GB2312" charset="0"/>
                <a:sym typeface="+mn-ea"/>
              </a:rPr>
              <a:t>：国际联盟与其说是国际裁决的一种制度，不如说是维持有利于英国和法国的新的现状的工具。</a:t>
            </a:r>
            <a:r>
              <a:rPr lang="en-US" altLang="zh-CN" sz="2400" b="1" dirty="0" smtClean="0">
                <a:latin typeface="楷体_GB2312" charset="0"/>
                <a:ea typeface="楷体_GB2312" charset="0"/>
                <a:cs typeface="楷体_GB2312" charset="0"/>
                <a:sym typeface="+mn-ea"/>
              </a:rPr>
              <a:t>                                          </a:t>
            </a:r>
            <a:r>
              <a:rPr lang="zh-CN" altLang="en-US" sz="2400" b="1" dirty="0" smtClean="0">
                <a:latin typeface="楷体_GB2312" charset="0"/>
                <a:ea typeface="楷体_GB2312" charset="0"/>
                <a:cs typeface="楷体_GB2312" charset="0"/>
                <a:sym typeface="+mn-ea"/>
              </a:rPr>
              <a:t>—帕尔默：《现代世界史》</a:t>
            </a:r>
            <a:endParaRPr lang="zh-CN" altLang="en-US" sz="2400" b="1">
              <a:latin typeface="楷体_GB2312" charset="0"/>
              <a:ea typeface="楷体_GB2312" charset="0"/>
              <a:cs typeface="楷体_GB2312" charset="0"/>
            </a:endParaRPr>
          </a:p>
        </p:txBody>
      </p:sp>
      <p:sp>
        <p:nvSpPr>
          <p:cNvPr id="11" name="TextBox 5"/>
          <p:cNvSpPr txBox="1">
            <a:spLocks noChangeArrowheads="1"/>
          </p:cNvSpPr>
          <p:nvPr/>
        </p:nvSpPr>
        <p:spPr bwMode="auto">
          <a:xfrm>
            <a:off x="74930" y="2922588"/>
            <a:ext cx="12044045" cy="429895"/>
          </a:xfrm>
          <a:prstGeom prst="rect">
            <a:avLst/>
          </a:prstGeom>
          <a:noFill/>
          <a:ln>
            <a:solidFill>
              <a:srgbClr val="C00000"/>
            </a:solidFill>
          </a:ln>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vertOverflow="overflow" horzOverflow="overflow" vert="horz" wrap="square" numCol="1" spcCol="0" rtlCol="0" fromWordArt="0" anchor="ctr" anchorCtr="0" forceAA="0" compatLnSpc="1">
            <a:spAutoFit/>
          </a:bodyPr>
          <a:p>
            <a:pPr lvl="0" algn="ctr">
              <a:lnSpc>
                <a:spcPct val="100000"/>
              </a:lnSpc>
              <a:buClrTx/>
              <a:buSzTx/>
              <a:buFontTx/>
            </a:pPr>
            <a:r>
              <a:rPr sz="2200" b="1">
                <a:solidFill>
                  <a:srgbClr val="C00000"/>
                </a:solidFill>
                <a:latin typeface="Kaiti SC Regular" panose="02010600040101010101" charset="-122"/>
                <a:ea typeface="Kaiti SC Regular" panose="02010600040101010101" charset="-122"/>
                <a:cs typeface="Kaiti SC Regular" panose="02010600040101010101" charset="-122"/>
                <a:sym typeface="+mn-ea"/>
              </a:rPr>
              <a:t>拓展：</a:t>
            </a:r>
            <a:r>
              <a:rPr lang="zh-CN" sz="2200" b="1">
                <a:solidFill>
                  <a:srgbClr val="C00000"/>
                </a:solidFill>
                <a:latin typeface="Kaiti SC Regular" panose="02010600040101010101" charset="-122"/>
                <a:ea typeface="Kaiti SC Regular" panose="02010600040101010101" charset="-122"/>
                <a:cs typeface="Kaiti SC Regular" panose="02010600040101010101" charset="-122"/>
                <a:sym typeface="+mn-ea"/>
              </a:rPr>
              <a:t>根据材料</a:t>
            </a:r>
            <a:r>
              <a:rPr lang="en-US" sz="2200" b="1">
                <a:solidFill>
                  <a:srgbClr val="C00000"/>
                </a:solidFill>
                <a:latin typeface="Kaiti SC Regular" panose="02010600040101010101" charset="-122"/>
                <a:ea typeface="Kaiti SC Regular" panose="02010600040101010101" charset="-122"/>
                <a:cs typeface="Kaiti SC Regular" panose="02010600040101010101" charset="-122"/>
                <a:sym typeface="+mn-ea"/>
              </a:rPr>
              <a:t>1</a:t>
            </a:r>
            <a:r>
              <a:rPr lang="zh-CN" altLang="en-US" sz="2200" b="1">
                <a:solidFill>
                  <a:srgbClr val="C00000"/>
                </a:solidFill>
                <a:latin typeface="Kaiti SC Regular" panose="02010600040101010101" charset="-122"/>
                <a:ea typeface="Kaiti SC Regular" panose="02010600040101010101" charset="-122"/>
                <a:cs typeface="Kaiti SC Regular" panose="02010600040101010101" charset="-122"/>
                <a:sym typeface="+mn-ea"/>
              </a:rPr>
              <a:t>及</a:t>
            </a:r>
            <a:r>
              <a:rPr lang="zh-CN" altLang="en-US" sz="2200" b="1">
                <a:solidFill>
                  <a:srgbClr val="C00000"/>
                </a:solidFill>
                <a:latin typeface="Kaiti SC Regular" panose="02010600040101010101" charset="-122"/>
                <a:ea typeface="Kaiti SC Regular" panose="02010600040101010101" charset="-122"/>
                <a:cs typeface="Kaiti SC Regular" panose="02010600040101010101" charset="-122"/>
                <a:sym typeface="+mn-ea"/>
              </a:rPr>
              <a:t>所学，分析为何说国联在制裁侵略、</a:t>
            </a:r>
            <a:r>
              <a:rPr sz="2200" b="1">
                <a:solidFill>
                  <a:srgbClr val="C00000"/>
                </a:solidFill>
                <a:latin typeface="Kaiti SC Regular" panose="02010600040101010101" charset="-122"/>
                <a:ea typeface="Kaiti SC Regular" panose="02010600040101010101" charset="-122"/>
                <a:cs typeface="Kaiti SC Regular" panose="02010600040101010101" charset="-122"/>
                <a:sym typeface="+mn-ea"/>
              </a:rPr>
              <a:t>保卫世界和平方面没有发挥应有的作用？</a:t>
            </a:r>
            <a:endParaRPr sz="2200" b="1">
              <a:solidFill>
                <a:srgbClr val="C00000"/>
              </a:solidFill>
              <a:latin typeface="Kaiti SC Regular" panose="02010600040101010101" charset="-122"/>
              <a:ea typeface="Kaiti SC Regular" panose="02010600040101010101" charset="-122"/>
              <a:cs typeface="Kaiti SC Regular" panose="02010600040101010101" charset="-122"/>
              <a:sym typeface="+mn-ea"/>
            </a:endParaRPr>
          </a:p>
        </p:txBody>
      </p:sp>
      <p:sp>
        <p:nvSpPr>
          <p:cNvPr id="15" name="文本框 14"/>
          <p:cNvSpPr txBox="1"/>
          <p:nvPr/>
        </p:nvSpPr>
        <p:spPr>
          <a:xfrm>
            <a:off x="1625600" y="4043680"/>
            <a:ext cx="10566400" cy="1814830"/>
          </a:xfrm>
          <a:prstGeom prst="rect">
            <a:avLst/>
          </a:prstGeom>
          <a:noFill/>
        </p:spPr>
        <p:txBody>
          <a:bodyPr wrap="square" rtlCol="0" anchor="t">
            <a:spAutoFit/>
          </a:bodyPr>
          <a:p>
            <a:pPr fontAlgn="auto">
              <a:lnSpc>
                <a:spcPct val="100000"/>
              </a:lnSpc>
            </a:pPr>
            <a:r>
              <a:rPr lang="zh-CN" altLang="en-US" sz="2800" b="1">
                <a:highlight>
                  <a:srgbClr val="FFFF00"/>
                </a:highlight>
                <a:latin typeface="微软雅黑" charset="-122"/>
                <a:ea typeface="微软雅黑" charset="-122"/>
                <a:cs typeface="微软雅黑" charset="-122"/>
                <a:sym typeface="+mn-ea"/>
              </a:rPr>
              <a:t>全体一致原则</a:t>
            </a:r>
            <a:r>
              <a:rPr lang="zh-CN" altLang="en-US" sz="2800" b="1">
                <a:latin typeface="微软雅黑" charset="-122"/>
                <a:ea typeface="微软雅黑" charset="-122"/>
                <a:cs typeface="微软雅黑" charset="-122"/>
                <a:sym typeface="+mn-ea"/>
              </a:rPr>
              <a:t>无法有效制止战争发生 </a:t>
            </a:r>
            <a:endParaRPr lang="zh-CN" altLang="en-US" sz="2800" b="1">
              <a:solidFill>
                <a:schemeClr val="tx1"/>
              </a:solidFill>
              <a:latin typeface="微软雅黑" charset="-122"/>
              <a:ea typeface="微软雅黑" charset="-122"/>
              <a:cs typeface="微软雅黑" charset="-122"/>
              <a:sym typeface="+mn-ea"/>
            </a:endParaRPr>
          </a:p>
          <a:p>
            <a:pPr fontAlgn="auto">
              <a:lnSpc>
                <a:spcPct val="100000"/>
              </a:lnSpc>
            </a:pPr>
            <a:r>
              <a:rPr lang="zh-CN" altLang="en-US" sz="2800" b="1">
                <a:latin typeface="微软雅黑" charset="-122"/>
                <a:ea typeface="微软雅黑" charset="-122"/>
                <a:cs typeface="微软雅黑" charset="-122"/>
                <a:sym typeface="+mn-ea"/>
              </a:rPr>
              <a:t>成为</a:t>
            </a:r>
            <a:r>
              <a:rPr lang="zh-CN" altLang="en-US" sz="2800" b="1">
                <a:highlight>
                  <a:srgbClr val="FFFF00"/>
                </a:highlight>
                <a:latin typeface="微软雅黑" charset="-122"/>
                <a:ea typeface="微软雅黑" charset="-122"/>
                <a:cs typeface="微软雅黑" charset="-122"/>
                <a:sym typeface="+mn-ea"/>
              </a:rPr>
              <a:t>英法维护自身利益</a:t>
            </a:r>
            <a:r>
              <a:rPr lang="zh-CN" altLang="en-US" sz="2800" b="1">
                <a:latin typeface="微软雅黑" charset="-122"/>
                <a:ea typeface="微软雅黑" charset="-122"/>
                <a:cs typeface="微软雅黑" charset="-122"/>
                <a:sym typeface="+mn-ea"/>
              </a:rPr>
              <a:t>、操纵国际事务的工具</a:t>
            </a:r>
            <a:endParaRPr lang="zh-CN" altLang="en-US" sz="2800" b="1">
              <a:solidFill>
                <a:schemeClr val="tx1"/>
              </a:solidFill>
              <a:latin typeface="微软雅黑" charset="-122"/>
              <a:ea typeface="微软雅黑" charset="-122"/>
              <a:cs typeface="微软雅黑" charset="-122"/>
              <a:sym typeface="+mn-ea"/>
            </a:endParaRPr>
          </a:p>
          <a:p>
            <a:pPr fontAlgn="auto">
              <a:lnSpc>
                <a:spcPct val="100000"/>
              </a:lnSpc>
            </a:pPr>
            <a:r>
              <a:rPr lang="en-US" altLang="zh-CN" sz="2800" b="1">
                <a:latin typeface="微软雅黑" charset="-122"/>
                <a:ea typeface="微软雅黑" charset="-122"/>
                <a:cs typeface="微软雅黑" charset="-122"/>
                <a:sym typeface="+mn-ea"/>
              </a:rPr>
              <a:t>苏联、美国未加入</a:t>
            </a:r>
            <a:r>
              <a:rPr lang="zh-CN" altLang="en-US" sz="2800" b="1">
                <a:latin typeface="微软雅黑" charset="-122"/>
                <a:ea typeface="微软雅黑" charset="-122"/>
                <a:cs typeface="微软雅黑" charset="-122"/>
                <a:sym typeface="+mn-ea"/>
              </a:rPr>
              <a:t>，</a:t>
            </a:r>
            <a:r>
              <a:rPr lang="en-US" altLang="zh-CN" sz="2800" b="1">
                <a:effectLst/>
                <a:highlight>
                  <a:srgbClr val="FFFF00"/>
                </a:highlight>
                <a:latin typeface="微软雅黑" charset="-122"/>
                <a:ea typeface="微软雅黑" charset="-122"/>
                <a:cs typeface="微软雅黑" charset="-122"/>
                <a:sym typeface="+mn-ea"/>
              </a:rPr>
              <a:t>缺乏普遍性和权威性</a:t>
            </a:r>
            <a:endParaRPr lang="zh-CN" altLang="en-US" sz="2800" b="1">
              <a:solidFill>
                <a:schemeClr val="tx1"/>
              </a:solidFill>
              <a:latin typeface="微软雅黑" charset="-122"/>
              <a:ea typeface="微软雅黑" charset="-122"/>
              <a:cs typeface="微软雅黑" charset="-122"/>
              <a:sym typeface="+mn-ea"/>
            </a:endParaRPr>
          </a:p>
          <a:p>
            <a:pPr fontAlgn="auto">
              <a:lnSpc>
                <a:spcPct val="100000"/>
              </a:lnSpc>
            </a:pPr>
            <a:r>
              <a:rPr lang="zh-CN" altLang="en-US" sz="2800" b="1">
                <a:highlight>
                  <a:srgbClr val="FFFF00"/>
                </a:highlight>
                <a:latin typeface="微软雅黑" charset="-122"/>
                <a:ea typeface="微软雅黑" charset="-122"/>
                <a:cs typeface="微软雅黑" charset="-122"/>
                <a:sym typeface="+mn-ea"/>
              </a:rPr>
              <a:t>委任统治</a:t>
            </a:r>
            <a:r>
              <a:rPr lang="zh-CN" altLang="en-US" sz="2800" b="1">
                <a:latin typeface="微软雅黑" charset="-122"/>
                <a:ea typeface="微软雅黑" charset="-122"/>
                <a:cs typeface="微软雅黑" charset="-122"/>
                <a:sym typeface="+mn-ea"/>
              </a:rPr>
              <a:t>制度——维护殖民体系</a:t>
            </a:r>
            <a:endParaRPr lang="zh-CN" altLang="en-US" sz="2800" b="1">
              <a:latin typeface="微软雅黑" charset="-122"/>
              <a:ea typeface="微软雅黑" charset="-122"/>
              <a:cs typeface="微软雅黑" charset="-122"/>
              <a:sym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bldLvl="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三、秩序</a:t>
            </a:r>
            <a:r>
              <a:rPr lang="zh-CN" altLang="en-US" b="1">
                <a:solidFill>
                  <a:srgbClr val="C00000"/>
                </a:solidFill>
                <a:latin typeface="黑体" charset="-122"/>
                <a:ea typeface="黑体" charset="-122"/>
                <a:cs typeface="黑体" charset="-122"/>
              </a:rPr>
              <a:t>重构</a:t>
            </a:r>
            <a:r>
              <a:rPr lang="zh-CN" altLang="en-US" b="1">
                <a:solidFill>
                  <a:schemeClr val="accent1">
                    <a:lumMod val="50000"/>
                  </a:schemeClr>
                </a:solidFill>
                <a:latin typeface="黑体" charset="-122"/>
                <a:ea typeface="黑体" charset="-122"/>
                <a:cs typeface="黑体" charset="-122"/>
              </a:rPr>
              <a:t>——帝国主义间矛盾</a:t>
            </a:r>
            <a:r>
              <a:rPr lang="zh-CN" altLang="en-US" b="1">
                <a:solidFill>
                  <a:schemeClr val="accent1">
                    <a:lumMod val="50000"/>
                  </a:schemeClr>
                </a:solidFill>
                <a:latin typeface="黑体" charset="-122"/>
                <a:ea typeface="黑体" charset="-122"/>
                <a:cs typeface="黑体" charset="-122"/>
              </a:rPr>
              <a:t>调节</a:t>
            </a:r>
            <a:endParaRPr lang="zh-CN" altLang="en-US" b="1">
              <a:solidFill>
                <a:schemeClr val="accent1">
                  <a:lumMod val="50000"/>
                </a:schemeClr>
              </a:solidFill>
              <a:latin typeface="黑体" charset="-122"/>
              <a:ea typeface="黑体" charset="-122"/>
              <a:cs typeface="黑体" charset="-122"/>
            </a:endParaRPr>
          </a:p>
        </p:txBody>
      </p:sp>
      <p:sp>
        <p:nvSpPr>
          <p:cNvPr id="2" name="文本框 1"/>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探究三：根据</a:t>
            </a:r>
            <a:r>
              <a:rPr lang="zh-CN" altLang="en-US" sz="2400" b="1" dirty="0">
                <a:solidFill>
                  <a:schemeClr val="tx1"/>
                </a:solidFill>
                <a:latin typeface="黑体" charset="-122"/>
                <a:ea typeface="黑体" charset="-122"/>
              </a:rPr>
              <a:t>材料及所学，归纳帝国主义重构秩序的措施，并多角度</a:t>
            </a:r>
            <a:r>
              <a:rPr lang="zh-CN" altLang="en-US" sz="2400" b="1" dirty="0">
                <a:solidFill>
                  <a:schemeClr val="tx1"/>
                </a:solidFill>
                <a:latin typeface="黑体" charset="-122"/>
                <a:ea typeface="黑体" charset="-122"/>
              </a:rPr>
              <a:t>分析其</a:t>
            </a:r>
            <a:r>
              <a:rPr lang="zh-CN" altLang="en-US" sz="2400" b="1" dirty="0">
                <a:solidFill>
                  <a:schemeClr val="tx1"/>
                </a:solidFill>
                <a:latin typeface="黑体" charset="-122"/>
                <a:ea typeface="黑体" charset="-122"/>
              </a:rPr>
              <a:t>影响。</a:t>
            </a:r>
            <a:endParaRPr lang="zh-CN" altLang="en-US" sz="2400" b="1" dirty="0">
              <a:solidFill>
                <a:schemeClr val="tx1"/>
              </a:solidFill>
              <a:latin typeface="黑体" charset="-122"/>
              <a:ea typeface="黑体" charset="-122"/>
            </a:endParaRPr>
          </a:p>
        </p:txBody>
      </p:sp>
      <p:sp>
        <p:nvSpPr>
          <p:cNvPr id="3" name="TextBox 5"/>
          <p:cNvSpPr txBox="1">
            <a:spLocks noChangeArrowheads="1"/>
          </p:cNvSpPr>
          <p:nvPr/>
        </p:nvSpPr>
        <p:spPr bwMode="auto">
          <a:xfrm>
            <a:off x="73660" y="1341120"/>
            <a:ext cx="12045315" cy="521970"/>
          </a:xfrm>
          <a:prstGeom prst="rect">
            <a:avLst/>
          </a:prstGeom>
          <a:noFill/>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vertOverflow="overflow" horzOverflow="overflow" vert="horz" wrap="square" numCol="1" spcCol="0" rtlCol="0" fromWordArt="0" anchor="ctr" anchorCtr="0" forceAA="0" compatLnSpc="1">
            <a:spAutoFit/>
          </a:bodyPr>
          <a:p>
            <a:pPr lvl="0" algn="ctr">
              <a:lnSpc>
                <a:spcPct val="100000"/>
              </a:lnSpc>
              <a:buClrTx/>
              <a:buSzTx/>
              <a:buFontTx/>
            </a:pPr>
            <a:r>
              <a:rPr lang="zh-CN" sz="2800" b="1">
                <a:latin typeface="方正清楷 简" panose="02000500000000000000" charset="-122"/>
                <a:ea typeface="方正清楷 简" panose="02000500000000000000" charset="-122"/>
                <a:cs typeface="方正清楷 简" panose="02000500000000000000" charset="-122"/>
                <a:sym typeface="+mn-ea"/>
              </a:rPr>
              <a:t>小组讨论</a:t>
            </a:r>
            <a:r>
              <a:rPr lang="en-US" altLang="zh-CN" sz="2800" b="1">
                <a:latin typeface="方正清楷 简" panose="02000500000000000000" charset="-122"/>
                <a:ea typeface="方正清楷 简" panose="02000500000000000000" charset="-122"/>
                <a:cs typeface="方正清楷 简" panose="02000500000000000000" charset="-122"/>
                <a:sym typeface="+mn-ea"/>
              </a:rPr>
              <a:t>2</a:t>
            </a:r>
            <a:r>
              <a:rPr lang="zh-CN" altLang="en-US" sz="2800" b="1">
                <a:latin typeface="方正清楷 简" panose="02000500000000000000" charset="-122"/>
                <a:ea typeface="方正清楷 简" panose="02000500000000000000" charset="-122"/>
                <a:cs typeface="方正清楷 简" panose="02000500000000000000" charset="-122"/>
                <a:sym typeface="+mn-ea"/>
              </a:rPr>
              <a:t>：</a:t>
            </a:r>
            <a:r>
              <a:rPr lang="zh-CN" sz="2800" b="1">
                <a:latin typeface="方正清楷 简" panose="02000500000000000000" charset="-122"/>
                <a:ea typeface="方正清楷 简" panose="02000500000000000000" charset="-122"/>
                <a:cs typeface="方正清楷 简" panose="02000500000000000000" charset="-122"/>
                <a:sym typeface="+mn-ea"/>
              </a:rPr>
              <a:t>根据表格、材料、</a:t>
            </a:r>
            <a:r>
              <a:rPr lang="zh-CN" altLang="en-US" sz="2800" b="1">
                <a:latin typeface="方正清楷 简" panose="02000500000000000000" charset="-122"/>
                <a:ea typeface="方正清楷 简" panose="02000500000000000000" charset="-122"/>
                <a:cs typeface="方正清楷 简" panose="02000500000000000000" charset="-122"/>
                <a:sym typeface="+mn-ea"/>
              </a:rPr>
              <a:t>视角</a:t>
            </a:r>
            <a:r>
              <a:rPr lang="en-US" altLang="zh-CN" sz="2800" b="1">
                <a:latin typeface="方正清楷 简" panose="02000500000000000000" charset="-122"/>
                <a:ea typeface="方正清楷 简" panose="02000500000000000000" charset="-122"/>
                <a:cs typeface="方正清楷 简" panose="02000500000000000000" charset="-122"/>
                <a:sym typeface="+mn-ea"/>
              </a:rPr>
              <a:t>3-4</a:t>
            </a:r>
            <a:r>
              <a:rPr lang="zh-CN" sz="2800" b="1">
                <a:latin typeface="方正清楷 简" panose="02000500000000000000" charset="-122"/>
                <a:ea typeface="方正清楷 简" panose="02000500000000000000" charset="-122"/>
                <a:cs typeface="方正清楷 简" panose="02000500000000000000" charset="-122"/>
                <a:sym typeface="+mn-ea"/>
              </a:rPr>
              <a:t>及所学，评价凡尔赛</a:t>
            </a:r>
            <a:r>
              <a:rPr lang="en-US" altLang="zh-CN" sz="2800" b="1">
                <a:latin typeface="方正清楷 简" panose="02000500000000000000" charset="-122"/>
                <a:ea typeface="方正清楷 简" panose="02000500000000000000" charset="-122"/>
                <a:cs typeface="方正清楷 简" panose="02000500000000000000" charset="-122"/>
                <a:sym typeface="+mn-ea"/>
              </a:rPr>
              <a:t>-</a:t>
            </a:r>
            <a:r>
              <a:rPr lang="zh-CN" altLang="en-US" sz="2800" b="1">
                <a:latin typeface="方正清楷 简" panose="02000500000000000000" charset="-122"/>
                <a:ea typeface="方正清楷 简" panose="02000500000000000000" charset="-122"/>
                <a:cs typeface="方正清楷 简" panose="02000500000000000000" charset="-122"/>
                <a:sym typeface="+mn-ea"/>
              </a:rPr>
              <a:t>华盛顿</a:t>
            </a:r>
            <a:r>
              <a:rPr lang="zh-CN" altLang="en-US" sz="2800" b="1">
                <a:latin typeface="方正清楷 简" panose="02000500000000000000" charset="-122"/>
                <a:ea typeface="方正清楷 简" panose="02000500000000000000" charset="-122"/>
                <a:cs typeface="方正清楷 简" panose="02000500000000000000" charset="-122"/>
                <a:sym typeface="+mn-ea"/>
              </a:rPr>
              <a:t>体系。</a:t>
            </a:r>
            <a:endParaRPr lang="zh-CN" altLang="en-US" sz="2800" b="1">
              <a:latin typeface="方正清楷 简" panose="02000500000000000000" charset="-122"/>
              <a:ea typeface="方正清楷 简" panose="02000500000000000000" charset="-122"/>
              <a:cs typeface="方正清楷 简" panose="02000500000000000000" charset="-122"/>
              <a:sym typeface="+mn-ea"/>
            </a:endParaRPr>
          </a:p>
        </p:txBody>
      </p:sp>
      <p:sp>
        <p:nvSpPr>
          <p:cNvPr id="11" name="文本框 10"/>
          <p:cNvSpPr txBox="1"/>
          <p:nvPr/>
        </p:nvSpPr>
        <p:spPr>
          <a:xfrm>
            <a:off x="73660" y="1950720"/>
            <a:ext cx="12045315" cy="902970"/>
          </a:xfrm>
          <a:prstGeom prst="rect">
            <a:avLst/>
          </a:prstGeom>
          <a:noFill/>
          <a:ln w="9525">
            <a:solidFill>
              <a:schemeClr val="tx1"/>
            </a:solidFill>
          </a:ln>
          <a:extLst>
            <a:ext uri="{909E8E84-426E-40DD-AFC4-6F175D3DCCD1}">
              <a14:hiddenFill xmlns:a14="http://schemas.microsoft.com/office/drawing/2010/main">
                <a:solidFill>
                  <a:srgbClr val="C00000"/>
                </a:solidFill>
              </a14:hiddenFill>
            </a:ext>
          </a:extLst>
        </p:spPr>
        <p:txBody>
          <a:bodyPr vert="horz" wrap="square" numCol="1" spcCol="0" rtlCol="0" fromWordArt="0" anchor="t" anchorCtr="0" forceAA="0" compatLnSpc="0">
            <a:spAutoFit/>
          </a:bodyPr>
          <a:p>
            <a:pPr lvl="0" algn="l">
              <a:lnSpc>
                <a:spcPct val="110000"/>
              </a:lnSpc>
              <a:buClrTx/>
              <a:buSzTx/>
              <a:buFontTx/>
              <a:buNone/>
            </a:pPr>
            <a:r>
              <a:rPr lang="zh-CN" altLang="en-US" sz="2400" b="1">
                <a:solidFill>
                  <a:schemeClr val="tx1"/>
                </a:solidFill>
                <a:latin typeface="楷体_GB2312" charset="0"/>
                <a:ea typeface="楷体_GB2312" charset="0"/>
                <a:cs typeface="楷体_GB2312" charset="0"/>
                <a:sym typeface="+mn-ea"/>
              </a:rPr>
              <a:t>材料</a:t>
            </a:r>
            <a:r>
              <a:rPr lang="en-US" altLang="zh-CN" sz="2400" b="1">
                <a:solidFill>
                  <a:schemeClr val="tx1"/>
                </a:solidFill>
                <a:latin typeface="楷体_GB2312" charset="0"/>
                <a:ea typeface="楷体_GB2312" charset="0"/>
                <a:cs typeface="楷体_GB2312" charset="0"/>
                <a:sym typeface="+mn-ea"/>
              </a:rPr>
              <a:t>3</a:t>
            </a:r>
            <a:r>
              <a:rPr lang="en-US" altLang="zh-CN" sz="2400" b="1">
                <a:solidFill>
                  <a:schemeClr val="tx1"/>
                </a:solidFill>
                <a:latin typeface="楷体_GB2312" charset="0"/>
                <a:ea typeface="楷体_GB2312" charset="0"/>
                <a:cs typeface="楷体_GB2312" charset="0"/>
                <a:sym typeface="+mn-ea"/>
              </a:rPr>
              <a:t>:靠凡尔赛和约来维系的整个国际体系、国际秩序是建立在火山上的。</a:t>
            </a:r>
            <a:endParaRPr lang="en-US" altLang="zh-CN" sz="2400" b="1">
              <a:solidFill>
                <a:schemeClr val="tx1"/>
              </a:solidFill>
              <a:latin typeface="楷体_GB2312" charset="0"/>
              <a:ea typeface="楷体_GB2312" charset="0"/>
              <a:cs typeface="楷体_GB2312" charset="0"/>
              <a:sym typeface="+mn-ea"/>
            </a:endParaRPr>
          </a:p>
          <a:p>
            <a:pPr lvl="0" algn="l">
              <a:lnSpc>
                <a:spcPct val="110000"/>
              </a:lnSpc>
              <a:buClrTx/>
              <a:buSzTx/>
              <a:buFontTx/>
              <a:buNone/>
            </a:pPr>
            <a:r>
              <a:rPr lang="en-US" altLang="zh-CN" sz="2400" b="1">
                <a:solidFill>
                  <a:schemeClr val="tx1"/>
                </a:solidFill>
                <a:latin typeface="楷体_GB2312" charset="0"/>
                <a:ea typeface="楷体_GB2312" charset="0"/>
                <a:cs typeface="楷体_GB2312" charset="0"/>
                <a:sym typeface="+mn-ea"/>
              </a:rPr>
              <a:t>      华盛顿会议为太平洋两岸两个大国的下一场战争埋下了第一批火种。  ——列宁</a:t>
            </a:r>
            <a:endParaRPr lang="en-US" altLang="zh-CN" sz="2400" b="1">
              <a:solidFill>
                <a:schemeClr val="tx1"/>
              </a:solidFill>
              <a:latin typeface="楷体_GB2312" charset="0"/>
              <a:ea typeface="楷体_GB2312" charset="0"/>
              <a:cs typeface="楷体_GB2312" charset="0"/>
              <a:sym typeface="+mn-ea"/>
            </a:endParaRPr>
          </a:p>
        </p:txBody>
      </p:sp>
      <p:sp>
        <p:nvSpPr>
          <p:cNvPr id="6" name="文本框 5"/>
          <p:cNvSpPr txBox="1"/>
          <p:nvPr/>
        </p:nvSpPr>
        <p:spPr>
          <a:xfrm>
            <a:off x="147955" y="3187700"/>
            <a:ext cx="721360" cy="1383665"/>
          </a:xfrm>
          <a:prstGeom prst="rect">
            <a:avLst/>
          </a:prstGeom>
          <a:solidFill>
            <a:srgbClr val="C00000"/>
          </a:solidFill>
          <a:ln w="9525">
            <a:noFill/>
            <a:prstDash val="sysDash"/>
          </a:ln>
        </p:spPr>
        <p:txBody>
          <a:bodyPr wrap="square">
            <a:spAutoFit/>
          </a:bodyPr>
          <a:p>
            <a:pPr indent="133985"/>
            <a:r>
              <a:rPr lang="zh-CN" sz="2800" b="1">
                <a:solidFill>
                  <a:schemeClr val="bg1"/>
                </a:solidFill>
                <a:latin typeface="微软雅黑" charset="-122"/>
                <a:ea typeface="微软雅黑" charset="-122"/>
                <a:cs typeface="微软雅黑" charset="-122"/>
              </a:rPr>
              <a:t>进</a:t>
            </a:r>
            <a:endParaRPr lang="zh-CN" sz="2800" b="1">
              <a:solidFill>
                <a:schemeClr val="bg1"/>
              </a:solidFill>
              <a:latin typeface="微软雅黑" charset="-122"/>
              <a:ea typeface="微软雅黑" charset="-122"/>
              <a:cs typeface="微软雅黑" charset="-122"/>
            </a:endParaRPr>
          </a:p>
          <a:p>
            <a:pPr indent="133985"/>
            <a:r>
              <a:rPr lang="zh-CN" sz="2800" b="1">
                <a:solidFill>
                  <a:schemeClr val="bg1"/>
                </a:solidFill>
                <a:latin typeface="微软雅黑" charset="-122"/>
                <a:ea typeface="微软雅黑" charset="-122"/>
                <a:cs typeface="微软雅黑" charset="-122"/>
              </a:rPr>
              <a:t>步</a:t>
            </a:r>
            <a:endParaRPr lang="zh-CN" sz="2800" b="1">
              <a:solidFill>
                <a:schemeClr val="bg1"/>
              </a:solidFill>
              <a:latin typeface="微软雅黑" charset="-122"/>
              <a:ea typeface="微软雅黑" charset="-122"/>
              <a:cs typeface="微软雅黑" charset="-122"/>
            </a:endParaRPr>
          </a:p>
          <a:p>
            <a:pPr indent="133985"/>
            <a:r>
              <a:rPr lang="zh-CN" sz="2800" b="1">
                <a:solidFill>
                  <a:schemeClr val="bg1"/>
                </a:solidFill>
                <a:latin typeface="微软雅黑" charset="-122"/>
                <a:ea typeface="微软雅黑" charset="-122"/>
                <a:cs typeface="微软雅黑" charset="-122"/>
              </a:rPr>
              <a:t>性</a:t>
            </a:r>
            <a:endParaRPr lang="zh-CN" altLang="en-US" sz="2800" b="1">
              <a:solidFill>
                <a:schemeClr val="bg1"/>
              </a:solidFill>
              <a:latin typeface="微软雅黑" charset="-122"/>
              <a:ea typeface="微软雅黑" charset="-122"/>
              <a:cs typeface="微软雅黑" charset="-122"/>
            </a:endParaRPr>
          </a:p>
        </p:txBody>
      </p:sp>
      <p:sp>
        <p:nvSpPr>
          <p:cNvPr id="13" name="文本框 12"/>
          <p:cNvSpPr txBox="1"/>
          <p:nvPr/>
        </p:nvSpPr>
        <p:spPr>
          <a:xfrm>
            <a:off x="147955" y="5020310"/>
            <a:ext cx="721360" cy="1383665"/>
          </a:xfrm>
          <a:prstGeom prst="rect">
            <a:avLst/>
          </a:prstGeom>
          <a:solidFill>
            <a:schemeClr val="tx1">
              <a:lumMod val="75000"/>
              <a:lumOff val="25000"/>
            </a:schemeClr>
          </a:solidFill>
          <a:ln w="9525">
            <a:noFill/>
            <a:prstDash val="sysDash"/>
          </a:ln>
        </p:spPr>
        <p:txBody>
          <a:bodyPr wrap="square">
            <a:spAutoFit/>
          </a:bodyPr>
          <a:p>
            <a:pPr indent="133985"/>
            <a:r>
              <a:rPr lang="zh-CN" sz="2800" b="1">
                <a:solidFill>
                  <a:schemeClr val="bg1"/>
                </a:solidFill>
                <a:latin typeface="微软雅黑" charset="-122"/>
                <a:ea typeface="微软雅黑" charset="-122"/>
                <a:cs typeface="微软雅黑" charset="-122"/>
              </a:rPr>
              <a:t>局</a:t>
            </a:r>
            <a:endParaRPr lang="zh-CN" sz="2800" b="1">
              <a:solidFill>
                <a:schemeClr val="bg1"/>
              </a:solidFill>
              <a:latin typeface="微软雅黑" charset="-122"/>
              <a:ea typeface="微软雅黑" charset="-122"/>
              <a:cs typeface="微软雅黑" charset="-122"/>
            </a:endParaRPr>
          </a:p>
          <a:p>
            <a:pPr indent="133985"/>
            <a:r>
              <a:rPr lang="zh-CN" sz="2800" b="1">
                <a:solidFill>
                  <a:schemeClr val="bg1"/>
                </a:solidFill>
                <a:latin typeface="微软雅黑" charset="-122"/>
                <a:ea typeface="微软雅黑" charset="-122"/>
                <a:cs typeface="微软雅黑" charset="-122"/>
              </a:rPr>
              <a:t>限</a:t>
            </a:r>
            <a:endParaRPr lang="zh-CN" sz="2800" b="1">
              <a:solidFill>
                <a:schemeClr val="bg1"/>
              </a:solidFill>
              <a:latin typeface="微软雅黑" charset="-122"/>
              <a:ea typeface="微软雅黑" charset="-122"/>
              <a:cs typeface="微软雅黑" charset="-122"/>
            </a:endParaRPr>
          </a:p>
          <a:p>
            <a:pPr indent="133985"/>
            <a:r>
              <a:rPr lang="zh-CN" sz="2800" b="1">
                <a:solidFill>
                  <a:schemeClr val="bg1"/>
                </a:solidFill>
                <a:latin typeface="微软雅黑" charset="-122"/>
                <a:ea typeface="微软雅黑" charset="-122"/>
                <a:cs typeface="微软雅黑" charset="-122"/>
              </a:rPr>
              <a:t>性</a:t>
            </a:r>
            <a:endParaRPr lang="zh-CN" altLang="en-US" sz="2800" b="1">
              <a:solidFill>
                <a:schemeClr val="bg1"/>
              </a:solidFill>
              <a:latin typeface="微软雅黑" charset="-122"/>
              <a:ea typeface="微软雅黑" charset="-122"/>
              <a:cs typeface="微软雅黑" charset="-122"/>
            </a:endParaRPr>
          </a:p>
        </p:txBody>
      </p:sp>
      <p:sp>
        <p:nvSpPr>
          <p:cNvPr id="26627" name="Text Box 3"/>
          <p:cNvSpPr txBox="1"/>
          <p:nvPr/>
        </p:nvSpPr>
        <p:spPr>
          <a:xfrm>
            <a:off x="1045845" y="3179445"/>
            <a:ext cx="11073130" cy="1783715"/>
          </a:xfrm>
          <a:prstGeom prst="rect">
            <a:avLst/>
          </a:prstGeom>
          <a:noFill/>
          <a:ln w="9525">
            <a:solidFill>
              <a:srgbClr val="C00000"/>
            </a:solidFill>
          </a:ln>
          <a:extLst>
            <a:ext uri="{909E8E84-426E-40DD-AFC4-6F175D3DCCD1}">
              <a14:hiddenFill xmlns:a14="http://schemas.microsoft.com/office/drawing/2010/main">
                <a:solidFill>
                  <a:schemeClr val="bg1"/>
                </a:solidFill>
              </a14:hiddenFill>
            </a:ext>
          </a:extLst>
        </p:spPr>
        <p:txBody>
          <a:bodyPr wrap="square">
            <a:spAutoFit/>
          </a:bodyPr>
          <a:p>
            <a:pPr fontAlgn="auto">
              <a:lnSpc>
                <a:spcPct val="100000"/>
              </a:lnSpc>
              <a:spcBef>
                <a:spcPts val="0"/>
              </a:spcBef>
            </a:pPr>
            <a:r>
              <a:rPr lang="en-US" altLang="en-US" sz="2200" b="1" dirty="0" smtClean="0">
                <a:latin typeface="宋体" pitchFamily="2" charset="-122"/>
                <a:ea typeface="宋体" pitchFamily="2" charset="-122"/>
                <a:cs typeface="宋体" pitchFamily="2" charset="-122"/>
                <a:sym typeface="+mn-ea"/>
              </a:rPr>
              <a:t>⑴</a:t>
            </a:r>
            <a:r>
              <a:rPr lang="zh-CN" altLang="en-US" sz="2200" b="1" dirty="0">
                <a:solidFill>
                  <a:srgbClr val="FF0000"/>
                </a:solidFill>
                <a:latin typeface="宋体" pitchFamily="2" charset="-122"/>
                <a:ea typeface="宋体" pitchFamily="2" charset="-122"/>
                <a:cs typeface="宋体" pitchFamily="2" charset="-122"/>
                <a:sym typeface="+mn-ea"/>
              </a:rPr>
              <a:t>暂时缓解</a:t>
            </a:r>
            <a:r>
              <a:rPr lang="zh-CN" altLang="en-US" sz="2200" b="1" dirty="0">
                <a:latin typeface="宋体" pitchFamily="2" charset="-122"/>
                <a:ea typeface="宋体" pitchFamily="2" charset="-122"/>
                <a:cs typeface="宋体" pitchFamily="2" charset="-122"/>
                <a:sym typeface="+mn-ea"/>
              </a:rPr>
              <a:t>帝国主义在欧洲、非洲和中东地区的</a:t>
            </a:r>
            <a:r>
              <a:rPr lang="zh-CN" altLang="en-US" sz="2200" b="1" dirty="0">
                <a:solidFill>
                  <a:srgbClr val="FF0000"/>
                </a:solidFill>
                <a:latin typeface="宋体" pitchFamily="2" charset="-122"/>
                <a:ea typeface="宋体" pitchFamily="2" charset="-122"/>
                <a:cs typeface="宋体" pitchFamily="2" charset="-122"/>
                <a:sym typeface="+mn-ea"/>
              </a:rPr>
              <a:t>矛盾</a:t>
            </a:r>
            <a:r>
              <a:rPr lang="zh-CN" altLang="en-US" sz="2200" b="1" dirty="0">
                <a:latin typeface="宋体" pitchFamily="2" charset="-122"/>
                <a:ea typeface="宋体" pitchFamily="2" charset="-122"/>
                <a:cs typeface="宋体" pitchFamily="2" charset="-122"/>
                <a:sym typeface="+mn-ea"/>
              </a:rPr>
              <a:t>，初步确立了</a:t>
            </a:r>
            <a:r>
              <a:rPr lang="zh-CN" altLang="en-US" sz="2200" b="1" dirty="0">
                <a:solidFill>
                  <a:srgbClr val="FF0000"/>
                </a:solidFill>
                <a:latin typeface="宋体" pitchFamily="2" charset="-122"/>
                <a:ea typeface="宋体" pitchFamily="2" charset="-122"/>
                <a:cs typeface="宋体" pitchFamily="2" charset="-122"/>
                <a:sym typeface="+mn-ea"/>
              </a:rPr>
              <a:t>战后国际新秩序</a:t>
            </a:r>
            <a:r>
              <a:rPr lang="zh-CN" altLang="en-US" sz="2200" b="1" dirty="0">
                <a:latin typeface="宋体" pitchFamily="2" charset="-122"/>
                <a:ea typeface="宋体" pitchFamily="2" charset="-122"/>
                <a:cs typeface="宋体" pitchFamily="2" charset="-122"/>
                <a:sym typeface="+mn-ea"/>
              </a:rPr>
              <a:t>。</a:t>
            </a:r>
            <a:endParaRPr lang="zh-CN" altLang="en-US" sz="2200" b="1" dirty="0">
              <a:latin typeface="宋体" pitchFamily="2" charset="-122"/>
              <a:ea typeface="宋体" pitchFamily="2" charset="-122"/>
              <a:cs typeface="宋体" pitchFamily="2" charset="-122"/>
              <a:sym typeface="+mn-ea"/>
            </a:endParaRPr>
          </a:p>
          <a:p>
            <a:pPr fontAlgn="auto">
              <a:lnSpc>
                <a:spcPct val="100000"/>
              </a:lnSpc>
              <a:spcBef>
                <a:spcPts val="0"/>
              </a:spcBef>
            </a:pPr>
            <a:r>
              <a:rPr lang="en-US" altLang="en-US" sz="2200" b="1" dirty="0">
                <a:latin typeface="宋体" pitchFamily="2" charset="-122"/>
                <a:ea typeface="宋体" pitchFamily="2" charset="-122"/>
                <a:cs typeface="宋体" pitchFamily="2" charset="-122"/>
                <a:sym typeface="+mn-ea"/>
              </a:rPr>
              <a:t>⑵</a:t>
            </a:r>
            <a:r>
              <a:rPr lang="zh-CN" altLang="en-US" sz="2200" b="1" dirty="0">
                <a:latin typeface="宋体" pitchFamily="2" charset="-122"/>
                <a:ea typeface="宋体" pitchFamily="2" charset="-122"/>
                <a:cs typeface="宋体" pitchFamily="2" charset="-122"/>
                <a:sym typeface="+mn-ea"/>
              </a:rPr>
              <a:t>基本维持欧洲和平环境，使</a:t>
            </a:r>
            <a:r>
              <a:rPr lang="zh-CN" altLang="en-US" sz="2200" b="1" dirty="0">
                <a:latin typeface="宋体" pitchFamily="2" charset="-122"/>
                <a:ea typeface="宋体" pitchFamily="2" charset="-122"/>
                <a:cs typeface="宋体" pitchFamily="2" charset="-122"/>
                <a:sym typeface="+mn-ea"/>
              </a:rPr>
              <a:t>资本主义</a:t>
            </a:r>
            <a:r>
              <a:rPr lang="zh-CN" altLang="en-US" sz="2200" b="1" dirty="0">
                <a:solidFill>
                  <a:srgbClr val="FF0000"/>
                </a:solidFill>
                <a:latin typeface="宋体" pitchFamily="2" charset="-122"/>
                <a:ea typeface="宋体" pitchFamily="2" charset="-122"/>
                <a:cs typeface="宋体" pitchFamily="2" charset="-122"/>
                <a:sym typeface="+mn-ea"/>
              </a:rPr>
              <a:t>经济发展进入相对稳定时期</a:t>
            </a:r>
            <a:r>
              <a:rPr lang="en-US" altLang="zh-CN" sz="2200" b="1" dirty="0">
                <a:solidFill>
                  <a:srgbClr val="000099"/>
                </a:solidFill>
                <a:latin typeface="宋体" pitchFamily="2" charset="-122"/>
                <a:ea typeface="宋体" pitchFamily="2" charset="-122"/>
                <a:cs typeface="宋体" pitchFamily="2" charset="-122"/>
                <a:sym typeface="+mn-ea"/>
              </a:rPr>
              <a:t>(1919-1929)</a:t>
            </a:r>
            <a:r>
              <a:rPr lang="zh-CN" altLang="en-US" sz="2200" b="1" dirty="0">
                <a:latin typeface="宋体" pitchFamily="2" charset="-122"/>
                <a:ea typeface="宋体" pitchFamily="2" charset="-122"/>
                <a:cs typeface="宋体" pitchFamily="2" charset="-122"/>
                <a:sym typeface="+mn-ea"/>
              </a:rPr>
              <a:t>。</a:t>
            </a:r>
            <a:endParaRPr lang="zh-CN" altLang="en-US" sz="2200" b="1" dirty="0">
              <a:latin typeface="宋体" pitchFamily="2" charset="-122"/>
              <a:ea typeface="宋体" pitchFamily="2" charset="-122"/>
              <a:cs typeface="宋体" pitchFamily="2" charset="-122"/>
            </a:endParaRPr>
          </a:p>
          <a:p>
            <a:pPr fontAlgn="auto">
              <a:lnSpc>
                <a:spcPct val="100000"/>
              </a:lnSpc>
              <a:spcBef>
                <a:spcPts val="0"/>
              </a:spcBef>
            </a:pPr>
            <a:r>
              <a:rPr lang="en-US" altLang="en-US" sz="2200" b="1" dirty="0">
                <a:latin typeface="宋体" pitchFamily="2" charset="-122"/>
                <a:ea typeface="宋体" pitchFamily="2" charset="-122"/>
                <a:cs typeface="宋体" pitchFamily="2" charset="-122"/>
                <a:sym typeface="+mn-ea"/>
              </a:rPr>
              <a:t>⑶</a:t>
            </a:r>
            <a:r>
              <a:rPr lang="zh-CN" altLang="en-US" sz="2200" b="1" dirty="0">
                <a:solidFill>
                  <a:srgbClr val="FF0000"/>
                </a:solidFill>
                <a:latin typeface="宋体" pitchFamily="2" charset="-122"/>
                <a:ea typeface="宋体" pitchFamily="2" charset="-122"/>
                <a:cs typeface="宋体" pitchFamily="2" charset="-122"/>
                <a:sym typeface="+mn-ea"/>
              </a:rPr>
              <a:t>一定程度上改变了国际政治格局</a:t>
            </a:r>
            <a:r>
              <a:rPr lang="zh-CN" altLang="en-US" sz="2200" b="1" dirty="0">
                <a:latin typeface="宋体" pitchFamily="2" charset="-122"/>
                <a:ea typeface="宋体" pitchFamily="2" charset="-122"/>
                <a:cs typeface="宋体" pitchFamily="2" charset="-122"/>
                <a:sym typeface="+mn-ea"/>
              </a:rPr>
              <a:t>：欧洲中心地位受到削弱，美、苏、日崛起</a:t>
            </a:r>
            <a:endParaRPr lang="zh-CN" altLang="en-US" sz="2200" b="1" dirty="0">
              <a:latin typeface="宋体" pitchFamily="2" charset="-122"/>
              <a:ea typeface="宋体" pitchFamily="2" charset="-122"/>
              <a:cs typeface="宋体" pitchFamily="2" charset="-122"/>
              <a:sym typeface="+mn-ea"/>
            </a:endParaRPr>
          </a:p>
          <a:p>
            <a:pPr fontAlgn="auto">
              <a:lnSpc>
                <a:spcPct val="100000"/>
              </a:lnSpc>
              <a:spcBef>
                <a:spcPts val="0"/>
              </a:spcBef>
            </a:pPr>
            <a:r>
              <a:rPr lang="en-US" altLang="en-US" sz="2200" b="1" dirty="0">
                <a:latin typeface="宋体" pitchFamily="2" charset="-122"/>
                <a:ea typeface="宋体" pitchFamily="2" charset="-122"/>
                <a:cs typeface="宋体" pitchFamily="2" charset="-122"/>
                <a:sym typeface="+mn-ea"/>
              </a:rPr>
              <a:t>⑷</a:t>
            </a:r>
            <a:r>
              <a:rPr lang="zh-CN" altLang="en-US" sz="2200" b="1" dirty="0">
                <a:latin typeface="宋体" pitchFamily="2" charset="-122"/>
                <a:ea typeface="宋体" pitchFamily="2" charset="-122"/>
                <a:cs typeface="宋体" pitchFamily="2" charset="-122"/>
                <a:sym typeface="+mn-ea"/>
              </a:rPr>
              <a:t>承认</a:t>
            </a:r>
            <a:r>
              <a:rPr lang="zh-CN" altLang="en-US" sz="2200" b="1" dirty="0">
                <a:solidFill>
                  <a:srgbClr val="FF0000"/>
                </a:solidFill>
                <a:latin typeface="宋体" pitchFamily="2" charset="-122"/>
                <a:ea typeface="宋体" pitchFamily="2" charset="-122"/>
                <a:cs typeface="宋体" pitchFamily="2" charset="-122"/>
                <a:sym typeface="+mn-ea"/>
              </a:rPr>
              <a:t>民族自决</a:t>
            </a:r>
            <a:r>
              <a:rPr lang="zh-CN" altLang="en-US" sz="2200" b="1" dirty="0">
                <a:latin typeface="宋体" pitchFamily="2" charset="-122"/>
                <a:ea typeface="宋体" pitchFamily="2" charset="-122"/>
                <a:cs typeface="宋体" pitchFamily="2" charset="-122"/>
                <a:sym typeface="+mn-ea"/>
              </a:rPr>
              <a:t>原则，</a:t>
            </a:r>
            <a:r>
              <a:rPr lang="zh-CN" altLang="en-US" sz="2200" b="1" dirty="0">
                <a:solidFill>
                  <a:srgbClr val="FF0000"/>
                </a:solidFill>
                <a:latin typeface="宋体" pitchFamily="2" charset="-122"/>
                <a:ea typeface="宋体" pitchFamily="2" charset="-122"/>
                <a:cs typeface="宋体" pitchFamily="2" charset="-122"/>
                <a:sym typeface="+mn-ea"/>
              </a:rPr>
              <a:t>改变了</a:t>
            </a:r>
            <a:r>
              <a:rPr lang="zh-CN" altLang="en-US" sz="2200" b="1" dirty="0">
                <a:latin typeface="宋体" pitchFamily="2" charset="-122"/>
                <a:ea typeface="宋体" pitchFamily="2" charset="-122"/>
                <a:cs typeface="宋体" pitchFamily="2" charset="-122"/>
                <a:sym typeface="+mn-ea"/>
              </a:rPr>
              <a:t>欧洲和中东的政治格局，</a:t>
            </a:r>
            <a:r>
              <a:rPr lang="zh-CN" altLang="en-US" sz="2200" b="1" dirty="0">
                <a:solidFill>
                  <a:srgbClr val="FF0000"/>
                </a:solidFill>
                <a:latin typeface="宋体" pitchFamily="2" charset="-122"/>
                <a:ea typeface="宋体" pitchFamily="2" charset="-122"/>
                <a:cs typeface="宋体" pitchFamily="2" charset="-122"/>
                <a:sym typeface="+mn-ea"/>
              </a:rPr>
              <a:t>出现了</a:t>
            </a:r>
            <a:r>
              <a:rPr lang="zh-CN" altLang="en-US" sz="2200" b="1" dirty="0">
                <a:latin typeface="宋体" pitchFamily="2" charset="-122"/>
                <a:ea typeface="宋体" pitchFamily="2" charset="-122"/>
                <a:cs typeface="宋体" pitchFamily="2" charset="-122"/>
                <a:sym typeface="+mn-ea"/>
              </a:rPr>
              <a:t>一系列欧洲新兴民族国家。</a:t>
            </a:r>
            <a:endParaRPr lang="zh-CN" altLang="en-US" sz="2200" b="1" dirty="0">
              <a:latin typeface="宋体" pitchFamily="2" charset="-122"/>
              <a:ea typeface="宋体" pitchFamily="2" charset="-122"/>
              <a:cs typeface="宋体" pitchFamily="2" charset="-122"/>
              <a:sym typeface="+mn-ea"/>
            </a:endParaRPr>
          </a:p>
          <a:p>
            <a:pPr fontAlgn="auto">
              <a:lnSpc>
                <a:spcPct val="100000"/>
              </a:lnSpc>
              <a:spcBef>
                <a:spcPts val="0"/>
              </a:spcBef>
            </a:pPr>
            <a:r>
              <a:rPr lang="en-US" altLang="zh-CN" sz="2200" b="1" dirty="0">
                <a:latin typeface="宋体" pitchFamily="2" charset="-122"/>
                <a:ea typeface="宋体" pitchFamily="2" charset="-122"/>
                <a:cs typeface="宋体" pitchFamily="2" charset="-122"/>
                <a:sym typeface="+mn-ea"/>
              </a:rPr>
              <a:t>(5)</a:t>
            </a:r>
            <a:r>
              <a:rPr lang="zh-CN" altLang="en-US" sz="2200" b="1" dirty="0">
                <a:latin typeface="宋体" pitchFamily="2" charset="-122"/>
                <a:ea typeface="宋体" pitchFamily="2" charset="-122"/>
                <a:cs typeface="宋体" pitchFamily="2" charset="-122"/>
                <a:sym typeface="+mn-ea"/>
              </a:rPr>
              <a:t>通过国际会议的</a:t>
            </a:r>
            <a:r>
              <a:rPr lang="zh-CN" altLang="en-US" sz="2200" b="1" dirty="0">
                <a:solidFill>
                  <a:srgbClr val="FF0000"/>
                </a:solidFill>
                <a:latin typeface="宋体" pitchFamily="2" charset="-122"/>
                <a:ea typeface="宋体" pitchFamily="2" charset="-122"/>
                <a:cs typeface="宋体" pitchFamily="2" charset="-122"/>
                <a:sym typeface="+mn-ea"/>
              </a:rPr>
              <a:t>外交斗争调解</a:t>
            </a:r>
            <a:r>
              <a:rPr lang="zh-CN" altLang="en-US" sz="2200" b="1" dirty="0">
                <a:latin typeface="宋体" pitchFamily="2" charset="-122"/>
                <a:ea typeface="宋体" pitchFamily="2" charset="-122"/>
                <a:cs typeface="宋体" pitchFamily="2" charset="-122"/>
                <a:sym typeface="+mn-ea"/>
              </a:rPr>
              <a:t>国际关系比军事对抗方式</a:t>
            </a:r>
            <a:r>
              <a:rPr lang="zh-CN" altLang="en-US" sz="2200" b="1" dirty="0">
                <a:solidFill>
                  <a:srgbClr val="FF0000"/>
                </a:solidFill>
                <a:latin typeface="宋体" pitchFamily="2" charset="-122"/>
                <a:ea typeface="宋体" pitchFamily="2" charset="-122"/>
                <a:cs typeface="宋体" pitchFamily="2" charset="-122"/>
                <a:sym typeface="+mn-ea"/>
              </a:rPr>
              <a:t>是一大进步</a:t>
            </a:r>
            <a:r>
              <a:rPr lang="zh-CN" altLang="en-US" sz="2200" b="1" dirty="0">
                <a:latin typeface="宋体" pitchFamily="2" charset="-122"/>
                <a:ea typeface="宋体" pitchFamily="2" charset="-122"/>
                <a:cs typeface="宋体" pitchFamily="2" charset="-122"/>
                <a:sym typeface="+mn-ea"/>
              </a:rPr>
              <a:t>。</a:t>
            </a:r>
            <a:endParaRPr lang="zh-CN" altLang="en-US" sz="2200" b="1" dirty="0">
              <a:latin typeface="宋体" pitchFamily="2" charset="-122"/>
              <a:ea typeface="宋体" pitchFamily="2" charset="-122"/>
              <a:cs typeface="宋体" pitchFamily="2" charset="-122"/>
              <a:sym typeface="+mn-ea"/>
            </a:endParaRPr>
          </a:p>
        </p:txBody>
      </p:sp>
      <p:sp>
        <p:nvSpPr>
          <p:cNvPr id="14" name="文本框 13"/>
          <p:cNvSpPr txBox="1"/>
          <p:nvPr/>
        </p:nvSpPr>
        <p:spPr>
          <a:xfrm>
            <a:off x="1045845" y="5113020"/>
            <a:ext cx="11072495" cy="1198880"/>
          </a:xfrm>
          <a:prstGeom prst="rect">
            <a:avLst/>
          </a:prstGeom>
          <a:noFill/>
          <a:ln w="9525">
            <a:solidFill>
              <a:schemeClr val="tx1">
                <a:lumMod val="95000"/>
                <a:lumOff val="5000"/>
              </a:schemeClr>
            </a:solidFill>
            <a:prstDash val="solid"/>
          </a:ln>
        </p:spPr>
        <p:txBody>
          <a:bodyPr wrap="square">
            <a:spAutoFit/>
          </a:bodyPr>
          <a:p>
            <a:pPr algn="l" fontAlgn="auto">
              <a:lnSpc>
                <a:spcPct val="100000"/>
              </a:lnSpc>
              <a:buClrTx/>
              <a:buSzTx/>
              <a:buFontTx/>
            </a:pPr>
            <a:r>
              <a:rPr lang="en-US" altLang="en-US" sz="2400" b="1" dirty="0" smtClean="0">
                <a:latin typeface="宋体" pitchFamily="2" charset="-122"/>
                <a:ea typeface="宋体" pitchFamily="2" charset="-122"/>
                <a:cs typeface="宋体" pitchFamily="2" charset="-122"/>
                <a:sym typeface="+mn-ea"/>
              </a:rPr>
              <a:t>⑴</a:t>
            </a:r>
            <a:r>
              <a:rPr lang="zh-CN" sz="2400" b="1">
                <a:latin typeface="宋体" pitchFamily="2" charset="-122"/>
                <a:ea typeface="宋体" pitchFamily="2" charset="-122"/>
                <a:cs typeface="宋体" pitchFamily="2" charset="-122"/>
              </a:rPr>
              <a:t>实质上是战胜国之间新一轮分赃，体现帝国主义国家</a:t>
            </a:r>
            <a:r>
              <a:rPr lang="zh-CN" sz="2400" b="1">
                <a:solidFill>
                  <a:srgbClr val="401BC0"/>
                </a:solidFill>
                <a:latin typeface="宋体" pitchFamily="2" charset="-122"/>
                <a:ea typeface="宋体" pitchFamily="2" charset="-122"/>
                <a:cs typeface="宋体" pitchFamily="2" charset="-122"/>
              </a:rPr>
              <a:t>强权政治特征；</a:t>
            </a:r>
            <a:endParaRPr lang="zh-CN" sz="2400" b="1">
              <a:solidFill>
                <a:srgbClr val="401BC0"/>
              </a:solidFill>
              <a:latin typeface="宋体" pitchFamily="2" charset="-122"/>
              <a:ea typeface="宋体" pitchFamily="2" charset="-122"/>
              <a:cs typeface="宋体" pitchFamily="2" charset="-122"/>
            </a:endParaRPr>
          </a:p>
          <a:p>
            <a:pPr algn="l" fontAlgn="auto">
              <a:lnSpc>
                <a:spcPct val="100000"/>
              </a:lnSpc>
              <a:buClrTx/>
              <a:buSzTx/>
              <a:buFontTx/>
            </a:pPr>
            <a:r>
              <a:rPr lang="en-US" altLang="en-US" sz="2400" b="1" dirty="0">
                <a:latin typeface="宋体" pitchFamily="2" charset="-122"/>
                <a:ea typeface="宋体" pitchFamily="2" charset="-122"/>
                <a:cs typeface="宋体" pitchFamily="2" charset="-122"/>
                <a:sym typeface="+mn-ea"/>
              </a:rPr>
              <a:t>⑵</a:t>
            </a:r>
            <a:r>
              <a:rPr lang="zh-CN" sz="2400" b="1">
                <a:latin typeface="宋体" pitchFamily="2" charset="-122"/>
                <a:ea typeface="宋体" pitchFamily="2" charset="-122"/>
                <a:cs typeface="宋体" pitchFamily="2" charset="-122"/>
              </a:rPr>
              <a:t>未能根除帝国主义之间的矛盾，</a:t>
            </a:r>
            <a:r>
              <a:rPr lang="zh-CN" sz="2400" b="1">
                <a:latin typeface="宋体" pitchFamily="2" charset="-122"/>
                <a:ea typeface="宋体" pitchFamily="2" charset="-122"/>
                <a:cs typeface="宋体" pitchFamily="2" charset="-122"/>
                <a:sym typeface="+mn-ea"/>
              </a:rPr>
              <a:t>还滋生了许多新的矛盾，</a:t>
            </a:r>
            <a:r>
              <a:rPr lang="zh-CN" sz="2400" b="1">
                <a:solidFill>
                  <a:srgbClr val="401BC0"/>
                </a:solidFill>
                <a:latin typeface="宋体" pitchFamily="2" charset="-122"/>
                <a:ea typeface="宋体" pitchFamily="2" charset="-122"/>
                <a:cs typeface="宋体" pitchFamily="2" charset="-122"/>
                <a:sym typeface="+mn-ea"/>
              </a:rPr>
              <a:t>无法长久地维持世界的和平与稳定</a:t>
            </a:r>
            <a:r>
              <a:rPr lang="zh-CN" sz="2400" b="1">
                <a:latin typeface="宋体" pitchFamily="2" charset="-122"/>
                <a:ea typeface="宋体" pitchFamily="2" charset="-122"/>
                <a:cs typeface="宋体" pitchFamily="2" charset="-122"/>
              </a:rPr>
              <a:t>。</a:t>
            </a:r>
            <a:endParaRPr lang="zh-CN" sz="2400" b="1">
              <a:latin typeface="宋体" pitchFamily="2" charset="-122"/>
              <a:ea typeface="宋体" pitchFamily="2" charset="-122"/>
              <a:cs typeface="宋体" pitchFamily="2" charset="-122"/>
            </a:endParaRPr>
          </a:p>
        </p:txBody>
      </p:sp>
      <p:sp>
        <p:nvSpPr>
          <p:cNvPr id="25607" name="Rectangle 7"/>
          <p:cNvSpPr/>
          <p:nvPr/>
        </p:nvSpPr>
        <p:spPr>
          <a:xfrm>
            <a:off x="73660" y="1950720"/>
            <a:ext cx="11969750" cy="1056259"/>
          </a:xfrm>
          <a:prstGeom prst="roundRect">
            <a:avLst/>
          </a:prstGeom>
          <a:solidFill>
            <a:srgbClr val="C00000"/>
          </a:solidFill>
        </p:spPr>
        <p:style>
          <a:lnRef idx="2">
            <a:schemeClr val="dk1"/>
          </a:lnRef>
          <a:fillRef idx="1">
            <a:schemeClr val="lt1"/>
          </a:fillRef>
          <a:effectRef idx="0">
            <a:schemeClr val="dk1"/>
          </a:effectRef>
          <a:fontRef idx="minor">
            <a:schemeClr val="dk1"/>
          </a:fontRef>
        </p:style>
        <p:txBody>
          <a:bodyPr wrap="square">
            <a:spAutoFit/>
          </a:bodyPr>
          <a:p>
            <a:pPr>
              <a:lnSpc>
                <a:spcPct val="100000"/>
              </a:lnSpc>
            </a:pPr>
            <a:r>
              <a:rPr lang="zh-CN" altLang="en-US" sz="2800" b="1" dirty="0">
                <a:solidFill>
                  <a:schemeClr val="bg1"/>
                </a:solidFill>
                <a:latin typeface="微软雅黑" charset="-122"/>
                <a:ea typeface="微软雅黑" charset="-122"/>
              </a:rPr>
              <a:t>凡尔赛</a:t>
            </a:r>
            <a:r>
              <a:rPr lang="en-US" altLang="zh-CN" sz="2800" b="1" dirty="0">
                <a:solidFill>
                  <a:schemeClr val="bg1"/>
                </a:solidFill>
                <a:latin typeface="微软雅黑" charset="-122"/>
                <a:ea typeface="微软雅黑" charset="-122"/>
              </a:rPr>
              <a:t>-</a:t>
            </a:r>
            <a:r>
              <a:rPr lang="zh-CN" altLang="en-US" sz="2800" b="1" dirty="0">
                <a:solidFill>
                  <a:schemeClr val="bg1"/>
                </a:solidFill>
                <a:latin typeface="微软雅黑" charset="-122"/>
                <a:ea typeface="微软雅黑" charset="-122"/>
              </a:rPr>
              <a:t>华盛顿体系</a:t>
            </a:r>
            <a:r>
              <a:rPr lang="zh-CN" altLang="en-US" sz="2800" b="1" dirty="0" smtClean="0">
                <a:solidFill>
                  <a:schemeClr val="bg1"/>
                </a:solidFill>
                <a:latin typeface="微软雅黑" charset="-122"/>
                <a:ea typeface="微软雅黑" charset="-122"/>
              </a:rPr>
              <a:t>是</a:t>
            </a:r>
            <a:r>
              <a:rPr lang="zh-CN" altLang="en-US" sz="2800" b="1" u="sng" dirty="0">
                <a:solidFill>
                  <a:srgbClr val="FFFF00"/>
                </a:solidFill>
                <a:latin typeface="微软雅黑" charset="-122"/>
                <a:ea typeface="微软雅黑" charset="-122"/>
              </a:rPr>
              <a:t>战胜国</a:t>
            </a:r>
            <a:r>
              <a:rPr lang="zh-CN" altLang="en-US" sz="2800" b="1" u="sng" dirty="0" smtClean="0">
                <a:solidFill>
                  <a:srgbClr val="FFFF00"/>
                </a:solidFill>
                <a:latin typeface="微软雅黑" charset="-122"/>
                <a:ea typeface="微软雅黑" charset="-122"/>
              </a:rPr>
              <a:t>列强在宰割战败国和弱小民族的基础上，</a:t>
            </a:r>
            <a:endParaRPr lang="zh-CN" altLang="en-US" sz="2800" b="1" u="sng" dirty="0" smtClean="0">
              <a:solidFill>
                <a:srgbClr val="FFFF00"/>
              </a:solidFill>
              <a:latin typeface="微软雅黑" charset="-122"/>
              <a:ea typeface="微软雅黑" charset="-122"/>
            </a:endParaRPr>
          </a:p>
          <a:p>
            <a:pPr algn="l">
              <a:lnSpc>
                <a:spcPct val="100000"/>
              </a:lnSpc>
              <a:buClrTx/>
              <a:buSzTx/>
              <a:buFontTx/>
            </a:pPr>
            <a:r>
              <a:rPr lang="zh-CN" altLang="en-US" sz="2800" b="1" dirty="0" smtClean="0">
                <a:solidFill>
                  <a:srgbClr val="FF0000"/>
                </a:solidFill>
                <a:latin typeface="微软雅黑" charset="-122"/>
                <a:ea typeface="微软雅黑" charset="-122"/>
              </a:rPr>
              <a:t> </a:t>
            </a:r>
            <a:r>
              <a:rPr lang="en-US" altLang="zh-CN" sz="2800" b="1" dirty="0" smtClean="0">
                <a:solidFill>
                  <a:srgbClr val="FF0000"/>
                </a:solidFill>
                <a:latin typeface="微软雅黑" charset="-122"/>
                <a:ea typeface="微软雅黑" charset="-122"/>
              </a:rPr>
              <a:t>                       </a:t>
            </a:r>
            <a:r>
              <a:rPr lang="en-US" altLang="zh-CN" sz="2800" b="1" dirty="0" smtClean="0">
                <a:solidFill>
                  <a:schemeClr val="bg1"/>
                </a:solidFill>
                <a:latin typeface="微软雅黑" charset="-122"/>
                <a:ea typeface="微软雅黑" charset="-122"/>
              </a:rPr>
              <a:t>     </a:t>
            </a:r>
            <a:r>
              <a:rPr lang="zh-CN" altLang="en-US" sz="2800" b="1" dirty="0" smtClean="0">
                <a:solidFill>
                  <a:schemeClr val="bg1"/>
                </a:solidFill>
                <a:latin typeface="微软雅黑" charset="-122"/>
                <a:ea typeface="微软雅黑" charset="-122"/>
              </a:rPr>
              <a:t>重新</a:t>
            </a:r>
            <a:r>
              <a:rPr lang="zh-CN" altLang="en-US" sz="2800" b="1" dirty="0">
                <a:solidFill>
                  <a:schemeClr val="bg1"/>
                </a:solidFill>
                <a:latin typeface="微软雅黑" charset="-122"/>
                <a:ea typeface="微软雅黑" charset="-122"/>
              </a:rPr>
              <a:t>瓜分</a:t>
            </a:r>
            <a:r>
              <a:rPr lang="zh-CN" altLang="en-US" sz="2800" b="1" u="sng" dirty="0">
                <a:solidFill>
                  <a:srgbClr val="FFFF00"/>
                </a:solidFill>
                <a:latin typeface="微软雅黑" charset="-122"/>
                <a:ea typeface="微软雅黑" charset="-122"/>
              </a:rPr>
              <a:t>欧洲和世界霸权</a:t>
            </a:r>
            <a:r>
              <a:rPr lang="zh-CN" altLang="en-US" sz="2800" b="1" dirty="0">
                <a:solidFill>
                  <a:schemeClr val="bg1"/>
                </a:solidFill>
                <a:latin typeface="微软雅黑" charset="-122"/>
                <a:ea typeface="微软雅黑" charset="-122"/>
              </a:rPr>
              <a:t>而建立的国际关系</a:t>
            </a:r>
            <a:r>
              <a:rPr lang="zh-CN" altLang="en-US" sz="2800" b="1" u="sng" dirty="0">
                <a:solidFill>
                  <a:srgbClr val="FFFF00"/>
                </a:solidFill>
                <a:latin typeface="微软雅黑" charset="-122"/>
                <a:ea typeface="微软雅黑" charset="-122"/>
              </a:rPr>
              <a:t>新秩序。</a:t>
            </a:r>
            <a:endParaRPr lang="zh-CN" altLang="en-US" sz="2800" b="1" u="sng" dirty="0">
              <a:solidFill>
                <a:srgbClr val="FFFF00"/>
              </a:solidFill>
              <a:latin typeface="微软雅黑" charset="-122"/>
              <a:ea typeface="微软雅黑"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6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0" presetClass="entr" presetSubtype="0" fill="hold" grpId="0" nodeType="clickEffect">
                                  <p:stCondLst>
                                    <p:cond delay="0"/>
                                  </p:stCondLst>
                                  <p:childTnLst>
                                    <p:set>
                                      <p:cBhvr>
                                        <p:cTn id="28" dur="1" fill="hold">
                                          <p:stCondLst>
                                            <p:cond delay="0"/>
                                          </p:stCondLst>
                                        </p:cTn>
                                        <p:tgtEl>
                                          <p:spTgt spid="25607"/>
                                        </p:tgtEl>
                                        <p:attrNameLst>
                                          <p:attrName>style.visibility</p:attrName>
                                        </p:attrNameLst>
                                      </p:cBhvr>
                                      <p:to>
                                        <p:strVal val="visible"/>
                                      </p:to>
                                    </p:set>
                                    <p:animEffect transition="in" filter="wedge">
                                      <p:cBhvr>
                                        <p:cTn id="29" dur="20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26627" grpId="0" bldLvl="0" animBg="1"/>
      <p:bldP spid="14" grpId="0" bldLvl="0" animBg="1"/>
      <p:bldP spid="25607" grpId="0" bldLvl="0" animBg="1"/>
      <p:bldP spid="6"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三、秩序</a:t>
            </a:r>
            <a:r>
              <a:rPr lang="zh-CN" altLang="en-US" b="1">
                <a:solidFill>
                  <a:srgbClr val="C00000"/>
                </a:solidFill>
                <a:latin typeface="黑体" charset="-122"/>
                <a:ea typeface="黑体" charset="-122"/>
                <a:cs typeface="黑体" charset="-122"/>
              </a:rPr>
              <a:t>重构</a:t>
            </a:r>
            <a:r>
              <a:rPr lang="zh-CN" altLang="en-US" b="1">
                <a:solidFill>
                  <a:schemeClr val="accent1">
                    <a:lumMod val="50000"/>
                  </a:schemeClr>
                </a:solidFill>
                <a:latin typeface="黑体" charset="-122"/>
                <a:ea typeface="黑体" charset="-122"/>
                <a:cs typeface="黑体" charset="-122"/>
              </a:rPr>
              <a:t>——帝国主义间矛盾</a:t>
            </a:r>
            <a:r>
              <a:rPr lang="zh-CN" altLang="en-US" b="1">
                <a:solidFill>
                  <a:schemeClr val="accent1">
                    <a:lumMod val="50000"/>
                  </a:schemeClr>
                </a:solidFill>
                <a:latin typeface="黑体" charset="-122"/>
                <a:ea typeface="黑体" charset="-122"/>
                <a:cs typeface="黑体" charset="-122"/>
              </a:rPr>
              <a:t>调节</a:t>
            </a:r>
            <a:endParaRPr lang="zh-CN" altLang="en-US" b="1">
              <a:solidFill>
                <a:schemeClr val="accent1">
                  <a:lumMod val="50000"/>
                </a:schemeClr>
              </a:solidFill>
              <a:latin typeface="黑体" charset="-122"/>
              <a:ea typeface="黑体" charset="-122"/>
              <a:cs typeface="黑体" charset="-122"/>
            </a:endParaRPr>
          </a:p>
        </p:txBody>
      </p:sp>
      <p:sp>
        <p:nvSpPr>
          <p:cNvPr id="2" name="文本框 1"/>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探究三：根据</a:t>
            </a:r>
            <a:r>
              <a:rPr lang="zh-CN" altLang="en-US" sz="2400" b="1" dirty="0">
                <a:solidFill>
                  <a:schemeClr val="tx1"/>
                </a:solidFill>
                <a:latin typeface="黑体" charset="-122"/>
                <a:ea typeface="黑体" charset="-122"/>
              </a:rPr>
              <a:t>材料及所学，归纳帝国主义重构秩序的措施，并多角度</a:t>
            </a:r>
            <a:r>
              <a:rPr lang="zh-CN" altLang="en-US" sz="2400" b="1" dirty="0">
                <a:solidFill>
                  <a:schemeClr val="tx1"/>
                </a:solidFill>
                <a:latin typeface="黑体" charset="-122"/>
                <a:ea typeface="黑体" charset="-122"/>
              </a:rPr>
              <a:t>分析其</a:t>
            </a:r>
            <a:r>
              <a:rPr lang="zh-CN" altLang="en-US" sz="2400" b="1" dirty="0">
                <a:solidFill>
                  <a:schemeClr val="tx1"/>
                </a:solidFill>
                <a:latin typeface="黑体" charset="-122"/>
                <a:ea typeface="黑体" charset="-122"/>
              </a:rPr>
              <a:t>影响。</a:t>
            </a:r>
            <a:endParaRPr lang="zh-CN" altLang="en-US" sz="2400" b="1" dirty="0">
              <a:solidFill>
                <a:schemeClr val="tx1"/>
              </a:solidFill>
              <a:latin typeface="黑体" charset="-122"/>
              <a:ea typeface="黑体"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05965" y="1549400"/>
            <a:ext cx="3449955" cy="2361565"/>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965" y="4080510"/>
            <a:ext cx="3409315" cy="2120900"/>
          </a:xfrm>
          <a:prstGeom prst="rect">
            <a:avLst/>
          </a:prstGeom>
        </p:spPr>
      </p:pic>
      <p:sp>
        <p:nvSpPr>
          <p:cNvPr id="8" name="Text Box 6"/>
          <p:cNvSpPr txBox="1">
            <a:spLocks noChangeArrowheads="1"/>
          </p:cNvSpPr>
          <p:nvPr/>
        </p:nvSpPr>
        <p:spPr bwMode="auto">
          <a:xfrm>
            <a:off x="1849755" y="2067560"/>
            <a:ext cx="3605530" cy="1198880"/>
          </a:xfrm>
          <a:prstGeom prst="rect">
            <a:avLst/>
          </a:prstGeom>
          <a:solidFill>
            <a:schemeClr val="bg1">
              <a:lumMod val="95000"/>
              <a:alpha val="6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90204" pitchFamily="34" charset="0"/>
                <a:ea typeface="宋体" pitchFamily="2" charset="-122"/>
              </a:defRPr>
            </a:lvl1pPr>
            <a:lvl2pPr marL="742950" indent="-285750" eaLnBrk="0" hangingPunct="0">
              <a:defRPr>
                <a:solidFill>
                  <a:schemeClr val="tx1"/>
                </a:solidFill>
                <a:latin typeface="Arial" panose="020B0604020202090204" pitchFamily="34" charset="0"/>
                <a:ea typeface="宋体" pitchFamily="2" charset="-122"/>
              </a:defRPr>
            </a:lvl2pPr>
            <a:lvl3pPr marL="1143000" indent="-228600" eaLnBrk="0" hangingPunct="0">
              <a:defRPr>
                <a:solidFill>
                  <a:schemeClr val="tx1"/>
                </a:solidFill>
                <a:latin typeface="Arial" panose="020B0604020202090204" pitchFamily="34" charset="0"/>
                <a:ea typeface="宋体" pitchFamily="2" charset="-122"/>
              </a:defRPr>
            </a:lvl3pPr>
            <a:lvl4pPr marL="1600200" indent="-228600" eaLnBrk="0" hangingPunct="0">
              <a:defRPr>
                <a:solidFill>
                  <a:schemeClr val="tx1"/>
                </a:solidFill>
                <a:latin typeface="Arial" panose="020B0604020202090204" pitchFamily="34" charset="0"/>
                <a:ea typeface="宋体" pitchFamily="2" charset="-122"/>
              </a:defRPr>
            </a:lvl4pPr>
            <a:lvl5pPr marL="2057400" indent="-228600" eaLnBrk="0" hangingPunct="0">
              <a:defRPr>
                <a:solidFill>
                  <a:schemeClr val="tx1"/>
                </a:solidFill>
                <a:latin typeface="Arial" panose="020B060402020209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9pPr>
          </a:lstStyle>
          <a:p>
            <a:pPr algn="ctr" eaLnBrk="1" hangingPunct="1"/>
            <a:r>
              <a:rPr lang="zh-CN" altLang="en-US" sz="2400" b="1" dirty="0" smtClean="0">
                <a:solidFill>
                  <a:schemeClr val="tx1"/>
                </a:solidFill>
                <a:latin typeface="华文中宋" panose="02010600040101010101" pitchFamily="2" charset="-122"/>
                <a:ea typeface="华文中宋" panose="02010600040101010101" pitchFamily="2" charset="-122"/>
              </a:rPr>
              <a:t>  </a:t>
            </a:r>
            <a:r>
              <a:rPr lang="zh-CN" altLang="en-US" sz="2400" b="1" dirty="0" smtClean="0">
                <a:solidFill>
                  <a:schemeClr val="tx1"/>
                </a:solidFill>
                <a:latin typeface="黑体" charset="-122"/>
                <a:ea typeface="黑体" charset="-122"/>
              </a:rPr>
              <a:t>巴黎</a:t>
            </a:r>
            <a:r>
              <a:rPr lang="zh-CN" altLang="en-US" sz="2400" b="1" dirty="0">
                <a:solidFill>
                  <a:schemeClr val="tx1"/>
                </a:solidFill>
                <a:latin typeface="黑体" charset="-122"/>
                <a:ea typeface="黑体" charset="-122"/>
              </a:rPr>
              <a:t>和会</a:t>
            </a:r>
            <a:endParaRPr lang="en-US" altLang="zh-CN" sz="2400" b="1" dirty="0" smtClean="0">
              <a:solidFill>
                <a:schemeClr val="tx1"/>
              </a:solidFill>
              <a:latin typeface="华文中宋" panose="02010600040101010101" pitchFamily="2" charset="-122"/>
              <a:ea typeface="华文中宋" panose="02010600040101010101" pitchFamily="2" charset="-122"/>
            </a:endParaRPr>
          </a:p>
          <a:p>
            <a:pPr algn="ctr" eaLnBrk="1" hangingPunct="1"/>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1919</a:t>
            </a:r>
            <a:r>
              <a:rPr lang="zh-CN" altLang="en-US" sz="2400" b="1" dirty="0" smtClean="0">
                <a:solidFill>
                  <a:schemeClr val="tx1"/>
                </a:solidFill>
                <a:latin typeface="Kaiti SC Bold" panose="02010600040101010101" charset="-122"/>
                <a:ea typeface="Kaiti SC Bold" panose="02010600040101010101" charset="-122"/>
                <a:cs typeface="Kaiti SC Bold" panose="02010600040101010101" charset="-122"/>
              </a:rPr>
              <a:t>年</a:t>
            </a: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1</a:t>
            </a:r>
            <a:r>
              <a:rPr lang="zh-CN" altLang="en-US" sz="2400" b="1" dirty="0" smtClean="0">
                <a:solidFill>
                  <a:schemeClr val="tx1"/>
                </a:solidFill>
                <a:latin typeface="Kaiti SC Bold" panose="02010600040101010101" charset="-122"/>
                <a:ea typeface="Kaiti SC Bold" panose="02010600040101010101" charset="-122"/>
                <a:cs typeface="Kaiti SC Bold" panose="02010600040101010101" charset="-122"/>
              </a:rPr>
              <a:t>月</a:t>
            </a: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18</a:t>
            </a:r>
            <a:r>
              <a:rPr lang="zh-CN" altLang="en-US" sz="2400" b="1" dirty="0" smtClean="0">
                <a:solidFill>
                  <a:schemeClr val="tx1"/>
                </a:solidFill>
                <a:latin typeface="Kaiti SC Bold" panose="02010600040101010101" charset="-122"/>
                <a:ea typeface="Kaiti SC Bold" panose="02010600040101010101" charset="-122"/>
                <a:cs typeface="Kaiti SC Bold" panose="02010600040101010101" charset="-122"/>
              </a:rPr>
              <a:t>日</a:t>
            </a: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-6</a:t>
            </a:r>
            <a:r>
              <a:rPr lang="zh-CN" altLang="en-US" sz="2400" b="1" dirty="0" smtClean="0">
                <a:solidFill>
                  <a:schemeClr val="tx1"/>
                </a:solidFill>
                <a:latin typeface="Kaiti SC Bold" panose="02010600040101010101" charset="-122"/>
                <a:ea typeface="Kaiti SC Bold" panose="02010600040101010101" charset="-122"/>
                <a:cs typeface="Kaiti SC Bold" panose="02010600040101010101" charset="-122"/>
              </a:rPr>
              <a:t>月</a:t>
            </a: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28</a:t>
            </a:r>
            <a:r>
              <a:rPr lang="zh-CN" altLang="en-US" sz="2400" b="1" dirty="0" smtClean="0">
                <a:solidFill>
                  <a:schemeClr val="tx1"/>
                </a:solidFill>
                <a:latin typeface="Kaiti SC Bold" panose="02010600040101010101" charset="-122"/>
                <a:ea typeface="Kaiti SC Bold" panose="02010600040101010101" charset="-122"/>
                <a:cs typeface="Kaiti SC Bold" panose="02010600040101010101" charset="-122"/>
              </a:rPr>
              <a:t>日</a:t>
            </a:r>
            <a:endPar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endParaRPr>
          </a:p>
          <a:p>
            <a:pPr algn="ctr" eaLnBrk="1" hangingPunct="1"/>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a:t>
            </a:r>
            <a:r>
              <a:rPr lang="zh-CN" altLang="en-US" sz="2400" b="1" dirty="0" smtClean="0">
                <a:solidFill>
                  <a:schemeClr val="tx1"/>
                </a:solidFill>
                <a:latin typeface="Kaiti SC Bold" panose="02010600040101010101" charset="-122"/>
                <a:ea typeface="Kaiti SC Bold" panose="02010600040101010101" charset="-122"/>
                <a:cs typeface="Kaiti SC Bold" panose="02010600040101010101" charset="-122"/>
              </a:rPr>
              <a:t>凡尔赛和约</a:t>
            </a: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a:t>
            </a:r>
            <a:r>
              <a:rPr lang="zh-CN" altLang="en-US" sz="2400" b="1" dirty="0" smtClean="0">
                <a:solidFill>
                  <a:schemeClr val="tx1"/>
                </a:solidFill>
                <a:latin typeface="Kaiti SC Bold" panose="02010600040101010101" charset="-122"/>
                <a:ea typeface="Kaiti SC Bold" panose="02010600040101010101" charset="-122"/>
                <a:cs typeface="Kaiti SC Bold" panose="02010600040101010101" charset="-122"/>
              </a:rPr>
              <a:t>等</a:t>
            </a:r>
            <a:endParaRPr lang="zh-CN" altLang="en-US" sz="2400" b="1" dirty="0" smtClean="0">
              <a:solidFill>
                <a:schemeClr val="tx1"/>
              </a:solidFill>
              <a:latin typeface="Kaiti SC Bold" panose="02010600040101010101" charset="-122"/>
              <a:ea typeface="Kaiti SC Bold" panose="02010600040101010101" charset="-122"/>
              <a:cs typeface="Kaiti SC Bold" panose="02010600040101010101" charset="-122"/>
            </a:endParaRPr>
          </a:p>
        </p:txBody>
      </p:sp>
      <p:sp>
        <p:nvSpPr>
          <p:cNvPr id="9" name="Text Box 6"/>
          <p:cNvSpPr txBox="1">
            <a:spLocks noChangeArrowheads="1"/>
          </p:cNvSpPr>
          <p:nvPr/>
        </p:nvSpPr>
        <p:spPr bwMode="auto">
          <a:xfrm>
            <a:off x="2005965" y="4577715"/>
            <a:ext cx="3409950" cy="1198880"/>
          </a:xfrm>
          <a:prstGeom prst="rect">
            <a:avLst/>
          </a:prstGeom>
          <a:solidFill>
            <a:schemeClr val="bg2">
              <a:lumMod val="90000"/>
              <a:alpha val="6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90204" pitchFamily="34" charset="0"/>
                <a:ea typeface="宋体" pitchFamily="2" charset="-122"/>
              </a:defRPr>
            </a:lvl1pPr>
            <a:lvl2pPr marL="742950" indent="-285750" eaLnBrk="0" hangingPunct="0">
              <a:defRPr>
                <a:solidFill>
                  <a:schemeClr val="tx1"/>
                </a:solidFill>
                <a:latin typeface="Arial" panose="020B0604020202090204" pitchFamily="34" charset="0"/>
                <a:ea typeface="宋体" pitchFamily="2" charset="-122"/>
              </a:defRPr>
            </a:lvl2pPr>
            <a:lvl3pPr marL="1143000" indent="-228600" eaLnBrk="0" hangingPunct="0">
              <a:defRPr>
                <a:solidFill>
                  <a:schemeClr val="tx1"/>
                </a:solidFill>
                <a:latin typeface="Arial" panose="020B0604020202090204" pitchFamily="34" charset="0"/>
                <a:ea typeface="宋体" pitchFamily="2" charset="-122"/>
              </a:defRPr>
            </a:lvl3pPr>
            <a:lvl4pPr marL="1600200" indent="-228600" eaLnBrk="0" hangingPunct="0">
              <a:defRPr>
                <a:solidFill>
                  <a:schemeClr val="tx1"/>
                </a:solidFill>
                <a:latin typeface="Arial" panose="020B0604020202090204" pitchFamily="34" charset="0"/>
                <a:ea typeface="宋体" pitchFamily="2" charset="-122"/>
              </a:defRPr>
            </a:lvl4pPr>
            <a:lvl5pPr marL="2057400" indent="-228600" eaLnBrk="0" hangingPunct="0">
              <a:defRPr>
                <a:solidFill>
                  <a:schemeClr val="tx1"/>
                </a:solidFill>
                <a:latin typeface="Arial" panose="020B060402020209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9pPr>
          </a:lstStyle>
          <a:p>
            <a:pPr algn="ctr" eaLnBrk="1" hangingPunct="1"/>
            <a:r>
              <a:rPr lang="zh-CN" altLang="en-US" sz="2400" b="1" dirty="0" smtClean="0">
                <a:solidFill>
                  <a:schemeClr val="tx1"/>
                </a:solidFill>
                <a:latin typeface="华文中宋" panose="02010600040101010101" pitchFamily="2" charset="-122"/>
                <a:ea typeface="华文中宋" panose="02010600040101010101" pitchFamily="2" charset="-122"/>
              </a:rPr>
              <a:t> </a:t>
            </a:r>
            <a:r>
              <a:rPr lang="zh-CN" altLang="en-US" sz="2400" b="1" dirty="0" smtClean="0">
                <a:solidFill>
                  <a:schemeClr val="tx1"/>
                </a:solidFill>
                <a:latin typeface="黑体" charset="-122"/>
                <a:ea typeface="黑体" charset="-122"/>
              </a:rPr>
              <a:t>华盛顿会议</a:t>
            </a:r>
            <a:endParaRPr lang="zh-CN" altLang="en-US" sz="2400" b="1" dirty="0" smtClean="0">
              <a:solidFill>
                <a:schemeClr val="tx1"/>
              </a:solidFill>
              <a:latin typeface="黑体" charset="-122"/>
              <a:ea typeface="黑体" charset="-122"/>
            </a:endParaRPr>
          </a:p>
          <a:p>
            <a:pPr algn="ctr" eaLnBrk="1" hangingPunct="1">
              <a:buClrTx/>
              <a:buSzTx/>
              <a:buNone/>
            </a:pP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1921年11月-1922年2月</a:t>
            </a:r>
            <a:endPar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endParaRPr>
          </a:p>
          <a:p>
            <a:pPr algn="ctr" eaLnBrk="1" hangingPunct="1">
              <a:buClrTx/>
              <a:buSzTx/>
              <a:buNone/>
            </a:pP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  《</a:t>
            </a: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九国公约》等</a:t>
            </a:r>
            <a:endPar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505" y="2550160"/>
            <a:ext cx="3584575" cy="2596515"/>
          </a:xfrm>
          <a:prstGeom prst="rect">
            <a:avLst/>
          </a:prstGeom>
        </p:spPr>
      </p:pic>
      <p:sp>
        <p:nvSpPr>
          <p:cNvPr id="11" name="Text Box 6"/>
          <p:cNvSpPr txBox="1">
            <a:spLocks noChangeArrowheads="1"/>
          </p:cNvSpPr>
          <p:nvPr/>
        </p:nvSpPr>
        <p:spPr bwMode="auto">
          <a:xfrm>
            <a:off x="7088505" y="3378835"/>
            <a:ext cx="3559810" cy="1198880"/>
          </a:xfrm>
          <a:prstGeom prst="rect">
            <a:avLst/>
          </a:prstGeom>
          <a:solidFill>
            <a:schemeClr val="bg2">
              <a:lumMod val="90000"/>
              <a:alpha val="60000"/>
            </a:schemeClr>
          </a:solid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90204" pitchFamily="34" charset="0"/>
                <a:ea typeface="宋体" pitchFamily="2" charset="-122"/>
              </a:defRPr>
            </a:lvl1pPr>
            <a:lvl2pPr marL="742950" indent="-285750" eaLnBrk="0" hangingPunct="0">
              <a:defRPr>
                <a:solidFill>
                  <a:schemeClr val="tx1"/>
                </a:solidFill>
                <a:latin typeface="Arial" panose="020B0604020202090204" pitchFamily="34" charset="0"/>
                <a:ea typeface="宋体" pitchFamily="2" charset="-122"/>
              </a:defRPr>
            </a:lvl2pPr>
            <a:lvl3pPr marL="1143000" indent="-228600" eaLnBrk="0" hangingPunct="0">
              <a:defRPr>
                <a:solidFill>
                  <a:schemeClr val="tx1"/>
                </a:solidFill>
                <a:latin typeface="Arial" panose="020B0604020202090204" pitchFamily="34" charset="0"/>
                <a:ea typeface="宋体" pitchFamily="2" charset="-122"/>
              </a:defRPr>
            </a:lvl3pPr>
            <a:lvl4pPr marL="1600200" indent="-228600" eaLnBrk="0" hangingPunct="0">
              <a:defRPr>
                <a:solidFill>
                  <a:schemeClr val="tx1"/>
                </a:solidFill>
                <a:latin typeface="Arial" panose="020B0604020202090204" pitchFamily="34" charset="0"/>
                <a:ea typeface="宋体" pitchFamily="2" charset="-122"/>
              </a:defRPr>
            </a:lvl4pPr>
            <a:lvl5pPr marL="2057400" indent="-228600" eaLnBrk="0" hangingPunct="0">
              <a:defRPr>
                <a:solidFill>
                  <a:schemeClr val="tx1"/>
                </a:solidFill>
                <a:latin typeface="Arial" panose="020B0604020202090204"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itchFamily="2" charset="-122"/>
              </a:defRPr>
            </a:lvl9pPr>
          </a:lstStyle>
          <a:p>
            <a:pPr algn="ctr" eaLnBrk="1" hangingPunct="1"/>
            <a:r>
              <a:rPr lang="zh-CN" altLang="en-US" sz="2400" b="1" dirty="0" smtClean="0">
                <a:solidFill>
                  <a:schemeClr val="tx1"/>
                </a:solidFill>
                <a:latin typeface="华文中宋" panose="02010600040101010101" pitchFamily="2" charset="-122"/>
                <a:ea typeface="华文中宋" panose="02010600040101010101" pitchFamily="2" charset="-122"/>
              </a:rPr>
              <a:t>   </a:t>
            </a:r>
            <a:r>
              <a:rPr lang="zh-CN" altLang="en-US" sz="2400" b="1" dirty="0" smtClean="0">
                <a:solidFill>
                  <a:schemeClr val="tx1"/>
                </a:solidFill>
                <a:latin typeface="黑体" charset="-122"/>
                <a:ea typeface="黑体" charset="-122"/>
              </a:rPr>
              <a:t>国际联盟开幕典礼</a:t>
            </a:r>
            <a:endParaRPr lang="en-US" altLang="zh-CN" sz="2400" b="1" dirty="0" smtClean="0">
              <a:solidFill>
                <a:schemeClr val="tx1"/>
              </a:solidFill>
              <a:latin typeface="华文中宋" panose="02010600040101010101" pitchFamily="2" charset="-122"/>
              <a:ea typeface="华文中宋" panose="02010600040101010101" pitchFamily="2" charset="-122"/>
            </a:endParaRPr>
          </a:p>
          <a:p>
            <a:pPr algn="ctr" eaLnBrk="1" hangingPunct="1">
              <a:buClrTx/>
              <a:buSzTx/>
              <a:buNone/>
            </a:pPr>
            <a:r>
              <a:rPr lang="en-US" altLang="zh-CN" sz="2400" dirty="0" smtClean="0">
                <a:solidFill>
                  <a:schemeClr val="tx1"/>
                </a:solidFill>
                <a:latin typeface="华文中宋" panose="02010600040101010101" pitchFamily="2" charset="-122"/>
                <a:ea typeface="华文中宋" panose="02010600040101010101" pitchFamily="2" charset="-122"/>
              </a:rPr>
              <a:t>     </a:t>
            </a: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1920年1月10日  </a:t>
            </a:r>
            <a:endPar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endParaRPr>
          </a:p>
          <a:p>
            <a:pPr algn="ctr" eaLnBrk="1" hangingPunct="1">
              <a:buClrTx/>
              <a:buSzTx/>
              <a:buNone/>
            </a:pPr>
            <a:r>
              <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rPr>
              <a:t> 《国际联盟盟约》等</a:t>
            </a:r>
            <a:endParaRPr lang="en-US" altLang="zh-CN" sz="2400" b="1" dirty="0" smtClean="0">
              <a:solidFill>
                <a:schemeClr val="tx1"/>
              </a:solidFill>
              <a:latin typeface="Kaiti SC Bold" panose="02010600040101010101" charset="-122"/>
              <a:ea typeface="Kaiti SC Bold" panose="02010600040101010101" charset="-122"/>
              <a:cs typeface="Kaiti SC Bold" panose="02010600040101010101" charset="-122"/>
            </a:endParaRPr>
          </a:p>
        </p:txBody>
      </p:sp>
      <p:sp>
        <p:nvSpPr>
          <p:cNvPr id="19" name="矩形 18"/>
          <p:cNvSpPr/>
          <p:nvPr/>
        </p:nvSpPr>
        <p:spPr>
          <a:xfrm>
            <a:off x="2423795" y="2908300"/>
            <a:ext cx="7342505" cy="1880870"/>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sz="9600" b="1">
                <a:solidFill>
                  <a:srgbClr val="FFFF00"/>
                </a:solidFill>
                <a:latin typeface="微软雅黑" charset="-122"/>
                <a:ea typeface="微软雅黑" charset="-122"/>
              </a:rPr>
              <a:t>秩序失</a:t>
            </a:r>
            <a:r>
              <a:rPr lang="zh-CN" altLang="en-US" sz="9600" b="1">
                <a:solidFill>
                  <a:srgbClr val="FFFF00"/>
                </a:solidFill>
                <a:latin typeface="微软雅黑" charset="-122"/>
                <a:ea typeface="微软雅黑" charset="-122"/>
              </a:rPr>
              <a:t>衡</a:t>
            </a:r>
            <a:endParaRPr lang="zh-CN" altLang="en-US" sz="9600" b="1">
              <a:solidFill>
                <a:srgbClr val="FFFF00"/>
              </a:solidFill>
              <a:latin typeface="微软雅黑" charset="-122"/>
              <a:ea typeface="微软雅黑"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 name="图片 11" descr="E233.TIF"/>
          <p:cNvPicPr>
            <a:picLocks noChangeAspect="1"/>
          </p:cNvPicPr>
          <p:nvPr/>
        </p:nvPicPr>
        <p:blipFill>
          <a:blip r:embed="rId1" r:link="rId2"/>
          <a:stretch>
            <a:fillRect/>
          </a:stretch>
        </p:blipFill>
        <p:spPr>
          <a:xfrm>
            <a:off x="3175" y="1158240"/>
            <a:ext cx="12188825" cy="3670300"/>
          </a:xfrm>
          <a:prstGeom prst="rect">
            <a:avLst/>
          </a:prstGeom>
          <a:noFill/>
          <a:ln w="9525">
            <a:noFill/>
          </a:ln>
        </p:spPr>
      </p:pic>
      <p:sp>
        <p:nvSpPr>
          <p:cNvPr id="9" name="Text Box 2"/>
          <p:cNvSpPr txBox="1"/>
          <p:nvPr/>
        </p:nvSpPr>
        <p:spPr>
          <a:xfrm>
            <a:off x="1772285" y="5078095"/>
            <a:ext cx="8904605" cy="1197610"/>
          </a:xfrm>
          <a:prstGeom prst="rect">
            <a:avLst/>
          </a:prstGeom>
          <a:solidFill>
            <a:schemeClr val="tx1">
              <a:lumMod val="85000"/>
              <a:lumOff val="15000"/>
            </a:schemeClr>
          </a:solidFill>
          <a:ln w="9525">
            <a:solidFill>
              <a:schemeClr val="tx1"/>
            </a:solidFill>
          </a:ln>
        </p:spPr>
        <p:txBody>
          <a:bodyPr wrap="square" lIns="91423" tIns="45711" rIns="91423" bIns="45711" anchor="t" anchorCtr="0">
            <a:spAutoFit/>
          </a:bodyPr>
          <a:p>
            <a:pPr indent="0" fontAlgn="auto">
              <a:spcBef>
                <a:spcPts val="0"/>
              </a:spcBef>
            </a:pPr>
            <a:r>
              <a:rPr lang="zh-CN" altLang="en-US" sz="3600" b="1" dirty="0">
                <a:solidFill>
                  <a:schemeClr val="bg1"/>
                </a:solidFill>
                <a:latin typeface="黑体" charset="-122"/>
                <a:ea typeface="黑体" charset="-122"/>
                <a:cs typeface="黑体" charset="-122"/>
              </a:rPr>
              <a:t>这不是和平，这是二十年的休战 ！</a:t>
            </a:r>
            <a:r>
              <a:rPr lang="en-US" altLang="zh-CN" sz="3600" b="1" dirty="0">
                <a:solidFill>
                  <a:schemeClr val="bg1"/>
                </a:solidFill>
                <a:latin typeface="黑体" charset="-122"/>
                <a:ea typeface="黑体" charset="-122"/>
                <a:cs typeface="黑体" charset="-122"/>
              </a:rPr>
              <a:t>    </a:t>
            </a:r>
            <a:endParaRPr lang="en-US" altLang="zh-CN" sz="3600" b="1" dirty="0">
              <a:solidFill>
                <a:schemeClr val="bg1"/>
              </a:solidFill>
              <a:latin typeface="黑体" charset="-122"/>
              <a:ea typeface="黑体" charset="-122"/>
              <a:cs typeface="黑体" charset="-122"/>
            </a:endParaRPr>
          </a:p>
          <a:p>
            <a:pPr indent="0" algn="r" fontAlgn="auto">
              <a:spcBef>
                <a:spcPts val="0"/>
              </a:spcBef>
            </a:pPr>
            <a:r>
              <a:rPr lang="en-US" altLang="zh-CN" sz="3600" b="1" dirty="0">
                <a:solidFill>
                  <a:schemeClr val="bg1"/>
                </a:solidFill>
                <a:latin typeface="黑体" charset="-122"/>
                <a:ea typeface="黑体" charset="-122"/>
                <a:cs typeface="黑体" charset="-122"/>
              </a:rPr>
              <a:t>----  </a:t>
            </a:r>
            <a:r>
              <a:rPr lang="zh-CN" altLang="en-US" sz="3600" b="1" dirty="0">
                <a:solidFill>
                  <a:schemeClr val="bg1"/>
                </a:solidFill>
                <a:latin typeface="黑体" charset="-122"/>
                <a:ea typeface="黑体" charset="-122"/>
                <a:cs typeface="黑体" charset="-122"/>
              </a:rPr>
              <a:t>法军元帅福煦</a:t>
            </a:r>
            <a:endParaRPr lang="zh-CN" altLang="en-US" sz="3600" b="1" dirty="0">
              <a:solidFill>
                <a:schemeClr val="bg1"/>
              </a:solidFill>
              <a:latin typeface="黑体" charset="-122"/>
              <a:ea typeface="黑体" charset="-122"/>
              <a:cs typeface="黑体"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 name="矩形 46"/>
          <p:cNvSpPr/>
          <p:nvPr>
            <p:custDataLst>
              <p:tags r:id="rId1"/>
            </p:custDataLst>
          </p:nvPr>
        </p:nvSpPr>
        <p:spPr>
          <a:xfrm>
            <a:off x="28575" y="1660525"/>
            <a:ext cx="2115820" cy="2861310"/>
          </a:xfrm>
          <a:prstGeom prst="rect">
            <a:avLst/>
          </a:prstGeom>
          <a:noFill/>
          <a:ln>
            <a:noFill/>
          </a:ln>
        </p:spPr>
        <p:txBody>
          <a:bodyPr vert="horz" wrap="square" rtlCol="0" anchor="t">
            <a:spAutoFit/>
            <a:scene3d>
              <a:camera prst="orthographicFront"/>
              <a:lightRig rig="threePt" dir="t"/>
            </a:scene3d>
          </a:bodyPr>
          <a:p>
            <a:pPr algn="l"/>
            <a:r>
              <a:rPr lang="zh-CN" altLang="en-US" sz="3600" b="1">
                <a:ln w="9525">
                  <a:solidFill>
                    <a:sysClr val="windowText" lastClr="000000"/>
                  </a:solidFill>
                  <a:prstDash val="solid"/>
                </a:ln>
                <a:solidFill>
                  <a:schemeClr val="tx1"/>
                </a:solidFill>
                <a:effectLst>
                  <a:outerShdw blurRad="12700" dist="38100" dir="2700000" algn="tl" rotWithShape="0">
                    <a:schemeClr val="bg1">
                      <a:lumMod val="50000"/>
                      <a:lumMod val="50000"/>
                    </a:schemeClr>
                  </a:outerShdw>
                </a:effectLst>
                <a:latin typeface="微软雅黑" charset="-122"/>
                <a:ea typeface="微软雅黑" charset="-122"/>
              </a:rPr>
              <a:t>第一次</a:t>
            </a:r>
            <a:endParaRPr lang="zh-CN" altLang="en-US" sz="3600" b="1">
              <a:ln w="9525">
                <a:solidFill>
                  <a:sysClr val="windowText" lastClr="000000"/>
                </a:solidFill>
                <a:prstDash val="solid"/>
              </a:ln>
              <a:solidFill>
                <a:schemeClr val="tx1"/>
              </a:solidFill>
              <a:effectLst>
                <a:outerShdw blurRad="12700" dist="38100" dir="2700000" algn="tl" rotWithShape="0">
                  <a:schemeClr val="bg1">
                    <a:lumMod val="50000"/>
                    <a:lumMod val="50000"/>
                  </a:schemeClr>
                </a:outerShdw>
              </a:effectLst>
              <a:latin typeface="微软雅黑" charset="-122"/>
              <a:ea typeface="微软雅黑" charset="-122"/>
            </a:endParaRPr>
          </a:p>
          <a:p>
            <a:pPr algn="l"/>
            <a:r>
              <a:rPr lang="zh-CN" altLang="en-US" sz="3600" b="1">
                <a:ln w="9525">
                  <a:solidFill>
                    <a:sysClr val="windowText" lastClr="000000"/>
                  </a:solidFill>
                  <a:prstDash val="solid"/>
                </a:ln>
                <a:solidFill>
                  <a:schemeClr val="tx1"/>
                </a:solidFill>
                <a:effectLst>
                  <a:outerShdw blurRad="12700" dist="38100" dir="2700000" algn="tl" rotWithShape="0">
                    <a:schemeClr val="bg1">
                      <a:lumMod val="50000"/>
                      <a:lumMod val="50000"/>
                    </a:schemeClr>
                  </a:outerShdw>
                </a:effectLst>
                <a:latin typeface="微软雅黑" charset="-122"/>
                <a:ea typeface="微软雅黑" charset="-122"/>
              </a:rPr>
              <a:t>世界大战</a:t>
            </a:r>
            <a:endParaRPr lang="zh-CN" altLang="en-US" sz="3600" b="1">
              <a:ln w="9525">
                <a:solidFill>
                  <a:sysClr val="windowText" lastClr="000000"/>
                </a:solidFill>
                <a:prstDash val="solid"/>
              </a:ln>
              <a:solidFill>
                <a:schemeClr val="tx1"/>
              </a:solidFill>
              <a:effectLst>
                <a:outerShdw blurRad="12700" dist="38100" dir="2700000" algn="tl" rotWithShape="0">
                  <a:schemeClr val="bg1">
                    <a:lumMod val="50000"/>
                    <a:lumMod val="50000"/>
                  </a:schemeClr>
                </a:outerShdw>
              </a:effectLst>
              <a:latin typeface="微软雅黑" charset="-122"/>
              <a:ea typeface="微软雅黑" charset="-122"/>
            </a:endParaRPr>
          </a:p>
          <a:p>
            <a:pPr algn="l"/>
            <a:r>
              <a:rPr lang="zh-CN" altLang="en-US" sz="3600" b="1">
                <a:ln w="9525">
                  <a:solidFill>
                    <a:sysClr val="windowText" lastClr="000000"/>
                  </a:solidFill>
                  <a:prstDash val="solid"/>
                </a:ln>
                <a:solidFill>
                  <a:schemeClr val="tx1"/>
                </a:solidFill>
                <a:effectLst>
                  <a:outerShdw blurRad="12700" dist="38100" dir="2700000" algn="tl" rotWithShape="0">
                    <a:schemeClr val="bg1">
                      <a:lumMod val="50000"/>
                      <a:lumMod val="50000"/>
                    </a:schemeClr>
                  </a:outerShdw>
                </a:effectLst>
                <a:latin typeface="微软雅黑" charset="-122"/>
                <a:ea typeface="微软雅黑" charset="-122"/>
              </a:rPr>
              <a:t>与</a:t>
            </a:r>
            <a:endParaRPr lang="zh-CN" altLang="en-US" sz="3600" b="1">
              <a:ln w="9525">
                <a:solidFill>
                  <a:sysClr val="windowText" lastClr="000000"/>
                </a:solidFill>
                <a:prstDash val="solid"/>
              </a:ln>
              <a:solidFill>
                <a:schemeClr val="tx1"/>
              </a:solidFill>
              <a:effectLst>
                <a:outerShdw blurRad="12700" dist="38100" dir="2700000" algn="tl" rotWithShape="0">
                  <a:schemeClr val="bg1">
                    <a:lumMod val="50000"/>
                    <a:lumMod val="50000"/>
                  </a:schemeClr>
                </a:outerShdw>
              </a:effectLst>
              <a:latin typeface="微软雅黑" charset="-122"/>
              <a:ea typeface="微软雅黑" charset="-122"/>
            </a:endParaRPr>
          </a:p>
          <a:p>
            <a:pPr algn="l"/>
            <a:r>
              <a:rPr lang="zh-CN" altLang="en-US" sz="3600" b="1">
                <a:ln w="9525">
                  <a:solidFill>
                    <a:sysClr val="windowText" lastClr="000000"/>
                  </a:solidFill>
                  <a:prstDash val="solid"/>
                </a:ln>
                <a:solidFill>
                  <a:schemeClr val="tx1"/>
                </a:solidFill>
                <a:effectLst>
                  <a:outerShdw blurRad="12700" dist="38100" dir="2700000" algn="tl" rotWithShape="0">
                    <a:schemeClr val="bg1">
                      <a:lumMod val="50000"/>
                      <a:lumMod val="50000"/>
                    </a:schemeClr>
                  </a:outerShdw>
                </a:effectLst>
                <a:latin typeface="微软雅黑" charset="-122"/>
                <a:ea typeface="微软雅黑" charset="-122"/>
              </a:rPr>
              <a:t>战后的</a:t>
            </a:r>
            <a:endParaRPr lang="zh-CN" altLang="en-US" sz="3600" b="1">
              <a:ln w="9525">
                <a:solidFill>
                  <a:sysClr val="windowText" lastClr="000000"/>
                </a:solidFill>
                <a:prstDash val="solid"/>
              </a:ln>
              <a:solidFill>
                <a:schemeClr val="tx1"/>
              </a:solidFill>
              <a:effectLst>
                <a:outerShdw blurRad="12700" dist="38100" dir="2700000" algn="tl" rotWithShape="0">
                  <a:schemeClr val="bg1">
                    <a:lumMod val="50000"/>
                    <a:lumMod val="50000"/>
                  </a:schemeClr>
                </a:outerShdw>
              </a:effectLst>
              <a:latin typeface="微软雅黑" charset="-122"/>
              <a:ea typeface="微软雅黑" charset="-122"/>
            </a:endParaRPr>
          </a:p>
          <a:p>
            <a:pPr algn="l"/>
            <a:r>
              <a:rPr lang="zh-CN" altLang="en-US" sz="3600" b="1">
                <a:ln w="9525">
                  <a:solidFill>
                    <a:sysClr val="windowText" lastClr="000000"/>
                  </a:solidFill>
                  <a:prstDash val="solid"/>
                </a:ln>
                <a:solidFill>
                  <a:schemeClr val="tx1"/>
                </a:solidFill>
                <a:effectLst>
                  <a:outerShdw blurRad="12700" dist="38100" dir="2700000" algn="tl" rotWithShape="0">
                    <a:schemeClr val="bg1">
                      <a:lumMod val="50000"/>
                      <a:lumMod val="50000"/>
                    </a:schemeClr>
                  </a:outerShdw>
                </a:effectLst>
                <a:latin typeface="微软雅黑" charset="-122"/>
                <a:ea typeface="微软雅黑" charset="-122"/>
              </a:rPr>
              <a:t>国际秩序</a:t>
            </a:r>
            <a:endParaRPr lang="zh-CN" altLang="en-US" sz="3600" b="1">
              <a:ln w="9525">
                <a:solidFill>
                  <a:sysClr val="windowText" lastClr="000000"/>
                </a:solidFill>
                <a:prstDash val="solid"/>
              </a:ln>
              <a:solidFill>
                <a:schemeClr val="tx1"/>
              </a:solidFill>
              <a:effectLst>
                <a:outerShdw blurRad="12700" dist="38100" dir="2700000" algn="tl" rotWithShape="0">
                  <a:schemeClr val="bg1">
                    <a:lumMod val="50000"/>
                    <a:lumMod val="50000"/>
                  </a:schemeClr>
                </a:outerShdw>
              </a:effectLst>
              <a:latin typeface="微软雅黑" charset="-122"/>
              <a:ea typeface="微软雅黑" charset="-122"/>
            </a:endParaRPr>
          </a:p>
        </p:txBody>
      </p:sp>
      <p:sp>
        <p:nvSpPr>
          <p:cNvPr id="2" name="文本框 1"/>
          <p:cNvSpPr txBox="1"/>
          <p:nvPr>
            <p:custDataLst>
              <p:tags r:id="rId2"/>
            </p:custDataLst>
          </p:nvPr>
        </p:nvSpPr>
        <p:spPr>
          <a:xfrm>
            <a:off x="4836160" y="4445"/>
            <a:ext cx="3740785" cy="645160"/>
          </a:xfrm>
          <a:prstGeom prst="rect">
            <a:avLst/>
          </a:prstGeom>
          <a:noFill/>
        </p:spPr>
        <p:txBody>
          <a:bodyPr wrap="square" rtlCol="0">
            <a:spAutoFit/>
          </a:bodyPr>
          <a:p>
            <a:pPr>
              <a:buFont typeface="Wingdings" panose="05000000000000000000" charset="0"/>
            </a:pPr>
            <a:r>
              <a:rPr lang="zh-CN" altLang="en-US" sz="3600" b="1" dirty="0">
                <a:solidFill>
                  <a:srgbClr val="C00000"/>
                </a:solidFill>
                <a:latin typeface="微软雅黑" charset="-122"/>
                <a:ea typeface="微软雅黑" charset="-122"/>
              </a:rPr>
              <a:t>本课小结</a:t>
            </a:r>
            <a:endParaRPr lang="zh-CN" altLang="en-US" sz="3600" b="1" dirty="0">
              <a:solidFill>
                <a:srgbClr val="C00000"/>
              </a:solidFill>
              <a:latin typeface="微软雅黑" charset="-122"/>
              <a:ea typeface="微软雅黑" charset="-122"/>
            </a:endParaRPr>
          </a:p>
        </p:txBody>
      </p:sp>
      <p:grpSp>
        <p:nvGrpSpPr>
          <p:cNvPr id="22" name="组合 21"/>
          <p:cNvGrpSpPr/>
          <p:nvPr/>
        </p:nvGrpSpPr>
        <p:grpSpPr>
          <a:xfrm>
            <a:off x="1985645" y="788670"/>
            <a:ext cx="10373360" cy="5010150"/>
            <a:chOff x="2801" y="2127"/>
            <a:chExt cx="16336" cy="7890"/>
          </a:xfrm>
        </p:grpSpPr>
        <p:sp>
          <p:nvSpPr>
            <p:cNvPr id="48" name="左大括号 47"/>
            <p:cNvSpPr/>
            <p:nvPr>
              <p:custDataLst>
                <p:tags r:id="rId3"/>
              </p:custDataLst>
            </p:nvPr>
          </p:nvSpPr>
          <p:spPr>
            <a:xfrm>
              <a:off x="2801" y="2543"/>
              <a:ext cx="513" cy="7474"/>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p>
              <a:pPr algn="ctr"/>
              <a:endParaRPr lang="zh-CN" altLang="en-US" sz="2400">
                <a:effectLst>
                  <a:outerShdw blurRad="50800" dist="38100" algn="l" rotWithShape="0">
                    <a:prstClr val="black">
                      <a:alpha val="40000"/>
                    </a:prstClr>
                  </a:outerShdw>
                </a:effectLst>
              </a:endParaRPr>
            </a:p>
          </p:txBody>
        </p:sp>
        <p:sp>
          <p:nvSpPr>
            <p:cNvPr id="16" name="文本框 15"/>
            <p:cNvSpPr txBox="1"/>
            <p:nvPr>
              <p:custDataLst>
                <p:tags r:id="rId4"/>
              </p:custDataLst>
            </p:nvPr>
          </p:nvSpPr>
          <p:spPr>
            <a:xfrm>
              <a:off x="3046" y="3242"/>
              <a:ext cx="8308" cy="1501"/>
            </a:xfrm>
            <a:prstGeom prst="rect">
              <a:avLst/>
            </a:prstGeom>
            <a:noFill/>
          </p:spPr>
          <p:txBody>
            <a:bodyPr wrap="square" rtlCol="0" anchor="t">
              <a:spAutoFit/>
            </a:bodyPr>
            <a:p>
              <a:pPr lvl="0" algn="l">
                <a:buClrTx/>
                <a:buSzTx/>
                <a:buFontTx/>
              </a:pPr>
              <a:r>
                <a:rPr lang="zh-CN" altLang="en-US" sz="2800" b="1" spc="150">
                  <a:solidFill>
                    <a:srgbClr val="FF0000"/>
                  </a:solidFill>
                  <a:effectLst/>
                  <a:latin typeface="微软雅黑" charset="-122"/>
                  <a:ea typeface="微软雅黑" charset="-122"/>
                  <a:cs typeface="+mj-cs"/>
                  <a:sym typeface="+mn-ea"/>
                </a:rPr>
                <a:t>秩序失衡</a:t>
              </a:r>
              <a:endParaRPr lang="zh-CN" altLang="en-US" sz="2800" b="1" spc="150">
                <a:solidFill>
                  <a:srgbClr val="FF0000"/>
                </a:solidFill>
                <a:effectLst/>
                <a:latin typeface="微软雅黑" charset="-122"/>
                <a:ea typeface="微软雅黑" charset="-122"/>
                <a:cs typeface="+mj-cs"/>
                <a:sym typeface="+mn-ea"/>
              </a:endParaRPr>
            </a:p>
            <a:p>
              <a:pPr lvl="0" algn="l">
                <a:buClrTx/>
                <a:buSzTx/>
                <a:buFontTx/>
              </a:pPr>
              <a:r>
                <a:rPr lang="zh-CN" altLang="en-US" sz="2800" b="1" spc="150">
                  <a:solidFill>
                    <a:srgbClr val="002060"/>
                  </a:solidFill>
                  <a:effectLst>
                    <a:outerShdw blurRad="50800" dist="38100" algn="l" rotWithShape="0">
                      <a:prstClr val="black">
                        <a:alpha val="40000"/>
                      </a:prstClr>
                    </a:outerShdw>
                  </a:effectLst>
                  <a:latin typeface="微软雅黑" charset="-122"/>
                  <a:ea typeface="微软雅黑" charset="-122"/>
                  <a:cs typeface="+mj-cs"/>
                  <a:sym typeface="+mn-ea"/>
                </a:rPr>
                <a:t> </a:t>
              </a:r>
              <a:r>
                <a:rPr lang="en-US" altLang="zh-CN" sz="2800" b="1" spc="150">
                  <a:solidFill>
                    <a:srgbClr val="002060"/>
                  </a:solidFill>
                  <a:effectLst>
                    <a:outerShdw blurRad="50800" dist="38100" algn="l" rotWithShape="0">
                      <a:prstClr val="black">
                        <a:alpha val="40000"/>
                      </a:prstClr>
                    </a:outerShdw>
                  </a:effectLst>
                  <a:latin typeface="微软雅黑" charset="-122"/>
                  <a:ea typeface="微软雅黑" charset="-122"/>
                  <a:cs typeface="+mj-cs"/>
                  <a:sym typeface="+mn-ea"/>
                </a:rPr>
                <a:t> </a:t>
              </a:r>
              <a:r>
                <a:rPr lang="zh-CN" altLang="en-US" sz="2800" b="1" spc="150">
                  <a:solidFill>
                    <a:srgbClr val="002060"/>
                  </a:solidFill>
                  <a:effectLst/>
                  <a:latin typeface="微软雅黑" charset="-122"/>
                  <a:ea typeface="微软雅黑" charset="-122"/>
                  <a:cs typeface="+mj-cs"/>
                  <a:sym typeface="+mn-ea"/>
                </a:rPr>
                <a:t>——帝国主义间矛盾交织</a:t>
              </a:r>
              <a:endParaRPr lang="zh-CN" altLang="en-US" sz="2800" b="1" spc="150">
                <a:solidFill>
                  <a:srgbClr val="002060"/>
                </a:solidFill>
                <a:effectLst/>
                <a:latin typeface="微软雅黑" charset="-122"/>
                <a:ea typeface="微软雅黑" charset="-122"/>
                <a:cs typeface="+mj-cs"/>
                <a:sym typeface="+mn-ea"/>
              </a:endParaRPr>
            </a:p>
          </p:txBody>
        </p:sp>
        <p:sp>
          <p:nvSpPr>
            <p:cNvPr id="31" name="文本框 30"/>
            <p:cNvSpPr txBox="1"/>
            <p:nvPr>
              <p:custDataLst>
                <p:tags r:id="rId5"/>
              </p:custDataLst>
            </p:nvPr>
          </p:nvSpPr>
          <p:spPr>
            <a:xfrm>
              <a:off x="3064" y="8222"/>
              <a:ext cx="7728" cy="1501"/>
            </a:xfrm>
            <a:prstGeom prst="rect">
              <a:avLst/>
            </a:prstGeom>
            <a:noFill/>
          </p:spPr>
          <p:txBody>
            <a:bodyPr wrap="square" rtlCol="0" anchor="t">
              <a:spAutoFit/>
            </a:bodyPr>
            <a:p>
              <a:pPr lvl="0" algn="l">
                <a:buClrTx/>
                <a:buSzTx/>
                <a:buFontTx/>
              </a:pPr>
              <a:r>
                <a:rPr lang="zh-CN" altLang="en-US" sz="2800" b="1" spc="150">
                  <a:solidFill>
                    <a:srgbClr val="FF0000"/>
                  </a:solidFill>
                  <a:effectLst/>
                  <a:latin typeface="微软雅黑" charset="-122"/>
                  <a:ea typeface="微软雅黑" charset="-122"/>
                  <a:cs typeface="+mj-cs"/>
                  <a:sym typeface="+mn-ea"/>
                </a:rPr>
                <a:t>秩序重构</a:t>
              </a:r>
              <a:endParaRPr lang="zh-CN" altLang="en-US" sz="2800" b="1" spc="150">
                <a:solidFill>
                  <a:srgbClr val="FF0000"/>
                </a:solidFill>
                <a:effectLst/>
                <a:latin typeface="微软雅黑" charset="-122"/>
                <a:ea typeface="微软雅黑" charset="-122"/>
                <a:cs typeface="+mj-cs"/>
                <a:sym typeface="+mn-ea"/>
              </a:endParaRPr>
            </a:p>
            <a:p>
              <a:pPr lvl="0" algn="l">
                <a:buClrTx/>
                <a:buSzTx/>
                <a:buFontTx/>
              </a:pPr>
              <a:r>
                <a:rPr lang="en-US" altLang="zh-CN" sz="2800" b="1" spc="150">
                  <a:solidFill>
                    <a:srgbClr val="FF0000"/>
                  </a:solidFill>
                  <a:effectLst>
                    <a:outerShdw blurRad="50800" dist="38100" algn="l" rotWithShape="0">
                      <a:prstClr val="black">
                        <a:alpha val="40000"/>
                      </a:prstClr>
                    </a:outerShdw>
                  </a:effectLst>
                  <a:latin typeface="微软雅黑" charset="-122"/>
                  <a:ea typeface="微软雅黑" charset="-122"/>
                  <a:cs typeface="+mj-cs"/>
                  <a:sym typeface="+mn-ea"/>
                </a:rPr>
                <a:t> </a:t>
              </a:r>
              <a:r>
                <a:rPr lang="zh-CN" altLang="en-US" sz="2800" b="1" spc="150">
                  <a:solidFill>
                    <a:srgbClr val="002060"/>
                  </a:solidFill>
                  <a:effectLst/>
                  <a:latin typeface="微软雅黑" charset="-122"/>
                  <a:ea typeface="微软雅黑" charset="-122"/>
                  <a:cs typeface="+mj-cs"/>
                  <a:sym typeface="+mn-ea"/>
                </a:rPr>
                <a:t>——帝国主义间矛盾调节</a:t>
              </a:r>
              <a:endParaRPr lang="zh-CN" altLang="en-US" sz="2800" b="1" spc="150">
                <a:solidFill>
                  <a:srgbClr val="002060"/>
                </a:solidFill>
                <a:effectLst/>
                <a:latin typeface="微软雅黑" charset="-122"/>
                <a:ea typeface="微软雅黑" charset="-122"/>
                <a:cs typeface="+mj-cs"/>
                <a:sym typeface="+mn-ea"/>
              </a:endParaRPr>
            </a:p>
          </p:txBody>
        </p:sp>
        <p:sp>
          <p:nvSpPr>
            <p:cNvPr id="8" name="左大括号 7"/>
            <p:cNvSpPr/>
            <p:nvPr>
              <p:custDataLst>
                <p:tags r:id="rId6"/>
              </p:custDataLst>
            </p:nvPr>
          </p:nvSpPr>
          <p:spPr>
            <a:xfrm>
              <a:off x="10388" y="2543"/>
              <a:ext cx="221" cy="2146"/>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p>
              <a:pPr algn="ctr"/>
              <a:endParaRPr lang="zh-CN" altLang="en-US" sz="2400">
                <a:effectLst>
                  <a:outerShdw blurRad="50800" dist="38100" algn="l" rotWithShape="0">
                    <a:prstClr val="black">
                      <a:alpha val="40000"/>
                    </a:prstClr>
                  </a:outerShdw>
                </a:effectLst>
              </a:endParaRPr>
            </a:p>
          </p:txBody>
        </p:sp>
        <p:sp>
          <p:nvSpPr>
            <p:cNvPr id="3" name="左大括号 2"/>
            <p:cNvSpPr/>
            <p:nvPr>
              <p:custDataLst>
                <p:tags r:id="rId7"/>
              </p:custDataLst>
            </p:nvPr>
          </p:nvSpPr>
          <p:spPr>
            <a:xfrm>
              <a:off x="10257" y="5085"/>
              <a:ext cx="382" cy="2745"/>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p>
              <a:pPr algn="ctr"/>
              <a:endParaRPr lang="zh-CN" altLang="en-US" sz="2400">
                <a:effectLst>
                  <a:outerShdw blurRad="50800" dist="38100" algn="l" rotWithShape="0">
                    <a:prstClr val="black">
                      <a:alpha val="40000"/>
                    </a:prstClr>
                  </a:outerShdw>
                </a:effectLst>
              </a:endParaRPr>
            </a:p>
          </p:txBody>
        </p:sp>
        <p:sp>
          <p:nvSpPr>
            <p:cNvPr id="6" name="左大括号 5"/>
            <p:cNvSpPr/>
            <p:nvPr>
              <p:custDataLst>
                <p:tags r:id="rId8"/>
              </p:custDataLst>
            </p:nvPr>
          </p:nvSpPr>
          <p:spPr>
            <a:xfrm>
              <a:off x="10438" y="8456"/>
              <a:ext cx="120" cy="1268"/>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p>
              <a:pPr algn="ctr"/>
              <a:endParaRPr lang="zh-CN" altLang="en-US" sz="2400">
                <a:effectLst>
                  <a:outerShdw blurRad="50800" dist="38100" algn="l" rotWithShape="0">
                    <a:prstClr val="black">
                      <a:alpha val="40000"/>
                    </a:prstClr>
                  </a:outerShdw>
                </a:effectLst>
              </a:endParaRPr>
            </a:p>
          </p:txBody>
        </p:sp>
        <p:sp>
          <p:nvSpPr>
            <p:cNvPr id="10" name="文本框 9"/>
            <p:cNvSpPr txBox="1"/>
            <p:nvPr>
              <p:custDataLst>
                <p:tags r:id="rId9"/>
              </p:custDataLst>
            </p:nvPr>
          </p:nvSpPr>
          <p:spPr>
            <a:xfrm>
              <a:off x="10603" y="2127"/>
              <a:ext cx="8287" cy="2773"/>
            </a:xfrm>
            <a:prstGeom prst="rect">
              <a:avLst/>
            </a:prstGeom>
            <a:noFill/>
          </p:spPr>
          <p:txBody>
            <a:bodyPr wrap="square" rtlCol="0">
              <a:noAutofit/>
            </a:bodyPr>
            <a:p>
              <a:pPr>
                <a:lnSpc>
                  <a:spcPct val="145000"/>
                </a:lnSpc>
                <a:spcBef>
                  <a:spcPts val="0"/>
                </a:spcBef>
                <a:spcAft>
                  <a:spcPts val="0"/>
                </a:spcAft>
                <a:buClrTx/>
                <a:buSzTx/>
                <a:buFontTx/>
              </a:pPr>
              <a:r>
                <a:rPr lang="zh-CN" sz="2400" b="1">
                  <a:solidFill>
                    <a:srgbClr val="FF0000"/>
                  </a:solidFill>
                  <a:latin typeface="微软雅黑" charset="-122"/>
                  <a:ea typeface="微软雅黑" charset="-122"/>
                  <a:cs typeface="微软雅黑" charset="-122"/>
                  <a:sym typeface="+mn-ea"/>
                </a:rPr>
                <a:t>根本：</a:t>
              </a:r>
              <a:r>
                <a:rPr lang="zh-CN" sz="2400" b="1">
                  <a:solidFill>
                    <a:srgbClr val="002060"/>
                  </a:solidFill>
                  <a:latin typeface="微软雅黑" charset="-122"/>
                  <a:ea typeface="微软雅黑" charset="-122"/>
                  <a:cs typeface="微软雅黑" charset="-122"/>
                  <a:sym typeface="+mn-ea"/>
                </a:rPr>
                <a:t>帝国主义政治经济发展不平衡</a:t>
              </a:r>
              <a:endParaRPr lang="zh-CN" sz="2400" b="1">
                <a:solidFill>
                  <a:srgbClr val="002060"/>
                </a:solidFill>
                <a:latin typeface="微软雅黑" charset="-122"/>
                <a:ea typeface="微软雅黑" charset="-122"/>
                <a:cs typeface="微软雅黑" charset="-122"/>
                <a:sym typeface="+mn-ea"/>
              </a:endParaRPr>
            </a:p>
            <a:p>
              <a:pPr>
                <a:lnSpc>
                  <a:spcPct val="145000"/>
                </a:lnSpc>
                <a:spcBef>
                  <a:spcPts val="0"/>
                </a:spcBef>
                <a:spcAft>
                  <a:spcPts val="0"/>
                </a:spcAft>
                <a:buClrTx/>
                <a:buSzTx/>
                <a:buFontTx/>
              </a:pPr>
              <a:r>
                <a:rPr lang="zh-CN" sz="2400" b="1">
                  <a:solidFill>
                    <a:srgbClr val="FF0000"/>
                  </a:solidFill>
                  <a:latin typeface="微软雅黑" charset="-122"/>
                  <a:ea typeface="微软雅黑" charset="-122"/>
                  <a:cs typeface="微软雅黑" charset="-122"/>
                  <a:sym typeface="+mn-ea"/>
                </a:rPr>
                <a:t>重要：</a:t>
              </a:r>
              <a:r>
                <a:rPr lang="zh-CN" sz="2400" b="1">
                  <a:solidFill>
                    <a:srgbClr val="002060"/>
                  </a:solidFill>
                  <a:latin typeface="微软雅黑" charset="-122"/>
                  <a:ea typeface="微软雅黑" charset="-122"/>
                  <a:cs typeface="微软雅黑" charset="-122"/>
                  <a:sym typeface="+mn-ea"/>
                </a:rPr>
                <a:t>两大军事集团形成</a:t>
              </a:r>
              <a:endParaRPr lang="zh-CN" sz="2400" b="1">
                <a:solidFill>
                  <a:srgbClr val="002060"/>
                </a:solidFill>
                <a:latin typeface="微软雅黑" charset="-122"/>
                <a:ea typeface="微软雅黑" charset="-122"/>
                <a:cs typeface="微软雅黑" charset="-122"/>
                <a:sym typeface="+mn-ea"/>
              </a:endParaRPr>
            </a:p>
            <a:p>
              <a:pPr>
                <a:lnSpc>
                  <a:spcPct val="145000"/>
                </a:lnSpc>
                <a:spcBef>
                  <a:spcPts val="0"/>
                </a:spcBef>
                <a:spcAft>
                  <a:spcPts val="0"/>
                </a:spcAft>
                <a:buClrTx/>
                <a:buSzTx/>
                <a:buFontTx/>
              </a:pPr>
              <a:r>
                <a:rPr lang="zh-CN" sz="2400" b="1">
                  <a:solidFill>
                    <a:srgbClr val="FF0000"/>
                  </a:solidFill>
                  <a:latin typeface="微软雅黑" charset="-122"/>
                  <a:ea typeface="微软雅黑" charset="-122"/>
                  <a:cs typeface="微软雅黑" charset="-122"/>
                  <a:sym typeface="+mn-ea"/>
                </a:rPr>
                <a:t>直接：</a:t>
              </a:r>
              <a:r>
                <a:rPr lang="zh-CN" sz="2400" b="1">
                  <a:solidFill>
                    <a:srgbClr val="002060"/>
                  </a:solidFill>
                  <a:latin typeface="微软雅黑" charset="-122"/>
                  <a:ea typeface="微软雅黑" charset="-122"/>
                  <a:cs typeface="微软雅黑" charset="-122"/>
                  <a:sym typeface="+mn-ea"/>
                </a:rPr>
                <a:t>萨拉热窝事件</a:t>
              </a:r>
              <a:endParaRPr lang="zh-CN" sz="2400" b="1">
                <a:solidFill>
                  <a:srgbClr val="002060"/>
                </a:solidFill>
                <a:latin typeface="微软雅黑" charset="-122"/>
                <a:ea typeface="微软雅黑" charset="-122"/>
                <a:cs typeface="微软雅黑" charset="-122"/>
                <a:sym typeface="+mn-ea"/>
              </a:endParaRPr>
            </a:p>
          </p:txBody>
        </p:sp>
        <p:sp>
          <p:nvSpPr>
            <p:cNvPr id="13" name="文本框 12"/>
            <p:cNvSpPr txBox="1"/>
            <p:nvPr>
              <p:custDataLst>
                <p:tags r:id="rId10"/>
              </p:custDataLst>
            </p:nvPr>
          </p:nvSpPr>
          <p:spPr>
            <a:xfrm>
              <a:off x="3064" y="5305"/>
              <a:ext cx="7205" cy="1501"/>
            </a:xfrm>
            <a:prstGeom prst="rect">
              <a:avLst/>
            </a:prstGeom>
            <a:noFill/>
          </p:spPr>
          <p:txBody>
            <a:bodyPr wrap="square" rtlCol="0" anchor="t">
              <a:spAutoFit/>
            </a:bodyPr>
            <a:p>
              <a:pPr lvl="0" algn="l">
                <a:buClrTx/>
                <a:buSzTx/>
                <a:buFontTx/>
              </a:pPr>
              <a:r>
                <a:rPr lang="zh-CN" altLang="en-US" sz="2800" b="1" spc="150">
                  <a:solidFill>
                    <a:srgbClr val="FF0000"/>
                  </a:solidFill>
                  <a:effectLst/>
                  <a:latin typeface="微软雅黑" charset="-122"/>
                  <a:ea typeface="微软雅黑" charset="-122"/>
                  <a:cs typeface="+mj-cs"/>
                  <a:sym typeface="+mn-ea"/>
                </a:rPr>
                <a:t>秩序失</a:t>
              </a:r>
              <a:r>
                <a:rPr lang="zh-CN" altLang="en-US" sz="2800" b="1" spc="150">
                  <a:solidFill>
                    <a:srgbClr val="FF0000"/>
                  </a:solidFill>
                  <a:effectLst/>
                  <a:latin typeface="微软雅黑" charset="-122"/>
                  <a:ea typeface="微软雅黑" charset="-122"/>
                  <a:cs typeface="+mj-cs"/>
                  <a:sym typeface="+mn-ea"/>
                </a:rPr>
                <a:t>控</a:t>
              </a:r>
              <a:endParaRPr lang="zh-CN" altLang="en-US" sz="2800" b="1" spc="150">
                <a:solidFill>
                  <a:srgbClr val="FF0000"/>
                </a:solidFill>
                <a:effectLst/>
                <a:latin typeface="微软雅黑" charset="-122"/>
                <a:ea typeface="微软雅黑" charset="-122"/>
                <a:cs typeface="+mj-cs"/>
                <a:sym typeface="+mn-ea"/>
              </a:endParaRPr>
            </a:p>
            <a:p>
              <a:pPr lvl="0" algn="l">
                <a:buClrTx/>
                <a:buSzTx/>
                <a:buFontTx/>
              </a:pPr>
              <a:r>
                <a:rPr lang="en-US" altLang="zh-CN" sz="2800" b="1" spc="150">
                  <a:solidFill>
                    <a:srgbClr val="FF0000"/>
                  </a:solidFill>
                  <a:effectLst>
                    <a:outerShdw blurRad="50800" dist="38100" algn="l" rotWithShape="0">
                      <a:prstClr val="black">
                        <a:alpha val="40000"/>
                      </a:prstClr>
                    </a:outerShdw>
                  </a:effectLst>
                  <a:latin typeface="微软雅黑" charset="-122"/>
                  <a:ea typeface="微软雅黑" charset="-122"/>
                  <a:cs typeface="+mj-cs"/>
                  <a:sym typeface="+mn-ea"/>
                </a:rPr>
                <a:t> </a:t>
              </a:r>
              <a:r>
                <a:rPr lang="zh-CN" altLang="en-US" sz="2800" b="1" spc="150">
                  <a:solidFill>
                    <a:srgbClr val="002060"/>
                  </a:solidFill>
                  <a:effectLst/>
                  <a:latin typeface="微软雅黑" charset="-122"/>
                  <a:ea typeface="微软雅黑" charset="-122"/>
                  <a:cs typeface="+mj-cs"/>
                  <a:sym typeface="+mn-ea"/>
                </a:rPr>
                <a:t>——帝国主义间矛盾激化</a:t>
              </a:r>
              <a:endParaRPr lang="zh-CN" altLang="en-US" sz="2800" b="1" spc="150">
                <a:solidFill>
                  <a:srgbClr val="002060"/>
                </a:solidFill>
                <a:effectLst>
                  <a:outerShdw blurRad="50800" dist="38100" algn="l" rotWithShape="0">
                    <a:prstClr val="black">
                      <a:alpha val="40000"/>
                    </a:prstClr>
                  </a:outerShdw>
                </a:effectLst>
                <a:latin typeface="微软雅黑" charset="-122"/>
                <a:ea typeface="微软雅黑" charset="-122"/>
                <a:cs typeface="+mj-cs"/>
                <a:sym typeface="+mn-ea"/>
              </a:endParaRPr>
            </a:p>
          </p:txBody>
        </p:sp>
        <p:sp>
          <p:nvSpPr>
            <p:cNvPr id="14" name="文本框 13"/>
            <p:cNvSpPr txBox="1"/>
            <p:nvPr>
              <p:custDataLst>
                <p:tags r:id="rId11"/>
              </p:custDataLst>
            </p:nvPr>
          </p:nvSpPr>
          <p:spPr>
            <a:xfrm>
              <a:off x="10639" y="4796"/>
              <a:ext cx="5957" cy="715"/>
            </a:xfrm>
            <a:prstGeom prst="rect">
              <a:avLst/>
            </a:prstGeom>
            <a:noFill/>
          </p:spPr>
          <p:txBody>
            <a:bodyPr wrap="square" rtlCol="0">
              <a:noAutofit/>
            </a:bodyPr>
            <a:p>
              <a:pPr>
                <a:buClrTx/>
                <a:buSzTx/>
                <a:buFontTx/>
              </a:pPr>
              <a:r>
                <a:rPr lang="zh-CN" sz="2400" b="1">
                  <a:solidFill>
                    <a:srgbClr val="002060"/>
                  </a:solidFill>
                  <a:latin typeface="微软雅黑" charset="-122"/>
                  <a:ea typeface="微软雅黑" charset="-122"/>
                  <a:cs typeface="微软雅黑" charset="-122"/>
                  <a:sym typeface="+mn-ea"/>
                </a:rPr>
                <a:t>三个战场：西线</a:t>
              </a:r>
              <a:r>
                <a:rPr lang="en-US" altLang="zh-CN" sz="2400" b="1">
                  <a:solidFill>
                    <a:srgbClr val="002060"/>
                  </a:solidFill>
                  <a:latin typeface="微软雅黑" charset="-122"/>
                  <a:ea typeface="微软雅黑" charset="-122"/>
                  <a:cs typeface="微软雅黑" charset="-122"/>
                  <a:sym typeface="+mn-ea"/>
                </a:rPr>
                <a:t> </a:t>
              </a:r>
              <a:r>
                <a:rPr lang="zh-CN" altLang="en-US" sz="2400" b="1">
                  <a:solidFill>
                    <a:srgbClr val="002060"/>
                  </a:solidFill>
                  <a:latin typeface="微软雅黑" charset="-122"/>
                  <a:ea typeface="微软雅黑" charset="-122"/>
                  <a:cs typeface="微软雅黑" charset="-122"/>
                  <a:sym typeface="+mn-ea"/>
                </a:rPr>
                <a:t>东线</a:t>
              </a:r>
              <a:r>
                <a:rPr lang="en-US" altLang="zh-CN" sz="2400" b="1">
                  <a:solidFill>
                    <a:srgbClr val="002060"/>
                  </a:solidFill>
                  <a:latin typeface="微软雅黑" charset="-122"/>
                  <a:ea typeface="微软雅黑" charset="-122"/>
                  <a:cs typeface="微软雅黑" charset="-122"/>
                  <a:sym typeface="+mn-ea"/>
                </a:rPr>
                <a:t> </a:t>
              </a:r>
              <a:r>
                <a:rPr lang="zh-CN" altLang="en-US" sz="2400" b="1">
                  <a:solidFill>
                    <a:srgbClr val="002060"/>
                  </a:solidFill>
                  <a:latin typeface="微软雅黑" charset="-122"/>
                  <a:ea typeface="微软雅黑" charset="-122"/>
                  <a:cs typeface="微软雅黑" charset="-122"/>
                  <a:sym typeface="+mn-ea"/>
                </a:rPr>
                <a:t>南线</a:t>
              </a:r>
              <a:endParaRPr lang="zh-CN" sz="2400" b="1">
                <a:solidFill>
                  <a:srgbClr val="002060"/>
                </a:solidFill>
                <a:latin typeface="微软雅黑" charset="-122"/>
                <a:ea typeface="微软雅黑" charset="-122"/>
                <a:cs typeface="微软雅黑" charset="-122"/>
                <a:sym typeface="+mn-ea"/>
              </a:endParaRPr>
            </a:p>
          </p:txBody>
        </p:sp>
        <p:sp>
          <p:nvSpPr>
            <p:cNvPr id="15" name="文本框 14"/>
            <p:cNvSpPr txBox="1"/>
            <p:nvPr/>
          </p:nvSpPr>
          <p:spPr>
            <a:xfrm>
              <a:off x="10639" y="6462"/>
              <a:ext cx="3082" cy="725"/>
            </a:xfrm>
            <a:prstGeom prst="rect">
              <a:avLst/>
            </a:prstGeom>
            <a:noFill/>
          </p:spPr>
          <p:txBody>
            <a:bodyPr wrap="square" rtlCol="0">
              <a:spAutoFit/>
            </a:bodyPr>
            <a:p>
              <a:pPr>
                <a:buClrTx/>
                <a:buSzTx/>
                <a:buFontTx/>
              </a:pPr>
              <a:r>
                <a:rPr lang="zh-CN" sz="2400" b="1">
                  <a:solidFill>
                    <a:srgbClr val="002060"/>
                  </a:solidFill>
                  <a:latin typeface="微软雅黑" charset="-122"/>
                  <a:ea typeface="微软雅黑" charset="-122"/>
                  <a:cs typeface="微软雅黑" charset="-122"/>
                  <a:sym typeface="+mn-ea"/>
                </a:rPr>
                <a:t>三个阶段</a:t>
              </a:r>
              <a:endParaRPr lang="zh-CN" sz="2400" b="1">
                <a:solidFill>
                  <a:srgbClr val="002060"/>
                </a:solidFill>
                <a:latin typeface="微软雅黑" charset="-122"/>
                <a:ea typeface="微软雅黑" charset="-122"/>
                <a:cs typeface="微软雅黑" charset="-122"/>
              </a:endParaRPr>
            </a:p>
          </p:txBody>
        </p:sp>
        <p:sp>
          <p:nvSpPr>
            <p:cNvPr id="17" name="左大括号 16"/>
            <p:cNvSpPr/>
            <p:nvPr>
              <p:custDataLst>
                <p:tags r:id="rId12"/>
              </p:custDataLst>
            </p:nvPr>
          </p:nvSpPr>
          <p:spPr>
            <a:xfrm>
              <a:off x="12831" y="5930"/>
              <a:ext cx="319" cy="1989"/>
            </a:xfrm>
            <a:prstGeom prst="leftBrace">
              <a:avLst>
                <a:gd name="adj1" fmla="val 63072"/>
                <a:gd name="adj2" fmla="val 50000"/>
              </a:avLst>
            </a:prstGeom>
            <a:ln w="19050">
              <a:solidFill>
                <a:srgbClr val="002060"/>
              </a:solidFill>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p>
              <a:pPr algn="ctr"/>
              <a:endParaRPr lang="zh-CN" altLang="en-US" sz="2400">
                <a:effectLst>
                  <a:outerShdw blurRad="50800" dist="38100" algn="l" rotWithShape="0">
                    <a:prstClr val="black">
                      <a:alpha val="40000"/>
                    </a:prstClr>
                  </a:outerShdw>
                </a:effectLst>
              </a:endParaRPr>
            </a:p>
          </p:txBody>
        </p:sp>
        <p:sp>
          <p:nvSpPr>
            <p:cNvPr id="18" name="文本框 17"/>
            <p:cNvSpPr txBox="1"/>
            <p:nvPr>
              <p:custDataLst>
                <p:tags r:id="rId13"/>
              </p:custDataLst>
            </p:nvPr>
          </p:nvSpPr>
          <p:spPr>
            <a:xfrm>
              <a:off x="13150" y="5520"/>
              <a:ext cx="5957" cy="2629"/>
            </a:xfrm>
            <a:prstGeom prst="rect">
              <a:avLst/>
            </a:prstGeom>
            <a:noFill/>
          </p:spPr>
          <p:txBody>
            <a:bodyPr wrap="square" rtlCol="0">
              <a:noAutofit/>
            </a:bodyPr>
            <a:p>
              <a:pPr lvl="0" algn="l">
                <a:lnSpc>
                  <a:spcPct val="145000"/>
                </a:lnSpc>
                <a:spcBef>
                  <a:spcPts val="0"/>
                </a:spcBef>
                <a:spcAft>
                  <a:spcPts val="0"/>
                </a:spcAft>
                <a:buClrTx/>
                <a:buSzTx/>
                <a:buFontTx/>
              </a:pPr>
              <a:r>
                <a:rPr lang="zh-CN" sz="2400" b="1">
                  <a:solidFill>
                    <a:srgbClr val="002060"/>
                  </a:solidFill>
                  <a:latin typeface="微软雅黑" charset="-122"/>
                  <a:ea typeface="微软雅黑" charset="-122"/>
                  <a:cs typeface="微软雅黑" charset="-122"/>
                  <a:sym typeface="+mn-ea"/>
                </a:rPr>
                <a:t>1914</a:t>
              </a:r>
              <a:r>
                <a:rPr lang="zh-CN" sz="2400" b="1">
                  <a:solidFill>
                    <a:srgbClr val="002060"/>
                  </a:solidFill>
                  <a:latin typeface="微软雅黑" charset="-122"/>
                  <a:ea typeface="微软雅黑" charset="-122"/>
                  <a:cs typeface="微软雅黑" charset="-122"/>
                  <a:sym typeface="+mn-ea"/>
                </a:rPr>
                <a:t>：进攻阶段</a:t>
              </a:r>
              <a:endParaRPr lang="zh-CN" sz="2400" b="1">
                <a:solidFill>
                  <a:srgbClr val="002060"/>
                </a:solidFill>
                <a:latin typeface="微软雅黑" charset="-122"/>
                <a:ea typeface="微软雅黑" charset="-122"/>
                <a:cs typeface="微软雅黑" charset="-122"/>
                <a:sym typeface="+mn-ea"/>
              </a:endParaRPr>
            </a:p>
            <a:p>
              <a:pPr lvl="0" algn="l">
                <a:lnSpc>
                  <a:spcPct val="145000"/>
                </a:lnSpc>
                <a:spcBef>
                  <a:spcPts val="0"/>
                </a:spcBef>
                <a:spcAft>
                  <a:spcPts val="0"/>
                </a:spcAft>
                <a:buClrTx/>
                <a:buSzTx/>
                <a:buFontTx/>
              </a:pPr>
              <a:r>
                <a:rPr lang="zh-CN" sz="2400" b="1">
                  <a:solidFill>
                    <a:srgbClr val="002060"/>
                  </a:solidFill>
                  <a:latin typeface="微软雅黑" charset="-122"/>
                  <a:ea typeface="微软雅黑" charset="-122"/>
                  <a:cs typeface="微软雅黑" charset="-122"/>
                  <a:sym typeface="+mn-ea"/>
                </a:rPr>
                <a:t>1915-1916</a:t>
              </a:r>
              <a:r>
                <a:rPr lang="zh-CN" sz="2400" b="1">
                  <a:solidFill>
                    <a:srgbClr val="002060"/>
                  </a:solidFill>
                  <a:latin typeface="微软雅黑" charset="-122"/>
                  <a:ea typeface="微软雅黑" charset="-122"/>
                  <a:cs typeface="微软雅黑" charset="-122"/>
                  <a:sym typeface="+mn-ea"/>
                </a:rPr>
                <a:t>：僵持阶段</a:t>
              </a:r>
              <a:endParaRPr lang="zh-CN" sz="2400" b="1">
                <a:solidFill>
                  <a:srgbClr val="002060"/>
                </a:solidFill>
                <a:latin typeface="微软雅黑" charset="-122"/>
                <a:ea typeface="微软雅黑" charset="-122"/>
                <a:cs typeface="微软雅黑" charset="-122"/>
                <a:sym typeface="+mn-ea"/>
              </a:endParaRPr>
            </a:p>
            <a:p>
              <a:pPr lvl="0" algn="l">
                <a:lnSpc>
                  <a:spcPct val="145000"/>
                </a:lnSpc>
                <a:spcBef>
                  <a:spcPts val="0"/>
                </a:spcBef>
                <a:spcAft>
                  <a:spcPts val="0"/>
                </a:spcAft>
                <a:buClrTx/>
                <a:buSzTx/>
                <a:buFontTx/>
              </a:pPr>
              <a:r>
                <a:rPr lang="zh-CN" sz="2400" b="1">
                  <a:solidFill>
                    <a:srgbClr val="002060"/>
                  </a:solidFill>
                  <a:latin typeface="微软雅黑" charset="-122"/>
                  <a:ea typeface="微软雅黑" charset="-122"/>
                  <a:cs typeface="微软雅黑" charset="-122"/>
                  <a:sym typeface="+mn-ea"/>
                </a:rPr>
                <a:t>1917-1918</a:t>
              </a:r>
              <a:r>
                <a:rPr lang="zh-CN" sz="2400" b="1">
                  <a:solidFill>
                    <a:srgbClr val="002060"/>
                  </a:solidFill>
                  <a:latin typeface="微软雅黑" charset="-122"/>
                  <a:ea typeface="微软雅黑" charset="-122"/>
                  <a:cs typeface="微软雅黑" charset="-122"/>
                  <a:sym typeface="+mn-ea"/>
                </a:rPr>
                <a:t>：决胜阶段</a:t>
              </a:r>
              <a:endParaRPr lang="zh-CN" sz="2400" b="1">
                <a:solidFill>
                  <a:srgbClr val="002060"/>
                </a:solidFill>
                <a:latin typeface="微软雅黑" charset="-122"/>
                <a:ea typeface="微软雅黑" charset="-122"/>
                <a:cs typeface="微软雅黑" charset="-122"/>
                <a:sym typeface="+mn-ea"/>
              </a:endParaRPr>
            </a:p>
          </p:txBody>
        </p:sp>
        <p:sp>
          <p:nvSpPr>
            <p:cNvPr id="19" name="文本框 18"/>
            <p:cNvSpPr txBox="1"/>
            <p:nvPr>
              <p:custDataLst>
                <p:tags r:id="rId14"/>
              </p:custDataLst>
            </p:nvPr>
          </p:nvSpPr>
          <p:spPr>
            <a:xfrm>
              <a:off x="10639" y="8114"/>
              <a:ext cx="8498" cy="1888"/>
            </a:xfrm>
            <a:prstGeom prst="rect">
              <a:avLst/>
            </a:prstGeom>
            <a:noFill/>
          </p:spPr>
          <p:txBody>
            <a:bodyPr wrap="square" rtlCol="0">
              <a:spAutoFit/>
            </a:bodyPr>
            <a:p>
              <a:pPr>
                <a:lnSpc>
                  <a:spcPct val="150000"/>
                </a:lnSpc>
                <a:buClrTx/>
                <a:buSzTx/>
                <a:buFontTx/>
              </a:pPr>
              <a:r>
                <a:rPr lang="zh-CN" sz="2400" b="1">
                  <a:solidFill>
                    <a:srgbClr val="002060"/>
                  </a:solidFill>
                  <a:latin typeface="微软雅黑" charset="-122"/>
                  <a:ea typeface="微软雅黑" charset="-122"/>
                  <a:cs typeface="微软雅黑" charset="-122"/>
                  <a:sym typeface="+mn-ea"/>
                </a:rPr>
                <a:t>凡尔赛</a:t>
              </a:r>
              <a:r>
                <a:rPr lang="en-US" altLang="zh-CN" sz="2400" b="1">
                  <a:solidFill>
                    <a:srgbClr val="002060"/>
                  </a:solidFill>
                  <a:latin typeface="微软雅黑" charset="-122"/>
                  <a:ea typeface="微软雅黑" charset="-122"/>
                  <a:cs typeface="微软雅黑" charset="-122"/>
                  <a:sym typeface="+mn-ea"/>
                </a:rPr>
                <a:t>—</a:t>
              </a:r>
              <a:r>
                <a:rPr lang="zh-CN" altLang="en-US" sz="2400" b="1">
                  <a:solidFill>
                    <a:srgbClr val="002060"/>
                  </a:solidFill>
                  <a:latin typeface="微软雅黑" charset="-122"/>
                  <a:ea typeface="微软雅黑" charset="-122"/>
                  <a:cs typeface="微软雅黑" charset="-122"/>
                  <a:sym typeface="+mn-ea"/>
                </a:rPr>
                <a:t>华盛顿体系</a:t>
              </a:r>
              <a:endParaRPr lang="zh-CN" altLang="en-US" sz="2400" b="1">
                <a:solidFill>
                  <a:srgbClr val="002060"/>
                </a:solidFill>
                <a:latin typeface="微软雅黑" charset="-122"/>
                <a:ea typeface="微软雅黑" charset="-122"/>
                <a:cs typeface="微软雅黑" charset="-122"/>
                <a:sym typeface="+mn-ea"/>
              </a:endParaRPr>
            </a:p>
            <a:p>
              <a:pPr>
                <a:lnSpc>
                  <a:spcPct val="150000"/>
                </a:lnSpc>
                <a:buClrTx/>
                <a:buSzTx/>
                <a:buFontTx/>
              </a:pPr>
              <a:r>
                <a:rPr lang="zh-CN" altLang="en-US" sz="2400" b="1">
                  <a:solidFill>
                    <a:srgbClr val="002060"/>
                  </a:solidFill>
                  <a:latin typeface="微软雅黑" charset="-122"/>
                  <a:ea typeface="微软雅黑" charset="-122"/>
                  <a:cs typeface="微软雅黑" charset="-122"/>
                  <a:sym typeface="+mn-ea"/>
                </a:rPr>
                <a:t>国际</a:t>
              </a:r>
              <a:r>
                <a:rPr lang="zh-CN" altLang="en-US" sz="2400" b="1">
                  <a:solidFill>
                    <a:srgbClr val="002060"/>
                  </a:solidFill>
                  <a:latin typeface="微软雅黑" charset="-122"/>
                  <a:ea typeface="微软雅黑" charset="-122"/>
                  <a:cs typeface="微软雅黑" charset="-122"/>
                  <a:sym typeface="+mn-ea"/>
                </a:rPr>
                <a:t>联盟</a:t>
              </a:r>
              <a:endParaRPr lang="zh-CN" altLang="en-US" sz="2400" b="1">
                <a:solidFill>
                  <a:srgbClr val="002060"/>
                </a:solidFill>
                <a:latin typeface="微软雅黑" charset="-122"/>
                <a:ea typeface="微软雅黑" charset="-122"/>
                <a:cs typeface="微软雅黑" charset="-122"/>
                <a:sym typeface="+mn-ea"/>
              </a:endParaRPr>
            </a:p>
          </p:txBody>
        </p:sp>
      </p:grpSp>
      <p:sp>
        <p:nvSpPr>
          <p:cNvPr id="7" name="矩形 6"/>
          <p:cNvSpPr/>
          <p:nvPr/>
        </p:nvSpPr>
        <p:spPr>
          <a:xfrm>
            <a:off x="2152650" y="5861050"/>
            <a:ext cx="2599055" cy="644525"/>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sz="3600" b="1">
                <a:solidFill>
                  <a:srgbClr val="FFFF00"/>
                </a:solidFill>
                <a:latin typeface="微软雅黑" charset="-122"/>
                <a:ea typeface="微软雅黑" charset="-122"/>
              </a:rPr>
              <a:t>秩序失</a:t>
            </a:r>
            <a:r>
              <a:rPr lang="zh-CN" altLang="en-US" sz="3600" b="1">
                <a:solidFill>
                  <a:srgbClr val="FFFF00"/>
                </a:solidFill>
                <a:latin typeface="微软雅黑" charset="-122"/>
                <a:ea typeface="微软雅黑" charset="-122"/>
              </a:rPr>
              <a:t>衡</a:t>
            </a:r>
            <a:endParaRPr lang="zh-CN" altLang="en-US" sz="3600" b="1">
              <a:solidFill>
                <a:srgbClr val="FFFF00"/>
              </a:solidFill>
              <a:latin typeface="微软雅黑" charset="-122"/>
              <a:ea typeface="微软雅黑" charset="-122"/>
            </a:endParaRPr>
          </a:p>
        </p:txBody>
      </p:sp>
      <p:sp>
        <p:nvSpPr>
          <p:cNvPr id="25" name="矩形 24"/>
          <p:cNvSpPr/>
          <p:nvPr/>
        </p:nvSpPr>
        <p:spPr>
          <a:xfrm>
            <a:off x="2152650" y="4537710"/>
            <a:ext cx="2599055" cy="644525"/>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sz="3600" b="1">
                <a:solidFill>
                  <a:srgbClr val="FFFF00"/>
                </a:solidFill>
                <a:latin typeface="微软雅黑" charset="-122"/>
                <a:ea typeface="微软雅黑" charset="-122"/>
              </a:rPr>
              <a:t>秩序</a:t>
            </a:r>
            <a:r>
              <a:rPr lang="zh-CN" altLang="en-US" sz="3600" b="1">
                <a:solidFill>
                  <a:srgbClr val="FFFF00"/>
                </a:solidFill>
                <a:latin typeface="微软雅黑" charset="-122"/>
                <a:ea typeface="微软雅黑" charset="-122"/>
              </a:rPr>
              <a:t>重构</a:t>
            </a:r>
            <a:endParaRPr lang="zh-CN" altLang="en-US" sz="3600" b="1">
              <a:solidFill>
                <a:srgbClr val="FFFF00"/>
              </a:solidFill>
              <a:latin typeface="微软雅黑" charset="-122"/>
              <a:ea typeface="微软雅黑" charset="-122"/>
            </a:endParaRPr>
          </a:p>
        </p:txBody>
      </p:sp>
      <p:sp>
        <p:nvSpPr>
          <p:cNvPr id="26" name="矩形 25"/>
          <p:cNvSpPr/>
          <p:nvPr/>
        </p:nvSpPr>
        <p:spPr>
          <a:xfrm>
            <a:off x="2152650" y="2667000"/>
            <a:ext cx="2599055" cy="644525"/>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sz="3600" b="1">
                <a:solidFill>
                  <a:srgbClr val="FFFF00"/>
                </a:solidFill>
                <a:latin typeface="微软雅黑" charset="-122"/>
                <a:ea typeface="微软雅黑" charset="-122"/>
              </a:rPr>
              <a:t>秩序失</a:t>
            </a:r>
            <a:r>
              <a:rPr lang="zh-CN" altLang="en-US" sz="3600" b="1">
                <a:solidFill>
                  <a:srgbClr val="FFFF00"/>
                </a:solidFill>
                <a:latin typeface="微软雅黑" charset="-122"/>
                <a:ea typeface="微软雅黑" charset="-122"/>
              </a:rPr>
              <a:t>控</a:t>
            </a:r>
            <a:endParaRPr lang="zh-CN" altLang="en-US" sz="3600" b="1">
              <a:solidFill>
                <a:srgbClr val="FFFF00"/>
              </a:solidFill>
              <a:latin typeface="微软雅黑" charset="-122"/>
              <a:ea typeface="微软雅黑" charset="-122"/>
            </a:endParaRPr>
          </a:p>
        </p:txBody>
      </p:sp>
      <p:sp>
        <p:nvSpPr>
          <p:cNvPr id="27" name="矩形 26"/>
          <p:cNvSpPr/>
          <p:nvPr/>
        </p:nvSpPr>
        <p:spPr>
          <a:xfrm>
            <a:off x="2152650" y="1263015"/>
            <a:ext cx="2599055" cy="644525"/>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zh-CN" altLang="en-US" sz="3600" b="1">
                <a:solidFill>
                  <a:srgbClr val="FFFF00"/>
                </a:solidFill>
                <a:latin typeface="微软雅黑" charset="-122"/>
                <a:ea typeface="微软雅黑" charset="-122"/>
              </a:rPr>
              <a:t>秩序</a:t>
            </a:r>
            <a:r>
              <a:rPr lang="zh-CN" altLang="en-US" sz="3600" b="1">
                <a:solidFill>
                  <a:srgbClr val="FFFF00"/>
                </a:solidFill>
                <a:latin typeface="微软雅黑" charset="-122"/>
                <a:ea typeface="微软雅黑" charset="-122"/>
              </a:rPr>
              <a:t>失衡</a:t>
            </a:r>
            <a:endParaRPr lang="zh-CN" altLang="en-US" sz="3600" b="1">
              <a:solidFill>
                <a:srgbClr val="FFFF00"/>
              </a:solidFill>
              <a:latin typeface="微软雅黑" charset="-122"/>
              <a:ea typeface="微软雅黑" charset="-122"/>
            </a:endParaRPr>
          </a:p>
        </p:txBody>
      </p:sp>
      <p:sp>
        <p:nvSpPr>
          <p:cNvPr id="28" name="下箭头 27"/>
          <p:cNvSpPr/>
          <p:nvPr/>
        </p:nvSpPr>
        <p:spPr>
          <a:xfrm>
            <a:off x="2533015" y="1986280"/>
            <a:ext cx="602615" cy="60261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32" name="下箭头 31"/>
          <p:cNvSpPr/>
          <p:nvPr/>
        </p:nvSpPr>
        <p:spPr>
          <a:xfrm>
            <a:off x="2533015" y="3623310"/>
            <a:ext cx="602615" cy="602615"/>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33" name="下箭头 32"/>
          <p:cNvSpPr/>
          <p:nvPr/>
        </p:nvSpPr>
        <p:spPr>
          <a:xfrm>
            <a:off x="2533015" y="5220335"/>
            <a:ext cx="602615" cy="602615"/>
          </a:xfrm>
          <a:prstGeom prst="downArrow">
            <a:avLst/>
          </a:prstGeom>
          <a:pattFill prst="ltHorz">
            <a:fgClr>
              <a:srgbClr val="5B9BD5"/>
            </a:fgClr>
            <a:bgClr>
              <a:srgbClr val="FFFFFF"/>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000"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additive="base">
                                        <p:cTn id="30" dur="500" fill="hold"/>
                                        <p:tgtEl>
                                          <p:spTgt spid="32"/>
                                        </p:tgtEl>
                                        <p:attrNameLst>
                                          <p:attrName>ppt_x</p:attrName>
                                        </p:attrNameLst>
                                      </p:cBhvr>
                                      <p:tavLst>
                                        <p:tav tm="0">
                                          <p:val>
                                            <p:strVal val="#ppt_x"/>
                                          </p:val>
                                        </p:tav>
                                        <p:tav tm="100000">
                                          <p:val>
                                            <p:strVal val="#ppt_x"/>
                                          </p:val>
                                        </p:tav>
                                      </p:tavLst>
                                    </p:anim>
                                    <p:anim calcmode="lin" valueType="num">
                                      <p:cBhvr additive="base">
                                        <p:cTn id="3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additive="base">
                                        <p:cTn id="42" dur="500" fill="hold"/>
                                        <p:tgtEl>
                                          <p:spTgt spid="33"/>
                                        </p:tgtEl>
                                        <p:attrNameLst>
                                          <p:attrName>ppt_x</p:attrName>
                                        </p:attrNameLst>
                                      </p:cBhvr>
                                      <p:tavLst>
                                        <p:tav tm="0">
                                          <p:val>
                                            <p:strVal val="#ppt_x"/>
                                          </p:val>
                                        </p:tav>
                                        <p:tav tm="100000">
                                          <p:val>
                                            <p:strVal val="#ppt_x"/>
                                          </p:val>
                                        </p:tav>
                                      </p:tavLst>
                                    </p:anim>
                                    <p:anim calcmode="lin" valueType="num">
                                      <p:cBhvr additive="base">
                                        <p:cTn id="4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5" grpId="0" bldLvl="0" animBg="1"/>
      <p:bldP spid="26" grpId="0" bldLvl="0" animBg="1"/>
      <p:bldP spid="27" grpId="0" bldLvl="0" animBg="1"/>
      <p:bldP spid="28" grpId="0" bldLvl="0" animBg="1"/>
      <p:bldP spid="32" grpId="0" bldLvl="0" animBg="1"/>
      <p:bldP spid="33"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03/115.TIF"/>
          <p:cNvPicPr>
            <a:picLocks noChangeAspect="1"/>
          </p:cNvPicPr>
          <p:nvPr/>
        </p:nvPicPr>
        <p:blipFill>
          <a:blip r:embed="rId1" r:link="rId2"/>
          <a:stretch>
            <a:fillRect/>
          </a:stretch>
        </p:blipFill>
        <p:spPr>
          <a:xfrm>
            <a:off x="44450" y="276860"/>
            <a:ext cx="12077065" cy="6290945"/>
          </a:xfrm>
          <a:prstGeom prst="rect">
            <a:avLst/>
          </a:prstGeom>
          <a:noFill/>
          <a:ln w="9525">
            <a:noFill/>
          </a:ln>
        </p:spPr>
      </p:pic>
      <p:sp>
        <p:nvSpPr>
          <p:cNvPr id="9" name="矩形 8"/>
          <p:cNvSpPr/>
          <p:nvPr/>
        </p:nvSpPr>
        <p:spPr>
          <a:xfrm>
            <a:off x="3566795" y="349885"/>
            <a:ext cx="412750" cy="2878455"/>
          </a:xfrm>
          <a:prstGeom prst="rect">
            <a:avLst/>
          </a:prstGeom>
          <a:noFill/>
          <a:ln w="57150">
            <a:solidFill>
              <a:srgbClr val="C00000"/>
            </a:solidFill>
          </a:ln>
          <a:extLst>
            <a:ext uri="{909E8E84-426E-40DD-AFC4-6F175D3DCCD1}">
              <a14:hiddenFill xmlns:a14="http://schemas.microsoft.com/office/drawing/2010/main">
                <a:solidFill>
                  <a:schemeClr val="tx1">
                    <a:lumMod val="65000"/>
                    <a:lumOff val="3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11633835" y="349885"/>
            <a:ext cx="412750" cy="2878455"/>
          </a:xfrm>
          <a:prstGeom prst="rect">
            <a:avLst/>
          </a:prstGeom>
          <a:noFill/>
          <a:ln w="57150">
            <a:solidFill>
              <a:srgbClr val="C00000"/>
            </a:solidFill>
          </a:ln>
          <a:extLst>
            <a:ext uri="{909E8E84-426E-40DD-AFC4-6F175D3DCCD1}">
              <a14:hiddenFill xmlns:a14="http://schemas.microsoft.com/office/drawing/2010/main">
                <a:solidFill>
                  <a:schemeClr val="tx1">
                    <a:lumMod val="65000"/>
                    <a:lumOff val="3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矩形 11"/>
          <p:cNvSpPr/>
          <p:nvPr/>
        </p:nvSpPr>
        <p:spPr>
          <a:xfrm>
            <a:off x="6129655" y="3568065"/>
            <a:ext cx="412750" cy="2878455"/>
          </a:xfrm>
          <a:prstGeom prst="rect">
            <a:avLst/>
          </a:prstGeom>
          <a:noFill/>
          <a:ln w="57150">
            <a:solidFill>
              <a:srgbClr val="C00000"/>
            </a:solidFill>
          </a:ln>
          <a:extLst>
            <a:ext uri="{909E8E84-426E-40DD-AFC4-6F175D3DCCD1}">
              <a14:hiddenFill xmlns:a14="http://schemas.microsoft.com/office/drawing/2010/main">
                <a:solidFill>
                  <a:schemeClr val="tx1">
                    <a:lumMod val="65000"/>
                    <a:lumOff val="3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p:custDataLst>
              <p:tags r:id="rId3"/>
            </p:custDataLst>
          </p:nvPr>
        </p:nvSpPr>
        <p:spPr>
          <a:xfrm>
            <a:off x="8879840" y="3568065"/>
            <a:ext cx="412750" cy="2878455"/>
          </a:xfrm>
          <a:prstGeom prst="rect">
            <a:avLst/>
          </a:prstGeom>
          <a:noFill/>
          <a:ln w="57150">
            <a:solidFill>
              <a:srgbClr val="C00000"/>
            </a:solidFill>
          </a:ln>
          <a:extLst>
            <a:ext uri="{909E8E84-426E-40DD-AFC4-6F175D3DCCD1}">
              <a14:hiddenFill xmlns:a14="http://schemas.microsoft.com/office/drawing/2010/main">
                <a:solidFill>
                  <a:schemeClr val="tx1">
                    <a:lumMod val="65000"/>
                    <a:lumOff val="3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custDataLst>
              <p:tags r:id="rId4"/>
            </p:custDataLst>
          </p:nvPr>
        </p:nvSpPr>
        <p:spPr>
          <a:xfrm>
            <a:off x="11630025" y="3568065"/>
            <a:ext cx="412750" cy="2878455"/>
          </a:xfrm>
          <a:prstGeom prst="rect">
            <a:avLst/>
          </a:prstGeom>
          <a:noFill/>
          <a:ln w="57150">
            <a:solidFill>
              <a:srgbClr val="C00000"/>
            </a:solidFill>
          </a:ln>
          <a:extLst>
            <a:ext uri="{909E8E84-426E-40DD-AFC4-6F175D3DCCD1}">
              <a14:hiddenFill xmlns:a14="http://schemas.microsoft.com/office/drawing/2010/main">
                <a:solidFill>
                  <a:schemeClr val="tx1">
                    <a:lumMod val="65000"/>
                    <a:lumOff val="3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708785" y="276225"/>
            <a:ext cx="8957945" cy="583565"/>
          </a:xfrm>
          <a:prstGeom prst="rect">
            <a:avLst/>
          </a:prstGeom>
          <a:solidFill>
            <a:srgbClr val="C00000"/>
          </a:solidFill>
          <a:ln>
            <a:solidFill>
              <a:srgbClr val="C00000"/>
            </a:solidFill>
          </a:ln>
        </p:spPr>
        <p:txBody>
          <a:bodyPr wrap="square" rtlCol="0" anchor="t">
            <a:spAutoFit/>
          </a:bodyPr>
          <a:p>
            <a:pPr algn="ctr"/>
            <a:r>
              <a:rPr lang="zh-CN" altLang="en-US" sz="3200" b="1">
                <a:solidFill>
                  <a:schemeClr val="bg1"/>
                </a:solidFill>
                <a:latin typeface="华文中宋" panose="02010600040101010101" pitchFamily="2" charset="-122"/>
                <a:ea typeface="华文中宋" panose="02010600040101010101" pitchFamily="2" charset="-122"/>
                <a:sym typeface="+mn-ea"/>
              </a:rPr>
              <a:t>如何才能更好协调各方，保卫人类和平</a:t>
            </a:r>
            <a:endParaRPr lang="zh-CN" altLang="en-US" sz="3200" b="1">
              <a:solidFill>
                <a:schemeClr val="bg1"/>
              </a:solidFill>
              <a:latin typeface="华文中宋" panose="02010600040101010101" pitchFamily="2" charset="-122"/>
              <a:ea typeface="华文中宋" panose="02010600040101010101" pitchFamily="2" charset="-122"/>
              <a:sym typeface="+mn-ea"/>
            </a:endParaRPr>
          </a:p>
        </p:txBody>
      </p:sp>
      <p:pic>
        <p:nvPicPr>
          <p:cNvPr id="4" name="图片 3"/>
          <p:cNvPicPr>
            <a:picLocks noChangeAspect="1"/>
          </p:cNvPicPr>
          <p:nvPr/>
        </p:nvPicPr>
        <p:blipFill>
          <a:blip r:embed="rId1"/>
          <a:srcRect l="73124" b="14278"/>
          <a:stretch>
            <a:fillRect/>
          </a:stretch>
        </p:blipFill>
        <p:spPr>
          <a:xfrm>
            <a:off x="9937750" y="859790"/>
            <a:ext cx="2150745" cy="2632075"/>
          </a:xfrm>
          <a:prstGeom prst="rect">
            <a:avLst/>
          </a:prstGeom>
        </p:spPr>
      </p:pic>
      <p:sp>
        <p:nvSpPr>
          <p:cNvPr id="5" name="文本框 4"/>
          <p:cNvSpPr txBox="1"/>
          <p:nvPr/>
        </p:nvSpPr>
        <p:spPr>
          <a:xfrm>
            <a:off x="124460" y="3582670"/>
            <a:ext cx="8297545" cy="3138170"/>
          </a:xfrm>
          <a:prstGeom prst="rect">
            <a:avLst/>
          </a:prstGeom>
          <a:noFill/>
          <a:ln>
            <a:solidFill>
              <a:srgbClr val="C00000"/>
            </a:solidFill>
          </a:ln>
        </p:spPr>
        <p:txBody>
          <a:bodyPr wrap="square" rtlCol="0" anchor="t">
            <a:spAutoFit/>
          </a:bodyPr>
          <a:p>
            <a:r>
              <a:rPr lang="en-US" altLang="zh-CN" b="1">
                <a:latin typeface="Kaiti SC Bold" panose="02010600040101010101" charset="-122"/>
                <a:ea typeface="Kaiti SC Bold" panose="02010600040101010101" charset="-122"/>
                <a:cs typeface="Kaiti SC Bold" panose="02010600040101010101" charset="-122"/>
              </a:rPr>
              <a:t>        2024</a:t>
            </a:r>
            <a:r>
              <a:rPr lang="zh-CN" altLang="en-US" b="1">
                <a:latin typeface="Kaiti SC Bold" panose="02010600040101010101" charset="-122"/>
                <a:ea typeface="Kaiti SC Bold" panose="02010600040101010101" charset="-122"/>
                <a:cs typeface="Kaiti SC Bold" panose="02010600040101010101" charset="-122"/>
              </a:rPr>
              <a:t>年</a:t>
            </a:r>
            <a:r>
              <a:rPr lang="zh-CN" altLang="en-US" b="1">
                <a:latin typeface="Kaiti SC Bold" panose="02010600040101010101" charset="-122"/>
                <a:ea typeface="Kaiti SC Bold" panose="02010600040101010101" charset="-122"/>
                <a:cs typeface="Kaiti SC Bold" panose="02010600040101010101" charset="-122"/>
                <a:sym typeface="+mn-ea"/>
              </a:rPr>
              <a:t>3月22日，</a:t>
            </a:r>
            <a:r>
              <a:rPr lang="zh-CN" altLang="en-US" b="1">
                <a:latin typeface="Kaiti SC Bold" panose="02010600040101010101" charset="-122"/>
                <a:ea typeface="Kaiti SC Bold" panose="02010600040101010101" charset="-122"/>
                <a:cs typeface="Kaiti SC Bold" panose="02010600040101010101" charset="-122"/>
              </a:rPr>
              <a:t>中国政府欧亚事务特别代表李辉在北京举行吹风会，就乌克兰危机开展第二轮穿梭外交向驻华使节和中外媒体记者介绍有关情况。李辉表示，中方希望本次会议能成为一场“</a:t>
            </a:r>
            <a:r>
              <a:rPr lang="zh-CN" altLang="en-US" b="1">
                <a:solidFill>
                  <a:srgbClr val="FF0000"/>
                </a:solidFill>
                <a:latin typeface="Kaiti SC Bold" panose="02010600040101010101" charset="-122"/>
                <a:ea typeface="Kaiti SC Bold" panose="02010600040101010101" charset="-122"/>
                <a:cs typeface="Kaiti SC Bold" panose="02010600040101010101" charset="-122"/>
              </a:rPr>
              <a:t>俄乌双方认可、各方平等参与、对所有和平方案进行公平讨论的国际和会</a:t>
            </a:r>
            <a:r>
              <a:rPr lang="zh-CN" altLang="en-US" b="1">
                <a:latin typeface="Kaiti SC Bold" panose="02010600040101010101" charset="-122"/>
                <a:ea typeface="Kaiti SC Bold" panose="02010600040101010101" charset="-122"/>
                <a:cs typeface="Kaiti SC Bold" panose="02010600040101010101" charset="-122"/>
              </a:rPr>
              <a:t>”。</a:t>
            </a:r>
            <a:endParaRPr lang="zh-CN" altLang="en-US" b="1">
              <a:latin typeface="Kaiti SC Bold" panose="02010600040101010101" charset="-122"/>
              <a:ea typeface="Kaiti SC Bold" panose="02010600040101010101" charset="-122"/>
              <a:cs typeface="Kaiti SC Bold" panose="02010600040101010101" charset="-122"/>
            </a:endParaRPr>
          </a:p>
          <a:p>
            <a:r>
              <a:rPr lang="en-US" altLang="zh-CN" b="1">
                <a:latin typeface="Kaiti SC Bold" panose="02010600040101010101" charset="-122"/>
                <a:ea typeface="Kaiti SC Bold" panose="02010600040101010101" charset="-122"/>
                <a:cs typeface="Kaiti SC Bold" panose="02010600040101010101" charset="-122"/>
              </a:rPr>
              <a:t>     </a:t>
            </a:r>
            <a:r>
              <a:rPr lang="zh-CN" altLang="en-US" b="1">
                <a:latin typeface="Kaiti SC Bold" panose="02010600040101010101" charset="-122"/>
                <a:ea typeface="Kaiti SC Bold" panose="02010600040101010101" charset="-122"/>
                <a:cs typeface="Kaiti SC Bold" panose="02010600040101010101" charset="-122"/>
              </a:rPr>
              <a:t>虽然，会议中各方均坚持自己的立场，对和谈问题的认识差距较大。不过，各方都认同最终要通过谈判，而不是枪炮来结束这场战争，都认识到当前局势存在进一步升级恶化的危险。由此可见，国际社会在早日</a:t>
            </a:r>
            <a:r>
              <a:rPr lang="zh-CN" altLang="en-US" b="1">
                <a:solidFill>
                  <a:srgbClr val="FF0000"/>
                </a:solidFill>
                <a:latin typeface="Kaiti SC Bold" panose="02010600040101010101" charset="-122"/>
                <a:ea typeface="Kaiti SC Bold" panose="02010600040101010101" charset="-122"/>
                <a:cs typeface="Kaiti SC Bold" panose="02010600040101010101" charset="-122"/>
              </a:rPr>
              <a:t>停火止战、恢复和平问题上有越来越多的共识和意愿；各方都期待中方在乌克兰问题上发挥更大建设性作用</a:t>
            </a:r>
            <a:r>
              <a:rPr lang="zh-CN" altLang="en-US" b="1">
                <a:latin typeface="Kaiti SC Bold" panose="02010600040101010101" charset="-122"/>
                <a:ea typeface="Kaiti SC Bold" panose="02010600040101010101" charset="-122"/>
                <a:cs typeface="Kaiti SC Bold" panose="02010600040101010101" charset="-122"/>
              </a:rPr>
              <a:t>，一致认同中国可以在两国以及各方之间穿梭斡旋，传递信息，澄清立场，推动各方求同存异，相向而行，凝聚共识，为最终和谈积累更多有利条件。</a:t>
            </a:r>
            <a:endParaRPr lang="zh-CN" altLang="en-US" b="1">
              <a:latin typeface="Kaiti SC Bold" panose="02010600040101010101" charset="-122"/>
              <a:ea typeface="Kaiti SC Bold" panose="02010600040101010101" charset="-122"/>
              <a:cs typeface="Kaiti SC Bold" panose="02010600040101010101" charset="-122"/>
            </a:endParaRPr>
          </a:p>
          <a:p>
            <a:pPr algn="r"/>
            <a:r>
              <a:rPr lang="zh-CN" altLang="en-US" b="1">
                <a:latin typeface="Kaiti SC Bold" panose="02010600040101010101" charset="-122"/>
                <a:ea typeface="Kaiti SC Bold" panose="02010600040101010101" charset="-122"/>
                <a:cs typeface="Kaiti SC Bold" panose="02010600040101010101" charset="-122"/>
              </a:rPr>
              <a:t>——摘编自《</a:t>
            </a:r>
            <a:r>
              <a:rPr lang="zh-CN" altLang="en-US" b="1">
                <a:latin typeface="Kaiti SC Bold" panose="02010600040101010101" charset="-122"/>
                <a:ea typeface="Kaiti SC Bold" panose="02010600040101010101" charset="-122"/>
                <a:cs typeface="Kaiti SC Bold" panose="02010600040101010101" charset="-122"/>
              </a:rPr>
              <a:t>北京日报》</a:t>
            </a:r>
            <a:endParaRPr lang="zh-CN" altLang="en-US" b="1">
              <a:latin typeface="Kaiti SC Bold" panose="02010600040101010101" charset="-122"/>
              <a:ea typeface="Kaiti SC Bold" panose="02010600040101010101" charset="-122"/>
              <a:cs typeface="Kaiti SC Bold" panose="02010600040101010101" charset="-122"/>
            </a:endParaRPr>
          </a:p>
        </p:txBody>
      </p:sp>
      <p:sp>
        <p:nvSpPr>
          <p:cNvPr id="7" name="文本框 6"/>
          <p:cNvSpPr txBox="1"/>
          <p:nvPr/>
        </p:nvSpPr>
        <p:spPr>
          <a:xfrm>
            <a:off x="124460" y="940435"/>
            <a:ext cx="9685020" cy="2561590"/>
          </a:xfrm>
          <a:prstGeom prst="rect">
            <a:avLst/>
          </a:prstGeom>
          <a:noFill/>
          <a:ln>
            <a:solidFill>
              <a:srgbClr val="C00000"/>
            </a:solidFill>
          </a:ln>
        </p:spPr>
        <p:txBody>
          <a:bodyPr wrap="square" rtlCol="0" anchor="t">
            <a:spAutoFit/>
          </a:bodyPr>
          <a:p>
            <a:pPr>
              <a:lnSpc>
                <a:spcPct val="110000"/>
              </a:lnSpc>
            </a:pPr>
            <a:r>
              <a:rPr lang="en-US" altLang="zh-CN" sz="2000" b="1">
                <a:latin typeface="Kaiti SC Regular" panose="02010600040101010101" charset="-122"/>
                <a:ea typeface="Kaiti SC Regular" panose="02010600040101010101" charset="-122"/>
                <a:cs typeface="Kaiti SC Regular" panose="02010600040101010101" charset="-122"/>
              </a:rPr>
              <a:t>    2023</a:t>
            </a:r>
            <a:r>
              <a:rPr lang="zh-CN" altLang="en-US" sz="1800" b="1">
                <a:latin typeface="Kaiti SC Regular" panose="02010600040101010101" charset="-122"/>
                <a:ea typeface="Kaiti SC Regular" panose="02010600040101010101" charset="-122"/>
                <a:cs typeface="Kaiti SC Regular" panose="02010600040101010101" charset="-122"/>
              </a:rPr>
              <a:t>年</a:t>
            </a:r>
            <a:r>
              <a:rPr lang="en-US" altLang="zh-CN" sz="1800" b="1">
                <a:latin typeface="Kaiti SC Regular" panose="02010600040101010101" charset="-122"/>
                <a:ea typeface="Kaiti SC Regular" panose="02010600040101010101" charset="-122"/>
                <a:cs typeface="Kaiti SC Regular" panose="02010600040101010101" charset="-122"/>
              </a:rPr>
              <a:t>4月26日下午，国家主席习近平应约同乌克兰总统泽连斯基通电话。双方就中乌关系和乌克兰危机交换了意见。</a:t>
            </a:r>
            <a:r>
              <a:rPr lang="zh-CN" sz="1800" b="1">
                <a:latin typeface="Kaiti SC Regular" panose="02010600040101010101" charset="-122"/>
                <a:ea typeface="Kaiti SC Regular" panose="02010600040101010101" charset="-122"/>
                <a:cs typeface="Kaiti SC Regular" panose="02010600040101010101" charset="-122"/>
              </a:rPr>
              <a:t>、同时</a:t>
            </a:r>
            <a:r>
              <a:rPr sz="1800" b="1">
                <a:latin typeface="Kaiti SC Regular" panose="02010600040101010101" charset="-122"/>
                <a:ea typeface="Kaiti SC Regular" panose="02010600040101010101" charset="-122"/>
                <a:cs typeface="Kaiti SC Regular" panose="02010600040101010101" charset="-122"/>
              </a:rPr>
              <a:t>习近平指出，乌克兰危机复杂演变，对国际形势产生重大影响。在乌克兰危机问题上，</a:t>
            </a:r>
            <a:r>
              <a:rPr sz="1800" b="1">
                <a:solidFill>
                  <a:srgbClr val="FF0000"/>
                </a:solidFill>
                <a:latin typeface="Kaiti SC Regular" panose="02010600040101010101" charset="-122"/>
                <a:ea typeface="Kaiti SC Regular" panose="02010600040101010101" charset="-122"/>
                <a:cs typeface="Kaiti SC Regular" panose="02010600040101010101" charset="-122"/>
              </a:rPr>
              <a:t>中方始终站在和平一边，核心立场就是劝和促谈</a:t>
            </a:r>
            <a:r>
              <a:rPr sz="1800" b="1">
                <a:latin typeface="Kaiti SC Regular" panose="02010600040101010101" charset="-122"/>
                <a:ea typeface="Kaiti SC Regular" panose="02010600040101010101" charset="-122"/>
                <a:cs typeface="Kaiti SC Regular" panose="02010600040101010101" charset="-122"/>
              </a:rPr>
              <a:t>。</a:t>
            </a:r>
            <a:r>
              <a:rPr lang="zh-CN" sz="1800" b="1">
                <a:latin typeface="Kaiti SC Regular" panose="02010600040101010101" charset="-122"/>
                <a:ea typeface="Kaiti SC Regular" panose="02010600040101010101" charset="-122"/>
                <a:cs typeface="Kaiti SC Regular" panose="02010600040101010101" charset="-122"/>
              </a:rPr>
              <a:t>、</a:t>
            </a:r>
            <a:r>
              <a:rPr sz="1800" b="1">
                <a:solidFill>
                  <a:srgbClr val="FF0000"/>
                </a:solidFill>
                <a:latin typeface="Kaiti SC Regular" panose="02010600040101010101" charset="-122"/>
                <a:ea typeface="Kaiti SC Regular" panose="02010600040101010101" charset="-122"/>
                <a:cs typeface="Kaiti SC Regular" panose="02010600040101010101" charset="-122"/>
              </a:rPr>
              <a:t>对话谈判</a:t>
            </a:r>
            <a:r>
              <a:rPr sz="1800" b="1">
                <a:latin typeface="Kaiti SC Regular" panose="02010600040101010101" charset="-122"/>
                <a:ea typeface="Kaiti SC Regular" panose="02010600040101010101" charset="-122"/>
                <a:cs typeface="Kaiti SC Regular" panose="02010600040101010101" charset="-122"/>
              </a:rPr>
              <a:t>是唯一可行的出路。核战争没有赢家。对待核问题，</a:t>
            </a:r>
            <a:r>
              <a:rPr sz="1800" b="1">
                <a:solidFill>
                  <a:srgbClr val="FF0000"/>
                </a:solidFill>
                <a:latin typeface="Kaiti SC Regular" panose="02010600040101010101" charset="-122"/>
                <a:ea typeface="Kaiti SC Regular" panose="02010600040101010101" charset="-122"/>
                <a:cs typeface="Kaiti SC Regular" panose="02010600040101010101" charset="-122"/>
              </a:rPr>
              <a:t>有关各方都应该保持冷静克制，真正从自身和全人类的前途命运着眼，共同管控好危机。</a:t>
            </a:r>
            <a:r>
              <a:rPr sz="1800" b="1">
                <a:latin typeface="Kaiti SC Regular" panose="02010600040101010101" charset="-122"/>
                <a:ea typeface="Kaiti SC Regular" panose="02010600040101010101" charset="-122"/>
                <a:cs typeface="Kaiti SC Regular" panose="02010600040101010101" charset="-122"/>
              </a:rPr>
              <a:t>现在各方理性的思考和声音在增加，应该抓住契机，为危机的政治解决积累有利条件。希望各方从乌克兰危机中深刻反思，通过对话，共同寻求欧洲长治久安之道。中方将</a:t>
            </a:r>
            <a:r>
              <a:rPr sz="1800" b="1">
                <a:solidFill>
                  <a:srgbClr val="FF0000"/>
                </a:solidFill>
                <a:latin typeface="Kaiti SC Regular" panose="02010600040101010101" charset="-122"/>
                <a:ea typeface="Kaiti SC Regular" panose="02010600040101010101" charset="-122"/>
                <a:cs typeface="Kaiti SC Regular" panose="02010600040101010101" charset="-122"/>
              </a:rPr>
              <a:t>坚持劝和促谈，为尽快止战停火、恢复和平作出自己的努力</a:t>
            </a:r>
            <a:r>
              <a:rPr sz="1800" b="1">
                <a:latin typeface="Kaiti SC Regular" panose="02010600040101010101" charset="-122"/>
                <a:ea typeface="Kaiti SC Regular" panose="02010600040101010101" charset="-122"/>
                <a:cs typeface="Kaiti SC Regular" panose="02010600040101010101" charset="-122"/>
              </a:rPr>
              <a:t>。</a:t>
            </a:r>
            <a:r>
              <a:rPr lang="en-US" sz="1800" b="1">
                <a:latin typeface="Kaiti SC Regular" panose="02010600040101010101" charset="-122"/>
                <a:ea typeface="Kaiti SC Regular" panose="02010600040101010101" charset="-122"/>
                <a:cs typeface="Kaiti SC Regular" panose="02010600040101010101" charset="-122"/>
              </a:rPr>
              <a:t>                           </a:t>
            </a:r>
            <a:endParaRPr lang="en-US" sz="1800" b="1">
              <a:latin typeface="Kaiti SC Regular" panose="02010600040101010101" charset="-122"/>
              <a:ea typeface="Kaiti SC Regular" panose="02010600040101010101" charset="-122"/>
              <a:cs typeface="Kaiti SC Regular" panose="02010600040101010101" charset="-122"/>
            </a:endParaRPr>
          </a:p>
          <a:p>
            <a:pPr algn="r">
              <a:lnSpc>
                <a:spcPct val="110000"/>
              </a:lnSpc>
            </a:pPr>
            <a:r>
              <a:rPr lang="zh-CN" sz="1800" b="1">
                <a:latin typeface="Kaiti SC Regular" panose="02010600040101010101" charset="-122"/>
                <a:ea typeface="Kaiti SC Regular" panose="02010600040101010101" charset="-122"/>
                <a:cs typeface="Kaiti SC Regular" panose="02010600040101010101" charset="-122"/>
              </a:rPr>
              <a:t>——《人民日报》</a:t>
            </a:r>
            <a:endParaRPr lang="zh-CN" sz="1800" b="1">
              <a:latin typeface="Kaiti SC Regular" panose="02010600040101010101" charset="-122"/>
              <a:ea typeface="Kaiti SC Regular" panose="02010600040101010101" charset="-122"/>
              <a:cs typeface="Kaiti SC Regular" panose="02010600040101010101" charset="-122"/>
            </a:endParaRPr>
          </a:p>
        </p:txBody>
      </p:sp>
      <p:pic>
        <p:nvPicPr>
          <p:cNvPr id="9" name="图片 8"/>
          <p:cNvPicPr>
            <a:picLocks noChangeAspect="1"/>
          </p:cNvPicPr>
          <p:nvPr/>
        </p:nvPicPr>
        <p:blipFill>
          <a:blip r:embed="rId2"/>
          <a:stretch>
            <a:fillRect/>
          </a:stretch>
        </p:blipFill>
        <p:spPr>
          <a:xfrm>
            <a:off x="8516620" y="3810635"/>
            <a:ext cx="3571875" cy="2681605"/>
          </a:xfrm>
          <a:prstGeom prst="rect">
            <a:avLst/>
          </a:prstGeom>
        </p:spPr>
      </p:pic>
      <p:sp>
        <p:nvSpPr>
          <p:cNvPr id="10" name="文本框 9"/>
          <p:cNvSpPr txBox="1"/>
          <p:nvPr>
            <p:custDataLst>
              <p:tags r:id="rId3"/>
            </p:custDataLst>
          </p:nvPr>
        </p:nvSpPr>
        <p:spPr>
          <a:xfrm>
            <a:off x="2957830" y="3091815"/>
            <a:ext cx="6276340" cy="1076325"/>
          </a:xfrm>
          <a:prstGeom prst="rect">
            <a:avLst/>
          </a:prstGeom>
          <a:solidFill>
            <a:srgbClr val="C00000"/>
          </a:solidFill>
        </p:spPr>
        <p:txBody>
          <a:bodyPr wrap="square" rtlCol="0">
            <a:spAutoFit/>
          </a:bodyPr>
          <a:p>
            <a:pPr algn="ctr"/>
            <a:r>
              <a:rPr lang="zh-CN" altLang="en-US" sz="3200" b="1">
                <a:solidFill>
                  <a:srgbClr val="FFFF00"/>
                </a:solidFill>
                <a:latin typeface="微软雅黑" charset="-122"/>
                <a:ea typeface="微软雅黑" charset="-122"/>
              </a:rPr>
              <a:t>要积极推动建立人类命运共同体</a:t>
            </a:r>
            <a:endParaRPr lang="zh-CN" altLang="en-US" sz="3200" b="1">
              <a:solidFill>
                <a:srgbClr val="FFFF00"/>
              </a:solidFill>
              <a:latin typeface="微软雅黑" charset="-122"/>
              <a:ea typeface="微软雅黑" charset="-122"/>
            </a:endParaRPr>
          </a:p>
          <a:p>
            <a:pPr algn="ctr"/>
            <a:r>
              <a:rPr lang="zh-CN" altLang="en-US" sz="3200" b="1">
                <a:solidFill>
                  <a:srgbClr val="FFFF00"/>
                </a:solidFill>
                <a:latin typeface="微软雅黑" charset="-122"/>
                <a:ea typeface="微软雅黑" charset="-122"/>
              </a:rPr>
              <a:t>致力于建构公正合理的国际秩序</a:t>
            </a:r>
            <a:endParaRPr lang="zh-CN" altLang="en-US" sz="3200" b="1">
              <a:solidFill>
                <a:srgbClr val="FFFF00"/>
              </a:solidFill>
              <a:latin typeface="微软雅黑" charset="-122"/>
              <a:ea typeface="微软雅黑"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flipV="1">
            <a:off x="-19565" y="456932"/>
            <a:ext cx="12230495" cy="2031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1"/>
            </p:custDataLst>
          </p:nvPr>
        </p:nvSpPr>
        <p:spPr>
          <a:xfrm>
            <a:off x="1905" y="666115"/>
            <a:ext cx="12186285" cy="1557655"/>
          </a:xfrm>
          <a:prstGeom prst="rect">
            <a:avLst/>
          </a:prstGeom>
          <a:noFill/>
          <a:effectLst>
            <a:reflection blurRad="6350" stA="52000" endA="300" endPos="35000" dir="5400000" sy="-100000" algn="bl" rotWithShape="0"/>
          </a:effectLst>
        </p:spPr>
        <p:txBody>
          <a:bodyPr wrap="square" rtlCol="0">
            <a:noAutofit/>
          </a:bodyPr>
          <a:p>
            <a:pPr algn="ctr">
              <a:lnSpc>
                <a:spcPct val="110000"/>
              </a:lnSpc>
            </a:pPr>
            <a:r>
              <a:rPr lang="zh-CN" sz="4400" b="1">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微软雅黑" charset="-122"/>
                <a:ea typeface="微软雅黑" charset="-122"/>
                <a:cs typeface="微软雅黑" charset="-122"/>
                <a:sym typeface="+mn-ea"/>
              </a:rPr>
              <a:t>第</a:t>
            </a:r>
            <a:r>
              <a:rPr lang="en-US" altLang="zh-CN" sz="4400" b="1">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微软雅黑" charset="-122"/>
                <a:ea typeface="微软雅黑" charset="-122"/>
                <a:cs typeface="微软雅黑" charset="-122"/>
                <a:sym typeface="+mn-ea"/>
              </a:rPr>
              <a:t>12</a:t>
            </a:r>
            <a:r>
              <a:rPr lang="zh-CN" sz="4400" b="1">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微软雅黑" charset="-122"/>
                <a:ea typeface="微软雅黑" charset="-122"/>
                <a:cs typeface="微软雅黑" charset="-122"/>
                <a:sym typeface="+mn-ea"/>
              </a:rPr>
              <a:t>讲　</a:t>
            </a:r>
            <a:r>
              <a:rPr lang="zh-CN" altLang="en-US" sz="4400" b="1" spc="50" dirty="0" smtClean="0">
                <a:ln w="1143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微软雅黑" charset="-122"/>
                <a:ea typeface="微软雅黑" charset="-122"/>
                <a:sym typeface="+mn-ea"/>
              </a:rPr>
              <a:t>第一次世界大战与战后国际秩序</a:t>
            </a:r>
            <a:endParaRPr lang="zh-CN" altLang="en-US" sz="4400" b="1" spc="50" dirty="0" smtClean="0">
              <a:ln w="11430"/>
              <a:solidFill>
                <a:srgbClr val="C00000"/>
              </a:solidFill>
              <a:effectLst>
                <a:outerShdw blurRad="38100" dist="38100" dir="2700000" algn="tl">
                  <a:srgbClr val="000000">
                    <a:alpha val="43137"/>
                  </a:srgbClr>
                </a:outerShdw>
                <a:reflection blurRad="6350" stA="55000" endA="300" endPos="45500" dir="5400000" sy="-100000" algn="bl" rotWithShape="0"/>
              </a:effectLst>
              <a:latin typeface="微软雅黑" charset="-122"/>
              <a:ea typeface="微软雅黑" charset="-122"/>
              <a:sym typeface="+mn-ea"/>
            </a:endParaRPr>
          </a:p>
          <a:p>
            <a:pPr algn="ctr">
              <a:lnSpc>
                <a:spcPct val="110000"/>
              </a:lnSpc>
            </a:pPr>
            <a:r>
              <a:rPr lang="en-US" altLang="zh-CN" sz="4000" b="1">
                <a:solidFill>
                  <a:srgbClr val="C00000"/>
                </a:solidFill>
                <a:effectLst>
                  <a:outerShdw blurRad="38100" dist="38100" dir="2700000" algn="tl">
                    <a:srgbClr val="000000">
                      <a:alpha val="43137"/>
                    </a:srgbClr>
                  </a:outerShdw>
                </a:effectLst>
                <a:latin typeface="微软雅黑" charset="-122"/>
                <a:ea typeface="微软雅黑" charset="-122"/>
                <a:cs typeface="微软雅黑" charset="-122"/>
                <a:sym typeface="+mn-ea"/>
              </a:rPr>
              <a:t>         </a:t>
            </a:r>
            <a:r>
              <a:rPr lang="en-US" altLang="zh-CN" sz="4000" b="1">
                <a:solidFill>
                  <a:schemeClr val="tx1"/>
                </a:solidFill>
                <a:effectLst/>
                <a:latin typeface="微软雅黑" charset="-122"/>
                <a:ea typeface="微软雅黑" charset="-122"/>
                <a:cs typeface="微软雅黑" charset="-122"/>
                <a:sym typeface="+mn-ea"/>
              </a:rPr>
              <a:t>          </a:t>
            </a:r>
            <a:r>
              <a:rPr lang="en-US" altLang="zh-CN" sz="3600" b="1">
                <a:solidFill>
                  <a:schemeClr val="tx1"/>
                </a:solidFill>
                <a:effectLst/>
                <a:latin typeface="微软雅黑" charset="-122"/>
                <a:ea typeface="微软雅黑" charset="-122"/>
                <a:cs typeface="微软雅黑" charset="-122"/>
                <a:sym typeface="+mn-ea"/>
              </a:rPr>
              <a:t>——帝国主义间秩序的失衡与重构   </a:t>
            </a:r>
            <a:r>
              <a:rPr lang="en-US" altLang="zh-CN" sz="3600" b="1">
                <a:solidFill>
                  <a:srgbClr val="C00000"/>
                </a:solidFill>
                <a:effectLst>
                  <a:outerShdw blurRad="38100" dist="38100" dir="2700000" algn="tl">
                    <a:srgbClr val="000000">
                      <a:alpha val="43137"/>
                    </a:srgbClr>
                  </a:outerShdw>
                </a:effectLst>
                <a:latin typeface="微软雅黑" charset="-122"/>
                <a:ea typeface="微软雅黑" charset="-122"/>
                <a:cs typeface="微软雅黑" charset="-122"/>
                <a:sym typeface="+mn-ea"/>
              </a:rPr>
              <a:t> </a:t>
            </a:r>
            <a:r>
              <a:rPr lang="en-US" altLang="zh-CN" sz="4000" b="1">
                <a:effectLst/>
                <a:latin typeface="微软雅黑" charset="-122"/>
                <a:ea typeface="微软雅黑" charset="-122"/>
                <a:cs typeface="微软雅黑" charset="-122"/>
                <a:sym typeface="+mn-ea"/>
              </a:rPr>
              <a:t>                                       </a:t>
            </a:r>
            <a:r>
              <a:rPr lang="en-US" altLang="zh-CN" sz="2800" b="1">
                <a:solidFill>
                  <a:schemeClr val="tx1"/>
                </a:solidFill>
                <a:effectLst>
                  <a:outerShdw blurRad="38100" dist="38100" dir="2700000" algn="tl">
                    <a:srgbClr val="000000">
                      <a:alpha val="43137"/>
                    </a:srgbClr>
                  </a:outerShdw>
                </a:effectLst>
                <a:latin typeface="微软雅黑" charset="-122"/>
                <a:ea typeface="微软雅黑" charset="-122"/>
                <a:cs typeface="微软雅黑" charset="-122"/>
                <a:sym typeface="+mn-ea"/>
              </a:rPr>
              <a:t> </a:t>
            </a:r>
            <a:endParaRPr lang="zh-CN" sz="2800" b="1">
              <a:solidFill>
                <a:schemeClr val="tx1"/>
              </a:solidFill>
              <a:effectLst>
                <a:outerShdw blurRad="38100" dist="38100" dir="2700000" algn="tl">
                  <a:srgbClr val="000000">
                    <a:alpha val="43137"/>
                  </a:srgbClr>
                </a:outerShdw>
              </a:effectLst>
              <a:latin typeface="微软雅黑" charset="-122"/>
              <a:ea typeface="微软雅黑" charset="-122"/>
              <a:cs typeface="微软雅黑" charset="-122"/>
              <a:sym typeface="+mn-ea"/>
            </a:endParaRPr>
          </a:p>
        </p:txBody>
      </p:sp>
      <p:sp>
        <p:nvSpPr>
          <p:cNvPr id="8" name="文本框 7"/>
          <p:cNvSpPr txBox="1"/>
          <p:nvPr/>
        </p:nvSpPr>
        <p:spPr>
          <a:xfrm>
            <a:off x="1387" y="115344"/>
            <a:ext cx="12189226" cy="398780"/>
          </a:xfrm>
          <a:prstGeom prst="rect">
            <a:avLst/>
          </a:prstGeom>
          <a:noFill/>
        </p:spPr>
        <p:txBody>
          <a:bodyPr wrap="square" rtlCol="0">
            <a:spAutoFit/>
          </a:bodyPr>
          <a:p>
            <a:pPr algn="l"/>
            <a:r>
              <a:rPr lang="zh-CN" altLang="en-US" b="1" kern="0" smtClean="0">
                <a:latin typeface="微软雅黑" charset="-122"/>
                <a:ea typeface="微软雅黑" charset="-122"/>
                <a:cs typeface="微软雅黑" charset="-122"/>
                <a:sym typeface="+mn-ea"/>
              </a:rPr>
              <a:t>第</a:t>
            </a:r>
            <a:r>
              <a:rPr lang="zh-CN" altLang="en-US" b="1" kern="0" smtClean="0">
                <a:latin typeface="微软雅黑" charset="-122"/>
                <a:ea typeface="微软雅黑" charset="-122"/>
                <a:cs typeface="微软雅黑" charset="-122"/>
                <a:sym typeface="+mn-ea"/>
              </a:rPr>
              <a:t>七单元</a:t>
            </a:r>
            <a:r>
              <a:rPr lang="en-US" altLang="zh-CN" b="1" kern="0" smtClean="0">
                <a:latin typeface="微软雅黑" charset="-122"/>
                <a:ea typeface="微软雅黑" charset="-122"/>
                <a:cs typeface="微软雅黑" charset="-122"/>
                <a:sym typeface="+mn-ea"/>
              </a:rPr>
              <a:t>   </a:t>
            </a:r>
            <a:r>
              <a:rPr lang="en-US" altLang="zh-CN" sz="2000" b="1" spc="50" dirty="0" smtClean="0">
                <a:ln w="11430"/>
                <a:solidFill>
                  <a:schemeClr val="tx1"/>
                </a:solidFill>
                <a:latin typeface="微软雅黑" charset="-122"/>
                <a:ea typeface="微软雅黑" charset="-122"/>
                <a:cs typeface="微软雅黑" charset="-122"/>
                <a:sym typeface="+mn-ea"/>
              </a:rPr>
              <a:t>20</a:t>
            </a:r>
            <a:r>
              <a:rPr lang="zh-CN" altLang="en-US" sz="2000" b="1" spc="50" dirty="0" smtClean="0">
                <a:ln w="11430"/>
                <a:solidFill>
                  <a:schemeClr val="tx1"/>
                </a:solidFill>
                <a:latin typeface="微软雅黑" charset="-122"/>
                <a:ea typeface="微软雅黑" charset="-122"/>
                <a:cs typeface="微软雅黑" charset="-122"/>
                <a:sym typeface="+mn-ea"/>
              </a:rPr>
              <a:t>世纪上半叶的世界</a:t>
            </a:r>
            <a:r>
              <a:rPr lang="en-US" altLang="zh-CN" sz="2000" b="1" spc="50" dirty="0" smtClean="0">
                <a:ln w="11430"/>
                <a:solidFill>
                  <a:schemeClr val="tx1"/>
                </a:solidFill>
                <a:latin typeface="微软雅黑" charset="-122"/>
                <a:ea typeface="微软雅黑" charset="-122"/>
                <a:cs typeface="微软雅黑" charset="-122"/>
                <a:sym typeface="+mn-ea"/>
              </a:rPr>
              <a:t>:</a:t>
            </a:r>
            <a:r>
              <a:rPr lang="zh-CN" altLang="en-US" sz="2000" b="1" spc="50" dirty="0" smtClean="0">
                <a:ln w="11430"/>
                <a:solidFill>
                  <a:schemeClr val="tx1"/>
                </a:solidFill>
                <a:latin typeface="微软雅黑" charset="-122"/>
                <a:ea typeface="微软雅黑" charset="-122"/>
                <a:cs typeface="微软雅黑" charset="-122"/>
                <a:sym typeface="+mn-ea"/>
              </a:rPr>
              <a:t>两次世界大战、十月革命与国际秩序的演变</a:t>
            </a:r>
            <a:endParaRPr lang="zh-CN" altLang="en-US" sz="2000" b="1" kern="0" spc="50" dirty="0" smtClean="0">
              <a:ln w="11430"/>
              <a:solidFill>
                <a:schemeClr val="tx1"/>
              </a:solidFill>
              <a:latin typeface="微软雅黑" charset="-122"/>
              <a:ea typeface="微软雅黑" charset="-122"/>
              <a:cs typeface="微软雅黑" charset="-122"/>
              <a:sym typeface="+mn-ea"/>
            </a:endParaRPr>
          </a:p>
        </p:txBody>
      </p:sp>
      <p:sp>
        <p:nvSpPr>
          <p:cNvPr id="10" name="文本框 9"/>
          <p:cNvSpPr txBox="1"/>
          <p:nvPr>
            <p:custDataLst>
              <p:tags r:id="rId2"/>
            </p:custDataLst>
          </p:nvPr>
        </p:nvSpPr>
        <p:spPr>
          <a:xfrm>
            <a:off x="521335" y="5147945"/>
            <a:ext cx="11915775" cy="1011555"/>
          </a:xfrm>
          <a:prstGeom prst="rect">
            <a:avLst/>
          </a:prstGeom>
          <a:noFill/>
          <a:ln w="12700" cmpd="sng">
            <a:noFill/>
            <a:prstDash val="solid"/>
          </a:ln>
          <a:extLst>
            <a:ext uri="{909E8E84-426E-40DD-AFC4-6F175D3DCCD1}">
              <a14:hiddenFill xmlns:a14="http://schemas.microsoft.com/office/drawing/2010/main">
                <a:solidFill>
                  <a:schemeClr val="bg1"/>
                </a:solidFill>
              </a14:hiddenFill>
            </a:ext>
          </a:extLst>
        </p:spPr>
        <p:txBody>
          <a:bodyPr wrap="square" rtlCol="0">
            <a:spAutoFit/>
          </a:bodyPr>
          <a:p>
            <a:pPr indent="0">
              <a:lnSpc>
                <a:spcPct val="110000"/>
              </a:lnSpc>
              <a:buNone/>
            </a:pPr>
            <a:r>
              <a:rPr lang="zh-CN" sz="2800" b="1">
                <a:solidFill>
                  <a:srgbClr val="C00000"/>
                </a:solidFill>
                <a:effectLst>
                  <a:outerShdw blurRad="38100" dist="38100" dir="2700000" algn="tl">
                    <a:srgbClr val="000000">
                      <a:alpha val="43137"/>
                    </a:srgbClr>
                  </a:outerShdw>
                </a:effectLst>
                <a:latin typeface="黑体" charset="-122"/>
                <a:ea typeface="黑体" charset="-122"/>
                <a:cs typeface="黑体" charset="-122"/>
                <a:sym typeface="+mn-ea"/>
              </a:rPr>
              <a:t>课标要求：</a:t>
            </a:r>
            <a:endParaRPr lang="zh-CN" sz="2800" b="1">
              <a:solidFill>
                <a:srgbClr val="C00000"/>
              </a:solidFill>
              <a:effectLst>
                <a:outerShdw blurRad="38100" dist="38100" dir="2700000" algn="tl">
                  <a:srgbClr val="000000">
                    <a:alpha val="43137"/>
                  </a:srgbClr>
                </a:outerShdw>
              </a:effectLst>
              <a:latin typeface="黑体" charset="-122"/>
              <a:ea typeface="黑体" charset="-122"/>
              <a:cs typeface="黑体" charset="-122"/>
              <a:sym typeface="+mn-ea"/>
            </a:endParaRPr>
          </a:p>
          <a:p>
            <a:pPr indent="0" fontAlgn="auto">
              <a:lnSpc>
                <a:spcPts val="3480"/>
              </a:lnSpc>
              <a:spcAft>
                <a:spcPts val="0"/>
              </a:spcAft>
            </a:pPr>
            <a:r>
              <a:rPr lang="en-US" altLang="zh-CN" sz="2800" b="1" dirty="0">
                <a:effectLst>
                  <a:outerShdw blurRad="38100" dist="38100" dir="2700000" algn="tl">
                    <a:srgbClr val="000000">
                      <a:alpha val="43137"/>
                    </a:srgbClr>
                  </a:outerShdw>
                </a:effectLst>
                <a:latin typeface="黑体" charset="-122"/>
                <a:ea typeface="黑体" charset="-122"/>
                <a:cs typeface="黑体" charset="-122"/>
                <a:sym typeface="+mn-ea"/>
              </a:rPr>
              <a:t>    </a:t>
            </a:r>
            <a:r>
              <a:rPr lang="zh-CN" sz="2800" b="1" dirty="0">
                <a:effectLst>
                  <a:outerShdw blurRad="38100" dist="38100" dir="2700000" algn="tl">
                    <a:srgbClr val="000000">
                      <a:alpha val="43137"/>
                    </a:srgbClr>
                  </a:outerShdw>
                </a:effectLst>
                <a:latin typeface="黑体" charset="-122"/>
                <a:ea typeface="黑体" charset="-122"/>
                <a:cs typeface="黑体" charset="-122"/>
                <a:sym typeface="+mn-ea"/>
              </a:rPr>
              <a:t>通过了解第一次世界大战</a:t>
            </a:r>
            <a:r>
              <a:rPr lang="en-US" sz="2800" b="1" dirty="0">
                <a:effectLst>
                  <a:outerShdw blurRad="38100" dist="38100" dir="2700000" algn="tl">
                    <a:srgbClr val="000000">
                      <a:alpha val="43137"/>
                    </a:srgbClr>
                  </a:outerShdw>
                </a:effectLst>
                <a:latin typeface="黑体" charset="-122"/>
                <a:ea typeface="黑体" charset="-122"/>
                <a:cs typeface="黑体" charset="-122"/>
                <a:sym typeface="+mn-ea"/>
              </a:rPr>
              <a:t>,</a:t>
            </a:r>
            <a:r>
              <a:rPr lang="zh-CN" sz="2800" b="1" dirty="0">
                <a:effectLst>
                  <a:outerShdw blurRad="38100" dist="38100" dir="2700000" algn="tl">
                    <a:srgbClr val="000000">
                      <a:alpha val="43137"/>
                    </a:srgbClr>
                  </a:outerShdw>
                </a:effectLst>
                <a:latin typeface="黑体" charset="-122"/>
                <a:ea typeface="黑体" charset="-122"/>
                <a:cs typeface="黑体" charset="-122"/>
                <a:sym typeface="+mn-ea"/>
              </a:rPr>
              <a:t>理解</a:t>
            </a:r>
            <a:r>
              <a:rPr lang="en-US" sz="2800" b="1" dirty="0">
                <a:effectLst>
                  <a:outerShdw blurRad="38100" dist="38100" dir="2700000" algn="tl">
                    <a:srgbClr val="000000">
                      <a:alpha val="43137"/>
                    </a:srgbClr>
                  </a:outerShdw>
                </a:effectLst>
                <a:latin typeface="黑体" charset="-122"/>
                <a:ea typeface="黑体" charset="-122"/>
                <a:cs typeface="黑体" charset="-122"/>
                <a:sym typeface="+mn-ea"/>
              </a:rPr>
              <a:t>20</a:t>
            </a:r>
            <a:r>
              <a:rPr lang="zh-CN" sz="2800" b="1" dirty="0">
                <a:effectLst>
                  <a:outerShdw blurRad="38100" dist="38100" dir="2700000" algn="tl">
                    <a:srgbClr val="000000">
                      <a:alpha val="43137"/>
                    </a:srgbClr>
                  </a:outerShdw>
                </a:effectLst>
                <a:latin typeface="黑体" charset="-122"/>
                <a:ea typeface="黑体" charset="-122"/>
                <a:cs typeface="黑体" charset="-122"/>
                <a:sym typeface="+mn-ea"/>
              </a:rPr>
              <a:t>世纪上半期国际秩序的变动；</a:t>
            </a:r>
            <a:endParaRPr lang="en-US" altLang="en-US" sz="2800" b="1" dirty="0">
              <a:solidFill>
                <a:srgbClr val="000000"/>
              </a:solidFill>
              <a:effectLst>
                <a:outerShdw blurRad="38100" dist="38100" dir="2700000" algn="tl">
                  <a:srgbClr val="000000">
                    <a:alpha val="43137"/>
                  </a:srgbClr>
                </a:outerShdw>
              </a:effectLst>
              <a:latin typeface="黑体" charset="-122"/>
              <a:ea typeface="黑体" charset="-122"/>
              <a:cs typeface="黑体" charset="-122"/>
              <a:sym typeface="+mn-ea"/>
            </a:endParaRPr>
          </a:p>
        </p:txBody>
      </p:sp>
      <p:grpSp>
        <p:nvGrpSpPr>
          <p:cNvPr id="6" name="组合 5"/>
          <p:cNvGrpSpPr/>
          <p:nvPr/>
        </p:nvGrpSpPr>
        <p:grpSpPr>
          <a:xfrm>
            <a:off x="403225" y="2225040"/>
            <a:ext cx="11053445" cy="2757170"/>
            <a:chOff x="3" y="2779"/>
            <a:chExt cx="19041" cy="4586"/>
          </a:xfrm>
        </p:grpSpPr>
        <p:pic>
          <p:nvPicPr>
            <p:cNvPr id="2" name="图片 1" descr="L15}_FT6HX@J3AS`~GS{%LU"/>
            <p:cNvPicPr>
              <a:picLocks noChangeAspect="1"/>
            </p:cNvPicPr>
            <p:nvPr>
              <p:custDataLst>
                <p:tags r:id="rId3"/>
              </p:custDataLst>
            </p:nvPr>
          </p:nvPicPr>
          <p:blipFill>
            <a:blip r:embed="rId4"/>
            <a:stretch>
              <a:fillRect/>
            </a:stretch>
          </p:blipFill>
          <p:spPr>
            <a:xfrm>
              <a:off x="3" y="2781"/>
              <a:ext cx="5027" cy="4584"/>
            </a:xfrm>
            <a:prstGeom prst="rect">
              <a:avLst/>
            </a:prstGeom>
            <a:effectLst>
              <a:reflection blurRad="6350" stA="52000" endA="300" endPos="35000" dir="5400000" sy="-100000" algn="bl" rotWithShape="0"/>
              <a:softEdge rad="127000"/>
            </a:effectLst>
          </p:spPr>
        </p:pic>
        <p:pic>
          <p:nvPicPr>
            <p:cNvPr id="5" name="../Upload/image/202106160936281.jpg"/>
            <p:cNvPicPr>
              <a:picLocks noChangeAspect="1" noChangeArrowheads="1"/>
            </p:cNvPicPr>
            <p:nvPr>
              <p:custDataLst>
                <p:tags r:id="rId5"/>
              </p:custDataLst>
            </p:nvPr>
          </p:nvPicPr>
          <p:blipFill>
            <a:blip r:embed="rId6"/>
            <a:stretch>
              <a:fillRect/>
            </a:stretch>
          </p:blipFill>
          <p:spPr>
            <a:xfrm>
              <a:off x="4923" y="2780"/>
              <a:ext cx="4743" cy="4525"/>
            </a:xfrm>
            <a:prstGeom prst="rect">
              <a:avLst/>
            </a:prstGeom>
            <a:effectLst>
              <a:reflection blurRad="6350" stA="52000" endA="300" endPos="35000" dir="5400000" sy="-100000" algn="bl" rotWithShape="0"/>
              <a:softEdge rad="127000"/>
            </a:effectLst>
          </p:spPr>
        </p:pic>
        <p:pic>
          <p:nvPicPr>
            <p:cNvPr id="100354" name="图片 10"/>
            <p:cNvPicPr>
              <a:picLocks noChangeAspect="1"/>
            </p:cNvPicPr>
            <p:nvPr>
              <p:custDataLst>
                <p:tags r:id="rId7"/>
              </p:custDataLst>
            </p:nvPr>
          </p:nvPicPr>
          <p:blipFill>
            <a:blip r:embed="rId8"/>
            <a:stretch>
              <a:fillRect/>
            </a:stretch>
          </p:blipFill>
          <p:spPr>
            <a:xfrm>
              <a:off x="9744" y="2779"/>
              <a:ext cx="4880" cy="4526"/>
            </a:xfrm>
            <a:prstGeom prst="rect">
              <a:avLst/>
            </a:prstGeom>
            <a:noFill/>
            <a:ln w="9525">
              <a:noFill/>
            </a:ln>
            <a:effectLst>
              <a:reflection blurRad="6350" stA="52000" endA="300" endPos="35000" dir="5400000" sy="-100000" algn="bl" rotWithShape="0"/>
              <a:softEdge rad="127000"/>
            </a:effectLst>
          </p:spPr>
        </p:pic>
        <p:pic>
          <p:nvPicPr>
            <p:cNvPr id="23556" name="图片 24580" descr="122a"/>
            <p:cNvPicPr>
              <a:picLocks noChangeAspect="1"/>
            </p:cNvPicPr>
            <p:nvPr>
              <p:custDataLst>
                <p:tags r:id="rId9"/>
              </p:custDataLst>
            </p:nvPr>
          </p:nvPicPr>
          <p:blipFill>
            <a:blip r:embed="rId10"/>
            <a:stretch>
              <a:fillRect/>
            </a:stretch>
          </p:blipFill>
          <p:spPr>
            <a:xfrm>
              <a:off x="14526" y="2781"/>
              <a:ext cx="4518" cy="4525"/>
            </a:xfrm>
            <a:prstGeom prst="rect">
              <a:avLst/>
            </a:prstGeom>
            <a:noFill/>
            <a:ln w="9525">
              <a:noFill/>
            </a:ln>
            <a:effectLst>
              <a:reflection blurRad="6350" stA="52000" endA="300" endPos="35000" dir="5400000" sy="-100000" algn="bl" rotWithShape="0"/>
              <a:softEdge rad="127000"/>
            </a:effectLst>
          </p:spPr>
        </p:pic>
      </p:grpSp>
    </p:spTree>
    <p:custDataLst>
      <p:tags r:id="rId1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p159:morph option="byObject"/>
      </p:transition>
    </mc:Choice>
    <mc:Fallback>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6985" y="3810"/>
            <a:ext cx="12198985" cy="524510"/>
          </a:xfrm>
          <a:prstGeom prst="rect">
            <a:avLst/>
          </a:prstGeom>
          <a:solidFill>
            <a:srgbClr val="C00000"/>
          </a:solidFill>
        </p:spPr>
        <p:txBody>
          <a:bodyPr vert="horz" wrap="square" lIns="91440" tIns="45720" rIns="91440" bIns="45720" numCol="1" spcCol="0" rtlCol="0" fromWordArt="0" anchor="t" anchorCtr="0" forceAA="0" compatLnSpc="0">
            <a:noAutofit/>
          </a:bodyPr>
          <a:lstStyle>
            <a:lvl1pPr algn="l" defTabSz="914400" rtl="0" eaLnBrk="1" latinLnBrk="0" hangingPunct="1">
              <a:lnSpc>
                <a:spcPct val="90000"/>
              </a:lnSpc>
              <a:spcBef>
                <a:spcPct val="0"/>
              </a:spcBef>
              <a:buNone/>
              <a:defRPr sz="4400" kern="1200">
                <a:solidFill>
                  <a:sysClr val="windowText" lastClr="000000"/>
                </a:solidFill>
                <a:latin typeface="Calibri" panose="020F0502020204030204"/>
                <a:ea typeface="+mn-ea"/>
                <a:cs typeface="+mn-ea"/>
              </a:defRPr>
            </a:lvl1pPr>
          </a:lstStyle>
          <a:p>
            <a:pPr lvl="0" algn="ctr">
              <a:lnSpc>
                <a:spcPct val="100000"/>
              </a:lnSpc>
              <a:buClrTx/>
              <a:buSzTx/>
              <a:buFontTx/>
            </a:pPr>
            <a:r>
              <a:rPr lang="zh-CN" sz="2800" b="1">
                <a:solidFill>
                  <a:schemeClr val="bg1"/>
                </a:solidFill>
                <a:latin typeface="楷体" pitchFamily="49" charset="-122"/>
                <a:ea typeface="楷体" pitchFamily="49" charset="-122"/>
                <a:cs typeface="楷体" pitchFamily="49" charset="-122"/>
                <a:sym typeface="+mn-ea"/>
              </a:rPr>
              <a:t>高考考情</a:t>
            </a:r>
            <a:r>
              <a:rPr lang="zh-CN" sz="2800" b="1">
                <a:solidFill>
                  <a:schemeClr val="bg1"/>
                </a:solidFill>
                <a:latin typeface="楷体" pitchFamily="49" charset="-122"/>
                <a:ea typeface="楷体" pitchFamily="49" charset="-122"/>
                <a:cs typeface="楷体" pitchFamily="49" charset="-122"/>
                <a:sym typeface="+mn-ea"/>
              </a:rPr>
              <a:t>分析</a:t>
            </a:r>
            <a:endParaRPr lang="zh-CN" sz="2800" b="1">
              <a:solidFill>
                <a:schemeClr val="bg1"/>
              </a:solidFill>
              <a:latin typeface="楷体" pitchFamily="49" charset="-122"/>
              <a:ea typeface="楷体" pitchFamily="49" charset="-122"/>
              <a:cs typeface="楷体" pitchFamily="49" charset="-122"/>
              <a:sym typeface="+mn-ea"/>
            </a:endParaRPr>
          </a:p>
        </p:txBody>
      </p:sp>
      <p:graphicFrame>
        <p:nvGraphicFramePr>
          <p:cNvPr id="2" name="表格 1"/>
          <p:cNvGraphicFramePr>
            <a:graphicFrameLocks noGrp="1"/>
          </p:cNvGraphicFramePr>
          <p:nvPr>
            <p:custDataLst>
              <p:tags r:id="rId2"/>
            </p:custDataLst>
          </p:nvPr>
        </p:nvGraphicFramePr>
        <p:xfrm>
          <a:off x="171450" y="614680"/>
          <a:ext cx="11834495" cy="7277100"/>
        </p:xfrm>
        <a:graphic>
          <a:graphicData uri="http://schemas.openxmlformats.org/drawingml/2006/table">
            <a:tbl>
              <a:tblPr firstRow="1" bandRow="1"/>
              <a:tblGrid>
                <a:gridCol w="1089660"/>
                <a:gridCol w="2802255"/>
                <a:gridCol w="7942580"/>
              </a:tblGrid>
              <a:tr h="457200">
                <a:tc>
                  <a:txBody>
                    <a:bodyPr/>
                    <a:lstStyle/>
                    <a:p>
                      <a:pPr lvl="0" indent="0" algn="ctr" defTabSz="685800" rtl="0" fontAlgn="base">
                        <a:lnSpc>
                          <a:spcPct val="100000"/>
                        </a:lnSpc>
                        <a:spcBef>
                          <a:spcPct val="0"/>
                        </a:spcBef>
                        <a:spcAft>
                          <a:spcPct val="0"/>
                        </a:spcAft>
                        <a:buFont typeface="Arial" panose="020B0604020202090204" pitchFamily="34" charset="0"/>
                        <a:buNone/>
                      </a:pPr>
                      <a:r>
                        <a:rPr lang="zh-CN" altLang="en-US" sz="2400" b="1" u="none" kern="1200" baseline="0" dirty="0">
                          <a:solidFill>
                            <a:srgbClr val="FFFFFF"/>
                          </a:solidFill>
                          <a:latin typeface="黑体" charset="-122"/>
                          <a:ea typeface="黑体" charset="-122"/>
                        </a:rPr>
                        <a:t>时间</a:t>
                      </a:r>
                      <a:endParaRPr lang="zh-CN" altLang="en-US" sz="2400" b="1" u="none" kern="1200" baseline="0" dirty="0">
                        <a:solidFill>
                          <a:srgbClr val="FFFFFF"/>
                        </a:solidFill>
                        <a:latin typeface="黑体" charset="-122"/>
                        <a:ea typeface="黑体" charset="-122"/>
                      </a:endParaRPr>
                    </a:p>
                  </a:txBody>
                  <a:tcPr anchor="ctr">
                    <a:lnL w="19050" cap="rnd">
                      <a:solidFill>
                        <a:srgbClr val="FF6238"/>
                      </a:solidFill>
                      <a:prstDash val="solid"/>
                    </a:lnL>
                    <a:lnR w="3175">
                      <a:solidFill>
                        <a:srgbClr val="FFFFFF"/>
                      </a:solidFill>
                      <a:prstDash val="dot"/>
                    </a:lnR>
                    <a:lnT w="19050" cap="rnd">
                      <a:solidFill>
                        <a:srgbClr val="FF6238"/>
                      </a:solidFill>
                      <a:prstDash val="solid"/>
                    </a:lnT>
                    <a:lnB w="19050">
                      <a:solidFill>
                        <a:srgbClr val="FF6238"/>
                      </a:solidFill>
                      <a:prstDash val="solid"/>
                    </a:lnB>
                    <a:solidFill>
                      <a:srgbClr val="FF6238"/>
                    </a:solidFill>
                  </a:tcPr>
                </a:tc>
                <a:tc>
                  <a:txBody>
                    <a:bodyPr/>
                    <a:lstStyle>
                      <a:lvl1pPr marL="0" lvl="0" indent="0" algn="l" defTabSz="914400" rtl="0" eaLnBrk="0" fontAlgn="base" latinLnBrk="0" hangingPunct="0">
                        <a:lnSpc>
                          <a:spcPct val="100000"/>
                        </a:lnSpc>
                        <a:spcBef>
                          <a:spcPct val="0"/>
                        </a:spcBef>
                        <a:spcAft>
                          <a:spcPct val="0"/>
                        </a:spcAft>
                        <a:buFont typeface="Arial" panose="020B0604020202090204" pitchFamily="34" charset="0"/>
                        <a:buNone/>
                        <a:defRPr sz="1800" b="0" i="0" u="none" kern="1200" baseline="0">
                          <a:solidFill>
                            <a:schemeClr val="tx1"/>
                          </a:solidFill>
                          <a:latin typeface="Arial" panose="020B0604020202090204" pitchFamily="34" charset="0"/>
                          <a:ea typeface="宋体" pitchFamily="2" charset="-122"/>
                        </a:defRPr>
                      </a:lvl1pPr>
                      <a:lvl2pPr marL="457200" lvl="1" indent="0" algn="l" defTabSz="914400" rtl="0" eaLnBrk="0" fontAlgn="base" latinLnBrk="0" hangingPunct="0">
                        <a:lnSpc>
                          <a:spcPct val="100000"/>
                        </a:lnSpc>
                        <a:spcBef>
                          <a:spcPct val="0"/>
                        </a:spcBef>
                        <a:spcAft>
                          <a:spcPct val="0"/>
                        </a:spcAft>
                        <a:buFont typeface="Arial" panose="020B0604020202090204" pitchFamily="34" charset="0"/>
                        <a:buNone/>
                        <a:defRPr b="0" i="0" u="none" kern="1200" baseline="0">
                          <a:solidFill>
                            <a:schemeClr val="tx1"/>
                          </a:solidFill>
                          <a:latin typeface="Arial" panose="020B0604020202090204" pitchFamily="34" charset="0"/>
                          <a:ea typeface="宋体" pitchFamily="2" charset="-122"/>
                          <a:cs typeface="+mn-cs"/>
                        </a:defRPr>
                      </a:lvl2pPr>
                      <a:lvl3pPr marL="914400" lvl="2" indent="0" algn="l" defTabSz="914400" rtl="0" eaLnBrk="0" fontAlgn="base" latinLnBrk="0" hangingPunct="0">
                        <a:lnSpc>
                          <a:spcPct val="100000"/>
                        </a:lnSpc>
                        <a:spcBef>
                          <a:spcPct val="0"/>
                        </a:spcBef>
                        <a:spcAft>
                          <a:spcPct val="0"/>
                        </a:spcAft>
                        <a:buFont typeface="Arial" panose="020B0604020202090204" pitchFamily="34" charset="0"/>
                        <a:buNone/>
                        <a:defRPr b="0" i="0" u="none" kern="1200" baseline="0">
                          <a:solidFill>
                            <a:schemeClr val="tx1"/>
                          </a:solidFill>
                          <a:latin typeface="Arial" panose="020B0604020202090204" pitchFamily="34" charset="0"/>
                          <a:ea typeface="宋体" pitchFamily="2" charset="-122"/>
                          <a:cs typeface="+mn-cs"/>
                        </a:defRPr>
                      </a:lvl3pPr>
                      <a:lvl4pPr marL="1371600" lvl="3" indent="0" algn="l" defTabSz="914400" rtl="0" eaLnBrk="0" fontAlgn="base" latinLnBrk="0" hangingPunct="0">
                        <a:lnSpc>
                          <a:spcPct val="100000"/>
                        </a:lnSpc>
                        <a:spcBef>
                          <a:spcPct val="0"/>
                        </a:spcBef>
                        <a:spcAft>
                          <a:spcPct val="0"/>
                        </a:spcAft>
                        <a:buFont typeface="Arial" panose="020B0604020202090204" pitchFamily="34" charset="0"/>
                        <a:buNone/>
                        <a:defRPr b="0" i="0" u="none" kern="1200" baseline="0">
                          <a:solidFill>
                            <a:schemeClr val="tx1"/>
                          </a:solidFill>
                          <a:latin typeface="Arial" panose="020B0604020202090204" pitchFamily="34" charset="0"/>
                          <a:ea typeface="宋体" pitchFamily="2" charset="-122"/>
                          <a:cs typeface="+mn-cs"/>
                        </a:defRPr>
                      </a:lvl4pPr>
                      <a:lvl5pPr marL="1828800" lvl="4" indent="0" algn="l" defTabSz="914400" rtl="0" eaLnBrk="0" fontAlgn="base" latinLnBrk="0" hangingPunct="0">
                        <a:lnSpc>
                          <a:spcPct val="100000"/>
                        </a:lnSpc>
                        <a:spcBef>
                          <a:spcPct val="0"/>
                        </a:spcBef>
                        <a:spcAft>
                          <a:spcPct val="0"/>
                        </a:spcAft>
                        <a:buFont typeface="Arial" panose="020B0604020202090204" pitchFamily="34" charset="0"/>
                        <a:buNone/>
                        <a:defRPr b="0" i="0" u="none" kern="1200" baseline="0">
                          <a:solidFill>
                            <a:schemeClr val="tx1"/>
                          </a:solidFill>
                          <a:latin typeface="Arial" panose="020B0604020202090204" pitchFamily="34" charset="0"/>
                          <a:ea typeface="宋体" pitchFamily="2" charset="-122"/>
                          <a:cs typeface="+mn-cs"/>
                        </a:defRPr>
                      </a:lvl5pPr>
                    </a:lstStyle>
                    <a:p>
                      <a:pPr lvl="0" algn="ctr" defTabSz="685800" eaLnBrk="1" hangingPunct="1">
                        <a:lnSpc>
                          <a:spcPct val="100000"/>
                        </a:lnSpc>
                        <a:buNone/>
                      </a:pPr>
                      <a:r>
                        <a:rPr lang="zh-CN" altLang="en-US" sz="2400" b="1" dirty="0">
                          <a:solidFill>
                            <a:srgbClr val="FFFFFF"/>
                          </a:solidFill>
                          <a:latin typeface="黑体" charset="-122"/>
                          <a:ea typeface="黑体" charset="-122"/>
                        </a:rPr>
                        <a:t>全国卷</a:t>
                      </a:r>
                      <a:endParaRPr lang="zh-CN" altLang="en-US" sz="2400" b="1" dirty="0">
                        <a:solidFill>
                          <a:srgbClr val="FFFFFF"/>
                        </a:solidFill>
                        <a:latin typeface="黑体" charset="-122"/>
                        <a:ea typeface="黑体" charset="-122"/>
                      </a:endParaRPr>
                    </a:p>
                  </a:txBody>
                  <a:tcPr marL="0" marR="0" marT="0" marB="1" anchor="ctr">
                    <a:lnL w="3175">
                      <a:solidFill>
                        <a:srgbClr val="FFFFFF"/>
                      </a:solidFill>
                      <a:prstDash val="dot"/>
                    </a:lnL>
                    <a:lnR w="3175">
                      <a:solidFill>
                        <a:srgbClr val="FFFFFF"/>
                      </a:solidFill>
                      <a:prstDash val="dot"/>
                    </a:lnR>
                    <a:lnT w="19050" cap="rnd">
                      <a:solidFill>
                        <a:srgbClr val="FF6238"/>
                      </a:solidFill>
                      <a:prstDash val="solid"/>
                    </a:lnT>
                    <a:lnB w="19050">
                      <a:solidFill>
                        <a:srgbClr val="FF6238"/>
                      </a:solidFill>
                      <a:prstDash val="solid"/>
                    </a:lnB>
                    <a:solidFill>
                      <a:srgbClr val="FF6238"/>
                    </a:solidFill>
                  </a:tcPr>
                </a:tc>
                <a:tc>
                  <a:txBody>
                    <a:bodyPr/>
                    <a:lstStyle/>
                    <a:p>
                      <a:pPr lvl="0" indent="0" algn="ctr" defTabSz="685800">
                        <a:lnSpc>
                          <a:spcPct val="100000"/>
                        </a:lnSpc>
                        <a:buFont typeface="Arial" panose="020B0604020202090204" pitchFamily="34" charset="0"/>
                        <a:buNone/>
                      </a:pPr>
                      <a:r>
                        <a:rPr lang="zh-CN" altLang="en-US" sz="2400" b="1" dirty="0">
                          <a:solidFill>
                            <a:srgbClr val="FFFFFF"/>
                          </a:solidFill>
                          <a:latin typeface="黑体" charset="-122"/>
                          <a:ea typeface="黑体" charset="-122"/>
                        </a:rPr>
                        <a:t>地方卷</a:t>
                      </a:r>
                      <a:endParaRPr lang="zh-CN" altLang="en-US" sz="2400" b="1" dirty="0">
                        <a:solidFill>
                          <a:srgbClr val="FFFFFF"/>
                        </a:solidFill>
                        <a:latin typeface="黑体" charset="-122"/>
                        <a:ea typeface="黑体" charset="-122"/>
                      </a:endParaRPr>
                    </a:p>
                  </a:txBody>
                  <a:tcPr marL="0" marR="0" marT="0" marB="1" anchor="ctr">
                    <a:lnL w="3175">
                      <a:solidFill>
                        <a:srgbClr val="FFFFFF"/>
                      </a:solidFill>
                      <a:prstDash val="dot"/>
                    </a:lnL>
                    <a:lnR w="19050" cap="rnd">
                      <a:solidFill>
                        <a:srgbClr val="FF6238"/>
                      </a:solidFill>
                      <a:prstDash val="solid"/>
                    </a:lnR>
                    <a:lnT w="19050" cap="rnd">
                      <a:solidFill>
                        <a:srgbClr val="FF6238"/>
                      </a:solidFill>
                      <a:prstDash val="solid"/>
                    </a:lnT>
                    <a:lnB w="19050">
                      <a:solidFill>
                        <a:srgbClr val="FF6238"/>
                      </a:solidFill>
                      <a:prstDash val="solid"/>
                    </a:lnB>
                    <a:solidFill>
                      <a:srgbClr val="FF6238"/>
                    </a:solidFill>
                  </a:tcPr>
                </a:tc>
              </a:tr>
              <a:tr h="1097280">
                <a:tc>
                  <a:txBody>
                    <a:bodyPr/>
                    <a:lstStyle/>
                    <a:p>
                      <a:pPr indent="0" algn="ctr">
                        <a:lnSpc>
                          <a:spcPct val="100000"/>
                        </a:lnSpc>
                      </a:pPr>
                      <a:r>
                        <a:rPr lang="en-US" altLang="zh-CN" sz="2400" b="1" dirty="0">
                          <a:solidFill>
                            <a:schemeClr val="tx1"/>
                          </a:solidFill>
                          <a:latin typeface="黑体" charset="-122"/>
                          <a:ea typeface="黑体" charset="-122"/>
                        </a:rPr>
                        <a:t>2020</a:t>
                      </a:r>
                      <a:endParaRPr lang="en-US" altLang="zh-CN" sz="2400" b="1" dirty="0">
                        <a:solidFill>
                          <a:schemeClr val="tx1"/>
                        </a:solidFill>
                        <a:latin typeface="黑体" charset="-122"/>
                        <a:ea typeface="黑体" charset="-122"/>
                      </a:endParaRPr>
                    </a:p>
                  </a:txBody>
                  <a:tcPr anchor="ctr">
                    <a:lnL w="19050" cap="rnd">
                      <a:solidFill>
                        <a:srgbClr val="FF6238"/>
                      </a:solidFill>
                      <a:prstDash val="solid"/>
                    </a:lnL>
                    <a:lnR w="3175">
                      <a:solidFill>
                        <a:srgbClr val="FF6238"/>
                      </a:solidFill>
                      <a:prstDash val="dot"/>
                    </a:lnR>
                    <a:lnT w="3175">
                      <a:solidFill>
                        <a:srgbClr val="FF6238"/>
                      </a:solidFill>
                      <a:prstDash val="dot"/>
                    </a:lnT>
                    <a:lnB w="3175">
                      <a:solidFill>
                        <a:srgbClr val="FF6238"/>
                      </a:solidFill>
                      <a:prstDash val="dot"/>
                    </a:lnB>
                    <a:solidFill>
                      <a:srgbClr val="F2F2F2"/>
                    </a:solidFill>
                  </a:tcPr>
                </a:tc>
                <a:tc>
                  <a:txBody>
                    <a:bodyPr/>
                    <a:lstStyle/>
                    <a:p>
                      <a:pPr marL="0" marR="0" lvl="0" indent="0" algn="l" defTabSz="914400" rtl="0" eaLnBrk="1" fontAlgn="auto" latinLnBrk="0" hangingPunct="1">
                        <a:lnSpc>
                          <a:spcPct val="110000"/>
                        </a:lnSpc>
                        <a:spcBef>
                          <a:spcPts val="0"/>
                        </a:spcBef>
                        <a:spcAft>
                          <a:spcPts val="0"/>
                        </a:spcAft>
                        <a:buClrTx/>
                        <a:buSzTx/>
                        <a:buFont typeface="+mj-lt"/>
                        <a:buNone/>
                        <a:defRPr/>
                      </a:pPr>
                      <a:r>
                        <a:rPr lang="en-US" altLang="zh-CN" sz="2200" dirty="0">
                          <a:latin typeface="黑体" charset="-122"/>
                          <a:ea typeface="黑体" charset="-122"/>
                          <a:cs typeface="黑体" charset="-122"/>
                          <a:sym typeface="+mn-ea"/>
                        </a:rPr>
                        <a:t>【1】</a:t>
                      </a:r>
                      <a:r>
                        <a:rPr lang="zh-CN" altLang="en-US" sz="2200" dirty="0">
                          <a:latin typeface="黑体" charset="-122"/>
                          <a:ea typeface="黑体" charset="-122"/>
                          <a:cs typeface="黑体" charset="-122"/>
                          <a:sym typeface="+mn-ea"/>
                        </a:rPr>
                        <a:t>战后国际秩序</a:t>
                      </a:r>
                      <a:endParaRPr lang="en-US" altLang="zh-CN" sz="2200" b="0" dirty="0">
                        <a:latin typeface="黑体" charset="-122"/>
                        <a:ea typeface="黑体" charset="-122"/>
                        <a:cs typeface="黑体" charset="-122"/>
                      </a:endParaRPr>
                    </a:p>
                    <a:p>
                      <a:pPr marL="0" marR="0" lvl="0" indent="0" algn="l" defTabSz="914400" rtl="0" eaLnBrk="1" fontAlgn="auto" latinLnBrk="0" hangingPunct="1">
                        <a:lnSpc>
                          <a:spcPct val="110000"/>
                        </a:lnSpc>
                        <a:spcBef>
                          <a:spcPts val="0"/>
                        </a:spcBef>
                        <a:spcAft>
                          <a:spcPts val="0"/>
                        </a:spcAft>
                        <a:buClrTx/>
                        <a:buSzTx/>
                        <a:buFontTx/>
                        <a:buNone/>
                        <a:defRPr/>
                      </a:pPr>
                      <a:r>
                        <a:rPr lang="en-US" altLang="zh-CN" sz="2200" dirty="0">
                          <a:latin typeface="黑体" charset="-122"/>
                          <a:ea typeface="黑体" charset="-122"/>
                          <a:cs typeface="黑体" charset="-122"/>
                          <a:sym typeface="+mn-ea"/>
                        </a:rPr>
                        <a:t>【Ⅱ】</a:t>
                      </a:r>
                      <a:r>
                        <a:rPr lang="zh-CN" altLang="en-US" sz="2200" dirty="0">
                          <a:latin typeface="黑体" charset="-122"/>
                          <a:ea typeface="黑体" charset="-122"/>
                          <a:cs typeface="黑体" charset="-122"/>
                          <a:sym typeface="+mn-ea"/>
                        </a:rPr>
                        <a:t>一战的影响</a:t>
                      </a:r>
                      <a:endParaRPr lang="zh-CN" altLang="en-US" sz="2200" b="0" dirty="0">
                        <a:solidFill>
                          <a:schemeClr val="tx1"/>
                        </a:solidFill>
                        <a:latin typeface="黑体" charset="-122"/>
                        <a:ea typeface="黑体" charset="-122"/>
                        <a:cs typeface="黑体" charset="-122"/>
                      </a:endParaRPr>
                    </a:p>
                  </a:txBody>
                  <a:tcPr anchor="ctr">
                    <a:lnL w="3175">
                      <a:solidFill>
                        <a:srgbClr val="FF6238"/>
                      </a:solidFill>
                      <a:prstDash val="dot"/>
                    </a:lnL>
                    <a:lnR w="3175">
                      <a:solidFill>
                        <a:srgbClr val="FF6238"/>
                      </a:solidFill>
                      <a:prstDash val="dot"/>
                    </a:lnR>
                    <a:lnT w="3175">
                      <a:solidFill>
                        <a:srgbClr val="FF6238"/>
                      </a:solidFill>
                      <a:prstDash val="dot"/>
                    </a:lnT>
                    <a:lnB w="3175">
                      <a:solidFill>
                        <a:srgbClr val="FF6238"/>
                      </a:solidFill>
                      <a:prstDash val="dot"/>
                    </a:lnB>
                    <a:solidFill>
                      <a:srgbClr val="F2F2F2"/>
                    </a:solidFill>
                  </a:tcPr>
                </a:tc>
                <a:tc>
                  <a:txBody>
                    <a:bodyPr/>
                    <a:lstStyle/>
                    <a:p>
                      <a:pPr algn="l" fontAlgn="auto">
                        <a:lnSpc>
                          <a:spcPct val="125000"/>
                        </a:lnSpc>
                        <a:spcBef>
                          <a:spcPts val="0"/>
                        </a:spcBef>
                        <a:spcAft>
                          <a:spcPts val="0"/>
                        </a:spcAft>
                        <a:buClrTx/>
                        <a:buSzTx/>
                        <a:buFontTx/>
                      </a:pPr>
                      <a:r>
                        <a:rPr lang="zh-CN" altLang="en-US" sz="2200" dirty="0">
                          <a:latin typeface="黑体" charset="-122"/>
                          <a:ea typeface="黑体" charset="-122"/>
                          <a:cs typeface="黑体" charset="-122"/>
                          <a:sym typeface="+mn-ea"/>
                        </a:rPr>
                        <a:t>【浙江】</a:t>
                      </a:r>
                      <a:r>
                        <a:rPr lang="en-US" altLang="zh-CN" sz="2200" dirty="0">
                          <a:latin typeface="黑体" charset="-122"/>
                          <a:ea typeface="黑体" charset="-122"/>
                          <a:cs typeface="黑体" charset="-122"/>
                          <a:sym typeface="+mn-ea"/>
                        </a:rPr>
                        <a:t>1</a:t>
                      </a:r>
                      <a:r>
                        <a:rPr lang="zh-CN" altLang="en-US" sz="2200" dirty="0">
                          <a:latin typeface="黑体" charset="-122"/>
                          <a:ea typeface="黑体" charset="-122"/>
                          <a:cs typeface="黑体" charset="-122"/>
                          <a:sym typeface="+mn-ea"/>
                        </a:rPr>
                        <a:t>月·2</a:t>
                      </a:r>
                      <a:r>
                        <a:rPr lang="en-US" altLang="zh-CN" sz="2200" dirty="0">
                          <a:latin typeface="黑体" charset="-122"/>
                          <a:ea typeface="黑体" charset="-122"/>
                          <a:cs typeface="黑体" charset="-122"/>
                          <a:sym typeface="+mn-ea"/>
                        </a:rPr>
                        <a:t>1·</a:t>
                      </a:r>
                      <a:r>
                        <a:rPr lang="zh-CN" altLang="en-US" sz="2200" dirty="0">
                          <a:latin typeface="黑体" charset="-122"/>
                          <a:ea typeface="黑体" charset="-122"/>
                          <a:cs typeface="黑体" charset="-122"/>
                          <a:sym typeface="+mn-ea"/>
                        </a:rPr>
                        <a:t>一战基本事件</a:t>
                      </a:r>
                      <a:endParaRPr lang="zh-CN" altLang="en-US" sz="2200" dirty="0">
                        <a:latin typeface="黑体" charset="-122"/>
                        <a:ea typeface="黑体" charset="-122"/>
                        <a:cs typeface="黑体" charset="-122"/>
                        <a:sym typeface="+mn-ea"/>
                      </a:endParaRPr>
                    </a:p>
                    <a:p>
                      <a:pPr algn="l" fontAlgn="auto">
                        <a:lnSpc>
                          <a:spcPct val="125000"/>
                        </a:lnSpc>
                        <a:spcBef>
                          <a:spcPts val="0"/>
                        </a:spcBef>
                        <a:spcAft>
                          <a:spcPts val="0"/>
                        </a:spcAft>
                        <a:buClrTx/>
                        <a:buSzTx/>
                        <a:buFontTx/>
                      </a:pPr>
                      <a:r>
                        <a:rPr lang="zh-CN" altLang="en-US" sz="2200" dirty="0">
                          <a:latin typeface="黑体" charset="-122"/>
                          <a:ea typeface="黑体" charset="-122"/>
                          <a:cs typeface="黑体" charset="-122"/>
                          <a:sym typeface="+mn-ea"/>
                        </a:rPr>
                        <a:t>【浙江】</a:t>
                      </a:r>
                      <a:r>
                        <a:rPr lang="en-US" altLang="zh-CN" sz="2200" dirty="0">
                          <a:latin typeface="黑体" charset="-122"/>
                          <a:ea typeface="黑体" charset="-122"/>
                          <a:cs typeface="黑体" charset="-122"/>
                          <a:sym typeface="+mn-ea"/>
                        </a:rPr>
                        <a:t>6</a:t>
                      </a:r>
                      <a:r>
                        <a:rPr lang="zh-CN" altLang="en-US" sz="2200" dirty="0">
                          <a:latin typeface="黑体" charset="-122"/>
                          <a:ea typeface="黑体" charset="-122"/>
                          <a:cs typeface="黑体" charset="-122"/>
                          <a:sym typeface="+mn-ea"/>
                        </a:rPr>
                        <a:t>月·2</a:t>
                      </a:r>
                      <a:r>
                        <a:rPr lang="en-US" altLang="zh-CN" sz="2200" dirty="0">
                          <a:latin typeface="黑体" charset="-122"/>
                          <a:ea typeface="黑体" charset="-122"/>
                          <a:cs typeface="黑体" charset="-122"/>
                          <a:sym typeface="+mn-ea"/>
                        </a:rPr>
                        <a:t>2·</a:t>
                      </a:r>
                      <a:r>
                        <a:rPr lang="zh-CN" altLang="en-US" sz="2200" dirty="0">
                          <a:latin typeface="黑体" charset="-122"/>
                          <a:ea typeface="黑体" charset="-122"/>
                          <a:cs typeface="黑体" charset="-122"/>
                          <a:sym typeface="+mn-ea"/>
                        </a:rPr>
                        <a:t>第二次马恩河战役</a:t>
                      </a:r>
                      <a:endParaRPr lang="zh-CN" altLang="en-US" sz="2200" dirty="0">
                        <a:latin typeface="黑体" charset="-122"/>
                        <a:ea typeface="黑体" charset="-122"/>
                        <a:cs typeface="黑体" charset="-122"/>
                        <a:sym typeface="+mn-ea"/>
                      </a:endParaRPr>
                    </a:p>
                    <a:p>
                      <a:pPr algn="l" fontAlgn="auto">
                        <a:lnSpc>
                          <a:spcPct val="125000"/>
                        </a:lnSpc>
                        <a:spcBef>
                          <a:spcPts val="0"/>
                        </a:spcBef>
                        <a:spcAft>
                          <a:spcPts val="0"/>
                        </a:spcAft>
                        <a:buClrTx/>
                        <a:buSzTx/>
                        <a:buFontTx/>
                      </a:pPr>
                      <a:r>
                        <a:rPr lang="zh-CN" altLang="en-US" sz="2200" dirty="0">
                          <a:latin typeface="黑体" charset="-122"/>
                          <a:ea typeface="黑体" charset="-122"/>
                          <a:cs typeface="黑体" charset="-122"/>
                          <a:sym typeface="+mn-ea"/>
                        </a:rPr>
                        <a:t>【山东】12</a:t>
                      </a:r>
                      <a:r>
                        <a:rPr lang="en-US" altLang="zh-CN" sz="2200" dirty="0">
                          <a:latin typeface="黑体" charset="-122"/>
                          <a:ea typeface="黑体" charset="-122"/>
                          <a:cs typeface="黑体" charset="-122"/>
                          <a:sym typeface="+mn-ea"/>
                        </a:rPr>
                        <a:t>·</a:t>
                      </a:r>
                      <a:r>
                        <a:rPr lang="zh-CN" altLang="en-US" sz="2200" dirty="0">
                          <a:latin typeface="黑体" charset="-122"/>
                          <a:ea typeface="黑体" charset="-122"/>
                          <a:cs typeface="黑体" charset="-122"/>
                          <a:sym typeface="+mn-ea"/>
                        </a:rPr>
                        <a:t>一</a:t>
                      </a:r>
                      <a:r>
                        <a:rPr lang="en-US" altLang="zh-CN" sz="2200" dirty="0">
                          <a:latin typeface="黑体" charset="-122"/>
                          <a:ea typeface="黑体" charset="-122"/>
                          <a:cs typeface="黑体" charset="-122"/>
                          <a:sym typeface="+mn-ea"/>
                        </a:rPr>
                        <a:t>战削弱了欧洲的国际地位   </a:t>
                      </a:r>
                      <a:endParaRPr lang="zh-CN" altLang="en-US" sz="2200" b="0" dirty="0">
                        <a:solidFill>
                          <a:schemeClr val="tx1"/>
                        </a:solidFill>
                        <a:latin typeface="黑体" charset="-122"/>
                        <a:ea typeface="黑体" charset="-122"/>
                        <a:cs typeface="黑体" charset="-122"/>
                      </a:endParaRPr>
                    </a:p>
                  </a:txBody>
                  <a:tcPr anchor="ctr">
                    <a:lnL w="3175">
                      <a:solidFill>
                        <a:srgbClr val="FF6238"/>
                      </a:solidFill>
                      <a:prstDash val="dot"/>
                    </a:lnL>
                    <a:lnR w="19050" cap="rnd">
                      <a:solidFill>
                        <a:srgbClr val="FF6238"/>
                      </a:solidFill>
                      <a:prstDash val="solid"/>
                    </a:lnR>
                    <a:lnT w="3175">
                      <a:solidFill>
                        <a:srgbClr val="FF6238"/>
                      </a:solidFill>
                      <a:prstDash val="dot"/>
                    </a:lnT>
                    <a:lnB w="3175">
                      <a:solidFill>
                        <a:srgbClr val="FF6238"/>
                      </a:solidFill>
                      <a:prstDash val="dot"/>
                    </a:lnB>
                    <a:solidFill>
                      <a:srgbClr val="F2F2F2"/>
                    </a:solidFill>
                  </a:tcPr>
                </a:tc>
              </a:tr>
              <a:tr h="1149350">
                <a:tc>
                  <a:txBody>
                    <a:bodyPr/>
                    <a:lstStyle/>
                    <a:p>
                      <a:pPr indent="0" algn="ctr">
                        <a:lnSpc>
                          <a:spcPct val="100000"/>
                        </a:lnSpc>
                      </a:pPr>
                      <a:r>
                        <a:rPr lang="en-US" altLang="zh-CN" sz="2400" b="1" dirty="0">
                          <a:solidFill>
                            <a:schemeClr val="tx1"/>
                          </a:solidFill>
                          <a:latin typeface="黑体" charset="-122"/>
                          <a:ea typeface="黑体" charset="-122"/>
                        </a:rPr>
                        <a:t>2021</a:t>
                      </a:r>
                      <a:endParaRPr lang="en-US" altLang="zh-CN" sz="2400" b="1" dirty="0">
                        <a:solidFill>
                          <a:schemeClr val="tx1"/>
                        </a:solidFill>
                        <a:latin typeface="黑体" charset="-122"/>
                        <a:ea typeface="黑体" charset="-122"/>
                      </a:endParaRPr>
                    </a:p>
                  </a:txBody>
                  <a:tcPr anchor="ctr">
                    <a:lnL w="19050" cap="rnd">
                      <a:solidFill>
                        <a:srgbClr val="FF6238"/>
                      </a:solidFill>
                      <a:prstDash val="solid"/>
                    </a:lnL>
                    <a:lnR w="3175">
                      <a:solidFill>
                        <a:srgbClr val="FF6238"/>
                      </a:solidFill>
                      <a:prstDash val="dot"/>
                    </a:lnR>
                    <a:lnT w="3175">
                      <a:solidFill>
                        <a:srgbClr val="FF6238"/>
                      </a:solidFill>
                      <a:prstDash val="dot"/>
                    </a:lnT>
                    <a:lnB w="3175">
                      <a:solidFill>
                        <a:srgbClr val="FF6238"/>
                      </a:solidFill>
                      <a:prstDash val="dot"/>
                    </a:lnB>
                    <a:solidFill>
                      <a:srgbClr val="FFFFFF"/>
                    </a:solidFill>
                  </a:tcPr>
                </a:tc>
                <a:tc>
                  <a:txBody>
                    <a:bodyPr/>
                    <a:lstStyle/>
                    <a:p>
                      <a:pPr marR="0" lvl="0" indent="0" algn="l" defTabSz="914400" rtl="0" fontAlgn="auto">
                        <a:lnSpc>
                          <a:spcPct val="100000"/>
                        </a:lnSpc>
                        <a:spcBef>
                          <a:spcPts val="0"/>
                        </a:spcBef>
                        <a:spcAft>
                          <a:spcPts val="0"/>
                        </a:spcAft>
                        <a:buClrTx/>
                        <a:buSzTx/>
                        <a:buFontTx/>
                        <a:buNone/>
                        <a:defRPr/>
                      </a:pPr>
                      <a:r>
                        <a:rPr lang="en-US" altLang="zh-CN" sz="2200" dirty="0">
                          <a:latin typeface="黑体" charset="-122"/>
                          <a:ea typeface="黑体" charset="-122"/>
                          <a:sym typeface="+mn-ea"/>
                        </a:rPr>
                        <a:t>【</a:t>
                      </a:r>
                      <a:r>
                        <a:rPr lang="zh-CN" altLang="en-US" sz="2200" dirty="0">
                          <a:latin typeface="黑体" charset="-122"/>
                          <a:ea typeface="黑体" charset="-122"/>
                          <a:sym typeface="+mn-ea"/>
                        </a:rPr>
                        <a:t>甲</a:t>
                      </a:r>
                      <a:r>
                        <a:rPr lang="en-US" altLang="zh-CN" sz="2200" dirty="0">
                          <a:latin typeface="黑体" charset="-122"/>
                          <a:ea typeface="黑体" charset="-122"/>
                          <a:sym typeface="+mn-ea"/>
                        </a:rPr>
                        <a:t>】</a:t>
                      </a:r>
                      <a:r>
                        <a:rPr lang="zh-CN" altLang="en-US" sz="2200">
                          <a:latin typeface="黑体" charset="-122"/>
                          <a:ea typeface="黑体" charset="-122"/>
                          <a:sym typeface="+mn-ea"/>
                        </a:rPr>
                        <a:t>战后国际秩序</a:t>
                      </a:r>
                      <a:endParaRPr lang="en-US" altLang="zh-CN" sz="2200" b="0" dirty="0" smtClean="0">
                        <a:solidFill>
                          <a:schemeClr val="tx1"/>
                        </a:solidFill>
                        <a:latin typeface="黑体" charset="-122"/>
                        <a:ea typeface="黑体" charset="-122"/>
                        <a:cs typeface="微软雅黑" charset="-122"/>
                        <a:sym typeface="Arial" panose="020B0604020202090204" pitchFamily="34" charset="0"/>
                      </a:endParaRPr>
                    </a:p>
                    <a:p>
                      <a:pPr marR="0" lvl="0" indent="0" algn="l" defTabSz="914400" rtl="0" fontAlgn="auto">
                        <a:lnSpc>
                          <a:spcPct val="100000"/>
                        </a:lnSpc>
                        <a:spcBef>
                          <a:spcPts val="0"/>
                        </a:spcBef>
                        <a:spcAft>
                          <a:spcPts val="0"/>
                        </a:spcAft>
                        <a:buClrTx/>
                        <a:buSzTx/>
                        <a:buFontTx/>
                        <a:buNone/>
                        <a:defRPr/>
                      </a:pPr>
                      <a:endParaRPr lang="zh-CN" altLang="en-US" sz="2200" b="0" dirty="0">
                        <a:solidFill>
                          <a:schemeClr val="tx1"/>
                        </a:solidFill>
                        <a:latin typeface="黑体" charset="-122"/>
                        <a:ea typeface="黑体" charset="-122"/>
                        <a:cs typeface="黑体" charset="-122"/>
                      </a:endParaRPr>
                    </a:p>
                  </a:txBody>
                  <a:tcPr anchor="ctr">
                    <a:lnL w="3175">
                      <a:solidFill>
                        <a:srgbClr val="FF6238"/>
                      </a:solidFill>
                      <a:prstDash val="dot"/>
                    </a:lnL>
                    <a:lnR w="3175">
                      <a:solidFill>
                        <a:srgbClr val="FF6238"/>
                      </a:solidFill>
                      <a:prstDash val="dot"/>
                    </a:lnR>
                    <a:lnT w="3175">
                      <a:solidFill>
                        <a:srgbClr val="FF6238"/>
                      </a:solidFill>
                      <a:prstDash val="dot"/>
                    </a:lnT>
                    <a:lnB w="3175">
                      <a:solidFill>
                        <a:srgbClr val="FF6238"/>
                      </a:solidFill>
                      <a:prstDash val="dot"/>
                    </a:lnB>
                    <a:solidFill>
                      <a:srgbClr val="FFFFFF"/>
                    </a:solidFill>
                  </a:tcPr>
                </a:tc>
                <a:tc>
                  <a:txBody>
                    <a:bodyPr/>
                    <a:lstStyle/>
                    <a:p>
                      <a:pPr algn="l" fontAlgn="auto">
                        <a:lnSpc>
                          <a:spcPct val="125000"/>
                        </a:lnSpc>
                        <a:spcBef>
                          <a:spcPts val="0"/>
                        </a:spcBef>
                        <a:spcAft>
                          <a:spcPts val="0"/>
                        </a:spcAft>
                        <a:buClrTx/>
                        <a:buSzTx/>
                        <a:buFontTx/>
                        <a:buNone/>
                      </a:pPr>
                      <a:r>
                        <a:rPr lang="zh-CN" altLang="en-US" sz="2200" dirty="0">
                          <a:latin typeface="黑体" charset="-122"/>
                          <a:ea typeface="黑体" charset="-122"/>
                          <a:cs typeface="黑体" charset="-122"/>
                          <a:sym typeface="+mn-ea"/>
                        </a:rPr>
                        <a:t>【</a:t>
                      </a:r>
                      <a:r>
                        <a:rPr lang="en-US" sz="2200" dirty="0">
                          <a:latin typeface="黑体" charset="-122"/>
                          <a:ea typeface="黑体" charset="-122"/>
                          <a:cs typeface="黑体" charset="-122"/>
                          <a:sym typeface="+mn-ea"/>
                        </a:rPr>
                        <a:t>辽宁</a:t>
                      </a:r>
                      <a:r>
                        <a:rPr lang="zh-CN" altLang="en-US" sz="2200" dirty="0">
                          <a:latin typeface="黑体" charset="-122"/>
                          <a:ea typeface="黑体" charset="-122"/>
                          <a:cs typeface="黑体" charset="-122"/>
                          <a:sym typeface="+mn-ea"/>
                        </a:rPr>
                        <a:t>】</a:t>
                      </a:r>
                      <a:r>
                        <a:rPr lang="en-US" sz="2200" dirty="0">
                          <a:latin typeface="黑体" charset="-122"/>
                          <a:ea typeface="黑体" charset="-122"/>
                          <a:cs typeface="黑体" charset="-122"/>
                          <a:sym typeface="+mn-ea"/>
                        </a:rPr>
                        <a:t>13·一战促使英国垄断资本主义进一步发展</a:t>
                      </a:r>
                      <a:endParaRPr lang="en-US" sz="2200" dirty="0">
                        <a:latin typeface="黑体" charset="-122"/>
                        <a:ea typeface="黑体" charset="-122"/>
                        <a:cs typeface="黑体" charset="-122"/>
                      </a:endParaRPr>
                    </a:p>
                    <a:p>
                      <a:pPr algn="l" fontAlgn="auto">
                        <a:lnSpc>
                          <a:spcPct val="125000"/>
                        </a:lnSpc>
                        <a:spcBef>
                          <a:spcPts val="0"/>
                        </a:spcBef>
                        <a:spcAft>
                          <a:spcPts val="0"/>
                        </a:spcAft>
                        <a:buClrTx/>
                        <a:buSzTx/>
                        <a:buFontTx/>
                        <a:buNone/>
                      </a:pPr>
                      <a:r>
                        <a:rPr lang="zh-CN" altLang="en-US" sz="2200" dirty="0">
                          <a:latin typeface="黑体" charset="-122"/>
                          <a:ea typeface="黑体" charset="-122"/>
                          <a:cs typeface="黑体" charset="-122"/>
                          <a:sym typeface="+mn-ea"/>
                        </a:rPr>
                        <a:t>【</a:t>
                      </a:r>
                      <a:r>
                        <a:rPr lang="en-US" sz="2200" dirty="0">
                          <a:latin typeface="黑体" charset="-122"/>
                          <a:ea typeface="黑体" charset="-122"/>
                          <a:cs typeface="黑体" charset="-122"/>
                          <a:sym typeface="+mn-ea"/>
                        </a:rPr>
                        <a:t>重庆</a:t>
                      </a:r>
                      <a:r>
                        <a:rPr lang="zh-CN" altLang="en-US" sz="2200" dirty="0">
                          <a:latin typeface="黑体" charset="-122"/>
                          <a:ea typeface="黑体" charset="-122"/>
                          <a:cs typeface="黑体" charset="-122"/>
                          <a:sym typeface="+mn-ea"/>
                        </a:rPr>
                        <a:t>】</a:t>
                      </a:r>
                      <a:r>
                        <a:rPr lang="en-US" sz="2200" dirty="0">
                          <a:latin typeface="黑体" charset="-122"/>
                          <a:ea typeface="黑体" charset="-122"/>
                          <a:cs typeface="黑体" charset="-122"/>
                          <a:sym typeface="+mn-ea"/>
                        </a:rPr>
                        <a:t>14·世界大战的爆发与极端的思想观念有关</a:t>
                      </a:r>
                      <a:endParaRPr lang="zh-CN" altLang="en-US" sz="2200" b="0" dirty="0">
                        <a:solidFill>
                          <a:schemeClr val="tx1"/>
                        </a:solidFill>
                        <a:latin typeface="黑体" charset="-122"/>
                        <a:ea typeface="黑体" charset="-122"/>
                        <a:cs typeface="黑体" charset="-122"/>
                      </a:endParaRPr>
                    </a:p>
                  </a:txBody>
                  <a:tcPr anchor="ctr">
                    <a:lnL w="3175">
                      <a:solidFill>
                        <a:srgbClr val="FF6238"/>
                      </a:solidFill>
                      <a:prstDash val="dot"/>
                    </a:lnL>
                    <a:lnR w="19050" cap="rnd">
                      <a:solidFill>
                        <a:srgbClr val="FF6238"/>
                      </a:solidFill>
                      <a:prstDash val="solid"/>
                    </a:lnR>
                    <a:lnT w="3175">
                      <a:solidFill>
                        <a:srgbClr val="FF6238"/>
                      </a:solidFill>
                      <a:prstDash val="dot"/>
                    </a:lnT>
                    <a:lnB w="3175">
                      <a:solidFill>
                        <a:srgbClr val="FF6238"/>
                      </a:solidFill>
                      <a:prstDash val="dot"/>
                    </a:lnB>
                    <a:solidFill>
                      <a:srgbClr val="FFFFFF"/>
                    </a:solidFill>
                  </a:tcPr>
                </a:tc>
              </a:tr>
              <a:tr h="840105">
                <a:tc>
                  <a:txBody>
                    <a:bodyPr/>
                    <a:lstStyle/>
                    <a:p>
                      <a:pPr indent="0" algn="ctr">
                        <a:lnSpc>
                          <a:spcPct val="100000"/>
                        </a:lnSpc>
                      </a:pPr>
                      <a:r>
                        <a:rPr lang="en-US" altLang="zh-CN" sz="2400" b="1" dirty="0">
                          <a:solidFill>
                            <a:schemeClr val="tx1"/>
                          </a:solidFill>
                          <a:latin typeface="黑体" charset="-122"/>
                          <a:ea typeface="黑体" charset="-122"/>
                        </a:rPr>
                        <a:t>2022</a:t>
                      </a:r>
                      <a:endParaRPr lang="en-US" altLang="zh-CN" sz="2400" b="1" dirty="0">
                        <a:solidFill>
                          <a:schemeClr val="tx1"/>
                        </a:solidFill>
                        <a:latin typeface="黑体" charset="-122"/>
                        <a:ea typeface="黑体" charset="-122"/>
                      </a:endParaRPr>
                    </a:p>
                  </a:txBody>
                  <a:tcPr anchor="ctr">
                    <a:lnL w="19050" cap="rnd">
                      <a:solidFill>
                        <a:srgbClr val="FF6238"/>
                      </a:solidFill>
                      <a:prstDash val="solid"/>
                    </a:lnL>
                    <a:lnR w="3175">
                      <a:solidFill>
                        <a:srgbClr val="FF6238"/>
                      </a:solidFill>
                      <a:prstDash val="dot"/>
                    </a:lnR>
                    <a:lnT w="3175">
                      <a:solidFill>
                        <a:srgbClr val="FF6238"/>
                      </a:solidFill>
                      <a:prstDash val="dot"/>
                    </a:lnT>
                    <a:lnB w="3175">
                      <a:solidFill>
                        <a:srgbClr val="FF6238"/>
                      </a:solidFill>
                      <a:prstDash val="dot"/>
                    </a:lnB>
                    <a:solidFill>
                      <a:srgbClr val="F2F2F2"/>
                    </a:solidFill>
                  </a:tcPr>
                </a:tc>
                <a:tc>
                  <a:txBody>
                    <a:bodyPr/>
                    <a:lstStyle/>
                    <a:p>
                      <a:pPr marR="0" lvl="0" indent="0" algn="l" defTabSz="892175" rtl="0" fontAlgn="auto">
                        <a:lnSpc>
                          <a:spcPct val="100000"/>
                        </a:lnSpc>
                        <a:spcBef>
                          <a:spcPts val="0"/>
                        </a:spcBef>
                        <a:spcAft>
                          <a:spcPts val="0"/>
                        </a:spcAft>
                        <a:buClrTx/>
                        <a:buSzTx/>
                        <a:buFontTx/>
                        <a:buNone/>
                      </a:pPr>
                      <a:endParaRPr lang="zh-CN" altLang="en-US" sz="2200" b="0" dirty="0">
                        <a:solidFill>
                          <a:schemeClr val="tx1"/>
                        </a:solidFill>
                        <a:latin typeface="黑体" charset="-122"/>
                        <a:ea typeface="黑体" charset="-122"/>
                        <a:cs typeface="黑体" charset="-122"/>
                      </a:endParaRPr>
                    </a:p>
                  </a:txBody>
                  <a:tcPr anchor="ctr">
                    <a:lnL w="3175">
                      <a:solidFill>
                        <a:srgbClr val="FF6238"/>
                      </a:solidFill>
                      <a:prstDash val="dot"/>
                    </a:lnL>
                    <a:lnR w="3175">
                      <a:solidFill>
                        <a:srgbClr val="FF6238"/>
                      </a:solidFill>
                      <a:prstDash val="dot"/>
                    </a:lnR>
                    <a:lnT w="3175">
                      <a:solidFill>
                        <a:srgbClr val="FF6238"/>
                      </a:solidFill>
                      <a:prstDash val="dot"/>
                    </a:lnT>
                    <a:lnB w="3175">
                      <a:solidFill>
                        <a:srgbClr val="FF6238"/>
                      </a:solidFill>
                      <a:prstDash val="dot"/>
                    </a:lnB>
                    <a:solidFill>
                      <a:srgbClr val="F2F2F2"/>
                    </a:solidFill>
                  </a:tcPr>
                </a:tc>
                <a:tc>
                  <a:txBody>
                    <a:bodyPr/>
                    <a:lstStyle/>
                    <a:p>
                      <a:pPr algn="l" fontAlgn="auto">
                        <a:lnSpc>
                          <a:spcPct val="125000"/>
                        </a:lnSpc>
                        <a:spcBef>
                          <a:spcPts val="0"/>
                        </a:spcBef>
                        <a:spcAft>
                          <a:spcPts val="0"/>
                        </a:spcAft>
                        <a:buClrTx/>
                        <a:buSzTx/>
                        <a:buFontTx/>
                        <a:buNone/>
                      </a:pPr>
                      <a:r>
                        <a:rPr lang="zh-CN" altLang="en-US" sz="2200" dirty="0">
                          <a:latin typeface="黑体" charset="-122"/>
                          <a:ea typeface="黑体" charset="-122"/>
                          <a:sym typeface="+mn-ea"/>
                        </a:rPr>
                        <a:t>【</a:t>
                      </a:r>
                      <a:r>
                        <a:rPr lang="en-US" altLang="zh-CN" sz="2200" dirty="0">
                          <a:latin typeface="黑体" charset="-122"/>
                          <a:ea typeface="黑体" charset="-122"/>
                          <a:sym typeface="+mn-ea"/>
                        </a:rPr>
                        <a:t>山东</a:t>
                      </a:r>
                      <a:r>
                        <a:rPr lang="zh-CN" altLang="en-US" sz="2200" dirty="0">
                          <a:latin typeface="黑体" charset="-122"/>
                          <a:ea typeface="黑体" charset="-122"/>
                          <a:sym typeface="+mn-ea"/>
                        </a:rPr>
                        <a:t>】</a:t>
                      </a:r>
                      <a:r>
                        <a:rPr lang="en-US" altLang="zh-CN" sz="2200" dirty="0">
                          <a:latin typeface="黑体" charset="-122"/>
                          <a:ea typeface="黑体" charset="-122"/>
                          <a:sym typeface="+mn-ea"/>
                        </a:rPr>
                        <a:t>14·一战初期，</a:t>
                      </a:r>
                      <a:r>
                        <a:rPr lang="zh-CN" altLang="en-US" sz="2200" dirty="0">
                          <a:latin typeface="黑体" charset="-122"/>
                          <a:ea typeface="黑体" charset="-122"/>
                          <a:sym typeface="+mn-ea"/>
                        </a:rPr>
                        <a:t>英国的大陆均势政策</a:t>
                      </a:r>
                      <a:endParaRPr lang="zh-CN" altLang="en-US" sz="2200" dirty="0">
                        <a:latin typeface="黑体" charset="-122"/>
                        <a:ea typeface="黑体" charset="-122"/>
                        <a:sym typeface="+mn-ea"/>
                      </a:endParaRPr>
                    </a:p>
                    <a:p>
                      <a:pPr algn="l" fontAlgn="auto">
                        <a:lnSpc>
                          <a:spcPct val="125000"/>
                        </a:lnSpc>
                        <a:spcBef>
                          <a:spcPts val="0"/>
                        </a:spcBef>
                        <a:spcAft>
                          <a:spcPts val="0"/>
                        </a:spcAft>
                        <a:buClrTx/>
                        <a:buSzTx/>
                        <a:buFontTx/>
                        <a:buNone/>
                      </a:pPr>
                      <a:r>
                        <a:rPr lang="zh-CN" altLang="en-US" sz="2200" dirty="0">
                          <a:latin typeface="黑体" charset="-122"/>
                          <a:ea typeface="黑体" charset="-122"/>
                          <a:sym typeface="+mn-ea"/>
                        </a:rPr>
                        <a:t>【浙江】</a:t>
                      </a:r>
                      <a:r>
                        <a:rPr lang="en-US" altLang="zh-CN" sz="2200" dirty="0">
                          <a:latin typeface="黑体" charset="-122"/>
                          <a:ea typeface="黑体" charset="-122"/>
                          <a:sym typeface="+mn-ea"/>
                        </a:rPr>
                        <a:t>1</a:t>
                      </a:r>
                      <a:r>
                        <a:rPr lang="zh-CN" altLang="en-US" sz="2200" dirty="0">
                          <a:latin typeface="黑体" charset="-122"/>
                          <a:ea typeface="黑体" charset="-122"/>
                          <a:sym typeface="+mn-ea"/>
                        </a:rPr>
                        <a:t>月·2</a:t>
                      </a:r>
                      <a:r>
                        <a:rPr lang="en-US" altLang="zh-CN" sz="2200" dirty="0">
                          <a:latin typeface="黑体" charset="-122"/>
                          <a:ea typeface="黑体" charset="-122"/>
                          <a:sym typeface="+mn-ea"/>
                        </a:rPr>
                        <a:t>0·一战前，德国按速决战</a:t>
                      </a:r>
                      <a:r>
                        <a:rPr lang="zh-CN" altLang="en-US" sz="2200" dirty="0">
                          <a:latin typeface="黑体" charset="-122"/>
                          <a:ea typeface="黑体" charset="-122"/>
                          <a:sym typeface="+mn-ea"/>
                        </a:rPr>
                        <a:t>的</a:t>
                      </a:r>
                      <a:r>
                        <a:rPr lang="en-US" altLang="zh-CN" sz="2200" dirty="0">
                          <a:latin typeface="黑体" charset="-122"/>
                          <a:ea typeface="黑体" charset="-122"/>
                          <a:sym typeface="+mn-ea"/>
                        </a:rPr>
                        <a:t>作战计划</a:t>
                      </a:r>
                      <a:endParaRPr lang="zh-CN" altLang="en-US" sz="2200" dirty="0">
                        <a:latin typeface="黑体" charset="-122"/>
                        <a:ea typeface="黑体" charset="-122"/>
                        <a:sym typeface="+mn-ea"/>
                      </a:endParaRPr>
                    </a:p>
                    <a:p>
                      <a:pPr algn="l" fontAlgn="auto">
                        <a:lnSpc>
                          <a:spcPct val="125000"/>
                        </a:lnSpc>
                        <a:spcBef>
                          <a:spcPts val="0"/>
                        </a:spcBef>
                        <a:spcAft>
                          <a:spcPts val="0"/>
                        </a:spcAft>
                        <a:buClrTx/>
                        <a:buSzTx/>
                        <a:buFontTx/>
                        <a:buNone/>
                      </a:pPr>
                      <a:r>
                        <a:rPr lang="zh-CN" altLang="en-US" sz="2200" dirty="0">
                          <a:latin typeface="黑体" charset="-122"/>
                          <a:ea typeface="黑体" charset="-122"/>
                          <a:sym typeface="+mn-ea"/>
                        </a:rPr>
                        <a:t>【浙江</a:t>
                      </a:r>
                      <a:r>
                        <a:rPr lang="zh-CN" altLang="en-US" sz="2200" dirty="0">
                          <a:latin typeface="黑体" charset="-122"/>
                          <a:ea typeface="黑体" charset="-122"/>
                          <a:sym typeface="+mn-ea"/>
                        </a:rPr>
                        <a:t>】</a:t>
                      </a:r>
                      <a:r>
                        <a:rPr lang="en-US" altLang="zh-CN" sz="2200" dirty="0">
                          <a:latin typeface="黑体" charset="-122"/>
                          <a:ea typeface="黑体" charset="-122"/>
                          <a:sym typeface="+mn-ea"/>
                        </a:rPr>
                        <a:t>6</a:t>
                      </a:r>
                      <a:r>
                        <a:rPr lang="zh-CN" altLang="en-US" sz="2200" dirty="0">
                          <a:latin typeface="黑体" charset="-122"/>
                          <a:ea typeface="黑体" charset="-122"/>
                          <a:sym typeface="+mn-ea"/>
                        </a:rPr>
                        <a:t>月</a:t>
                      </a:r>
                      <a:r>
                        <a:rPr lang="zh-CN" altLang="en-US" sz="2200" dirty="0">
                          <a:latin typeface="黑体" charset="-122"/>
                          <a:ea typeface="黑体" charset="-122"/>
                          <a:sym typeface="+mn-ea"/>
                        </a:rPr>
                        <a:t>·21</a:t>
                      </a:r>
                      <a:r>
                        <a:rPr lang="en-US" altLang="zh-CN" sz="2200" dirty="0">
                          <a:latin typeface="黑体" charset="-122"/>
                          <a:ea typeface="黑体" charset="-122"/>
                          <a:sym typeface="+mn-ea"/>
                        </a:rPr>
                        <a:t>·英国的外交取向“没有永恒的朋友，只有永恒的利益”</a:t>
                      </a:r>
                      <a:endParaRPr lang="zh-CN" altLang="en-US" sz="2200" b="0" dirty="0">
                        <a:solidFill>
                          <a:schemeClr val="tx1"/>
                        </a:solidFill>
                        <a:latin typeface="黑体" charset="-122"/>
                        <a:ea typeface="黑体" charset="-122"/>
                        <a:cs typeface="黑体" charset="-122"/>
                      </a:endParaRPr>
                    </a:p>
                  </a:txBody>
                  <a:tcPr anchor="ctr">
                    <a:lnL w="3175">
                      <a:solidFill>
                        <a:srgbClr val="FF6238"/>
                      </a:solidFill>
                      <a:prstDash val="dot"/>
                    </a:lnL>
                    <a:lnR w="19050" cap="rnd">
                      <a:solidFill>
                        <a:srgbClr val="FF6238"/>
                      </a:solidFill>
                      <a:prstDash val="solid"/>
                    </a:lnR>
                    <a:lnT w="3175">
                      <a:solidFill>
                        <a:srgbClr val="FF6238"/>
                      </a:solidFill>
                      <a:prstDash val="dot"/>
                    </a:lnT>
                    <a:lnB w="3175">
                      <a:solidFill>
                        <a:srgbClr val="FF6238"/>
                      </a:solidFill>
                      <a:prstDash val="dot"/>
                    </a:lnB>
                    <a:solidFill>
                      <a:srgbClr val="F2F2F2"/>
                    </a:solidFill>
                  </a:tcPr>
                </a:tc>
              </a:tr>
              <a:tr h="977265">
                <a:tc>
                  <a:txBody>
                    <a:bodyPr/>
                    <a:p>
                      <a:pPr indent="0" algn="ctr">
                        <a:lnSpc>
                          <a:spcPct val="100000"/>
                        </a:lnSpc>
                        <a:buNone/>
                      </a:pPr>
                      <a:r>
                        <a:rPr lang="en-US" altLang="zh-CN" sz="2400" b="1" dirty="0">
                          <a:solidFill>
                            <a:schemeClr val="tx1"/>
                          </a:solidFill>
                          <a:latin typeface="黑体" charset="-122"/>
                          <a:ea typeface="黑体" charset="-122"/>
                        </a:rPr>
                        <a:t>2023</a:t>
                      </a:r>
                      <a:endParaRPr lang="en-US" altLang="zh-CN" sz="2400" b="1" dirty="0">
                        <a:solidFill>
                          <a:schemeClr val="tx1"/>
                        </a:solidFill>
                        <a:latin typeface="黑体" charset="-122"/>
                        <a:ea typeface="黑体" charset="-122"/>
                      </a:endParaRPr>
                    </a:p>
                  </a:txBody>
                  <a:tcPr anchor="ctr">
                    <a:lnL w="19050" cap="rnd">
                      <a:solidFill>
                        <a:srgbClr val="FF6238"/>
                      </a:solidFill>
                      <a:prstDash val="solid"/>
                    </a:lnL>
                    <a:lnR w="3175">
                      <a:solidFill>
                        <a:srgbClr val="FF6238"/>
                      </a:solidFill>
                      <a:prstDash val="dot"/>
                    </a:lnR>
                    <a:lnT w="3175">
                      <a:solidFill>
                        <a:srgbClr val="FF6238"/>
                      </a:solidFill>
                      <a:prstDash val="dot"/>
                    </a:lnT>
                    <a:lnB w="19050" cap="rnd">
                      <a:solidFill>
                        <a:srgbClr val="FF6238"/>
                      </a:solidFill>
                      <a:prstDash val="solid"/>
                    </a:lnB>
                    <a:solidFill>
                      <a:srgbClr val="FFFFFF"/>
                    </a:solidFill>
                  </a:tcPr>
                </a:tc>
                <a:tc>
                  <a:txBody>
                    <a:bodyPr/>
                    <a:p>
                      <a:pPr marR="0" lvl="0" indent="0" algn="l" defTabSz="914400" rtl="0" fontAlgn="auto">
                        <a:lnSpc>
                          <a:spcPct val="100000"/>
                        </a:lnSpc>
                        <a:spcBef>
                          <a:spcPts val="0"/>
                        </a:spcBef>
                        <a:spcAft>
                          <a:spcPts val="0"/>
                        </a:spcAft>
                        <a:buClrTx/>
                        <a:buSzTx/>
                        <a:buFontTx/>
                        <a:buNone/>
                        <a:defRPr/>
                      </a:pPr>
                      <a:endParaRPr lang="zh-CN" altLang="en-US" sz="2200" b="0" dirty="0">
                        <a:solidFill>
                          <a:schemeClr val="tx1"/>
                        </a:solidFill>
                        <a:latin typeface="黑体" charset="-122"/>
                        <a:ea typeface="黑体" charset="-122"/>
                        <a:cs typeface="黑体" charset="-122"/>
                      </a:endParaRPr>
                    </a:p>
                  </a:txBody>
                  <a:tcPr anchor="ctr">
                    <a:lnL w="3175">
                      <a:solidFill>
                        <a:srgbClr val="FF6238"/>
                      </a:solidFill>
                      <a:prstDash val="dot"/>
                    </a:lnL>
                    <a:lnR w="3175">
                      <a:solidFill>
                        <a:srgbClr val="FF6238"/>
                      </a:solidFill>
                      <a:prstDash val="dot"/>
                    </a:lnR>
                    <a:lnT w="3175">
                      <a:solidFill>
                        <a:srgbClr val="FF6238"/>
                      </a:solidFill>
                      <a:prstDash val="dot"/>
                    </a:lnT>
                    <a:lnB w="19050" cap="rnd">
                      <a:solidFill>
                        <a:srgbClr val="FF6238"/>
                      </a:solidFill>
                      <a:prstDash val="solid"/>
                    </a:lnB>
                    <a:solidFill>
                      <a:srgbClr val="FFFFFF"/>
                    </a:solidFill>
                  </a:tcPr>
                </a:tc>
                <a:tc>
                  <a:txBody>
                    <a:bodyPr/>
                    <a:p>
                      <a:pPr algn="l">
                        <a:lnSpc>
                          <a:spcPct val="125000"/>
                        </a:lnSpc>
                        <a:spcBef>
                          <a:spcPts val="0"/>
                        </a:spcBef>
                        <a:spcAft>
                          <a:spcPts val="0"/>
                        </a:spcAft>
                        <a:buNone/>
                      </a:pPr>
                      <a:endParaRPr lang="en-US" altLang="zh-CN" sz="2200" b="0" dirty="0">
                        <a:solidFill>
                          <a:schemeClr val="tx1"/>
                        </a:solidFill>
                        <a:latin typeface="黑体" charset="-122"/>
                        <a:ea typeface="黑体" charset="-122"/>
                        <a:cs typeface="黑体" charset="-122"/>
                      </a:endParaRPr>
                    </a:p>
                  </a:txBody>
                  <a:tcPr anchor="ctr">
                    <a:lnL w="3175">
                      <a:solidFill>
                        <a:srgbClr val="FF6238"/>
                      </a:solidFill>
                      <a:prstDash val="dot"/>
                    </a:lnL>
                    <a:lnR w="19050" cap="rnd">
                      <a:solidFill>
                        <a:srgbClr val="FF6238"/>
                      </a:solidFill>
                      <a:prstDash val="solid"/>
                    </a:lnR>
                    <a:lnT w="3175">
                      <a:solidFill>
                        <a:srgbClr val="FF6238"/>
                      </a:solidFill>
                      <a:prstDash val="dot"/>
                    </a:lnT>
                    <a:lnB w="19050" cap="rnd">
                      <a:solidFill>
                        <a:srgbClr val="FF6238"/>
                      </a:solidFill>
                      <a:prstDash val="solid"/>
                    </a:lnB>
                    <a:solidFill>
                      <a:srgbClr val="FFFFFF"/>
                    </a:solidFill>
                  </a:tcPr>
                </a:tc>
              </a:tr>
            </a:tbl>
          </a:graphicData>
        </a:graphic>
      </p:graphicFrame>
      <p:sp>
        <p:nvSpPr>
          <p:cNvPr id="11299" name="TextBox 1"/>
          <p:cNvSpPr txBox="1"/>
          <p:nvPr>
            <p:custDataLst>
              <p:tags r:id="rId3"/>
            </p:custDataLst>
          </p:nvPr>
        </p:nvSpPr>
        <p:spPr>
          <a:xfrm>
            <a:off x="171450" y="3429000"/>
            <a:ext cx="11841480" cy="2124710"/>
          </a:xfrm>
          <a:prstGeom prst="rect">
            <a:avLst/>
          </a:prstGeom>
          <a:solidFill>
            <a:srgbClr val="FFFF00"/>
          </a:solidFill>
          <a:ln w="9525">
            <a:noFill/>
          </a:ln>
        </p:spPr>
        <p:txBody>
          <a:bodyPr wrap="square">
            <a:noAutofit/>
          </a:bodyPr>
          <a:lstStyle>
            <a:lvl1pPr marL="228600" indent="-228600" algn="l" rtl="0" eaLnBrk="0" fontAlgn="base" hangingPunct="0">
              <a:lnSpc>
                <a:spcPct val="90000"/>
              </a:lnSpc>
              <a:spcBef>
                <a:spcPts val="1000"/>
              </a:spcBef>
              <a:spcAft>
                <a:spcPct val="0"/>
              </a:spcAft>
              <a:buSzPct val="100000"/>
              <a:buFont typeface="Arial" panose="020B0604020202090204" pitchFamily="34" charset="0"/>
              <a:buChar char="•"/>
              <a:defRPr sz="2800">
                <a:solidFill>
                  <a:schemeClr val="tx1"/>
                </a:solidFill>
                <a:latin typeface="Calibri" panose="020F0502020204030204"/>
                <a:cs typeface="Arial" panose="020B0604020202090204" pitchFamily="34" charset="0"/>
              </a:defRPr>
            </a:lvl1pPr>
            <a:lvl2pPr marL="685800" indent="-228600" algn="l" rtl="0" eaLnBrk="0" fontAlgn="base" hangingPunct="0">
              <a:lnSpc>
                <a:spcPct val="90000"/>
              </a:lnSpc>
              <a:spcBef>
                <a:spcPts val="500"/>
              </a:spcBef>
              <a:spcAft>
                <a:spcPct val="0"/>
              </a:spcAft>
              <a:buSzPct val="100000"/>
              <a:buFont typeface="Arial" panose="020B0604020202090204" pitchFamily="34" charset="0"/>
              <a:buChar char="•"/>
              <a:defRPr sz="2400">
                <a:solidFill>
                  <a:schemeClr val="tx1"/>
                </a:solidFill>
                <a:latin typeface="Calibri" panose="020F0502020204030204"/>
                <a:cs typeface="Arial" panose="020B0604020202090204" pitchFamily="34" charset="0"/>
              </a:defRPr>
            </a:lvl2pPr>
            <a:lvl3pPr marL="1143000" indent="-228600" algn="l" rtl="0" eaLnBrk="0" fontAlgn="base" hangingPunct="0">
              <a:lnSpc>
                <a:spcPct val="90000"/>
              </a:lnSpc>
              <a:spcBef>
                <a:spcPts val="500"/>
              </a:spcBef>
              <a:spcAft>
                <a:spcPct val="0"/>
              </a:spcAft>
              <a:buSzPct val="100000"/>
              <a:buFont typeface="Arial" panose="020B0604020202090204" pitchFamily="34" charset="0"/>
              <a:buChar char="•"/>
              <a:defRPr sz="2000">
                <a:solidFill>
                  <a:schemeClr val="tx1"/>
                </a:solidFill>
                <a:latin typeface="Calibri" panose="020F0502020204030204"/>
                <a:cs typeface="Arial" panose="020B0604020202090204" pitchFamily="34" charset="0"/>
              </a:defRPr>
            </a:lvl3pPr>
            <a:lvl4pPr marL="1600200" indent="-228600" algn="l" rtl="0" eaLnBrk="0" fontAlgn="base" hangingPunct="0">
              <a:lnSpc>
                <a:spcPct val="90000"/>
              </a:lnSpc>
              <a:spcBef>
                <a:spcPts val="500"/>
              </a:spcBef>
              <a:spcAft>
                <a:spcPct val="0"/>
              </a:spcAft>
              <a:buSzPct val="100000"/>
              <a:buFont typeface="Arial" panose="020B0604020202090204" pitchFamily="34" charset="0"/>
              <a:buChar char="•"/>
              <a:defRPr>
                <a:solidFill>
                  <a:schemeClr val="tx1"/>
                </a:solidFill>
                <a:latin typeface="Calibri" panose="020F0502020204030204"/>
                <a:cs typeface="Arial" panose="020B0604020202090204" pitchFamily="34" charset="0"/>
              </a:defRPr>
            </a:lvl4pPr>
            <a:lvl5pPr marL="2057400" indent="-228600" algn="l" rtl="0" eaLnBrk="0" fontAlgn="base" hangingPunct="0">
              <a:lnSpc>
                <a:spcPct val="90000"/>
              </a:lnSpc>
              <a:spcBef>
                <a:spcPts val="500"/>
              </a:spcBef>
              <a:spcAft>
                <a:spcPct val="0"/>
              </a:spcAft>
              <a:buSzPct val="100000"/>
              <a:buFont typeface="Arial" panose="020B0604020202090204" pitchFamily="34" charset="0"/>
              <a:buChar char="•"/>
              <a:defRPr>
                <a:solidFill>
                  <a:schemeClr val="tx1"/>
                </a:solidFill>
                <a:latin typeface="Calibri" panose="020F0502020204030204"/>
                <a:cs typeface="Arial" panose="020B0604020202090204" pitchFamily="34" charset="0"/>
              </a:defRPr>
            </a:lvl5pPr>
          </a:lstStyle>
          <a:p>
            <a:pPr indent="0">
              <a:lnSpc>
                <a:spcPts val="3860"/>
              </a:lnSpc>
              <a:spcBef>
                <a:spcPts val="0"/>
              </a:spcBef>
              <a:buNone/>
            </a:pPr>
            <a:r>
              <a:rPr lang="zh-CN" altLang="en-US" b="1" dirty="0">
                <a:solidFill>
                  <a:srgbClr val="1717E7"/>
                </a:solidFill>
                <a:latin typeface="微软雅黑" charset="-122"/>
                <a:ea typeface="微软雅黑" charset="-122"/>
                <a:cs typeface="微软雅黑" charset="-122"/>
              </a:rPr>
              <a:t>命题趋势：</a:t>
            </a:r>
            <a:endParaRPr lang="zh-CN" altLang="en-US" b="1" dirty="0">
              <a:solidFill>
                <a:srgbClr val="1717E7"/>
              </a:solidFill>
              <a:latin typeface="微软雅黑" charset="-122"/>
              <a:ea typeface="微软雅黑" charset="-122"/>
              <a:cs typeface="微软雅黑" charset="-122"/>
            </a:endParaRPr>
          </a:p>
          <a:p>
            <a:pPr indent="0">
              <a:lnSpc>
                <a:spcPts val="3860"/>
              </a:lnSpc>
              <a:spcBef>
                <a:spcPts val="0"/>
              </a:spcBef>
              <a:buNone/>
            </a:pPr>
            <a:r>
              <a:rPr lang="zh-CN" altLang="en-US" b="1" dirty="0" smtClean="0">
                <a:latin typeface="Kaiti SC Bold" panose="02010600040101010101" charset="-122"/>
                <a:ea typeface="Kaiti SC Bold" panose="02010600040101010101" charset="-122"/>
                <a:cs typeface="Kaiti SC Bold" panose="02010600040101010101" charset="-122"/>
                <a:sym typeface="+mn-ea"/>
              </a:rPr>
              <a:t>从唯物史观角度考查一战的</a:t>
            </a:r>
            <a:r>
              <a:rPr lang="zh-CN" altLang="en-US" b="1" dirty="0" smtClean="0">
                <a:solidFill>
                  <a:srgbClr val="FF0000"/>
                </a:solidFill>
                <a:latin typeface="Kaiti SC Bold" panose="02010600040101010101" charset="-122"/>
                <a:ea typeface="Kaiti SC Bold" panose="02010600040101010101" charset="-122"/>
                <a:cs typeface="Kaiti SC Bold" panose="02010600040101010101" charset="-122"/>
                <a:sym typeface="+mn-ea"/>
              </a:rPr>
              <a:t>爆发和性质</a:t>
            </a:r>
            <a:r>
              <a:rPr lang="zh-CN" altLang="en-US" b="1" dirty="0" smtClean="0">
                <a:latin typeface="Kaiti SC Bold" panose="02010600040101010101" charset="-122"/>
                <a:ea typeface="Kaiti SC Bold" panose="02010600040101010101" charset="-122"/>
                <a:cs typeface="Kaiti SC Bold" panose="02010600040101010101" charset="-122"/>
                <a:sym typeface="+mn-ea"/>
              </a:rPr>
              <a:t>；</a:t>
            </a:r>
            <a:endParaRPr lang="zh-CN" altLang="en-US" b="1" dirty="0" smtClean="0">
              <a:latin typeface="Kaiti SC Bold" panose="02010600040101010101" charset="-122"/>
              <a:ea typeface="Kaiti SC Bold" panose="02010600040101010101" charset="-122"/>
              <a:cs typeface="Kaiti SC Bold" panose="02010600040101010101" charset="-122"/>
              <a:sym typeface="+mn-ea"/>
            </a:endParaRPr>
          </a:p>
          <a:p>
            <a:pPr indent="0">
              <a:lnSpc>
                <a:spcPts val="3860"/>
              </a:lnSpc>
              <a:spcBef>
                <a:spcPts val="0"/>
              </a:spcBef>
              <a:buNone/>
            </a:pPr>
            <a:r>
              <a:rPr lang="zh-CN" altLang="en-US" b="1" dirty="0" smtClean="0">
                <a:latin typeface="Kaiti SC Bold" panose="02010600040101010101" charset="-122"/>
                <a:ea typeface="Kaiti SC Bold" panose="02010600040101010101" charset="-122"/>
                <a:cs typeface="Kaiti SC Bold" panose="02010600040101010101" charset="-122"/>
                <a:sym typeface="+mn-ea"/>
              </a:rPr>
              <a:t>从“社会反思”角度考查一战的</a:t>
            </a:r>
            <a:r>
              <a:rPr lang="zh-CN" altLang="en-US" b="1" dirty="0" smtClean="0">
                <a:solidFill>
                  <a:srgbClr val="FF0000"/>
                </a:solidFill>
                <a:latin typeface="Kaiti SC Bold" panose="02010600040101010101" charset="-122"/>
                <a:ea typeface="Kaiti SC Bold" panose="02010600040101010101" charset="-122"/>
                <a:cs typeface="Kaiti SC Bold" panose="02010600040101010101" charset="-122"/>
                <a:sym typeface="+mn-ea"/>
              </a:rPr>
              <a:t>影响和启示</a:t>
            </a:r>
            <a:r>
              <a:rPr lang="zh-CN" altLang="en-US" b="1" dirty="0" smtClean="0">
                <a:latin typeface="Kaiti SC Bold" panose="02010600040101010101" charset="-122"/>
                <a:ea typeface="Kaiti SC Bold" panose="02010600040101010101" charset="-122"/>
                <a:cs typeface="Kaiti SC Bold" panose="02010600040101010101" charset="-122"/>
                <a:sym typeface="+mn-ea"/>
              </a:rPr>
              <a:t>；</a:t>
            </a:r>
            <a:endParaRPr lang="zh-CN" altLang="en-US" b="1" dirty="0" smtClean="0">
              <a:latin typeface="Kaiti SC Bold" panose="02010600040101010101" charset="-122"/>
              <a:ea typeface="Kaiti SC Bold" panose="02010600040101010101" charset="-122"/>
              <a:cs typeface="Kaiti SC Bold" panose="02010600040101010101" charset="-122"/>
              <a:sym typeface="+mn-ea"/>
            </a:endParaRPr>
          </a:p>
          <a:p>
            <a:pPr indent="0">
              <a:lnSpc>
                <a:spcPts val="3860"/>
              </a:lnSpc>
              <a:spcBef>
                <a:spcPts val="0"/>
              </a:spcBef>
              <a:buNone/>
            </a:pPr>
            <a:r>
              <a:rPr lang="zh-CN" altLang="en-US" b="1" dirty="0" smtClean="0">
                <a:latin typeface="Kaiti SC Bold" panose="02010600040101010101" charset="-122"/>
                <a:ea typeface="Kaiti SC Bold" panose="02010600040101010101" charset="-122"/>
                <a:cs typeface="Kaiti SC Bold" panose="02010600040101010101" charset="-122"/>
                <a:sym typeface="+mn-ea"/>
              </a:rPr>
              <a:t>从“秩序构建”角度考查</a:t>
            </a:r>
            <a:r>
              <a:rPr lang="zh-CN" altLang="en-US" b="1" dirty="0" smtClean="0">
                <a:solidFill>
                  <a:srgbClr val="FF0000"/>
                </a:solidFill>
                <a:latin typeface="Kaiti SC Bold" panose="02010600040101010101" charset="-122"/>
                <a:ea typeface="Kaiti SC Bold" panose="02010600040101010101" charset="-122"/>
                <a:cs typeface="Kaiti SC Bold" panose="02010600040101010101" charset="-122"/>
                <a:sym typeface="+mn-ea"/>
              </a:rPr>
              <a:t>凡尔赛体系的建立</a:t>
            </a:r>
            <a:r>
              <a:rPr lang="zh-CN" altLang="en-US" b="1" dirty="0" smtClean="0">
                <a:latin typeface="Kaiti SC Bold" panose="02010600040101010101" charset="-122"/>
                <a:ea typeface="Kaiti SC Bold" panose="02010600040101010101" charset="-122"/>
                <a:cs typeface="Kaiti SC Bold" panose="02010600040101010101" charset="-122"/>
                <a:sym typeface="+mn-ea"/>
              </a:rPr>
              <a:t>。</a:t>
            </a:r>
            <a:endParaRPr lang="zh-CN" altLang="en-US" b="1" dirty="0" smtClean="0">
              <a:solidFill>
                <a:schemeClr val="tx1"/>
              </a:solidFill>
              <a:latin typeface="Kaiti SC Bold" panose="02010600040101010101" charset="-122"/>
              <a:ea typeface="Kaiti SC Bold" panose="02010600040101010101" charset="-122"/>
              <a:cs typeface="Kaiti SC Bold" panose="02010600040101010101" charset="-122"/>
              <a:sym typeface="Arial" panose="020B060402020209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299"/>
                                        </p:tgtEl>
                                        <p:attrNameLst>
                                          <p:attrName>style.visibility</p:attrName>
                                        </p:attrNameLst>
                                      </p:cBhvr>
                                      <p:to>
                                        <p:strVal val="visible"/>
                                      </p:to>
                                    </p:set>
                                    <p:animEffect transition="in" filter="strips(downLeft)">
                                      <p:cBhvr>
                                        <p:cTn id="7" dur="500"/>
                                        <p:tgtEl>
                                          <p:spTgt spid="11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一、秩序</a:t>
            </a:r>
            <a:r>
              <a:rPr lang="zh-CN" altLang="en-US" b="1">
                <a:solidFill>
                  <a:srgbClr val="C00000"/>
                </a:solidFill>
                <a:latin typeface="黑体" charset="-122"/>
                <a:ea typeface="黑体" charset="-122"/>
                <a:cs typeface="黑体" charset="-122"/>
              </a:rPr>
              <a:t>失衡</a:t>
            </a:r>
            <a:r>
              <a:rPr lang="zh-CN" altLang="en-US" b="1">
                <a:solidFill>
                  <a:schemeClr val="accent1">
                    <a:lumMod val="50000"/>
                  </a:schemeClr>
                </a:solidFill>
                <a:latin typeface="黑体" charset="-122"/>
                <a:ea typeface="黑体" charset="-122"/>
                <a:cs typeface="黑体" charset="-122"/>
              </a:rPr>
              <a:t>——帝国主义间矛盾交织</a:t>
            </a:r>
            <a:endParaRPr lang="zh-CN" altLang="en-US" b="1">
              <a:solidFill>
                <a:schemeClr val="accent1">
                  <a:lumMod val="50000"/>
                </a:schemeClr>
              </a:solidFill>
              <a:latin typeface="黑体" charset="-122"/>
              <a:ea typeface="黑体" charset="-122"/>
              <a:cs typeface="黑体" charset="-122"/>
            </a:endParaRPr>
          </a:p>
        </p:txBody>
      </p:sp>
      <p:sp>
        <p:nvSpPr>
          <p:cNvPr id="2" name="文本框 1"/>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探究一：根据材料及所学，从“帝国主义”视角，分析探究秩序失衡</a:t>
            </a:r>
            <a:r>
              <a:rPr lang="zh-CN" altLang="en-US" sz="2400" b="1" dirty="0">
                <a:solidFill>
                  <a:schemeClr val="tx1"/>
                </a:solidFill>
                <a:latin typeface="黑体" charset="-122"/>
                <a:ea typeface="黑体" charset="-122"/>
              </a:rPr>
              <a:t>的原因。</a:t>
            </a:r>
            <a:endParaRPr lang="zh-CN" altLang="en-US" sz="2400" b="1" dirty="0">
              <a:solidFill>
                <a:schemeClr val="tx1"/>
              </a:solidFill>
              <a:latin typeface="黑体" charset="-122"/>
              <a:ea typeface="黑体" charset="-122"/>
            </a:endParaRPr>
          </a:p>
        </p:txBody>
      </p:sp>
      <p:graphicFrame>
        <p:nvGraphicFramePr>
          <p:cNvPr id="5" name="表格 4"/>
          <p:cNvGraphicFramePr>
            <a:graphicFrameLocks noGrp="1"/>
          </p:cNvGraphicFramePr>
          <p:nvPr>
            <p:custDataLst>
              <p:tags r:id="rId1"/>
            </p:custDataLst>
          </p:nvPr>
        </p:nvGraphicFramePr>
        <p:xfrm>
          <a:off x="6630035" y="2106295"/>
          <a:ext cx="5111750" cy="2971800"/>
        </p:xfrm>
        <a:graphic>
          <a:graphicData uri="http://schemas.openxmlformats.org/drawingml/2006/table">
            <a:tbl>
              <a:tblPr firstRow="1" bandRow="1">
                <a:tableStyleId>{5940675A-B579-460E-94D1-54222C63F5DA}</a:tableStyleId>
              </a:tblPr>
              <a:tblGrid>
                <a:gridCol w="2324735"/>
                <a:gridCol w="701675"/>
                <a:gridCol w="761365"/>
                <a:gridCol w="669925"/>
                <a:gridCol w="654050"/>
              </a:tblGrid>
              <a:tr h="533400">
                <a:tc>
                  <a:txBody>
                    <a:bodyPr wrap="square"/>
                    <a:p>
                      <a:pPr indent="0" algn="ctr">
                        <a:buNone/>
                      </a:pPr>
                      <a:r>
                        <a:rPr lang="en-US" sz="2000" b="1">
                          <a:latin typeface="楷体" pitchFamily="49" charset="-122"/>
                          <a:ea typeface="楷体" pitchFamily="49" charset="-122"/>
                          <a:cs typeface="宋体" pitchFamily="2" charset="-122"/>
                        </a:rPr>
                        <a:t>国家</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sz="2000" b="1">
                          <a:latin typeface="楷体" pitchFamily="49" charset="-122"/>
                          <a:ea typeface="楷体" pitchFamily="49" charset="-122"/>
                          <a:cs typeface="宋体" pitchFamily="2" charset="-122"/>
                        </a:rPr>
                        <a:t>英</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sz="2000" b="1">
                          <a:latin typeface="楷体" pitchFamily="49" charset="-122"/>
                          <a:ea typeface="楷体" pitchFamily="49" charset="-122"/>
                          <a:cs typeface="宋体" pitchFamily="2" charset="-122"/>
                        </a:rPr>
                        <a:t>德</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sz="2000" b="1">
                          <a:latin typeface="楷体" pitchFamily="49" charset="-122"/>
                          <a:ea typeface="楷体" pitchFamily="49" charset="-122"/>
                          <a:cs typeface="宋体" pitchFamily="2" charset="-122"/>
                        </a:rPr>
                        <a:t>法</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sz="2000" b="1">
                          <a:latin typeface="楷体" pitchFamily="49" charset="-122"/>
                          <a:ea typeface="楷体" pitchFamily="49" charset="-122"/>
                          <a:cs typeface="宋体" pitchFamily="2" charset="-122"/>
                        </a:rPr>
                        <a:t>美</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533400">
                <a:tc>
                  <a:txBody>
                    <a:bodyPr wrap="square"/>
                    <a:p>
                      <a:pPr indent="0" algn="ctr">
                        <a:buNone/>
                      </a:pPr>
                      <a:r>
                        <a:rPr lang="en-US" altLang="en-US" sz="2000" b="1">
                          <a:latin typeface="楷体" pitchFamily="49" charset="-122"/>
                          <a:ea typeface="楷体" pitchFamily="49" charset="-122"/>
                          <a:cs typeface="楷体" pitchFamily="49" charset="-122"/>
                        </a:rPr>
                        <a:t>1870年工业产量</a:t>
                      </a:r>
                      <a:endParaRPr lang="en-US" altLang="en-US" sz="2000" b="1">
                        <a:latin typeface="楷体" pitchFamily="49" charset="-122"/>
                        <a:ea typeface="楷体" pitchFamily="49" charset="-122"/>
                        <a:cs typeface="楷体" pitchFamily="49" charset="-122"/>
                      </a:endParaRPr>
                    </a:p>
                    <a:p>
                      <a:pPr indent="0" algn="ctr">
                        <a:buNone/>
                      </a:pPr>
                      <a:r>
                        <a:rPr lang="en-US" altLang="en-US" sz="2000" b="1">
                          <a:latin typeface="楷体" pitchFamily="49" charset="-122"/>
                          <a:ea typeface="楷体" pitchFamily="49" charset="-122"/>
                          <a:cs typeface="楷体" pitchFamily="49" charset="-122"/>
                        </a:rPr>
                        <a:t>所占位次</a:t>
                      </a:r>
                      <a:endParaRPr lang="en-US" altLang="en-US" sz="2000" b="1">
                        <a:latin typeface="楷体" pitchFamily="49" charset="-122"/>
                        <a:ea typeface="楷体" pitchFamily="49" charset="-122"/>
                        <a:cs typeface="楷体"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altLang="en-US" sz="2000" b="1">
                          <a:latin typeface="楷体" pitchFamily="49" charset="-122"/>
                          <a:ea typeface="楷体" pitchFamily="49" charset="-122"/>
                          <a:cs typeface="宋体" pitchFamily="2" charset="-122"/>
                        </a:rPr>
                        <a:t>1</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altLang="en-US" sz="2000" b="1">
                          <a:latin typeface="楷体" pitchFamily="49" charset="-122"/>
                          <a:ea typeface="楷体" pitchFamily="49" charset="-122"/>
                          <a:cs typeface="宋体" pitchFamily="2" charset="-122"/>
                        </a:rPr>
                        <a:t>3</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altLang="en-US" sz="2000" b="1">
                          <a:latin typeface="楷体" pitchFamily="49" charset="-122"/>
                          <a:ea typeface="楷体" pitchFamily="49" charset="-122"/>
                          <a:cs typeface="宋体" pitchFamily="2" charset="-122"/>
                        </a:rPr>
                        <a:t>2</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altLang="en-US" sz="2000" b="1">
                          <a:latin typeface="楷体" pitchFamily="49" charset="-122"/>
                          <a:ea typeface="楷体" pitchFamily="49" charset="-122"/>
                          <a:cs typeface="宋体" pitchFamily="2" charset="-122"/>
                        </a:rPr>
                        <a:t>4</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533400">
                <a:tc>
                  <a:txBody>
                    <a:bodyPr wrap="square"/>
                    <a:p>
                      <a:pPr indent="0" algn="ctr">
                        <a:buNone/>
                      </a:pPr>
                      <a:r>
                        <a:rPr lang="en-US" sz="2000" b="1">
                          <a:latin typeface="楷体" pitchFamily="49" charset="-122"/>
                          <a:ea typeface="楷体" pitchFamily="49" charset="-122"/>
                          <a:cs typeface="楷体" pitchFamily="49" charset="-122"/>
                        </a:rPr>
                        <a:t>1913年工业产量</a:t>
                      </a:r>
                      <a:endParaRPr lang="en-US" sz="2000" b="1">
                        <a:latin typeface="楷体" pitchFamily="49" charset="-122"/>
                        <a:ea typeface="楷体" pitchFamily="49" charset="-122"/>
                        <a:cs typeface="楷体" pitchFamily="49" charset="-122"/>
                      </a:endParaRPr>
                    </a:p>
                    <a:p>
                      <a:pPr indent="0" algn="ctr">
                        <a:buNone/>
                      </a:pPr>
                      <a:r>
                        <a:rPr lang="en-US" sz="2000" b="1">
                          <a:latin typeface="楷体" pitchFamily="49" charset="-122"/>
                          <a:ea typeface="楷体" pitchFamily="49" charset="-122"/>
                          <a:cs typeface="楷体" pitchFamily="49" charset="-122"/>
                        </a:rPr>
                        <a:t>居世界位次</a:t>
                      </a:r>
                      <a:endParaRPr lang="en-US" altLang="en-US" sz="2000" b="1">
                        <a:latin typeface="楷体" pitchFamily="49" charset="-122"/>
                        <a:ea typeface="楷体" pitchFamily="49" charset="-122"/>
                        <a:cs typeface="楷体"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sz="2000" b="1">
                          <a:latin typeface="楷体" pitchFamily="49" charset="-122"/>
                          <a:ea typeface="楷体" pitchFamily="49" charset="-122"/>
                          <a:cs typeface="宋体" pitchFamily="2" charset="-122"/>
                        </a:rPr>
                        <a:t>3</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sz="2000" b="1">
                          <a:latin typeface="楷体" pitchFamily="49" charset="-122"/>
                          <a:ea typeface="楷体" pitchFamily="49" charset="-122"/>
                          <a:cs typeface="宋体" pitchFamily="2" charset="-122"/>
                        </a:rPr>
                        <a:t>2</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sz="2000" b="1">
                          <a:latin typeface="楷体" pitchFamily="49" charset="-122"/>
                          <a:ea typeface="楷体" pitchFamily="49" charset="-122"/>
                          <a:cs typeface="宋体" pitchFamily="2" charset="-122"/>
                        </a:rPr>
                        <a:t>4</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sz="2000" b="1">
                          <a:latin typeface="楷体" pitchFamily="49" charset="-122"/>
                          <a:ea typeface="楷体" pitchFamily="49" charset="-122"/>
                          <a:cs typeface="宋体" pitchFamily="2" charset="-122"/>
                        </a:rPr>
                        <a:t>1</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533400">
                <a:tc>
                  <a:txBody>
                    <a:bodyPr wrap="square"/>
                    <a:p>
                      <a:pPr indent="0" algn="ctr">
                        <a:buNone/>
                      </a:pPr>
                      <a:r>
                        <a:rPr lang="en-US" sz="2000" b="1">
                          <a:latin typeface="楷体" pitchFamily="49" charset="-122"/>
                          <a:ea typeface="楷体" pitchFamily="49" charset="-122"/>
                          <a:cs typeface="楷体" pitchFamily="49" charset="-122"/>
                        </a:rPr>
                        <a:t>1870—1913年</a:t>
                      </a:r>
                      <a:endParaRPr lang="en-US" sz="2000" b="1">
                        <a:latin typeface="楷体" pitchFamily="49" charset="-122"/>
                        <a:ea typeface="楷体" pitchFamily="49" charset="-122"/>
                        <a:cs typeface="楷体" pitchFamily="49" charset="-122"/>
                      </a:endParaRPr>
                    </a:p>
                    <a:p>
                      <a:pPr indent="0" algn="ctr">
                        <a:buNone/>
                      </a:pPr>
                      <a:r>
                        <a:rPr lang="en-US" sz="2000" b="1">
                          <a:latin typeface="楷体" pitchFamily="49" charset="-122"/>
                          <a:ea typeface="楷体" pitchFamily="49" charset="-122"/>
                          <a:cs typeface="楷体" pitchFamily="49" charset="-122"/>
                        </a:rPr>
                        <a:t>工业增长倍数</a:t>
                      </a:r>
                      <a:endParaRPr lang="en-US" altLang="en-US" sz="2000" b="1">
                        <a:latin typeface="楷体" pitchFamily="49" charset="-122"/>
                        <a:ea typeface="楷体" pitchFamily="49" charset="-122"/>
                        <a:cs typeface="楷体"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sz="2000" b="1">
                          <a:latin typeface="楷体" pitchFamily="49" charset="-122"/>
                          <a:ea typeface="楷体" pitchFamily="49" charset="-122"/>
                          <a:cs typeface="宋体" pitchFamily="2" charset="-122"/>
                        </a:rPr>
                        <a:t>1.3</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sz="2000" b="1">
                          <a:latin typeface="楷体" pitchFamily="49" charset="-122"/>
                          <a:ea typeface="楷体" pitchFamily="49" charset="-122"/>
                          <a:cs typeface="宋体" pitchFamily="2" charset="-122"/>
                        </a:rPr>
                        <a:t>4.6</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sz="2000" b="1">
                          <a:latin typeface="楷体" pitchFamily="49" charset="-122"/>
                          <a:ea typeface="楷体" pitchFamily="49" charset="-122"/>
                          <a:cs typeface="宋体" pitchFamily="2" charset="-122"/>
                        </a:rPr>
                        <a:t>1.9</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sz="2000" b="1">
                          <a:latin typeface="楷体" pitchFamily="49" charset="-122"/>
                          <a:ea typeface="楷体" pitchFamily="49" charset="-122"/>
                          <a:cs typeface="宋体" pitchFamily="2" charset="-122"/>
                        </a:rPr>
                        <a:t>8.1</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r h="533400">
                <a:tc>
                  <a:txBody>
                    <a:bodyPr wrap="square"/>
                    <a:p>
                      <a:pPr indent="0" algn="ctr">
                        <a:buNone/>
                      </a:pPr>
                      <a:r>
                        <a:rPr lang="en-US" sz="2000" b="1">
                          <a:latin typeface="楷体" pitchFamily="49" charset="-122"/>
                          <a:ea typeface="楷体" pitchFamily="49" charset="-122"/>
                          <a:cs typeface="楷体" pitchFamily="49" charset="-122"/>
                        </a:rPr>
                        <a:t>1913年殖民地面积</a:t>
                      </a:r>
                      <a:endParaRPr lang="en-US" sz="2000" b="1">
                        <a:latin typeface="楷体" pitchFamily="49" charset="-122"/>
                        <a:ea typeface="楷体" pitchFamily="49" charset="-122"/>
                        <a:cs typeface="楷体" pitchFamily="49" charset="-122"/>
                      </a:endParaRPr>
                    </a:p>
                    <a:p>
                      <a:pPr indent="0" algn="ctr">
                        <a:buNone/>
                      </a:pPr>
                      <a:r>
                        <a:rPr lang="en-US" sz="2000" b="1">
                          <a:latin typeface="楷体" pitchFamily="49" charset="-122"/>
                          <a:ea typeface="楷体" pitchFamily="49" charset="-122"/>
                          <a:cs typeface="楷体" pitchFamily="49" charset="-122"/>
                        </a:rPr>
                        <a:t>所占位次</a:t>
                      </a:r>
                      <a:endParaRPr lang="en-US" altLang="en-US" sz="2000" b="1">
                        <a:latin typeface="楷体" pitchFamily="49" charset="-122"/>
                        <a:ea typeface="楷体" pitchFamily="49" charset="-122"/>
                        <a:cs typeface="楷体" pitchFamily="49"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sz="2000" b="1">
                          <a:latin typeface="楷体" pitchFamily="49" charset="-122"/>
                          <a:ea typeface="楷体" pitchFamily="49" charset="-122"/>
                          <a:cs typeface="宋体" pitchFamily="2" charset="-122"/>
                        </a:rPr>
                        <a:t>1</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sz="2000" b="1">
                          <a:latin typeface="楷体" pitchFamily="49" charset="-122"/>
                          <a:ea typeface="楷体" pitchFamily="49" charset="-122"/>
                          <a:cs typeface="宋体" pitchFamily="2" charset="-122"/>
                        </a:rPr>
                        <a:t>4</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sz="2000" b="1">
                          <a:latin typeface="楷体" pitchFamily="49" charset="-122"/>
                          <a:ea typeface="楷体" pitchFamily="49" charset="-122"/>
                          <a:cs typeface="宋体" pitchFamily="2" charset="-122"/>
                        </a:rPr>
                        <a:t>2</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c>
                  <a:txBody>
                    <a:bodyPr wrap="square"/>
                    <a:p>
                      <a:pPr indent="0" algn="ctr">
                        <a:buNone/>
                      </a:pPr>
                      <a:r>
                        <a:rPr lang="en-US" sz="2000" b="1">
                          <a:latin typeface="楷体" pitchFamily="49" charset="-122"/>
                          <a:ea typeface="楷体" pitchFamily="49" charset="-122"/>
                          <a:cs typeface="宋体" pitchFamily="2" charset="-122"/>
                        </a:rPr>
                        <a:t>5</a:t>
                      </a:r>
                      <a:endParaRPr lang="en-US" altLang="en-US" sz="2000" b="1">
                        <a:latin typeface="楷体" pitchFamily="49" charset="-122"/>
                        <a:ea typeface="楷体" pitchFamily="49" charset="-122"/>
                        <a:cs typeface="宋体"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tr>
            </a:tbl>
          </a:graphicData>
        </a:graphic>
      </p:graphicFrame>
      <p:grpSp>
        <p:nvGrpSpPr>
          <p:cNvPr id="6" name="组合 5"/>
          <p:cNvGrpSpPr/>
          <p:nvPr/>
        </p:nvGrpSpPr>
        <p:grpSpPr>
          <a:xfrm>
            <a:off x="8943975" y="2106295"/>
            <a:ext cx="1465580" cy="576580"/>
            <a:chOff x="11509" y="3523"/>
            <a:chExt cx="2308" cy="908"/>
          </a:xfrm>
        </p:grpSpPr>
        <p:sp>
          <p:nvSpPr>
            <p:cNvPr id="8" name="椭圆 7"/>
            <p:cNvSpPr/>
            <p:nvPr/>
          </p:nvSpPr>
          <p:spPr>
            <a:xfrm>
              <a:off x="11509" y="3532"/>
              <a:ext cx="1154" cy="899"/>
            </a:xfrm>
            <a:prstGeom prst="ellipse">
              <a:avLst/>
            </a:prstGeom>
            <a:noFill/>
            <a:ln w="76200">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p>
          </p:txBody>
        </p:sp>
        <p:sp>
          <p:nvSpPr>
            <p:cNvPr id="9" name="椭圆 8"/>
            <p:cNvSpPr/>
            <p:nvPr/>
          </p:nvSpPr>
          <p:spPr>
            <a:xfrm>
              <a:off x="12663" y="3523"/>
              <a:ext cx="1154" cy="899"/>
            </a:xfrm>
            <a:prstGeom prst="ellipse">
              <a:avLst/>
            </a:prstGeom>
            <a:noFill/>
            <a:ln w="76200">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p>
          </p:txBody>
        </p:sp>
      </p:grpSp>
      <p:pic>
        <p:nvPicPr>
          <p:cNvPr id="11269" name="图片 6"/>
          <p:cNvPicPr>
            <a:picLocks noChangeAspect="1"/>
          </p:cNvPicPr>
          <p:nvPr/>
        </p:nvPicPr>
        <p:blipFill>
          <a:blip r:embed="rId2"/>
          <a:srcRect t="23401"/>
          <a:stretch>
            <a:fillRect/>
          </a:stretch>
        </p:blipFill>
        <p:spPr>
          <a:xfrm>
            <a:off x="221615" y="2068195"/>
            <a:ext cx="6166485" cy="3082925"/>
          </a:xfrm>
          <a:prstGeom prst="rect">
            <a:avLst/>
          </a:prstGeom>
          <a:noFill/>
          <a:ln w="9525" cap="flat" cmpd="sng">
            <a:solidFill>
              <a:schemeClr val="tx1"/>
            </a:solidFill>
            <a:prstDash val="solid"/>
            <a:round/>
            <a:headEnd type="none" w="med" len="med"/>
            <a:tailEnd type="none" w="med" len="med"/>
          </a:ln>
        </p:spPr>
      </p:pic>
      <p:sp>
        <p:nvSpPr>
          <p:cNvPr id="11270" name="文本框 9"/>
          <p:cNvSpPr txBox="1"/>
          <p:nvPr/>
        </p:nvSpPr>
        <p:spPr>
          <a:xfrm>
            <a:off x="338138" y="5372100"/>
            <a:ext cx="6373812" cy="398780"/>
          </a:xfrm>
          <a:prstGeom prst="rect">
            <a:avLst/>
          </a:prstGeom>
          <a:noFill/>
          <a:ln w="9525">
            <a:noFill/>
          </a:ln>
        </p:spPr>
        <p:txBody>
          <a:bodyPr wrap="square" anchor="t" anchorCtr="0">
            <a:spAutoFit/>
          </a:bodyPr>
          <a:p>
            <a:pPr indent="0"/>
            <a:r>
              <a:rPr lang="zh-CN" altLang="zh-CN" sz="2000" b="1">
                <a:latin typeface="Kaiti SC Bold" panose="02010600040101010101" charset="-122"/>
                <a:ea typeface="Kaiti SC Bold" panose="02010600040101010101" charset="-122"/>
                <a:cs typeface="Kaiti SC Bold" panose="02010600040101010101" charset="-122"/>
              </a:rPr>
              <a:t>材料</a:t>
            </a:r>
            <a:r>
              <a:rPr lang="en-US" altLang="zh-CN" sz="2000" b="1">
                <a:latin typeface="Kaiti SC Bold" panose="02010600040101010101" charset="-122"/>
                <a:ea typeface="Kaiti SC Bold" panose="02010600040101010101" charset="-122"/>
                <a:cs typeface="Kaiti SC Bold" panose="02010600040101010101" charset="-122"/>
              </a:rPr>
              <a:t>1</a:t>
            </a:r>
            <a:r>
              <a:rPr lang="en-US" altLang="zh-CN" sz="2000" b="1">
                <a:latin typeface="Kaiti SC Bold" panose="02010600040101010101" charset="-122"/>
                <a:ea typeface="Kaiti SC Bold" panose="02010600040101010101" charset="-122"/>
                <a:cs typeface="Kaiti SC Bold" panose="02010600040101010101" charset="-122"/>
              </a:rPr>
              <a:t>:</a:t>
            </a:r>
            <a:r>
              <a:rPr lang="zh-CN" altLang="zh-CN" sz="2000" b="1">
                <a:latin typeface="Kaiti SC Bold" panose="02010600040101010101" charset="-122"/>
                <a:ea typeface="Kaiti SC Bold" panose="02010600040101010101" charset="-122"/>
                <a:cs typeface="Kaiti SC Bold" panose="02010600040101010101" charset="-122"/>
              </a:rPr>
              <a:t>帝国主义列强瓜分世界示意图（</a:t>
            </a:r>
            <a:r>
              <a:rPr lang="en-US" altLang="zh-CN" sz="2000" b="1">
                <a:latin typeface="Kaiti SC Bold" panose="02010600040101010101" charset="-122"/>
                <a:ea typeface="Kaiti SC Bold" panose="02010600040101010101" charset="-122"/>
                <a:cs typeface="Kaiti SC Bold" panose="02010600040101010101" charset="-122"/>
              </a:rPr>
              <a:t>1914</a:t>
            </a:r>
            <a:r>
              <a:rPr lang="zh-CN" altLang="en-US" sz="2000" b="1">
                <a:latin typeface="Kaiti SC Bold" panose="02010600040101010101" charset="-122"/>
                <a:ea typeface="Kaiti SC Bold" panose="02010600040101010101" charset="-122"/>
                <a:cs typeface="Kaiti SC Bold" panose="02010600040101010101" charset="-122"/>
              </a:rPr>
              <a:t>年）</a:t>
            </a:r>
            <a:endParaRPr lang="zh-CN" altLang="en-US" sz="2000" b="1">
              <a:latin typeface="Kaiti SC Bold" panose="02010600040101010101" charset="-122"/>
              <a:ea typeface="Kaiti SC Bold" panose="02010600040101010101" charset="-122"/>
              <a:cs typeface="Kaiti SC Bold" panose="02010600040101010101" charset="-122"/>
            </a:endParaRPr>
          </a:p>
        </p:txBody>
      </p:sp>
      <p:sp>
        <p:nvSpPr>
          <p:cNvPr id="11" name="文本框 10"/>
          <p:cNvSpPr txBox="1"/>
          <p:nvPr/>
        </p:nvSpPr>
        <p:spPr>
          <a:xfrm>
            <a:off x="72390" y="1392873"/>
            <a:ext cx="12045315" cy="429895"/>
          </a:xfrm>
          <a:prstGeom prst="rect">
            <a:avLst/>
          </a:prstGeom>
          <a:noFill/>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vertOverflow="overflow" horzOverflow="overflow" vert="horz" wrap="square" numCol="1" spcCol="0" rtlCol="0" fromWordArt="0" anchor="ctr" anchorCtr="0" forceAA="0" compatLnSpc="1">
            <a:spAutoFit/>
          </a:bodyPr>
          <a:p>
            <a:pPr lvl="0" algn="ctr">
              <a:buClrTx/>
              <a:buSzTx/>
              <a:buFontTx/>
            </a:pPr>
            <a:r>
              <a:rPr lang="zh-CN" altLang="en-US" sz="2200" b="1">
                <a:latin typeface="方正清楷 简" panose="02000500000000000000" charset="-122"/>
                <a:ea typeface="方正清楷 简" panose="02000500000000000000" charset="-122"/>
                <a:cs typeface="方正清楷 简" panose="02000500000000000000" charset="-122"/>
                <a:sym typeface="+mn-ea"/>
              </a:rPr>
              <a:t>思考1：据材料1、</a:t>
            </a:r>
            <a:r>
              <a:rPr lang="en-US" altLang="zh-CN" sz="2200" b="1">
                <a:latin typeface="方正清楷 简" panose="02000500000000000000" charset="-122"/>
                <a:ea typeface="方正清楷 简" panose="02000500000000000000" charset="-122"/>
                <a:cs typeface="方正清楷 简" panose="02000500000000000000" charset="-122"/>
                <a:sym typeface="+mn-ea"/>
              </a:rPr>
              <a:t>2</a:t>
            </a:r>
            <a:r>
              <a:rPr lang="zh-CN" altLang="en-US" sz="2200" b="1">
                <a:latin typeface="方正清楷 简" panose="02000500000000000000" charset="-122"/>
                <a:ea typeface="方正清楷 简" panose="02000500000000000000" charset="-122"/>
                <a:cs typeface="方正清楷 简" panose="02000500000000000000" charset="-122"/>
                <a:sym typeface="+mn-ea"/>
              </a:rPr>
              <a:t>及所学，试从</a:t>
            </a:r>
            <a:r>
              <a:rPr lang="zh-CN" altLang="en-US" sz="2200" b="1">
                <a:highlight>
                  <a:srgbClr val="FFFF00"/>
                </a:highlight>
                <a:latin typeface="方正清楷 简" panose="02000500000000000000" charset="-122"/>
                <a:ea typeface="方正清楷 简" panose="02000500000000000000" charset="-122"/>
                <a:cs typeface="方正清楷 简" panose="02000500000000000000" charset="-122"/>
                <a:sym typeface="+mn-ea"/>
              </a:rPr>
              <a:t>发展趋势、面临挑战</a:t>
            </a:r>
            <a:r>
              <a:rPr lang="zh-CN" altLang="en-US" sz="2200" b="1">
                <a:latin typeface="方正清楷 简" panose="02000500000000000000" charset="-122"/>
                <a:ea typeface="方正清楷 简" panose="02000500000000000000" charset="-122"/>
                <a:cs typeface="方正清楷 简" panose="02000500000000000000" charset="-122"/>
                <a:sym typeface="+mn-ea"/>
              </a:rPr>
              <a:t>的视角指出20世纪初欧洲社会的现状。</a:t>
            </a:r>
            <a:endParaRPr lang="zh-CN" altLang="en-US" sz="2200" b="1">
              <a:latin typeface="方正清楷 简" panose="02000500000000000000" charset="-122"/>
              <a:ea typeface="方正清楷 简" panose="02000500000000000000" charset="-122"/>
              <a:cs typeface="方正清楷 简" panose="02000500000000000000" charset="-122"/>
              <a:sym typeface="+mn-ea"/>
            </a:endParaRPr>
          </a:p>
        </p:txBody>
      </p:sp>
      <p:sp>
        <p:nvSpPr>
          <p:cNvPr id="13" name="文本框 12"/>
          <p:cNvSpPr txBox="1"/>
          <p:nvPr/>
        </p:nvSpPr>
        <p:spPr>
          <a:xfrm>
            <a:off x="6388100" y="5146040"/>
            <a:ext cx="5803900" cy="706755"/>
          </a:xfrm>
          <a:prstGeom prst="rect">
            <a:avLst/>
          </a:prstGeom>
          <a:noFill/>
          <a:ln w="9525">
            <a:noFill/>
          </a:ln>
        </p:spPr>
        <p:txBody>
          <a:bodyPr wrap="square">
            <a:spAutoFit/>
          </a:bodyPr>
          <a:p>
            <a:pPr indent="0" algn="ctr"/>
            <a:r>
              <a:rPr lang="zh-CN" sz="2000" b="1">
                <a:solidFill>
                  <a:schemeClr val="tx1"/>
                </a:solidFill>
                <a:latin typeface="Kaiti SC Bold" panose="02010600040101010101" charset="-122"/>
                <a:ea typeface="Kaiti SC Bold" panose="02010600040101010101" charset="-122"/>
                <a:cs typeface="Kaiti SC Bold" panose="02010600040101010101" charset="-122"/>
              </a:rPr>
              <a:t>材料</a:t>
            </a:r>
            <a:r>
              <a:rPr lang="en-US" altLang="zh-CN" sz="2000" b="1">
                <a:solidFill>
                  <a:schemeClr val="tx1"/>
                </a:solidFill>
                <a:latin typeface="Kaiti SC Bold" panose="02010600040101010101" charset="-122"/>
                <a:ea typeface="Kaiti SC Bold" panose="02010600040101010101" charset="-122"/>
                <a:cs typeface="Kaiti SC Bold" panose="02010600040101010101" charset="-122"/>
              </a:rPr>
              <a:t>2</a:t>
            </a:r>
            <a:r>
              <a:rPr lang="en-US" altLang="zh-CN" sz="2000" b="1">
                <a:solidFill>
                  <a:schemeClr val="tx1"/>
                </a:solidFill>
                <a:latin typeface="Kaiti SC Bold" panose="02010600040101010101" charset="-122"/>
                <a:ea typeface="Kaiti SC Bold" panose="02010600040101010101" charset="-122"/>
                <a:cs typeface="Kaiti SC Bold" panose="02010600040101010101" charset="-122"/>
              </a:rPr>
              <a:t>:</a:t>
            </a:r>
            <a:endParaRPr lang="en-US" altLang="zh-CN" sz="2000" b="1">
              <a:solidFill>
                <a:schemeClr val="tx1"/>
              </a:solidFill>
              <a:latin typeface="Kaiti SC Bold" panose="02010600040101010101" charset="-122"/>
              <a:ea typeface="Kaiti SC Bold" panose="02010600040101010101" charset="-122"/>
              <a:cs typeface="Kaiti SC Bold" panose="02010600040101010101" charset="-122"/>
            </a:endParaRPr>
          </a:p>
          <a:p>
            <a:pPr indent="0" algn="ctr"/>
            <a:r>
              <a:rPr lang="zh-CN" sz="2000" b="1">
                <a:solidFill>
                  <a:schemeClr val="tx1"/>
                </a:solidFill>
                <a:latin typeface="Kaiti SC Bold" panose="02010600040101010101" charset="-122"/>
                <a:ea typeface="Kaiti SC Bold" panose="02010600040101010101" charset="-122"/>
                <a:cs typeface="Kaiti SC Bold" panose="02010600040101010101" charset="-122"/>
              </a:rPr>
              <a:t>一战前英德法美工业发展与殖民地占有位次对比表</a:t>
            </a:r>
            <a:endParaRPr lang="zh-CN" altLang="en-US" sz="2000" b="1">
              <a:solidFill>
                <a:schemeClr val="tx1"/>
              </a:solidFill>
              <a:latin typeface="Kaiti SC Bold" panose="02010600040101010101" charset="-122"/>
              <a:ea typeface="Kaiti SC Bold" panose="02010600040101010101" charset="-122"/>
              <a:cs typeface="Kaiti SC Bold" panose="02010600040101010101" charset="-122"/>
            </a:endParaRPr>
          </a:p>
        </p:txBody>
      </p:sp>
      <p:sp>
        <p:nvSpPr>
          <p:cNvPr id="103" name="文本框 102"/>
          <p:cNvSpPr txBox="1"/>
          <p:nvPr/>
        </p:nvSpPr>
        <p:spPr>
          <a:xfrm>
            <a:off x="221615" y="2948940"/>
            <a:ext cx="6166485" cy="1291590"/>
          </a:xfrm>
          <a:prstGeom prst="rect">
            <a:avLst/>
          </a:prstGeom>
          <a:solidFill>
            <a:srgbClr val="C00000"/>
          </a:solidFill>
          <a:ln w="9525">
            <a:noFill/>
          </a:ln>
        </p:spPr>
        <p:txBody>
          <a:bodyPr wrap="square">
            <a:spAutoFit/>
          </a:bodyPr>
          <a:p>
            <a:pPr indent="0" algn="ctr"/>
            <a:r>
              <a:rPr lang="zh-CN" sz="2600" b="1">
                <a:solidFill>
                  <a:srgbClr val="FFFF00"/>
                </a:solidFill>
                <a:latin typeface="微软雅黑" charset="-122"/>
                <a:ea typeface="微软雅黑" charset="-122"/>
                <a:cs typeface="微软雅黑" charset="-122"/>
              </a:rPr>
              <a:t>19世纪末20世纪初，</a:t>
            </a:r>
            <a:endParaRPr lang="zh-CN" sz="2600" b="1">
              <a:solidFill>
                <a:srgbClr val="FFFF00"/>
              </a:solidFill>
              <a:latin typeface="微软雅黑" charset="-122"/>
              <a:ea typeface="微软雅黑" charset="-122"/>
              <a:cs typeface="微软雅黑" charset="-122"/>
            </a:endParaRPr>
          </a:p>
          <a:p>
            <a:pPr indent="0" algn="ctr"/>
            <a:r>
              <a:rPr lang="zh-CN" sz="2600" b="1">
                <a:solidFill>
                  <a:srgbClr val="FFFF00"/>
                </a:solidFill>
                <a:latin typeface="微软雅黑" charset="-122"/>
                <a:ea typeface="微软雅黑" charset="-122"/>
                <a:cs typeface="微软雅黑" charset="-122"/>
              </a:rPr>
              <a:t>主要资本主义国家发展到帝国主义阶段，</a:t>
            </a:r>
            <a:endParaRPr lang="zh-CN" sz="2600" b="1">
              <a:solidFill>
                <a:srgbClr val="FFFF00"/>
              </a:solidFill>
              <a:latin typeface="微软雅黑" charset="-122"/>
              <a:ea typeface="微软雅黑" charset="-122"/>
              <a:cs typeface="微软雅黑" charset="-122"/>
            </a:endParaRPr>
          </a:p>
          <a:p>
            <a:pPr indent="0" algn="ctr"/>
            <a:r>
              <a:rPr lang="zh-CN" sz="2600" b="1">
                <a:solidFill>
                  <a:srgbClr val="FFFF00"/>
                </a:solidFill>
                <a:latin typeface="微软雅黑" charset="-122"/>
                <a:ea typeface="微软雅黑" charset="-122"/>
                <a:cs typeface="微软雅黑" charset="-122"/>
              </a:rPr>
              <a:t>进行</a:t>
            </a:r>
            <a:r>
              <a:rPr lang="zh-CN" sz="2600" b="1">
                <a:solidFill>
                  <a:srgbClr val="FFFF00"/>
                </a:solidFill>
                <a:latin typeface="微软雅黑" charset="-122"/>
                <a:ea typeface="微软雅黑" charset="-122"/>
                <a:cs typeface="微软雅黑" charset="-122"/>
              </a:rPr>
              <a:t>资本输出，掀起瓜分世界的狂潮。</a:t>
            </a:r>
            <a:endParaRPr lang="zh-CN" altLang="en-US" sz="2600" b="1">
              <a:solidFill>
                <a:srgbClr val="FFFF00"/>
              </a:solidFill>
              <a:latin typeface="微软雅黑" charset="-122"/>
              <a:ea typeface="微软雅黑" charset="-122"/>
              <a:cs typeface="微软雅黑" charset="-122"/>
            </a:endParaRPr>
          </a:p>
        </p:txBody>
      </p:sp>
      <p:sp>
        <p:nvSpPr>
          <p:cNvPr id="18" name="文本框 17"/>
          <p:cNvSpPr txBox="1"/>
          <p:nvPr/>
        </p:nvSpPr>
        <p:spPr>
          <a:xfrm>
            <a:off x="6508750" y="2938780"/>
            <a:ext cx="5561965" cy="1291590"/>
          </a:xfrm>
          <a:prstGeom prst="rect">
            <a:avLst/>
          </a:prstGeom>
          <a:solidFill>
            <a:srgbClr val="C00000"/>
          </a:solidFill>
          <a:ln w="9525">
            <a:noFill/>
          </a:ln>
        </p:spPr>
        <p:txBody>
          <a:bodyPr wrap="square">
            <a:spAutoFit/>
          </a:bodyPr>
          <a:p>
            <a:pPr indent="0" algn="ctr"/>
            <a:r>
              <a:rPr lang="zh-CN" sz="2600" b="1">
                <a:solidFill>
                  <a:srgbClr val="FFFF00"/>
                </a:solidFill>
                <a:latin typeface="微软雅黑" charset="-122"/>
                <a:ea typeface="微软雅黑" charset="-122"/>
                <a:cs typeface="微软雅黑" charset="-122"/>
              </a:rPr>
              <a:t>帝国主义各国政治经济发展不平衡，</a:t>
            </a:r>
            <a:endParaRPr lang="zh-CN" sz="2600" b="1">
              <a:solidFill>
                <a:srgbClr val="FFFF00"/>
              </a:solidFill>
              <a:latin typeface="微软雅黑" charset="-122"/>
              <a:ea typeface="微软雅黑" charset="-122"/>
              <a:cs typeface="微软雅黑" charset="-122"/>
            </a:endParaRPr>
          </a:p>
          <a:p>
            <a:pPr indent="0" algn="ctr"/>
            <a:r>
              <a:rPr lang="zh-CN" sz="2600" b="1">
                <a:solidFill>
                  <a:srgbClr val="FFFF00"/>
                </a:solidFill>
                <a:latin typeface="微软雅黑" charset="-122"/>
                <a:ea typeface="微软雅黑" charset="-122"/>
                <a:cs typeface="微软雅黑" charset="-122"/>
              </a:rPr>
              <a:t>导致它们的实力对比发生重大变化。</a:t>
            </a:r>
            <a:endParaRPr lang="zh-CN" sz="2600" b="1">
              <a:solidFill>
                <a:srgbClr val="FFFF00"/>
              </a:solidFill>
              <a:latin typeface="微软雅黑" charset="-122"/>
              <a:ea typeface="微软雅黑" charset="-122"/>
              <a:cs typeface="微软雅黑" charset="-122"/>
            </a:endParaRPr>
          </a:p>
          <a:p>
            <a:pPr indent="0" algn="ctr"/>
            <a:r>
              <a:rPr lang="zh-CN" sz="2600" b="1">
                <a:solidFill>
                  <a:srgbClr val="FFFF00"/>
                </a:solidFill>
                <a:latin typeface="微软雅黑" charset="-122"/>
                <a:ea typeface="微软雅黑" charset="-122"/>
                <a:cs typeface="微软雅黑" charset="-122"/>
              </a:rPr>
              <a:t>（根本</a:t>
            </a:r>
            <a:r>
              <a:rPr lang="zh-CN" sz="2600" b="1">
                <a:solidFill>
                  <a:srgbClr val="FFFF00"/>
                </a:solidFill>
                <a:latin typeface="微软雅黑" charset="-122"/>
                <a:ea typeface="微软雅黑" charset="-122"/>
                <a:cs typeface="微软雅黑" charset="-122"/>
              </a:rPr>
              <a:t>原因）</a:t>
            </a:r>
            <a:endParaRPr lang="zh-CN" sz="2600" b="1">
              <a:solidFill>
                <a:srgbClr val="FFFF00"/>
              </a:solidFill>
              <a:latin typeface="微软雅黑" charset="-122"/>
              <a:ea typeface="微软雅黑" charset="-122"/>
              <a:cs typeface="微软雅黑"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269"/>
                                        </p:tgtEl>
                                        <p:attrNameLst>
                                          <p:attrName>style.visibility</p:attrName>
                                        </p:attrNameLst>
                                      </p:cBhvr>
                                      <p:to>
                                        <p:strVal val="visible"/>
                                      </p:to>
                                    </p:set>
                                    <p:anim calcmode="lin" valueType="num">
                                      <p:cBhvr additive="base">
                                        <p:cTn id="23" dur="500" fill="hold"/>
                                        <p:tgtEl>
                                          <p:spTgt spid="11269"/>
                                        </p:tgtEl>
                                        <p:attrNameLst>
                                          <p:attrName>ppt_x</p:attrName>
                                        </p:attrNameLst>
                                      </p:cBhvr>
                                      <p:tavLst>
                                        <p:tav tm="0">
                                          <p:val>
                                            <p:strVal val="#ppt_x"/>
                                          </p:val>
                                        </p:tav>
                                        <p:tav tm="100000">
                                          <p:val>
                                            <p:strVal val="#ppt_x"/>
                                          </p:val>
                                        </p:tav>
                                      </p:tavLst>
                                    </p:anim>
                                    <p:anim calcmode="lin" valueType="num">
                                      <p:cBhvr additive="base">
                                        <p:cTn id="24" dur="500" fill="hold"/>
                                        <p:tgtEl>
                                          <p:spTgt spid="1126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270"/>
                                        </p:tgtEl>
                                        <p:attrNameLst>
                                          <p:attrName>style.visibility</p:attrName>
                                        </p:attrNameLst>
                                      </p:cBhvr>
                                      <p:to>
                                        <p:strVal val="visible"/>
                                      </p:to>
                                    </p:set>
                                    <p:anim calcmode="lin" valueType="num">
                                      <p:cBhvr additive="base">
                                        <p:cTn id="27" dur="500" fill="hold"/>
                                        <p:tgtEl>
                                          <p:spTgt spid="11270"/>
                                        </p:tgtEl>
                                        <p:attrNameLst>
                                          <p:attrName>ppt_x</p:attrName>
                                        </p:attrNameLst>
                                      </p:cBhvr>
                                      <p:tavLst>
                                        <p:tav tm="0">
                                          <p:val>
                                            <p:strVal val="#ppt_x"/>
                                          </p:val>
                                        </p:tav>
                                        <p:tav tm="100000">
                                          <p:val>
                                            <p:strVal val="#ppt_x"/>
                                          </p:val>
                                        </p:tav>
                                      </p:tavLst>
                                    </p:anim>
                                    <p:anim calcmode="lin" valueType="num">
                                      <p:cBhvr additive="base">
                                        <p:cTn id="28" dur="500" fill="hold"/>
                                        <p:tgtEl>
                                          <p:spTgt spid="1127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1" grpId="0" bldLvl="0" animBg="1"/>
      <p:bldP spid="103" grpId="0" bldLvl="0" animBg="1"/>
      <p:bldP spid="18" grpId="0" bldLvl="0" animBg="1"/>
      <p:bldP spid="11270"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一、秩序</a:t>
            </a:r>
            <a:r>
              <a:rPr lang="zh-CN" altLang="en-US" b="1">
                <a:solidFill>
                  <a:srgbClr val="C00000"/>
                </a:solidFill>
                <a:latin typeface="黑体" charset="-122"/>
                <a:ea typeface="黑体" charset="-122"/>
                <a:cs typeface="黑体" charset="-122"/>
              </a:rPr>
              <a:t>失衡</a:t>
            </a:r>
            <a:r>
              <a:rPr lang="zh-CN" altLang="en-US" b="1">
                <a:solidFill>
                  <a:schemeClr val="accent1">
                    <a:lumMod val="50000"/>
                  </a:schemeClr>
                </a:solidFill>
                <a:latin typeface="黑体" charset="-122"/>
                <a:ea typeface="黑体" charset="-122"/>
                <a:cs typeface="黑体" charset="-122"/>
              </a:rPr>
              <a:t>——帝国主义间矛盾交织</a:t>
            </a:r>
            <a:endParaRPr lang="zh-CN" altLang="en-US" b="1">
              <a:solidFill>
                <a:schemeClr val="accent1">
                  <a:lumMod val="50000"/>
                </a:schemeClr>
              </a:solidFill>
              <a:latin typeface="黑体" charset="-122"/>
              <a:ea typeface="黑体" charset="-122"/>
              <a:cs typeface="黑体" charset="-122"/>
            </a:endParaRPr>
          </a:p>
        </p:txBody>
      </p:sp>
      <p:sp>
        <p:nvSpPr>
          <p:cNvPr id="2" name="文本框 1"/>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探究一：根据材料及所学，从“帝国主义”视角，分析探究</a:t>
            </a:r>
            <a:r>
              <a:rPr lang="zh-CN" altLang="en-US" sz="2400" b="1" dirty="0">
                <a:latin typeface="黑体" charset="-122"/>
                <a:ea typeface="黑体" charset="-122"/>
                <a:sym typeface="+mn-ea"/>
              </a:rPr>
              <a:t>秩序失衡的原因。</a:t>
            </a:r>
            <a:endParaRPr lang="zh-CN" altLang="en-US" sz="2400" b="1" dirty="0">
              <a:solidFill>
                <a:schemeClr val="tx1"/>
              </a:solidFill>
              <a:latin typeface="黑体" charset="-122"/>
              <a:ea typeface="黑体" charset="-122"/>
            </a:endParaRPr>
          </a:p>
        </p:txBody>
      </p:sp>
      <p:sp>
        <p:nvSpPr>
          <p:cNvPr id="15" name="文本框 14"/>
          <p:cNvSpPr txBox="1"/>
          <p:nvPr/>
        </p:nvSpPr>
        <p:spPr>
          <a:xfrm>
            <a:off x="73025" y="1340485"/>
            <a:ext cx="12045950" cy="521970"/>
          </a:xfrm>
          <a:prstGeom prst="rect">
            <a:avLst/>
          </a:prstGeom>
          <a:noFill/>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p>
            <a:pPr algn="l"/>
            <a:r>
              <a:rPr lang="zh-CN" altLang="en-US" sz="2800" b="1">
                <a:latin typeface="方正清楷 简" panose="02000500000000000000" charset="-122"/>
                <a:ea typeface="方正清楷 简" panose="02000500000000000000" charset="-122"/>
                <a:cs typeface="方正清楷 简" panose="02000500000000000000" charset="-122"/>
              </a:rPr>
              <a:t>思考</a:t>
            </a:r>
            <a:r>
              <a:rPr lang="en-US" sz="2800" b="1">
                <a:latin typeface="方正清楷 简" panose="02000500000000000000" charset="-122"/>
                <a:ea typeface="方正清楷 简" panose="02000500000000000000" charset="-122"/>
                <a:cs typeface="方正清楷 简" panose="02000500000000000000" charset="-122"/>
              </a:rPr>
              <a:t>2</a:t>
            </a:r>
            <a:r>
              <a:rPr lang="zh-CN" altLang="en-US" sz="2800" b="1">
                <a:latin typeface="方正清楷 简" panose="02000500000000000000" charset="-122"/>
                <a:ea typeface="方正清楷 简" panose="02000500000000000000" charset="-122"/>
                <a:cs typeface="方正清楷 简" panose="02000500000000000000" charset="-122"/>
              </a:rPr>
              <a:t>：</a:t>
            </a:r>
            <a:r>
              <a:rPr lang="zh-CN" altLang="en-US" sz="2800" b="1">
                <a:latin typeface="方正清楷 简" panose="02000500000000000000" charset="-122"/>
                <a:ea typeface="方正清楷 简" panose="02000500000000000000" charset="-122"/>
                <a:cs typeface="方正清楷 简" panose="02000500000000000000" charset="-122"/>
                <a:sym typeface="+mn-ea"/>
              </a:rPr>
              <a:t>根据</a:t>
            </a:r>
            <a:r>
              <a:rPr lang="zh-CN" altLang="en-US" sz="2800" b="1">
                <a:latin typeface="方正清楷 简" panose="02000500000000000000" charset="-122"/>
                <a:ea typeface="方正清楷 简" panose="02000500000000000000" charset="-122"/>
                <a:cs typeface="方正清楷 简" panose="02000500000000000000" charset="-122"/>
                <a:sym typeface="+mn-ea"/>
              </a:rPr>
              <a:t>材料，</a:t>
            </a:r>
            <a:r>
              <a:rPr lang="zh-CN" altLang="en-US" sz="2800" b="1">
                <a:latin typeface="方正清楷 简" panose="02000500000000000000" charset="-122"/>
                <a:ea typeface="方正清楷 简" panose="02000500000000000000" charset="-122"/>
                <a:cs typeface="方正清楷 简" panose="02000500000000000000" charset="-122"/>
                <a:sym typeface="+mn-ea"/>
              </a:rPr>
              <a:t>指出帝国主义间存在的矛盾，分析欧洲局势的</a:t>
            </a:r>
            <a:r>
              <a:rPr lang="zh-CN" altLang="en-US" sz="2800" b="1">
                <a:latin typeface="方正清楷 简" panose="02000500000000000000" charset="-122"/>
                <a:ea typeface="方正清楷 简" panose="02000500000000000000" charset="-122"/>
                <a:cs typeface="方正清楷 简" panose="02000500000000000000" charset="-122"/>
                <a:sym typeface="+mn-ea"/>
              </a:rPr>
              <a:t>发展方向。</a:t>
            </a:r>
            <a:endParaRPr lang="zh-CN" altLang="en-US" sz="2800" b="1">
              <a:latin typeface="方正清楷 简" panose="02000500000000000000" charset="-122"/>
              <a:ea typeface="方正清楷 简" panose="02000500000000000000" charset="-122"/>
              <a:cs typeface="方正清楷 简" panose="02000500000000000000" charset="-122"/>
            </a:endParaRPr>
          </a:p>
        </p:txBody>
      </p:sp>
      <p:pic>
        <p:nvPicPr>
          <p:cNvPr id="18" name="图片 17"/>
          <p:cNvPicPr>
            <a:picLocks noChangeAspect="1"/>
          </p:cNvPicPr>
          <p:nvPr/>
        </p:nvPicPr>
        <p:blipFill>
          <a:blip r:embed="rId1"/>
          <a:stretch>
            <a:fillRect/>
          </a:stretch>
        </p:blipFill>
        <p:spPr>
          <a:xfrm>
            <a:off x="4246245" y="2523490"/>
            <a:ext cx="7945755" cy="2880995"/>
          </a:xfrm>
          <a:prstGeom prst="rect">
            <a:avLst/>
          </a:prstGeom>
        </p:spPr>
      </p:pic>
      <p:sp>
        <p:nvSpPr>
          <p:cNvPr id="20" name="矩形 19"/>
          <p:cNvSpPr/>
          <p:nvPr/>
        </p:nvSpPr>
        <p:spPr>
          <a:xfrm>
            <a:off x="4284980" y="2827655"/>
            <a:ext cx="7833995" cy="800735"/>
          </a:xfrm>
          <a:prstGeom prst="rect">
            <a:avLst/>
          </a:prstGeom>
          <a:noFill/>
          <a:ln w="57150">
            <a:solidFill>
              <a:srgbClr val="C00000"/>
            </a:solidFill>
          </a:ln>
          <a:extLst>
            <a:ext uri="{909E8E84-426E-40DD-AFC4-6F175D3DCCD1}">
              <a14:hiddenFill xmlns:a14="http://schemas.microsoft.com/office/drawing/2010/main">
                <a:solidFill>
                  <a:schemeClr val="tx1">
                    <a:lumMod val="65000"/>
                    <a:lumOff val="3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p:cNvPicPr>
            <a:picLocks noChangeAspect="1"/>
          </p:cNvPicPr>
          <p:nvPr/>
        </p:nvPicPr>
        <p:blipFill>
          <a:blip r:embed="rId2"/>
          <a:stretch>
            <a:fillRect/>
          </a:stretch>
        </p:blipFill>
        <p:spPr>
          <a:xfrm>
            <a:off x="13335" y="2548890"/>
            <a:ext cx="4271645" cy="288099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一、秩序</a:t>
            </a:r>
            <a:r>
              <a:rPr lang="zh-CN" altLang="en-US" b="1">
                <a:solidFill>
                  <a:srgbClr val="C00000"/>
                </a:solidFill>
                <a:latin typeface="黑体" charset="-122"/>
                <a:ea typeface="黑体" charset="-122"/>
                <a:cs typeface="黑体" charset="-122"/>
              </a:rPr>
              <a:t>失衡</a:t>
            </a:r>
            <a:r>
              <a:rPr lang="zh-CN" altLang="en-US" b="1">
                <a:solidFill>
                  <a:schemeClr val="accent1">
                    <a:lumMod val="50000"/>
                  </a:schemeClr>
                </a:solidFill>
                <a:latin typeface="黑体" charset="-122"/>
                <a:ea typeface="黑体" charset="-122"/>
                <a:cs typeface="黑体" charset="-122"/>
              </a:rPr>
              <a:t>——帝国主义间矛盾交织</a:t>
            </a:r>
            <a:endParaRPr lang="zh-CN" altLang="en-US" b="1">
              <a:solidFill>
                <a:schemeClr val="accent1">
                  <a:lumMod val="50000"/>
                </a:schemeClr>
              </a:solidFill>
              <a:latin typeface="黑体" charset="-122"/>
              <a:ea typeface="黑体" charset="-122"/>
              <a:cs typeface="黑体" charset="-122"/>
            </a:endParaRPr>
          </a:p>
        </p:txBody>
      </p:sp>
      <p:sp>
        <p:nvSpPr>
          <p:cNvPr id="2" name="文本框 1"/>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探究一：根据材料及所学，从“帝国主义”视角，</a:t>
            </a:r>
            <a:r>
              <a:rPr lang="zh-CN" altLang="en-US" sz="2400" b="1" dirty="0">
                <a:latin typeface="黑体" charset="-122"/>
                <a:ea typeface="黑体" charset="-122"/>
                <a:sym typeface="+mn-ea"/>
              </a:rPr>
              <a:t>分析探究秩序失衡的原因。</a:t>
            </a:r>
            <a:endParaRPr lang="zh-CN" altLang="en-US" sz="2400" b="1" dirty="0">
              <a:solidFill>
                <a:schemeClr val="tx1"/>
              </a:solidFill>
              <a:latin typeface="黑体" charset="-122"/>
              <a:ea typeface="黑体" charset="-122"/>
            </a:endParaRPr>
          </a:p>
        </p:txBody>
      </p:sp>
      <p:pic>
        <p:nvPicPr>
          <p:cNvPr id="13314" name="图片 5"/>
          <p:cNvPicPr>
            <a:picLocks noChangeAspect="1"/>
          </p:cNvPicPr>
          <p:nvPr/>
        </p:nvPicPr>
        <p:blipFill>
          <a:blip r:embed="rId1"/>
          <a:srcRect r="-1434" b="7368"/>
          <a:stretch>
            <a:fillRect/>
          </a:stretch>
        </p:blipFill>
        <p:spPr>
          <a:xfrm>
            <a:off x="0" y="2149475"/>
            <a:ext cx="6981190" cy="4422140"/>
          </a:xfrm>
          <a:prstGeom prst="rect">
            <a:avLst/>
          </a:prstGeom>
          <a:noFill/>
          <a:ln w="9525">
            <a:noFill/>
          </a:ln>
        </p:spPr>
      </p:pic>
      <p:sp>
        <p:nvSpPr>
          <p:cNvPr id="15" name="文本框 14"/>
          <p:cNvSpPr txBox="1"/>
          <p:nvPr/>
        </p:nvSpPr>
        <p:spPr>
          <a:xfrm>
            <a:off x="73025" y="1340485"/>
            <a:ext cx="12045950" cy="521970"/>
          </a:xfrm>
          <a:prstGeom prst="rect">
            <a:avLst/>
          </a:prstGeom>
          <a:noFill/>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p>
            <a:pPr algn="l"/>
            <a:r>
              <a:rPr lang="zh-CN" altLang="en-US" sz="2800" b="1">
                <a:latin typeface="方正清楷 简" panose="02000500000000000000" charset="-122"/>
                <a:ea typeface="方正清楷 简" panose="02000500000000000000" charset="-122"/>
                <a:cs typeface="方正清楷 简" panose="02000500000000000000" charset="-122"/>
              </a:rPr>
              <a:t>思考</a:t>
            </a:r>
            <a:r>
              <a:rPr lang="en-US" sz="2800" b="1">
                <a:latin typeface="方正清楷 简" panose="02000500000000000000" charset="-122"/>
                <a:ea typeface="方正清楷 简" panose="02000500000000000000" charset="-122"/>
                <a:cs typeface="方正清楷 简" panose="02000500000000000000" charset="-122"/>
              </a:rPr>
              <a:t>2</a:t>
            </a:r>
            <a:r>
              <a:rPr lang="zh-CN" altLang="en-US" sz="2800" b="1">
                <a:latin typeface="方正清楷 简" panose="02000500000000000000" charset="-122"/>
                <a:ea typeface="方正清楷 简" panose="02000500000000000000" charset="-122"/>
                <a:cs typeface="方正清楷 简" panose="02000500000000000000" charset="-122"/>
              </a:rPr>
              <a:t>：</a:t>
            </a:r>
            <a:r>
              <a:rPr lang="zh-CN" altLang="en-US" sz="2800" b="1">
                <a:latin typeface="方正清楷 简" panose="02000500000000000000" charset="-122"/>
                <a:ea typeface="方正清楷 简" panose="02000500000000000000" charset="-122"/>
                <a:cs typeface="方正清楷 简" panose="02000500000000000000" charset="-122"/>
                <a:sym typeface="+mn-ea"/>
              </a:rPr>
              <a:t>根据</a:t>
            </a:r>
            <a:r>
              <a:rPr lang="zh-CN" altLang="en-US" sz="2800" b="1">
                <a:latin typeface="方正清楷 简" panose="02000500000000000000" charset="-122"/>
                <a:ea typeface="方正清楷 简" panose="02000500000000000000" charset="-122"/>
                <a:cs typeface="方正清楷 简" panose="02000500000000000000" charset="-122"/>
                <a:sym typeface="+mn-ea"/>
              </a:rPr>
              <a:t>材料，</a:t>
            </a:r>
            <a:r>
              <a:rPr lang="zh-CN" altLang="en-US" sz="2800" b="1">
                <a:latin typeface="方正清楷 简" panose="02000500000000000000" charset="-122"/>
                <a:ea typeface="方正清楷 简" panose="02000500000000000000" charset="-122"/>
                <a:cs typeface="方正清楷 简" panose="02000500000000000000" charset="-122"/>
                <a:sym typeface="+mn-ea"/>
              </a:rPr>
              <a:t>指出帝国主义间存在的矛盾，分析欧洲局势的</a:t>
            </a:r>
            <a:r>
              <a:rPr lang="zh-CN" altLang="en-US" sz="2800" b="1">
                <a:latin typeface="方正清楷 简" panose="02000500000000000000" charset="-122"/>
                <a:ea typeface="方正清楷 简" panose="02000500000000000000" charset="-122"/>
                <a:cs typeface="方正清楷 简" panose="02000500000000000000" charset="-122"/>
                <a:sym typeface="+mn-ea"/>
              </a:rPr>
              <a:t>发展方向。</a:t>
            </a:r>
            <a:endParaRPr lang="zh-CN" altLang="en-US" sz="2800" b="1">
              <a:latin typeface="方正清楷 简" panose="02000500000000000000" charset="-122"/>
              <a:ea typeface="方正清楷 简" panose="02000500000000000000" charset="-122"/>
              <a:cs typeface="方正清楷 简" panose="02000500000000000000" charset="-122"/>
            </a:endParaRPr>
          </a:p>
        </p:txBody>
      </p:sp>
      <p:pic>
        <p:nvPicPr>
          <p:cNvPr id="26" name="图片 25"/>
          <p:cNvPicPr>
            <a:picLocks noChangeAspect="1"/>
          </p:cNvPicPr>
          <p:nvPr/>
        </p:nvPicPr>
        <p:blipFill>
          <a:blip r:embed="rId2"/>
          <a:stretch>
            <a:fillRect/>
          </a:stretch>
        </p:blipFill>
        <p:spPr>
          <a:xfrm>
            <a:off x="6882765" y="2149475"/>
            <a:ext cx="5236210" cy="3847465"/>
          </a:xfrm>
          <a:prstGeom prst="rect">
            <a:avLst/>
          </a:prstGeom>
        </p:spPr>
      </p:pic>
      <p:sp>
        <p:nvSpPr>
          <p:cNvPr id="103" name="文本框 102"/>
          <p:cNvSpPr txBox="1"/>
          <p:nvPr/>
        </p:nvSpPr>
        <p:spPr>
          <a:xfrm>
            <a:off x="2644775" y="3738880"/>
            <a:ext cx="7545070" cy="891540"/>
          </a:xfrm>
          <a:prstGeom prst="rect">
            <a:avLst/>
          </a:prstGeom>
          <a:solidFill>
            <a:srgbClr val="C00000"/>
          </a:solidFill>
          <a:ln w="9525">
            <a:noFill/>
          </a:ln>
        </p:spPr>
        <p:txBody>
          <a:bodyPr wrap="square">
            <a:spAutoFit/>
          </a:bodyPr>
          <a:p>
            <a:pPr indent="0" algn="ctr"/>
            <a:r>
              <a:rPr lang="zh-CN" sz="2600" b="1">
                <a:solidFill>
                  <a:srgbClr val="FFFF00"/>
                </a:solidFill>
                <a:latin typeface="微软雅黑" charset="-122"/>
                <a:ea typeface="微软雅黑" charset="-122"/>
                <a:cs typeface="微软雅黑" charset="-122"/>
              </a:rPr>
              <a:t>主要帝国主义国家形成两大对立军事集团，</a:t>
            </a:r>
            <a:endParaRPr lang="zh-CN" sz="2600" b="1">
              <a:solidFill>
                <a:srgbClr val="FFFF00"/>
              </a:solidFill>
              <a:latin typeface="微软雅黑" charset="-122"/>
              <a:ea typeface="微软雅黑" charset="-122"/>
              <a:cs typeface="微软雅黑" charset="-122"/>
            </a:endParaRPr>
          </a:p>
          <a:p>
            <a:pPr indent="0" algn="ctr"/>
            <a:r>
              <a:rPr lang="zh-CN" sz="2600" b="1">
                <a:solidFill>
                  <a:srgbClr val="FFFF00"/>
                </a:solidFill>
                <a:latin typeface="微软雅黑" charset="-122"/>
                <a:ea typeface="微软雅黑" charset="-122"/>
                <a:cs typeface="微软雅黑" charset="-122"/>
              </a:rPr>
              <a:t>相继扩军备战，国际局势</a:t>
            </a:r>
            <a:r>
              <a:rPr lang="zh-CN" sz="2600" b="1">
                <a:solidFill>
                  <a:srgbClr val="FFFF00"/>
                </a:solidFill>
                <a:latin typeface="微软雅黑" charset="-122"/>
                <a:ea typeface="微软雅黑" charset="-122"/>
                <a:cs typeface="微软雅黑" charset="-122"/>
              </a:rPr>
              <a:t>日益紧张。</a:t>
            </a:r>
            <a:endParaRPr lang="zh-CN" sz="2600" b="1">
              <a:solidFill>
                <a:srgbClr val="FFFF00"/>
              </a:solidFill>
              <a:latin typeface="微软雅黑" charset="-122"/>
              <a:ea typeface="微软雅黑" charset="-122"/>
              <a:cs typeface="微软雅黑"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一、秩序</a:t>
            </a:r>
            <a:r>
              <a:rPr lang="zh-CN" altLang="en-US" b="1">
                <a:solidFill>
                  <a:srgbClr val="C00000"/>
                </a:solidFill>
                <a:latin typeface="黑体" charset="-122"/>
                <a:ea typeface="黑体" charset="-122"/>
                <a:cs typeface="黑体" charset="-122"/>
              </a:rPr>
              <a:t>失衡</a:t>
            </a:r>
            <a:r>
              <a:rPr lang="zh-CN" altLang="en-US" b="1">
                <a:solidFill>
                  <a:schemeClr val="accent1">
                    <a:lumMod val="50000"/>
                  </a:schemeClr>
                </a:solidFill>
                <a:latin typeface="黑体" charset="-122"/>
                <a:ea typeface="黑体" charset="-122"/>
                <a:cs typeface="黑体" charset="-122"/>
              </a:rPr>
              <a:t>——帝国主义间矛盾交织</a:t>
            </a:r>
            <a:endParaRPr lang="zh-CN" altLang="en-US" b="1">
              <a:solidFill>
                <a:schemeClr val="accent1">
                  <a:lumMod val="50000"/>
                </a:schemeClr>
              </a:solidFill>
              <a:latin typeface="黑体" charset="-122"/>
              <a:ea typeface="黑体" charset="-122"/>
              <a:cs typeface="黑体" charset="-122"/>
            </a:endParaRPr>
          </a:p>
        </p:txBody>
      </p:sp>
      <p:sp>
        <p:nvSpPr>
          <p:cNvPr id="2" name="文本框 1"/>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探究一：根据材料及所学，从“帝国主义”视角，</a:t>
            </a:r>
            <a:r>
              <a:rPr lang="zh-CN" altLang="en-US" sz="2400" b="1" dirty="0">
                <a:latin typeface="黑体" charset="-122"/>
                <a:ea typeface="黑体" charset="-122"/>
                <a:sym typeface="+mn-ea"/>
              </a:rPr>
              <a:t>分析探究秩序失衡的原因。</a:t>
            </a:r>
            <a:endParaRPr lang="zh-CN" altLang="en-US" sz="2400" b="1" dirty="0">
              <a:solidFill>
                <a:schemeClr val="tx1"/>
              </a:solidFill>
              <a:latin typeface="黑体" charset="-122"/>
              <a:ea typeface="黑体" charset="-122"/>
            </a:endParaRPr>
          </a:p>
        </p:txBody>
      </p:sp>
      <p:sp>
        <p:nvSpPr>
          <p:cNvPr id="15" name="文本框 14"/>
          <p:cNvSpPr txBox="1"/>
          <p:nvPr/>
        </p:nvSpPr>
        <p:spPr>
          <a:xfrm>
            <a:off x="74295" y="1340485"/>
            <a:ext cx="12045315" cy="521970"/>
          </a:xfrm>
          <a:prstGeom prst="rect">
            <a:avLst/>
          </a:prstGeom>
          <a:noFill/>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p>
            <a:pPr algn="l"/>
            <a:r>
              <a:rPr lang="zh-CN" altLang="en-US" sz="2800" b="1">
                <a:latin typeface="方正清楷 简" panose="02000500000000000000" charset="-122"/>
                <a:ea typeface="方正清楷 简" panose="02000500000000000000" charset="-122"/>
                <a:cs typeface="方正清楷 简" panose="02000500000000000000" charset="-122"/>
                <a:sym typeface="+mn-ea"/>
              </a:rPr>
              <a:t>思考</a:t>
            </a:r>
            <a:r>
              <a:rPr lang="en-US" sz="2800" b="1">
                <a:latin typeface="方正清楷 简" panose="02000500000000000000" charset="-122"/>
                <a:ea typeface="方正清楷 简" panose="02000500000000000000" charset="-122"/>
                <a:cs typeface="方正清楷 简" panose="02000500000000000000" charset="-122"/>
                <a:sym typeface="+mn-ea"/>
              </a:rPr>
              <a:t>2</a:t>
            </a:r>
            <a:r>
              <a:rPr lang="zh-CN" altLang="en-US" sz="2800" b="1">
                <a:latin typeface="方正清楷 简" panose="02000500000000000000" charset="-122"/>
                <a:ea typeface="方正清楷 简" panose="02000500000000000000" charset="-122"/>
                <a:cs typeface="方正清楷 简" panose="02000500000000000000" charset="-122"/>
                <a:sym typeface="+mn-ea"/>
              </a:rPr>
              <a:t>：根据材</a:t>
            </a:r>
            <a:r>
              <a:rPr lang="zh-CN" altLang="en-US" sz="2800" b="1">
                <a:latin typeface="方正清楷 简" panose="02000500000000000000" charset="-122"/>
                <a:ea typeface="方正清楷 简" panose="02000500000000000000" charset="-122"/>
                <a:cs typeface="方正清楷 简" panose="02000500000000000000" charset="-122"/>
                <a:sym typeface="+mn-ea"/>
              </a:rPr>
              <a:t>料，指出帝国主义间存在的矛盾，分析欧洲局势的发展方向。</a:t>
            </a:r>
            <a:endParaRPr lang="zh-CN" altLang="en-US" sz="2800" b="1">
              <a:latin typeface="方正清楷 简" panose="02000500000000000000" charset="-122"/>
              <a:ea typeface="方正清楷 简" panose="02000500000000000000" charset="-122"/>
              <a:cs typeface="方正清楷 简" panose="02000500000000000000" charset="-122"/>
            </a:endParaRPr>
          </a:p>
        </p:txBody>
      </p:sp>
      <p:pic>
        <p:nvPicPr>
          <p:cNvPr id="3" name="图片 2" descr="t01e7a6a2f18e3e7255"/>
          <p:cNvPicPr>
            <a:picLocks noChangeAspect="1"/>
          </p:cNvPicPr>
          <p:nvPr/>
        </p:nvPicPr>
        <p:blipFill>
          <a:blip r:embed="rId1"/>
          <a:stretch>
            <a:fillRect/>
          </a:stretch>
        </p:blipFill>
        <p:spPr>
          <a:xfrm>
            <a:off x="400685" y="1949450"/>
            <a:ext cx="5498465" cy="4880610"/>
          </a:xfrm>
          <a:prstGeom prst="rect">
            <a:avLst/>
          </a:prstGeom>
        </p:spPr>
      </p:pic>
      <p:sp>
        <p:nvSpPr>
          <p:cNvPr id="14" name="文本框 13"/>
          <p:cNvSpPr txBox="1"/>
          <p:nvPr/>
        </p:nvSpPr>
        <p:spPr>
          <a:xfrm>
            <a:off x="724535" y="6369685"/>
            <a:ext cx="4850130" cy="460375"/>
          </a:xfrm>
          <a:prstGeom prst="rect">
            <a:avLst/>
          </a:prstGeom>
          <a:solidFill>
            <a:schemeClr val="bg1">
              <a:alpha val="75000"/>
            </a:schemeClr>
          </a:solidFill>
        </p:spPr>
        <p:txBody>
          <a:bodyPr wrap="square" rtlCol="0" anchor="t">
            <a:spAutoFit/>
          </a:bodyPr>
          <a:p>
            <a:r>
              <a:rPr lang="zh-CN" altLang="en-US" sz="2400" b="1">
                <a:latin typeface="楷体_GB2312" charset="0"/>
                <a:ea typeface="楷体_GB2312" charset="0"/>
              </a:rPr>
              <a:t>刺杀成功后被当场逮捕的普林西普</a:t>
            </a:r>
            <a:endParaRPr lang="zh-CN" altLang="en-US" sz="2400" b="1">
              <a:latin typeface="楷体_GB2312" charset="0"/>
              <a:ea typeface="楷体_GB2312" charset="0"/>
            </a:endParaRPr>
          </a:p>
        </p:txBody>
      </p:sp>
      <p:sp>
        <p:nvSpPr>
          <p:cNvPr id="17" name="Text Box 6"/>
          <p:cNvSpPr txBox="1">
            <a:spLocks noChangeArrowheads="1"/>
          </p:cNvSpPr>
          <p:nvPr/>
        </p:nvSpPr>
        <p:spPr bwMode="auto">
          <a:xfrm>
            <a:off x="6162675" y="2485390"/>
            <a:ext cx="5771515" cy="2306955"/>
          </a:xfrm>
          <a:prstGeom prst="rect">
            <a:avLst/>
          </a:prstGeom>
          <a:noFill/>
          <a:ln>
            <a:noFill/>
          </a:ln>
          <a:effectLst/>
          <a:extLst>
            <a:ext uri="{909E8E84-426E-40DD-AFC4-6F175D3DCCD1}">
              <a14:hiddenFill xmlns:a14="http://schemas.microsoft.com/office/drawing/2010/main">
                <a:solidFill>
                  <a:srgbClr val="111111"/>
                </a:solidFill>
              </a14:hiddenFill>
            </a:ext>
            <a:ext uri="{91240B29-F687-4F45-9708-019B960494DF}">
              <a14:hiddenLine xmlns:a14="http://schemas.microsoft.com/office/drawing/2010/main" w="9525">
                <a:solidFill>
                  <a:srgbClr val="1C1C1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90204" pitchFamily="34" charset="0"/>
                <a:ea typeface="宋体" pitchFamily="2" charset="-122"/>
              </a:defRPr>
            </a:lvl1pPr>
            <a:lvl2pPr marL="742950" indent="-285750">
              <a:defRPr>
                <a:solidFill>
                  <a:schemeClr val="tx1"/>
                </a:solidFill>
                <a:latin typeface="Arial" panose="020B0604020202090204" pitchFamily="34" charset="0"/>
                <a:ea typeface="宋体" pitchFamily="2" charset="-122"/>
              </a:defRPr>
            </a:lvl2pPr>
            <a:lvl3pPr marL="1143000" indent="-228600">
              <a:defRPr>
                <a:solidFill>
                  <a:schemeClr val="tx1"/>
                </a:solidFill>
                <a:latin typeface="Arial" panose="020B0604020202090204" pitchFamily="34" charset="0"/>
                <a:ea typeface="宋体" pitchFamily="2" charset="-122"/>
              </a:defRPr>
            </a:lvl3pPr>
            <a:lvl4pPr marL="1600200" indent="-228600">
              <a:defRPr>
                <a:solidFill>
                  <a:schemeClr val="tx1"/>
                </a:solidFill>
                <a:latin typeface="Arial" panose="020B0604020202090204" pitchFamily="34" charset="0"/>
                <a:ea typeface="宋体" pitchFamily="2" charset="-122"/>
              </a:defRPr>
            </a:lvl4pPr>
            <a:lvl5pPr marL="2057400" indent="-228600">
              <a:defRPr>
                <a:solidFill>
                  <a:schemeClr val="tx1"/>
                </a:solidFill>
                <a:latin typeface="Arial" panose="020B0604020202090204" pitchFamily="34" charset="0"/>
                <a:ea typeface="宋体" pitchFamily="2" charset="-122"/>
              </a:defRPr>
            </a:lvl5pPr>
            <a:lvl6pPr marL="2514600" indent="-228600" fontAlgn="base">
              <a:spcBef>
                <a:spcPct val="0"/>
              </a:spcBef>
              <a:spcAft>
                <a:spcPct val="0"/>
              </a:spcAft>
              <a:defRPr>
                <a:solidFill>
                  <a:schemeClr val="tx1"/>
                </a:solidFill>
                <a:latin typeface="Arial" panose="020B0604020202090204" pitchFamily="34" charset="0"/>
                <a:ea typeface="宋体" pitchFamily="2" charset="-122"/>
              </a:defRPr>
            </a:lvl6pPr>
            <a:lvl7pPr marL="2971800" indent="-228600" fontAlgn="base">
              <a:spcBef>
                <a:spcPct val="0"/>
              </a:spcBef>
              <a:spcAft>
                <a:spcPct val="0"/>
              </a:spcAft>
              <a:defRPr>
                <a:solidFill>
                  <a:schemeClr val="tx1"/>
                </a:solidFill>
                <a:latin typeface="Arial" panose="020B0604020202090204" pitchFamily="34" charset="0"/>
                <a:ea typeface="宋体" pitchFamily="2" charset="-122"/>
              </a:defRPr>
            </a:lvl7pPr>
            <a:lvl8pPr marL="3429000" indent="-228600" fontAlgn="base">
              <a:spcBef>
                <a:spcPct val="0"/>
              </a:spcBef>
              <a:spcAft>
                <a:spcPct val="0"/>
              </a:spcAft>
              <a:defRPr>
                <a:solidFill>
                  <a:schemeClr val="tx1"/>
                </a:solidFill>
                <a:latin typeface="Arial" panose="020B0604020202090204" pitchFamily="34" charset="0"/>
                <a:ea typeface="宋体" pitchFamily="2" charset="-122"/>
              </a:defRPr>
            </a:lvl8pPr>
            <a:lvl9pPr marL="3886200" indent="-228600" fontAlgn="base">
              <a:spcBef>
                <a:spcPct val="0"/>
              </a:spcBef>
              <a:spcAft>
                <a:spcPct val="0"/>
              </a:spcAft>
              <a:defRPr>
                <a:solidFill>
                  <a:schemeClr val="tx1"/>
                </a:solidFill>
                <a:latin typeface="Arial" panose="020B0604020202090204" pitchFamily="34" charset="0"/>
                <a:ea typeface="宋体" pitchFamily="2" charset="-122"/>
              </a:defRPr>
            </a:lvl9pPr>
          </a:lstStyle>
          <a:p>
            <a:pPr fontAlgn="auto">
              <a:lnSpc>
                <a:spcPct val="100000"/>
              </a:lnSpc>
            </a:pPr>
            <a:r>
              <a:rPr lang="en-US" altLang="zh-CN" sz="2400" b="1">
                <a:latin typeface="楷体" pitchFamily="49" charset="-122"/>
                <a:ea typeface="楷体" pitchFamily="49" charset="-122"/>
                <a:cs typeface="楷体" pitchFamily="49" charset="-122"/>
              </a:rPr>
              <a:t>       </a:t>
            </a:r>
            <a:r>
              <a:rPr lang="zh-CN" altLang="en-US" sz="2400" b="1">
                <a:latin typeface="楷体" pitchFamily="49" charset="-122"/>
                <a:ea typeface="楷体" pitchFamily="49" charset="-122"/>
                <a:cs typeface="楷体" pitchFamily="49" charset="-122"/>
              </a:rPr>
              <a:t>1914年6月，奥匈帝国皇储斐迪南大公偕夫人到波斯尼亚检阅军事演习。这次演习以塞尔维亚为假想敌人，引起塞尔维亚人极大愤怒。6月28日车队经过萨拉热窝街头时，塞族青年普林西普冲出人群射杀了斐迪南夫妇。</a:t>
            </a:r>
            <a:endParaRPr lang="zh-CN" altLang="en-US" sz="2400" b="1">
              <a:latin typeface="楷体" pitchFamily="49" charset="-122"/>
              <a:ea typeface="楷体" pitchFamily="49" charset="-122"/>
              <a:cs typeface="楷体" pitchFamily="49" charset="-122"/>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000" fill="hold">
                                          <p:stCondLst>
                                            <p:cond delay="0"/>
                                          </p:stCondLst>
                                        </p:cTn>
                                        <p:tgtEl>
                                          <p:spTgt spid="17"/>
                                        </p:tgtEl>
                                        <p:attrNameLst>
                                          <p:attrName>style.visibility</p:attrName>
                                        </p:attrNameLst>
                                      </p:cBhvr>
                                      <p:to>
                                        <p:strVal val="visible"/>
                                      </p:to>
                                    </p:set>
                                    <p:animEffect transition="in" filter="strips(downLeft)">
                                      <p:cBhvr>
                                        <p:cTn id="1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1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47955" y="66675"/>
            <a:ext cx="11894820" cy="538480"/>
          </a:xfrm>
        </p:spPr>
        <p:txBody>
          <a:bodyPr>
            <a:normAutofit fontScale="90000"/>
          </a:bodyPr>
          <a:p>
            <a:pPr algn="ctr"/>
            <a:r>
              <a:rPr lang="zh-CN" altLang="en-US" b="1">
                <a:solidFill>
                  <a:schemeClr val="accent1">
                    <a:lumMod val="50000"/>
                  </a:schemeClr>
                </a:solidFill>
                <a:latin typeface="黑体" charset="-122"/>
                <a:ea typeface="黑体" charset="-122"/>
                <a:cs typeface="黑体" charset="-122"/>
              </a:rPr>
              <a:t>一、秩序</a:t>
            </a:r>
            <a:r>
              <a:rPr lang="zh-CN" altLang="en-US" b="1">
                <a:solidFill>
                  <a:srgbClr val="C00000"/>
                </a:solidFill>
                <a:latin typeface="黑体" charset="-122"/>
                <a:ea typeface="黑体" charset="-122"/>
                <a:cs typeface="黑体" charset="-122"/>
              </a:rPr>
              <a:t>失衡</a:t>
            </a:r>
            <a:r>
              <a:rPr lang="zh-CN" altLang="en-US" b="1">
                <a:solidFill>
                  <a:schemeClr val="accent1">
                    <a:lumMod val="50000"/>
                  </a:schemeClr>
                </a:solidFill>
                <a:latin typeface="黑体" charset="-122"/>
                <a:ea typeface="黑体" charset="-122"/>
                <a:cs typeface="黑体" charset="-122"/>
              </a:rPr>
              <a:t>——帝国主义间矛盾交织</a:t>
            </a:r>
            <a:endParaRPr lang="zh-CN" altLang="en-US" b="1">
              <a:solidFill>
                <a:schemeClr val="accent1">
                  <a:lumMod val="50000"/>
                </a:schemeClr>
              </a:solidFill>
              <a:latin typeface="黑体" charset="-122"/>
              <a:ea typeface="黑体" charset="-122"/>
              <a:cs typeface="黑体" charset="-122"/>
            </a:endParaRPr>
          </a:p>
        </p:txBody>
      </p:sp>
      <p:sp>
        <p:nvSpPr>
          <p:cNvPr id="2" name="文本框 1"/>
          <p:cNvSpPr txBox="1"/>
          <p:nvPr/>
        </p:nvSpPr>
        <p:spPr>
          <a:xfrm>
            <a:off x="73660" y="793115"/>
            <a:ext cx="12045315" cy="460375"/>
          </a:xfrm>
          <a:prstGeom prst="rect">
            <a:avLst/>
          </a:prstGeom>
          <a:noFill/>
          <a:ln>
            <a:solidFill>
              <a:schemeClr val="tx1">
                <a:lumMod val="95000"/>
                <a:lumOff val="5000"/>
              </a:schemeClr>
            </a:solidFill>
          </a:ln>
        </p:spPr>
        <p:txBody>
          <a:bodyPr wrap="square" rtlCol="0">
            <a:spAutoFit/>
          </a:bodyPr>
          <a:p>
            <a:pPr algn="ctr"/>
            <a:r>
              <a:rPr lang="zh-CN" altLang="en-US" sz="2400" b="1" dirty="0">
                <a:solidFill>
                  <a:schemeClr val="tx1"/>
                </a:solidFill>
                <a:latin typeface="黑体" charset="-122"/>
                <a:ea typeface="黑体" charset="-122"/>
              </a:rPr>
              <a:t>探究一：根据材料及所学，从“帝国主义”视角，</a:t>
            </a:r>
            <a:r>
              <a:rPr lang="zh-CN" altLang="en-US" sz="2400" b="1" dirty="0">
                <a:latin typeface="黑体" charset="-122"/>
                <a:ea typeface="黑体" charset="-122"/>
                <a:sym typeface="+mn-ea"/>
              </a:rPr>
              <a:t>分析探究秩序失衡的原因。</a:t>
            </a:r>
            <a:endParaRPr lang="zh-CN" altLang="en-US" sz="2400" b="1" dirty="0">
              <a:solidFill>
                <a:schemeClr val="tx1"/>
              </a:solidFill>
              <a:latin typeface="黑体" charset="-122"/>
              <a:ea typeface="黑体" charset="-122"/>
            </a:endParaRPr>
          </a:p>
        </p:txBody>
      </p:sp>
      <p:cxnSp>
        <p:nvCxnSpPr>
          <p:cNvPr id="3" name="直接箭头连接符 2"/>
          <p:cNvCxnSpPr/>
          <p:nvPr/>
        </p:nvCxnSpPr>
        <p:spPr>
          <a:xfrm flipV="1">
            <a:off x="241618" y="2946718"/>
            <a:ext cx="11744325" cy="52388"/>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0723" name="文本框 5"/>
          <p:cNvSpPr txBox="1"/>
          <p:nvPr/>
        </p:nvSpPr>
        <p:spPr>
          <a:xfrm>
            <a:off x="1778318" y="2462530"/>
            <a:ext cx="1368425" cy="460375"/>
          </a:xfrm>
          <a:prstGeom prst="rect">
            <a:avLst/>
          </a:prstGeom>
          <a:noFill/>
          <a:ln w="9525">
            <a:noFill/>
          </a:ln>
        </p:spPr>
        <p:txBody>
          <a:bodyPr anchor="t" anchorCtr="0">
            <a:spAutoFit/>
          </a:bodyPr>
          <a:p>
            <a:pPr eaLnBrk="0" hangingPunct="0"/>
            <a:r>
              <a:rPr lang="en-US" altLang="zh-CN" sz="2400" b="1" dirty="0">
                <a:latin typeface="楷体" pitchFamily="49" charset="-122"/>
                <a:ea typeface="楷体" pitchFamily="49" charset="-122"/>
                <a:cs typeface="楷体" pitchFamily="49" charset="-122"/>
              </a:rPr>
              <a:t>7</a:t>
            </a:r>
            <a:r>
              <a:rPr lang="zh-CN" altLang="en-US" sz="2400" b="1" dirty="0">
                <a:latin typeface="楷体" pitchFamily="49" charset="-122"/>
                <a:ea typeface="楷体" pitchFamily="49" charset="-122"/>
                <a:cs typeface="楷体" pitchFamily="49" charset="-122"/>
              </a:rPr>
              <a:t>月</a:t>
            </a:r>
            <a:r>
              <a:rPr lang="en-US" altLang="zh-CN" sz="2400" b="1" dirty="0">
                <a:latin typeface="楷体" pitchFamily="49" charset="-122"/>
                <a:ea typeface="楷体" pitchFamily="49" charset="-122"/>
                <a:cs typeface="楷体" pitchFamily="49" charset="-122"/>
              </a:rPr>
              <a:t>21</a:t>
            </a:r>
            <a:r>
              <a:rPr lang="zh-CN" altLang="en-US" sz="2400" b="1" dirty="0">
                <a:latin typeface="楷体" pitchFamily="49" charset="-122"/>
                <a:ea typeface="楷体" pitchFamily="49" charset="-122"/>
                <a:cs typeface="楷体" pitchFamily="49" charset="-122"/>
              </a:rPr>
              <a:t>日</a:t>
            </a:r>
            <a:endParaRPr lang="zh-CN" altLang="en-US" sz="2400" b="1" dirty="0">
              <a:latin typeface="楷体" pitchFamily="49" charset="-122"/>
              <a:ea typeface="楷体" pitchFamily="49" charset="-122"/>
              <a:cs typeface="楷体" pitchFamily="49" charset="-122"/>
            </a:endParaRPr>
          </a:p>
        </p:txBody>
      </p:sp>
      <p:sp>
        <p:nvSpPr>
          <p:cNvPr id="29701" name="文本框 6"/>
          <p:cNvSpPr txBox="1"/>
          <p:nvPr/>
        </p:nvSpPr>
        <p:spPr>
          <a:xfrm>
            <a:off x="1453515" y="3045460"/>
            <a:ext cx="1534795" cy="922020"/>
          </a:xfrm>
          <a:prstGeom prst="rect">
            <a:avLst/>
          </a:prstGeom>
          <a:noFill/>
          <a:ln w="9525">
            <a:noFill/>
          </a:ln>
        </p:spPr>
        <p:txBody>
          <a:bodyPr wrap="square" anchor="t" anchorCtr="0">
            <a:spAutoFit/>
          </a:bodyPr>
          <a:p>
            <a:pPr eaLnBrk="0" hangingPunct="0"/>
            <a:r>
              <a:rPr lang="zh-CN" altLang="en-US" sz="1800" b="1" dirty="0">
                <a:latin typeface="楷体" pitchFamily="49" charset="-122"/>
                <a:ea typeface="楷体" pitchFamily="49" charset="-122"/>
                <a:cs typeface="楷体" pitchFamily="49" charset="-122"/>
              </a:rPr>
              <a:t>弗朗茨</a:t>
            </a:r>
            <a:r>
              <a:rPr lang="en-US" altLang="zh-CN" sz="1800" b="1" dirty="0">
                <a:latin typeface="楷体" pitchFamily="49" charset="-122"/>
                <a:ea typeface="楷体" pitchFamily="49" charset="-122"/>
                <a:cs typeface="楷体" pitchFamily="49" charset="-122"/>
              </a:rPr>
              <a:t>·</a:t>
            </a:r>
            <a:r>
              <a:rPr lang="zh-CN" altLang="en-US" sz="1800" b="1" dirty="0">
                <a:latin typeface="楷体" pitchFamily="49" charset="-122"/>
                <a:ea typeface="楷体" pitchFamily="49" charset="-122"/>
                <a:cs typeface="楷体" pitchFamily="49" charset="-122"/>
              </a:rPr>
              <a:t>约瑟夫同意发出最后通牒。</a:t>
            </a:r>
            <a:endParaRPr lang="zh-CN" altLang="en-US" sz="1800" b="1" dirty="0">
              <a:latin typeface="楷体" pitchFamily="49" charset="-122"/>
              <a:ea typeface="楷体" pitchFamily="49" charset="-122"/>
              <a:cs typeface="楷体" pitchFamily="49" charset="-122"/>
            </a:endParaRPr>
          </a:p>
        </p:txBody>
      </p:sp>
      <p:sp>
        <p:nvSpPr>
          <p:cNvPr id="30725" name="文本框 7"/>
          <p:cNvSpPr txBox="1"/>
          <p:nvPr/>
        </p:nvSpPr>
        <p:spPr>
          <a:xfrm>
            <a:off x="3124518" y="2459355"/>
            <a:ext cx="1806575" cy="460375"/>
          </a:xfrm>
          <a:prstGeom prst="rect">
            <a:avLst/>
          </a:prstGeom>
          <a:noFill/>
          <a:ln w="9525">
            <a:noFill/>
          </a:ln>
        </p:spPr>
        <p:txBody>
          <a:bodyPr anchor="t" anchorCtr="0">
            <a:spAutoFit/>
          </a:bodyPr>
          <a:p>
            <a:pPr eaLnBrk="0" hangingPunct="0"/>
            <a:r>
              <a:rPr lang="en-US" altLang="zh-CN" sz="2400" b="1" dirty="0">
                <a:latin typeface="楷体" pitchFamily="49" charset="-122"/>
                <a:ea typeface="楷体" pitchFamily="49" charset="-122"/>
                <a:cs typeface="楷体" pitchFamily="49" charset="-122"/>
              </a:rPr>
              <a:t>7</a:t>
            </a:r>
            <a:r>
              <a:rPr lang="zh-CN" altLang="en-US" sz="2400" b="1" dirty="0">
                <a:latin typeface="楷体" pitchFamily="49" charset="-122"/>
                <a:ea typeface="楷体" pitchFamily="49" charset="-122"/>
                <a:cs typeface="楷体" pitchFamily="49" charset="-122"/>
              </a:rPr>
              <a:t>月</a:t>
            </a:r>
            <a:r>
              <a:rPr lang="en-US" altLang="zh-CN" sz="2400" b="1" dirty="0">
                <a:latin typeface="楷体" pitchFamily="49" charset="-122"/>
                <a:ea typeface="楷体" pitchFamily="49" charset="-122"/>
                <a:cs typeface="楷体" pitchFamily="49" charset="-122"/>
              </a:rPr>
              <a:t>23</a:t>
            </a:r>
            <a:r>
              <a:rPr lang="zh-CN" altLang="en-US" sz="2400" b="1" dirty="0">
                <a:latin typeface="楷体" pitchFamily="49" charset="-122"/>
                <a:ea typeface="楷体" pitchFamily="49" charset="-122"/>
                <a:cs typeface="楷体" pitchFamily="49" charset="-122"/>
              </a:rPr>
              <a:t>日晚</a:t>
            </a:r>
            <a:endParaRPr lang="zh-CN" altLang="en-US" sz="2400" b="1" dirty="0">
              <a:latin typeface="楷体" pitchFamily="49" charset="-122"/>
              <a:ea typeface="楷体" pitchFamily="49" charset="-122"/>
              <a:cs typeface="楷体" pitchFamily="49" charset="-122"/>
            </a:endParaRPr>
          </a:p>
        </p:txBody>
      </p:sp>
      <p:sp>
        <p:nvSpPr>
          <p:cNvPr id="29703" name="文本框 8"/>
          <p:cNvSpPr txBox="1"/>
          <p:nvPr/>
        </p:nvSpPr>
        <p:spPr>
          <a:xfrm>
            <a:off x="2880043" y="3051493"/>
            <a:ext cx="2025650" cy="922020"/>
          </a:xfrm>
          <a:prstGeom prst="rect">
            <a:avLst/>
          </a:prstGeom>
          <a:noFill/>
          <a:ln w="9525">
            <a:noFill/>
          </a:ln>
        </p:spPr>
        <p:txBody>
          <a:bodyPr anchor="t" anchorCtr="0">
            <a:spAutoFit/>
          </a:bodyPr>
          <a:p>
            <a:pPr eaLnBrk="0" hangingPunct="0"/>
            <a:r>
              <a:rPr lang="zh-CN" altLang="en-US" sz="1800" b="1" dirty="0">
                <a:latin typeface="楷体" pitchFamily="49" charset="-122"/>
                <a:ea typeface="楷体" pitchFamily="49" charset="-122"/>
                <a:cs typeface="楷体" pitchFamily="49" charset="-122"/>
              </a:rPr>
              <a:t>最后通牒发至贝尔格莱德要求</a:t>
            </a:r>
            <a:r>
              <a:rPr lang="en-US" altLang="zh-CN" sz="1800" b="1" dirty="0">
                <a:latin typeface="楷体" pitchFamily="49" charset="-122"/>
                <a:ea typeface="楷体" pitchFamily="49" charset="-122"/>
                <a:cs typeface="楷体" pitchFamily="49" charset="-122"/>
              </a:rPr>
              <a:t>48</a:t>
            </a:r>
            <a:r>
              <a:rPr lang="zh-CN" altLang="en-US" sz="1800" b="1" dirty="0">
                <a:latin typeface="楷体" pitchFamily="49" charset="-122"/>
                <a:ea typeface="楷体" pitchFamily="49" charset="-122"/>
                <a:cs typeface="楷体" pitchFamily="49" charset="-122"/>
              </a:rPr>
              <a:t>小时内答复。</a:t>
            </a:r>
            <a:endParaRPr lang="zh-CN" altLang="en-US" sz="1800" b="1" dirty="0">
              <a:latin typeface="楷体" pitchFamily="49" charset="-122"/>
              <a:ea typeface="楷体" pitchFamily="49" charset="-122"/>
              <a:cs typeface="楷体" pitchFamily="49" charset="-122"/>
            </a:endParaRPr>
          </a:p>
        </p:txBody>
      </p:sp>
      <p:sp>
        <p:nvSpPr>
          <p:cNvPr id="30727" name="文本框 9"/>
          <p:cNvSpPr txBox="1"/>
          <p:nvPr/>
        </p:nvSpPr>
        <p:spPr>
          <a:xfrm>
            <a:off x="5034280" y="2459355"/>
            <a:ext cx="1366838" cy="460375"/>
          </a:xfrm>
          <a:prstGeom prst="rect">
            <a:avLst/>
          </a:prstGeom>
          <a:noFill/>
          <a:ln w="9525">
            <a:noFill/>
          </a:ln>
        </p:spPr>
        <p:txBody>
          <a:bodyPr anchor="t" anchorCtr="0">
            <a:spAutoFit/>
          </a:bodyPr>
          <a:p>
            <a:pPr eaLnBrk="0" hangingPunct="0"/>
            <a:r>
              <a:rPr lang="en-US" altLang="zh-CN" sz="2400" b="1" dirty="0">
                <a:latin typeface="楷体" pitchFamily="49" charset="-122"/>
                <a:ea typeface="楷体" pitchFamily="49" charset="-122"/>
                <a:cs typeface="楷体" pitchFamily="49" charset="-122"/>
              </a:rPr>
              <a:t>7</a:t>
            </a:r>
            <a:r>
              <a:rPr lang="zh-CN" altLang="en-US" sz="2400" b="1" dirty="0">
                <a:latin typeface="楷体" pitchFamily="49" charset="-122"/>
                <a:ea typeface="楷体" pitchFamily="49" charset="-122"/>
                <a:cs typeface="楷体" pitchFamily="49" charset="-122"/>
              </a:rPr>
              <a:t>月</a:t>
            </a:r>
            <a:r>
              <a:rPr lang="en-US" altLang="zh-CN" sz="2400" b="1" dirty="0">
                <a:latin typeface="楷体" pitchFamily="49" charset="-122"/>
                <a:ea typeface="楷体" pitchFamily="49" charset="-122"/>
                <a:cs typeface="楷体" pitchFamily="49" charset="-122"/>
              </a:rPr>
              <a:t>25</a:t>
            </a:r>
            <a:r>
              <a:rPr lang="zh-CN" altLang="en-US" sz="2400" b="1" dirty="0">
                <a:latin typeface="楷体" pitchFamily="49" charset="-122"/>
                <a:ea typeface="楷体" pitchFamily="49" charset="-122"/>
                <a:cs typeface="楷体" pitchFamily="49" charset="-122"/>
              </a:rPr>
              <a:t>日</a:t>
            </a:r>
            <a:endParaRPr lang="zh-CN" altLang="en-US" sz="2400" b="1" dirty="0">
              <a:latin typeface="楷体" pitchFamily="49" charset="-122"/>
              <a:ea typeface="楷体" pitchFamily="49" charset="-122"/>
              <a:cs typeface="楷体" pitchFamily="49" charset="-122"/>
            </a:endParaRPr>
          </a:p>
        </p:txBody>
      </p:sp>
      <p:sp>
        <p:nvSpPr>
          <p:cNvPr id="29705" name="文本框 10"/>
          <p:cNvSpPr txBox="1"/>
          <p:nvPr/>
        </p:nvSpPr>
        <p:spPr>
          <a:xfrm>
            <a:off x="4926330" y="3007043"/>
            <a:ext cx="1947863" cy="922020"/>
          </a:xfrm>
          <a:prstGeom prst="rect">
            <a:avLst/>
          </a:prstGeom>
          <a:noFill/>
          <a:ln w="9525">
            <a:noFill/>
          </a:ln>
        </p:spPr>
        <p:txBody>
          <a:bodyPr anchor="t" anchorCtr="0">
            <a:spAutoFit/>
          </a:bodyPr>
          <a:p>
            <a:pPr eaLnBrk="0" hangingPunct="0"/>
            <a:r>
              <a:rPr lang="zh-CN" altLang="en-US" sz="1800" b="1" dirty="0">
                <a:latin typeface="楷体" pitchFamily="49" charset="-122"/>
                <a:ea typeface="楷体" pitchFamily="49" charset="-122"/>
              </a:rPr>
              <a:t>塞尔维亚动员，除最后一条外同意其余条款。</a:t>
            </a:r>
            <a:endParaRPr lang="zh-CN" altLang="en-US" sz="1800" b="1" dirty="0">
              <a:latin typeface="楷体" pitchFamily="49" charset="-122"/>
              <a:ea typeface="楷体" pitchFamily="49" charset="-122"/>
            </a:endParaRPr>
          </a:p>
        </p:txBody>
      </p:sp>
      <p:sp>
        <p:nvSpPr>
          <p:cNvPr id="30729" name="文本框 11"/>
          <p:cNvSpPr txBox="1"/>
          <p:nvPr/>
        </p:nvSpPr>
        <p:spPr>
          <a:xfrm>
            <a:off x="6550343" y="2443480"/>
            <a:ext cx="1590675" cy="521970"/>
          </a:xfrm>
          <a:prstGeom prst="rect">
            <a:avLst/>
          </a:prstGeom>
          <a:noFill/>
          <a:ln w="9525">
            <a:noFill/>
          </a:ln>
        </p:spPr>
        <p:txBody>
          <a:bodyPr anchor="t" anchorCtr="0">
            <a:spAutoFit/>
          </a:bodyPr>
          <a:p>
            <a:pPr eaLnBrk="0" hangingPunct="0"/>
            <a:r>
              <a:rPr lang="en-US" altLang="zh-CN" sz="2800" b="1" dirty="0">
                <a:solidFill>
                  <a:srgbClr val="FF0000"/>
                </a:solidFill>
                <a:latin typeface="微软雅黑" charset="-122"/>
                <a:ea typeface="微软雅黑" charset="-122"/>
                <a:cs typeface="微软雅黑" charset="-122"/>
              </a:rPr>
              <a:t>7</a:t>
            </a:r>
            <a:r>
              <a:rPr lang="zh-CN" altLang="en-US" sz="2800" b="1" dirty="0">
                <a:solidFill>
                  <a:srgbClr val="FF0000"/>
                </a:solidFill>
                <a:latin typeface="微软雅黑" charset="-122"/>
                <a:ea typeface="微软雅黑" charset="-122"/>
                <a:cs typeface="微软雅黑" charset="-122"/>
              </a:rPr>
              <a:t>月</a:t>
            </a:r>
            <a:r>
              <a:rPr lang="en-US" altLang="zh-CN" sz="2800" b="1" dirty="0">
                <a:solidFill>
                  <a:srgbClr val="FF0000"/>
                </a:solidFill>
                <a:latin typeface="微软雅黑" charset="-122"/>
                <a:ea typeface="微软雅黑" charset="-122"/>
                <a:cs typeface="微软雅黑" charset="-122"/>
              </a:rPr>
              <a:t>28</a:t>
            </a:r>
            <a:r>
              <a:rPr lang="zh-CN" altLang="en-US" sz="2800" b="1" dirty="0">
                <a:solidFill>
                  <a:srgbClr val="FF0000"/>
                </a:solidFill>
                <a:latin typeface="微软雅黑" charset="-122"/>
                <a:ea typeface="微软雅黑" charset="-122"/>
                <a:cs typeface="微软雅黑" charset="-122"/>
              </a:rPr>
              <a:t>日</a:t>
            </a:r>
            <a:endParaRPr lang="zh-CN" altLang="en-US" sz="2800" b="1" dirty="0">
              <a:solidFill>
                <a:srgbClr val="FF0000"/>
              </a:solidFill>
              <a:latin typeface="微软雅黑" charset="-122"/>
              <a:ea typeface="微软雅黑" charset="-122"/>
              <a:cs typeface="微软雅黑" charset="-122"/>
            </a:endParaRPr>
          </a:p>
        </p:txBody>
      </p:sp>
      <p:sp>
        <p:nvSpPr>
          <p:cNvPr id="29707" name="文本框 12"/>
          <p:cNvSpPr txBox="1"/>
          <p:nvPr/>
        </p:nvSpPr>
        <p:spPr>
          <a:xfrm>
            <a:off x="6443980" y="2940685"/>
            <a:ext cx="2075180" cy="953135"/>
          </a:xfrm>
          <a:prstGeom prst="rect">
            <a:avLst/>
          </a:prstGeom>
          <a:noFill/>
          <a:ln w="9525">
            <a:noFill/>
          </a:ln>
        </p:spPr>
        <p:txBody>
          <a:bodyPr wrap="square" anchor="t" anchorCtr="0">
            <a:spAutoFit/>
          </a:bodyPr>
          <a:p>
            <a:pPr eaLnBrk="0" hangingPunct="0"/>
            <a:r>
              <a:rPr lang="zh-CN" altLang="en-US" sz="2800" b="1" dirty="0">
                <a:solidFill>
                  <a:srgbClr val="FF0000"/>
                </a:solidFill>
                <a:latin typeface="微软雅黑" charset="-122"/>
                <a:ea typeface="微软雅黑" charset="-122"/>
              </a:rPr>
              <a:t>奥匈向塞</a:t>
            </a:r>
            <a:endParaRPr lang="zh-CN" altLang="en-US" sz="2800" b="1" dirty="0">
              <a:solidFill>
                <a:srgbClr val="FF0000"/>
              </a:solidFill>
              <a:latin typeface="微软雅黑" charset="-122"/>
              <a:ea typeface="微软雅黑" charset="-122"/>
            </a:endParaRPr>
          </a:p>
          <a:p>
            <a:pPr eaLnBrk="0" hangingPunct="0"/>
            <a:r>
              <a:rPr lang="zh-CN" altLang="en-US" sz="2800" b="1" dirty="0">
                <a:solidFill>
                  <a:srgbClr val="FF0000"/>
                </a:solidFill>
                <a:latin typeface="微软雅黑" charset="-122"/>
                <a:ea typeface="微软雅黑" charset="-122"/>
              </a:rPr>
              <a:t>尔维亚宣战</a:t>
            </a:r>
            <a:endParaRPr lang="zh-CN" altLang="en-US" sz="2800" b="1" dirty="0">
              <a:solidFill>
                <a:srgbClr val="FF0000"/>
              </a:solidFill>
              <a:latin typeface="微软雅黑" charset="-122"/>
              <a:ea typeface="微软雅黑" charset="-122"/>
            </a:endParaRPr>
          </a:p>
        </p:txBody>
      </p:sp>
      <p:sp>
        <p:nvSpPr>
          <p:cNvPr id="30731" name="文本框 13"/>
          <p:cNvSpPr txBox="1"/>
          <p:nvPr/>
        </p:nvSpPr>
        <p:spPr>
          <a:xfrm>
            <a:off x="8250555" y="2459355"/>
            <a:ext cx="1368425" cy="460375"/>
          </a:xfrm>
          <a:prstGeom prst="rect">
            <a:avLst/>
          </a:prstGeom>
          <a:noFill/>
          <a:ln w="9525">
            <a:noFill/>
          </a:ln>
        </p:spPr>
        <p:txBody>
          <a:bodyPr anchor="t" anchorCtr="0">
            <a:spAutoFit/>
          </a:bodyPr>
          <a:p>
            <a:pPr eaLnBrk="0" hangingPunct="0"/>
            <a:r>
              <a:rPr lang="en-US" altLang="zh-CN" sz="2400" b="1" dirty="0">
                <a:latin typeface="楷体" pitchFamily="49" charset="-122"/>
                <a:ea typeface="楷体" pitchFamily="49" charset="-122"/>
                <a:cs typeface="楷体" pitchFamily="49" charset="-122"/>
              </a:rPr>
              <a:t>7</a:t>
            </a:r>
            <a:r>
              <a:rPr lang="zh-CN" altLang="en-US" sz="2400" b="1" dirty="0">
                <a:latin typeface="楷体" pitchFamily="49" charset="-122"/>
                <a:ea typeface="楷体" pitchFamily="49" charset="-122"/>
                <a:cs typeface="楷体" pitchFamily="49" charset="-122"/>
              </a:rPr>
              <a:t>月</a:t>
            </a:r>
            <a:r>
              <a:rPr lang="en-US" altLang="zh-CN" sz="2400" b="1" dirty="0">
                <a:latin typeface="楷体" pitchFamily="49" charset="-122"/>
                <a:ea typeface="楷体" pitchFamily="49" charset="-122"/>
                <a:cs typeface="楷体" pitchFamily="49" charset="-122"/>
              </a:rPr>
              <a:t>30</a:t>
            </a:r>
            <a:r>
              <a:rPr lang="zh-CN" altLang="en-US" sz="2400" b="1" dirty="0">
                <a:latin typeface="楷体" pitchFamily="49" charset="-122"/>
                <a:ea typeface="楷体" pitchFamily="49" charset="-122"/>
                <a:cs typeface="楷体" pitchFamily="49" charset="-122"/>
              </a:rPr>
              <a:t>日</a:t>
            </a:r>
            <a:endParaRPr lang="zh-CN" altLang="en-US" sz="2400" b="1" dirty="0">
              <a:latin typeface="楷体" pitchFamily="49" charset="-122"/>
              <a:ea typeface="楷体" pitchFamily="49" charset="-122"/>
              <a:cs typeface="楷体" pitchFamily="49" charset="-122"/>
            </a:endParaRPr>
          </a:p>
        </p:txBody>
      </p:sp>
      <p:sp>
        <p:nvSpPr>
          <p:cNvPr id="29709" name="文本框 14"/>
          <p:cNvSpPr txBox="1"/>
          <p:nvPr/>
        </p:nvSpPr>
        <p:spPr>
          <a:xfrm>
            <a:off x="8141335" y="2971800"/>
            <a:ext cx="1215390" cy="922020"/>
          </a:xfrm>
          <a:prstGeom prst="rect">
            <a:avLst/>
          </a:prstGeom>
          <a:noFill/>
          <a:ln w="9525">
            <a:noFill/>
          </a:ln>
        </p:spPr>
        <p:txBody>
          <a:bodyPr wrap="square" anchor="t" anchorCtr="0">
            <a:spAutoFit/>
          </a:bodyPr>
          <a:p>
            <a:pPr eaLnBrk="0" hangingPunct="0"/>
            <a:r>
              <a:rPr lang="zh-CN" altLang="en-US" sz="1800" b="1" dirty="0">
                <a:latin typeface="楷体" pitchFamily="49" charset="-122"/>
                <a:ea typeface="楷体" pitchFamily="49" charset="-122"/>
              </a:rPr>
              <a:t>沙皇签署俄国全面动员令。</a:t>
            </a:r>
            <a:endParaRPr lang="zh-CN" altLang="en-US" sz="1800" b="1" dirty="0">
              <a:latin typeface="楷体" pitchFamily="49" charset="-122"/>
              <a:ea typeface="楷体" pitchFamily="49" charset="-122"/>
            </a:endParaRPr>
          </a:p>
        </p:txBody>
      </p:sp>
      <p:sp>
        <p:nvSpPr>
          <p:cNvPr id="30733" name="文本框 15"/>
          <p:cNvSpPr txBox="1"/>
          <p:nvPr/>
        </p:nvSpPr>
        <p:spPr>
          <a:xfrm>
            <a:off x="9641205" y="2472055"/>
            <a:ext cx="1368425" cy="460375"/>
          </a:xfrm>
          <a:prstGeom prst="rect">
            <a:avLst/>
          </a:prstGeom>
          <a:noFill/>
          <a:ln w="9525">
            <a:noFill/>
          </a:ln>
        </p:spPr>
        <p:txBody>
          <a:bodyPr anchor="t" anchorCtr="0">
            <a:spAutoFit/>
          </a:bodyPr>
          <a:p>
            <a:pPr eaLnBrk="0" hangingPunct="0"/>
            <a:r>
              <a:rPr lang="en-US" altLang="zh-CN" sz="2400" b="1" dirty="0">
                <a:latin typeface="楷体" pitchFamily="49" charset="-122"/>
                <a:ea typeface="楷体" pitchFamily="49" charset="-122"/>
                <a:cs typeface="楷体" pitchFamily="49" charset="-122"/>
              </a:rPr>
              <a:t>8</a:t>
            </a:r>
            <a:r>
              <a:rPr lang="zh-CN" altLang="en-US" sz="2400" b="1" dirty="0">
                <a:latin typeface="楷体" pitchFamily="49" charset="-122"/>
                <a:ea typeface="楷体" pitchFamily="49" charset="-122"/>
                <a:cs typeface="楷体" pitchFamily="49" charset="-122"/>
              </a:rPr>
              <a:t>月</a:t>
            </a:r>
            <a:r>
              <a:rPr lang="en-US" altLang="zh-CN" sz="2400" b="1" dirty="0">
                <a:latin typeface="楷体" pitchFamily="49" charset="-122"/>
                <a:ea typeface="楷体" pitchFamily="49" charset="-122"/>
                <a:cs typeface="楷体" pitchFamily="49" charset="-122"/>
              </a:rPr>
              <a:t>1</a:t>
            </a:r>
            <a:r>
              <a:rPr lang="zh-CN" altLang="en-US" sz="2400" b="1" dirty="0">
                <a:latin typeface="楷体" pitchFamily="49" charset="-122"/>
                <a:ea typeface="楷体" pitchFamily="49" charset="-122"/>
                <a:cs typeface="楷体" pitchFamily="49" charset="-122"/>
              </a:rPr>
              <a:t>日</a:t>
            </a:r>
            <a:endParaRPr lang="zh-CN" altLang="en-US" sz="2400" b="1" dirty="0">
              <a:latin typeface="楷体" pitchFamily="49" charset="-122"/>
              <a:ea typeface="楷体" pitchFamily="49" charset="-122"/>
              <a:cs typeface="楷体" pitchFamily="49" charset="-122"/>
            </a:endParaRPr>
          </a:p>
        </p:txBody>
      </p:sp>
      <p:sp>
        <p:nvSpPr>
          <p:cNvPr id="29711" name="文本框 16"/>
          <p:cNvSpPr txBox="1"/>
          <p:nvPr/>
        </p:nvSpPr>
        <p:spPr>
          <a:xfrm>
            <a:off x="9356725" y="2987675"/>
            <a:ext cx="1937385" cy="922020"/>
          </a:xfrm>
          <a:prstGeom prst="rect">
            <a:avLst/>
          </a:prstGeom>
          <a:noFill/>
          <a:ln w="9525">
            <a:noFill/>
          </a:ln>
        </p:spPr>
        <p:txBody>
          <a:bodyPr wrap="square" anchor="t" anchorCtr="0">
            <a:spAutoFit/>
          </a:bodyPr>
          <a:p>
            <a:pPr eaLnBrk="0" hangingPunct="0"/>
            <a:r>
              <a:rPr lang="zh-CN" altLang="en-US" sz="1800" b="1" dirty="0">
                <a:latin typeface="楷体" pitchFamily="49" charset="-122"/>
                <a:ea typeface="楷体" pitchFamily="49" charset="-122"/>
                <a:cs typeface="楷体" pitchFamily="49" charset="-122"/>
              </a:rPr>
              <a:t>德国向俄国宣战。</a:t>
            </a:r>
            <a:r>
              <a:rPr lang="en-US" altLang="zh-CN" sz="1800" b="1" dirty="0">
                <a:latin typeface="楷体" pitchFamily="49" charset="-122"/>
                <a:ea typeface="楷体" pitchFamily="49" charset="-122"/>
                <a:cs typeface="楷体" pitchFamily="49" charset="-122"/>
              </a:rPr>
              <a:t>3</a:t>
            </a:r>
            <a:r>
              <a:rPr lang="zh-CN" altLang="en-US" sz="1800" b="1" dirty="0">
                <a:latin typeface="楷体" pitchFamily="49" charset="-122"/>
                <a:ea typeface="楷体" pitchFamily="49" charset="-122"/>
                <a:cs typeface="楷体" pitchFamily="49" charset="-122"/>
              </a:rPr>
              <a:t>日向法国宣战，入侵比利时。</a:t>
            </a:r>
            <a:endParaRPr lang="zh-CN" altLang="en-US" sz="1800" b="1" dirty="0">
              <a:latin typeface="楷体" pitchFamily="49" charset="-122"/>
              <a:ea typeface="楷体" pitchFamily="49" charset="-122"/>
              <a:cs typeface="楷体" pitchFamily="49" charset="-122"/>
            </a:endParaRPr>
          </a:p>
        </p:txBody>
      </p:sp>
      <p:sp>
        <p:nvSpPr>
          <p:cNvPr id="30735" name="文本框 5"/>
          <p:cNvSpPr txBox="1"/>
          <p:nvPr/>
        </p:nvSpPr>
        <p:spPr>
          <a:xfrm>
            <a:off x="147955" y="2532380"/>
            <a:ext cx="1368425" cy="460375"/>
          </a:xfrm>
          <a:prstGeom prst="rect">
            <a:avLst/>
          </a:prstGeom>
          <a:noFill/>
          <a:ln w="9525">
            <a:noFill/>
          </a:ln>
        </p:spPr>
        <p:txBody>
          <a:bodyPr anchor="t" anchorCtr="0">
            <a:spAutoFit/>
          </a:bodyPr>
          <a:p>
            <a:pPr eaLnBrk="0" hangingPunct="0"/>
            <a:r>
              <a:rPr lang="en-US" altLang="zh-CN" sz="2400" b="1" dirty="0">
                <a:solidFill>
                  <a:srgbClr val="FF0000"/>
                </a:solidFill>
                <a:latin typeface="微软雅黑" charset="-122"/>
                <a:ea typeface="微软雅黑" charset="-122"/>
                <a:cs typeface="微软雅黑" charset="-122"/>
              </a:rPr>
              <a:t>6</a:t>
            </a:r>
            <a:r>
              <a:rPr lang="zh-CN" altLang="en-US" sz="2400" b="1" dirty="0">
                <a:solidFill>
                  <a:srgbClr val="FF0000"/>
                </a:solidFill>
                <a:latin typeface="微软雅黑" charset="-122"/>
                <a:ea typeface="微软雅黑" charset="-122"/>
                <a:cs typeface="微软雅黑" charset="-122"/>
              </a:rPr>
              <a:t>月</a:t>
            </a:r>
            <a:r>
              <a:rPr lang="en-US" altLang="zh-CN" sz="2400" b="1" dirty="0">
                <a:solidFill>
                  <a:srgbClr val="FF0000"/>
                </a:solidFill>
                <a:latin typeface="微软雅黑" charset="-122"/>
                <a:ea typeface="微软雅黑" charset="-122"/>
                <a:cs typeface="微软雅黑" charset="-122"/>
              </a:rPr>
              <a:t>28</a:t>
            </a:r>
            <a:r>
              <a:rPr lang="zh-CN" altLang="en-US" sz="2400" b="1" dirty="0">
                <a:solidFill>
                  <a:srgbClr val="FF0000"/>
                </a:solidFill>
                <a:latin typeface="微软雅黑" charset="-122"/>
                <a:ea typeface="微软雅黑" charset="-122"/>
                <a:cs typeface="微软雅黑" charset="-122"/>
              </a:rPr>
              <a:t>日</a:t>
            </a:r>
            <a:endParaRPr lang="zh-CN" altLang="en-US" sz="2400" b="1" dirty="0">
              <a:solidFill>
                <a:srgbClr val="FF0000"/>
              </a:solidFill>
              <a:latin typeface="微软雅黑" charset="-122"/>
              <a:ea typeface="微软雅黑" charset="-122"/>
              <a:cs typeface="微软雅黑" charset="-122"/>
            </a:endParaRPr>
          </a:p>
        </p:txBody>
      </p:sp>
      <p:sp>
        <p:nvSpPr>
          <p:cNvPr id="30736" name="文本框 6"/>
          <p:cNvSpPr txBox="1"/>
          <p:nvPr/>
        </p:nvSpPr>
        <p:spPr>
          <a:xfrm>
            <a:off x="147955" y="3005455"/>
            <a:ext cx="1408113" cy="953135"/>
          </a:xfrm>
          <a:prstGeom prst="rect">
            <a:avLst/>
          </a:prstGeom>
          <a:noFill/>
          <a:ln w="9525">
            <a:noFill/>
          </a:ln>
        </p:spPr>
        <p:txBody>
          <a:bodyPr anchor="t" anchorCtr="0">
            <a:spAutoFit/>
          </a:bodyPr>
          <a:p>
            <a:pPr eaLnBrk="0" hangingPunct="0"/>
            <a:r>
              <a:rPr lang="zh-CN" altLang="en-US" sz="2800" b="1" dirty="0">
                <a:solidFill>
                  <a:srgbClr val="FF0000"/>
                </a:solidFill>
                <a:latin typeface="微软雅黑" charset="-122"/>
                <a:ea typeface="微软雅黑" charset="-122"/>
              </a:rPr>
              <a:t>萨拉热窝事件</a:t>
            </a:r>
            <a:endParaRPr lang="zh-CN" altLang="en-US" sz="2800" b="1" dirty="0">
              <a:solidFill>
                <a:srgbClr val="FF0000"/>
              </a:solidFill>
              <a:latin typeface="微软雅黑" charset="-122"/>
              <a:ea typeface="微软雅黑" charset="-122"/>
            </a:endParaRPr>
          </a:p>
        </p:txBody>
      </p:sp>
      <p:sp>
        <p:nvSpPr>
          <p:cNvPr id="30737" name="文本框 15"/>
          <p:cNvSpPr txBox="1"/>
          <p:nvPr/>
        </p:nvSpPr>
        <p:spPr>
          <a:xfrm>
            <a:off x="10813415" y="2461260"/>
            <a:ext cx="1368425" cy="460375"/>
          </a:xfrm>
          <a:prstGeom prst="rect">
            <a:avLst/>
          </a:prstGeom>
          <a:noFill/>
          <a:ln w="9525">
            <a:noFill/>
          </a:ln>
        </p:spPr>
        <p:txBody>
          <a:bodyPr anchor="t" anchorCtr="0">
            <a:spAutoFit/>
          </a:bodyPr>
          <a:p>
            <a:pPr eaLnBrk="0" hangingPunct="0"/>
            <a:r>
              <a:rPr lang="en-US" altLang="zh-CN" sz="2400" b="1" dirty="0">
                <a:latin typeface="楷体" pitchFamily="49" charset="-122"/>
                <a:ea typeface="楷体" pitchFamily="49" charset="-122"/>
                <a:cs typeface="楷体" pitchFamily="49" charset="-122"/>
              </a:rPr>
              <a:t>8</a:t>
            </a:r>
            <a:r>
              <a:rPr lang="zh-CN" altLang="en-US" sz="2400" b="1" dirty="0">
                <a:latin typeface="楷体" pitchFamily="49" charset="-122"/>
                <a:ea typeface="楷体" pitchFamily="49" charset="-122"/>
                <a:cs typeface="楷体" pitchFamily="49" charset="-122"/>
              </a:rPr>
              <a:t>月</a:t>
            </a:r>
            <a:r>
              <a:rPr lang="en-US" altLang="zh-CN" sz="2400" b="1" dirty="0">
                <a:latin typeface="楷体" pitchFamily="49" charset="-122"/>
                <a:ea typeface="楷体" pitchFamily="49" charset="-122"/>
                <a:cs typeface="楷体" pitchFamily="49" charset="-122"/>
              </a:rPr>
              <a:t>4</a:t>
            </a:r>
            <a:r>
              <a:rPr lang="zh-CN" altLang="en-US" sz="2400" b="1" dirty="0">
                <a:latin typeface="楷体" pitchFamily="49" charset="-122"/>
                <a:ea typeface="楷体" pitchFamily="49" charset="-122"/>
                <a:cs typeface="楷体" pitchFamily="49" charset="-122"/>
              </a:rPr>
              <a:t>日</a:t>
            </a:r>
            <a:endParaRPr lang="zh-CN" altLang="en-US" sz="2400" b="1" dirty="0">
              <a:latin typeface="楷体" pitchFamily="49" charset="-122"/>
              <a:ea typeface="楷体" pitchFamily="49" charset="-122"/>
              <a:cs typeface="楷体" pitchFamily="49" charset="-122"/>
            </a:endParaRPr>
          </a:p>
        </p:txBody>
      </p:sp>
      <p:sp>
        <p:nvSpPr>
          <p:cNvPr id="19" name="文本框 16"/>
          <p:cNvSpPr txBox="1"/>
          <p:nvPr/>
        </p:nvSpPr>
        <p:spPr>
          <a:xfrm>
            <a:off x="11294110" y="2980055"/>
            <a:ext cx="1151890" cy="922020"/>
          </a:xfrm>
          <a:prstGeom prst="rect">
            <a:avLst/>
          </a:prstGeom>
          <a:noFill/>
          <a:ln w="9525">
            <a:noFill/>
          </a:ln>
        </p:spPr>
        <p:txBody>
          <a:bodyPr wrap="square" anchor="t" anchorCtr="0">
            <a:spAutoFit/>
          </a:bodyPr>
          <a:p>
            <a:pPr eaLnBrk="0" hangingPunct="0"/>
            <a:r>
              <a:rPr lang="zh-CN" altLang="en-US" sz="1800" b="1" dirty="0">
                <a:latin typeface="楷体" pitchFamily="49" charset="-122"/>
                <a:ea typeface="楷体" pitchFamily="49" charset="-122"/>
              </a:rPr>
              <a:t>英国</a:t>
            </a:r>
            <a:endParaRPr lang="zh-CN" altLang="en-US" sz="1800" b="1" dirty="0">
              <a:latin typeface="楷体" pitchFamily="49" charset="-122"/>
              <a:ea typeface="楷体" pitchFamily="49" charset="-122"/>
            </a:endParaRPr>
          </a:p>
          <a:p>
            <a:pPr eaLnBrk="0" hangingPunct="0"/>
            <a:r>
              <a:rPr lang="zh-CN" altLang="en-US" sz="1800" b="1" dirty="0">
                <a:latin typeface="楷体" pitchFamily="49" charset="-122"/>
                <a:ea typeface="楷体" pitchFamily="49" charset="-122"/>
              </a:rPr>
              <a:t>向德国</a:t>
            </a:r>
            <a:endParaRPr lang="zh-CN" altLang="en-US" sz="1800" b="1" dirty="0">
              <a:latin typeface="楷体" pitchFamily="49" charset="-122"/>
              <a:ea typeface="楷体" pitchFamily="49" charset="-122"/>
            </a:endParaRPr>
          </a:p>
          <a:p>
            <a:pPr eaLnBrk="0" hangingPunct="0"/>
            <a:r>
              <a:rPr lang="zh-CN" altLang="en-US" sz="1800" b="1" dirty="0">
                <a:latin typeface="楷体" pitchFamily="49" charset="-122"/>
                <a:ea typeface="楷体" pitchFamily="49" charset="-122"/>
              </a:rPr>
              <a:t>宣战。</a:t>
            </a:r>
            <a:endParaRPr lang="zh-CN" altLang="en-US" sz="1800" b="1" dirty="0">
              <a:latin typeface="楷体" pitchFamily="49" charset="-122"/>
              <a:ea typeface="楷体" pitchFamily="49" charset="-122"/>
            </a:endParaRPr>
          </a:p>
        </p:txBody>
      </p:sp>
      <p:sp>
        <p:nvSpPr>
          <p:cNvPr id="5" name="矩形 4"/>
          <p:cNvSpPr/>
          <p:nvPr/>
        </p:nvSpPr>
        <p:spPr>
          <a:xfrm>
            <a:off x="6434455" y="1882775"/>
            <a:ext cx="1706880" cy="574675"/>
          </a:xfrm>
          <a:prstGeom prst="rect">
            <a:avLst/>
          </a:prstGeom>
          <a:solidFill>
            <a:srgbClr val="FFFF00"/>
          </a:solidFill>
          <a:ln>
            <a:solidFill>
              <a:srgbClr val="C00000"/>
            </a:solidFill>
          </a:ln>
        </p:spPr>
        <p:style>
          <a:lnRef idx="2">
            <a:schemeClr val="accent6"/>
          </a:lnRef>
          <a:fillRef idx="1">
            <a:schemeClr val="lt1"/>
          </a:fillRef>
          <a:effectRef idx="0">
            <a:schemeClr val="accent6"/>
          </a:effectRef>
          <a:fontRef idx="minor">
            <a:schemeClr val="dk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微软雅黑" charset="-122"/>
                <a:ea typeface="微软雅黑" charset="-122"/>
                <a:cs typeface="+mn-cs"/>
              </a:rPr>
              <a:t>正式爆发</a:t>
            </a:r>
            <a:endParaRPr kumimoji="0" lang="zh-CN" altLang="en-US" sz="2800" b="1" i="0" u="none" strike="noStrike" kern="1200" cap="none" spc="0" normalizeH="0" baseline="0" noProof="0" dirty="0">
              <a:ln>
                <a:noFill/>
              </a:ln>
              <a:solidFill>
                <a:srgbClr val="FF0000"/>
              </a:solidFill>
              <a:effectLst/>
              <a:uLnTx/>
              <a:uFillTx/>
              <a:latin typeface="微软雅黑" charset="-122"/>
              <a:ea typeface="微软雅黑" charset="-122"/>
              <a:cs typeface="+mn-cs"/>
            </a:endParaRPr>
          </a:p>
        </p:txBody>
      </p:sp>
      <p:sp>
        <p:nvSpPr>
          <p:cNvPr id="21" name="矩形 20"/>
          <p:cNvSpPr/>
          <p:nvPr/>
        </p:nvSpPr>
        <p:spPr>
          <a:xfrm>
            <a:off x="147955" y="1871980"/>
            <a:ext cx="1535430" cy="560070"/>
          </a:xfrm>
          <a:prstGeom prst="rect">
            <a:avLst/>
          </a:prstGeom>
          <a:solidFill>
            <a:srgbClr val="FFFF00"/>
          </a:solidFill>
          <a:ln>
            <a:solidFill>
              <a:srgbClr val="C00000"/>
            </a:solidFill>
          </a:ln>
        </p:spPr>
        <p:style>
          <a:lnRef idx="2">
            <a:schemeClr val="accent6"/>
          </a:lnRef>
          <a:fillRef idx="1">
            <a:schemeClr val="lt1"/>
          </a:fillRef>
          <a:effectRef idx="0">
            <a:schemeClr val="accent6"/>
          </a:effectRef>
          <a:fontRef idx="minor">
            <a:schemeClr val="dk1"/>
          </a:fontRef>
        </p:style>
        <p:txBody>
          <a:bodyPr anchor="ctr"/>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0000"/>
                </a:solidFill>
                <a:effectLst/>
                <a:uLnTx/>
                <a:uFillTx/>
                <a:latin typeface="微软雅黑" charset="-122"/>
                <a:ea typeface="微软雅黑" charset="-122"/>
                <a:cs typeface="+mn-cs"/>
              </a:rPr>
              <a:t>导火索</a:t>
            </a:r>
            <a:endParaRPr kumimoji="0" lang="zh-CN" altLang="en-US" sz="2800" b="1" i="0" u="none" strike="noStrike" kern="1200" cap="none" spc="0" normalizeH="0" baseline="0" noProof="0" dirty="0">
              <a:ln>
                <a:noFill/>
              </a:ln>
              <a:solidFill>
                <a:srgbClr val="FF0000"/>
              </a:solidFill>
              <a:effectLst/>
              <a:uLnTx/>
              <a:uFillTx/>
              <a:latin typeface="微软雅黑" charset="-122"/>
              <a:ea typeface="微软雅黑" charset="-122"/>
              <a:cs typeface="+mn-cs"/>
            </a:endParaRPr>
          </a:p>
        </p:txBody>
      </p:sp>
      <p:sp>
        <p:nvSpPr>
          <p:cNvPr id="7" name="文本框 6"/>
          <p:cNvSpPr txBox="1"/>
          <p:nvPr/>
        </p:nvSpPr>
        <p:spPr>
          <a:xfrm>
            <a:off x="10647045" y="1894840"/>
            <a:ext cx="1439545" cy="521970"/>
          </a:xfrm>
          <a:prstGeom prst="rect">
            <a:avLst/>
          </a:prstGeom>
          <a:noFill/>
        </p:spPr>
        <p:txBody>
          <a:bodyPr wrap="square" rtlCol="0" anchor="t">
            <a:spAutoFit/>
          </a:bodyPr>
          <a:p>
            <a:r>
              <a:rPr lang="en-US" sz="2800" b="1">
                <a:solidFill>
                  <a:srgbClr val="FF0000"/>
                </a:solidFill>
                <a:latin typeface="微软雅黑" charset="-122"/>
                <a:ea typeface="微软雅黑" charset="-122"/>
                <a:cs typeface="微软雅黑" charset="-122"/>
                <a:sym typeface="+mn-ea"/>
              </a:rPr>
              <a:t>1914</a:t>
            </a:r>
            <a:r>
              <a:rPr lang="zh-CN" altLang="en-US" sz="2800" b="1">
                <a:solidFill>
                  <a:srgbClr val="FF0000"/>
                </a:solidFill>
                <a:latin typeface="微软雅黑" charset="-122"/>
                <a:ea typeface="微软雅黑" charset="-122"/>
                <a:cs typeface="微软雅黑" charset="-122"/>
                <a:sym typeface="+mn-ea"/>
              </a:rPr>
              <a:t>年</a:t>
            </a:r>
            <a:endParaRPr lang="zh-CN" altLang="en-US" sz="2800" b="1">
              <a:solidFill>
                <a:srgbClr val="FF0000"/>
              </a:solidFill>
              <a:latin typeface="微软雅黑" charset="-122"/>
              <a:ea typeface="微软雅黑" charset="-122"/>
              <a:cs typeface="微软雅黑" charset="-122"/>
              <a:sym typeface="+mn-ea"/>
            </a:endParaRPr>
          </a:p>
        </p:txBody>
      </p:sp>
      <p:sp>
        <p:nvSpPr>
          <p:cNvPr id="15" name="文本框 14"/>
          <p:cNvSpPr txBox="1"/>
          <p:nvPr/>
        </p:nvSpPr>
        <p:spPr>
          <a:xfrm>
            <a:off x="74295" y="1340485"/>
            <a:ext cx="12045315" cy="521970"/>
          </a:xfrm>
          <a:prstGeom prst="rect">
            <a:avLst/>
          </a:prstGeom>
          <a:noFill/>
          <a:extLst>
            <a:ext uri="{909E8E84-426E-40DD-AFC4-6F175D3DCCD1}">
              <a14:hiddenFill xmlns:a14="http://schemas.microsoft.com/office/drawing/2010/main">
                <a:solidFill>
                  <a:schemeClr val="lt1"/>
                </a:solidFill>
              </a14:hiddenFill>
            </a:ext>
          </a:extLst>
        </p:spPr>
        <p:style>
          <a:lnRef idx="2">
            <a:schemeClr val="accent1"/>
          </a:lnRef>
          <a:fillRef idx="1">
            <a:schemeClr val="lt1"/>
          </a:fillRef>
          <a:effectRef idx="0">
            <a:schemeClr val="accent1"/>
          </a:effectRef>
          <a:fontRef idx="minor">
            <a:schemeClr val="dk1"/>
          </a:fontRef>
        </p:style>
        <p:txBody>
          <a:bodyPr wrap="square" rtlCol="0">
            <a:spAutoFit/>
          </a:bodyPr>
          <a:p>
            <a:pPr algn="l"/>
            <a:r>
              <a:rPr lang="zh-CN" altLang="en-US" sz="2800" b="1">
                <a:latin typeface="方正清楷 简" panose="02000500000000000000" charset="-122"/>
                <a:ea typeface="方正清楷 简" panose="02000500000000000000" charset="-122"/>
                <a:cs typeface="方正清楷 简" panose="02000500000000000000" charset="-122"/>
                <a:sym typeface="+mn-ea"/>
              </a:rPr>
              <a:t>思考</a:t>
            </a:r>
            <a:r>
              <a:rPr lang="en-US" sz="2800" b="1">
                <a:latin typeface="方正清楷 简" panose="02000500000000000000" charset="-122"/>
                <a:ea typeface="方正清楷 简" panose="02000500000000000000" charset="-122"/>
                <a:cs typeface="方正清楷 简" panose="02000500000000000000" charset="-122"/>
                <a:sym typeface="+mn-ea"/>
              </a:rPr>
              <a:t>2</a:t>
            </a:r>
            <a:r>
              <a:rPr lang="zh-CN" altLang="en-US" sz="2800" b="1">
                <a:latin typeface="方正清楷 简" panose="02000500000000000000" charset="-122"/>
                <a:ea typeface="方正清楷 简" panose="02000500000000000000" charset="-122"/>
                <a:cs typeface="方正清楷 简" panose="02000500000000000000" charset="-122"/>
                <a:sym typeface="+mn-ea"/>
              </a:rPr>
              <a:t>：根据</a:t>
            </a:r>
            <a:r>
              <a:rPr lang="zh-CN" altLang="en-US" sz="2800" b="1">
                <a:latin typeface="方正清楷 简" panose="02000500000000000000" charset="-122"/>
                <a:ea typeface="方正清楷 简" panose="02000500000000000000" charset="-122"/>
                <a:cs typeface="方正清楷 简" panose="02000500000000000000" charset="-122"/>
                <a:sym typeface="+mn-ea"/>
              </a:rPr>
              <a:t>材料，指出帝国主义间存在的矛盾，分析欧洲局势的发展方向。</a:t>
            </a:r>
            <a:endParaRPr lang="zh-CN" altLang="en-US" sz="2800" b="1">
              <a:latin typeface="方正清楷 简" panose="02000500000000000000" charset="-122"/>
              <a:ea typeface="方正清楷 简" panose="02000500000000000000" charset="-122"/>
              <a:cs typeface="方正清楷 简" panose="02000500000000000000" charset="-122"/>
            </a:endParaRPr>
          </a:p>
        </p:txBody>
      </p:sp>
      <p:pic>
        <p:nvPicPr>
          <p:cNvPr id="6" name="图片 5" descr="t01c51c44074e3af5d9"/>
          <p:cNvPicPr>
            <a:picLocks noChangeAspect="1"/>
          </p:cNvPicPr>
          <p:nvPr/>
        </p:nvPicPr>
        <p:blipFill>
          <a:blip r:embed="rId1"/>
          <a:stretch>
            <a:fillRect/>
          </a:stretch>
        </p:blipFill>
        <p:spPr>
          <a:xfrm>
            <a:off x="74295" y="3977005"/>
            <a:ext cx="1694180" cy="2461260"/>
          </a:xfrm>
          <a:prstGeom prst="rect">
            <a:avLst/>
          </a:prstGeom>
        </p:spPr>
      </p:pic>
      <p:pic>
        <p:nvPicPr>
          <p:cNvPr id="100" name="图片 99"/>
          <p:cNvPicPr/>
          <p:nvPr/>
        </p:nvPicPr>
        <p:blipFill>
          <a:blip r:embed="rId2"/>
          <a:stretch>
            <a:fillRect/>
          </a:stretch>
        </p:blipFill>
        <p:spPr>
          <a:xfrm>
            <a:off x="2880360" y="3976370"/>
            <a:ext cx="1563370" cy="2499360"/>
          </a:xfrm>
          <a:prstGeom prst="rect">
            <a:avLst/>
          </a:prstGeom>
          <a:noFill/>
          <a:ln w="9525">
            <a:noFill/>
          </a:ln>
        </p:spPr>
      </p:pic>
      <p:pic>
        <p:nvPicPr>
          <p:cNvPr id="9" name="图片 8" descr="3501934"/>
          <p:cNvPicPr>
            <a:picLocks noChangeAspect="1"/>
          </p:cNvPicPr>
          <p:nvPr/>
        </p:nvPicPr>
        <p:blipFill>
          <a:blip r:embed="rId3"/>
          <a:stretch>
            <a:fillRect/>
          </a:stretch>
        </p:blipFill>
        <p:spPr>
          <a:xfrm>
            <a:off x="8803640" y="3948430"/>
            <a:ext cx="1739900" cy="2461260"/>
          </a:xfrm>
          <a:prstGeom prst="rect">
            <a:avLst/>
          </a:prstGeom>
        </p:spPr>
      </p:pic>
      <p:pic>
        <p:nvPicPr>
          <p:cNvPr id="8" name="图片 7" descr="rklmtamjxdl"/>
          <p:cNvPicPr>
            <a:picLocks noChangeAspect="1"/>
          </p:cNvPicPr>
          <p:nvPr/>
        </p:nvPicPr>
        <p:blipFill>
          <a:blip r:embed="rId4"/>
          <a:stretch>
            <a:fillRect/>
          </a:stretch>
        </p:blipFill>
        <p:spPr>
          <a:xfrm>
            <a:off x="5824220" y="4000500"/>
            <a:ext cx="1683385" cy="2499360"/>
          </a:xfrm>
          <a:prstGeom prst="rect">
            <a:avLst/>
          </a:prstGeom>
        </p:spPr>
      </p:pic>
      <p:sp>
        <p:nvSpPr>
          <p:cNvPr id="10" name="文本框 9"/>
          <p:cNvSpPr txBox="1"/>
          <p:nvPr/>
        </p:nvSpPr>
        <p:spPr>
          <a:xfrm>
            <a:off x="1768475" y="4201795"/>
            <a:ext cx="1019810" cy="1938020"/>
          </a:xfrm>
          <a:prstGeom prst="rect">
            <a:avLst/>
          </a:prstGeom>
          <a:noFill/>
          <a:ln>
            <a:solidFill>
              <a:srgbClr val="C00000"/>
            </a:solidFill>
          </a:ln>
        </p:spPr>
        <p:txBody>
          <a:bodyPr wrap="square" rtlCol="0" anchor="t">
            <a:spAutoFit/>
          </a:bodyPr>
          <a:p>
            <a:r>
              <a:rPr lang="zh-CN" altLang="en-US" sz="2000" b="1">
                <a:latin typeface="Kaiti SC Regular" panose="02010600040101010101" charset="-122"/>
                <a:ea typeface="Kaiti SC Regular" panose="02010600040101010101" charset="-122"/>
                <a:cs typeface="Kaiti SC Regular" panose="02010600040101010101" charset="-122"/>
                <a:sym typeface="+mn-ea"/>
              </a:rPr>
              <a:t>德皇威廉二世:</a:t>
            </a:r>
            <a:endParaRPr lang="zh-CN" altLang="en-US" sz="2000" b="1">
              <a:latin typeface="Kaiti SC Regular" panose="02010600040101010101" charset="-122"/>
              <a:ea typeface="Kaiti SC Regular" panose="02010600040101010101" charset="-122"/>
              <a:cs typeface="Kaiti SC Regular" panose="02010600040101010101" charset="-122"/>
              <a:sym typeface="+mn-ea"/>
            </a:endParaRPr>
          </a:p>
          <a:p>
            <a:r>
              <a:rPr lang="en-US" altLang="zh-CN" sz="2000" b="1">
                <a:solidFill>
                  <a:srgbClr val="C00000"/>
                </a:solidFill>
                <a:latin typeface="Kaiti SC Regular" panose="02010600040101010101" charset="-122"/>
                <a:ea typeface="Kaiti SC Regular" panose="02010600040101010101" charset="-122"/>
                <a:cs typeface="Kaiti SC Regular" panose="02010600040101010101" charset="-122"/>
                <a:sym typeface="+mn-ea"/>
              </a:rPr>
              <a:t>“</a:t>
            </a:r>
            <a:r>
              <a:rPr lang="zh-CN" altLang="en-US" sz="2000" b="1">
                <a:solidFill>
                  <a:srgbClr val="C00000"/>
                </a:solidFill>
                <a:latin typeface="Kaiti SC Regular" panose="02010600040101010101" charset="-122"/>
                <a:ea typeface="Kaiti SC Regular" panose="02010600040101010101" charset="-122"/>
                <a:cs typeface="Kaiti SC Regular" panose="02010600040101010101" charset="-122"/>
                <a:sym typeface="+mn-ea"/>
              </a:rPr>
              <a:t>这是千载难逢的机会。</a:t>
            </a:r>
            <a:r>
              <a:rPr lang="en-US" altLang="zh-CN" sz="2000" b="1">
                <a:solidFill>
                  <a:srgbClr val="C00000"/>
                </a:solidFill>
                <a:latin typeface="Kaiti SC Regular" panose="02010600040101010101" charset="-122"/>
                <a:ea typeface="Kaiti SC Regular" panose="02010600040101010101" charset="-122"/>
                <a:cs typeface="Kaiti SC Regular" panose="02010600040101010101" charset="-122"/>
                <a:sym typeface="+mn-ea"/>
              </a:rPr>
              <a:t>”</a:t>
            </a:r>
            <a:endParaRPr lang="en-US" altLang="zh-CN" sz="2000" b="1">
              <a:solidFill>
                <a:srgbClr val="C00000"/>
              </a:solidFill>
              <a:latin typeface="Kaiti SC Regular" panose="02010600040101010101" charset="-122"/>
              <a:ea typeface="Kaiti SC Regular" panose="02010600040101010101" charset="-122"/>
              <a:cs typeface="Kaiti SC Regular" panose="02010600040101010101" charset="-122"/>
              <a:sym typeface="+mn-ea"/>
            </a:endParaRPr>
          </a:p>
        </p:txBody>
      </p:sp>
      <p:sp>
        <p:nvSpPr>
          <p:cNvPr id="11" name="文本框 10"/>
          <p:cNvSpPr txBox="1"/>
          <p:nvPr/>
        </p:nvSpPr>
        <p:spPr>
          <a:xfrm>
            <a:off x="4443730" y="3909695"/>
            <a:ext cx="1214755" cy="2861310"/>
          </a:xfrm>
          <a:prstGeom prst="rect">
            <a:avLst/>
          </a:prstGeom>
          <a:noFill/>
          <a:ln>
            <a:solidFill>
              <a:srgbClr val="C00000"/>
            </a:solidFill>
          </a:ln>
        </p:spPr>
        <p:txBody>
          <a:bodyPr wrap="square" rtlCol="0" anchor="t">
            <a:spAutoFit/>
          </a:bodyPr>
          <a:p>
            <a:r>
              <a:rPr lang="zh-CN" altLang="en-US" sz="2000" b="1">
                <a:latin typeface="Kaiti SC Regular" panose="02010600040101010101" charset="-122"/>
                <a:ea typeface="Kaiti SC Regular" panose="02010600040101010101" charset="-122"/>
                <a:cs typeface="Kaiti SC Regular" panose="02010600040101010101" charset="-122"/>
                <a:sym typeface="+mn-ea"/>
              </a:rPr>
              <a:t>奥匈帝国帝国外大臣赫托尔德叫嚣：</a:t>
            </a:r>
            <a:r>
              <a:rPr lang="en-US" altLang="zh-CN" sz="2000" b="1">
                <a:solidFill>
                  <a:srgbClr val="C00000"/>
                </a:solidFill>
                <a:latin typeface="Kaiti SC Regular" panose="02010600040101010101" charset="-122"/>
                <a:ea typeface="Kaiti SC Regular" panose="02010600040101010101" charset="-122"/>
                <a:cs typeface="Kaiti SC Regular" panose="02010600040101010101" charset="-122"/>
                <a:sym typeface="+mn-ea"/>
              </a:rPr>
              <a:t>“</a:t>
            </a:r>
            <a:r>
              <a:rPr lang="zh-CN" altLang="en-US" sz="2000" b="1">
                <a:solidFill>
                  <a:srgbClr val="C00000"/>
                </a:solidFill>
                <a:latin typeface="Kaiti SC Regular" panose="02010600040101010101" charset="-122"/>
                <a:ea typeface="Kaiti SC Regular" panose="02010600040101010101" charset="-122"/>
                <a:cs typeface="Kaiti SC Regular" panose="02010600040101010101" charset="-122"/>
                <a:sym typeface="+mn-ea"/>
              </a:rPr>
              <a:t>现在是到了解决塞尔维亚问题的时候了。</a:t>
            </a:r>
            <a:r>
              <a:rPr lang="en-US" altLang="zh-CN" sz="2000" b="1">
                <a:solidFill>
                  <a:srgbClr val="C00000"/>
                </a:solidFill>
                <a:latin typeface="Kaiti SC Regular" panose="02010600040101010101" charset="-122"/>
                <a:ea typeface="Kaiti SC Regular" panose="02010600040101010101" charset="-122"/>
                <a:cs typeface="Kaiti SC Regular" panose="02010600040101010101" charset="-122"/>
                <a:sym typeface="+mn-ea"/>
              </a:rPr>
              <a:t>”</a:t>
            </a:r>
            <a:endParaRPr lang="en-US" altLang="zh-CN" sz="2000" b="1">
              <a:solidFill>
                <a:srgbClr val="C00000"/>
              </a:solidFill>
              <a:latin typeface="Kaiti SC Regular" panose="02010600040101010101" charset="-122"/>
              <a:ea typeface="Kaiti SC Regular" panose="02010600040101010101" charset="-122"/>
              <a:cs typeface="Kaiti SC Regular" panose="02010600040101010101" charset="-122"/>
              <a:sym typeface="+mn-ea"/>
            </a:endParaRPr>
          </a:p>
        </p:txBody>
      </p:sp>
      <p:sp>
        <p:nvSpPr>
          <p:cNvPr id="13" name="文本框 12"/>
          <p:cNvSpPr txBox="1"/>
          <p:nvPr/>
        </p:nvSpPr>
        <p:spPr>
          <a:xfrm>
            <a:off x="7507605" y="3893820"/>
            <a:ext cx="1207770" cy="2245360"/>
          </a:xfrm>
          <a:prstGeom prst="rect">
            <a:avLst/>
          </a:prstGeom>
          <a:noFill/>
          <a:ln>
            <a:solidFill>
              <a:srgbClr val="C00000"/>
            </a:solidFill>
          </a:ln>
        </p:spPr>
        <p:txBody>
          <a:bodyPr wrap="square" rtlCol="0" anchor="t">
            <a:spAutoFit/>
          </a:bodyPr>
          <a:p>
            <a:r>
              <a:rPr lang="zh-CN" altLang="en-US" sz="2000" b="1">
                <a:latin typeface="Kaiti SC Regular" panose="02010600040101010101" charset="-122"/>
                <a:ea typeface="Kaiti SC Regular" panose="02010600040101010101" charset="-122"/>
                <a:cs typeface="Kaiti SC Regular" panose="02010600040101010101" charset="-122"/>
              </a:rPr>
              <a:t>法国总统普恩加莱：</a:t>
            </a:r>
            <a:r>
              <a:rPr lang="zh-CN" altLang="en-US" sz="2000" b="1">
                <a:solidFill>
                  <a:srgbClr val="C00000"/>
                </a:solidFill>
                <a:latin typeface="Kaiti SC Regular" panose="02010600040101010101" charset="-122"/>
                <a:ea typeface="Kaiti SC Regular" panose="02010600040101010101" charset="-122"/>
                <a:cs typeface="Kaiti SC Regular" panose="02010600040101010101" charset="-122"/>
              </a:rPr>
              <a:t>“看来是时候用式力解决同德国的争端了。”</a:t>
            </a:r>
            <a:endParaRPr lang="zh-CN" altLang="en-US" sz="2000" b="1">
              <a:solidFill>
                <a:srgbClr val="C00000"/>
              </a:solidFill>
              <a:latin typeface="Kaiti SC Regular" panose="02010600040101010101" charset="-122"/>
              <a:ea typeface="Kaiti SC Regular" panose="02010600040101010101" charset="-122"/>
              <a:cs typeface="Kaiti SC Regular" panose="02010600040101010101" charset="-122"/>
            </a:endParaRPr>
          </a:p>
        </p:txBody>
      </p:sp>
      <p:sp>
        <p:nvSpPr>
          <p:cNvPr id="14" name="文本框 13"/>
          <p:cNvSpPr txBox="1"/>
          <p:nvPr/>
        </p:nvSpPr>
        <p:spPr>
          <a:xfrm>
            <a:off x="10543540" y="3940175"/>
            <a:ext cx="1463040" cy="2553335"/>
          </a:xfrm>
          <a:prstGeom prst="rect">
            <a:avLst/>
          </a:prstGeom>
          <a:noFill/>
          <a:ln>
            <a:solidFill>
              <a:srgbClr val="C00000"/>
            </a:solidFill>
          </a:ln>
        </p:spPr>
        <p:txBody>
          <a:bodyPr wrap="square" rtlCol="0" anchor="t">
            <a:spAutoFit/>
          </a:bodyPr>
          <a:p>
            <a:r>
              <a:rPr lang="zh-CN" altLang="en-US" sz="2000" b="1">
                <a:latin typeface="Kaiti SC Regular" panose="02010600040101010101" charset="-122"/>
                <a:ea typeface="Kaiti SC Regular" panose="02010600040101010101" charset="-122"/>
                <a:cs typeface="方正粗黑宋简体" pitchFamily="2" charset="-122"/>
                <a:sym typeface="+mn-ea"/>
              </a:rPr>
              <a:t>英国的外交大臣格雷暗示德国的重心很快就要从西方转到俄国，</a:t>
            </a:r>
            <a:r>
              <a:rPr lang="zh-CN" altLang="en-US" sz="2000" b="1">
                <a:solidFill>
                  <a:srgbClr val="C00000"/>
                </a:solidFill>
                <a:latin typeface="Kaiti SC Regular" panose="02010600040101010101" charset="-122"/>
                <a:ea typeface="Kaiti SC Regular" panose="02010600040101010101" charset="-122"/>
                <a:cs typeface="方正粗黑宋简体" pitchFamily="2" charset="-122"/>
                <a:sym typeface="+mn-ea"/>
              </a:rPr>
              <a:t>公开唆使俄国积极发动战争。</a:t>
            </a:r>
            <a:endParaRPr lang="zh-CN" altLang="en-US" sz="2000" b="1">
              <a:solidFill>
                <a:srgbClr val="C00000"/>
              </a:solidFill>
              <a:latin typeface="Kaiti SC Regular" panose="02010600040101010101" charset="-122"/>
              <a:ea typeface="Kaiti SC Regular" panose="02010600040101010101" charset="-122"/>
              <a:cs typeface="方正粗黑宋简体" pitchFamily="2" charset="-122"/>
              <a:sym typeface="+mn-ea"/>
            </a:endParaRPr>
          </a:p>
        </p:txBody>
      </p:sp>
      <p:sp>
        <p:nvSpPr>
          <p:cNvPr id="16" name="文本框 15"/>
          <p:cNvSpPr txBox="1"/>
          <p:nvPr/>
        </p:nvSpPr>
        <p:spPr>
          <a:xfrm>
            <a:off x="2526030" y="4580890"/>
            <a:ext cx="7545070" cy="891540"/>
          </a:xfrm>
          <a:prstGeom prst="rect">
            <a:avLst/>
          </a:prstGeom>
          <a:solidFill>
            <a:srgbClr val="C00000"/>
          </a:solidFill>
          <a:ln w="9525">
            <a:noFill/>
          </a:ln>
        </p:spPr>
        <p:txBody>
          <a:bodyPr wrap="square">
            <a:spAutoFit/>
          </a:bodyPr>
          <a:p>
            <a:pPr indent="0" algn="ctr"/>
            <a:r>
              <a:rPr lang="zh-CN" sz="2600" b="1">
                <a:solidFill>
                  <a:srgbClr val="FFFF00"/>
                </a:solidFill>
                <a:latin typeface="微软雅黑" charset="-122"/>
                <a:ea typeface="微软雅黑" charset="-122"/>
                <a:cs typeface="微软雅黑" charset="-122"/>
              </a:rPr>
              <a:t>萨拉热窝事件成为</a:t>
            </a:r>
            <a:endParaRPr lang="zh-CN" sz="2600" b="1">
              <a:solidFill>
                <a:srgbClr val="FFFF00"/>
              </a:solidFill>
              <a:latin typeface="微软雅黑" charset="-122"/>
              <a:ea typeface="微软雅黑" charset="-122"/>
              <a:cs typeface="微软雅黑" charset="-122"/>
            </a:endParaRPr>
          </a:p>
          <a:p>
            <a:pPr indent="0" algn="ctr"/>
            <a:r>
              <a:rPr lang="zh-CN" sz="2600" b="1">
                <a:solidFill>
                  <a:srgbClr val="FFFF00"/>
                </a:solidFill>
                <a:highlight>
                  <a:srgbClr val="FF0000"/>
                </a:highlight>
                <a:latin typeface="微软雅黑" charset="-122"/>
                <a:ea typeface="微软雅黑" charset="-122"/>
                <a:cs typeface="微软雅黑" charset="-122"/>
              </a:rPr>
              <a:t>帝国主义国家</a:t>
            </a:r>
            <a:r>
              <a:rPr lang="zh-CN" sz="2600" b="1">
                <a:solidFill>
                  <a:srgbClr val="FFFF00"/>
                </a:solidFill>
                <a:latin typeface="微软雅黑" charset="-122"/>
                <a:ea typeface="微软雅黑" charset="-122"/>
                <a:cs typeface="微软雅黑" charset="-122"/>
              </a:rPr>
              <a:t>发动战争导火索</a:t>
            </a:r>
            <a:endParaRPr lang="zh-CN" sz="2600" b="1">
              <a:solidFill>
                <a:srgbClr val="FFFF00"/>
              </a:solidFill>
              <a:latin typeface="微软雅黑" charset="-122"/>
              <a:ea typeface="微软雅黑" charset="-122"/>
              <a:cs typeface="微软雅黑"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500" fill="hold"/>
                                        <p:tgtEl>
                                          <p:spTgt spid="100"/>
                                        </p:tgtEl>
                                        <p:attrNameLst>
                                          <p:attrName>ppt_x</p:attrName>
                                        </p:attrNameLst>
                                      </p:cBhvr>
                                      <p:tavLst>
                                        <p:tav tm="0">
                                          <p:val>
                                            <p:strVal val="#ppt_x"/>
                                          </p:val>
                                        </p:tav>
                                        <p:tav tm="100000">
                                          <p:val>
                                            <p:strVal val="#ppt_x"/>
                                          </p:val>
                                        </p:tav>
                                      </p:tavLst>
                                    </p:anim>
                                    <p:anim calcmode="lin" valueType="num">
                                      <p:cBhvr additive="base">
                                        <p:cTn id="16" dur="500" fill="hold"/>
                                        <p:tgtEl>
                                          <p:spTgt spid="10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1000"/>
                                  </p:stCondLst>
                                  <p:childTnLst>
                                    <p:set>
                                      <p:cBhvr>
                                        <p:cTn id="40" dur="1" fill="hold">
                                          <p:stCondLst>
                                            <p:cond delay="0"/>
                                          </p:stCondLst>
                                        </p:cTn>
                                        <p:tgtEl>
                                          <p:spTgt spid="29703"/>
                                        </p:tgtEl>
                                        <p:attrNameLst>
                                          <p:attrName>style.visibility</p:attrName>
                                        </p:attrNameLst>
                                      </p:cBhvr>
                                      <p:to>
                                        <p:strVal val="visible"/>
                                      </p:to>
                                    </p:set>
                                  </p:childTnLst>
                                </p:cTn>
                              </p:par>
                              <p:par>
                                <p:cTn id="41" presetID="1" presetClass="entr" presetSubtype="0" fill="hold" grpId="0" nodeType="withEffect">
                                  <p:stCondLst>
                                    <p:cond delay="1000"/>
                                  </p:stCondLst>
                                  <p:childTnLst>
                                    <p:set>
                                      <p:cBhvr>
                                        <p:cTn id="42" dur="1" fill="hold">
                                          <p:stCondLst>
                                            <p:cond delay="0"/>
                                          </p:stCondLst>
                                        </p:cTn>
                                        <p:tgtEl>
                                          <p:spTgt spid="29705"/>
                                        </p:tgtEl>
                                        <p:attrNameLst>
                                          <p:attrName>style.visibility</p:attrName>
                                        </p:attrNameLst>
                                      </p:cBhvr>
                                      <p:to>
                                        <p:strVal val="visible"/>
                                      </p:to>
                                    </p:set>
                                  </p:childTnLst>
                                </p:cTn>
                              </p:par>
                              <p:par>
                                <p:cTn id="43" presetID="1" presetClass="entr" presetSubtype="0" fill="hold" grpId="0" nodeType="withEffect">
                                  <p:stCondLst>
                                    <p:cond delay="1000"/>
                                  </p:stCondLst>
                                  <p:childTnLst>
                                    <p:set>
                                      <p:cBhvr>
                                        <p:cTn id="44" dur="1" fill="hold">
                                          <p:stCondLst>
                                            <p:cond delay="0"/>
                                          </p:stCondLst>
                                        </p:cTn>
                                        <p:tgtEl>
                                          <p:spTgt spid="2970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1000"/>
                                  </p:stCondLst>
                                  <p:childTnLst>
                                    <p:set>
                                      <p:cBhvr>
                                        <p:cTn id="48" dur="1" fill="hold">
                                          <p:stCondLst>
                                            <p:cond delay="0"/>
                                          </p:stCondLst>
                                        </p:cTn>
                                        <p:tgtEl>
                                          <p:spTgt spid="29709"/>
                                        </p:tgtEl>
                                        <p:attrNameLst>
                                          <p:attrName>style.visibility</p:attrName>
                                        </p:attrNameLst>
                                      </p:cBhvr>
                                      <p:to>
                                        <p:strVal val="visible"/>
                                      </p:to>
                                    </p:set>
                                  </p:childTnLst>
                                </p:cTn>
                              </p:par>
                              <p:par>
                                <p:cTn id="49" presetID="1" presetClass="entr" presetSubtype="0" fill="hold" grpId="0" nodeType="withEffect">
                                  <p:stCondLst>
                                    <p:cond delay="1000"/>
                                  </p:stCondLst>
                                  <p:childTnLst>
                                    <p:set>
                                      <p:cBhvr>
                                        <p:cTn id="50" dur="1" fill="hold">
                                          <p:stCondLst>
                                            <p:cond delay="0"/>
                                          </p:stCondLst>
                                        </p:cTn>
                                        <p:tgtEl>
                                          <p:spTgt spid="29711"/>
                                        </p:tgtEl>
                                        <p:attrNameLst>
                                          <p:attrName>style.visibility</p:attrName>
                                        </p:attrNameLst>
                                      </p:cBhvr>
                                      <p:to>
                                        <p:strVal val="visible"/>
                                      </p:to>
                                    </p:set>
                                  </p:childTnLst>
                                </p:cTn>
                              </p:par>
                              <p:par>
                                <p:cTn id="51" presetID="1" presetClass="entr" presetSubtype="0" fill="hold" grpId="0" nodeType="withEffect">
                                  <p:stCondLst>
                                    <p:cond delay="100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1" nodeType="click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p:bldP spid="29705" grpId="0"/>
      <p:bldP spid="29707" grpId="0"/>
      <p:bldP spid="29709" grpId="0"/>
      <p:bldP spid="29711" grpId="0"/>
      <p:bldP spid="19" grpId="0"/>
      <p:bldP spid="5" grpId="0" bldLvl="0" animBg="1"/>
      <p:bldP spid="10" grpId="0" animBg="1"/>
      <p:bldP spid="11" grpId="0" animBg="1"/>
      <p:bldP spid="13" grpId="0" bldLvl="0" animBg="1"/>
      <p:bldP spid="14" grpId="0" animBg="1"/>
      <p:bldP spid="16" grpId="1"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UNIT_TABLE_BEAUTIFY" val="smartTable{ebd00f82-60cd-4586-b46c-81f3f4f152bc}"/>
  <p:tag name="TABLE_ENDDRAG_ORIGIN_RECT" val="503*261"/>
  <p:tag name="TABLE_ENDDRAG_RECT" val="434*196*503*261"/>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AS_UNIQUEID" val="3"/>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AS_UNIQUEID" val="1039"/>
  <p:tag name="KSO_WM_BEAUTIFY_FLAG" val=""/>
</p:tagLst>
</file>

<file path=ppt/tags/tag24.xml><?xml version="1.0" encoding="utf-8"?>
<p:tagLst xmlns:p="http://schemas.openxmlformats.org/presentationml/2006/main">
  <p:tag name="AS_UNIQUEID" val="274"/>
  <p:tag name="KSO_WM_BEAUTIFY_FLAG" val=""/>
</p:tagLst>
</file>

<file path=ppt/tags/tag25.xml><?xml version="1.0" encoding="utf-8"?>
<p:tagLst xmlns:p="http://schemas.openxmlformats.org/presentationml/2006/main">
  <p:tag name="KSO_WM_SPECIAL_SOURCE" val="bdnul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 name="TABLE_ENDDRAG_ORIGIN_RECT" val="931*482"/>
  <p:tag name="TABLE_ENDDRAG_RECT" val="13*48*931*482"/>
  <p:tag name="KSO_WM_UNIT_TABLE_BEAUTIFY" val="smartTable{7cc5421a-f9aa-4c00-8f86-f6509f300e65}"/>
  <p:tag name="TABLE_EMPHASIZE_COLOR" val="16736824"/>
  <p:tag name="TABLE_SKINIDX" val="0"/>
  <p:tag name="TABLE_COLORIDX" val="3"/>
  <p:tag name="TABLE_COLOR_RGB" val="0x000000*0xFFFFFF*0x212121*0xFFFFFF*0xFF6238*0xFFD147*0xFFB57D*0xFF7A51*0xFFD791*0xFF8C6D"/>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UNIT_TABLE_BEAUTIFY" val="smartTable{3670d01b-0d3a-4dc8-a11f-0cbbd5b63046}"/>
  <p:tag name="REFSHAPE" val="416728468"/>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31.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32.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33.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34.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35.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36.xml><?xml version="1.0" encoding="utf-8"?>
<p:tagLst xmlns:p="http://schemas.openxmlformats.org/presentationml/2006/main">
  <p:tag name="AS_UNIQUEID" val="4421"/>
  <p:tag name="KSO_WM_BEAUTIFY_FLAG" val=""/>
</p:tagLst>
</file>

<file path=ppt/tags/tag37.xml><?xml version="1.0" encoding="utf-8"?>
<p:tagLst xmlns:p="http://schemas.openxmlformats.org/presentationml/2006/main">
  <p:tag name="AS_UNIQUEID" val="4421"/>
  <p:tag name="KSO_WM_BEAUTIFY_FLAG" val=""/>
</p:tagLst>
</file>

<file path=ppt/tags/tag38.xml><?xml version="1.0" encoding="utf-8"?>
<p:tagLst xmlns:p="http://schemas.openxmlformats.org/presentationml/2006/main">
  <p:tag name="AS_UNIQUEID" val="4421"/>
  <p:tag name="KSO_WM_BEAUTIFY_FLAG" val=""/>
</p:tagLst>
</file>

<file path=ppt/tags/tag39.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41.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42.xml><?xml version="1.0" encoding="utf-8"?>
<p:tagLst xmlns:p="http://schemas.openxmlformats.org/presentationml/2006/main">
  <p:tag name="AS_UNIQUEID" val="3825"/>
  <p:tag name="KSO_WM_BEAUTIFY_FLAG" val=""/>
</p:tagLst>
</file>

<file path=ppt/tags/tag43.xml><?xml version="1.0" encoding="utf-8"?>
<p:tagLst xmlns:p="http://schemas.openxmlformats.org/presentationml/2006/main">
  <p:tag name="AS_UNIQUEID" val="5528"/>
  <p:tag name="KSO_WM_BEAUTIFY_FLAG" val=""/>
</p:tagLst>
</file>

<file path=ppt/tags/tag44.xml><?xml version="1.0" encoding="utf-8"?>
<p:tagLst xmlns:p="http://schemas.openxmlformats.org/presentationml/2006/main">
  <p:tag name="AS_UNIQUEID" val="5530"/>
  <p:tag name="KSO_WM_BEAUTIFY_FLAG" val=""/>
</p:tagLst>
</file>

<file path=ppt/tags/tag45.xml><?xml version="1.0" encoding="utf-8"?>
<p:tagLst xmlns:p="http://schemas.openxmlformats.org/presentationml/2006/main">
  <p:tag name="AS_UNIQUEID" val="5532"/>
  <p:tag name="KSO_WM_BEAUTIFY_FLAG" val=""/>
</p:tagLst>
</file>

<file path=ppt/tags/tag46.xml><?xml version="1.0" encoding="utf-8"?>
<p:tagLst xmlns:p="http://schemas.openxmlformats.org/presentationml/2006/main">
  <p:tag name="AS_UNIQUEID" val="5534"/>
  <p:tag name="KSO_WM_BEAUTIFY_FLAG" val=""/>
</p:tagLst>
</file>

<file path=ppt/tags/tag47.xml><?xml version="1.0" encoding="utf-8"?>
<p:tagLst xmlns:p="http://schemas.openxmlformats.org/presentationml/2006/main">
  <p:tag name="AS_UNIQUEID" val="5536"/>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TABLE_BEAUTIFY" val="smartTable{e1786217-b394-46d6-9b83-cf494a6ead9a}"/>
  <p:tag name="TABLE_ENDDRAG_ORIGIN_RECT" val="917*264"/>
  <p:tag name="TABLE_ENDDRAG_RECT" val="25*169*917*264"/>
</p:tagLst>
</file>

<file path=ppt/tags/tag51.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52.xml><?xml version="1.0" encoding="utf-8"?>
<p:tagLst xmlns:p="http://schemas.openxmlformats.org/presentationml/2006/main">
  <p:tag name="KSO_WM_UNIT_TABLE_BEAUTIFY" val="smartTable{e1786217-b394-46d6-9b83-cf494a6ead9a}"/>
  <p:tag name="TABLE_ENDDRAG_ORIGIN_RECT" val="917*264"/>
  <p:tag name="TABLE_ENDDRAG_RECT" val="25*169*917*264"/>
</p:tagLst>
</file>

<file path=ppt/tags/tag53.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54.xml><?xml version="1.0" encoding="utf-8"?>
<p:tagLst xmlns:p="http://schemas.openxmlformats.org/presentationml/2006/main">
  <p:tag name="KSO_WM_UNIT_TABLE_BEAUTIFY" val="smartTable{e1786217-b394-46d6-9b83-cf494a6ead9a}"/>
  <p:tag name="TABLE_ENDDRAG_ORIGIN_RECT" val="917*264"/>
  <p:tag name="TABLE_ENDDRAG_RECT" val="25*169*917*264"/>
</p:tagLst>
</file>

<file path=ppt/tags/tag55.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56.xml><?xml version="1.0" encoding="utf-8"?>
<p:tagLst xmlns:p="http://schemas.openxmlformats.org/presentationml/2006/main">
  <p:tag name="KSO_WM_UNIT_TABLE_BEAUTIFY" val="smartTable{e1786217-b394-46d6-9b83-cf494a6ead9a}"/>
  <p:tag name="TABLE_ENDDRAG_ORIGIN_RECT" val="443*211"/>
  <p:tag name="TABLE_ENDDRAG_RECT" val="23*265*443*211"/>
</p:tagLst>
</file>

<file path=ppt/tags/tag57.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58.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59.xml><?xml version="1.0" encoding="utf-8"?>
<p:tagLst xmlns:p="http://schemas.openxmlformats.org/presentationml/2006/main">
  <p:tag name="KSO_WM_BEAUTIFY_FLAG" val="#wm#"/>
  <p:tag name="KSO_WM_TEMPLATE_CATEGORY" val="custom"/>
  <p:tag name="KSO_WM_TEMPLATE_INDEX" val="20187308"/>
  <p:tag name="KSO_WM_SPECIAL_SOURCE" val="bdnul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61.xml><?xml version="1.0" encoding="utf-8"?>
<p:tagLst xmlns:p="http://schemas.openxmlformats.org/presentationml/2006/main">
  <p:tag name="KSO_WM_BEAUTIFY_FLAG" val="#wm#"/>
  <p:tag name="KSO_WM_TEMPLATE_CATEGORY" val="custom"/>
  <p:tag name="KSO_WM_TEMPLATE_INDEX" val="20181827"/>
  <p:tag name="KSO_WM_SPECIAL_SOURCE" val="bdnul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PP_MARK_KEY" val="36cd7f30-79b3-4411-aedd-70fef1f2f6c8"/>
  <p:tag name="COMMONDATA" val="eyJoZGlkIjoiNmQ0YzliZjQ5MGE2ZTFjYzIzZjU1ZGE5OGM2ZDllOTgifQ=="/>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等线 Light"/>
        <a:ea typeface="方正特雅宋简"/>
        <a:cs typeface=""/>
      </a:majorFont>
      <a:minorFont>
        <a:latin typeface="等线"/>
        <a:ea typeface="方正清刻本悦宋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65000"/>
            <a:lumOff val="3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等线 Light"/>
        <a:ea typeface="方正特雅宋简"/>
        <a:cs typeface=""/>
      </a:majorFont>
      <a:minorFont>
        <a:latin typeface="等线"/>
        <a:ea typeface="方正清刻本悦宋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65000"/>
            <a:lumOff val="3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6608</Words>
  <Application>WPS 演示</Application>
  <PresentationFormat>宽屏</PresentationFormat>
  <Paragraphs>663</Paragraphs>
  <Slides>26</Slides>
  <Notes>7</Notes>
  <HiddenSlides>1</HiddenSlides>
  <MMClips>0</MMClips>
  <ScaleCrop>false</ScaleCrop>
  <HeadingPairs>
    <vt:vector size="6" baseType="variant">
      <vt:variant>
        <vt:lpstr>已用的字体</vt:lpstr>
      </vt:variant>
      <vt:variant>
        <vt:i4>34</vt:i4>
      </vt:variant>
      <vt:variant>
        <vt:lpstr>主题</vt:lpstr>
      </vt:variant>
      <vt:variant>
        <vt:i4>2</vt:i4>
      </vt:variant>
      <vt:variant>
        <vt:lpstr>幻灯片标题</vt:lpstr>
      </vt:variant>
      <vt:variant>
        <vt:i4>26</vt:i4>
      </vt:variant>
    </vt:vector>
  </HeadingPairs>
  <TitlesOfParts>
    <vt:vector size="62" baseType="lpstr">
      <vt:lpstr>Arial</vt:lpstr>
      <vt:lpstr>宋体</vt:lpstr>
      <vt:lpstr>Wingdings</vt:lpstr>
      <vt:lpstr>等线</vt:lpstr>
      <vt:lpstr>方正清刻本悦宋简体</vt:lpstr>
      <vt:lpstr>Calibri</vt:lpstr>
      <vt:lpstr>楷体</vt:lpstr>
      <vt:lpstr>黑体</vt:lpstr>
      <vt:lpstr>汉仪书宋二KW</vt:lpstr>
      <vt:lpstr>微软雅黑</vt:lpstr>
      <vt:lpstr>方正清楷 简</vt:lpstr>
      <vt:lpstr>Kaiti SC Regular</vt:lpstr>
      <vt:lpstr>Kaiti SC Bold</vt:lpstr>
      <vt:lpstr>汉仪楷体简</vt:lpstr>
      <vt:lpstr>楷体_GB2312</vt:lpstr>
      <vt:lpstr>方正粗黑宋简体</vt:lpstr>
      <vt:lpstr>华文中宋</vt:lpstr>
      <vt:lpstr>宋体</vt:lpstr>
      <vt:lpstr>Arial Unicode MS</vt:lpstr>
      <vt:lpstr>Wingdings</vt:lpstr>
      <vt:lpstr>Calibri</vt:lpstr>
      <vt:lpstr>仿宋</vt:lpstr>
      <vt:lpstr/>
      <vt:lpstr>仿宋</vt:lpstr>
      <vt:lpstr>华文中宋</vt:lpstr>
      <vt:lpstr>微软雅黑</vt:lpstr>
      <vt:lpstr>方正清刻本悦宋简体</vt:lpstr>
      <vt:lpstr>方正清楷 简</vt:lpstr>
      <vt:lpstr>方正粗黑宋简体</vt:lpstr>
      <vt:lpstr>楷体</vt:lpstr>
      <vt:lpstr>等线</vt:lpstr>
      <vt:lpstr>黑体</vt:lpstr>
      <vt:lpstr>苹方-简</vt:lpstr>
      <vt:lpstr>方正特雅宋简</vt:lpstr>
      <vt:lpstr>Office 主题</vt:lpstr>
      <vt:lpstr>1_Office 主题</vt:lpstr>
      <vt:lpstr>PowerPoint 演示文稿</vt:lpstr>
      <vt:lpstr>PowerPoint 演示文稿</vt:lpstr>
      <vt:lpstr>PowerPoint 演示文稿</vt:lpstr>
      <vt:lpstr>PowerPoint 演示文稿</vt:lpstr>
      <vt:lpstr>一、秩序失衡——帝国主义间矛盾交织</vt:lpstr>
      <vt:lpstr>一、秩序失衡——帝国主义间矛盾交织</vt:lpstr>
      <vt:lpstr>一、秩序失衡——帝国主义间矛盾交织</vt:lpstr>
      <vt:lpstr>一、秩序失衡——帝国主义间矛盾交织</vt:lpstr>
      <vt:lpstr>一、秩序失衡——帝国主义间矛盾交织</vt:lpstr>
      <vt:lpstr>一、秩序失衡——帝国主义间矛盾交织</vt:lpstr>
      <vt:lpstr>二、秩序失控——帝国主义间矛盾激化</vt:lpstr>
      <vt:lpstr>二、秩序失控——帝国主义间矛盾激化</vt:lpstr>
      <vt:lpstr>三、秩序重构——帝国主义间矛盾调节</vt:lpstr>
      <vt:lpstr>三、秩序重构——帝国主义间矛盾调节</vt:lpstr>
      <vt:lpstr>三、秩序重构——帝国主义间矛盾调节</vt:lpstr>
      <vt:lpstr>三、秩序重构——帝国主义间矛盾调节</vt:lpstr>
      <vt:lpstr>三、秩序重构——帝国主义间矛盾调节</vt:lpstr>
      <vt:lpstr>三、秩序重构——帝国主义间矛盾调节</vt:lpstr>
      <vt:lpstr>三、秩序重构——帝国主义间矛盾调节</vt:lpstr>
      <vt:lpstr>PowerPoint 演示文稿</vt:lpstr>
      <vt:lpstr>三、秩序重构——帝国主义间矛盾调节</vt:lpstr>
      <vt:lpstr>三、秩序重构——帝国主义间矛盾调节</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周钰</cp:lastModifiedBy>
  <cp:revision>54</cp:revision>
  <dcterms:created xsi:type="dcterms:W3CDTF">2024-03-25T23:55:38Z</dcterms:created>
  <dcterms:modified xsi:type="dcterms:W3CDTF">2024-03-25T23:55:38Z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51FD804003EC4804C71BF0658B893702_43</vt:lpwstr>
  </property>
  <property fmtid="{D5CDD505-2E9C-101B-9397-08002B2CF9AE}" pid="3" name="KSOProductBuildVer">
    <vt:lpwstr>2052-6.5.2.8766</vt:lpwstr>
  </property>
</Properties>
</file>