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57" r:id="rId4"/>
    <p:sldId id="258" r:id="rId5"/>
    <p:sldId id="260" r:id="rId6"/>
    <p:sldId id="259" r:id="rId7"/>
    <p:sldId id="263" r:id="rId8"/>
    <p:sldId id="264" r:id="rId9"/>
    <p:sldId id="265" r:id="rId10"/>
    <p:sldId id="266" r:id="rId11"/>
    <p:sldId id="268" r:id="rId12"/>
    <p:sldId id="262" r:id="rId13"/>
  </p:sldIdLst>
  <p:sldSz cx="12192000" cy="6858000"/>
  <p:notesSz cx="6858000" cy="9144000"/>
  <p:embeddedFontLst>
    <p:embeddedFont>
      <p:font typeface="方正粗黑宋简体" panose="02000000000000000000" charset="-122"/>
      <p:regular r:id="rId18"/>
    </p:embeddedFont>
    <p:embeddedFont>
      <p:font typeface="汉仪颜楷简" panose="00020600040101010101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333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2.emf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5.emf"/><Relationship Id="rId6" Type="http://schemas.openxmlformats.org/officeDocument/2006/relationships/tags" Target="../tags/tag77.xml"/><Relationship Id="rId5" Type="http://schemas.openxmlformats.org/officeDocument/2006/relationships/image" Target="../media/image4.emf"/><Relationship Id="rId4" Type="http://schemas.openxmlformats.org/officeDocument/2006/relationships/tags" Target="../tags/tag76.xml"/><Relationship Id="rId3" Type="http://schemas.openxmlformats.org/officeDocument/2006/relationships/image" Target="../media/image3.emf"/><Relationship Id="rId2" Type="http://schemas.openxmlformats.org/officeDocument/2006/relationships/tags" Target="../tags/tag75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2.emf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6.emf"/><Relationship Id="rId2" Type="http://schemas.openxmlformats.org/officeDocument/2006/relationships/tags" Target="../tags/tag89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emf"/><Relationship Id="rId8" Type="http://schemas.openxmlformats.org/officeDocument/2006/relationships/tags" Target="../tags/tag103.xml"/><Relationship Id="rId7" Type="http://schemas.openxmlformats.org/officeDocument/2006/relationships/image" Target="../media/image7.emf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3" Type="http://schemas.openxmlformats.org/officeDocument/2006/relationships/image" Target="../media/image10.emf"/><Relationship Id="rId12" Type="http://schemas.openxmlformats.org/officeDocument/2006/relationships/tags" Target="../tags/tag105.xml"/><Relationship Id="rId11" Type="http://schemas.openxmlformats.org/officeDocument/2006/relationships/image" Target="../media/image9.emf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1.emf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4" Type="http://schemas.openxmlformats.org/officeDocument/2006/relationships/tags" Target="../tags/tag148.xml"/><Relationship Id="rId33" Type="http://schemas.openxmlformats.org/officeDocument/2006/relationships/tags" Target="../tags/tag147.xml"/><Relationship Id="rId32" Type="http://schemas.openxmlformats.org/officeDocument/2006/relationships/tags" Target="../tags/tag146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7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6" Type="http://schemas.openxmlformats.org/officeDocument/2006/relationships/tags" Target="../tags/tag182.xml"/><Relationship Id="rId35" Type="http://schemas.openxmlformats.org/officeDocument/2006/relationships/tags" Target="../tags/tag181.xml"/><Relationship Id="rId34" Type="http://schemas.openxmlformats.org/officeDocument/2006/relationships/tags" Target="../tags/tag180.xml"/><Relationship Id="rId33" Type="http://schemas.openxmlformats.org/officeDocument/2006/relationships/tags" Target="../tags/tag179.xml"/><Relationship Id="rId32" Type="http://schemas.openxmlformats.org/officeDocument/2006/relationships/image" Target="../media/image12.emf"/><Relationship Id="rId31" Type="http://schemas.openxmlformats.org/officeDocument/2006/relationships/tags" Target="../tags/tag178.xml"/><Relationship Id="rId30" Type="http://schemas.openxmlformats.org/officeDocument/2006/relationships/tags" Target="../tags/tag177.xml"/><Relationship Id="rId3" Type="http://schemas.openxmlformats.org/officeDocument/2006/relationships/tags" Target="../tags/tag150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tags" Target="../tags/tag149.xml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4" Type="http://schemas.openxmlformats.org/officeDocument/2006/relationships/tags" Target="../tags/tag204.xml"/><Relationship Id="rId23" Type="http://schemas.openxmlformats.org/officeDocument/2006/relationships/tags" Target="../tags/tag203.xml"/><Relationship Id="rId22" Type="http://schemas.openxmlformats.org/officeDocument/2006/relationships/tags" Target="../tags/tag202.xml"/><Relationship Id="rId21" Type="http://schemas.openxmlformats.org/officeDocument/2006/relationships/tags" Target="../tags/tag201.xml"/><Relationship Id="rId20" Type="http://schemas.openxmlformats.org/officeDocument/2006/relationships/tags" Target="../tags/tag200.xml"/><Relationship Id="rId2" Type="http://schemas.openxmlformats.org/officeDocument/2006/relationships/tags" Target="../tags/tag183.xml"/><Relationship Id="rId19" Type="http://schemas.openxmlformats.org/officeDocument/2006/relationships/image" Target="../media/image13.emf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image" Target="../media/image14.png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image" Target="../media/image6.emf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6" Type="http://schemas.openxmlformats.org/officeDocument/2006/relationships/tags" Target="../tags/tag251.xml"/><Relationship Id="rId35" Type="http://schemas.openxmlformats.org/officeDocument/2006/relationships/tags" Target="../tags/tag250.xml"/><Relationship Id="rId34" Type="http://schemas.openxmlformats.org/officeDocument/2006/relationships/tags" Target="../tags/tag249.xml"/><Relationship Id="rId33" Type="http://schemas.openxmlformats.org/officeDocument/2006/relationships/tags" Target="../tags/tag248.xml"/><Relationship Id="rId32" Type="http://schemas.openxmlformats.org/officeDocument/2006/relationships/tags" Target="../tags/tag247.xml"/><Relationship Id="rId31" Type="http://schemas.openxmlformats.org/officeDocument/2006/relationships/tags" Target="../tags/tag246.xml"/><Relationship Id="rId30" Type="http://schemas.openxmlformats.org/officeDocument/2006/relationships/tags" Target="../tags/tag245.xml"/><Relationship Id="rId3" Type="http://schemas.openxmlformats.org/officeDocument/2006/relationships/tags" Target="../tags/tag218.xml"/><Relationship Id="rId29" Type="http://schemas.openxmlformats.org/officeDocument/2006/relationships/tags" Target="../tags/tag244.xml"/><Relationship Id="rId28" Type="http://schemas.openxmlformats.org/officeDocument/2006/relationships/tags" Target="../tags/tag243.xml"/><Relationship Id="rId27" Type="http://schemas.openxmlformats.org/officeDocument/2006/relationships/tags" Target="../tags/tag242.xml"/><Relationship Id="rId26" Type="http://schemas.openxmlformats.org/officeDocument/2006/relationships/tags" Target="../tags/tag241.xml"/><Relationship Id="rId25" Type="http://schemas.openxmlformats.org/officeDocument/2006/relationships/tags" Target="../tags/tag240.xml"/><Relationship Id="rId24" Type="http://schemas.openxmlformats.org/officeDocument/2006/relationships/tags" Target="../tags/tag239.xml"/><Relationship Id="rId23" Type="http://schemas.openxmlformats.org/officeDocument/2006/relationships/tags" Target="../tags/tag238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tags" Target="../tags/tag217.xml"/><Relationship Id="rId19" Type="http://schemas.openxmlformats.org/officeDocument/2006/relationships/tags" Target="../tags/tag234.xml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image" Target="../media/image2.emf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image" Target="../media/image15.emf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image" Target="../media/image11.emf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8" Type="http://schemas.openxmlformats.org/officeDocument/2006/relationships/image" Target="../media/image12.emf"/><Relationship Id="rId37" Type="http://schemas.openxmlformats.org/officeDocument/2006/relationships/tags" Target="../tags/tag313.xml"/><Relationship Id="rId36" Type="http://schemas.openxmlformats.org/officeDocument/2006/relationships/tags" Target="../tags/tag312.xml"/><Relationship Id="rId35" Type="http://schemas.openxmlformats.org/officeDocument/2006/relationships/tags" Target="../tags/tag311.xml"/><Relationship Id="rId34" Type="http://schemas.openxmlformats.org/officeDocument/2006/relationships/tags" Target="../tags/tag310.xml"/><Relationship Id="rId33" Type="http://schemas.openxmlformats.org/officeDocument/2006/relationships/tags" Target="../tags/tag309.xml"/><Relationship Id="rId32" Type="http://schemas.openxmlformats.org/officeDocument/2006/relationships/tags" Target="../tags/tag308.xml"/><Relationship Id="rId31" Type="http://schemas.openxmlformats.org/officeDocument/2006/relationships/tags" Target="../tags/tag307.xml"/><Relationship Id="rId30" Type="http://schemas.openxmlformats.org/officeDocument/2006/relationships/tags" Target="../tags/tag306.xml"/><Relationship Id="rId3" Type="http://schemas.openxmlformats.org/officeDocument/2006/relationships/tags" Target="../tags/tag279.xml"/><Relationship Id="rId29" Type="http://schemas.openxmlformats.org/officeDocument/2006/relationships/tags" Target="../tags/tag305.xml"/><Relationship Id="rId28" Type="http://schemas.openxmlformats.org/officeDocument/2006/relationships/tags" Target="../tags/tag304.xml"/><Relationship Id="rId27" Type="http://schemas.openxmlformats.org/officeDocument/2006/relationships/tags" Target="../tags/tag303.xml"/><Relationship Id="rId26" Type="http://schemas.openxmlformats.org/officeDocument/2006/relationships/tags" Target="../tags/tag302.xml"/><Relationship Id="rId25" Type="http://schemas.openxmlformats.org/officeDocument/2006/relationships/tags" Target="../tags/tag301.xml"/><Relationship Id="rId24" Type="http://schemas.openxmlformats.org/officeDocument/2006/relationships/tags" Target="../tags/tag300.xml"/><Relationship Id="rId23" Type="http://schemas.openxmlformats.org/officeDocument/2006/relationships/tags" Target="../tags/tag299.xml"/><Relationship Id="rId22" Type="http://schemas.openxmlformats.org/officeDocument/2006/relationships/tags" Target="../tags/tag298.xml"/><Relationship Id="rId21" Type="http://schemas.openxmlformats.org/officeDocument/2006/relationships/tags" Target="../tags/tag297.xml"/><Relationship Id="rId20" Type="http://schemas.openxmlformats.org/officeDocument/2006/relationships/tags" Target="../tags/tag296.xml"/><Relationship Id="rId2" Type="http://schemas.openxmlformats.org/officeDocument/2006/relationships/tags" Target="../tags/tag278.xml"/><Relationship Id="rId19" Type="http://schemas.openxmlformats.org/officeDocument/2006/relationships/tags" Target="../tags/tag295.xml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pattFill prst="pct5">
          <a:fgClr>
            <a:schemeClr val="accent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71272" y="473964"/>
            <a:ext cx="11649456" cy="59100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552173" y="2316299"/>
            <a:ext cx="7118350" cy="1167765"/>
          </a:xfr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algn="ctr">
              <a:defRPr kumimoji="0" lang="zh-CN" altLang="en-US" sz="4800" i="0" spc="30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552173" y="3512263"/>
            <a:ext cx="7118350" cy="975328"/>
          </a:xfrm>
          <a:noFill/>
        </p:spPr>
        <p:txBody>
          <a:bodyPr wrap="square" lIns="91440" tIns="45720" rIns="91440" bIns="45720" rtlCol="0" anchor="t" anchorCtr="0">
            <a:normAutofit lnSpcReduction="10000"/>
          </a:bodyPr>
          <a:lstStyle>
            <a:lvl1pPr marL="0" indent="0" algn="ctr">
              <a:buNone/>
              <a:defRPr kumimoji="0" lang="zh-CN" altLang="en-US" sz="2400" b="0" i="0" spc="200" dirty="0">
                <a:ln>
                  <a:noFill/>
                </a:ln>
                <a:effectLst/>
                <a:uLnTx/>
              </a:defRPr>
            </a:lvl1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0660217" y="380152"/>
            <a:ext cx="1109472" cy="12984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090420" y="1644015"/>
            <a:ext cx="8214360" cy="377952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19904" y="998996"/>
            <a:ext cx="2060448" cy="14173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9268886" y="4315607"/>
            <a:ext cx="1856232" cy="124053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0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2908300" y="3522345"/>
            <a:ext cx="6367780" cy="1011555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342900" indent="-342900" algn="ctr">
              <a:buFont typeface="Arial" panose="020B0604020202020204" pitchFamily="34" charset="0"/>
              <a:buNone/>
              <a:defRPr kumimoji="0" lang="zh-CN" altLang="en-US" sz="4400" b="0" i="0" spc="300" baseline="0" dirty="0">
                <a:ln>
                  <a:noFill/>
                </a:ln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0660217" y="380152"/>
            <a:ext cx="1109472" cy="12984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0616619" y="5289922"/>
            <a:ext cx="1179576" cy="10911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-4762" y="4917428"/>
            <a:ext cx="1959864" cy="163372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0429061" y="535132"/>
            <a:ext cx="1767840" cy="13045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163694" y="1531469"/>
            <a:ext cx="728472" cy="61264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416812" y="1535203"/>
            <a:ext cx="792480" cy="7863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0375667" y="5660388"/>
            <a:ext cx="1557528" cy="1018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 rot="4756808">
            <a:off x="97511" y="5236775"/>
            <a:ext cx="1121713" cy="1127770"/>
            <a:chOff x="9666287" y="2049462"/>
            <a:chExt cx="1470026" cy="1477963"/>
          </a:xfrm>
        </p:grpSpPr>
        <p:sp>
          <p:nvSpPr>
            <p:cNvPr id="8" name="Freeform 7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10147299" y="2933700"/>
              <a:ext cx="485775" cy="593725"/>
            </a:xfrm>
            <a:custGeom>
              <a:avLst/>
              <a:gdLst>
                <a:gd name="T0" fmla="*/ 1057 w 1354"/>
                <a:gd name="T1" fmla="*/ 444 h 1658"/>
                <a:gd name="T2" fmla="*/ 1095 w 1354"/>
                <a:gd name="T3" fmla="*/ 64 h 1658"/>
                <a:gd name="T4" fmla="*/ 460 w 1354"/>
                <a:gd name="T5" fmla="*/ 0 h 1658"/>
                <a:gd name="T6" fmla="*/ 422 w 1354"/>
                <a:gd name="T7" fmla="*/ 380 h 1658"/>
                <a:gd name="T8" fmla="*/ 36 w 1354"/>
                <a:gd name="T9" fmla="*/ 910 h 1658"/>
                <a:gd name="T10" fmla="*/ 618 w 1354"/>
                <a:gd name="T11" fmla="*/ 1622 h 1658"/>
                <a:gd name="T12" fmla="*/ 1330 w 1354"/>
                <a:gd name="T13" fmla="*/ 1040 h 1658"/>
                <a:gd name="T14" fmla="*/ 1057 w 1354"/>
                <a:gd name="T15" fmla="*/ 444 h 1658"/>
                <a:gd name="T16" fmla="*/ 641 w 1354"/>
                <a:gd name="T17" fmla="*/ 1393 h 1658"/>
                <a:gd name="T18" fmla="*/ 265 w 1354"/>
                <a:gd name="T19" fmla="*/ 933 h 1658"/>
                <a:gd name="T20" fmla="*/ 725 w 1354"/>
                <a:gd name="T21" fmla="*/ 557 h 1658"/>
                <a:gd name="T22" fmla="*/ 1101 w 1354"/>
                <a:gd name="T23" fmla="*/ 1017 h 1658"/>
                <a:gd name="T24" fmla="*/ 641 w 1354"/>
                <a:gd name="T25" fmla="*/ 139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4" h="1658">
                  <a:moveTo>
                    <a:pt x="1057" y="444"/>
                  </a:moveTo>
                  <a:cubicBezTo>
                    <a:pt x="1095" y="64"/>
                    <a:pt x="1095" y="64"/>
                    <a:pt x="1095" y="64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22" y="380"/>
                    <a:pt x="422" y="380"/>
                    <a:pt x="422" y="380"/>
                  </a:cubicBezTo>
                  <a:cubicBezTo>
                    <a:pt x="215" y="472"/>
                    <a:pt x="61" y="669"/>
                    <a:pt x="36" y="910"/>
                  </a:cubicBezTo>
                  <a:cubicBezTo>
                    <a:pt x="0" y="1267"/>
                    <a:pt x="261" y="1586"/>
                    <a:pt x="618" y="1622"/>
                  </a:cubicBezTo>
                  <a:cubicBezTo>
                    <a:pt x="975" y="1658"/>
                    <a:pt x="1294" y="1397"/>
                    <a:pt x="1330" y="1040"/>
                  </a:cubicBezTo>
                  <a:cubicBezTo>
                    <a:pt x="1354" y="799"/>
                    <a:pt x="1242" y="575"/>
                    <a:pt x="1057" y="444"/>
                  </a:cubicBezTo>
                  <a:moveTo>
                    <a:pt x="641" y="1393"/>
                  </a:moveTo>
                  <a:cubicBezTo>
                    <a:pt x="410" y="1370"/>
                    <a:pt x="242" y="1164"/>
                    <a:pt x="265" y="933"/>
                  </a:cubicBezTo>
                  <a:cubicBezTo>
                    <a:pt x="288" y="702"/>
                    <a:pt x="495" y="534"/>
                    <a:pt x="725" y="557"/>
                  </a:cubicBezTo>
                  <a:cubicBezTo>
                    <a:pt x="956" y="580"/>
                    <a:pt x="1124" y="787"/>
                    <a:pt x="1101" y="1017"/>
                  </a:cubicBezTo>
                  <a:cubicBezTo>
                    <a:pt x="1078" y="1248"/>
                    <a:pt x="872" y="1416"/>
                    <a:pt x="641" y="139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close/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" name="Freeform 10"/>
            <p:cNvSpPr/>
            <p:nvPr>
              <p:custDataLst>
                <p:tags r:id="rId6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C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12"/>
            <p:cNvSpPr/>
            <p:nvPr>
              <p:custDataLst>
                <p:tags r:id="rId8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13"/>
            <p:cNvSpPr/>
            <p:nvPr>
              <p:custDataLst>
                <p:tags r:id="rId9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14"/>
            <p:cNvSpPr/>
            <p:nvPr>
              <p:custDataLst>
                <p:tags r:id="rId10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Freeform 15"/>
            <p:cNvSpPr/>
            <p:nvPr>
              <p:custDataLst>
                <p:tags r:id="rId11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9" name="Freeform 18"/>
            <p:cNvSpPr/>
            <p:nvPr>
              <p:custDataLst>
                <p:tags r:id="rId14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D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0" name="Freeform 19"/>
            <p:cNvSpPr/>
            <p:nvPr>
              <p:custDataLst>
                <p:tags r:id="rId15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1" name="Freeform 20"/>
            <p:cNvSpPr/>
            <p:nvPr>
              <p:custDataLst>
                <p:tags r:id="rId16"/>
              </p:custDataLst>
            </p:nvPr>
          </p:nvSpPr>
          <p:spPr bwMode="auto">
            <a:xfrm>
              <a:off x="10312399" y="2049462"/>
              <a:ext cx="306388" cy="917575"/>
            </a:xfrm>
            <a:custGeom>
              <a:avLst/>
              <a:gdLst>
                <a:gd name="T0" fmla="*/ 242 w 854"/>
                <a:gd name="T1" fmla="*/ 0 h 2558"/>
                <a:gd name="T2" fmla="*/ 339 w 854"/>
                <a:gd name="T3" fmla="*/ 10 h 2558"/>
                <a:gd name="T4" fmla="*/ 825 w 854"/>
                <a:gd name="T5" fmla="*/ 600 h 2558"/>
                <a:gd name="T6" fmla="*/ 635 w 854"/>
                <a:gd name="T7" fmla="*/ 2558 h 2558"/>
                <a:gd name="T8" fmla="*/ 0 w 854"/>
                <a:gd name="T9" fmla="*/ 2497 h 2558"/>
                <a:gd name="T10" fmla="*/ 242 w 854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4" h="2558">
                  <a:moveTo>
                    <a:pt x="242" y="0"/>
                  </a:moveTo>
                  <a:cubicBezTo>
                    <a:pt x="339" y="10"/>
                    <a:pt x="339" y="10"/>
                    <a:pt x="339" y="10"/>
                  </a:cubicBezTo>
                  <a:cubicBezTo>
                    <a:pt x="636" y="39"/>
                    <a:pt x="854" y="303"/>
                    <a:pt x="825" y="600"/>
                  </a:cubicBezTo>
                  <a:cubicBezTo>
                    <a:pt x="635" y="2558"/>
                    <a:pt x="635" y="2558"/>
                    <a:pt x="635" y="2558"/>
                  </a:cubicBezTo>
                  <a:cubicBezTo>
                    <a:pt x="0" y="2497"/>
                    <a:pt x="0" y="2497"/>
                    <a:pt x="0" y="2497"/>
                  </a:cubicBezTo>
                  <a:cubicBezTo>
                    <a:pt x="242" y="0"/>
                    <a:pt x="242" y="0"/>
                    <a:pt x="242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" name="Freeform 21"/>
            <p:cNvSpPr/>
            <p:nvPr>
              <p:custDataLst>
                <p:tags r:id="rId17"/>
              </p:custDataLst>
            </p:nvPr>
          </p:nvSpPr>
          <p:spPr bwMode="auto">
            <a:xfrm>
              <a:off x="10391774" y="2828926"/>
              <a:ext cx="87313" cy="87313"/>
            </a:xfrm>
            <a:custGeom>
              <a:avLst/>
              <a:gdLst>
                <a:gd name="T0" fmla="*/ 6 w 240"/>
                <a:gd name="T1" fmla="*/ 109 h 241"/>
                <a:gd name="T2" fmla="*/ 109 w 240"/>
                <a:gd name="T3" fmla="*/ 235 h 241"/>
                <a:gd name="T4" fmla="*/ 234 w 240"/>
                <a:gd name="T5" fmla="*/ 132 h 241"/>
                <a:gd name="T6" fmla="*/ 131 w 240"/>
                <a:gd name="T7" fmla="*/ 6 h 241"/>
                <a:gd name="T8" fmla="*/ 6 w 240"/>
                <a:gd name="T9" fmla="*/ 10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1">
                  <a:moveTo>
                    <a:pt x="6" y="109"/>
                  </a:moveTo>
                  <a:cubicBezTo>
                    <a:pt x="0" y="172"/>
                    <a:pt x="46" y="229"/>
                    <a:pt x="109" y="235"/>
                  </a:cubicBezTo>
                  <a:cubicBezTo>
                    <a:pt x="172" y="241"/>
                    <a:pt x="228" y="195"/>
                    <a:pt x="234" y="132"/>
                  </a:cubicBezTo>
                  <a:cubicBezTo>
                    <a:pt x="240" y="68"/>
                    <a:pt x="194" y="12"/>
                    <a:pt x="131" y="6"/>
                  </a:cubicBezTo>
                  <a:cubicBezTo>
                    <a:pt x="68" y="0"/>
                    <a:pt x="12" y="46"/>
                    <a:pt x="6" y="109"/>
                  </a:cubicBezTo>
                </a:path>
              </a:pathLst>
            </a:custGeom>
            <a:solidFill>
              <a:srgbClr val="85F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3" name="Freeform 22"/>
            <p:cNvSpPr/>
            <p:nvPr>
              <p:custDataLst>
                <p:tags r:id="rId18"/>
              </p:custDataLst>
            </p:nvPr>
          </p:nvSpPr>
          <p:spPr bwMode="auto">
            <a:xfrm>
              <a:off x="10412412" y="2830513"/>
              <a:ext cx="66675" cy="84138"/>
            </a:xfrm>
            <a:custGeom>
              <a:avLst/>
              <a:gdLst>
                <a:gd name="T0" fmla="*/ 108 w 184"/>
                <a:gd name="T1" fmla="*/ 147 h 234"/>
                <a:gd name="T2" fmla="*/ 5 w 184"/>
                <a:gd name="T3" fmla="*/ 21 h 234"/>
                <a:gd name="T4" fmla="*/ 0 w 184"/>
                <a:gd name="T5" fmla="*/ 21 h 234"/>
                <a:gd name="T6" fmla="*/ 75 w 184"/>
                <a:gd name="T7" fmla="*/ 2 h 234"/>
                <a:gd name="T8" fmla="*/ 178 w 184"/>
                <a:gd name="T9" fmla="*/ 128 h 234"/>
                <a:gd name="T10" fmla="*/ 58 w 184"/>
                <a:gd name="T11" fmla="*/ 231 h 234"/>
                <a:gd name="T12" fmla="*/ 108 w 184"/>
                <a:gd name="T13" fmla="*/ 14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34">
                  <a:moveTo>
                    <a:pt x="108" y="147"/>
                  </a:moveTo>
                  <a:cubicBezTo>
                    <a:pt x="114" y="84"/>
                    <a:pt x="68" y="27"/>
                    <a:pt x="5" y="21"/>
                  </a:cubicBezTo>
                  <a:cubicBezTo>
                    <a:pt x="3" y="21"/>
                    <a:pt x="2" y="21"/>
                    <a:pt x="0" y="21"/>
                  </a:cubicBezTo>
                  <a:cubicBezTo>
                    <a:pt x="21" y="7"/>
                    <a:pt x="48" y="0"/>
                    <a:pt x="75" y="2"/>
                  </a:cubicBezTo>
                  <a:cubicBezTo>
                    <a:pt x="138" y="8"/>
                    <a:pt x="184" y="64"/>
                    <a:pt x="178" y="128"/>
                  </a:cubicBezTo>
                  <a:cubicBezTo>
                    <a:pt x="172" y="189"/>
                    <a:pt x="119" y="234"/>
                    <a:pt x="58" y="231"/>
                  </a:cubicBezTo>
                  <a:cubicBezTo>
                    <a:pt x="85" y="213"/>
                    <a:pt x="105" y="182"/>
                    <a:pt x="108" y="147"/>
                  </a:cubicBezTo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4" name="Freeform 23"/>
            <p:cNvSpPr/>
            <p:nvPr>
              <p:custDataLst>
                <p:tags r:id="rId19"/>
              </p:custDataLst>
            </p:nvPr>
          </p:nvSpPr>
          <p:spPr bwMode="auto">
            <a:xfrm>
              <a:off x="10417175" y="2862262"/>
              <a:ext cx="7938" cy="9525"/>
            </a:xfrm>
            <a:custGeom>
              <a:avLst/>
              <a:gdLst>
                <a:gd name="T0" fmla="*/ 0 w 23"/>
                <a:gd name="T1" fmla="*/ 10 h 23"/>
                <a:gd name="T2" fmla="*/ 10 w 23"/>
                <a:gd name="T3" fmla="*/ 23 h 23"/>
                <a:gd name="T4" fmla="*/ 22 w 23"/>
                <a:gd name="T5" fmla="*/ 13 h 23"/>
                <a:gd name="T6" fmla="*/ 12 w 23"/>
                <a:gd name="T7" fmla="*/ 0 h 23"/>
                <a:gd name="T8" fmla="*/ 0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10"/>
                  </a:moveTo>
                  <a:cubicBezTo>
                    <a:pt x="0" y="16"/>
                    <a:pt x="4" y="22"/>
                    <a:pt x="10" y="23"/>
                  </a:cubicBezTo>
                  <a:cubicBezTo>
                    <a:pt x="16" y="23"/>
                    <a:pt x="22" y="19"/>
                    <a:pt x="22" y="13"/>
                  </a:cubicBezTo>
                  <a:cubicBezTo>
                    <a:pt x="23" y="6"/>
                    <a:pt x="19" y="1"/>
                    <a:pt x="12" y="0"/>
                  </a:cubicBezTo>
                  <a:cubicBezTo>
                    <a:pt x="6" y="0"/>
                    <a:pt x="1" y="4"/>
                    <a:pt x="0" y="10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5" name="Freeform 24"/>
            <p:cNvSpPr/>
            <p:nvPr>
              <p:custDataLst>
                <p:tags r:id="rId20"/>
              </p:custDataLst>
            </p:nvPr>
          </p:nvSpPr>
          <p:spPr bwMode="auto">
            <a:xfrm>
              <a:off x="10415587" y="2881313"/>
              <a:ext cx="14288" cy="14288"/>
            </a:xfrm>
            <a:custGeom>
              <a:avLst/>
              <a:gdLst>
                <a:gd name="T0" fmla="*/ 1 w 39"/>
                <a:gd name="T1" fmla="*/ 17 h 38"/>
                <a:gd name="T2" fmla="*/ 18 w 39"/>
                <a:gd name="T3" fmla="*/ 37 h 38"/>
                <a:gd name="T4" fmla="*/ 38 w 39"/>
                <a:gd name="T5" fmla="*/ 21 h 38"/>
                <a:gd name="T6" fmla="*/ 22 w 39"/>
                <a:gd name="T7" fmla="*/ 1 h 38"/>
                <a:gd name="T8" fmla="*/ 1 w 39"/>
                <a:gd name="T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1" y="17"/>
                  </a:moveTo>
                  <a:cubicBezTo>
                    <a:pt x="0" y="27"/>
                    <a:pt x="8" y="36"/>
                    <a:pt x="18" y="37"/>
                  </a:cubicBezTo>
                  <a:cubicBezTo>
                    <a:pt x="28" y="38"/>
                    <a:pt x="37" y="31"/>
                    <a:pt x="38" y="21"/>
                  </a:cubicBezTo>
                  <a:cubicBezTo>
                    <a:pt x="39" y="11"/>
                    <a:pt x="32" y="2"/>
                    <a:pt x="22" y="1"/>
                  </a:cubicBezTo>
                  <a:cubicBezTo>
                    <a:pt x="11" y="0"/>
                    <a:pt x="2" y="7"/>
                    <a:pt x="1" y="17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6" name="Freeform 25"/>
            <p:cNvSpPr/>
            <p:nvPr>
              <p:custDataLst>
                <p:tags r:id="rId21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7" name="Freeform 26"/>
            <p:cNvSpPr/>
            <p:nvPr>
              <p:custDataLst>
                <p:tags r:id="rId22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8" name="Freeform 27"/>
            <p:cNvSpPr/>
            <p:nvPr>
              <p:custDataLst>
                <p:tags r:id="rId23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28"/>
            <p:cNvSpPr/>
            <p:nvPr>
              <p:custDataLst>
                <p:tags r:id="rId24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29"/>
            <p:cNvSpPr/>
            <p:nvPr>
              <p:custDataLst>
                <p:tags r:id="rId25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30"/>
            <p:cNvSpPr/>
            <p:nvPr>
              <p:custDataLst>
                <p:tags r:id="rId26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2" name="Freeform 31"/>
            <p:cNvSpPr/>
            <p:nvPr>
              <p:custDataLst>
                <p:tags r:id="rId27"/>
              </p:custDataLst>
            </p:nvPr>
          </p:nvSpPr>
          <p:spPr bwMode="auto">
            <a:xfrm>
              <a:off x="9666287" y="2649538"/>
              <a:ext cx="909638" cy="317500"/>
            </a:xfrm>
            <a:custGeom>
              <a:avLst/>
              <a:gdLst>
                <a:gd name="T0" fmla="*/ 39 w 2535"/>
                <a:gd name="T1" fmla="*/ 0 h 884"/>
                <a:gd name="T2" fmla="*/ 30 w 2535"/>
                <a:gd name="T3" fmla="*/ 97 h 884"/>
                <a:gd name="T4" fmla="*/ 514 w 2535"/>
                <a:gd name="T5" fmla="*/ 689 h 884"/>
                <a:gd name="T6" fmla="*/ 2472 w 2535"/>
                <a:gd name="T7" fmla="*/ 884 h 884"/>
                <a:gd name="T8" fmla="*/ 2535 w 2535"/>
                <a:gd name="T9" fmla="*/ 249 h 884"/>
                <a:gd name="T10" fmla="*/ 39 w 2535"/>
                <a:gd name="T1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5" h="884">
                  <a:moveTo>
                    <a:pt x="39" y="0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0" y="394"/>
                    <a:pt x="217" y="659"/>
                    <a:pt x="514" y="689"/>
                  </a:cubicBezTo>
                  <a:cubicBezTo>
                    <a:pt x="2472" y="884"/>
                    <a:pt x="2472" y="884"/>
                    <a:pt x="2472" y="884"/>
                  </a:cubicBezTo>
                  <a:cubicBezTo>
                    <a:pt x="2535" y="249"/>
                    <a:pt x="2535" y="249"/>
                    <a:pt x="2535" y="249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3" name="Freeform 32"/>
            <p:cNvSpPr/>
            <p:nvPr>
              <p:custDataLst>
                <p:tags r:id="rId28"/>
              </p:custDataLst>
            </p:nvPr>
          </p:nvSpPr>
          <p:spPr bwMode="auto">
            <a:xfrm>
              <a:off x="10437813" y="2801938"/>
              <a:ext cx="85725" cy="87313"/>
            </a:xfrm>
            <a:custGeom>
              <a:avLst/>
              <a:gdLst>
                <a:gd name="T0" fmla="*/ 132 w 241"/>
                <a:gd name="T1" fmla="*/ 7 h 242"/>
                <a:gd name="T2" fmla="*/ 235 w 241"/>
                <a:gd name="T3" fmla="*/ 132 h 242"/>
                <a:gd name="T4" fmla="*/ 109 w 241"/>
                <a:gd name="T5" fmla="*/ 235 h 242"/>
                <a:gd name="T6" fmla="*/ 6 w 241"/>
                <a:gd name="T7" fmla="*/ 110 h 242"/>
                <a:gd name="T8" fmla="*/ 132 w 241"/>
                <a:gd name="T9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2">
                  <a:moveTo>
                    <a:pt x="132" y="7"/>
                  </a:moveTo>
                  <a:cubicBezTo>
                    <a:pt x="195" y="13"/>
                    <a:pt x="241" y="69"/>
                    <a:pt x="235" y="132"/>
                  </a:cubicBezTo>
                  <a:cubicBezTo>
                    <a:pt x="229" y="196"/>
                    <a:pt x="172" y="242"/>
                    <a:pt x="109" y="235"/>
                  </a:cubicBezTo>
                  <a:cubicBezTo>
                    <a:pt x="46" y="229"/>
                    <a:pt x="0" y="173"/>
                    <a:pt x="6" y="110"/>
                  </a:cubicBezTo>
                  <a:cubicBezTo>
                    <a:pt x="13" y="47"/>
                    <a:pt x="69" y="0"/>
                    <a:pt x="132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10542588" y="2643188"/>
              <a:ext cx="593725" cy="484188"/>
            </a:xfrm>
            <a:custGeom>
              <a:avLst/>
              <a:gdLst>
                <a:gd name="T0" fmla="*/ 911 w 1655"/>
                <a:gd name="T1" fmla="*/ 1318 h 1352"/>
                <a:gd name="T2" fmla="*/ 1621 w 1655"/>
                <a:gd name="T3" fmla="*/ 733 h 1352"/>
                <a:gd name="T4" fmla="*/ 1036 w 1655"/>
                <a:gd name="T5" fmla="*/ 24 h 1352"/>
                <a:gd name="T6" fmla="*/ 441 w 1655"/>
                <a:gd name="T7" fmla="*/ 299 h 1352"/>
                <a:gd name="T8" fmla="*/ 61 w 1655"/>
                <a:gd name="T9" fmla="*/ 262 h 1352"/>
                <a:gd name="T10" fmla="*/ 0 w 1655"/>
                <a:gd name="T11" fmla="*/ 898 h 1352"/>
                <a:gd name="T12" fmla="*/ 380 w 1655"/>
                <a:gd name="T13" fmla="*/ 934 h 1352"/>
                <a:gd name="T14" fmla="*/ 911 w 1655"/>
                <a:gd name="T15" fmla="*/ 1318 h 1352"/>
                <a:gd name="T16" fmla="*/ 933 w 1655"/>
                <a:gd name="T17" fmla="*/ 1089 h 1352"/>
                <a:gd name="T18" fmla="*/ 555 w 1655"/>
                <a:gd name="T19" fmla="*/ 630 h 1352"/>
                <a:gd name="T20" fmla="*/ 1014 w 1655"/>
                <a:gd name="T21" fmla="*/ 252 h 1352"/>
                <a:gd name="T22" fmla="*/ 1392 w 1655"/>
                <a:gd name="T23" fmla="*/ 711 h 1352"/>
                <a:gd name="T24" fmla="*/ 933 w 1655"/>
                <a:gd name="T25" fmla="*/ 1089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5" h="1352">
                  <a:moveTo>
                    <a:pt x="911" y="1318"/>
                  </a:moveTo>
                  <a:cubicBezTo>
                    <a:pt x="1268" y="1352"/>
                    <a:pt x="1586" y="1090"/>
                    <a:pt x="1621" y="733"/>
                  </a:cubicBezTo>
                  <a:cubicBezTo>
                    <a:pt x="1655" y="376"/>
                    <a:pt x="1392" y="58"/>
                    <a:pt x="1036" y="24"/>
                  </a:cubicBezTo>
                  <a:cubicBezTo>
                    <a:pt x="794" y="0"/>
                    <a:pt x="571" y="113"/>
                    <a:pt x="441" y="299"/>
                  </a:cubicBezTo>
                  <a:cubicBezTo>
                    <a:pt x="61" y="262"/>
                    <a:pt x="61" y="262"/>
                    <a:pt x="61" y="262"/>
                  </a:cubicBezTo>
                  <a:cubicBezTo>
                    <a:pt x="0" y="898"/>
                    <a:pt x="0" y="898"/>
                    <a:pt x="0" y="898"/>
                  </a:cubicBezTo>
                  <a:cubicBezTo>
                    <a:pt x="380" y="934"/>
                    <a:pt x="380" y="934"/>
                    <a:pt x="380" y="934"/>
                  </a:cubicBezTo>
                  <a:cubicBezTo>
                    <a:pt x="472" y="1141"/>
                    <a:pt x="670" y="1294"/>
                    <a:pt x="911" y="1318"/>
                  </a:cubicBezTo>
                  <a:close/>
                  <a:moveTo>
                    <a:pt x="933" y="1089"/>
                  </a:moveTo>
                  <a:cubicBezTo>
                    <a:pt x="703" y="1067"/>
                    <a:pt x="533" y="861"/>
                    <a:pt x="555" y="630"/>
                  </a:cubicBezTo>
                  <a:cubicBezTo>
                    <a:pt x="577" y="400"/>
                    <a:pt x="783" y="230"/>
                    <a:pt x="1014" y="252"/>
                  </a:cubicBezTo>
                  <a:cubicBezTo>
                    <a:pt x="1244" y="275"/>
                    <a:pt x="1414" y="480"/>
                    <a:pt x="1392" y="711"/>
                  </a:cubicBezTo>
                  <a:cubicBezTo>
                    <a:pt x="1370" y="942"/>
                    <a:pt x="1164" y="1111"/>
                    <a:pt x="933" y="10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 userDrawn="1">
            <p:custDataLst>
              <p:tags r:id="rId2"/>
            </p:custDataLst>
          </p:nvPr>
        </p:nvGrpSpPr>
        <p:grpSpPr>
          <a:xfrm>
            <a:off x="340861" y="357242"/>
            <a:ext cx="11524279" cy="6148758"/>
            <a:chOff x="340861" y="357242"/>
            <a:chExt cx="11524279" cy="6148758"/>
          </a:xfrm>
        </p:grpSpPr>
        <p:sp>
          <p:nvSpPr>
            <p:cNvPr id="50" name="Freeform 85"/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1030613" y="4667234"/>
              <a:ext cx="705708" cy="553846"/>
            </a:xfrm>
            <a:custGeom>
              <a:avLst/>
              <a:gdLst>
                <a:gd name="T0" fmla="*/ 666 w 753"/>
                <a:gd name="T1" fmla="*/ 591 h 591"/>
                <a:gd name="T2" fmla="*/ 588 w 753"/>
                <a:gd name="T3" fmla="*/ 526 h 591"/>
                <a:gd name="T4" fmla="*/ 569 w 753"/>
                <a:gd name="T5" fmla="*/ 482 h 591"/>
                <a:gd name="T6" fmla="*/ 424 w 753"/>
                <a:gd name="T7" fmla="*/ 510 h 591"/>
                <a:gd name="T8" fmla="*/ 197 w 753"/>
                <a:gd name="T9" fmla="*/ 524 h 591"/>
                <a:gd name="T10" fmla="*/ 140 w 753"/>
                <a:gd name="T11" fmla="*/ 448 h 591"/>
                <a:gd name="T12" fmla="*/ 203 w 753"/>
                <a:gd name="T13" fmla="*/ 271 h 591"/>
                <a:gd name="T14" fmla="*/ 254 w 753"/>
                <a:gd name="T15" fmla="*/ 178 h 591"/>
                <a:gd name="T16" fmla="*/ 218 w 753"/>
                <a:gd name="T17" fmla="*/ 164 h 591"/>
                <a:gd name="T18" fmla="*/ 159 w 753"/>
                <a:gd name="T19" fmla="*/ 210 h 591"/>
                <a:gd name="T20" fmla="*/ 48 w 753"/>
                <a:gd name="T21" fmla="*/ 234 h 591"/>
                <a:gd name="T22" fmla="*/ 24 w 753"/>
                <a:gd name="T23" fmla="*/ 123 h 591"/>
                <a:gd name="T24" fmla="*/ 193 w 753"/>
                <a:gd name="T25" fmla="*/ 6 h 591"/>
                <a:gd name="T26" fmla="*/ 355 w 753"/>
                <a:gd name="T27" fmla="*/ 54 h 591"/>
                <a:gd name="T28" fmla="*/ 405 w 753"/>
                <a:gd name="T29" fmla="*/ 233 h 591"/>
                <a:gd name="T30" fmla="*/ 336 w 753"/>
                <a:gd name="T31" fmla="*/ 360 h 591"/>
                <a:gd name="T32" fmla="*/ 328 w 753"/>
                <a:gd name="T33" fmla="*/ 373 h 591"/>
                <a:gd name="T34" fmla="*/ 374 w 753"/>
                <a:gd name="T35" fmla="*/ 358 h 591"/>
                <a:gd name="T36" fmla="*/ 651 w 753"/>
                <a:gd name="T37" fmla="*/ 345 h 591"/>
                <a:gd name="T38" fmla="*/ 745 w 753"/>
                <a:gd name="T39" fmla="*/ 497 h 591"/>
                <a:gd name="T40" fmla="*/ 681 w 753"/>
                <a:gd name="T41" fmla="*/ 590 h 591"/>
                <a:gd name="T42" fmla="*/ 666 w 753"/>
                <a:gd name="T43" fmla="*/ 5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3" h="591">
                  <a:moveTo>
                    <a:pt x="666" y="591"/>
                  </a:moveTo>
                  <a:cubicBezTo>
                    <a:pt x="628" y="591"/>
                    <a:pt x="595" y="564"/>
                    <a:pt x="588" y="526"/>
                  </a:cubicBezTo>
                  <a:cubicBezTo>
                    <a:pt x="583" y="499"/>
                    <a:pt x="575" y="486"/>
                    <a:pt x="569" y="482"/>
                  </a:cubicBezTo>
                  <a:cubicBezTo>
                    <a:pt x="547" y="469"/>
                    <a:pt x="470" y="494"/>
                    <a:pt x="424" y="510"/>
                  </a:cubicBezTo>
                  <a:cubicBezTo>
                    <a:pt x="345" y="536"/>
                    <a:pt x="263" y="563"/>
                    <a:pt x="197" y="524"/>
                  </a:cubicBezTo>
                  <a:cubicBezTo>
                    <a:pt x="167" y="507"/>
                    <a:pt x="147" y="480"/>
                    <a:pt x="140" y="448"/>
                  </a:cubicBezTo>
                  <a:cubicBezTo>
                    <a:pt x="126" y="386"/>
                    <a:pt x="163" y="330"/>
                    <a:pt x="203" y="271"/>
                  </a:cubicBezTo>
                  <a:cubicBezTo>
                    <a:pt x="219" y="247"/>
                    <a:pt x="252" y="199"/>
                    <a:pt x="254" y="178"/>
                  </a:cubicBezTo>
                  <a:cubicBezTo>
                    <a:pt x="234" y="161"/>
                    <a:pt x="222" y="163"/>
                    <a:pt x="218" y="164"/>
                  </a:cubicBezTo>
                  <a:cubicBezTo>
                    <a:pt x="193" y="168"/>
                    <a:pt x="166" y="200"/>
                    <a:pt x="159" y="210"/>
                  </a:cubicBezTo>
                  <a:cubicBezTo>
                    <a:pt x="135" y="247"/>
                    <a:pt x="85" y="258"/>
                    <a:pt x="48" y="234"/>
                  </a:cubicBezTo>
                  <a:cubicBezTo>
                    <a:pt x="11" y="210"/>
                    <a:pt x="0" y="160"/>
                    <a:pt x="24" y="123"/>
                  </a:cubicBezTo>
                  <a:cubicBezTo>
                    <a:pt x="31" y="113"/>
                    <a:pt x="93" y="22"/>
                    <a:pt x="193" y="6"/>
                  </a:cubicBezTo>
                  <a:cubicBezTo>
                    <a:pt x="232" y="0"/>
                    <a:pt x="292" y="3"/>
                    <a:pt x="355" y="54"/>
                  </a:cubicBezTo>
                  <a:cubicBezTo>
                    <a:pt x="387" y="80"/>
                    <a:pt x="436" y="137"/>
                    <a:pt x="405" y="233"/>
                  </a:cubicBezTo>
                  <a:cubicBezTo>
                    <a:pt x="391" y="279"/>
                    <a:pt x="361" y="322"/>
                    <a:pt x="336" y="360"/>
                  </a:cubicBezTo>
                  <a:cubicBezTo>
                    <a:pt x="333" y="364"/>
                    <a:pt x="330" y="368"/>
                    <a:pt x="328" y="373"/>
                  </a:cubicBezTo>
                  <a:cubicBezTo>
                    <a:pt x="343" y="368"/>
                    <a:pt x="360" y="362"/>
                    <a:pt x="374" y="358"/>
                  </a:cubicBezTo>
                  <a:cubicBezTo>
                    <a:pt x="459" y="329"/>
                    <a:pt x="565" y="294"/>
                    <a:pt x="651" y="345"/>
                  </a:cubicBezTo>
                  <a:cubicBezTo>
                    <a:pt x="700" y="374"/>
                    <a:pt x="732" y="425"/>
                    <a:pt x="745" y="497"/>
                  </a:cubicBezTo>
                  <a:cubicBezTo>
                    <a:pt x="753" y="541"/>
                    <a:pt x="724" y="582"/>
                    <a:pt x="681" y="590"/>
                  </a:cubicBezTo>
                  <a:cubicBezTo>
                    <a:pt x="676" y="591"/>
                    <a:pt x="671" y="591"/>
                    <a:pt x="666" y="591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51" name="组合 50"/>
            <p:cNvGrpSpPr/>
            <p:nvPr userDrawn="1"/>
          </p:nvGrpSpPr>
          <p:grpSpPr>
            <a:xfrm rot="9650520">
              <a:off x="340861" y="357242"/>
              <a:ext cx="1077765" cy="1083584"/>
              <a:chOff x="9666287" y="2049462"/>
              <a:chExt cx="1470026" cy="1477963"/>
            </a:xfrm>
          </p:grpSpPr>
          <p:sp>
            <p:nvSpPr>
              <p:cNvPr id="53" name="Freeform 7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0147299" y="2933700"/>
                <a:ext cx="485775" cy="593725"/>
              </a:xfrm>
              <a:custGeom>
                <a:avLst/>
                <a:gdLst>
                  <a:gd name="T0" fmla="*/ 1057 w 1354"/>
                  <a:gd name="T1" fmla="*/ 444 h 1658"/>
                  <a:gd name="T2" fmla="*/ 1095 w 1354"/>
                  <a:gd name="T3" fmla="*/ 64 h 1658"/>
                  <a:gd name="T4" fmla="*/ 460 w 1354"/>
                  <a:gd name="T5" fmla="*/ 0 h 1658"/>
                  <a:gd name="T6" fmla="*/ 422 w 1354"/>
                  <a:gd name="T7" fmla="*/ 380 h 1658"/>
                  <a:gd name="T8" fmla="*/ 36 w 1354"/>
                  <a:gd name="T9" fmla="*/ 910 h 1658"/>
                  <a:gd name="T10" fmla="*/ 618 w 1354"/>
                  <a:gd name="T11" fmla="*/ 1622 h 1658"/>
                  <a:gd name="T12" fmla="*/ 1330 w 1354"/>
                  <a:gd name="T13" fmla="*/ 1040 h 1658"/>
                  <a:gd name="T14" fmla="*/ 1057 w 1354"/>
                  <a:gd name="T15" fmla="*/ 444 h 1658"/>
                  <a:gd name="T16" fmla="*/ 641 w 1354"/>
                  <a:gd name="T17" fmla="*/ 1393 h 1658"/>
                  <a:gd name="T18" fmla="*/ 265 w 1354"/>
                  <a:gd name="T19" fmla="*/ 933 h 1658"/>
                  <a:gd name="T20" fmla="*/ 725 w 1354"/>
                  <a:gd name="T21" fmla="*/ 557 h 1658"/>
                  <a:gd name="T22" fmla="*/ 1101 w 1354"/>
                  <a:gd name="T23" fmla="*/ 1017 h 1658"/>
                  <a:gd name="T24" fmla="*/ 641 w 1354"/>
                  <a:gd name="T25" fmla="*/ 1393 h 1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4" h="1658">
                    <a:moveTo>
                      <a:pt x="1057" y="444"/>
                    </a:moveTo>
                    <a:cubicBezTo>
                      <a:pt x="1095" y="64"/>
                      <a:pt x="1095" y="64"/>
                      <a:pt x="1095" y="64"/>
                    </a:cubicBezTo>
                    <a:cubicBezTo>
                      <a:pt x="460" y="0"/>
                      <a:pt x="460" y="0"/>
                      <a:pt x="460" y="0"/>
                    </a:cubicBezTo>
                    <a:cubicBezTo>
                      <a:pt x="422" y="380"/>
                      <a:pt x="422" y="380"/>
                      <a:pt x="422" y="380"/>
                    </a:cubicBezTo>
                    <a:cubicBezTo>
                      <a:pt x="215" y="472"/>
                      <a:pt x="61" y="669"/>
                      <a:pt x="36" y="910"/>
                    </a:cubicBezTo>
                    <a:cubicBezTo>
                      <a:pt x="0" y="1267"/>
                      <a:pt x="261" y="1586"/>
                      <a:pt x="618" y="1622"/>
                    </a:cubicBezTo>
                    <a:cubicBezTo>
                      <a:pt x="975" y="1658"/>
                      <a:pt x="1294" y="1397"/>
                      <a:pt x="1330" y="1040"/>
                    </a:cubicBezTo>
                    <a:cubicBezTo>
                      <a:pt x="1354" y="799"/>
                      <a:pt x="1242" y="575"/>
                      <a:pt x="1057" y="444"/>
                    </a:cubicBezTo>
                    <a:moveTo>
                      <a:pt x="641" y="1393"/>
                    </a:moveTo>
                    <a:cubicBezTo>
                      <a:pt x="410" y="1370"/>
                      <a:pt x="242" y="1164"/>
                      <a:pt x="265" y="933"/>
                    </a:cubicBezTo>
                    <a:cubicBezTo>
                      <a:pt x="288" y="702"/>
                      <a:pt x="495" y="534"/>
                      <a:pt x="725" y="557"/>
                    </a:cubicBezTo>
                    <a:cubicBezTo>
                      <a:pt x="956" y="580"/>
                      <a:pt x="1124" y="787"/>
                      <a:pt x="1101" y="1017"/>
                    </a:cubicBezTo>
                    <a:cubicBezTo>
                      <a:pt x="1078" y="1248"/>
                      <a:pt x="872" y="1416"/>
                      <a:pt x="641" y="139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4" name="Freeform 8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0393363" y="2052637"/>
                <a:ext cx="146050" cy="915988"/>
              </a:xfrm>
              <a:custGeom>
                <a:avLst/>
                <a:gdLst>
                  <a:gd name="T0" fmla="*/ 92 w 92"/>
                  <a:gd name="T1" fmla="*/ 577 h 577"/>
                  <a:gd name="T2" fmla="*/ 92 w 92"/>
                  <a:gd name="T3" fmla="*/ 577 h 577"/>
                  <a:gd name="T4" fmla="*/ 92 w 92"/>
                  <a:gd name="T5" fmla="*/ 577 h 577"/>
                  <a:gd name="T6" fmla="*/ 92 w 92"/>
                  <a:gd name="T7" fmla="*/ 577 h 577"/>
                  <a:gd name="T8" fmla="*/ 92 w 92"/>
                  <a:gd name="T9" fmla="*/ 577 h 577"/>
                  <a:gd name="T10" fmla="*/ 4 w 92"/>
                  <a:gd name="T11" fmla="*/ 0 h 577"/>
                  <a:gd name="T12" fmla="*/ 0 w 92"/>
                  <a:gd name="T13" fmla="*/ 36 h 577"/>
                  <a:gd name="T14" fmla="*/ 0 w 92"/>
                  <a:gd name="T15" fmla="*/ 36 h 577"/>
                  <a:gd name="T16" fmla="*/ 4 w 92"/>
                  <a:gd name="T17" fmla="*/ 0 h 577"/>
                  <a:gd name="T18" fmla="*/ 4 w 92"/>
                  <a:gd name="T1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577">
                    <a:moveTo>
                      <a:pt x="92" y="577"/>
                    </a:moveTo>
                    <a:lnTo>
                      <a:pt x="92" y="577"/>
                    </a:lnTo>
                    <a:lnTo>
                      <a:pt x="92" y="577"/>
                    </a:lnTo>
                    <a:lnTo>
                      <a:pt x="92" y="577"/>
                    </a:lnTo>
                    <a:lnTo>
                      <a:pt x="92" y="577"/>
                    </a:lnTo>
                    <a:close/>
                    <a:moveTo>
                      <a:pt x="4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5" name="Freeform 9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0393363" y="2052637"/>
                <a:ext cx="146050" cy="915988"/>
              </a:xfrm>
              <a:custGeom>
                <a:avLst/>
                <a:gdLst>
                  <a:gd name="T0" fmla="*/ 92 w 92"/>
                  <a:gd name="T1" fmla="*/ 577 h 577"/>
                  <a:gd name="T2" fmla="*/ 92 w 92"/>
                  <a:gd name="T3" fmla="*/ 577 h 577"/>
                  <a:gd name="T4" fmla="*/ 92 w 92"/>
                  <a:gd name="T5" fmla="*/ 577 h 577"/>
                  <a:gd name="T6" fmla="*/ 92 w 92"/>
                  <a:gd name="T7" fmla="*/ 577 h 577"/>
                  <a:gd name="T8" fmla="*/ 92 w 92"/>
                  <a:gd name="T9" fmla="*/ 577 h 577"/>
                  <a:gd name="T10" fmla="*/ 4 w 92"/>
                  <a:gd name="T11" fmla="*/ 0 h 577"/>
                  <a:gd name="T12" fmla="*/ 0 w 92"/>
                  <a:gd name="T13" fmla="*/ 36 h 577"/>
                  <a:gd name="T14" fmla="*/ 0 w 92"/>
                  <a:gd name="T15" fmla="*/ 36 h 577"/>
                  <a:gd name="T16" fmla="*/ 4 w 92"/>
                  <a:gd name="T17" fmla="*/ 0 h 577"/>
                  <a:gd name="T18" fmla="*/ 4 w 92"/>
                  <a:gd name="T1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577">
                    <a:moveTo>
                      <a:pt x="92" y="577"/>
                    </a:moveTo>
                    <a:lnTo>
                      <a:pt x="92" y="577"/>
                    </a:lnTo>
                    <a:lnTo>
                      <a:pt x="92" y="577"/>
                    </a:lnTo>
                    <a:lnTo>
                      <a:pt x="92" y="577"/>
                    </a:lnTo>
                    <a:lnTo>
                      <a:pt x="92" y="577"/>
                    </a:lnTo>
                    <a:moveTo>
                      <a:pt x="4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6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0466387" y="2962275"/>
                <a:ext cx="73025" cy="6350"/>
              </a:xfrm>
              <a:custGeom>
                <a:avLst/>
                <a:gdLst>
                  <a:gd name="T0" fmla="*/ 0 w 46"/>
                  <a:gd name="T1" fmla="*/ 0 h 4"/>
                  <a:gd name="T2" fmla="*/ 0 w 46"/>
                  <a:gd name="T3" fmla="*/ 0 h 4"/>
                  <a:gd name="T4" fmla="*/ 46 w 46"/>
                  <a:gd name="T5" fmla="*/ 4 h 4"/>
                  <a:gd name="T6" fmla="*/ 46 w 46"/>
                  <a:gd name="T7" fmla="*/ 4 h 4"/>
                  <a:gd name="T8" fmla="*/ 0 w 4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0" y="0"/>
                    </a:moveTo>
                    <a:lnTo>
                      <a:pt x="0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4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7" name="Freeform 11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0466387" y="2962275"/>
                <a:ext cx="73025" cy="6350"/>
              </a:xfrm>
              <a:custGeom>
                <a:avLst/>
                <a:gdLst>
                  <a:gd name="T0" fmla="*/ 0 w 46"/>
                  <a:gd name="T1" fmla="*/ 0 h 4"/>
                  <a:gd name="T2" fmla="*/ 0 w 46"/>
                  <a:gd name="T3" fmla="*/ 0 h 4"/>
                  <a:gd name="T4" fmla="*/ 46 w 46"/>
                  <a:gd name="T5" fmla="*/ 4 h 4"/>
                  <a:gd name="T6" fmla="*/ 46 w 46"/>
                  <a:gd name="T7" fmla="*/ 4 h 4"/>
                  <a:gd name="T8" fmla="*/ 0 w 4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0" y="0"/>
                    </a:moveTo>
                    <a:lnTo>
                      <a:pt x="0" y="0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8" name="Freeform 1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0313987" y="2944813"/>
                <a:ext cx="152400" cy="17463"/>
              </a:xfrm>
              <a:custGeom>
                <a:avLst/>
                <a:gdLst>
                  <a:gd name="T0" fmla="*/ 0 w 96"/>
                  <a:gd name="T1" fmla="*/ 0 h 11"/>
                  <a:gd name="T2" fmla="*/ 0 w 96"/>
                  <a:gd name="T3" fmla="*/ 1 h 11"/>
                  <a:gd name="T4" fmla="*/ 96 w 96"/>
                  <a:gd name="T5" fmla="*/ 11 h 11"/>
                  <a:gd name="T6" fmla="*/ 96 w 96"/>
                  <a:gd name="T7" fmla="*/ 9 h 11"/>
                  <a:gd name="T8" fmla="*/ 0 w 9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1">
                    <a:moveTo>
                      <a:pt x="0" y="0"/>
                    </a:moveTo>
                    <a:lnTo>
                      <a:pt x="0" y="1"/>
                    </a:lnTo>
                    <a:lnTo>
                      <a:pt x="96" y="11"/>
                    </a:lnTo>
                    <a:lnTo>
                      <a:pt x="9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1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59" name="Freeform 13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0313987" y="2944813"/>
                <a:ext cx="152400" cy="17463"/>
              </a:xfrm>
              <a:custGeom>
                <a:avLst/>
                <a:gdLst>
                  <a:gd name="T0" fmla="*/ 0 w 96"/>
                  <a:gd name="T1" fmla="*/ 0 h 11"/>
                  <a:gd name="T2" fmla="*/ 0 w 96"/>
                  <a:gd name="T3" fmla="*/ 1 h 11"/>
                  <a:gd name="T4" fmla="*/ 96 w 96"/>
                  <a:gd name="T5" fmla="*/ 11 h 11"/>
                  <a:gd name="T6" fmla="*/ 96 w 96"/>
                  <a:gd name="T7" fmla="*/ 9 h 11"/>
                  <a:gd name="T8" fmla="*/ 0 w 9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1">
                    <a:moveTo>
                      <a:pt x="0" y="0"/>
                    </a:moveTo>
                    <a:lnTo>
                      <a:pt x="0" y="1"/>
                    </a:lnTo>
                    <a:lnTo>
                      <a:pt x="96" y="11"/>
                    </a:lnTo>
                    <a:lnTo>
                      <a:pt x="96" y="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0" name="Freeform 1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0539412" y="2967038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1" name="Freeform 1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0539412" y="2967038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2" name="Rectangle 16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0539412" y="2967038"/>
                <a:ext cx="1588" cy="1588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3" name="Rectangle 1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0539412" y="2967038"/>
                <a:ext cx="1588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4" name="Freeform 1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0466388" y="2959100"/>
                <a:ext cx="73025" cy="9525"/>
              </a:xfrm>
              <a:custGeom>
                <a:avLst/>
                <a:gdLst>
                  <a:gd name="T0" fmla="*/ 0 w 46"/>
                  <a:gd name="T1" fmla="*/ 0 h 6"/>
                  <a:gd name="T2" fmla="*/ 0 w 46"/>
                  <a:gd name="T3" fmla="*/ 2 h 6"/>
                  <a:gd name="T4" fmla="*/ 46 w 46"/>
                  <a:gd name="T5" fmla="*/ 6 h 6"/>
                  <a:gd name="T6" fmla="*/ 46 w 46"/>
                  <a:gd name="T7" fmla="*/ 5 h 6"/>
                  <a:gd name="T8" fmla="*/ 0 w 4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">
                    <a:moveTo>
                      <a:pt x="0" y="0"/>
                    </a:moveTo>
                    <a:lnTo>
                      <a:pt x="0" y="2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D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5" name="Freeform 1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0466388" y="2959100"/>
                <a:ext cx="73025" cy="9525"/>
              </a:xfrm>
              <a:custGeom>
                <a:avLst/>
                <a:gdLst>
                  <a:gd name="T0" fmla="*/ 0 w 46"/>
                  <a:gd name="T1" fmla="*/ 0 h 6"/>
                  <a:gd name="T2" fmla="*/ 0 w 46"/>
                  <a:gd name="T3" fmla="*/ 2 h 6"/>
                  <a:gd name="T4" fmla="*/ 46 w 46"/>
                  <a:gd name="T5" fmla="*/ 6 h 6"/>
                  <a:gd name="T6" fmla="*/ 46 w 46"/>
                  <a:gd name="T7" fmla="*/ 5 h 6"/>
                  <a:gd name="T8" fmla="*/ 0 w 4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">
                    <a:moveTo>
                      <a:pt x="0" y="0"/>
                    </a:moveTo>
                    <a:lnTo>
                      <a:pt x="0" y="2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6" name="Freeform 2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0312399" y="2049462"/>
                <a:ext cx="306388" cy="917575"/>
              </a:xfrm>
              <a:custGeom>
                <a:avLst/>
                <a:gdLst>
                  <a:gd name="T0" fmla="*/ 242 w 854"/>
                  <a:gd name="T1" fmla="*/ 0 h 2558"/>
                  <a:gd name="T2" fmla="*/ 339 w 854"/>
                  <a:gd name="T3" fmla="*/ 10 h 2558"/>
                  <a:gd name="T4" fmla="*/ 825 w 854"/>
                  <a:gd name="T5" fmla="*/ 600 h 2558"/>
                  <a:gd name="T6" fmla="*/ 635 w 854"/>
                  <a:gd name="T7" fmla="*/ 2558 h 2558"/>
                  <a:gd name="T8" fmla="*/ 0 w 854"/>
                  <a:gd name="T9" fmla="*/ 2497 h 2558"/>
                  <a:gd name="T10" fmla="*/ 242 w 854"/>
                  <a:gd name="T11" fmla="*/ 0 h 2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4" h="2558">
                    <a:moveTo>
                      <a:pt x="242" y="0"/>
                    </a:moveTo>
                    <a:cubicBezTo>
                      <a:pt x="339" y="10"/>
                      <a:pt x="339" y="10"/>
                      <a:pt x="339" y="10"/>
                    </a:cubicBezTo>
                    <a:cubicBezTo>
                      <a:pt x="636" y="39"/>
                      <a:pt x="854" y="303"/>
                      <a:pt x="825" y="600"/>
                    </a:cubicBezTo>
                    <a:cubicBezTo>
                      <a:pt x="635" y="2558"/>
                      <a:pt x="635" y="2558"/>
                      <a:pt x="635" y="2558"/>
                    </a:cubicBezTo>
                    <a:cubicBezTo>
                      <a:pt x="0" y="2497"/>
                      <a:pt x="0" y="2497"/>
                      <a:pt x="0" y="2497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7" name="Freeform 2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0391774" y="2828926"/>
                <a:ext cx="87313" cy="87313"/>
              </a:xfrm>
              <a:custGeom>
                <a:avLst/>
                <a:gdLst>
                  <a:gd name="T0" fmla="*/ 6 w 240"/>
                  <a:gd name="T1" fmla="*/ 109 h 241"/>
                  <a:gd name="T2" fmla="*/ 109 w 240"/>
                  <a:gd name="T3" fmla="*/ 235 h 241"/>
                  <a:gd name="T4" fmla="*/ 234 w 240"/>
                  <a:gd name="T5" fmla="*/ 132 h 241"/>
                  <a:gd name="T6" fmla="*/ 131 w 240"/>
                  <a:gd name="T7" fmla="*/ 6 h 241"/>
                  <a:gd name="T8" fmla="*/ 6 w 240"/>
                  <a:gd name="T9" fmla="*/ 10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1">
                    <a:moveTo>
                      <a:pt x="6" y="109"/>
                    </a:moveTo>
                    <a:cubicBezTo>
                      <a:pt x="0" y="172"/>
                      <a:pt x="46" y="229"/>
                      <a:pt x="109" y="235"/>
                    </a:cubicBezTo>
                    <a:cubicBezTo>
                      <a:pt x="172" y="241"/>
                      <a:pt x="228" y="195"/>
                      <a:pt x="234" y="132"/>
                    </a:cubicBezTo>
                    <a:cubicBezTo>
                      <a:pt x="240" y="68"/>
                      <a:pt x="194" y="12"/>
                      <a:pt x="131" y="6"/>
                    </a:cubicBezTo>
                    <a:cubicBezTo>
                      <a:pt x="68" y="0"/>
                      <a:pt x="12" y="46"/>
                      <a:pt x="6" y="109"/>
                    </a:cubicBezTo>
                  </a:path>
                </a:pathLst>
              </a:custGeom>
              <a:solidFill>
                <a:srgbClr val="85F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8" name="Freeform 2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0412412" y="2830513"/>
                <a:ext cx="66675" cy="84138"/>
              </a:xfrm>
              <a:custGeom>
                <a:avLst/>
                <a:gdLst>
                  <a:gd name="T0" fmla="*/ 108 w 184"/>
                  <a:gd name="T1" fmla="*/ 147 h 234"/>
                  <a:gd name="T2" fmla="*/ 5 w 184"/>
                  <a:gd name="T3" fmla="*/ 21 h 234"/>
                  <a:gd name="T4" fmla="*/ 0 w 184"/>
                  <a:gd name="T5" fmla="*/ 21 h 234"/>
                  <a:gd name="T6" fmla="*/ 75 w 184"/>
                  <a:gd name="T7" fmla="*/ 2 h 234"/>
                  <a:gd name="T8" fmla="*/ 178 w 184"/>
                  <a:gd name="T9" fmla="*/ 128 h 234"/>
                  <a:gd name="T10" fmla="*/ 58 w 184"/>
                  <a:gd name="T11" fmla="*/ 231 h 234"/>
                  <a:gd name="T12" fmla="*/ 108 w 184"/>
                  <a:gd name="T13" fmla="*/ 147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34">
                    <a:moveTo>
                      <a:pt x="108" y="147"/>
                    </a:moveTo>
                    <a:cubicBezTo>
                      <a:pt x="114" y="84"/>
                      <a:pt x="68" y="27"/>
                      <a:pt x="5" y="21"/>
                    </a:cubicBezTo>
                    <a:cubicBezTo>
                      <a:pt x="3" y="21"/>
                      <a:pt x="2" y="21"/>
                      <a:pt x="0" y="21"/>
                    </a:cubicBezTo>
                    <a:cubicBezTo>
                      <a:pt x="21" y="7"/>
                      <a:pt x="48" y="0"/>
                      <a:pt x="75" y="2"/>
                    </a:cubicBezTo>
                    <a:cubicBezTo>
                      <a:pt x="138" y="8"/>
                      <a:pt x="184" y="64"/>
                      <a:pt x="178" y="128"/>
                    </a:cubicBezTo>
                    <a:cubicBezTo>
                      <a:pt x="172" y="189"/>
                      <a:pt x="119" y="234"/>
                      <a:pt x="58" y="231"/>
                    </a:cubicBezTo>
                    <a:cubicBezTo>
                      <a:pt x="85" y="213"/>
                      <a:pt x="105" y="182"/>
                      <a:pt x="108" y="147"/>
                    </a:cubicBezTo>
                  </a:path>
                </a:pathLst>
              </a:custGeom>
              <a:solidFill>
                <a:srgbClr val="4CF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69" name="Freeform 2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0417175" y="2862262"/>
                <a:ext cx="7938" cy="9525"/>
              </a:xfrm>
              <a:custGeom>
                <a:avLst/>
                <a:gdLst>
                  <a:gd name="T0" fmla="*/ 0 w 23"/>
                  <a:gd name="T1" fmla="*/ 10 h 23"/>
                  <a:gd name="T2" fmla="*/ 10 w 23"/>
                  <a:gd name="T3" fmla="*/ 23 h 23"/>
                  <a:gd name="T4" fmla="*/ 22 w 23"/>
                  <a:gd name="T5" fmla="*/ 13 h 23"/>
                  <a:gd name="T6" fmla="*/ 12 w 23"/>
                  <a:gd name="T7" fmla="*/ 0 h 23"/>
                  <a:gd name="T8" fmla="*/ 0 w 23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0"/>
                    </a:moveTo>
                    <a:cubicBezTo>
                      <a:pt x="0" y="16"/>
                      <a:pt x="4" y="22"/>
                      <a:pt x="10" y="23"/>
                    </a:cubicBezTo>
                    <a:cubicBezTo>
                      <a:pt x="16" y="23"/>
                      <a:pt x="22" y="19"/>
                      <a:pt x="22" y="13"/>
                    </a:cubicBezTo>
                    <a:cubicBezTo>
                      <a:pt x="23" y="6"/>
                      <a:pt x="19" y="1"/>
                      <a:pt x="12" y="0"/>
                    </a:cubicBezTo>
                    <a:cubicBezTo>
                      <a:pt x="6" y="0"/>
                      <a:pt x="1" y="4"/>
                      <a:pt x="0" y="10"/>
                    </a:cubicBezTo>
                    <a:close/>
                  </a:path>
                </a:pathLst>
              </a:custGeom>
              <a:solidFill>
                <a:srgbClr val="4CF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0" name="Freeform 24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0415587" y="2881313"/>
                <a:ext cx="14288" cy="14288"/>
              </a:xfrm>
              <a:custGeom>
                <a:avLst/>
                <a:gdLst>
                  <a:gd name="T0" fmla="*/ 1 w 39"/>
                  <a:gd name="T1" fmla="*/ 17 h 38"/>
                  <a:gd name="T2" fmla="*/ 18 w 39"/>
                  <a:gd name="T3" fmla="*/ 37 h 38"/>
                  <a:gd name="T4" fmla="*/ 38 w 39"/>
                  <a:gd name="T5" fmla="*/ 21 h 38"/>
                  <a:gd name="T6" fmla="*/ 22 w 39"/>
                  <a:gd name="T7" fmla="*/ 1 h 38"/>
                  <a:gd name="T8" fmla="*/ 1 w 39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1" y="17"/>
                    </a:moveTo>
                    <a:cubicBezTo>
                      <a:pt x="0" y="27"/>
                      <a:pt x="8" y="36"/>
                      <a:pt x="18" y="37"/>
                    </a:cubicBezTo>
                    <a:cubicBezTo>
                      <a:pt x="28" y="38"/>
                      <a:pt x="37" y="31"/>
                      <a:pt x="38" y="21"/>
                    </a:cubicBezTo>
                    <a:cubicBezTo>
                      <a:pt x="39" y="11"/>
                      <a:pt x="32" y="2"/>
                      <a:pt x="22" y="1"/>
                    </a:cubicBezTo>
                    <a:cubicBezTo>
                      <a:pt x="11" y="0"/>
                      <a:pt x="2" y="7"/>
                      <a:pt x="1" y="17"/>
                    </a:cubicBezTo>
                    <a:close/>
                  </a:path>
                </a:pathLst>
              </a:custGeom>
              <a:solidFill>
                <a:srgbClr val="4CF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1" name="Freeform 25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0541000" y="2740025"/>
                <a:ext cx="36513" cy="228600"/>
              </a:xfrm>
              <a:custGeom>
                <a:avLst/>
                <a:gdLst>
                  <a:gd name="T0" fmla="*/ 22 w 23"/>
                  <a:gd name="T1" fmla="*/ 0 h 144"/>
                  <a:gd name="T2" fmla="*/ 8 w 23"/>
                  <a:gd name="T3" fmla="*/ 143 h 144"/>
                  <a:gd name="T4" fmla="*/ 1 w 23"/>
                  <a:gd name="T5" fmla="*/ 142 h 144"/>
                  <a:gd name="T6" fmla="*/ 0 w 23"/>
                  <a:gd name="T7" fmla="*/ 143 h 144"/>
                  <a:gd name="T8" fmla="*/ 8 w 23"/>
                  <a:gd name="T9" fmla="*/ 144 h 144"/>
                  <a:gd name="T10" fmla="*/ 23 w 23"/>
                  <a:gd name="T11" fmla="*/ 0 h 144"/>
                  <a:gd name="T12" fmla="*/ 22 w 23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44">
                    <a:moveTo>
                      <a:pt x="22" y="0"/>
                    </a:moveTo>
                    <a:lnTo>
                      <a:pt x="8" y="143"/>
                    </a:lnTo>
                    <a:lnTo>
                      <a:pt x="1" y="142"/>
                    </a:lnTo>
                    <a:lnTo>
                      <a:pt x="0" y="143"/>
                    </a:lnTo>
                    <a:lnTo>
                      <a:pt x="8" y="144"/>
                    </a:lnTo>
                    <a:lnTo>
                      <a:pt x="23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2" name="Freeform 26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0541000" y="2740025"/>
                <a:ext cx="36513" cy="228600"/>
              </a:xfrm>
              <a:custGeom>
                <a:avLst/>
                <a:gdLst>
                  <a:gd name="T0" fmla="*/ 22 w 23"/>
                  <a:gd name="T1" fmla="*/ 0 h 144"/>
                  <a:gd name="T2" fmla="*/ 8 w 23"/>
                  <a:gd name="T3" fmla="*/ 143 h 144"/>
                  <a:gd name="T4" fmla="*/ 1 w 23"/>
                  <a:gd name="T5" fmla="*/ 142 h 144"/>
                  <a:gd name="T6" fmla="*/ 0 w 23"/>
                  <a:gd name="T7" fmla="*/ 143 h 144"/>
                  <a:gd name="T8" fmla="*/ 8 w 23"/>
                  <a:gd name="T9" fmla="*/ 144 h 144"/>
                  <a:gd name="T10" fmla="*/ 23 w 23"/>
                  <a:gd name="T11" fmla="*/ 0 h 144"/>
                  <a:gd name="T12" fmla="*/ 22 w 23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44">
                    <a:moveTo>
                      <a:pt x="22" y="0"/>
                    </a:moveTo>
                    <a:lnTo>
                      <a:pt x="8" y="143"/>
                    </a:lnTo>
                    <a:lnTo>
                      <a:pt x="1" y="142"/>
                    </a:lnTo>
                    <a:lnTo>
                      <a:pt x="0" y="143"/>
                    </a:lnTo>
                    <a:lnTo>
                      <a:pt x="8" y="144"/>
                    </a:lnTo>
                    <a:lnTo>
                      <a:pt x="23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3" name="Freeform 27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0539412" y="2965450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4" name="Freeform 28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0539412" y="2965450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5" name="Freeform 29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0528299" y="2963863"/>
                <a:ext cx="11113" cy="3175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1 h 2"/>
                  <a:gd name="T4" fmla="*/ 7 w 7"/>
                  <a:gd name="T5" fmla="*/ 2 h 2"/>
                  <a:gd name="T6" fmla="*/ 7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0" y="1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6" name="Freeform 30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0528299" y="2963863"/>
                <a:ext cx="11113" cy="3175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1 h 2"/>
                  <a:gd name="T4" fmla="*/ 7 w 7"/>
                  <a:gd name="T5" fmla="*/ 2 h 2"/>
                  <a:gd name="T6" fmla="*/ 7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0" y="1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7" name="Freeform 31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9666287" y="2649538"/>
                <a:ext cx="909638" cy="317500"/>
              </a:xfrm>
              <a:custGeom>
                <a:avLst/>
                <a:gdLst>
                  <a:gd name="T0" fmla="*/ 39 w 2535"/>
                  <a:gd name="T1" fmla="*/ 0 h 884"/>
                  <a:gd name="T2" fmla="*/ 30 w 2535"/>
                  <a:gd name="T3" fmla="*/ 97 h 884"/>
                  <a:gd name="T4" fmla="*/ 514 w 2535"/>
                  <a:gd name="T5" fmla="*/ 689 h 884"/>
                  <a:gd name="T6" fmla="*/ 2472 w 2535"/>
                  <a:gd name="T7" fmla="*/ 884 h 884"/>
                  <a:gd name="T8" fmla="*/ 2535 w 2535"/>
                  <a:gd name="T9" fmla="*/ 249 h 884"/>
                  <a:gd name="T10" fmla="*/ 39 w 2535"/>
                  <a:gd name="T11" fmla="*/ 0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35" h="884">
                    <a:moveTo>
                      <a:pt x="39" y="0"/>
                    </a:moveTo>
                    <a:cubicBezTo>
                      <a:pt x="30" y="97"/>
                      <a:pt x="30" y="97"/>
                      <a:pt x="30" y="97"/>
                    </a:cubicBezTo>
                    <a:cubicBezTo>
                      <a:pt x="0" y="394"/>
                      <a:pt x="217" y="659"/>
                      <a:pt x="514" y="689"/>
                    </a:cubicBezTo>
                    <a:cubicBezTo>
                      <a:pt x="2472" y="884"/>
                      <a:pt x="2472" y="884"/>
                      <a:pt x="2472" y="884"/>
                    </a:cubicBezTo>
                    <a:cubicBezTo>
                      <a:pt x="2535" y="249"/>
                      <a:pt x="2535" y="249"/>
                      <a:pt x="2535" y="249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8" name="Freeform 32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0437813" y="2801938"/>
                <a:ext cx="85725" cy="87313"/>
              </a:xfrm>
              <a:custGeom>
                <a:avLst/>
                <a:gdLst>
                  <a:gd name="T0" fmla="*/ 132 w 241"/>
                  <a:gd name="T1" fmla="*/ 7 h 242"/>
                  <a:gd name="T2" fmla="*/ 235 w 241"/>
                  <a:gd name="T3" fmla="*/ 132 h 242"/>
                  <a:gd name="T4" fmla="*/ 109 w 241"/>
                  <a:gd name="T5" fmla="*/ 235 h 242"/>
                  <a:gd name="T6" fmla="*/ 6 w 241"/>
                  <a:gd name="T7" fmla="*/ 110 h 242"/>
                  <a:gd name="T8" fmla="*/ 132 w 241"/>
                  <a:gd name="T9" fmla="*/ 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242">
                    <a:moveTo>
                      <a:pt x="132" y="7"/>
                    </a:moveTo>
                    <a:cubicBezTo>
                      <a:pt x="195" y="13"/>
                      <a:pt x="241" y="69"/>
                      <a:pt x="235" y="132"/>
                    </a:cubicBezTo>
                    <a:cubicBezTo>
                      <a:pt x="229" y="196"/>
                      <a:pt x="172" y="242"/>
                      <a:pt x="109" y="235"/>
                    </a:cubicBezTo>
                    <a:cubicBezTo>
                      <a:pt x="46" y="229"/>
                      <a:pt x="0" y="173"/>
                      <a:pt x="6" y="110"/>
                    </a:cubicBezTo>
                    <a:cubicBezTo>
                      <a:pt x="13" y="47"/>
                      <a:pt x="69" y="0"/>
                      <a:pt x="132" y="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79" name="Freeform 34"/>
              <p:cNvSpPr>
                <a:spLocks noEditPoint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542588" y="2643188"/>
                <a:ext cx="593725" cy="484188"/>
              </a:xfrm>
              <a:custGeom>
                <a:avLst/>
                <a:gdLst>
                  <a:gd name="T0" fmla="*/ 911 w 1655"/>
                  <a:gd name="T1" fmla="*/ 1318 h 1352"/>
                  <a:gd name="T2" fmla="*/ 1621 w 1655"/>
                  <a:gd name="T3" fmla="*/ 733 h 1352"/>
                  <a:gd name="T4" fmla="*/ 1036 w 1655"/>
                  <a:gd name="T5" fmla="*/ 24 h 1352"/>
                  <a:gd name="T6" fmla="*/ 441 w 1655"/>
                  <a:gd name="T7" fmla="*/ 299 h 1352"/>
                  <a:gd name="T8" fmla="*/ 61 w 1655"/>
                  <a:gd name="T9" fmla="*/ 262 h 1352"/>
                  <a:gd name="T10" fmla="*/ 0 w 1655"/>
                  <a:gd name="T11" fmla="*/ 898 h 1352"/>
                  <a:gd name="T12" fmla="*/ 380 w 1655"/>
                  <a:gd name="T13" fmla="*/ 934 h 1352"/>
                  <a:gd name="T14" fmla="*/ 911 w 1655"/>
                  <a:gd name="T15" fmla="*/ 1318 h 1352"/>
                  <a:gd name="T16" fmla="*/ 933 w 1655"/>
                  <a:gd name="T17" fmla="*/ 1089 h 1352"/>
                  <a:gd name="T18" fmla="*/ 555 w 1655"/>
                  <a:gd name="T19" fmla="*/ 630 h 1352"/>
                  <a:gd name="T20" fmla="*/ 1014 w 1655"/>
                  <a:gd name="T21" fmla="*/ 252 h 1352"/>
                  <a:gd name="T22" fmla="*/ 1392 w 1655"/>
                  <a:gd name="T23" fmla="*/ 711 h 1352"/>
                  <a:gd name="T24" fmla="*/ 933 w 1655"/>
                  <a:gd name="T25" fmla="*/ 1089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55" h="1352">
                    <a:moveTo>
                      <a:pt x="911" y="1318"/>
                    </a:moveTo>
                    <a:cubicBezTo>
                      <a:pt x="1268" y="1352"/>
                      <a:pt x="1586" y="1090"/>
                      <a:pt x="1621" y="733"/>
                    </a:cubicBezTo>
                    <a:cubicBezTo>
                      <a:pt x="1655" y="376"/>
                      <a:pt x="1392" y="58"/>
                      <a:pt x="1036" y="24"/>
                    </a:cubicBezTo>
                    <a:cubicBezTo>
                      <a:pt x="794" y="0"/>
                      <a:pt x="571" y="113"/>
                      <a:pt x="441" y="299"/>
                    </a:cubicBezTo>
                    <a:cubicBezTo>
                      <a:pt x="61" y="262"/>
                      <a:pt x="61" y="262"/>
                      <a:pt x="61" y="262"/>
                    </a:cubicBezTo>
                    <a:cubicBezTo>
                      <a:pt x="0" y="898"/>
                      <a:pt x="0" y="898"/>
                      <a:pt x="0" y="898"/>
                    </a:cubicBezTo>
                    <a:cubicBezTo>
                      <a:pt x="380" y="934"/>
                      <a:pt x="380" y="934"/>
                      <a:pt x="380" y="934"/>
                    </a:cubicBezTo>
                    <a:cubicBezTo>
                      <a:pt x="472" y="1141"/>
                      <a:pt x="670" y="1294"/>
                      <a:pt x="911" y="1318"/>
                    </a:cubicBezTo>
                    <a:close/>
                    <a:moveTo>
                      <a:pt x="933" y="1089"/>
                    </a:moveTo>
                    <a:cubicBezTo>
                      <a:pt x="703" y="1067"/>
                      <a:pt x="533" y="861"/>
                      <a:pt x="555" y="630"/>
                    </a:cubicBezTo>
                    <a:cubicBezTo>
                      <a:pt x="577" y="400"/>
                      <a:pt x="783" y="230"/>
                      <a:pt x="1014" y="252"/>
                    </a:cubicBezTo>
                    <a:cubicBezTo>
                      <a:pt x="1244" y="275"/>
                      <a:pt x="1414" y="480"/>
                      <a:pt x="1392" y="711"/>
                    </a:cubicBezTo>
                    <a:cubicBezTo>
                      <a:pt x="1370" y="942"/>
                      <a:pt x="1164" y="1111"/>
                      <a:pt x="933" y="10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pic>
          <p:nvPicPr>
            <p:cNvPr id="52" name="图片 51"/>
            <p:cNvPicPr>
              <a:picLocks noChangeAspect="1"/>
            </p:cNvPicPr>
            <p:nvPr userDrawn="1">
              <p:custDataLst>
                <p:tags r:id="rId31"/>
              </p:custDataLst>
            </p:nvPr>
          </p:nvPicPr>
          <p:blipFill>
            <a:blip r:embed="rId32" cstate="print"/>
            <a:stretch>
              <a:fillRect/>
            </a:stretch>
          </p:blipFill>
          <p:spPr>
            <a:xfrm>
              <a:off x="10456964" y="5231936"/>
              <a:ext cx="1408176" cy="1274064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93757" y="486545"/>
            <a:ext cx="281429" cy="304932"/>
            <a:chOff x="264261" y="398057"/>
            <a:chExt cx="519346" cy="562718"/>
          </a:xfrm>
        </p:grpSpPr>
        <p:sp>
          <p:nvSpPr>
            <p:cNvPr id="7" name="椭圆 6"/>
            <p:cNvSpPr/>
            <p:nvPr>
              <p:custDataLst>
                <p:tags r:id="rId3"/>
              </p:custDataLst>
            </p:nvPr>
          </p:nvSpPr>
          <p:spPr>
            <a:xfrm>
              <a:off x="264261" y="398057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4"/>
              </p:custDataLst>
            </p:nvPr>
          </p:nvSpPr>
          <p:spPr>
            <a:xfrm>
              <a:off x="599128" y="402775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267869" y="776296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 rot="10800000">
            <a:off x="11625434" y="6051126"/>
            <a:ext cx="281429" cy="304932"/>
            <a:chOff x="264261" y="398057"/>
            <a:chExt cx="519346" cy="562718"/>
          </a:xfrm>
        </p:grpSpPr>
        <p:sp>
          <p:nvSpPr>
            <p:cNvPr id="11" name="椭圆 10"/>
            <p:cNvSpPr/>
            <p:nvPr>
              <p:custDataLst>
                <p:tags r:id="rId7"/>
              </p:custDataLst>
            </p:nvPr>
          </p:nvSpPr>
          <p:spPr>
            <a:xfrm>
              <a:off x="264261" y="398057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599128" y="402775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9"/>
              </p:custDataLst>
            </p:nvPr>
          </p:nvSpPr>
          <p:spPr>
            <a:xfrm>
              <a:off x="267869" y="776296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 userDrawn="1">
            <p:custDataLst>
              <p:tags r:id="rId10"/>
            </p:custDataLst>
          </p:nvPr>
        </p:nvGrpSpPr>
        <p:grpSpPr>
          <a:xfrm rot="16200000">
            <a:off x="305858" y="6075848"/>
            <a:ext cx="281429" cy="304932"/>
            <a:chOff x="264261" y="398057"/>
            <a:chExt cx="519346" cy="562718"/>
          </a:xfrm>
        </p:grpSpPr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264261" y="398057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2"/>
              </p:custDataLst>
            </p:nvPr>
          </p:nvSpPr>
          <p:spPr>
            <a:xfrm>
              <a:off x="599128" y="402775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3"/>
              </p:custDataLst>
            </p:nvPr>
          </p:nvSpPr>
          <p:spPr>
            <a:xfrm>
              <a:off x="267869" y="776296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 userDrawn="1">
            <p:custDataLst>
              <p:tags r:id="rId14"/>
            </p:custDataLst>
          </p:nvPr>
        </p:nvGrpSpPr>
        <p:grpSpPr>
          <a:xfrm rot="5400000">
            <a:off x="11637185" y="460009"/>
            <a:ext cx="281429" cy="304932"/>
            <a:chOff x="264261" y="398057"/>
            <a:chExt cx="519346" cy="562718"/>
          </a:xfrm>
        </p:grpSpPr>
        <p:sp>
          <p:nvSpPr>
            <p:cNvPr id="19" name="椭圆 18"/>
            <p:cNvSpPr/>
            <p:nvPr>
              <p:custDataLst>
                <p:tags r:id="rId15"/>
              </p:custDataLst>
            </p:nvPr>
          </p:nvSpPr>
          <p:spPr>
            <a:xfrm>
              <a:off x="264261" y="398057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6"/>
              </p:custDataLst>
            </p:nvPr>
          </p:nvSpPr>
          <p:spPr>
            <a:xfrm>
              <a:off x="599128" y="402775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7"/>
              </p:custDataLst>
            </p:nvPr>
          </p:nvSpPr>
          <p:spPr>
            <a:xfrm>
              <a:off x="267869" y="776296"/>
              <a:ext cx="184479" cy="18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2452116" y="4234434"/>
            <a:ext cx="7043928" cy="26426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2403582" y="1685631"/>
            <a:ext cx="7413518" cy="10156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accent3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3"/>
            <p:custDataLst>
              <p:tags r:id="rId24"/>
            </p:custDataLst>
          </p:nvPr>
        </p:nvSpPr>
        <p:spPr>
          <a:xfrm>
            <a:off x="2403582" y="2806555"/>
            <a:ext cx="7413518" cy="1011555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2400" b="0" i="0" spc="200" baseline="0" dirty="0" smtClean="0">
                <a:ln>
                  <a:noFill/>
                </a:ln>
                <a:effectLst/>
                <a:uLn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175" y="0"/>
            <a:ext cx="12086018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6619" y="5289922"/>
            <a:ext cx="1179576" cy="10911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96" name="组合 95"/>
          <p:cNvGrpSpPr/>
          <p:nvPr userDrawn="1">
            <p:custDataLst>
              <p:tags r:id="rId3"/>
            </p:custDataLst>
          </p:nvPr>
        </p:nvGrpSpPr>
        <p:grpSpPr>
          <a:xfrm rot="4756808">
            <a:off x="97511" y="5236775"/>
            <a:ext cx="1121713" cy="1127770"/>
            <a:chOff x="9666287" y="2049462"/>
            <a:chExt cx="1470026" cy="1477963"/>
          </a:xfrm>
        </p:grpSpPr>
        <p:sp>
          <p:nvSpPr>
            <p:cNvPr id="97" name="Freeform 7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0147299" y="2933700"/>
              <a:ext cx="485775" cy="593725"/>
            </a:xfrm>
            <a:custGeom>
              <a:avLst/>
              <a:gdLst>
                <a:gd name="T0" fmla="*/ 1057 w 1354"/>
                <a:gd name="T1" fmla="*/ 444 h 1658"/>
                <a:gd name="T2" fmla="*/ 1095 w 1354"/>
                <a:gd name="T3" fmla="*/ 64 h 1658"/>
                <a:gd name="T4" fmla="*/ 460 w 1354"/>
                <a:gd name="T5" fmla="*/ 0 h 1658"/>
                <a:gd name="T6" fmla="*/ 422 w 1354"/>
                <a:gd name="T7" fmla="*/ 380 h 1658"/>
                <a:gd name="T8" fmla="*/ 36 w 1354"/>
                <a:gd name="T9" fmla="*/ 910 h 1658"/>
                <a:gd name="T10" fmla="*/ 618 w 1354"/>
                <a:gd name="T11" fmla="*/ 1622 h 1658"/>
                <a:gd name="T12" fmla="*/ 1330 w 1354"/>
                <a:gd name="T13" fmla="*/ 1040 h 1658"/>
                <a:gd name="T14" fmla="*/ 1057 w 1354"/>
                <a:gd name="T15" fmla="*/ 444 h 1658"/>
                <a:gd name="T16" fmla="*/ 641 w 1354"/>
                <a:gd name="T17" fmla="*/ 1393 h 1658"/>
                <a:gd name="T18" fmla="*/ 265 w 1354"/>
                <a:gd name="T19" fmla="*/ 933 h 1658"/>
                <a:gd name="T20" fmla="*/ 725 w 1354"/>
                <a:gd name="T21" fmla="*/ 557 h 1658"/>
                <a:gd name="T22" fmla="*/ 1101 w 1354"/>
                <a:gd name="T23" fmla="*/ 1017 h 1658"/>
                <a:gd name="T24" fmla="*/ 641 w 1354"/>
                <a:gd name="T25" fmla="*/ 139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4" h="1658">
                  <a:moveTo>
                    <a:pt x="1057" y="444"/>
                  </a:moveTo>
                  <a:cubicBezTo>
                    <a:pt x="1095" y="64"/>
                    <a:pt x="1095" y="64"/>
                    <a:pt x="1095" y="64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22" y="380"/>
                    <a:pt x="422" y="380"/>
                    <a:pt x="422" y="380"/>
                  </a:cubicBezTo>
                  <a:cubicBezTo>
                    <a:pt x="215" y="472"/>
                    <a:pt x="61" y="669"/>
                    <a:pt x="36" y="910"/>
                  </a:cubicBezTo>
                  <a:cubicBezTo>
                    <a:pt x="0" y="1267"/>
                    <a:pt x="261" y="1586"/>
                    <a:pt x="618" y="1622"/>
                  </a:cubicBezTo>
                  <a:cubicBezTo>
                    <a:pt x="975" y="1658"/>
                    <a:pt x="1294" y="1397"/>
                    <a:pt x="1330" y="1040"/>
                  </a:cubicBezTo>
                  <a:cubicBezTo>
                    <a:pt x="1354" y="799"/>
                    <a:pt x="1242" y="575"/>
                    <a:pt x="1057" y="444"/>
                  </a:cubicBezTo>
                  <a:moveTo>
                    <a:pt x="641" y="1393"/>
                  </a:moveTo>
                  <a:cubicBezTo>
                    <a:pt x="410" y="1370"/>
                    <a:pt x="242" y="1164"/>
                    <a:pt x="265" y="933"/>
                  </a:cubicBezTo>
                  <a:cubicBezTo>
                    <a:pt x="288" y="702"/>
                    <a:pt x="495" y="534"/>
                    <a:pt x="725" y="557"/>
                  </a:cubicBezTo>
                  <a:cubicBezTo>
                    <a:pt x="956" y="580"/>
                    <a:pt x="1124" y="787"/>
                    <a:pt x="1101" y="1017"/>
                  </a:cubicBezTo>
                  <a:cubicBezTo>
                    <a:pt x="1078" y="1248"/>
                    <a:pt x="872" y="1416"/>
                    <a:pt x="641" y="139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8" name="Freeform 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close/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9" name="Freeform 9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0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C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1" name="Freeform 11"/>
            <p:cNvSpPr/>
            <p:nvPr>
              <p:custDataLst>
                <p:tags r:id="rId8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2" name="Freeform 12"/>
            <p:cNvSpPr/>
            <p:nvPr>
              <p:custDataLst>
                <p:tags r:id="rId9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3" name="Freeform 13"/>
            <p:cNvSpPr/>
            <p:nvPr>
              <p:custDataLst>
                <p:tags r:id="rId10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4" name="Freeform 14"/>
            <p:cNvSpPr/>
            <p:nvPr>
              <p:custDataLst>
                <p:tags r:id="rId11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5" name="Freeform 15"/>
            <p:cNvSpPr/>
            <p:nvPr>
              <p:custDataLst>
                <p:tags r:id="rId12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6" name="Rectangle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7" name="Rectangl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8" name="Freeform 18"/>
            <p:cNvSpPr/>
            <p:nvPr>
              <p:custDataLst>
                <p:tags r:id="rId15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D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9" name="Freeform 19"/>
            <p:cNvSpPr/>
            <p:nvPr>
              <p:custDataLst>
                <p:tags r:id="rId16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0" name="Freeform 20"/>
            <p:cNvSpPr/>
            <p:nvPr>
              <p:custDataLst>
                <p:tags r:id="rId17"/>
              </p:custDataLst>
            </p:nvPr>
          </p:nvSpPr>
          <p:spPr bwMode="auto">
            <a:xfrm>
              <a:off x="10312399" y="2049462"/>
              <a:ext cx="306388" cy="917575"/>
            </a:xfrm>
            <a:custGeom>
              <a:avLst/>
              <a:gdLst>
                <a:gd name="T0" fmla="*/ 242 w 854"/>
                <a:gd name="T1" fmla="*/ 0 h 2558"/>
                <a:gd name="T2" fmla="*/ 339 w 854"/>
                <a:gd name="T3" fmla="*/ 10 h 2558"/>
                <a:gd name="T4" fmla="*/ 825 w 854"/>
                <a:gd name="T5" fmla="*/ 600 h 2558"/>
                <a:gd name="T6" fmla="*/ 635 w 854"/>
                <a:gd name="T7" fmla="*/ 2558 h 2558"/>
                <a:gd name="T8" fmla="*/ 0 w 854"/>
                <a:gd name="T9" fmla="*/ 2497 h 2558"/>
                <a:gd name="T10" fmla="*/ 242 w 854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4" h="2558">
                  <a:moveTo>
                    <a:pt x="242" y="0"/>
                  </a:moveTo>
                  <a:cubicBezTo>
                    <a:pt x="339" y="10"/>
                    <a:pt x="339" y="10"/>
                    <a:pt x="339" y="10"/>
                  </a:cubicBezTo>
                  <a:cubicBezTo>
                    <a:pt x="636" y="39"/>
                    <a:pt x="854" y="303"/>
                    <a:pt x="825" y="600"/>
                  </a:cubicBezTo>
                  <a:cubicBezTo>
                    <a:pt x="635" y="2558"/>
                    <a:pt x="635" y="2558"/>
                    <a:pt x="635" y="2558"/>
                  </a:cubicBezTo>
                  <a:cubicBezTo>
                    <a:pt x="0" y="2497"/>
                    <a:pt x="0" y="2497"/>
                    <a:pt x="0" y="2497"/>
                  </a:cubicBezTo>
                  <a:cubicBezTo>
                    <a:pt x="242" y="0"/>
                    <a:pt x="242" y="0"/>
                    <a:pt x="242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1" name="Freeform 21"/>
            <p:cNvSpPr/>
            <p:nvPr>
              <p:custDataLst>
                <p:tags r:id="rId18"/>
              </p:custDataLst>
            </p:nvPr>
          </p:nvSpPr>
          <p:spPr bwMode="auto">
            <a:xfrm>
              <a:off x="10391774" y="2828926"/>
              <a:ext cx="87313" cy="87313"/>
            </a:xfrm>
            <a:custGeom>
              <a:avLst/>
              <a:gdLst>
                <a:gd name="T0" fmla="*/ 6 w 240"/>
                <a:gd name="T1" fmla="*/ 109 h 241"/>
                <a:gd name="T2" fmla="*/ 109 w 240"/>
                <a:gd name="T3" fmla="*/ 235 h 241"/>
                <a:gd name="T4" fmla="*/ 234 w 240"/>
                <a:gd name="T5" fmla="*/ 132 h 241"/>
                <a:gd name="T6" fmla="*/ 131 w 240"/>
                <a:gd name="T7" fmla="*/ 6 h 241"/>
                <a:gd name="T8" fmla="*/ 6 w 240"/>
                <a:gd name="T9" fmla="*/ 10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1">
                  <a:moveTo>
                    <a:pt x="6" y="109"/>
                  </a:moveTo>
                  <a:cubicBezTo>
                    <a:pt x="0" y="172"/>
                    <a:pt x="46" y="229"/>
                    <a:pt x="109" y="235"/>
                  </a:cubicBezTo>
                  <a:cubicBezTo>
                    <a:pt x="172" y="241"/>
                    <a:pt x="228" y="195"/>
                    <a:pt x="234" y="132"/>
                  </a:cubicBezTo>
                  <a:cubicBezTo>
                    <a:pt x="240" y="68"/>
                    <a:pt x="194" y="12"/>
                    <a:pt x="131" y="6"/>
                  </a:cubicBezTo>
                  <a:cubicBezTo>
                    <a:pt x="68" y="0"/>
                    <a:pt x="12" y="46"/>
                    <a:pt x="6" y="109"/>
                  </a:cubicBezTo>
                </a:path>
              </a:pathLst>
            </a:custGeom>
            <a:solidFill>
              <a:srgbClr val="85F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2" name="Freeform 22"/>
            <p:cNvSpPr/>
            <p:nvPr>
              <p:custDataLst>
                <p:tags r:id="rId19"/>
              </p:custDataLst>
            </p:nvPr>
          </p:nvSpPr>
          <p:spPr bwMode="auto">
            <a:xfrm>
              <a:off x="10412412" y="2830513"/>
              <a:ext cx="66675" cy="84138"/>
            </a:xfrm>
            <a:custGeom>
              <a:avLst/>
              <a:gdLst>
                <a:gd name="T0" fmla="*/ 108 w 184"/>
                <a:gd name="T1" fmla="*/ 147 h 234"/>
                <a:gd name="T2" fmla="*/ 5 w 184"/>
                <a:gd name="T3" fmla="*/ 21 h 234"/>
                <a:gd name="T4" fmla="*/ 0 w 184"/>
                <a:gd name="T5" fmla="*/ 21 h 234"/>
                <a:gd name="T6" fmla="*/ 75 w 184"/>
                <a:gd name="T7" fmla="*/ 2 h 234"/>
                <a:gd name="T8" fmla="*/ 178 w 184"/>
                <a:gd name="T9" fmla="*/ 128 h 234"/>
                <a:gd name="T10" fmla="*/ 58 w 184"/>
                <a:gd name="T11" fmla="*/ 231 h 234"/>
                <a:gd name="T12" fmla="*/ 108 w 184"/>
                <a:gd name="T13" fmla="*/ 14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34">
                  <a:moveTo>
                    <a:pt x="108" y="147"/>
                  </a:moveTo>
                  <a:cubicBezTo>
                    <a:pt x="114" y="84"/>
                    <a:pt x="68" y="27"/>
                    <a:pt x="5" y="21"/>
                  </a:cubicBezTo>
                  <a:cubicBezTo>
                    <a:pt x="3" y="21"/>
                    <a:pt x="2" y="21"/>
                    <a:pt x="0" y="21"/>
                  </a:cubicBezTo>
                  <a:cubicBezTo>
                    <a:pt x="21" y="7"/>
                    <a:pt x="48" y="0"/>
                    <a:pt x="75" y="2"/>
                  </a:cubicBezTo>
                  <a:cubicBezTo>
                    <a:pt x="138" y="8"/>
                    <a:pt x="184" y="64"/>
                    <a:pt x="178" y="128"/>
                  </a:cubicBezTo>
                  <a:cubicBezTo>
                    <a:pt x="172" y="189"/>
                    <a:pt x="119" y="234"/>
                    <a:pt x="58" y="231"/>
                  </a:cubicBezTo>
                  <a:cubicBezTo>
                    <a:pt x="85" y="213"/>
                    <a:pt x="105" y="182"/>
                    <a:pt x="108" y="147"/>
                  </a:cubicBezTo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3" name="Freeform 23"/>
            <p:cNvSpPr/>
            <p:nvPr>
              <p:custDataLst>
                <p:tags r:id="rId20"/>
              </p:custDataLst>
            </p:nvPr>
          </p:nvSpPr>
          <p:spPr bwMode="auto">
            <a:xfrm>
              <a:off x="10417175" y="2862262"/>
              <a:ext cx="7938" cy="9525"/>
            </a:xfrm>
            <a:custGeom>
              <a:avLst/>
              <a:gdLst>
                <a:gd name="T0" fmla="*/ 0 w 23"/>
                <a:gd name="T1" fmla="*/ 10 h 23"/>
                <a:gd name="T2" fmla="*/ 10 w 23"/>
                <a:gd name="T3" fmla="*/ 23 h 23"/>
                <a:gd name="T4" fmla="*/ 22 w 23"/>
                <a:gd name="T5" fmla="*/ 13 h 23"/>
                <a:gd name="T6" fmla="*/ 12 w 23"/>
                <a:gd name="T7" fmla="*/ 0 h 23"/>
                <a:gd name="T8" fmla="*/ 0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10"/>
                  </a:moveTo>
                  <a:cubicBezTo>
                    <a:pt x="0" y="16"/>
                    <a:pt x="4" y="22"/>
                    <a:pt x="10" y="23"/>
                  </a:cubicBezTo>
                  <a:cubicBezTo>
                    <a:pt x="16" y="23"/>
                    <a:pt x="22" y="19"/>
                    <a:pt x="22" y="13"/>
                  </a:cubicBezTo>
                  <a:cubicBezTo>
                    <a:pt x="23" y="6"/>
                    <a:pt x="19" y="1"/>
                    <a:pt x="12" y="0"/>
                  </a:cubicBezTo>
                  <a:cubicBezTo>
                    <a:pt x="6" y="0"/>
                    <a:pt x="1" y="4"/>
                    <a:pt x="0" y="10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4" name="Freeform 24"/>
            <p:cNvSpPr/>
            <p:nvPr>
              <p:custDataLst>
                <p:tags r:id="rId21"/>
              </p:custDataLst>
            </p:nvPr>
          </p:nvSpPr>
          <p:spPr bwMode="auto">
            <a:xfrm>
              <a:off x="10415587" y="2881313"/>
              <a:ext cx="14288" cy="14288"/>
            </a:xfrm>
            <a:custGeom>
              <a:avLst/>
              <a:gdLst>
                <a:gd name="T0" fmla="*/ 1 w 39"/>
                <a:gd name="T1" fmla="*/ 17 h 38"/>
                <a:gd name="T2" fmla="*/ 18 w 39"/>
                <a:gd name="T3" fmla="*/ 37 h 38"/>
                <a:gd name="T4" fmla="*/ 38 w 39"/>
                <a:gd name="T5" fmla="*/ 21 h 38"/>
                <a:gd name="T6" fmla="*/ 22 w 39"/>
                <a:gd name="T7" fmla="*/ 1 h 38"/>
                <a:gd name="T8" fmla="*/ 1 w 39"/>
                <a:gd name="T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1" y="17"/>
                  </a:moveTo>
                  <a:cubicBezTo>
                    <a:pt x="0" y="27"/>
                    <a:pt x="8" y="36"/>
                    <a:pt x="18" y="37"/>
                  </a:cubicBezTo>
                  <a:cubicBezTo>
                    <a:pt x="28" y="38"/>
                    <a:pt x="37" y="31"/>
                    <a:pt x="38" y="21"/>
                  </a:cubicBezTo>
                  <a:cubicBezTo>
                    <a:pt x="39" y="11"/>
                    <a:pt x="32" y="2"/>
                    <a:pt x="22" y="1"/>
                  </a:cubicBezTo>
                  <a:cubicBezTo>
                    <a:pt x="11" y="0"/>
                    <a:pt x="2" y="7"/>
                    <a:pt x="1" y="17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5" name="Freeform 25"/>
            <p:cNvSpPr/>
            <p:nvPr>
              <p:custDataLst>
                <p:tags r:id="rId22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6" name="Freeform 26"/>
            <p:cNvSpPr/>
            <p:nvPr>
              <p:custDataLst>
                <p:tags r:id="rId23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7" name="Freeform 27"/>
            <p:cNvSpPr/>
            <p:nvPr>
              <p:custDataLst>
                <p:tags r:id="rId24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8" name="Freeform 28"/>
            <p:cNvSpPr/>
            <p:nvPr>
              <p:custDataLst>
                <p:tags r:id="rId25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9" name="Freeform 29"/>
            <p:cNvSpPr/>
            <p:nvPr>
              <p:custDataLst>
                <p:tags r:id="rId26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0" name="Freeform 30"/>
            <p:cNvSpPr/>
            <p:nvPr>
              <p:custDataLst>
                <p:tags r:id="rId27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1" name="Freeform 31"/>
            <p:cNvSpPr/>
            <p:nvPr>
              <p:custDataLst>
                <p:tags r:id="rId28"/>
              </p:custDataLst>
            </p:nvPr>
          </p:nvSpPr>
          <p:spPr bwMode="auto">
            <a:xfrm>
              <a:off x="9666287" y="2649538"/>
              <a:ext cx="909638" cy="317500"/>
            </a:xfrm>
            <a:custGeom>
              <a:avLst/>
              <a:gdLst>
                <a:gd name="T0" fmla="*/ 39 w 2535"/>
                <a:gd name="T1" fmla="*/ 0 h 884"/>
                <a:gd name="T2" fmla="*/ 30 w 2535"/>
                <a:gd name="T3" fmla="*/ 97 h 884"/>
                <a:gd name="T4" fmla="*/ 514 w 2535"/>
                <a:gd name="T5" fmla="*/ 689 h 884"/>
                <a:gd name="T6" fmla="*/ 2472 w 2535"/>
                <a:gd name="T7" fmla="*/ 884 h 884"/>
                <a:gd name="T8" fmla="*/ 2535 w 2535"/>
                <a:gd name="T9" fmla="*/ 249 h 884"/>
                <a:gd name="T10" fmla="*/ 39 w 2535"/>
                <a:gd name="T1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5" h="884">
                  <a:moveTo>
                    <a:pt x="39" y="0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0" y="394"/>
                    <a:pt x="217" y="659"/>
                    <a:pt x="514" y="689"/>
                  </a:cubicBezTo>
                  <a:cubicBezTo>
                    <a:pt x="2472" y="884"/>
                    <a:pt x="2472" y="884"/>
                    <a:pt x="2472" y="884"/>
                  </a:cubicBezTo>
                  <a:cubicBezTo>
                    <a:pt x="2535" y="249"/>
                    <a:pt x="2535" y="249"/>
                    <a:pt x="2535" y="249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2" name="Freeform 32"/>
            <p:cNvSpPr/>
            <p:nvPr>
              <p:custDataLst>
                <p:tags r:id="rId29"/>
              </p:custDataLst>
            </p:nvPr>
          </p:nvSpPr>
          <p:spPr bwMode="auto">
            <a:xfrm>
              <a:off x="10437813" y="2801938"/>
              <a:ext cx="85725" cy="87313"/>
            </a:xfrm>
            <a:custGeom>
              <a:avLst/>
              <a:gdLst>
                <a:gd name="T0" fmla="*/ 132 w 241"/>
                <a:gd name="T1" fmla="*/ 7 h 242"/>
                <a:gd name="T2" fmla="*/ 235 w 241"/>
                <a:gd name="T3" fmla="*/ 132 h 242"/>
                <a:gd name="T4" fmla="*/ 109 w 241"/>
                <a:gd name="T5" fmla="*/ 235 h 242"/>
                <a:gd name="T6" fmla="*/ 6 w 241"/>
                <a:gd name="T7" fmla="*/ 110 h 242"/>
                <a:gd name="T8" fmla="*/ 132 w 241"/>
                <a:gd name="T9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2">
                  <a:moveTo>
                    <a:pt x="132" y="7"/>
                  </a:moveTo>
                  <a:cubicBezTo>
                    <a:pt x="195" y="13"/>
                    <a:pt x="241" y="69"/>
                    <a:pt x="235" y="132"/>
                  </a:cubicBezTo>
                  <a:cubicBezTo>
                    <a:pt x="229" y="196"/>
                    <a:pt x="172" y="242"/>
                    <a:pt x="109" y="235"/>
                  </a:cubicBezTo>
                  <a:cubicBezTo>
                    <a:pt x="46" y="229"/>
                    <a:pt x="0" y="173"/>
                    <a:pt x="6" y="110"/>
                  </a:cubicBezTo>
                  <a:cubicBezTo>
                    <a:pt x="13" y="47"/>
                    <a:pt x="69" y="0"/>
                    <a:pt x="132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3" name="Freeform 34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10542588" y="2643188"/>
              <a:ext cx="593725" cy="484188"/>
            </a:xfrm>
            <a:custGeom>
              <a:avLst/>
              <a:gdLst>
                <a:gd name="T0" fmla="*/ 911 w 1655"/>
                <a:gd name="T1" fmla="*/ 1318 h 1352"/>
                <a:gd name="T2" fmla="*/ 1621 w 1655"/>
                <a:gd name="T3" fmla="*/ 733 h 1352"/>
                <a:gd name="T4" fmla="*/ 1036 w 1655"/>
                <a:gd name="T5" fmla="*/ 24 h 1352"/>
                <a:gd name="T6" fmla="*/ 441 w 1655"/>
                <a:gd name="T7" fmla="*/ 299 h 1352"/>
                <a:gd name="T8" fmla="*/ 61 w 1655"/>
                <a:gd name="T9" fmla="*/ 262 h 1352"/>
                <a:gd name="T10" fmla="*/ 0 w 1655"/>
                <a:gd name="T11" fmla="*/ 898 h 1352"/>
                <a:gd name="T12" fmla="*/ 380 w 1655"/>
                <a:gd name="T13" fmla="*/ 934 h 1352"/>
                <a:gd name="T14" fmla="*/ 911 w 1655"/>
                <a:gd name="T15" fmla="*/ 1318 h 1352"/>
                <a:gd name="T16" fmla="*/ 933 w 1655"/>
                <a:gd name="T17" fmla="*/ 1089 h 1352"/>
                <a:gd name="T18" fmla="*/ 555 w 1655"/>
                <a:gd name="T19" fmla="*/ 630 h 1352"/>
                <a:gd name="T20" fmla="*/ 1014 w 1655"/>
                <a:gd name="T21" fmla="*/ 252 h 1352"/>
                <a:gd name="T22" fmla="*/ 1392 w 1655"/>
                <a:gd name="T23" fmla="*/ 711 h 1352"/>
                <a:gd name="T24" fmla="*/ 933 w 1655"/>
                <a:gd name="T25" fmla="*/ 1089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5" h="1352">
                  <a:moveTo>
                    <a:pt x="911" y="1318"/>
                  </a:moveTo>
                  <a:cubicBezTo>
                    <a:pt x="1268" y="1352"/>
                    <a:pt x="1586" y="1090"/>
                    <a:pt x="1621" y="733"/>
                  </a:cubicBezTo>
                  <a:cubicBezTo>
                    <a:pt x="1655" y="376"/>
                    <a:pt x="1392" y="58"/>
                    <a:pt x="1036" y="24"/>
                  </a:cubicBezTo>
                  <a:cubicBezTo>
                    <a:pt x="794" y="0"/>
                    <a:pt x="571" y="113"/>
                    <a:pt x="441" y="299"/>
                  </a:cubicBezTo>
                  <a:cubicBezTo>
                    <a:pt x="61" y="262"/>
                    <a:pt x="61" y="262"/>
                    <a:pt x="61" y="262"/>
                  </a:cubicBezTo>
                  <a:cubicBezTo>
                    <a:pt x="0" y="898"/>
                    <a:pt x="0" y="898"/>
                    <a:pt x="0" y="898"/>
                  </a:cubicBezTo>
                  <a:cubicBezTo>
                    <a:pt x="380" y="934"/>
                    <a:pt x="380" y="934"/>
                    <a:pt x="380" y="934"/>
                  </a:cubicBezTo>
                  <a:cubicBezTo>
                    <a:pt x="472" y="1141"/>
                    <a:pt x="670" y="1294"/>
                    <a:pt x="911" y="1318"/>
                  </a:cubicBezTo>
                  <a:close/>
                  <a:moveTo>
                    <a:pt x="933" y="1089"/>
                  </a:moveTo>
                  <a:cubicBezTo>
                    <a:pt x="703" y="1067"/>
                    <a:pt x="533" y="861"/>
                    <a:pt x="555" y="630"/>
                  </a:cubicBezTo>
                  <a:cubicBezTo>
                    <a:pt x="577" y="400"/>
                    <a:pt x="783" y="230"/>
                    <a:pt x="1014" y="252"/>
                  </a:cubicBezTo>
                  <a:cubicBezTo>
                    <a:pt x="1244" y="275"/>
                    <a:pt x="1414" y="480"/>
                    <a:pt x="1392" y="711"/>
                  </a:cubicBezTo>
                  <a:cubicBezTo>
                    <a:pt x="1370" y="942"/>
                    <a:pt x="1164" y="1111"/>
                    <a:pt x="933" y="10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1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5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36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60217" y="380152"/>
            <a:ext cx="1109472" cy="12984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57750" y="266010"/>
            <a:ext cx="1307592" cy="12252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375667" y="5660388"/>
            <a:ext cx="1557528" cy="1018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22" name="Freeform 85"/>
          <p:cNvSpPr/>
          <p:nvPr userDrawn="1">
            <p:custDataLst>
              <p:tags r:id="rId8"/>
            </p:custDataLst>
          </p:nvPr>
        </p:nvSpPr>
        <p:spPr bwMode="auto">
          <a:xfrm>
            <a:off x="11030585" y="4667250"/>
            <a:ext cx="705485" cy="553720"/>
          </a:xfrm>
          <a:custGeom>
            <a:avLst/>
            <a:gdLst>
              <a:gd name="T0" fmla="*/ 666 w 753"/>
              <a:gd name="T1" fmla="*/ 591 h 591"/>
              <a:gd name="T2" fmla="*/ 588 w 753"/>
              <a:gd name="T3" fmla="*/ 526 h 591"/>
              <a:gd name="T4" fmla="*/ 569 w 753"/>
              <a:gd name="T5" fmla="*/ 482 h 591"/>
              <a:gd name="T6" fmla="*/ 424 w 753"/>
              <a:gd name="T7" fmla="*/ 510 h 591"/>
              <a:gd name="T8" fmla="*/ 197 w 753"/>
              <a:gd name="T9" fmla="*/ 524 h 591"/>
              <a:gd name="T10" fmla="*/ 140 w 753"/>
              <a:gd name="T11" fmla="*/ 448 h 591"/>
              <a:gd name="T12" fmla="*/ 203 w 753"/>
              <a:gd name="T13" fmla="*/ 271 h 591"/>
              <a:gd name="T14" fmla="*/ 254 w 753"/>
              <a:gd name="T15" fmla="*/ 178 h 591"/>
              <a:gd name="T16" fmla="*/ 218 w 753"/>
              <a:gd name="T17" fmla="*/ 164 h 591"/>
              <a:gd name="T18" fmla="*/ 159 w 753"/>
              <a:gd name="T19" fmla="*/ 210 h 591"/>
              <a:gd name="T20" fmla="*/ 48 w 753"/>
              <a:gd name="T21" fmla="*/ 234 h 591"/>
              <a:gd name="T22" fmla="*/ 24 w 753"/>
              <a:gd name="T23" fmla="*/ 123 h 591"/>
              <a:gd name="T24" fmla="*/ 193 w 753"/>
              <a:gd name="T25" fmla="*/ 6 h 591"/>
              <a:gd name="T26" fmla="*/ 355 w 753"/>
              <a:gd name="T27" fmla="*/ 54 h 591"/>
              <a:gd name="T28" fmla="*/ 405 w 753"/>
              <a:gd name="T29" fmla="*/ 233 h 591"/>
              <a:gd name="T30" fmla="*/ 336 w 753"/>
              <a:gd name="T31" fmla="*/ 360 h 591"/>
              <a:gd name="T32" fmla="*/ 328 w 753"/>
              <a:gd name="T33" fmla="*/ 373 h 591"/>
              <a:gd name="T34" fmla="*/ 374 w 753"/>
              <a:gd name="T35" fmla="*/ 358 h 591"/>
              <a:gd name="T36" fmla="*/ 651 w 753"/>
              <a:gd name="T37" fmla="*/ 345 h 591"/>
              <a:gd name="T38" fmla="*/ 745 w 753"/>
              <a:gd name="T39" fmla="*/ 497 h 591"/>
              <a:gd name="T40" fmla="*/ 681 w 753"/>
              <a:gd name="T41" fmla="*/ 590 h 591"/>
              <a:gd name="T42" fmla="*/ 666 w 753"/>
              <a:gd name="T43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3" h="591">
                <a:moveTo>
                  <a:pt x="666" y="591"/>
                </a:moveTo>
                <a:cubicBezTo>
                  <a:pt x="628" y="591"/>
                  <a:pt x="595" y="564"/>
                  <a:pt x="588" y="526"/>
                </a:cubicBezTo>
                <a:cubicBezTo>
                  <a:pt x="583" y="499"/>
                  <a:pt x="575" y="486"/>
                  <a:pt x="569" y="482"/>
                </a:cubicBezTo>
                <a:cubicBezTo>
                  <a:pt x="547" y="469"/>
                  <a:pt x="470" y="494"/>
                  <a:pt x="424" y="510"/>
                </a:cubicBezTo>
                <a:cubicBezTo>
                  <a:pt x="345" y="536"/>
                  <a:pt x="263" y="563"/>
                  <a:pt x="197" y="524"/>
                </a:cubicBezTo>
                <a:cubicBezTo>
                  <a:pt x="167" y="507"/>
                  <a:pt x="147" y="480"/>
                  <a:pt x="140" y="448"/>
                </a:cubicBezTo>
                <a:cubicBezTo>
                  <a:pt x="126" y="386"/>
                  <a:pt x="163" y="330"/>
                  <a:pt x="203" y="271"/>
                </a:cubicBezTo>
                <a:cubicBezTo>
                  <a:pt x="219" y="247"/>
                  <a:pt x="252" y="199"/>
                  <a:pt x="254" y="178"/>
                </a:cubicBezTo>
                <a:cubicBezTo>
                  <a:pt x="234" y="161"/>
                  <a:pt x="222" y="163"/>
                  <a:pt x="218" y="164"/>
                </a:cubicBezTo>
                <a:cubicBezTo>
                  <a:pt x="193" y="168"/>
                  <a:pt x="166" y="200"/>
                  <a:pt x="159" y="210"/>
                </a:cubicBezTo>
                <a:cubicBezTo>
                  <a:pt x="135" y="247"/>
                  <a:pt x="85" y="258"/>
                  <a:pt x="48" y="234"/>
                </a:cubicBezTo>
                <a:cubicBezTo>
                  <a:pt x="11" y="210"/>
                  <a:pt x="0" y="160"/>
                  <a:pt x="24" y="123"/>
                </a:cubicBezTo>
                <a:cubicBezTo>
                  <a:pt x="31" y="113"/>
                  <a:pt x="93" y="22"/>
                  <a:pt x="193" y="6"/>
                </a:cubicBezTo>
                <a:cubicBezTo>
                  <a:pt x="232" y="0"/>
                  <a:pt x="292" y="3"/>
                  <a:pt x="355" y="54"/>
                </a:cubicBezTo>
                <a:cubicBezTo>
                  <a:pt x="387" y="80"/>
                  <a:pt x="436" y="137"/>
                  <a:pt x="405" y="233"/>
                </a:cubicBezTo>
                <a:cubicBezTo>
                  <a:pt x="391" y="279"/>
                  <a:pt x="361" y="322"/>
                  <a:pt x="336" y="360"/>
                </a:cubicBezTo>
                <a:cubicBezTo>
                  <a:pt x="333" y="364"/>
                  <a:pt x="330" y="368"/>
                  <a:pt x="328" y="373"/>
                </a:cubicBezTo>
                <a:cubicBezTo>
                  <a:pt x="343" y="368"/>
                  <a:pt x="360" y="362"/>
                  <a:pt x="374" y="358"/>
                </a:cubicBezTo>
                <a:cubicBezTo>
                  <a:pt x="459" y="329"/>
                  <a:pt x="565" y="294"/>
                  <a:pt x="651" y="345"/>
                </a:cubicBezTo>
                <a:cubicBezTo>
                  <a:pt x="700" y="374"/>
                  <a:pt x="732" y="425"/>
                  <a:pt x="745" y="497"/>
                </a:cubicBezTo>
                <a:cubicBezTo>
                  <a:pt x="753" y="541"/>
                  <a:pt x="724" y="582"/>
                  <a:pt x="681" y="590"/>
                </a:cubicBezTo>
                <a:cubicBezTo>
                  <a:pt x="676" y="591"/>
                  <a:pt x="671" y="591"/>
                  <a:pt x="666" y="591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32" name="组合 31"/>
          <p:cNvGrpSpPr/>
          <p:nvPr userDrawn="1">
            <p:custDataLst>
              <p:tags r:id="rId9"/>
            </p:custDataLst>
          </p:nvPr>
        </p:nvGrpSpPr>
        <p:grpSpPr>
          <a:xfrm rot="9650520">
            <a:off x="340995" y="357505"/>
            <a:ext cx="1077595" cy="1083310"/>
            <a:chOff x="9666287" y="2049462"/>
            <a:chExt cx="1470026" cy="1477963"/>
          </a:xfrm>
        </p:grpSpPr>
        <p:sp>
          <p:nvSpPr>
            <p:cNvPr id="33" name="Freeform 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10147299" y="2933700"/>
              <a:ext cx="485775" cy="593725"/>
            </a:xfrm>
            <a:custGeom>
              <a:avLst/>
              <a:gdLst>
                <a:gd name="T0" fmla="*/ 1057 w 1354"/>
                <a:gd name="T1" fmla="*/ 444 h 1658"/>
                <a:gd name="T2" fmla="*/ 1095 w 1354"/>
                <a:gd name="T3" fmla="*/ 64 h 1658"/>
                <a:gd name="T4" fmla="*/ 460 w 1354"/>
                <a:gd name="T5" fmla="*/ 0 h 1658"/>
                <a:gd name="T6" fmla="*/ 422 w 1354"/>
                <a:gd name="T7" fmla="*/ 380 h 1658"/>
                <a:gd name="T8" fmla="*/ 36 w 1354"/>
                <a:gd name="T9" fmla="*/ 910 h 1658"/>
                <a:gd name="T10" fmla="*/ 618 w 1354"/>
                <a:gd name="T11" fmla="*/ 1622 h 1658"/>
                <a:gd name="T12" fmla="*/ 1330 w 1354"/>
                <a:gd name="T13" fmla="*/ 1040 h 1658"/>
                <a:gd name="T14" fmla="*/ 1057 w 1354"/>
                <a:gd name="T15" fmla="*/ 444 h 1658"/>
                <a:gd name="T16" fmla="*/ 641 w 1354"/>
                <a:gd name="T17" fmla="*/ 1393 h 1658"/>
                <a:gd name="T18" fmla="*/ 265 w 1354"/>
                <a:gd name="T19" fmla="*/ 933 h 1658"/>
                <a:gd name="T20" fmla="*/ 725 w 1354"/>
                <a:gd name="T21" fmla="*/ 557 h 1658"/>
                <a:gd name="T22" fmla="*/ 1101 w 1354"/>
                <a:gd name="T23" fmla="*/ 1017 h 1658"/>
                <a:gd name="T24" fmla="*/ 641 w 1354"/>
                <a:gd name="T25" fmla="*/ 139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4" h="1658">
                  <a:moveTo>
                    <a:pt x="1057" y="444"/>
                  </a:moveTo>
                  <a:cubicBezTo>
                    <a:pt x="1095" y="64"/>
                    <a:pt x="1095" y="64"/>
                    <a:pt x="1095" y="64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22" y="380"/>
                    <a:pt x="422" y="380"/>
                    <a:pt x="422" y="380"/>
                  </a:cubicBezTo>
                  <a:cubicBezTo>
                    <a:pt x="215" y="472"/>
                    <a:pt x="61" y="669"/>
                    <a:pt x="36" y="910"/>
                  </a:cubicBezTo>
                  <a:cubicBezTo>
                    <a:pt x="0" y="1267"/>
                    <a:pt x="261" y="1586"/>
                    <a:pt x="618" y="1622"/>
                  </a:cubicBezTo>
                  <a:cubicBezTo>
                    <a:pt x="975" y="1658"/>
                    <a:pt x="1294" y="1397"/>
                    <a:pt x="1330" y="1040"/>
                  </a:cubicBezTo>
                  <a:cubicBezTo>
                    <a:pt x="1354" y="799"/>
                    <a:pt x="1242" y="575"/>
                    <a:pt x="1057" y="444"/>
                  </a:cubicBezTo>
                  <a:moveTo>
                    <a:pt x="641" y="1393"/>
                  </a:moveTo>
                  <a:cubicBezTo>
                    <a:pt x="410" y="1370"/>
                    <a:pt x="242" y="1164"/>
                    <a:pt x="265" y="933"/>
                  </a:cubicBezTo>
                  <a:cubicBezTo>
                    <a:pt x="288" y="702"/>
                    <a:pt x="495" y="534"/>
                    <a:pt x="725" y="557"/>
                  </a:cubicBezTo>
                  <a:cubicBezTo>
                    <a:pt x="956" y="580"/>
                    <a:pt x="1124" y="787"/>
                    <a:pt x="1101" y="1017"/>
                  </a:cubicBezTo>
                  <a:cubicBezTo>
                    <a:pt x="1078" y="1248"/>
                    <a:pt x="872" y="1416"/>
                    <a:pt x="641" y="139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4" name="Freeform 8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close/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5" name="Freeform 9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0393363" y="2052637"/>
              <a:ext cx="146050" cy="915988"/>
            </a:xfrm>
            <a:custGeom>
              <a:avLst/>
              <a:gdLst>
                <a:gd name="T0" fmla="*/ 92 w 92"/>
                <a:gd name="T1" fmla="*/ 577 h 577"/>
                <a:gd name="T2" fmla="*/ 92 w 92"/>
                <a:gd name="T3" fmla="*/ 577 h 577"/>
                <a:gd name="T4" fmla="*/ 92 w 92"/>
                <a:gd name="T5" fmla="*/ 577 h 577"/>
                <a:gd name="T6" fmla="*/ 92 w 92"/>
                <a:gd name="T7" fmla="*/ 577 h 577"/>
                <a:gd name="T8" fmla="*/ 92 w 92"/>
                <a:gd name="T9" fmla="*/ 577 h 577"/>
                <a:gd name="T10" fmla="*/ 4 w 92"/>
                <a:gd name="T11" fmla="*/ 0 h 577"/>
                <a:gd name="T12" fmla="*/ 0 w 92"/>
                <a:gd name="T13" fmla="*/ 36 h 577"/>
                <a:gd name="T14" fmla="*/ 0 w 92"/>
                <a:gd name="T15" fmla="*/ 36 h 577"/>
                <a:gd name="T16" fmla="*/ 4 w 92"/>
                <a:gd name="T17" fmla="*/ 0 h 577"/>
                <a:gd name="T18" fmla="*/ 4 w 92"/>
                <a:gd name="T1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577">
                  <a:moveTo>
                    <a:pt x="92" y="577"/>
                  </a:move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lnTo>
                    <a:pt x="92" y="577"/>
                  </a:lnTo>
                  <a:moveTo>
                    <a:pt x="4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6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C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7" name="Freeform 11"/>
            <p:cNvSpPr/>
            <p:nvPr>
              <p:custDataLst>
                <p:tags r:id="rId14"/>
              </p:custDataLst>
            </p:nvPr>
          </p:nvSpPr>
          <p:spPr bwMode="auto">
            <a:xfrm>
              <a:off x="10466387" y="2962275"/>
              <a:ext cx="73025" cy="6350"/>
            </a:xfrm>
            <a:custGeom>
              <a:avLst/>
              <a:gdLst>
                <a:gd name="T0" fmla="*/ 0 w 46"/>
                <a:gd name="T1" fmla="*/ 0 h 4"/>
                <a:gd name="T2" fmla="*/ 0 w 46"/>
                <a:gd name="T3" fmla="*/ 0 h 4"/>
                <a:gd name="T4" fmla="*/ 46 w 46"/>
                <a:gd name="T5" fmla="*/ 4 h 4"/>
                <a:gd name="T6" fmla="*/ 46 w 46"/>
                <a:gd name="T7" fmla="*/ 4 h 4"/>
                <a:gd name="T8" fmla="*/ 0 w 4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">
                  <a:moveTo>
                    <a:pt x="0" y="0"/>
                  </a:moveTo>
                  <a:lnTo>
                    <a:pt x="0" y="0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8" name="Freeform 12"/>
            <p:cNvSpPr/>
            <p:nvPr>
              <p:custDataLst>
                <p:tags r:id="rId15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9" name="Freeform 13"/>
            <p:cNvSpPr/>
            <p:nvPr>
              <p:custDataLst>
                <p:tags r:id="rId16"/>
              </p:custDataLst>
            </p:nvPr>
          </p:nvSpPr>
          <p:spPr bwMode="auto">
            <a:xfrm>
              <a:off x="10313987" y="2944813"/>
              <a:ext cx="152400" cy="17463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1 h 11"/>
                <a:gd name="T4" fmla="*/ 96 w 96"/>
                <a:gd name="T5" fmla="*/ 11 h 11"/>
                <a:gd name="T6" fmla="*/ 96 w 96"/>
                <a:gd name="T7" fmla="*/ 9 h 11"/>
                <a:gd name="T8" fmla="*/ 0 w 9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">
                  <a:moveTo>
                    <a:pt x="0" y="0"/>
                  </a:moveTo>
                  <a:lnTo>
                    <a:pt x="0" y="1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Freeform 14"/>
            <p:cNvSpPr/>
            <p:nvPr>
              <p:custDataLst>
                <p:tags r:id="rId17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1" name="Freeform 15"/>
            <p:cNvSpPr/>
            <p:nvPr>
              <p:custDataLst>
                <p:tags r:id="rId18"/>
              </p:custDataLst>
            </p:nvPr>
          </p:nvSpPr>
          <p:spPr bwMode="auto">
            <a:xfrm>
              <a:off x="10539412" y="29670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2" name="Rectangle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539412" y="29670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4" name="Freeform 18"/>
            <p:cNvSpPr/>
            <p:nvPr>
              <p:custDataLst>
                <p:tags r:id="rId21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D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5" name="Freeform 19"/>
            <p:cNvSpPr/>
            <p:nvPr>
              <p:custDataLst>
                <p:tags r:id="rId22"/>
              </p:custDataLst>
            </p:nvPr>
          </p:nvSpPr>
          <p:spPr bwMode="auto">
            <a:xfrm>
              <a:off x="10466388" y="2959100"/>
              <a:ext cx="73025" cy="9525"/>
            </a:xfrm>
            <a:custGeom>
              <a:avLst/>
              <a:gdLst>
                <a:gd name="T0" fmla="*/ 0 w 46"/>
                <a:gd name="T1" fmla="*/ 0 h 6"/>
                <a:gd name="T2" fmla="*/ 0 w 46"/>
                <a:gd name="T3" fmla="*/ 2 h 6"/>
                <a:gd name="T4" fmla="*/ 46 w 46"/>
                <a:gd name="T5" fmla="*/ 6 h 6"/>
                <a:gd name="T6" fmla="*/ 46 w 46"/>
                <a:gd name="T7" fmla="*/ 5 h 6"/>
                <a:gd name="T8" fmla="*/ 0 w 4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">
                  <a:moveTo>
                    <a:pt x="0" y="0"/>
                  </a:moveTo>
                  <a:lnTo>
                    <a:pt x="0" y="2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6" name="Freeform 20"/>
            <p:cNvSpPr/>
            <p:nvPr>
              <p:custDataLst>
                <p:tags r:id="rId23"/>
              </p:custDataLst>
            </p:nvPr>
          </p:nvSpPr>
          <p:spPr bwMode="auto">
            <a:xfrm>
              <a:off x="10312399" y="2049462"/>
              <a:ext cx="306388" cy="917575"/>
            </a:xfrm>
            <a:custGeom>
              <a:avLst/>
              <a:gdLst>
                <a:gd name="T0" fmla="*/ 242 w 854"/>
                <a:gd name="T1" fmla="*/ 0 h 2558"/>
                <a:gd name="T2" fmla="*/ 339 w 854"/>
                <a:gd name="T3" fmla="*/ 10 h 2558"/>
                <a:gd name="T4" fmla="*/ 825 w 854"/>
                <a:gd name="T5" fmla="*/ 600 h 2558"/>
                <a:gd name="T6" fmla="*/ 635 w 854"/>
                <a:gd name="T7" fmla="*/ 2558 h 2558"/>
                <a:gd name="T8" fmla="*/ 0 w 854"/>
                <a:gd name="T9" fmla="*/ 2497 h 2558"/>
                <a:gd name="T10" fmla="*/ 242 w 854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4" h="2558">
                  <a:moveTo>
                    <a:pt x="242" y="0"/>
                  </a:moveTo>
                  <a:cubicBezTo>
                    <a:pt x="339" y="10"/>
                    <a:pt x="339" y="10"/>
                    <a:pt x="339" y="10"/>
                  </a:cubicBezTo>
                  <a:cubicBezTo>
                    <a:pt x="636" y="39"/>
                    <a:pt x="854" y="303"/>
                    <a:pt x="825" y="600"/>
                  </a:cubicBezTo>
                  <a:cubicBezTo>
                    <a:pt x="635" y="2558"/>
                    <a:pt x="635" y="2558"/>
                    <a:pt x="635" y="2558"/>
                  </a:cubicBezTo>
                  <a:cubicBezTo>
                    <a:pt x="0" y="2497"/>
                    <a:pt x="0" y="2497"/>
                    <a:pt x="0" y="2497"/>
                  </a:cubicBezTo>
                  <a:cubicBezTo>
                    <a:pt x="242" y="0"/>
                    <a:pt x="242" y="0"/>
                    <a:pt x="242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7" name="Freeform 21"/>
            <p:cNvSpPr/>
            <p:nvPr>
              <p:custDataLst>
                <p:tags r:id="rId24"/>
              </p:custDataLst>
            </p:nvPr>
          </p:nvSpPr>
          <p:spPr bwMode="auto">
            <a:xfrm>
              <a:off x="10391774" y="2828926"/>
              <a:ext cx="87313" cy="87313"/>
            </a:xfrm>
            <a:custGeom>
              <a:avLst/>
              <a:gdLst>
                <a:gd name="T0" fmla="*/ 6 w 240"/>
                <a:gd name="T1" fmla="*/ 109 h 241"/>
                <a:gd name="T2" fmla="*/ 109 w 240"/>
                <a:gd name="T3" fmla="*/ 235 h 241"/>
                <a:gd name="T4" fmla="*/ 234 w 240"/>
                <a:gd name="T5" fmla="*/ 132 h 241"/>
                <a:gd name="T6" fmla="*/ 131 w 240"/>
                <a:gd name="T7" fmla="*/ 6 h 241"/>
                <a:gd name="T8" fmla="*/ 6 w 240"/>
                <a:gd name="T9" fmla="*/ 10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1">
                  <a:moveTo>
                    <a:pt x="6" y="109"/>
                  </a:moveTo>
                  <a:cubicBezTo>
                    <a:pt x="0" y="172"/>
                    <a:pt x="46" y="229"/>
                    <a:pt x="109" y="235"/>
                  </a:cubicBezTo>
                  <a:cubicBezTo>
                    <a:pt x="172" y="241"/>
                    <a:pt x="228" y="195"/>
                    <a:pt x="234" y="132"/>
                  </a:cubicBezTo>
                  <a:cubicBezTo>
                    <a:pt x="240" y="68"/>
                    <a:pt x="194" y="12"/>
                    <a:pt x="131" y="6"/>
                  </a:cubicBezTo>
                  <a:cubicBezTo>
                    <a:pt x="68" y="0"/>
                    <a:pt x="12" y="46"/>
                    <a:pt x="6" y="109"/>
                  </a:cubicBezTo>
                </a:path>
              </a:pathLst>
            </a:custGeom>
            <a:solidFill>
              <a:srgbClr val="85F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8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10412412" y="2830513"/>
              <a:ext cx="66675" cy="84138"/>
            </a:xfrm>
            <a:custGeom>
              <a:avLst/>
              <a:gdLst>
                <a:gd name="T0" fmla="*/ 108 w 184"/>
                <a:gd name="T1" fmla="*/ 147 h 234"/>
                <a:gd name="T2" fmla="*/ 5 w 184"/>
                <a:gd name="T3" fmla="*/ 21 h 234"/>
                <a:gd name="T4" fmla="*/ 0 w 184"/>
                <a:gd name="T5" fmla="*/ 21 h 234"/>
                <a:gd name="T6" fmla="*/ 75 w 184"/>
                <a:gd name="T7" fmla="*/ 2 h 234"/>
                <a:gd name="T8" fmla="*/ 178 w 184"/>
                <a:gd name="T9" fmla="*/ 128 h 234"/>
                <a:gd name="T10" fmla="*/ 58 w 184"/>
                <a:gd name="T11" fmla="*/ 231 h 234"/>
                <a:gd name="T12" fmla="*/ 108 w 184"/>
                <a:gd name="T13" fmla="*/ 14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34">
                  <a:moveTo>
                    <a:pt x="108" y="147"/>
                  </a:moveTo>
                  <a:cubicBezTo>
                    <a:pt x="114" y="84"/>
                    <a:pt x="68" y="27"/>
                    <a:pt x="5" y="21"/>
                  </a:cubicBezTo>
                  <a:cubicBezTo>
                    <a:pt x="3" y="21"/>
                    <a:pt x="2" y="21"/>
                    <a:pt x="0" y="21"/>
                  </a:cubicBezTo>
                  <a:cubicBezTo>
                    <a:pt x="21" y="7"/>
                    <a:pt x="48" y="0"/>
                    <a:pt x="75" y="2"/>
                  </a:cubicBezTo>
                  <a:cubicBezTo>
                    <a:pt x="138" y="8"/>
                    <a:pt x="184" y="64"/>
                    <a:pt x="178" y="128"/>
                  </a:cubicBezTo>
                  <a:cubicBezTo>
                    <a:pt x="172" y="189"/>
                    <a:pt x="119" y="234"/>
                    <a:pt x="58" y="231"/>
                  </a:cubicBezTo>
                  <a:cubicBezTo>
                    <a:pt x="85" y="213"/>
                    <a:pt x="105" y="182"/>
                    <a:pt x="108" y="147"/>
                  </a:cubicBezTo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9" name="Freeform 23"/>
            <p:cNvSpPr/>
            <p:nvPr>
              <p:custDataLst>
                <p:tags r:id="rId26"/>
              </p:custDataLst>
            </p:nvPr>
          </p:nvSpPr>
          <p:spPr bwMode="auto">
            <a:xfrm>
              <a:off x="10417175" y="2862262"/>
              <a:ext cx="7938" cy="9525"/>
            </a:xfrm>
            <a:custGeom>
              <a:avLst/>
              <a:gdLst>
                <a:gd name="T0" fmla="*/ 0 w 23"/>
                <a:gd name="T1" fmla="*/ 10 h 23"/>
                <a:gd name="T2" fmla="*/ 10 w 23"/>
                <a:gd name="T3" fmla="*/ 23 h 23"/>
                <a:gd name="T4" fmla="*/ 22 w 23"/>
                <a:gd name="T5" fmla="*/ 13 h 23"/>
                <a:gd name="T6" fmla="*/ 12 w 23"/>
                <a:gd name="T7" fmla="*/ 0 h 23"/>
                <a:gd name="T8" fmla="*/ 0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10"/>
                  </a:moveTo>
                  <a:cubicBezTo>
                    <a:pt x="0" y="16"/>
                    <a:pt x="4" y="22"/>
                    <a:pt x="10" y="23"/>
                  </a:cubicBezTo>
                  <a:cubicBezTo>
                    <a:pt x="16" y="23"/>
                    <a:pt x="22" y="19"/>
                    <a:pt x="22" y="13"/>
                  </a:cubicBezTo>
                  <a:cubicBezTo>
                    <a:pt x="23" y="6"/>
                    <a:pt x="19" y="1"/>
                    <a:pt x="12" y="0"/>
                  </a:cubicBezTo>
                  <a:cubicBezTo>
                    <a:pt x="6" y="0"/>
                    <a:pt x="1" y="4"/>
                    <a:pt x="0" y="10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0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10415587" y="2881313"/>
              <a:ext cx="14288" cy="14288"/>
            </a:xfrm>
            <a:custGeom>
              <a:avLst/>
              <a:gdLst>
                <a:gd name="T0" fmla="*/ 1 w 39"/>
                <a:gd name="T1" fmla="*/ 17 h 38"/>
                <a:gd name="T2" fmla="*/ 18 w 39"/>
                <a:gd name="T3" fmla="*/ 37 h 38"/>
                <a:gd name="T4" fmla="*/ 38 w 39"/>
                <a:gd name="T5" fmla="*/ 21 h 38"/>
                <a:gd name="T6" fmla="*/ 22 w 39"/>
                <a:gd name="T7" fmla="*/ 1 h 38"/>
                <a:gd name="T8" fmla="*/ 1 w 39"/>
                <a:gd name="T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1" y="17"/>
                  </a:moveTo>
                  <a:cubicBezTo>
                    <a:pt x="0" y="27"/>
                    <a:pt x="8" y="36"/>
                    <a:pt x="18" y="37"/>
                  </a:cubicBezTo>
                  <a:cubicBezTo>
                    <a:pt x="28" y="38"/>
                    <a:pt x="37" y="31"/>
                    <a:pt x="38" y="21"/>
                  </a:cubicBezTo>
                  <a:cubicBezTo>
                    <a:pt x="39" y="11"/>
                    <a:pt x="32" y="2"/>
                    <a:pt x="22" y="1"/>
                  </a:cubicBezTo>
                  <a:cubicBezTo>
                    <a:pt x="11" y="0"/>
                    <a:pt x="2" y="7"/>
                    <a:pt x="1" y="17"/>
                  </a:cubicBezTo>
                  <a:close/>
                </a:path>
              </a:pathLst>
            </a:custGeom>
            <a:solidFill>
              <a:srgbClr val="4CF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1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2" name="Freeform 26"/>
            <p:cNvSpPr/>
            <p:nvPr>
              <p:custDataLst>
                <p:tags r:id="rId29"/>
              </p:custDataLst>
            </p:nvPr>
          </p:nvSpPr>
          <p:spPr bwMode="auto">
            <a:xfrm>
              <a:off x="10541000" y="2740025"/>
              <a:ext cx="36513" cy="228600"/>
            </a:xfrm>
            <a:custGeom>
              <a:avLst/>
              <a:gdLst>
                <a:gd name="T0" fmla="*/ 22 w 23"/>
                <a:gd name="T1" fmla="*/ 0 h 144"/>
                <a:gd name="T2" fmla="*/ 8 w 23"/>
                <a:gd name="T3" fmla="*/ 143 h 144"/>
                <a:gd name="T4" fmla="*/ 1 w 23"/>
                <a:gd name="T5" fmla="*/ 142 h 144"/>
                <a:gd name="T6" fmla="*/ 0 w 23"/>
                <a:gd name="T7" fmla="*/ 143 h 144"/>
                <a:gd name="T8" fmla="*/ 8 w 23"/>
                <a:gd name="T9" fmla="*/ 144 h 144"/>
                <a:gd name="T10" fmla="*/ 23 w 23"/>
                <a:gd name="T11" fmla="*/ 0 h 144"/>
                <a:gd name="T12" fmla="*/ 22 w 2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4">
                  <a:moveTo>
                    <a:pt x="22" y="0"/>
                  </a:moveTo>
                  <a:lnTo>
                    <a:pt x="8" y="143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8" y="144"/>
                  </a:lnTo>
                  <a:lnTo>
                    <a:pt x="23" y="0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3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4" name="Freeform 28"/>
            <p:cNvSpPr/>
            <p:nvPr>
              <p:custDataLst>
                <p:tags r:id="rId31"/>
              </p:custDataLst>
            </p:nvPr>
          </p:nvSpPr>
          <p:spPr bwMode="auto">
            <a:xfrm>
              <a:off x="10539412" y="29654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5" name="Freeform 29"/>
            <p:cNvSpPr/>
            <p:nvPr>
              <p:custDataLst>
                <p:tags r:id="rId32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6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10528299" y="2963863"/>
              <a:ext cx="11113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1 h 2"/>
                <a:gd name="T4" fmla="*/ 7 w 7"/>
                <a:gd name="T5" fmla="*/ 2 h 2"/>
                <a:gd name="T6" fmla="*/ 7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7" name="Freeform 31"/>
            <p:cNvSpPr/>
            <p:nvPr>
              <p:custDataLst>
                <p:tags r:id="rId34"/>
              </p:custDataLst>
            </p:nvPr>
          </p:nvSpPr>
          <p:spPr bwMode="auto">
            <a:xfrm>
              <a:off x="9666287" y="2649538"/>
              <a:ext cx="909638" cy="317500"/>
            </a:xfrm>
            <a:custGeom>
              <a:avLst/>
              <a:gdLst>
                <a:gd name="T0" fmla="*/ 39 w 2535"/>
                <a:gd name="T1" fmla="*/ 0 h 884"/>
                <a:gd name="T2" fmla="*/ 30 w 2535"/>
                <a:gd name="T3" fmla="*/ 97 h 884"/>
                <a:gd name="T4" fmla="*/ 514 w 2535"/>
                <a:gd name="T5" fmla="*/ 689 h 884"/>
                <a:gd name="T6" fmla="*/ 2472 w 2535"/>
                <a:gd name="T7" fmla="*/ 884 h 884"/>
                <a:gd name="T8" fmla="*/ 2535 w 2535"/>
                <a:gd name="T9" fmla="*/ 249 h 884"/>
                <a:gd name="T10" fmla="*/ 39 w 2535"/>
                <a:gd name="T1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5" h="884">
                  <a:moveTo>
                    <a:pt x="39" y="0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0" y="394"/>
                    <a:pt x="217" y="659"/>
                    <a:pt x="514" y="689"/>
                  </a:cubicBezTo>
                  <a:cubicBezTo>
                    <a:pt x="2472" y="884"/>
                    <a:pt x="2472" y="884"/>
                    <a:pt x="2472" y="884"/>
                  </a:cubicBezTo>
                  <a:cubicBezTo>
                    <a:pt x="2535" y="249"/>
                    <a:pt x="2535" y="249"/>
                    <a:pt x="2535" y="249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8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10437813" y="2801938"/>
              <a:ext cx="85725" cy="87313"/>
            </a:xfrm>
            <a:custGeom>
              <a:avLst/>
              <a:gdLst>
                <a:gd name="T0" fmla="*/ 132 w 241"/>
                <a:gd name="T1" fmla="*/ 7 h 242"/>
                <a:gd name="T2" fmla="*/ 235 w 241"/>
                <a:gd name="T3" fmla="*/ 132 h 242"/>
                <a:gd name="T4" fmla="*/ 109 w 241"/>
                <a:gd name="T5" fmla="*/ 235 h 242"/>
                <a:gd name="T6" fmla="*/ 6 w 241"/>
                <a:gd name="T7" fmla="*/ 110 h 242"/>
                <a:gd name="T8" fmla="*/ 132 w 241"/>
                <a:gd name="T9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2">
                  <a:moveTo>
                    <a:pt x="132" y="7"/>
                  </a:moveTo>
                  <a:cubicBezTo>
                    <a:pt x="195" y="13"/>
                    <a:pt x="241" y="69"/>
                    <a:pt x="235" y="132"/>
                  </a:cubicBezTo>
                  <a:cubicBezTo>
                    <a:pt x="229" y="196"/>
                    <a:pt x="172" y="242"/>
                    <a:pt x="109" y="235"/>
                  </a:cubicBezTo>
                  <a:cubicBezTo>
                    <a:pt x="46" y="229"/>
                    <a:pt x="0" y="173"/>
                    <a:pt x="6" y="110"/>
                  </a:cubicBezTo>
                  <a:cubicBezTo>
                    <a:pt x="13" y="47"/>
                    <a:pt x="69" y="0"/>
                    <a:pt x="132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10542588" y="2643188"/>
              <a:ext cx="593725" cy="484188"/>
            </a:xfrm>
            <a:custGeom>
              <a:avLst/>
              <a:gdLst>
                <a:gd name="T0" fmla="*/ 911 w 1655"/>
                <a:gd name="T1" fmla="*/ 1318 h 1352"/>
                <a:gd name="T2" fmla="*/ 1621 w 1655"/>
                <a:gd name="T3" fmla="*/ 733 h 1352"/>
                <a:gd name="T4" fmla="*/ 1036 w 1655"/>
                <a:gd name="T5" fmla="*/ 24 h 1352"/>
                <a:gd name="T6" fmla="*/ 441 w 1655"/>
                <a:gd name="T7" fmla="*/ 299 h 1352"/>
                <a:gd name="T8" fmla="*/ 61 w 1655"/>
                <a:gd name="T9" fmla="*/ 262 h 1352"/>
                <a:gd name="T10" fmla="*/ 0 w 1655"/>
                <a:gd name="T11" fmla="*/ 898 h 1352"/>
                <a:gd name="T12" fmla="*/ 380 w 1655"/>
                <a:gd name="T13" fmla="*/ 934 h 1352"/>
                <a:gd name="T14" fmla="*/ 911 w 1655"/>
                <a:gd name="T15" fmla="*/ 1318 h 1352"/>
                <a:gd name="T16" fmla="*/ 933 w 1655"/>
                <a:gd name="T17" fmla="*/ 1089 h 1352"/>
                <a:gd name="T18" fmla="*/ 555 w 1655"/>
                <a:gd name="T19" fmla="*/ 630 h 1352"/>
                <a:gd name="T20" fmla="*/ 1014 w 1655"/>
                <a:gd name="T21" fmla="*/ 252 h 1352"/>
                <a:gd name="T22" fmla="*/ 1392 w 1655"/>
                <a:gd name="T23" fmla="*/ 711 h 1352"/>
                <a:gd name="T24" fmla="*/ 933 w 1655"/>
                <a:gd name="T25" fmla="*/ 1089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5" h="1352">
                  <a:moveTo>
                    <a:pt x="911" y="1318"/>
                  </a:moveTo>
                  <a:cubicBezTo>
                    <a:pt x="1268" y="1352"/>
                    <a:pt x="1586" y="1090"/>
                    <a:pt x="1621" y="733"/>
                  </a:cubicBezTo>
                  <a:cubicBezTo>
                    <a:pt x="1655" y="376"/>
                    <a:pt x="1392" y="58"/>
                    <a:pt x="1036" y="24"/>
                  </a:cubicBezTo>
                  <a:cubicBezTo>
                    <a:pt x="794" y="0"/>
                    <a:pt x="571" y="113"/>
                    <a:pt x="441" y="299"/>
                  </a:cubicBezTo>
                  <a:cubicBezTo>
                    <a:pt x="61" y="262"/>
                    <a:pt x="61" y="262"/>
                    <a:pt x="61" y="262"/>
                  </a:cubicBezTo>
                  <a:cubicBezTo>
                    <a:pt x="0" y="898"/>
                    <a:pt x="0" y="898"/>
                    <a:pt x="0" y="898"/>
                  </a:cubicBezTo>
                  <a:cubicBezTo>
                    <a:pt x="380" y="934"/>
                    <a:pt x="380" y="934"/>
                    <a:pt x="380" y="934"/>
                  </a:cubicBezTo>
                  <a:cubicBezTo>
                    <a:pt x="472" y="1141"/>
                    <a:pt x="670" y="1294"/>
                    <a:pt x="911" y="1318"/>
                  </a:cubicBezTo>
                  <a:close/>
                  <a:moveTo>
                    <a:pt x="933" y="1089"/>
                  </a:moveTo>
                  <a:cubicBezTo>
                    <a:pt x="703" y="1067"/>
                    <a:pt x="533" y="861"/>
                    <a:pt x="555" y="630"/>
                  </a:cubicBezTo>
                  <a:cubicBezTo>
                    <a:pt x="577" y="400"/>
                    <a:pt x="783" y="230"/>
                    <a:pt x="1014" y="252"/>
                  </a:cubicBezTo>
                  <a:cubicBezTo>
                    <a:pt x="1244" y="275"/>
                    <a:pt x="1414" y="480"/>
                    <a:pt x="1392" y="711"/>
                  </a:cubicBezTo>
                  <a:cubicBezTo>
                    <a:pt x="1370" y="942"/>
                    <a:pt x="1164" y="1111"/>
                    <a:pt x="933" y="10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 userDrawn="1">
            <p:custDataLst>
              <p:tags r:id="rId37"/>
            </p:custDataLst>
          </p:nvPr>
        </p:nvPicPr>
        <p:blipFill>
          <a:blip r:embed="rId38" cstate="print"/>
          <a:stretch>
            <a:fillRect/>
          </a:stretch>
        </p:blipFill>
        <p:spPr>
          <a:xfrm>
            <a:off x="10457180" y="5231765"/>
            <a:ext cx="1408430" cy="12738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319.xml"/><Relationship Id="rId23" Type="http://schemas.openxmlformats.org/officeDocument/2006/relationships/tags" Target="../tags/tag318.xml"/><Relationship Id="rId22" Type="http://schemas.openxmlformats.org/officeDocument/2006/relationships/tags" Target="../tags/tag3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31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tags" Target="../tags/tag33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25.xml"/><Relationship Id="rId2" Type="http://schemas.openxmlformats.org/officeDocument/2006/relationships/image" Target="../media/image16.jpeg"/><Relationship Id="rId1" Type="http://schemas.openxmlformats.org/officeDocument/2006/relationships/tags" Target="../tags/tag3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26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27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28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29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30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3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84475" y="2361565"/>
            <a:ext cx="6367780" cy="1011555"/>
          </a:xfrm>
        </p:spPr>
        <p:txBody>
          <a:bodyPr>
            <a:normAutofit fontScale="90000"/>
          </a:bodyPr>
          <a:p>
            <a:r>
              <a:rPr lang="zh-CN" altLang="en-US" sz="5400" dirty="0">
                <a:solidFill>
                  <a:schemeClr val="accent3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影享生活特色工作室</a:t>
            </a:r>
            <a:endParaRPr lang="zh-CN" altLang="en-US" sz="5400" dirty="0">
              <a:solidFill>
                <a:schemeClr val="accent3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2619375" y="3625850"/>
            <a:ext cx="7118350" cy="975360"/>
          </a:xfrm>
        </p:spPr>
        <p:txBody>
          <a:bodyPr/>
          <a:p>
            <a:pPr marL="0" indent="0" algn="r">
              <a:buNone/>
            </a:pPr>
            <a:r>
              <a:rPr lang="en-US" altLang="zh-CN" sz="2800" dirty="0">
                <a:solidFill>
                  <a:schemeClr val="dk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——</a:t>
            </a:r>
            <a:r>
              <a:rPr lang="zh-CN" altLang="en-US" sz="2800" dirty="0">
                <a:solidFill>
                  <a:schemeClr val="dk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“新绿团队”自荐申报表</a:t>
            </a:r>
            <a:endParaRPr lang="zh-CN" altLang="en-US" sz="2800" dirty="0">
              <a:solidFill>
                <a:schemeClr val="dk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18b9711c621544c281793d580da7acb2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1293495" y="1681480"/>
            <a:ext cx="4820285" cy="321119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pPr marL="0" indent="72009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一分耕耘，一分收获。昨日的花香依然萦绕在身畔，明日的朝阳依旧璀璨，我们将始终不忘初心，寻着这灿烂的霞光一路向前，奋勇前进。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cceb3301718841f2b0a60370d02f26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1685290"/>
            <a:ext cx="4814570" cy="3207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影享生活特色工作室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团队人数：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领衔人：姜彩美</a:t>
            </a:r>
            <a:endParaRPr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电话：13775005866</a:t>
            </a:r>
            <a:endParaRPr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重点项目</a:t>
            </a:r>
            <a:r>
              <a:rPr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：《校园影视：光影课堂生长学校新样态》&amp;《基于solo理论的小学习作关键能力实践研究》</a:t>
            </a:r>
            <a:endParaRPr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2775" y="623570"/>
            <a:ext cx="9939655" cy="1845310"/>
          </a:xfrm>
        </p:spPr>
        <p:txBody>
          <a:bodyPr>
            <a:noAutofit/>
          </a:bodyPr>
          <a:p>
            <a:pPr marL="0" indent="720090" algn="l">
              <a:buNone/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寒来暑往，用勤勉书写峥嵘岁月；秋收冬藏，以硕果换得一路芬芳。回望过去的一年，机遇与挑战共存，辛劳与收获共生。这一年，影享生活特色工作室围绕“影视教育”和“习作关键能力”这两个重点项目展开研究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buNone/>
            </a:pP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内容占位符 6" descr="4cf86d2fad1c452d87872299a442f393"/>
          <p:cNvPicPr>
            <a:picLocks noChangeAspect="1"/>
          </p:cNvPicPr>
          <p:nvPr>
            <p:ph sz="quarter" idx="14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20440" y="2807970"/>
            <a:ext cx="5149850" cy="3430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1205" y="491640"/>
            <a:ext cx="10976400" cy="626400"/>
          </a:xfrm>
        </p:spPr>
        <p:txBody>
          <a:bodyPr/>
          <a:p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主 要 事 迹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601205" y="1293840"/>
            <a:ext cx="10975975" cy="828000"/>
          </a:xfrm>
        </p:spPr>
        <p:txBody>
          <a:bodyPr/>
          <a:p>
            <a:pPr marL="0" indent="0" algn="l"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一、小小视频，趣拍童年：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>
          <a:xfrm>
            <a:off x="601345" y="2297460"/>
            <a:ext cx="10965600" cy="3430800"/>
          </a:xfrm>
        </p:spPr>
        <p:txBody>
          <a:bodyPr/>
          <a:p>
            <a:pPr marL="0" indent="72009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立“影享生活”微信视频号，以校园儿童生活为题材，拍摄微视频，成立一年以来，已相继推出三十多期微视频，运动会、儿童节、迎新春、成长仪式、入队仪式……孩子就是主角，在一次次的演绎中，孩子们逐渐在镜头下自然、自在、自放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IMG_6415"/>
          <p:cNvPicPr>
            <a:picLocks noChangeAspect="1"/>
          </p:cNvPicPr>
          <p:nvPr/>
        </p:nvPicPr>
        <p:blipFill>
          <a:blip r:embed="rId1"/>
          <a:srcRect t="29417" b="36583"/>
          <a:stretch>
            <a:fillRect/>
          </a:stretch>
        </p:blipFill>
        <p:spPr>
          <a:xfrm>
            <a:off x="9023350" y="4526280"/>
            <a:ext cx="3168650" cy="2331720"/>
          </a:xfrm>
          <a:prstGeom prst="rect">
            <a:avLst/>
          </a:prstGeom>
        </p:spPr>
      </p:pic>
      <p:pic>
        <p:nvPicPr>
          <p:cNvPr id="3" name="图片 2" descr="IMG_6416"/>
          <p:cNvPicPr>
            <a:picLocks noChangeAspect="1"/>
          </p:cNvPicPr>
          <p:nvPr/>
        </p:nvPicPr>
        <p:blipFill>
          <a:blip r:embed="rId2"/>
          <a:srcRect t="29963" b="39333"/>
          <a:stretch>
            <a:fillRect/>
          </a:stretch>
        </p:blipFill>
        <p:spPr>
          <a:xfrm>
            <a:off x="4613910" y="4527550"/>
            <a:ext cx="3506470" cy="2330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82870" y="795175"/>
            <a:ext cx="9626400" cy="723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二、儿童戏剧，会说会演：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814705" y="1847215"/>
            <a:ext cx="7419975" cy="3445510"/>
          </a:xfrm>
        </p:spPr>
        <p:txBody>
          <a:bodyPr>
            <a:noAutofit/>
          </a:bodyPr>
          <a:p>
            <a:pPr marL="0" indent="72009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校成立“春芽影视社团”，联系专业媒体机构，就影视节目的策划、撰稿、采访、主持方面的理论，以及拍摄、编辑、合成、播出方面的技能，进行具体指导，激发学生兴趣，有序推进影视社团活动的开展，也成就了一个个小演员，一个个小编导，一个个小摄影师。2021年12月第二届“童话里的世界”童话故事创作大赛优秀作品分享展示活动在奔牛实验小学举行，一百多名演员通过层层选拔、专业指导，参演了不同的五个儿童剧，得到了锻炼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IMG_6413"/>
          <p:cNvPicPr>
            <a:picLocks noChangeAspect="1"/>
          </p:cNvPicPr>
          <p:nvPr/>
        </p:nvPicPr>
        <p:blipFill>
          <a:blip r:embed="rId1"/>
          <a:srcRect t="23372"/>
          <a:stretch>
            <a:fillRect/>
          </a:stretch>
        </p:blipFill>
        <p:spPr>
          <a:xfrm>
            <a:off x="8710930" y="795020"/>
            <a:ext cx="3168650" cy="5737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三、观影活动，绘声绘影：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1281430" y="2163445"/>
            <a:ext cx="6172200" cy="3445510"/>
          </a:xfrm>
        </p:spPr>
        <p:txBody>
          <a:bodyPr>
            <a:noAutofit/>
          </a:bodyPr>
          <a:p>
            <a:pPr marL="0" indent="72009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针对各年级学生的心理特点和需求，从影视的教育性、欣赏性、时代性、技术性等不同的角度，选择不同类型的动画片、故事片、探险片等，学校每月一周的欣赏活动，并组织相应的“看影片，写心声”的影评活动，可以是文字的、手抄报的，还可以是一段影片模仿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IMG_6418"/>
          <p:cNvPicPr>
            <a:picLocks noChangeAspect="1"/>
          </p:cNvPicPr>
          <p:nvPr/>
        </p:nvPicPr>
        <p:blipFill>
          <a:blip r:embed="rId1"/>
          <a:srcRect t="6435"/>
          <a:stretch>
            <a:fillRect/>
          </a:stretch>
        </p:blipFill>
        <p:spPr>
          <a:xfrm>
            <a:off x="8207375" y="327660"/>
            <a:ext cx="3660140" cy="62655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81600" y="870740"/>
            <a:ext cx="9626400" cy="723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四、影视专辑，光影课堂：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1281430" y="1823085"/>
            <a:ext cx="6588125" cy="4010660"/>
          </a:xfrm>
        </p:spPr>
        <p:txBody>
          <a:bodyPr>
            <a:noAutofit/>
          </a:bodyPr>
          <a:p>
            <a:pPr marL="0" indent="720090"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工作室制定计划，编撰剧本，拍成影视作品。《寻梦蓝天，感谢有你》获全国双拥视频一等奖；《祝你生日快乐》常州市“青果奖”；《牛娃诵元日》等视频登上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学习强国。一部部惊艳的有声作品，既是校园文化的凝练，又为孩子们提供了可模仿和学习的范本，丰富了校园影视校本课程。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descr="IMG_6417"/>
          <p:cNvPicPr>
            <a:picLocks noChangeAspect="1"/>
          </p:cNvPicPr>
          <p:nvPr/>
        </p:nvPicPr>
        <p:blipFill>
          <a:blip r:embed="rId1"/>
          <a:srcRect t="6065"/>
          <a:stretch>
            <a:fillRect/>
          </a:stretch>
        </p:blipFill>
        <p:spPr>
          <a:xfrm>
            <a:off x="8711565" y="264160"/>
            <a:ext cx="3168650" cy="6254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81600" y="694210"/>
            <a:ext cx="9626400" cy="723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五、作文引领，新绿少年：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1281113" y="1706400"/>
            <a:ext cx="9626600" cy="3445200"/>
          </a:xfrm>
        </p:spPr>
        <p:txBody>
          <a:bodyPr>
            <a:noAutofit/>
          </a:bodyPr>
          <a:p>
            <a:pPr marL="0" indent="720090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围绕“习作关键能力”，在省常中特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级教师郭家海老师的指导下，在领衔人姜彩美副校长的带领下，工作室成员李倩云、蒋芬、邢晓娟等先后执教区级作文示范课，引领区域习作教学发展，收到专家和老师的一致好评。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 descr="IMG_6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9395" y="3538220"/>
            <a:ext cx="5299710" cy="2978785"/>
          </a:xfrm>
          <a:prstGeom prst="rect">
            <a:avLst/>
          </a:prstGeom>
        </p:spPr>
      </p:pic>
      <p:pic>
        <p:nvPicPr>
          <p:cNvPr id="8" name="图片 7" descr="IMG_6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3616325"/>
            <a:ext cx="5123180" cy="2900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1192848" y="865025"/>
            <a:ext cx="9626600" cy="3445200"/>
          </a:xfrm>
        </p:spPr>
        <p:txBody>
          <a:bodyPr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姜彩美副校长亲自带领作文社团，指导孩子们习作，在一次次的训练中，孩子们的作文水平显著提升，借助微信公众号“新绿少年”专栏先后推出三十三期影享生活作文赏析和新绿少年故事篇。在丰富的实践中，《基于solo理论的小学习作关键能力实践研究》一书成稿，并即将出版。</a:t>
            </a:r>
            <a:endParaRPr lang="zh-CN" altLang="en-US" sz="2400"/>
          </a:p>
        </p:txBody>
      </p:sp>
      <p:pic>
        <p:nvPicPr>
          <p:cNvPr id="5" name="图片 4" descr="IMG_64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3559175"/>
            <a:ext cx="5235575" cy="2959735"/>
          </a:xfrm>
          <a:prstGeom prst="rect">
            <a:avLst/>
          </a:prstGeom>
        </p:spPr>
      </p:pic>
      <p:pic>
        <p:nvPicPr>
          <p:cNvPr id="6" name="图片 5" descr="IMG_6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35" y="3559175"/>
            <a:ext cx="5218430" cy="2959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general"/>
</p:tagLst>
</file>

<file path=ppt/tags/tag20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belt"/>
</p:tagLst>
</file>

<file path=ppt/tags/tag2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74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74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TEMPLATE_THUMBS_INDEX" val="1、4、7、8、9、12、14、15、16、17、19、20、22、24"/>
  <p:tag name="KSO_WM_TEMPLATE_SUBCATEGORY" val="0"/>
  <p:tag name="KSO_WM_TEMPLATE_COLOR_TYPE" val="1"/>
  <p:tag name="KSO_WM_TAG_VERSION" val="1.0"/>
  <p:tag name="KSO_WM_BEAUTIFY_FLAG" val="#wm#"/>
  <p:tag name="KSO_WM_TEMPLATE_CATEGORY" val="custom"/>
  <p:tag name="KSO_WM_TEMPLATE_INDEX" val="20205274"/>
  <p:tag name="KSO_WM_TEMPLATE_MASTER_TYPE" val="1"/>
  <p:tag name="KSO_WM_TEMPLATE_MASTER_THUMB_INDEX" val="1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ISCONTENTSTITLE" val="0"/>
  <p:tag name="KSO_WM_UNIT_ISNUMDGMTITLE" val="0"/>
  <p:tag name="KSO_WM_UNIT_PRESET_TEXT" val="橙色卡通教育培训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74_1*a*1"/>
  <p:tag name="KSO_WM_TEMPLATE_CATEGORY" val="custom"/>
  <p:tag name="KSO_WM_TEMPLATE_INDEX" val="20205274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ISCONTENTSTITLE" val="0"/>
  <p:tag name="KSO_WM_UNIT_ISNUMDGMTITLE" val="0"/>
  <p:tag name="KSO_WM_UNIT_PRESET_TEXT" val="您的正文已经简明扼要，但信息却错综复杂，需要用更多的文字来表述。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274_1*b*1"/>
  <p:tag name="KSO_WM_TEMPLATE_CATEGORY" val="custom"/>
  <p:tag name="KSO_WM_TEMPLATE_INDEX" val="20205274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22.xml><?xml version="1.0" encoding="utf-8"?>
<p:tagLst xmlns:p="http://schemas.openxmlformats.org/presentationml/2006/main">
  <p:tag name="KSO_WM_TEMPLATE_THUMBS_INDEX" val="1、4、7、8、9、12、14、15、16、17、19、20、22、24"/>
  <p:tag name="KSO_WM_SLIDE_ID" val="custom2020527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274"/>
  <p:tag name="KSO_WM_SLIDE_LAYOUT" val="a_b"/>
  <p:tag name="KSO_WM_SLIDE_LAYOUT_CNT" val="1_1"/>
  <p:tag name="KSO_WM_TEMPLATE_MASTER_THUMB_INDEX" val="12"/>
  <p:tag name="KSO_WM_SPECIAL_SOURCE" val="bdnull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24.xml><?xml version="1.0" encoding="utf-8"?>
<p:tagLst xmlns:p="http://schemas.openxmlformats.org/presentationml/2006/main">
  <p:tag name="KSO_WM_UNIT_PLACING_PICTURE_USER_VIEWPORT" val="{&quot;height&quot;:5403,&quot;width&quot;:8110}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  <p:tag name="KSO_WM_SPECIAL_SOURCE" val="bdnull"/>
</p:tagLst>
</file>

<file path=ppt/tags/tag333.xml><?xml version="1.0" encoding="utf-8"?>
<p:tagLst xmlns:p="http://schemas.openxmlformats.org/presentationml/2006/main">
  <p:tag name="COMMONDATA" val="eyJoZGlkIjoiN2VjMDg5ZDJkZGQ1ZDVhMzZkMzg1MDM3ZWMwOWM4NGQifQ=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022425">
      <a:dk1>
        <a:sysClr val="windowText" lastClr="000000"/>
      </a:dk1>
      <a:lt1>
        <a:sysClr val="window" lastClr="FFFFFF"/>
      </a:lt1>
      <a:dk2>
        <a:srgbClr val="FFF3EE"/>
      </a:dk2>
      <a:lt2>
        <a:srgbClr val="FFFFFF"/>
      </a:lt2>
      <a:accent1>
        <a:srgbClr val="FD9967"/>
      </a:accent1>
      <a:accent2>
        <a:srgbClr val="EB8F85"/>
      </a:accent2>
      <a:accent3>
        <a:srgbClr val="DA85A3"/>
      </a:accent3>
      <a:accent4>
        <a:srgbClr val="C87BC1"/>
      </a:accent4>
      <a:accent5>
        <a:srgbClr val="B771DF"/>
      </a:accent5>
      <a:accent6>
        <a:srgbClr val="A567FD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WPS 文字</Application>
  <PresentationFormat>宽屏</PresentationFormat>
  <Paragraphs>41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幼圆</vt:lpstr>
      <vt:lpstr>宋体-简</vt:lpstr>
      <vt:lpstr>汉仪乐喵体W</vt:lpstr>
      <vt:lpstr>苹方-简</vt:lpstr>
      <vt:lpstr>楷体</vt:lpstr>
      <vt:lpstr>汉仪楷体KW</vt:lpstr>
      <vt:lpstr>方正粗黑宋简体</vt:lpstr>
      <vt:lpstr>汉仪颜楷简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Office 主题​​</vt:lpstr>
      <vt:lpstr>1_Office 主题​​</vt:lpstr>
      <vt:lpstr>影享生活特色工作室</vt:lpstr>
      <vt:lpstr>影享生活特色工作室</vt:lpstr>
      <vt:lpstr>PowerPoint 演示文稿</vt:lpstr>
      <vt:lpstr>主 要 事 迹</vt:lpstr>
      <vt:lpstr>二、儿童戏剧，会说会演：</vt:lpstr>
      <vt:lpstr>三、观影活动，绘声绘影：</vt:lpstr>
      <vt:lpstr>四、影视专辑，光影课堂：</vt:lpstr>
      <vt:lpstr>五、作文引领，新绿少年：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卢文佳</cp:lastModifiedBy>
  <cp:revision>181</cp:revision>
  <dcterms:created xsi:type="dcterms:W3CDTF">2022-06-12T06:46:15Z</dcterms:created>
  <dcterms:modified xsi:type="dcterms:W3CDTF">2022-06-12T06:46:15Z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2052-4.2.2.6882</vt:lpwstr>
  </property>
  <property fmtid="{D5CDD505-2E9C-101B-9397-08002B2CF9AE}" pid="3" name="ICV">
    <vt:lpwstr>9238076168F58594B78BA5624568FBA0</vt:lpwstr>
  </property>
</Properties>
</file>