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media/image27.svg" ContentType="image/svg+xml"/>
  <Override PartName="/ppt/media/image29.svg" ContentType="image/svg+xml"/>
  <Override PartName="/ppt/media/image31.svg" ContentType="image/svg+xml"/>
  <Override PartName="/ppt/media/image33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8" r:id="rId3"/>
    <p:sldId id="279" r:id="rId4"/>
    <p:sldId id="281" r:id="rId5"/>
    <p:sldId id="282" r:id="rId6"/>
    <p:sldId id="283" r:id="rId7"/>
    <p:sldId id="284" r:id="rId8"/>
    <p:sldId id="285" r:id="rId9"/>
    <p:sldId id="280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9" r:id="rId19"/>
    <p:sldId id="301" r:id="rId20"/>
    <p:sldId id="310" r:id="rId21"/>
  </p:sldIdLst>
  <p:sldSz cx="12192000" cy="6858000"/>
  <p:notesSz cx="6858000" cy="9144000"/>
  <p:embeddedFontLst>
    <p:embeddedFont>
      <p:font typeface="汉仪雅酷黑 55W" panose="020B0504020202020204" pitchFamily="34" charset="-122"/>
      <p:regular r:id="rId25"/>
    </p:embeddedFont>
    <p:embeddedFont>
      <p:font typeface="仿宋_GB2312" panose="02010609030101010101" charset="-122"/>
      <p:regular r:id="rId26"/>
    </p:embeddedFont>
    <p:embeddedFont>
      <p:font typeface="黑体" panose="02010609060101010101" charset="-122"/>
      <p:regular r:id="rId27"/>
    </p:embeddedFont>
    <p:embeddedFont>
      <p:font typeface="楷体" panose="02010609060101010101" charset="-122"/>
      <p:regular r:id="rId28"/>
    </p:embeddedFont>
    <p:embeddedFont>
      <p:font typeface="MiSans" panose="00000500000000000000" charset="-122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3F2"/>
    <a:srgbClr val="BD2F13"/>
    <a:srgbClr val="FFEA89"/>
    <a:srgbClr val="F0DDC0"/>
    <a:srgbClr val="C77054"/>
    <a:srgbClr val="4A302B"/>
    <a:srgbClr val="FFF4F2"/>
    <a:srgbClr val="3F5264"/>
    <a:srgbClr val="2F5597"/>
    <a:srgbClr val="FAFB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56" autoAdjust="0"/>
    <p:restoredTop sz="94660"/>
  </p:normalViewPr>
  <p:slideViewPr>
    <p:cSldViewPr snapToGrid="0">
      <p:cViewPr>
        <p:scale>
          <a:sx n="100" d="100"/>
          <a:sy n="100" d="100"/>
        </p:scale>
        <p:origin x="1804" y="1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gs" Target="tags/tag76.xml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666750" y="570940"/>
            <a:ext cx="10858500" cy="571612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85D51-3D05-4571-A283-B4A35CD20CD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B187E-2E7E-4C60-849C-ECEFA0A1AE2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1.xml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image" Target="../media/image14.png"/><Relationship Id="rId3" Type="http://schemas.openxmlformats.org/officeDocument/2006/relationships/image" Target="../media/image12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3.xml"/><Relationship Id="rId4" Type="http://schemas.openxmlformats.org/officeDocument/2006/relationships/image" Target="../media/image15.png"/><Relationship Id="rId3" Type="http://schemas.openxmlformats.org/officeDocument/2006/relationships/image" Target="../media/image12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4.xml"/><Relationship Id="rId4" Type="http://schemas.openxmlformats.org/officeDocument/2006/relationships/image" Target="../media/image16.png"/><Relationship Id="rId3" Type="http://schemas.openxmlformats.org/officeDocument/2006/relationships/image" Target="../media/image12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5.xml"/><Relationship Id="rId4" Type="http://schemas.openxmlformats.org/officeDocument/2006/relationships/image" Target="../media/image17.png"/><Relationship Id="rId3" Type="http://schemas.openxmlformats.org/officeDocument/2006/relationships/image" Target="../media/image12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2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2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tags" Target="../tags/tag8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jpe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image" Target="../media/image27.svg"/><Relationship Id="rId76" Type="http://schemas.openxmlformats.org/officeDocument/2006/relationships/slideLayout" Target="../slideLayouts/slideLayout1.xml"/><Relationship Id="rId75" Type="http://schemas.openxmlformats.org/officeDocument/2006/relationships/tags" Target="../tags/tag72.xml"/><Relationship Id="rId74" Type="http://schemas.openxmlformats.org/officeDocument/2006/relationships/tags" Target="../tags/tag71.xml"/><Relationship Id="rId73" Type="http://schemas.openxmlformats.org/officeDocument/2006/relationships/tags" Target="../tags/tag70.xml"/><Relationship Id="rId72" Type="http://schemas.openxmlformats.org/officeDocument/2006/relationships/tags" Target="../tags/tag69.xml"/><Relationship Id="rId71" Type="http://schemas.openxmlformats.org/officeDocument/2006/relationships/tags" Target="../tags/tag68.xml"/><Relationship Id="rId70" Type="http://schemas.openxmlformats.org/officeDocument/2006/relationships/tags" Target="../tags/tag67.xml"/><Relationship Id="rId7" Type="http://schemas.openxmlformats.org/officeDocument/2006/relationships/image" Target="../media/image26.png"/><Relationship Id="rId69" Type="http://schemas.openxmlformats.org/officeDocument/2006/relationships/tags" Target="../tags/tag66.xml"/><Relationship Id="rId68" Type="http://schemas.openxmlformats.org/officeDocument/2006/relationships/tags" Target="../tags/tag65.xml"/><Relationship Id="rId67" Type="http://schemas.openxmlformats.org/officeDocument/2006/relationships/tags" Target="../tags/tag64.xml"/><Relationship Id="rId66" Type="http://schemas.openxmlformats.org/officeDocument/2006/relationships/tags" Target="../tags/tag63.xml"/><Relationship Id="rId65" Type="http://schemas.openxmlformats.org/officeDocument/2006/relationships/tags" Target="../tags/tag62.xml"/><Relationship Id="rId64" Type="http://schemas.openxmlformats.org/officeDocument/2006/relationships/tags" Target="../tags/tag61.xml"/><Relationship Id="rId63" Type="http://schemas.openxmlformats.org/officeDocument/2006/relationships/tags" Target="../tags/tag60.xml"/><Relationship Id="rId62" Type="http://schemas.openxmlformats.org/officeDocument/2006/relationships/tags" Target="../tags/tag59.xml"/><Relationship Id="rId61" Type="http://schemas.openxmlformats.org/officeDocument/2006/relationships/tags" Target="../tags/tag58.xml"/><Relationship Id="rId60" Type="http://schemas.openxmlformats.org/officeDocument/2006/relationships/tags" Target="../tags/tag57.xml"/><Relationship Id="rId6" Type="http://schemas.openxmlformats.org/officeDocument/2006/relationships/tags" Target="../tags/tag11.xml"/><Relationship Id="rId59" Type="http://schemas.openxmlformats.org/officeDocument/2006/relationships/tags" Target="../tags/tag56.xml"/><Relationship Id="rId58" Type="http://schemas.openxmlformats.org/officeDocument/2006/relationships/tags" Target="../tags/tag55.xml"/><Relationship Id="rId57" Type="http://schemas.openxmlformats.org/officeDocument/2006/relationships/tags" Target="../tags/tag54.xml"/><Relationship Id="rId56" Type="http://schemas.openxmlformats.org/officeDocument/2006/relationships/tags" Target="../tags/tag53.xml"/><Relationship Id="rId55" Type="http://schemas.openxmlformats.org/officeDocument/2006/relationships/tags" Target="../tags/tag52.xml"/><Relationship Id="rId54" Type="http://schemas.openxmlformats.org/officeDocument/2006/relationships/tags" Target="../tags/tag51.xml"/><Relationship Id="rId53" Type="http://schemas.openxmlformats.org/officeDocument/2006/relationships/tags" Target="../tags/tag50.xml"/><Relationship Id="rId52" Type="http://schemas.openxmlformats.org/officeDocument/2006/relationships/tags" Target="../tags/tag49.xml"/><Relationship Id="rId51" Type="http://schemas.openxmlformats.org/officeDocument/2006/relationships/tags" Target="../tags/tag48.xml"/><Relationship Id="rId50" Type="http://schemas.openxmlformats.org/officeDocument/2006/relationships/tags" Target="../tags/tag47.xml"/><Relationship Id="rId5" Type="http://schemas.openxmlformats.org/officeDocument/2006/relationships/image" Target="../media/image25.png"/><Relationship Id="rId49" Type="http://schemas.openxmlformats.org/officeDocument/2006/relationships/tags" Target="../tags/tag46.xml"/><Relationship Id="rId48" Type="http://schemas.openxmlformats.org/officeDocument/2006/relationships/tags" Target="../tags/tag45.xml"/><Relationship Id="rId47" Type="http://schemas.openxmlformats.org/officeDocument/2006/relationships/tags" Target="../tags/tag44.xml"/><Relationship Id="rId46" Type="http://schemas.openxmlformats.org/officeDocument/2006/relationships/tags" Target="../tags/tag43.xml"/><Relationship Id="rId45" Type="http://schemas.openxmlformats.org/officeDocument/2006/relationships/tags" Target="../tags/tag42.xml"/><Relationship Id="rId44" Type="http://schemas.openxmlformats.org/officeDocument/2006/relationships/tags" Target="../tags/tag41.xml"/><Relationship Id="rId43" Type="http://schemas.openxmlformats.org/officeDocument/2006/relationships/tags" Target="../tags/tag40.xml"/><Relationship Id="rId42" Type="http://schemas.openxmlformats.org/officeDocument/2006/relationships/tags" Target="../tags/tag39.xml"/><Relationship Id="rId41" Type="http://schemas.openxmlformats.org/officeDocument/2006/relationships/tags" Target="../tags/tag38.xml"/><Relationship Id="rId40" Type="http://schemas.openxmlformats.org/officeDocument/2006/relationships/tags" Target="../tags/tag37.xml"/><Relationship Id="rId4" Type="http://schemas.openxmlformats.org/officeDocument/2006/relationships/tags" Target="../tags/tag10.xml"/><Relationship Id="rId39" Type="http://schemas.openxmlformats.org/officeDocument/2006/relationships/tags" Target="../tags/tag36.xml"/><Relationship Id="rId38" Type="http://schemas.openxmlformats.org/officeDocument/2006/relationships/tags" Target="../tags/tag35.xml"/><Relationship Id="rId37" Type="http://schemas.openxmlformats.org/officeDocument/2006/relationships/tags" Target="../tags/tag34.xml"/><Relationship Id="rId36" Type="http://schemas.openxmlformats.org/officeDocument/2006/relationships/tags" Target="../tags/tag33.xml"/><Relationship Id="rId35" Type="http://schemas.openxmlformats.org/officeDocument/2006/relationships/tags" Target="../tags/tag32.xml"/><Relationship Id="rId34" Type="http://schemas.openxmlformats.org/officeDocument/2006/relationships/tags" Target="../tags/tag31.xml"/><Relationship Id="rId33" Type="http://schemas.openxmlformats.org/officeDocument/2006/relationships/tags" Target="../tags/tag30.xml"/><Relationship Id="rId32" Type="http://schemas.openxmlformats.org/officeDocument/2006/relationships/tags" Target="../tags/tag29.xml"/><Relationship Id="rId31" Type="http://schemas.openxmlformats.org/officeDocument/2006/relationships/tags" Target="../tags/tag28.xml"/><Relationship Id="rId30" Type="http://schemas.openxmlformats.org/officeDocument/2006/relationships/tags" Target="../tags/tag27.xml"/><Relationship Id="rId3" Type="http://schemas.openxmlformats.org/officeDocument/2006/relationships/tags" Target="../tags/tag9.xml"/><Relationship Id="rId29" Type="http://schemas.openxmlformats.org/officeDocument/2006/relationships/tags" Target="../tags/tag26.xml"/><Relationship Id="rId28" Type="http://schemas.openxmlformats.org/officeDocument/2006/relationships/tags" Target="../tags/tag25.xml"/><Relationship Id="rId27" Type="http://schemas.openxmlformats.org/officeDocument/2006/relationships/tags" Target="../tags/tag24.xml"/><Relationship Id="rId26" Type="http://schemas.openxmlformats.org/officeDocument/2006/relationships/tags" Target="../tags/tag23.xml"/><Relationship Id="rId25" Type="http://schemas.openxmlformats.org/officeDocument/2006/relationships/tags" Target="../tags/tag22.xml"/><Relationship Id="rId24" Type="http://schemas.openxmlformats.org/officeDocument/2006/relationships/tags" Target="../tags/tag21.xml"/><Relationship Id="rId23" Type="http://schemas.openxmlformats.org/officeDocument/2006/relationships/tags" Target="../tags/tag20.xml"/><Relationship Id="rId22" Type="http://schemas.openxmlformats.org/officeDocument/2006/relationships/tags" Target="../tags/tag19.xml"/><Relationship Id="rId21" Type="http://schemas.openxmlformats.org/officeDocument/2006/relationships/tags" Target="../tags/tag18.xml"/><Relationship Id="rId20" Type="http://schemas.openxmlformats.org/officeDocument/2006/relationships/tags" Target="../tags/tag17.xml"/><Relationship Id="rId2" Type="http://schemas.microsoft.com/office/2007/relationships/hdphoto" Target="../media/image3.wdp"/><Relationship Id="rId19" Type="http://schemas.openxmlformats.org/officeDocument/2006/relationships/tags" Target="../tags/tag16.xml"/><Relationship Id="rId18" Type="http://schemas.openxmlformats.org/officeDocument/2006/relationships/image" Target="../media/image33.svg"/><Relationship Id="rId17" Type="http://schemas.openxmlformats.org/officeDocument/2006/relationships/image" Target="../media/image32.png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image" Target="../media/image31.svg"/><Relationship Id="rId13" Type="http://schemas.openxmlformats.org/officeDocument/2006/relationships/image" Target="../media/image30.png"/><Relationship Id="rId12" Type="http://schemas.openxmlformats.org/officeDocument/2006/relationships/tags" Target="../tags/tag13.xml"/><Relationship Id="rId11" Type="http://schemas.openxmlformats.org/officeDocument/2006/relationships/image" Target="../media/image29.svg"/><Relationship Id="rId10" Type="http://schemas.openxmlformats.org/officeDocument/2006/relationships/image" Target="../media/image28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74.xml"/><Relationship Id="rId8" Type="http://schemas.openxmlformats.org/officeDocument/2006/relationships/tags" Target="../tags/tag73.xml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3" Type="http://schemas.openxmlformats.org/officeDocument/2006/relationships/image" Target="../media/image12.png"/><Relationship Id="rId2" Type="http://schemas.microsoft.com/office/2007/relationships/hdphoto" Target="../media/image3.wdp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75.xml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pic>
        <p:nvPicPr>
          <p:cNvPr id="9" name="图片 8" descr="游戏机里面的人物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3" r="24907"/>
          <a:stretch>
            <a:fillRect/>
          </a:stretch>
        </p:blipFill>
        <p:spPr>
          <a:xfrm>
            <a:off x="0" y="0"/>
            <a:ext cx="4279900" cy="6902450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8460253" y="3538274"/>
            <a:ext cx="3731747" cy="3319726"/>
          </a:xfrm>
          <a:custGeom>
            <a:avLst/>
            <a:gdLst>
              <a:gd name="connsiteX0" fmla="*/ 1972307 w 3731747"/>
              <a:gd name="connsiteY0" fmla="*/ 1792399 h 3319726"/>
              <a:gd name="connsiteX1" fmla="*/ 1920941 w 3731747"/>
              <a:gd name="connsiteY1" fmla="*/ 1815706 h 3319726"/>
              <a:gd name="connsiteX2" fmla="*/ 1620530 w 3731747"/>
              <a:gd name="connsiteY2" fmla="*/ 2417033 h 3319726"/>
              <a:gd name="connsiteX3" fmla="*/ 1920941 w 3731747"/>
              <a:gd name="connsiteY3" fmla="*/ 3201711 h 3319726"/>
              <a:gd name="connsiteX4" fmla="*/ 2380119 w 3731747"/>
              <a:gd name="connsiteY4" fmla="*/ 3201711 h 3319726"/>
              <a:gd name="connsiteX5" fmla="*/ 2546669 w 3731747"/>
              <a:gd name="connsiteY5" fmla="*/ 2692059 h 3319726"/>
              <a:gd name="connsiteX6" fmla="*/ 2306962 w 3731747"/>
              <a:gd name="connsiteY6" fmla="*/ 2252329 h 3319726"/>
              <a:gd name="connsiteX7" fmla="*/ 2148195 w 3731747"/>
              <a:gd name="connsiteY7" fmla="*/ 2058102 h 3319726"/>
              <a:gd name="connsiteX8" fmla="*/ 2042351 w 3731747"/>
              <a:gd name="connsiteY8" fmla="*/ 1843675 h 3319726"/>
              <a:gd name="connsiteX9" fmla="*/ 1972307 w 3731747"/>
              <a:gd name="connsiteY9" fmla="*/ 1792399 h 3319726"/>
              <a:gd name="connsiteX10" fmla="*/ 1808676 w 3731747"/>
              <a:gd name="connsiteY10" fmla="*/ 1237 h 3319726"/>
              <a:gd name="connsiteX11" fmla="*/ 1889810 w 3731747"/>
              <a:gd name="connsiteY11" fmla="*/ 13280 h 3319726"/>
              <a:gd name="connsiteX12" fmla="*/ 2499973 w 3731747"/>
              <a:gd name="connsiteY12" fmla="*/ 527593 h 3319726"/>
              <a:gd name="connsiteX13" fmla="*/ 2722557 w 3731747"/>
              <a:gd name="connsiteY13" fmla="*/ 1254779 h 3319726"/>
              <a:gd name="connsiteX14" fmla="*/ 2915567 w 3731747"/>
              <a:gd name="connsiteY14" fmla="*/ 945569 h 3319726"/>
              <a:gd name="connsiteX15" fmla="*/ 3047873 w 3731747"/>
              <a:gd name="connsiteY15" fmla="*/ 872540 h 3319726"/>
              <a:gd name="connsiteX16" fmla="*/ 3180179 w 3731747"/>
              <a:gd name="connsiteY16" fmla="*/ 945569 h 3319726"/>
              <a:gd name="connsiteX17" fmla="*/ 3541295 w 3731747"/>
              <a:gd name="connsiteY17" fmla="*/ 2152885 h 3319726"/>
              <a:gd name="connsiteX18" fmla="*/ 3022969 w 3731747"/>
              <a:gd name="connsiteY18" fmla="*/ 3201711 h 3319726"/>
              <a:gd name="connsiteX19" fmla="*/ 3731747 w 3731747"/>
              <a:gd name="connsiteY19" fmla="*/ 3201711 h 3319726"/>
              <a:gd name="connsiteX20" fmla="*/ 3731747 w 3731747"/>
              <a:gd name="connsiteY20" fmla="*/ 3319726 h 3319726"/>
              <a:gd name="connsiteX21" fmla="*/ 0 w 3731747"/>
              <a:gd name="connsiteY21" fmla="*/ 3319726 h 3319726"/>
              <a:gd name="connsiteX22" fmla="*/ 4675 w 3731747"/>
              <a:gd name="connsiteY22" fmla="*/ 3296760 h 3319726"/>
              <a:gd name="connsiteX23" fmla="*/ 148047 w 3731747"/>
              <a:gd name="connsiteY23" fmla="*/ 3201711 h 3319726"/>
              <a:gd name="connsiteX24" fmla="*/ 1099090 w 3731747"/>
              <a:gd name="connsiteY24" fmla="*/ 3201711 h 3319726"/>
              <a:gd name="connsiteX25" fmla="*/ 723965 w 3731747"/>
              <a:gd name="connsiteY25" fmla="*/ 2794611 h 3319726"/>
              <a:gd name="connsiteX26" fmla="*/ 1215830 w 3731747"/>
              <a:gd name="connsiteY26" fmla="*/ 1201949 h 3319726"/>
              <a:gd name="connsiteX27" fmla="*/ 1673452 w 3731747"/>
              <a:gd name="connsiteY27" fmla="*/ 181092 h 3319726"/>
              <a:gd name="connsiteX28" fmla="*/ 1731044 w 3731747"/>
              <a:gd name="connsiteY28" fmla="*/ 33479 h 3319726"/>
              <a:gd name="connsiteX29" fmla="*/ 1808676 w 3731747"/>
              <a:gd name="connsiteY29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731747" h="3319726">
                <a:moveTo>
                  <a:pt x="1972307" y="1792399"/>
                </a:moveTo>
                <a:cubicBezTo>
                  <a:pt x="1952072" y="1792399"/>
                  <a:pt x="1934950" y="1800168"/>
                  <a:pt x="1920941" y="1815706"/>
                </a:cubicBezTo>
                <a:cubicBezTo>
                  <a:pt x="1783966" y="1961765"/>
                  <a:pt x="1620530" y="2183961"/>
                  <a:pt x="1620530" y="2417033"/>
                </a:cubicBezTo>
                <a:cubicBezTo>
                  <a:pt x="1620530" y="2803934"/>
                  <a:pt x="1832219" y="3096051"/>
                  <a:pt x="1920941" y="3201711"/>
                </a:cubicBezTo>
                <a:lnTo>
                  <a:pt x="2380119" y="3201711"/>
                </a:lnTo>
                <a:cubicBezTo>
                  <a:pt x="2448607" y="3075851"/>
                  <a:pt x="2546669" y="2859871"/>
                  <a:pt x="2546669" y="2692059"/>
                </a:cubicBezTo>
                <a:cubicBezTo>
                  <a:pt x="2546669" y="2527354"/>
                  <a:pt x="2440824" y="2406157"/>
                  <a:pt x="2306962" y="2252329"/>
                </a:cubicBezTo>
                <a:cubicBezTo>
                  <a:pt x="2254040" y="2191730"/>
                  <a:pt x="2199561" y="2128023"/>
                  <a:pt x="2148195" y="2058102"/>
                </a:cubicBezTo>
                <a:cubicBezTo>
                  <a:pt x="2101499" y="1994395"/>
                  <a:pt x="2065699" y="1922920"/>
                  <a:pt x="2042351" y="1843675"/>
                </a:cubicBezTo>
                <a:cubicBezTo>
                  <a:pt x="2031455" y="1806384"/>
                  <a:pt x="1997211" y="1792399"/>
                  <a:pt x="1972307" y="1792399"/>
                </a:cubicBezTo>
                <a:close/>
                <a:moveTo>
                  <a:pt x="1808676" y="1237"/>
                </a:moveTo>
                <a:cubicBezTo>
                  <a:pt x="1836110" y="-2259"/>
                  <a:pt x="1864128" y="1626"/>
                  <a:pt x="1889810" y="13280"/>
                </a:cubicBezTo>
                <a:cubicBezTo>
                  <a:pt x="1905376" y="21049"/>
                  <a:pt x="2278945" y="190415"/>
                  <a:pt x="2499973" y="527593"/>
                </a:cubicBezTo>
                <a:cubicBezTo>
                  <a:pt x="2613600" y="703174"/>
                  <a:pt x="2683644" y="1001507"/>
                  <a:pt x="2722557" y="1254779"/>
                </a:cubicBezTo>
                <a:lnTo>
                  <a:pt x="2915567" y="945569"/>
                </a:lnTo>
                <a:cubicBezTo>
                  <a:pt x="2943585" y="900509"/>
                  <a:pt x="2993395" y="872540"/>
                  <a:pt x="3047873" y="872540"/>
                </a:cubicBezTo>
                <a:cubicBezTo>
                  <a:pt x="3100795" y="872540"/>
                  <a:pt x="3150605" y="900509"/>
                  <a:pt x="3180179" y="945569"/>
                </a:cubicBezTo>
                <a:cubicBezTo>
                  <a:pt x="3194187" y="968877"/>
                  <a:pt x="3541295" y="1531358"/>
                  <a:pt x="3541295" y="2152885"/>
                </a:cubicBezTo>
                <a:cubicBezTo>
                  <a:pt x="3541295" y="2710705"/>
                  <a:pt x="3314041" y="3004376"/>
                  <a:pt x="3022969" y="3201711"/>
                </a:cubicBezTo>
                <a:lnTo>
                  <a:pt x="3731747" y="3201711"/>
                </a:lnTo>
                <a:lnTo>
                  <a:pt x="3731747" y="3319726"/>
                </a:lnTo>
                <a:lnTo>
                  <a:pt x="0" y="3319726"/>
                </a:lnTo>
                <a:lnTo>
                  <a:pt x="4675" y="3296760"/>
                </a:lnTo>
                <a:cubicBezTo>
                  <a:pt x="28388" y="3241042"/>
                  <a:pt x="83840" y="3201711"/>
                  <a:pt x="148047" y="3201711"/>
                </a:cubicBezTo>
                <a:lnTo>
                  <a:pt x="1099090" y="3201711"/>
                </a:lnTo>
                <a:cubicBezTo>
                  <a:pt x="948106" y="3102266"/>
                  <a:pt x="808018" y="2970192"/>
                  <a:pt x="723965" y="2794611"/>
                </a:cubicBezTo>
                <a:cubicBezTo>
                  <a:pt x="450015" y="2218145"/>
                  <a:pt x="602555" y="1727139"/>
                  <a:pt x="1215830" y="1201949"/>
                </a:cubicBezTo>
                <a:cubicBezTo>
                  <a:pt x="1755948" y="740466"/>
                  <a:pt x="1676565" y="204399"/>
                  <a:pt x="1673452" y="181092"/>
                </a:cubicBezTo>
                <a:cubicBezTo>
                  <a:pt x="1664113" y="125154"/>
                  <a:pt x="1685904" y="67663"/>
                  <a:pt x="1731044" y="33479"/>
                </a:cubicBezTo>
                <a:cubicBezTo>
                  <a:pt x="1754392" y="15610"/>
                  <a:pt x="1781242" y="4733"/>
                  <a:pt x="1808676" y="1237"/>
                </a:cubicBezTo>
                <a:close/>
              </a:path>
            </a:pathLst>
          </a:custGeom>
          <a:solidFill>
            <a:srgbClr val="FFEA8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5111750" y="509270"/>
            <a:ext cx="61404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消防在心中</a:t>
            </a:r>
            <a:endParaRPr lang="zh-CN" altLang="en-US" sz="80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11750" y="1799590"/>
            <a:ext cx="614045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安全伴我行</a:t>
            </a:r>
            <a:endParaRPr lang="zh-CN" altLang="en-US" sz="80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951220" y="3360420"/>
            <a:ext cx="4149090" cy="480060"/>
            <a:chOff x="8250" y="6420"/>
            <a:chExt cx="6534" cy="756"/>
          </a:xfrm>
        </p:grpSpPr>
        <p:sp>
          <p:nvSpPr>
            <p:cNvPr id="4" name="矩形: 圆角 3"/>
            <p:cNvSpPr/>
            <p:nvPr/>
          </p:nvSpPr>
          <p:spPr>
            <a:xfrm>
              <a:off x="8250" y="6420"/>
              <a:ext cx="6535" cy="727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8250" y="6450"/>
              <a:ext cx="6535" cy="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en-US" sz="2400" b="1" dirty="0">
                  <a:solidFill>
                    <a:srgbClr val="BD2F13"/>
                  </a:solidFill>
                  <a:latin typeface="+mn-ea"/>
                </a:rPr>
                <a:t>消防安全知识主题班会</a:t>
              </a:r>
              <a:endParaRPr lang="zh-CN" altLang="en-US" sz="2400" b="1" dirty="0">
                <a:solidFill>
                  <a:srgbClr val="BD2F13"/>
                </a:solidFill>
                <a:latin typeface="+mn-ea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245225" y="4525645"/>
            <a:ext cx="3445510" cy="796290"/>
            <a:chOff x="9978" y="6971"/>
            <a:chExt cx="5426" cy="1254"/>
          </a:xfrm>
        </p:grpSpPr>
        <p:sp>
          <p:nvSpPr>
            <p:cNvPr id="7" name="文本框 6"/>
            <p:cNvSpPr txBox="1"/>
            <p:nvPr/>
          </p:nvSpPr>
          <p:spPr>
            <a:xfrm>
              <a:off x="9978" y="6971"/>
              <a:ext cx="542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dist"/>
              <a:r>
                <a:rPr lang="zh-CN" altLang="zh-CN" sz="2400" b="1" dirty="0">
                  <a:solidFill>
                    <a:schemeClr val="bg1"/>
                  </a:solidFill>
                  <a:latin typeface="+mn-ea"/>
                </a:rPr>
                <a:t>新北区奔牛实验小学</a:t>
              </a:r>
              <a:endParaRPr lang="zh-CN" altLang="zh-CN" sz="2400" b="1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4"/>
              </p:custDataLst>
            </p:nvPr>
          </p:nvSpPr>
          <p:spPr>
            <a:xfrm>
              <a:off x="10678" y="7581"/>
              <a:ext cx="3845" cy="64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dist"/>
              <a:r>
                <a:rPr lang="en-US" altLang="zh-CN" sz="2400" b="1" dirty="0">
                  <a:solidFill>
                    <a:schemeClr val="bg1"/>
                  </a:solidFill>
                  <a:latin typeface="+mn-ea"/>
                </a:rPr>
                <a:t>2023</a:t>
              </a: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年</a:t>
              </a:r>
              <a:r>
                <a:rPr lang="en-US" altLang="zh-CN" sz="2400" b="1" dirty="0">
                  <a:solidFill>
                    <a:schemeClr val="bg1"/>
                  </a:solidFill>
                  <a:latin typeface="+mn-ea"/>
                </a:rPr>
                <a:t>11</a:t>
              </a: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月</a:t>
              </a:r>
              <a:r>
                <a:rPr lang="en-US" altLang="zh-CN" sz="2400" b="1" dirty="0">
                  <a:solidFill>
                    <a:schemeClr val="bg1"/>
                  </a:solidFill>
                  <a:latin typeface="+mn-ea"/>
                </a:rPr>
                <a:t>9</a:t>
              </a:r>
              <a:r>
                <a:rPr lang="zh-CN" altLang="en-US" sz="2400" b="1" dirty="0">
                  <a:solidFill>
                    <a:schemeClr val="bg1"/>
                  </a:solidFill>
                  <a:latin typeface="+mn-ea"/>
                </a:rPr>
                <a:t>日</a:t>
              </a:r>
              <a:endParaRPr lang="zh-CN" altLang="en-US" sz="24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17475" y="117475"/>
            <a:ext cx="11957050" cy="66230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>
            <a:off x="10910041" y="5492749"/>
            <a:ext cx="1169509" cy="1247775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BD2F1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矩形: 圆角 3"/>
          <p:cNvSpPr/>
          <p:nvPr/>
        </p:nvSpPr>
        <p:spPr>
          <a:xfrm>
            <a:off x="117475" y="274792"/>
            <a:ext cx="111334" cy="379258"/>
          </a:xfrm>
          <a:prstGeom prst="roundRect">
            <a:avLst>
              <a:gd name="adj" fmla="val 0"/>
            </a:avLst>
          </a:prstGeom>
          <a:solidFill>
            <a:srgbClr val="FFEA8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275752" y="1040721"/>
            <a:ext cx="6021070" cy="1027430"/>
            <a:chOff x="1603713" y="948646"/>
            <a:chExt cx="6021070" cy="1027430"/>
          </a:xfrm>
        </p:grpSpPr>
        <p:sp>
          <p:nvSpPr>
            <p:cNvPr id="6" name="TextBox 1"/>
            <p:cNvSpPr txBox="1">
              <a:spLocks noChangeArrowheads="1"/>
            </p:cNvSpPr>
            <p:nvPr/>
          </p:nvSpPr>
          <p:spPr bwMode="auto">
            <a:xfrm>
              <a:off x="2437468" y="961346"/>
              <a:ext cx="5187315" cy="1014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4000" b="1" dirty="0">
                  <a:solidFill>
                    <a:srgbClr val="BD2F13"/>
                  </a:solidFill>
                  <a:latin typeface="楷体" panose="02010609060101010101" charset="-122"/>
                  <a:ea typeface="楷体" panose="02010609060101010101" charset="-122"/>
                </a:rPr>
                <a:t>遇到了火灾该怎么办？</a:t>
              </a:r>
              <a:endParaRPr lang="zh-CN" altLang="en-US" sz="40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7" name="图片 6" descr="图片包含 游戏机&#10;&#10;描述已自动生成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603713" y="948646"/>
              <a:ext cx="1014468" cy="1014468"/>
            </a:xfrm>
            <a:prstGeom prst="rect">
              <a:avLst/>
            </a:prstGeom>
          </p:spPr>
        </p:pic>
      </p:grp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362199" y="2447017"/>
            <a:ext cx="5601076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）火灾时不能钻到阁楼、床底、大橱柜内。火势不大时，要披上浸湿的衣服向外冲； </a:t>
            </a:r>
            <a:endParaRPr lang="zh-CN" altLang="en-US" sz="2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5362199" y="4244362"/>
            <a:ext cx="5601076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）浓烟弥漫时，用湿毛巾捂住嘴巴和鼻子，压低身子，手、肘、膝盖要紧靠地面，沿墙壁边缘爬行逃生； </a:t>
            </a:r>
            <a:endParaRPr lang="zh-CN" altLang="en-US" sz="2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2" name="图片 11" descr="图片包含 桌子, 一对, 女人, 蛋糕&#10;&#10;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116617" y="2308282"/>
            <a:ext cx="3941158" cy="3941158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2255" y="211455"/>
            <a:ext cx="2313305" cy="84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40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rPr>
              <a:t>火灾应对</a:t>
            </a:r>
            <a:endParaRPr lang="zh-CN" altLang="en-US" sz="4000" b="1" dirty="0">
              <a:solidFill>
                <a:srgbClr val="BD2F13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17475" y="117475"/>
            <a:ext cx="11957050" cy="66230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>
            <a:off x="10910041" y="5492749"/>
            <a:ext cx="1169509" cy="1247775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BD2F1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矩形: 圆角 3"/>
          <p:cNvSpPr/>
          <p:nvPr/>
        </p:nvSpPr>
        <p:spPr>
          <a:xfrm>
            <a:off x="117475" y="274792"/>
            <a:ext cx="111334" cy="379258"/>
          </a:xfrm>
          <a:prstGeom prst="roundRect">
            <a:avLst>
              <a:gd name="adj" fmla="val 0"/>
            </a:avLst>
          </a:prstGeom>
          <a:solidFill>
            <a:srgbClr val="FFEA8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275752" y="1262971"/>
            <a:ext cx="5907405" cy="1151255"/>
            <a:chOff x="1603713" y="948646"/>
            <a:chExt cx="5907405" cy="1151255"/>
          </a:xfrm>
        </p:grpSpPr>
        <p:sp>
          <p:nvSpPr>
            <p:cNvPr id="6" name="TextBox 1"/>
            <p:cNvSpPr txBox="1">
              <a:spLocks noChangeArrowheads="1"/>
            </p:cNvSpPr>
            <p:nvPr/>
          </p:nvSpPr>
          <p:spPr bwMode="auto">
            <a:xfrm>
              <a:off x="2437468" y="1177881"/>
              <a:ext cx="5073650" cy="922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BD2F13"/>
                  </a:solidFill>
                  <a:latin typeface="楷体" panose="02010609060101010101" charset="-122"/>
                  <a:ea typeface="楷体" panose="02010609060101010101" charset="-122"/>
                </a:rPr>
                <a:t>遇到了火灾该怎么办？</a:t>
              </a:r>
              <a:endParaRPr lang="zh-CN" altLang="en-US" sz="36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7" name="图片 6" descr="图片包含 游戏机&#10;&#10;描述已自动生成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603713" y="948646"/>
              <a:ext cx="1014468" cy="1014468"/>
            </a:xfrm>
            <a:prstGeom prst="rect">
              <a:avLst/>
            </a:prstGeom>
          </p:spPr>
        </p:pic>
      </p:grp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487713" y="2902486"/>
            <a:ext cx="560107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）若身上已着火</a:t>
            </a:r>
            <a:r>
              <a:rPr lang="zh-CN" altLang="en-US" sz="2800" b="1" dirty="0">
                <a:solidFill>
                  <a:srgbClr val="BD2F1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不可乱跑</a:t>
            </a:r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，要就地打滚使火熄灭；</a:t>
            </a:r>
            <a:endParaRPr lang="zh-CN" altLang="en-US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487713" y="4465493"/>
            <a:ext cx="5601076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）遇火灾</a:t>
            </a:r>
            <a:r>
              <a:rPr lang="zh-CN" altLang="en-US" sz="2800" b="1" dirty="0">
                <a:solidFill>
                  <a:srgbClr val="BD2F13"/>
                </a:solidFill>
                <a:latin typeface="宋体" panose="02010600030101010101" pitchFamily="2" charset="-122"/>
                <a:cs typeface="宋体" panose="02010600030101010101" pitchFamily="2" charset="-122"/>
              </a:rPr>
              <a:t>不可乘坐电梯</a:t>
            </a:r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，要向安全出口方向逃生； </a:t>
            </a:r>
            <a:endParaRPr lang="zh-CN" altLang="en-US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2" name="图片 11" descr="卡通人物&#10;&#10;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384064" y="2310639"/>
            <a:ext cx="3905256" cy="3905256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2255" y="211455"/>
            <a:ext cx="2313305" cy="84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40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rPr>
              <a:t>火灾应对</a:t>
            </a:r>
            <a:endParaRPr lang="zh-CN" altLang="en-US" sz="4000" b="1" dirty="0">
              <a:solidFill>
                <a:srgbClr val="BD2F13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17475" y="117475"/>
            <a:ext cx="11957050" cy="66230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>
            <a:off x="10910041" y="5492749"/>
            <a:ext cx="1169509" cy="1247775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BD2F1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矩形: 圆角 3"/>
          <p:cNvSpPr/>
          <p:nvPr/>
        </p:nvSpPr>
        <p:spPr>
          <a:xfrm>
            <a:off x="117475" y="274792"/>
            <a:ext cx="111334" cy="379258"/>
          </a:xfrm>
          <a:prstGeom prst="roundRect">
            <a:avLst>
              <a:gd name="adj" fmla="val 0"/>
            </a:avLst>
          </a:prstGeom>
          <a:solidFill>
            <a:srgbClr val="FFEA8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275752" y="1335361"/>
            <a:ext cx="5068570" cy="1014468"/>
            <a:chOff x="1603713" y="948646"/>
            <a:chExt cx="5068570" cy="1014468"/>
          </a:xfrm>
        </p:grpSpPr>
        <p:sp>
          <p:nvSpPr>
            <p:cNvPr id="6" name="TextBox 1"/>
            <p:cNvSpPr txBox="1">
              <a:spLocks noChangeArrowheads="1"/>
            </p:cNvSpPr>
            <p:nvPr/>
          </p:nvSpPr>
          <p:spPr bwMode="auto">
            <a:xfrm>
              <a:off x="2437468" y="1017226"/>
              <a:ext cx="4234815" cy="829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1" dirty="0">
                  <a:solidFill>
                    <a:srgbClr val="BD2F13"/>
                  </a:solidFill>
                  <a:latin typeface="楷体" panose="02010609060101010101" charset="-122"/>
                  <a:ea typeface="楷体" panose="02010609060101010101" charset="-122"/>
                </a:rPr>
                <a:t>遇到了火灾该怎么办？</a:t>
              </a:r>
              <a:endParaRPr lang="zh-CN" altLang="en-US" sz="32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7" name="图片 6" descr="图片包含 游戏机&#10;&#10;描述已自动生成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603713" y="948646"/>
              <a:ext cx="1014468" cy="1014468"/>
            </a:xfrm>
            <a:prstGeom prst="rect">
              <a:avLst/>
            </a:prstGeom>
          </p:spPr>
        </p:pic>
      </p:grp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275715" y="2529840"/>
            <a:ext cx="6116955" cy="332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） 千万不要盲目跳楼，可利用疏散楼梯、阳台、排水管等逃生，或把床单、被套撕成条状连成绳索，紧栓在窗框、等固定物上，顺绳滑下，到未着火的楼层脱离险境； </a:t>
            </a:r>
            <a:endParaRPr lang="zh-CN" altLang="en-US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102" y="969832"/>
            <a:ext cx="3028538" cy="5183318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2255" y="211455"/>
            <a:ext cx="2313305" cy="84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40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rPr>
              <a:t>火灾应对</a:t>
            </a:r>
            <a:endParaRPr lang="zh-CN" altLang="en-US" sz="4000" b="1" dirty="0">
              <a:solidFill>
                <a:srgbClr val="BD2F13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17475" y="117475"/>
            <a:ext cx="11957050" cy="66230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>
            <a:off x="10910041" y="5492749"/>
            <a:ext cx="1169509" cy="1247775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BD2F1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矩形: 圆角 3"/>
          <p:cNvSpPr/>
          <p:nvPr/>
        </p:nvSpPr>
        <p:spPr>
          <a:xfrm>
            <a:off x="117475" y="274792"/>
            <a:ext cx="111334" cy="379258"/>
          </a:xfrm>
          <a:prstGeom prst="roundRect">
            <a:avLst>
              <a:gd name="adj" fmla="val 0"/>
            </a:avLst>
          </a:prstGeom>
          <a:solidFill>
            <a:srgbClr val="FFEA8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275752" y="1104221"/>
            <a:ext cx="4981237" cy="1058886"/>
            <a:chOff x="1603713" y="948646"/>
            <a:chExt cx="4981237" cy="1058886"/>
          </a:xfrm>
        </p:grpSpPr>
        <p:sp>
          <p:nvSpPr>
            <p:cNvPr id="6" name="TextBox 1"/>
            <p:cNvSpPr txBox="1">
              <a:spLocks noChangeArrowheads="1"/>
            </p:cNvSpPr>
            <p:nvPr/>
          </p:nvSpPr>
          <p:spPr bwMode="auto">
            <a:xfrm>
              <a:off x="2437205" y="1177587"/>
              <a:ext cx="4147745" cy="829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1" dirty="0">
                  <a:solidFill>
                    <a:srgbClr val="BD2F13"/>
                  </a:solidFill>
                  <a:latin typeface="楷体" panose="02010609060101010101" charset="-122"/>
                  <a:ea typeface="楷体" panose="02010609060101010101" charset="-122"/>
                </a:rPr>
                <a:t>遇到了火灾该怎么办？</a:t>
              </a:r>
              <a:endParaRPr lang="zh-CN" altLang="en-US" sz="32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7" name="图片 6" descr="图片包含 游戏机&#10;&#10;描述已自动生成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603713" y="948646"/>
              <a:ext cx="1014468" cy="1014468"/>
            </a:xfrm>
            <a:prstGeom prst="rect">
              <a:avLst/>
            </a:prstGeom>
          </p:spPr>
        </p:pic>
      </p:grp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097280" y="2316480"/>
            <a:ext cx="6142990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）若逃生之路被火封锁，在无奈的情况下，退回室内，最好在卫生间关闭门窗</a:t>
            </a:r>
            <a:r>
              <a:rPr lang="en-US" altLang="zh-CN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,</a:t>
            </a:r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不断向门窗浇水； </a:t>
            </a:r>
            <a:endParaRPr lang="zh-CN" altLang="en-US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097280" y="4240530"/>
            <a:ext cx="6142990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7</a:t>
            </a:r>
            <a:r>
              <a:rPr lang="zh-CN" altLang="en-US" sz="2800" b="1" dirty="0">
                <a:latin typeface="宋体" panose="02010600030101010101" pitchFamily="2" charset="-122"/>
                <a:cs typeface="宋体" panose="02010600030101010101" pitchFamily="2" charset="-122"/>
              </a:rPr>
              <a:t>）处在高层建筑被火围困时，要赶快向室外抛沙发垫、枕头等小物品，夜间则打手电，发出求救信号。</a:t>
            </a:r>
            <a:endParaRPr lang="zh-CN" altLang="en-US" sz="28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12" name="图片 11" descr="图片包含 游戏机, 狗&#10;&#10;描述已自动生成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770187" y="1796063"/>
            <a:ext cx="3115732" cy="4418108"/>
          </a:xfrm>
          <a:prstGeom prst="rect">
            <a:avLst/>
          </a:prstGeom>
        </p:spPr>
      </p:pic>
      <p:sp>
        <p:nvSpPr>
          <p:cNvPr id="13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62255" y="211455"/>
            <a:ext cx="2313305" cy="84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40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rPr>
              <a:t>火灾应对</a:t>
            </a:r>
            <a:endParaRPr lang="zh-CN" altLang="en-US" sz="4000" b="1" dirty="0">
              <a:solidFill>
                <a:srgbClr val="BD2F13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17475" y="117475"/>
            <a:ext cx="11957050" cy="66230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>
            <a:off x="10910041" y="5492749"/>
            <a:ext cx="1169509" cy="1247775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BD2F1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矩形: 圆角 3"/>
          <p:cNvSpPr/>
          <p:nvPr/>
        </p:nvSpPr>
        <p:spPr>
          <a:xfrm>
            <a:off x="117475" y="274792"/>
            <a:ext cx="111334" cy="379258"/>
          </a:xfrm>
          <a:prstGeom prst="roundRect">
            <a:avLst>
              <a:gd name="adj" fmla="val 0"/>
            </a:avLst>
          </a:prstGeom>
          <a:solidFill>
            <a:srgbClr val="FFEA8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275752" y="977221"/>
            <a:ext cx="6461760" cy="1014468"/>
            <a:chOff x="1603713" y="948646"/>
            <a:chExt cx="6461760" cy="1014468"/>
          </a:xfrm>
        </p:grpSpPr>
        <p:sp>
          <p:nvSpPr>
            <p:cNvPr id="6" name="TextBox 1"/>
            <p:cNvSpPr txBox="1">
              <a:spLocks noChangeArrowheads="1"/>
            </p:cNvSpPr>
            <p:nvPr/>
          </p:nvSpPr>
          <p:spPr bwMode="auto">
            <a:xfrm>
              <a:off x="2437468" y="1024846"/>
              <a:ext cx="5628005" cy="829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1" dirty="0">
                  <a:solidFill>
                    <a:srgbClr val="BD2F13"/>
                  </a:solidFill>
                  <a:latin typeface="楷体" panose="02010609060101010101" charset="-122"/>
                  <a:ea typeface="楷体" panose="02010609060101010101" charset="-122"/>
                </a:rPr>
                <a:t>认识校园里的消防设施设备</a:t>
              </a:r>
              <a:endParaRPr lang="zh-CN" altLang="en-US" sz="32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7" name="图片 6" descr="图片包含 游戏机&#10;&#10;描述已自动生成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603713" y="948646"/>
              <a:ext cx="1014468" cy="1014468"/>
            </a:xfrm>
            <a:prstGeom prst="rect">
              <a:avLst/>
            </a:prstGeom>
          </p:spPr>
        </p:pic>
      </p:grp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392680" y="5575935"/>
            <a:ext cx="3064510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rPr>
              <a:t>消防应急照明灯</a:t>
            </a:r>
            <a:endParaRPr lang="zh-CN" altLang="en-US" sz="2800" b="1" dirty="0">
              <a:solidFill>
                <a:srgbClr val="BD2F13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" descr="621413181_a1a65cd0182f444299dd2e3d3c592b9f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835150" y="2229309"/>
            <a:ext cx="3824097" cy="3217451"/>
          </a:xfrm>
          <a:custGeom>
            <a:avLst/>
            <a:gdLst>
              <a:gd name="connsiteX0" fmla="*/ 0 w 4265613"/>
              <a:gd name="connsiteY0" fmla="*/ 0 h 3588926"/>
              <a:gd name="connsiteX1" fmla="*/ 4265613 w 4265613"/>
              <a:gd name="connsiteY1" fmla="*/ 0 h 3588926"/>
              <a:gd name="connsiteX2" fmla="*/ 4265613 w 4265613"/>
              <a:gd name="connsiteY2" fmla="*/ 3588926 h 3588926"/>
              <a:gd name="connsiteX3" fmla="*/ 0 w 4265613"/>
              <a:gd name="connsiteY3" fmla="*/ 3588926 h 358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65613" h="3588926">
                <a:moveTo>
                  <a:pt x="0" y="0"/>
                </a:moveTo>
                <a:lnTo>
                  <a:pt x="4265613" y="0"/>
                </a:lnTo>
                <a:lnTo>
                  <a:pt x="4265613" y="3588926"/>
                </a:lnTo>
                <a:lnTo>
                  <a:pt x="0" y="3588926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200722814362323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408579" y="2175719"/>
            <a:ext cx="2527188" cy="332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890510" y="5575935"/>
            <a:ext cx="1846580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rPr>
              <a:t>消防栓箱</a:t>
            </a:r>
            <a:endParaRPr lang="zh-CN" altLang="en-US" sz="2800" b="1" dirty="0">
              <a:solidFill>
                <a:srgbClr val="BD2F13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2255" y="211455"/>
            <a:ext cx="2313305" cy="84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40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rPr>
              <a:t>火灾应对</a:t>
            </a:r>
            <a:endParaRPr lang="zh-CN" altLang="en-US" sz="4000" b="1" dirty="0">
              <a:solidFill>
                <a:srgbClr val="BD2F13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17475" y="117475"/>
            <a:ext cx="11957050" cy="66230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>
            <a:off x="10910041" y="5492749"/>
            <a:ext cx="1169509" cy="1247775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BD2F1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矩形: 圆角 3"/>
          <p:cNvSpPr/>
          <p:nvPr/>
        </p:nvSpPr>
        <p:spPr>
          <a:xfrm>
            <a:off x="117475" y="274792"/>
            <a:ext cx="111334" cy="379258"/>
          </a:xfrm>
          <a:prstGeom prst="roundRect">
            <a:avLst>
              <a:gd name="adj" fmla="val 0"/>
            </a:avLst>
          </a:prstGeom>
          <a:solidFill>
            <a:srgbClr val="FFEA8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275752" y="977221"/>
            <a:ext cx="6269355" cy="1014468"/>
            <a:chOff x="1603713" y="948646"/>
            <a:chExt cx="6269355" cy="1014468"/>
          </a:xfrm>
        </p:grpSpPr>
        <p:sp>
          <p:nvSpPr>
            <p:cNvPr id="6" name="TextBox 1"/>
            <p:cNvSpPr txBox="1">
              <a:spLocks noChangeArrowheads="1"/>
            </p:cNvSpPr>
            <p:nvPr/>
          </p:nvSpPr>
          <p:spPr bwMode="auto">
            <a:xfrm>
              <a:off x="2437468" y="1078821"/>
              <a:ext cx="5435600" cy="829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1" dirty="0">
                  <a:solidFill>
                    <a:srgbClr val="BD2F13"/>
                  </a:solidFill>
                  <a:latin typeface="楷体" panose="02010609060101010101" charset="-122"/>
                  <a:ea typeface="楷体" panose="02010609060101010101" charset="-122"/>
                </a:rPr>
                <a:t>认识校园里的消防设施设备</a:t>
              </a:r>
              <a:endParaRPr lang="zh-CN" altLang="en-US" sz="32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7" name="图片 6" descr="图片包含 游戏机&#10;&#10;描述已自动生成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603713" y="948646"/>
              <a:ext cx="1014468" cy="1014468"/>
            </a:xfrm>
            <a:prstGeom prst="rect">
              <a:avLst/>
            </a:prstGeom>
          </p:spPr>
        </p:pic>
      </p:grp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2888615" y="5477510"/>
            <a:ext cx="178498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rPr>
              <a:t>消防水枪</a:t>
            </a:r>
            <a:endParaRPr lang="zh-CN" altLang="en-US" sz="2800" b="1" dirty="0">
              <a:solidFill>
                <a:srgbClr val="BD2F13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7306310" y="5477510"/>
            <a:ext cx="212661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rPr>
              <a:t>消防栓接口</a:t>
            </a:r>
            <a:endParaRPr lang="zh-CN" altLang="en-US" sz="2800" b="1" dirty="0">
              <a:solidFill>
                <a:srgbClr val="BD2F13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2" name="Picture 12" descr="u=3188500889,3022589964&amp;fm=23&amp;gp=0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846888" y="2392561"/>
            <a:ext cx="2792412" cy="279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 descr="u=1846154677,4138427871&amp;fm=23&amp;gp=0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92588" y="2518087"/>
            <a:ext cx="2541361" cy="254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62255" y="211455"/>
            <a:ext cx="2313305" cy="84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40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rPr>
              <a:t>火灾应对</a:t>
            </a:r>
            <a:endParaRPr lang="zh-CN" altLang="en-US" sz="4000" b="1" dirty="0">
              <a:solidFill>
                <a:srgbClr val="BD2F13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17475" y="117475"/>
            <a:ext cx="11957050" cy="66230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>
            <a:off x="10910041" y="5492749"/>
            <a:ext cx="1169509" cy="1247775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BD2F1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矩形: 圆角 3"/>
          <p:cNvSpPr/>
          <p:nvPr/>
        </p:nvSpPr>
        <p:spPr>
          <a:xfrm>
            <a:off x="117475" y="274792"/>
            <a:ext cx="111334" cy="379258"/>
          </a:xfrm>
          <a:prstGeom prst="roundRect">
            <a:avLst>
              <a:gd name="adj" fmla="val 0"/>
            </a:avLst>
          </a:prstGeom>
          <a:solidFill>
            <a:srgbClr val="FFEA8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/>
          <a:srcRect b="9419"/>
          <a:stretch>
            <a:fillRect/>
          </a:stretch>
        </p:blipFill>
        <p:spPr>
          <a:xfrm>
            <a:off x="1660863" y="2609821"/>
            <a:ext cx="2457450" cy="22260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714877" y="2524096"/>
            <a:ext cx="2838448" cy="2311726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832610" y="5349240"/>
            <a:ext cx="213804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rPr>
              <a:t>干粉灭火器</a:t>
            </a:r>
            <a:endParaRPr lang="zh-CN" altLang="en-US" sz="2800" b="1" dirty="0">
              <a:solidFill>
                <a:srgbClr val="BD2F13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076825" y="5349240"/>
            <a:ext cx="213804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rPr>
              <a:t>泡沫灭火器</a:t>
            </a:r>
            <a:endParaRPr lang="zh-CN" altLang="en-US" sz="2800" b="1" dirty="0">
              <a:solidFill>
                <a:srgbClr val="BD2F13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301990" y="5349240"/>
            <a:ext cx="213804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rPr>
              <a:t>二氧化碳灭</a:t>
            </a:r>
            <a:endParaRPr lang="zh-CN" altLang="en-US" sz="2800" b="1" dirty="0">
              <a:solidFill>
                <a:srgbClr val="BD2F13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203" y="2521619"/>
            <a:ext cx="2286198" cy="231668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275752" y="1097871"/>
            <a:ext cx="6032500" cy="1014468"/>
            <a:chOff x="1603713" y="948646"/>
            <a:chExt cx="6032500" cy="1014468"/>
          </a:xfrm>
        </p:grpSpPr>
        <p:sp>
          <p:nvSpPr>
            <p:cNvPr id="15" name="TextBox 1"/>
            <p:cNvSpPr txBox="1">
              <a:spLocks noChangeArrowheads="1"/>
            </p:cNvSpPr>
            <p:nvPr/>
          </p:nvSpPr>
          <p:spPr bwMode="auto">
            <a:xfrm>
              <a:off x="2437468" y="1087076"/>
              <a:ext cx="5198745" cy="829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1" dirty="0">
                  <a:solidFill>
                    <a:srgbClr val="BD2F13"/>
                  </a:solidFill>
                  <a:latin typeface="楷体" panose="02010609060101010101" charset="-122"/>
                  <a:ea typeface="楷体" panose="02010609060101010101" charset="-122"/>
                </a:rPr>
                <a:t>认识校园里的消防设施设备</a:t>
              </a:r>
              <a:endParaRPr lang="zh-CN" altLang="en-US" sz="32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16" name="图片 15" descr="图片包含 游戏机&#10;&#10;描述已自动生成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603713" y="948646"/>
              <a:ext cx="1014468" cy="1014468"/>
            </a:xfrm>
            <a:prstGeom prst="rect">
              <a:avLst/>
            </a:prstGeom>
          </p:spPr>
        </p:pic>
      </p:grpSp>
      <p:sp>
        <p:nvSpPr>
          <p:cNvPr id="17" name="TextBox 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62255" y="211455"/>
            <a:ext cx="2313305" cy="84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40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rPr>
              <a:t>火灾应对</a:t>
            </a:r>
            <a:endParaRPr lang="zh-CN" altLang="en-US" sz="4000" b="1" dirty="0">
              <a:solidFill>
                <a:srgbClr val="BD2F13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17475" y="117475"/>
            <a:ext cx="11957050" cy="66230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>
            <a:off x="10910041" y="5492749"/>
            <a:ext cx="1169509" cy="1247775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BD2F1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矩形: 圆角 3"/>
          <p:cNvSpPr/>
          <p:nvPr/>
        </p:nvSpPr>
        <p:spPr>
          <a:xfrm>
            <a:off x="117475" y="274792"/>
            <a:ext cx="111334" cy="379258"/>
          </a:xfrm>
          <a:prstGeom prst="roundRect">
            <a:avLst>
              <a:gd name="adj" fmla="val 0"/>
            </a:avLst>
          </a:prstGeom>
          <a:solidFill>
            <a:srgbClr val="FFEA8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798830" y="341630"/>
            <a:ext cx="3058795" cy="5518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p>
            <a:pPr algn="dist">
              <a:lnSpc>
                <a:spcPct val="120000"/>
              </a:lnSpc>
            </a:pPr>
            <a:r>
              <a:rPr lang="zh-CN" altLang="en-US" sz="3200" b="1" spc="12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灭火器使用方法</a:t>
            </a:r>
            <a:endParaRPr lang="zh-CN" altLang="en-US" sz="3200" b="1" spc="12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14" name="图片 1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57790" y="383526"/>
            <a:ext cx="396648" cy="503597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组合 11"/>
          <p:cNvGrpSpPr/>
          <p:nvPr/>
        </p:nvGrpSpPr>
        <p:grpSpPr>
          <a:xfrm>
            <a:off x="684530" y="1520190"/>
            <a:ext cx="10821670" cy="1810385"/>
            <a:chOff x="1078" y="2784"/>
            <a:chExt cx="17042" cy="2851"/>
          </a:xfrm>
        </p:grpSpPr>
        <p:pic>
          <p:nvPicPr>
            <p:cNvPr id="24" name="图形 2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00" y="2797"/>
              <a:ext cx="3791" cy="2839"/>
            </a:xfrm>
            <a:prstGeom prst="rect">
              <a:avLst/>
            </a:prstGeom>
          </p:spPr>
        </p:pic>
        <p:pic>
          <p:nvPicPr>
            <p:cNvPr id="26" name="图形 25"/>
            <p:cNvPicPr/>
            <p:nvPr>
              <p:custDataLst>
                <p:tags r:id="rId9"/>
              </p:custDataLst>
            </p:nvPr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21" y="2797"/>
              <a:ext cx="3779" cy="2839"/>
            </a:xfrm>
            <a:prstGeom prst="rect">
              <a:avLst/>
            </a:prstGeom>
          </p:spPr>
        </p:pic>
        <p:pic>
          <p:nvPicPr>
            <p:cNvPr id="28" name="图形 2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4343" y="2797"/>
              <a:ext cx="3764" cy="2839"/>
            </a:xfrm>
            <a:prstGeom prst="rect">
              <a:avLst/>
            </a:prstGeom>
          </p:spPr>
        </p:pic>
        <p:sp>
          <p:nvSpPr>
            <p:cNvPr id="30" name="矩形: 圆角 29"/>
            <p:cNvSpPr/>
            <p:nvPr>
              <p:custDataLst>
                <p:tags r:id="rId15"/>
              </p:custDataLst>
            </p:nvPr>
          </p:nvSpPr>
          <p:spPr>
            <a:xfrm>
              <a:off x="1078" y="2797"/>
              <a:ext cx="3779" cy="283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E821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1670" y="2784"/>
              <a:ext cx="16451" cy="2838"/>
              <a:chOff x="1670" y="2797"/>
              <a:chExt cx="16451" cy="2838"/>
            </a:xfrm>
          </p:grpSpPr>
          <p:pic>
            <p:nvPicPr>
              <p:cNvPr id="22" name="图形 21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670" y="2797"/>
                <a:ext cx="2676" cy="2839"/>
              </a:xfrm>
              <a:prstGeom prst="rect">
                <a:avLst/>
              </a:prstGeom>
            </p:spPr>
          </p:pic>
          <p:sp>
            <p:nvSpPr>
              <p:cNvPr id="44" name="矩形: 圆角 43"/>
              <p:cNvSpPr/>
              <p:nvPr>
                <p:custDataLst>
                  <p:tags r:id="rId19"/>
                </p:custDataLst>
              </p:nvPr>
            </p:nvSpPr>
            <p:spPr>
              <a:xfrm>
                <a:off x="5500" y="2797"/>
                <a:ext cx="3779" cy="2839"/>
              </a:xfrm>
              <a:prstGeom prst="roundRect">
                <a:avLst>
                  <a:gd name="adj" fmla="val 0"/>
                </a:avLst>
              </a:prstGeom>
              <a:noFill/>
              <a:ln>
                <a:solidFill>
                  <a:srgbClr val="E821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矩形: 圆角 44"/>
              <p:cNvSpPr/>
              <p:nvPr>
                <p:custDataLst>
                  <p:tags r:id="rId20"/>
                </p:custDataLst>
              </p:nvPr>
            </p:nvSpPr>
            <p:spPr>
              <a:xfrm>
                <a:off x="9921" y="2797"/>
                <a:ext cx="3779" cy="2839"/>
              </a:xfrm>
              <a:prstGeom prst="roundRect">
                <a:avLst>
                  <a:gd name="adj" fmla="val 0"/>
                </a:avLst>
              </a:prstGeom>
              <a:noFill/>
              <a:ln>
                <a:solidFill>
                  <a:srgbClr val="E821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矩形: 圆角 45"/>
              <p:cNvSpPr/>
              <p:nvPr>
                <p:custDataLst>
                  <p:tags r:id="rId21"/>
                </p:custDataLst>
              </p:nvPr>
            </p:nvSpPr>
            <p:spPr>
              <a:xfrm>
                <a:off x="14343" y="2797"/>
                <a:ext cx="3779" cy="2839"/>
              </a:xfrm>
              <a:prstGeom prst="roundRect">
                <a:avLst>
                  <a:gd name="adj" fmla="val 0"/>
                </a:avLst>
              </a:prstGeom>
              <a:noFill/>
              <a:ln>
                <a:solidFill>
                  <a:srgbClr val="E8210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62" name="组合 61"/>
              <p:cNvGrpSpPr/>
              <p:nvPr/>
            </p:nvGrpSpPr>
            <p:grpSpPr>
              <a:xfrm>
                <a:off x="4776" y="3814"/>
                <a:ext cx="805" cy="805"/>
                <a:chOff x="3008155" y="2619965"/>
                <a:chExt cx="511380" cy="511380"/>
              </a:xfrm>
            </p:grpSpPr>
            <p:sp>
              <p:nvSpPr>
                <p:cNvPr id="29" name="椭圆 28"/>
                <p:cNvSpPr/>
                <p:nvPr>
                  <p:custDataLst>
                    <p:tags r:id="rId22"/>
                  </p:custDataLst>
                </p:nvPr>
              </p:nvSpPr>
              <p:spPr>
                <a:xfrm>
                  <a:off x="3008155" y="2619965"/>
                  <a:ext cx="511380" cy="51138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E82104"/>
                  </a:solidFill>
                </a:ln>
                <a:effectLst>
                  <a:outerShdw dist="38100" dir="10800000" algn="r" rotWithShape="0">
                    <a:srgbClr val="FFC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箭头: V 形 59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3144579" y="2720512"/>
                  <a:ext cx="238532" cy="310286"/>
                </a:xfrm>
                <a:prstGeom prst="chevron">
                  <a:avLst>
                    <a:gd name="adj" fmla="val 59831"/>
                  </a:avLst>
                </a:prstGeom>
                <a:solidFill>
                  <a:srgbClr val="E8210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5" name="组合 64"/>
              <p:cNvGrpSpPr/>
              <p:nvPr/>
            </p:nvGrpSpPr>
            <p:grpSpPr>
              <a:xfrm>
                <a:off x="9197" y="3814"/>
                <a:ext cx="805" cy="805"/>
                <a:chOff x="3008155" y="2619965"/>
                <a:chExt cx="511380" cy="511380"/>
              </a:xfrm>
            </p:grpSpPr>
            <p:sp>
              <p:nvSpPr>
                <p:cNvPr id="66" name="椭圆 65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3008155" y="2619965"/>
                  <a:ext cx="511380" cy="51138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E82104"/>
                  </a:solidFill>
                </a:ln>
                <a:effectLst>
                  <a:outerShdw dist="38100" dir="10800000" algn="r" rotWithShape="0">
                    <a:srgbClr val="FFC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箭头: V 形 66"/>
                <p:cNvSpPr/>
                <p:nvPr>
                  <p:custDataLst>
                    <p:tags r:id="rId25"/>
                  </p:custDataLst>
                </p:nvPr>
              </p:nvSpPr>
              <p:spPr>
                <a:xfrm>
                  <a:off x="3144579" y="2720512"/>
                  <a:ext cx="238532" cy="310286"/>
                </a:xfrm>
                <a:prstGeom prst="chevron">
                  <a:avLst>
                    <a:gd name="adj" fmla="val 59831"/>
                  </a:avLst>
                </a:prstGeom>
                <a:solidFill>
                  <a:srgbClr val="E8210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8" name="组合 67"/>
              <p:cNvGrpSpPr/>
              <p:nvPr/>
            </p:nvGrpSpPr>
            <p:grpSpPr>
              <a:xfrm>
                <a:off x="13619" y="3814"/>
                <a:ext cx="805" cy="805"/>
                <a:chOff x="3008155" y="2619965"/>
                <a:chExt cx="511380" cy="511380"/>
              </a:xfrm>
            </p:grpSpPr>
            <p:sp>
              <p:nvSpPr>
                <p:cNvPr id="69" name="椭圆 68"/>
                <p:cNvSpPr/>
                <p:nvPr>
                  <p:custDataLst>
                    <p:tags r:id="rId26"/>
                  </p:custDataLst>
                </p:nvPr>
              </p:nvSpPr>
              <p:spPr>
                <a:xfrm>
                  <a:off x="3008155" y="2619965"/>
                  <a:ext cx="511380" cy="511380"/>
                </a:xfrm>
                <a:prstGeom prst="ellipse">
                  <a:avLst/>
                </a:prstGeom>
                <a:solidFill>
                  <a:schemeClr val="bg1"/>
                </a:solidFill>
                <a:ln w="6350">
                  <a:solidFill>
                    <a:srgbClr val="E82104"/>
                  </a:solidFill>
                </a:ln>
                <a:effectLst>
                  <a:outerShdw dist="38100" dir="10800000" algn="r" rotWithShape="0">
                    <a:srgbClr val="FFC000"/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箭头: V 形 69"/>
                <p:cNvSpPr/>
                <p:nvPr>
                  <p:custDataLst>
                    <p:tags r:id="rId27"/>
                  </p:custDataLst>
                </p:nvPr>
              </p:nvSpPr>
              <p:spPr>
                <a:xfrm>
                  <a:off x="3144579" y="2720512"/>
                  <a:ext cx="238532" cy="310286"/>
                </a:xfrm>
                <a:prstGeom prst="chevron">
                  <a:avLst>
                    <a:gd name="adj" fmla="val 59831"/>
                  </a:avLst>
                </a:prstGeom>
                <a:solidFill>
                  <a:srgbClr val="E8210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16" name="组合 15"/>
          <p:cNvGrpSpPr/>
          <p:nvPr/>
        </p:nvGrpSpPr>
        <p:grpSpPr>
          <a:xfrm>
            <a:off x="729615" y="3712210"/>
            <a:ext cx="10824210" cy="1540510"/>
            <a:chOff x="1084" y="5833"/>
            <a:chExt cx="17046" cy="2426"/>
          </a:xfrm>
        </p:grpSpPr>
        <p:sp>
          <p:nvSpPr>
            <p:cNvPr id="47" name="平行四边形 46"/>
            <p:cNvSpPr/>
            <p:nvPr>
              <p:custDataLst>
                <p:tags r:id="rId28"/>
              </p:custDataLst>
            </p:nvPr>
          </p:nvSpPr>
          <p:spPr>
            <a:xfrm>
              <a:off x="1477" y="6166"/>
              <a:ext cx="2733" cy="579"/>
            </a:xfrm>
            <a:prstGeom prst="parallelogram">
              <a:avLst/>
            </a:prstGeom>
            <a:gradFill>
              <a:gsLst>
                <a:gs pos="81000">
                  <a:srgbClr val="D01C09"/>
                </a:gs>
                <a:gs pos="0">
                  <a:srgbClr val="FA3900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平行四边形 72"/>
            <p:cNvSpPr/>
            <p:nvPr>
              <p:custDataLst>
                <p:tags r:id="rId29"/>
              </p:custDataLst>
            </p:nvPr>
          </p:nvSpPr>
          <p:spPr>
            <a:xfrm>
              <a:off x="5893" y="6166"/>
              <a:ext cx="2733" cy="579"/>
            </a:xfrm>
            <a:prstGeom prst="parallelogram">
              <a:avLst/>
            </a:prstGeom>
            <a:gradFill>
              <a:gsLst>
                <a:gs pos="81000">
                  <a:srgbClr val="D01C09"/>
                </a:gs>
                <a:gs pos="0">
                  <a:srgbClr val="FA3900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7" name="平行四边形 86"/>
            <p:cNvSpPr/>
            <p:nvPr>
              <p:custDataLst>
                <p:tags r:id="rId30"/>
              </p:custDataLst>
            </p:nvPr>
          </p:nvSpPr>
          <p:spPr>
            <a:xfrm>
              <a:off x="10314" y="6166"/>
              <a:ext cx="2733" cy="579"/>
            </a:xfrm>
            <a:prstGeom prst="parallelogram">
              <a:avLst/>
            </a:prstGeom>
            <a:gradFill>
              <a:gsLst>
                <a:gs pos="81000">
                  <a:srgbClr val="D01C09"/>
                </a:gs>
                <a:gs pos="0">
                  <a:srgbClr val="FA3900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平行四边形 100"/>
            <p:cNvSpPr/>
            <p:nvPr>
              <p:custDataLst>
                <p:tags r:id="rId31"/>
              </p:custDataLst>
            </p:nvPr>
          </p:nvSpPr>
          <p:spPr>
            <a:xfrm>
              <a:off x="14736" y="6166"/>
              <a:ext cx="2733" cy="579"/>
            </a:xfrm>
            <a:prstGeom prst="parallelogram">
              <a:avLst/>
            </a:prstGeom>
            <a:gradFill>
              <a:gsLst>
                <a:gs pos="81000">
                  <a:srgbClr val="D01C09"/>
                </a:gs>
                <a:gs pos="0">
                  <a:srgbClr val="FA3900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1084" y="5833"/>
              <a:ext cx="17047" cy="2427"/>
              <a:chOff x="1084" y="5807"/>
              <a:chExt cx="17047" cy="2427"/>
            </a:xfrm>
          </p:grpSpPr>
          <p:sp>
            <p:nvSpPr>
              <p:cNvPr id="116" name="矩形: 圆角 115"/>
              <p:cNvSpPr/>
              <p:nvPr>
                <p:custDataLst>
                  <p:tags r:id="rId32"/>
                </p:custDataLst>
              </p:nvPr>
            </p:nvSpPr>
            <p:spPr>
              <a:xfrm>
                <a:off x="5492" y="6504"/>
                <a:ext cx="3799" cy="1731"/>
              </a:xfrm>
              <a:prstGeom prst="roundRect">
                <a:avLst>
                  <a:gd name="adj" fmla="val 2800"/>
                </a:avLst>
              </a:prstGeom>
              <a:noFill/>
              <a:ln w="6350">
                <a:solidFill>
                  <a:srgbClr val="E8210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8" name="矩形: 圆角 117"/>
              <p:cNvSpPr/>
              <p:nvPr>
                <p:custDataLst>
                  <p:tags r:id="rId33"/>
                </p:custDataLst>
              </p:nvPr>
            </p:nvSpPr>
            <p:spPr>
              <a:xfrm>
                <a:off x="9914" y="6504"/>
                <a:ext cx="3788" cy="1731"/>
              </a:xfrm>
              <a:prstGeom prst="roundRect">
                <a:avLst>
                  <a:gd name="adj" fmla="val 2800"/>
                </a:avLst>
              </a:prstGeom>
              <a:noFill/>
              <a:ln w="6350">
                <a:solidFill>
                  <a:srgbClr val="E8210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0" name="矩形: 圆角 119"/>
              <p:cNvSpPr/>
              <p:nvPr>
                <p:custDataLst>
                  <p:tags r:id="rId34"/>
                </p:custDataLst>
              </p:nvPr>
            </p:nvSpPr>
            <p:spPr>
              <a:xfrm>
                <a:off x="14343" y="6504"/>
                <a:ext cx="3788" cy="1731"/>
              </a:xfrm>
              <a:prstGeom prst="roundRect">
                <a:avLst>
                  <a:gd name="adj" fmla="val 2800"/>
                </a:avLst>
              </a:prstGeom>
              <a:noFill/>
              <a:ln w="6350">
                <a:solidFill>
                  <a:srgbClr val="E8210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5" name="矩形: 圆角 114"/>
              <p:cNvSpPr/>
              <p:nvPr>
                <p:custDataLst>
                  <p:tags r:id="rId35"/>
                </p:custDataLst>
              </p:nvPr>
            </p:nvSpPr>
            <p:spPr>
              <a:xfrm>
                <a:off x="1099" y="6504"/>
                <a:ext cx="3758" cy="1731"/>
              </a:xfrm>
              <a:prstGeom prst="roundRect">
                <a:avLst>
                  <a:gd name="adj" fmla="val 2800"/>
                </a:avLst>
              </a:prstGeom>
              <a:noFill/>
              <a:ln w="6350">
                <a:solidFill>
                  <a:srgbClr val="E82104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36"/>
                </p:custDataLst>
              </p:nvPr>
            </p:nvSpPr>
            <p:spPr>
              <a:xfrm>
                <a:off x="2042" y="6205"/>
                <a:ext cx="1878" cy="9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p>
                <a:pPr algn="just" fontAlgn="auto">
                  <a:lnSpc>
                    <a:spcPct val="100000"/>
                  </a:lnSpc>
                </a:pPr>
                <a:r>
                  <a:rPr lang="en-US" altLang="zh-CN" sz="2000" spc="120">
                    <a:solidFill>
                      <a:schemeClr val="bg1"/>
                    </a:solidFill>
                    <a:cs typeface="+mn-ea"/>
                    <a:sym typeface="+mn-lt"/>
                  </a:rPr>
                  <a:t>STEP  01</a:t>
                </a:r>
                <a:endParaRPr lang="zh-CN" altLang="en-US" sz="2000" spc="12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49" name="组合 48"/>
              <p:cNvGrpSpPr/>
              <p:nvPr/>
            </p:nvGrpSpPr>
            <p:grpSpPr>
              <a:xfrm>
                <a:off x="1084" y="5807"/>
                <a:ext cx="809" cy="983"/>
                <a:chOff x="5066679" y="1514474"/>
                <a:chExt cx="636281" cy="773291"/>
              </a:xfrm>
            </p:grpSpPr>
            <p:grpSp>
              <p:nvGrpSpPr>
                <p:cNvPr id="50" name="组合 49"/>
                <p:cNvGrpSpPr/>
                <p:nvPr/>
              </p:nvGrpSpPr>
              <p:grpSpPr>
                <a:xfrm>
                  <a:off x="5066679" y="1514474"/>
                  <a:ext cx="587579" cy="773291"/>
                  <a:chOff x="13506331" y="1918672"/>
                  <a:chExt cx="3616609" cy="4759684"/>
                </a:xfrm>
              </p:grpSpPr>
              <p:sp>
                <p:nvSpPr>
                  <p:cNvPr id="56" name="任意多边形: 形状 55"/>
                  <p:cNvSpPr/>
                  <p:nvPr>
                    <p:custDataLst>
                      <p:tags r:id="rId37"/>
                    </p:custDataLst>
                  </p:nvPr>
                </p:nvSpPr>
                <p:spPr>
                  <a:xfrm>
                    <a:off x="13506331" y="1918672"/>
                    <a:ext cx="3616609" cy="4759684"/>
                  </a:xfrm>
                  <a:custGeom>
                    <a:avLst/>
                    <a:gdLst>
                      <a:gd name="connsiteX0" fmla="*/ 1891739 w 3616609"/>
                      <a:gd name="connsiteY0" fmla="*/ 4759076 h 4759684"/>
                      <a:gd name="connsiteX1" fmla="*/ 286343 w 3616609"/>
                      <a:gd name="connsiteY1" fmla="*/ 4051816 h 4759684"/>
                      <a:gd name="connsiteX2" fmla="*/ 324562 w 3616609"/>
                      <a:gd name="connsiteY2" fmla="*/ 2064018 h 4759684"/>
                      <a:gd name="connsiteX3" fmla="*/ 553873 w 3616609"/>
                      <a:gd name="connsiteY3" fmla="*/ 2656405 h 4759684"/>
                      <a:gd name="connsiteX4" fmla="*/ 871565 w 3616609"/>
                      <a:gd name="connsiteY4" fmla="*/ 2154570 h 4759684"/>
                      <a:gd name="connsiteX5" fmla="*/ 1452226 w 3616609"/>
                      <a:gd name="connsiteY5" fmla="*/ 1065124 h 4759684"/>
                      <a:gd name="connsiteX6" fmla="*/ 2159269 w 3616609"/>
                      <a:gd name="connsiteY6" fmla="*/ 0 h 4759684"/>
                      <a:gd name="connsiteX7" fmla="*/ 2254815 w 3616609"/>
                      <a:gd name="connsiteY7" fmla="*/ 1089445 h 4759684"/>
                      <a:gd name="connsiteX8" fmla="*/ 2579673 w 3616609"/>
                      <a:gd name="connsiteY8" fmla="*/ 2064235 h 4759684"/>
                      <a:gd name="connsiteX9" fmla="*/ 2732547 w 3616609"/>
                      <a:gd name="connsiteY9" fmla="*/ 1108555 h 4759684"/>
                      <a:gd name="connsiteX10" fmla="*/ 3057404 w 3616609"/>
                      <a:gd name="connsiteY10" fmla="*/ 2026016 h 4759684"/>
                      <a:gd name="connsiteX11" fmla="*/ 3487363 w 3616609"/>
                      <a:gd name="connsiteY11" fmla="*/ 3860940 h 4759684"/>
                      <a:gd name="connsiteX12" fmla="*/ 1891739 w 3616609"/>
                      <a:gd name="connsiteY12" fmla="*/ 4759076 h 4759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616609" h="4759684">
                        <a:moveTo>
                          <a:pt x="1891739" y="4759076"/>
                        </a:moveTo>
                        <a:cubicBezTo>
                          <a:pt x="1318244" y="4773408"/>
                          <a:pt x="635087" y="4534542"/>
                          <a:pt x="286343" y="4051816"/>
                        </a:cubicBezTo>
                        <a:cubicBezTo>
                          <a:pt x="286343" y="4051816"/>
                          <a:pt x="-382698" y="3229900"/>
                          <a:pt x="324562" y="2064018"/>
                        </a:cubicBezTo>
                        <a:cubicBezTo>
                          <a:pt x="248125" y="2293329"/>
                          <a:pt x="320002" y="2622312"/>
                          <a:pt x="553873" y="2656405"/>
                        </a:cubicBezTo>
                        <a:cubicBezTo>
                          <a:pt x="749743" y="2685069"/>
                          <a:pt x="832912" y="2439471"/>
                          <a:pt x="871565" y="2154570"/>
                        </a:cubicBezTo>
                        <a:cubicBezTo>
                          <a:pt x="928892" y="1731777"/>
                          <a:pt x="1144523" y="1334826"/>
                          <a:pt x="1452226" y="1065124"/>
                        </a:cubicBezTo>
                        <a:cubicBezTo>
                          <a:pt x="1877407" y="692928"/>
                          <a:pt x="2216597" y="305748"/>
                          <a:pt x="2159269" y="0"/>
                        </a:cubicBezTo>
                        <a:cubicBezTo>
                          <a:pt x="2254815" y="219757"/>
                          <a:pt x="2340807" y="649715"/>
                          <a:pt x="2254815" y="1089445"/>
                        </a:cubicBezTo>
                        <a:cubicBezTo>
                          <a:pt x="2188367" y="1429069"/>
                          <a:pt x="2312143" y="1817986"/>
                          <a:pt x="2579673" y="2064235"/>
                        </a:cubicBezTo>
                        <a:cubicBezTo>
                          <a:pt x="2534288" y="1782373"/>
                          <a:pt x="2598782" y="1376084"/>
                          <a:pt x="2732547" y="1108555"/>
                        </a:cubicBezTo>
                        <a:cubicBezTo>
                          <a:pt x="2751656" y="1395194"/>
                          <a:pt x="2808984" y="1682050"/>
                          <a:pt x="3057404" y="2026016"/>
                        </a:cubicBezTo>
                        <a:cubicBezTo>
                          <a:pt x="3305825" y="2369983"/>
                          <a:pt x="3869766" y="3019915"/>
                          <a:pt x="3487363" y="3860940"/>
                        </a:cubicBezTo>
                        <a:cubicBezTo>
                          <a:pt x="3181832" y="4424663"/>
                          <a:pt x="2494550" y="4744092"/>
                          <a:pt x="1891739" y="4759076"/>
                        </a:cubicBezTo>
                        <a:close/>
                      </a:path>
                    </a:pathLst>
                  </a:custGeom>
                  <a:solidFill>
                    <a:srgbClr val="E82104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" name="任意多边形: 形状 56"/>
                  <p:cNvSpPr/>
                  <p:nvPr>
                    <p:custDataLst>
                      <p:tags r:id="rId38"/>
                    </p:custDataLst>
                  </p:nvPr>
                </p:nvSpPr>
                <p:spPr>
                  <a:xfrm>
                    <a:off x="13767259" y="2611599"/>
                    <a:ext cx="3101782" cy="3984933"/>
                  </a:xfrm>
                  <a:custGeom>
                    <a:avLst/>
                    <a:gdLst>
                      <a:gd name="connsiteX0" fmla="*/ 1592592 w 3101782"/>
                      <a:gd name="connsiteY0" fmla="*/ 3984933 h 3984933"/>
                      <a:gd name="connsiteX1" fmla="*/ 398046 w 3101782"/>
                      <a:gd name="connsiteY1" fmla="*/ 3511762 h 3984933"/>
                      <a:gd name="connsiteX2" fmla="*/ 29975 w 3101782"/>
                      <a:gd name="connsiteY2" fmla="*/ 2078350 h 3984933"/>
                      <a:gd name="connsiteX3" fmla="*/ 402606 w 3101782"/>
                      <a:gd name="connsiteY3" fmla="*/ 2666177 h 3984933"/>
                      <a:gd name="connsiteX4" fmla="*/ 732241 w 3101782"/>
                      <a:gd name="connsiteY4" fmla="*/ 2064018 h 3984933"/>
                      <a:gd name="connsiteX5" fmla="*/ 1191081 w 3101782"/>
                      <a:gd name="connsiteY5" fmla="*/ 601942 h 3984933"/>
                      <a:gd name="connsiteX6" fmla="*/ 1807572 w 3101782"/>
                      <a:gd name="connsiteY6" fmla="*/ 0 h 3984933"/>
                      <a:gd name="connsiteX7" fmla="*/ 1922227 w 3101782"/>
                      <a:gd name="connsiteY7" fmla="*/ 1089445 h 3984933"/>
                      <a:gd name="connsiteX8" fmla="*/ 2380850 w 3101782"/>
                      <a:gd name="connsiteY8" fmla="*/ 2207555 h 3984933"/>
                      <a:gd name="connsiteX9" fmla="*/ 2509837 w 3101782"/>
                      <a:gd name="connsiteY9" fmla="*/ 1275761 h 3984933"/>
                      <a:gd name="connsiteX10" fmla="*/ 3054451 w 3101782"/>
                      <a:gd name="connsiteY10" fmla="*/ 2924369 h 3984933"/>
                      <a:gd name="connsiteX11" fmla="*/ 1592592 w 3101782"/>
                      <a:gd name="connsiteY11" fmla="*/ 3984933 h 398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01782" h="3984933">
                        <a:moveTo>
                          <a:pt x="1592592" y="3984933"/>
                        </a:moveTo>
                        <a:cubicBezTo>
                          <a:pt x="990433" y="3984933"/>
                          <a:pt x="608248" y="3769954"/>
                          <a:pt x="398046" y="3511762"/>
                        </a:cubicBezTo>
                        <a:cubicBezTo>
                          <a:pt x="88389" y="3131748"/>
                          <a:pt x="-70348" y="2694624"/>
                          <a:pt x="29975" y="2078350"/>
                        </a:cubicBezTo>
                        <a:cubicBezTo>
                          <a:pt x="44307" y="2350657"/>
                          <a:pt x="187627" y="2622964"/>
                          <a:pt x="402606" y="2666177"/>
                        </a:cubicBezTo>
                        <a:cubicBezTo>
                          <a:pt x="617585" y="2709173"/>
                          <a:pt x="760905" y="2422534"/>
                          <a:pt x="732241" y="2064018"/>
                        </a:cubicBezTo>
                        <a:cubicBezTo>
                          <a:pt x="703577" y="1705719"/>
                          <a:pt x="803901" y="960241"/>
                          <a:pt x="1191081" y="601942"/>
                        </a:cubicBezTo>
                        <a:cubicBezTo>
                          <a:pt x="1578260" y="243643"/>
                          <a:pt x="1721580" y="128988"/>
                          <a:pt x="1807572" y="0"/>
                        </a:cubicBezTo>
                        <a:cubicBezTo>
                          <a:pt x="1750244" y="372631"/>
                          <a:pt x="1678584" y="731147"/>
                          <a:pt x="1922227" y="1089445"/>
                        </a:cubicBezTo>
                        <a:cubicBezTo>
                          <a:pt x="2180202" y="1519404"/>
                          <a:pt x="2423846" y="1806260"/>
                          <a:pt x="2380850" y="2207555"/>
                        </a:cubicBezTo>
                        <a:cubicBezTo>
                          <a:pt x="2538501" y="1863588"/>
                          <a:pt x="2710485" y="1791928"/>
                          <a:pt x="2509837" y="1275761"/>
                        </a:cubicBezTo>
                        <a:cubicBezTo>
                          <a:pt x="2767812" y="1619727"/>
                          <a:pt x="3255316" y="2236218"/>
                          <a:pt x="3054451" y="2924369"/>
                        </a:cubicBezTo>
                        <a:cubicBezTo>
                          <a:pt x="2911349" y="3339996"/>
                          <a:pt x="2541324" y="3984933"/>
                          <a:pt x="1592592" y="3984933"/>
                        </a:cubicBezTo>
                        <a:close/>
                      </a:path>
                    </a:pathLst>
                  </a:custGeom>
                  <a:solidFill>
                    <a:srgbClr val="FA9300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" name="任意多边形: 形状 57"/>
                  <p:cNvSpPr/>
                  <p:nvPr>
                    <p:custDataLst>
                      <p:tags r:id="rId39"/>
                    </p:custDataLst>
                  </p:nvPr>
                </p:nvSpPr>
                <p:spPr>
                  <a:xfrm>
                    <a:off x="14232189" y="3438075"/>
                    <a:ext cx="2214099" cy="3077914"/>
                  </a:xfrm>
                  <a:custGeom>
                    <a:avLst/>
                    <a:gdLst>
                      <a:gd name="connsiteX0" fmla="*/ 1137219 w 2214099"/>
                      <a:gd name="connsiteY0" fmla="*/ 3077243 h 3077914"/>
                      <a:gd name="connsiteX1" fmla="*/ 305748 w 2214099"/>
                      <a:gd name="connsiteY1" fmla="*/ 2675948 h 3077914"/>
                      <a:gd name="connsiteX2" fmla="*/ 0 w 2214099"/>
                      <a:gd name="connsiteY2" fmla="*/ 2016462 h 3077914"/>
                      <a:gd name="connsiteX3" fmla="*/ 726369 w 2214099"/>
                      <a:gd name="connsiteY3" fmla="*/ 2245773 h 3077914"/>
                      <a:gd name="connsiteX4" fmla="*/ 898353 w 2214099"/>
                      <a:gd name="connsiteY4" fmla="*/ 1462076 h 3077914"/>
                      <a:gd name="connsiteX5" fmla="*/ 984345 w 2214099"/>
                      <a:gd name="connsiteY5" fmla="*/ 0 h 3077914"/>
                      <a:gd name="connsiteX6" fmla="*/ 1127664 w 2214099"/>
                      <a:gd name="connsiteY6" fmla="*/ 879243 h 3077914"/>
                      <a:gd name="connsiteX7" fmla="*/ 1643614 w 2214099"/>
                      <a:gd name="connsiteY7" fmla="*/ 2398647 h 3077914"/>
                      <a:gd name="connsiteX8" fmla="*/ 2207338 w 2214099"/>
                      <a:gd name="connsiteY8" fmla="*/ 1672278 h 3077914"/>
                      <a:gd name="connsiteX9" fmla="*/ 1137219 w 2214099"/>
                      <a:gd name="connsiteY9" fmla="*/ 3077243 h 3077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14099" h="3077914">
                        <a:moveTo>
                          <a:pt x="1137219" y="3077243"/>
                        </a:moveTo>
                        <a:cubicBezTo>
                          <a:pt x="716815" y="3091792"/>
                          <a:pt x="449068" y="2867041"/>
                          <a:pt x="305748" y="2675948"/>
                        </a:cubicBezTo>
                        <a:cubicBezTo>
                          <a:pt x="191093" y="2523075"/>
                          <a:pt x="47773" y="2245990"/>
                          <a:pt x="0" y="2016462"/>
                        </a:cubicBezTo>
                        <a:cubicBezTo>
                          <a:pt x="114656" y="2188445"/>
                          <a:pt x="477732" y="2389093"/>
                          <a:pt x="726369" y="2245773"/>
                        </a:cubicBezTo>
                        <a:cubicBezTo>
                          <a:pt x="974790" y="2102453"/>
                          <a:pt x="993899" y="1758270"/>
                          <a:pt x="898353" y="1462076"/>
                        </a:cubicBezTo>
                        <a:cubicBezTo>
                          <a:pt x="802806" y="1165882"/>
                          <a:pt x="640378" y="506396"/>
                          <a:pt x="984345" y="0"/>
                        </a:cubicBezTo>
                        <a:cubicBezTo>
                          <a:pt x="888798" y="219756"/>
                          <a:pt x="898353" y="535059"/>
                          <a:pt x="1127664" y="879243"/>
                        </a:cubicBezTo>
                        <a:cubicBezTo>
                          <a:pt x="1356975" y="1223210"/>
                          <a:pt x="1834924" y="1748932"/>
                          <a:pt x="1643614" y="2398647"/>
                        </a:cubicBezTo>
                        <a:cubicBezTo>
                          <a:pt x="1882480" y="2274437"/>
                          <a:pt x="2150010" y="1949579"/>
                          <a:pt x="2207338" y="1672278"/>
                        </a:cubicBezTo>
                        <a:cubicBezTo>
                          <a:pt x="2264883" y="2073790"/>
                          <a:pt x="1959134" y="3048579"/>
                          <a:pt x="1137219" y="3077243"/>
                        </a:cubicBezTo>
                        <a:close/>
                      </a:path>
                    </a:pathLst>
                  </a:custGeom>
                  <a:solidFill>
                    <a:srgbClr val="F4D882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9" name="任意多边形: 形状 58"/>
                  <p:cNvSpPr/>
                  <p:nvPr>
                    <p:custDataLst>
                      <p:tags r:id="rId40"/>
                    </p:custDataLst>
                  </p:nvPr>
                </p:nvSpPr>
                <p:spPr>
                  <a:xfrm>
                    <a:off x="14476916" y="3438075"/>
                    <a:ext cx="1969375" cy="2872904"/>
                  </a:xfrm>
                  <a:custGeom>
                    <a:avLst/>
                    <a:gdLst>
                      <a:gd name="connsiteX0" fmla="*/ 395432 w 1969375"/>
                      <a:gd name="connsiteY0" fmla="*/ 2351091 h 2872904"/>
                      <a:gd name="connsiteX1" fmla="*/ 739398 w 1969375"/>
                      <a:gd name="connsiteY1" fmla="*/ 1309419 h 2872904"/>
                      <a:gd name="connsiteX2" fmla="*/ 653407 w 1969375"/>
                      <a:gd name="connsiteY2" fmla="*/ 869689 h 2872904"/>
                      <a:gd name="connsiteX3" fmla="*/ 1016483 w 1969375"/>
                      <a:gd name="connsiteY3" fmla="*/ 1366529 h 2872904"/>
                      <a:gd name="connsiteX4" fmla="*/ 1188466 w 1969375"/>
                      <a:gd name="connsiteY4" fmla="*/ 2618404 h 2872904"/>
                      <a:gd name="connsiteX5" fmla="*/ 1819289 w 1969375"/>
                      <a:gd name="connsiteY5" fmla="*/ 2150227 h 2872904"/>
                      <a:gd name="connsiteX6" fmla="*/ 1452739 w 1969375"/>
                      <a:gd name="connsiteY6" fmla="*/ 2872904 h 2872904"/>
                      <a:gd name="connsiteX7" fmla="*/ 1962609 w 1969375"/>
                      <a:gd name="connsiteY7" fmla="*/ 1672278 h 2872904"/>
                      <a:gd name="connsiteX8" fmla="*/ 1398885 w 1969375"/>
                      <a:gd name="connsiteY8" fmla="*/ 2398647 h 2872904"/>
                      <a:gd name="connsiteX9" fmla="*/ 882935 w 1969375"/>
                      <a:gd name="connsiteY9" fmla="*/ 879243 h 2872904"/>
                      <a:gd name="connsiteX10" fmla="*/ 739616 w 1969375"/>
                      <a:gd name="connsiteY10" fmla="*/ 0 h 2872904"/>
                      <a:gd name="connsiteX11" fmla="*/ 653624 w 1969375"/>
                      <a:gd name="connsiteY11" fmla="*/ 1462076 h 2872904"/>
                      <a:gd name="connsiteX12" fmla="*/ 481640 w 1969375"/>
                      <a:gd name="connsiteY12" fmla="*/ 2245773 h 2872904"/>
                      <a:gd name="connsiteX13" fmla="*/ 0 w 1969375"/>
                      <a:gd name="connsiteY13" fmla="*/ 2218412 h 2872904"/>
                      <a:gd name="connsiteX14" fmla="*/ 395432 w 1969375"/>
                      <a:gd name="connsiteY14" fmla="*/ 2351091 h 2872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969375" h="2872904">
                        <a:moveTo>
                          <a:pt x="395432" y="2351091"/>
                        </a:moveTo>
                        <a:cubicBezTo>
                          <a:pt x="768062" y="2341536"/>
                          <a:pt x="892490" y="1729823"/>
                          <a:pt x="739398" y="1309419"/>
                        </a:cubicBezTo>
                        <a:cubicBezTo>
                          <a:pt x="701180" y="1166099"/>
                          <a:pt x="662961" y="946126"/>
                          <a:pt x="653407" y="869689"/>
                        </a:cubicBezTo>
                        <a:cubicBezTo>
                          <a:pt x="758508" y="1051227"/>
                          <a:pt x="844499" y="1099000"/>
                          <a:pt x="1016483" y="1366529"/>
                        </a:cubicBezTo>
                        <a:cubicBezTo>
                          <a:pt x="1188466" y="1634059"/>
                          <a:pt x="1446441" y="2006690"/>
                          <a:pt x="1188466" y="2618404"/>
                        </a:cubicBezTo>
                        <a:cubicBezTo>
                          <a:pt x="1436887" y="2522857"/>
                          <a:pt x="1599315" y="2417756"/>
                          <a:pt x="1819289" y="2150227"/>
                        </a:cubicBezTo>
                        <a:cubicBezTo>
                          <a:pt x="1788237" y="2268356"/>
                          <a:pt x="1744807" y="2532195"/>
                          <a:pt x="1452739" y="2872904"/>
                        </a:cubicBezTo>
                        <a:cubicBezTo>
                          <a:pt x="1853816" y="2558904"/>
                          <a:pt x="2004519" y="1964128"/>
                          <a:pt x="1962609" y="1672278"/>
                        </a:cubicBezTo>
                        <a:cubicBezTo>
                          <a:pt x="1905281" y="1949362"/>
                          <a:pt x="1637751" y="2274437"/>
                          <a:pt x="1398885" y="2398647"/>
                        </a:cubicBezTo>
                        <a:cubicBezTo>
                          <a:pt x="1589978" y="1748932"/>
                          <a:pt x="1112246" y="1223210"/>
                          <a:pt x="882935" y="879243"/>
                        </a:cubicBezTo>
                        <a:cubicBezTo>
                          <a:pt x="653624" y="535277"/>
                          <a:pt x="644069" y="219756"/>
                          <a:pt x="739616" y="0"/>
                        </a:cubicBezTo>
                        <a:cubicBezTo>
                          <a:pt x="395649" y="506396"/>
                          <a:pt x="558078" y="1165882"/>
                          <a:pt x="653624" y="1462076"/>
                        </a:cubicBezTo>
                        <a:cubicBezTo>
                          <a:pt x="749170" y="1758270"/>
                          <a:pt x="730061" y="2102453"/>
                          <a:pt x="481640" y="2245773"/>
                        </a:cubicBezTo>
                        <a:cubicBezTo>
                          <a:pt x="336149" y="2329593"/>
                          <a:pt x="151354" y="2295500"/>
                          <a:pt x="0" y="2218412"/>
                        </a:cubicBezTo>
                        <a:cubicBezTo>
                          <a:pt x="79694" y="2287466"/>
                          <a:pt x="207162" y="2355869"/>
                          <a:pt x="395432" y="2351091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1" name="组合 50"/>
                <p:cNvGrpSpPr/>
                <p:nvPr/>
              </p:nvGrpSpPr>
              <p:grpSpPr>
                <a:xfrm>
                  <a:off x="5412119" y="1896110"/>
                  <a:ext cx="290841" cy="382765"/>
                  <a:chOff x="13506331" y="1918672"/>
                  <a:chExt cx="3616609" cy="4759684"/>
                </a:xfrm>
              </p:grpSpPr>
              <p:sp>
                <p:nvSpPr>
                  <p:cNvPr id="52" name="任意多边形: 形状 51"/>
                  <p:cNvSpPr/>
                  <p:nvPr>
                    <p:custDataLst>
                      <p:tags r:id="rId41"/>
                    </p:custDataLst>
                  </p:nvPr>
                </p:nvSpPr>
                <p:spPr>
                  <a:xfrm>
                    <a:off x="13506331" y="1918672"/>
                    <a:ext cx="3616609" cy="4759684"/>
                  </a:xfrm>
                  <a:custGeom>
                    <a:avLst/>
                    <a:gdLst>
                      <a:gd name="connsiteX0" fmla="*/ 1891739 w 3616609"/>
                      <a:gd name="connsiteY0" fmla="*/ 4759076 h 4759684"/>
                      <a:gd name="connsiteX1" fmla="*/ 286343 w 3616609"/>
                      <a:gd name="connsiteY1" fmla="*/ 4051816 h 4759684"/>
                      <a:gd name="connsiteX2" fmla="*/ 324562 w 3616609"/>
                      <a:gd name="connsiteY2" fmla="*/ 2064018 h 4759684"/>
                      <a:gd name="connsiteX3" fmla="*/ 553873 w 3616609"/>
                      <a:gd name="connsiteY3" fmla="*/ 2656405 h 4759684"/>
                      <a:gd name="connsiteX4" fmla="*/ 871565 w 3616609"/>
                      <a:gd name="connsiteY4" fmla="*/ 2154570 h 4759684"/>
                      <a:gd name="connsiteX5" fmla="*/ 1452226 w 3616609"/>
                      <a:gd name="connsiteY5" fmla="*/ 1065124 h 4759684"/>
                      <a:gd name="connsiteX6" fmla="*/ 2159269 w 3616609"/>
                      <a:gd name="connsiteY6" fmla="*/ 0 h 4759684"/>
                      <a:gd name="connsiteX7" fmla="*/ 2254815 w 3616609"/>
                      <a:gd name="connsiteY7" fmla="*/ 1089445 h 4759684"/>
                      <a:gd name="connsiteX8" fmla="*/ 2579673 w 3616609"/>
                      <a:gd name="connsiteY8" fmla="*/ 2064235 h 4759684"/>
                      <a:gd name="connsiteX9" fmla="*/ 2732547 w 3616609"/>
                      <a:gd name="connsiteY9" fmla="*/ 1108555 h 4759684"/>
                      <a:gd name="connsiteX10" fmla="*/ 3057404 w 3616609"/>
                      <a:gd name="connsiteY10" fmla="*/ 2026016 h 4759684"/>
                      <a:gd name="connsiteX11" fmla="*/ 3487363 w 3616609"/>
                      <a:gd name="connsiteY11" fmla="*/ 3860940 h 4759684"/>
                      <a:gd name="connsiteX12" fmla="*/ 1891739 w 3616609"/>
                      <a:gd name="connsiteY12" fmla="*/ 4759076 h 4759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616609" h="4759684">
                        <a:moveTo>
                          <a:pt x="1891739" y="4759076"/>
                        </a:moveTo>
                        <a:cubicBezTo>
                          <a:pt x="1318244" y="4773408"/>
                          <a:pt x="635087" y="4534542"/>
                          <a:pt x="286343" y="4051816"/>
                        </a:cubicBezTo>
                        <a:cubicBezTo>
                          <a:pt x="286343" y="4051816"/>
                          <a:pt x="-382698" y="3229900"/>
                          <a:pt x="324562" y="2064018"/>
                        </a:cubicBezTo>
                        <a:cubicBezTo>
                          <a:pt x="248125" y="2293329"/>
                          <a:pt x="320002" y="2622312"/>
                          <a:pt x="553873" y="2656405"/>
                        </a:cubicBezTo>
                        <a:cubicBezTo>
                          <a:pt x="749743" y="2685069"/>
                          <a:pt x="832912" y="2439471"/>
                          <a:pt x="871565" y="2154570"/>
                        </a:cubicBezTo>
                        <a:cubicBezTo>
                          <a:pt x="928892" y="1731777"/>
                          <a:pt x="1144523" y="1334826"/>
                          <a:pt x="1452226" y="1065124"/>
                        </a:cubicBezTo>
                        <a:cubicBezTo>
                          <a:pt x="1877407" y="692928"/>
                          <a:pt x="2216597" y="305748"/>
                          <a:pt x="2159269" y="0"/>
                        </a:cubicBezTo>
                        <a:cubicBezTo>
                          <a:pt x="2254815" y="219757"/>
                          <a:pt x="2340807" y="649715"/>
                          <a:pt x="2254815" y="1089445"/>
                        </a:cubicBezTo>
                        <a:cubicBezTo>
                          <a:pt x="2188367" y="1429069"/>
                          <a:pt x="2312143" y="1817986"/>
                          <a:pt x="2579673" y="2064235"/>
                        </a:cubicBezTo>
                        <a:cubicBezTo>
                          <a:pt x="2534288" y="1782373"/>
                          <a:pt x="2598782" y="1376084"/>
                          <a:pt x="2732547" y="1108555"/>
                        </a:cubicBezTo>
                        <a:cubicBezTo>
                          <a:pt x="2751656" y="1395194"/>
                          <a:pt x="2808984" y="1682050"/>
                          <a:pt x="3057404" y="2026016"/>
                        </a:cubicBezTo>
                        <a:cubicBezTo>
                          <a:pt x="3305825" y="2369983"/>
                          <a:pt x="3869766" y="3019915"/>
                          <a:pt x="3487363" y="3860940"/>
                        </a:cubicBezTo>
                        <a:cubicBezTo>
                          <a:pt x="3181832" y="4424663"/>
                          <a:pt x="2494550" y="4744092"/>
                          <a:pt x="1891739" y="4759076"/>
                        </a:cubicBezTo>
                        <a:close/>
                      </a:path>
                    </a:pathLst>
                  </a:custGeom>
                  <a:solidFill>
                    <a:srgbClr val="E82104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3" name="任意多边形: 形状 52"/>
                  <p:cNvSpPr/>
                  <p:nvPr>
                    <p:custDataLst>
                      <p:tags r:id="rId42"/>
                    </p:custDataLst>
                  </p:nvPr>
                </p:nvSpPr>
                <p:spPr>
                  <a:xfrm>
                    <a:off x="13767259" y="2611599"/>
                    <a:ext cx="3101782" cy="3984933"/>
                  </a:xfrm>
                  <a:custGeom>
                    <a:avLst/>
                    <a:gdLst>
                      <a:gd name="connsiteX0" fmla="*/ 1592592 w 3101782"/>
                      <a:gd name="connsiteY0" fmla="*/ 3984933 h 3984933"/>
                      <a:gd name="connsiteX1" fmla="*/ 398046 w 3101782"/>
                      <a:gd name="connsiteY1" fmla="*/ 3511762 h 3984933"/>
                      <a:gd name="connsiteX2" fmla="*/ 29975 w 3101782"/>
                      <a:gd name="connsiteY2" fmla="*/ 2078350 h 3984933"/>
                      <a:gd name="connsiteX3" fmla="*/ 402606 w 3101782"/>
                      <a:gd name="connsiteY3" fmla="*/ 2666177 h 3984933"/>
                      <a:gd name="connsiteX4" fmla="*/ 732241 w 3101782"/>
                      <a:gd name="connsiteY4" fmla="*/ 2064018 h 3984933"/>
                      <a:gd name="connsiteX5" fmla="*/ 1191081 w 3101782"/>
                      <a:gd name="connsiteY5" fmla="*/ 601942 h 3984933"/>
                      <a:gd name="connsiteX6" fmla="*/ 1807572 w 3101782"/>
                      <a:gd name="connsiteY6" fmla="*/ 0 h 3984933"/>
                      <a:gd name="connsiteX7" fmla="*/ 1922227 w 3101782"/>
                      <a:gd name="connsiteY7" fmla="*/ 1089445 h 3984933"/>
                      <a:gd name="connsiteX8" fmla="*/ 2380850 w 3101782"/>
                      <a:gd name="connsiteY8" fmla="*/ 2207555 h 3984933"/>
                      <a:gd name="connsiteX9" fmla="*/ 2509837 w 3101782"/>
                      <a:gd name="connsiteY9" fmla="*/ 1275761 h 3984933"/>
                      <a:gd name="connsiteX10" fmla="*/ 3054451 w 3101782"/>
                      <a:gd name="connsiteY10" fmla="*/ 2924369 h 3984933"/>
                      <a:gd name="connsiteX11" fmla="*/ 1592592 w 3101782"/>
                      <a:gd name="connsiteY11" fmla="*/ 3984933 h 398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01782" h="3984933">
                        <a:moveTo>
                          <a:pt x="1592592" y="3984933"/>
                        </a:moveTo>
                        <a:cubicBezTo>
                          <a:pt x="990433" y="3984933"/>
                          <a:pt x="608248" y="3769954"/>
                          <a:pt x="398046" y="3511762"/>
                        </a:cubicBezTo>
                        <a:cubicBezTo>
                          <a:pt x="88389" y="3131748"/>
                          <a:pt x="-70348" y="2694624"/>
                          <a:pt x="29975" y="2078350"/>
                        </a:cubicBezTo>
                        <a:cubicBezTo>
                          <a:pt x="44307" y="2350657"/>
                          <a:pt x="187627" y="2622964"/>
                          <a:pt x="402606" y="2666177"/>
                        </a:cubicBezTo>
                        <a:cubicBezTo>
                          <a:pt x="617585" y="2709173"/>
                          <a:pt x="760905" y="2422534"/>
                          <a:pt x="732241" y="2064018"/>
                        </a:cubicBezTo>
                        <a:cubicBezTo>
                          <a:pt x="703577" y="1705719"/>
                          <a:pt x="803901" y="960241"/>
                          <a:pt x="1191081" y="601942"/>
                        </a:cubicBezTo>
                        <a:cubicBezTo>
                          <a:pt x="1578260" y="243643"/>
                          <a:pt x="1721580" y="128988"/>
                          <a:pt x="1807572" y="0"/>
                        </a:cubicBezTo>
                        <a:cubicBezTo>
                          <a:pt x="1750244" y="372631"/>
                          <a:pt x="1678584" y="731147"/>
                          <a:pt x="1922227" y="1089445"/>
                        </a:cubicBezTo>
                        <a:cubicBezTo>
                          <a:pt x="2180202" y="1519404"/>
                          <a:pt x="2423846" y="1806260"/>
                          <a:pt x="2380850" y="2207555"/>
                        </a:cubicBezTo>
                        <a:cubicBezTo>
                          <a:pt x="2538501" y="1863588"/>
                          <a:pt x="2710485" y="1791928"/>
                          <a:pt x="2509837" y="1275761"/>
                        </a:cubicBezTo>
                        <a:cubicBezTo>
                          <a:pt x="2767812" y="1619727"/>
                          <a:pt x="3255316" y="2236218"/>
                          <a:pt x="3054451" y="2924369"/>
                        </a:cubicBezTo>
                        <a:cubicBezTo>
                          <a:pt x="2911349" y="3339996"/>
                          <a:pt x="2541324" y="3984933"/>
                          <a:pt x="1592592" y="3984933"/>
                        </a:cubicBezTo>
                        <a:close/>
                      </a:path>
                    </a:pathLst>
                  </a:custGeom>
                  <a:solidFill>
                    <a:srgbClr val="FA9300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4" name="任意多边形: 形状 53"/>
                  <p:cNvSpPr/>
                  <p:nvPr>
                    <p:custDataLst>
                      <p:tags r:id="rId43"/>
                    </p:custDataLst>
                  </p:nvPr>
                </p:nvSpPr>
                <p:spPr>
                  <a:xfrm>
                    <a:off x="14232189" y="3438075"/>
                    <a:ext cx="2214099" cy="3077914"/>
                  </a:xfrm>
                  <a:custGeom>
                    <a:avLst/>
                    <a:gdLst>
                      <a:gd name="connsiteX0" fmla="*/ 1137219 w 2214099"/>
                      <a:gd name="connsiteY0" fmla="*/ 3077243 h 3077914"/>
                      <a:gd name="connsiteX1" fmla="*/ 305748 w 2214099"/>
                      <a:gd name="connsiteY1" fmla="*/ 2675948 h 3077914"/>
                      <a:gd name="connsiteX2" fmla="*/ 0 w 2214099"/>
                      <a:gd name="connsiteY2" fmla="*/ 2016462 h 3077914"/>
                      <a:gd name="connsiteX3" fmla="*/ 726369 w 2214099"/>
                      <a:gd name="connsiteY3" fmla="*/ 2245773 h 3077914"/>
                      <a:gd name="connsiteX4" fmla="*/ 898353 w 2214099"/>
                      <a:gd name="connsiteY4" fmla="*/ 1462076 h 3077914"/>
                      <a:gd name="connsiteX5" fmla="*/ 984345 w 2214099"/>
                      <a:gd name="connsiteY5" fmla="*/ 0 h 3077914"/>
                      <a:gd name="connsiteX6" fmla="*/ 1127664 w 2214099"/>
                      <a:gd name="connsiteY6" fmla="*/ 879243 h 3077914"/>
                      <a:gd name="connsiteX7" fmla="*/ 1643614 w 2214099"/>
                      <a:gd name="connsiteY7" fmla="*/ 2398647 h 3077914"/>
                      <a:gd name="connsiteX8" fmla="*/ 2207338 w 2214099"/>
                      <a:gd name="connsiteY8" fmla="*/ 1672278 h 3077914"/>
                      <a:gd name="connsiteX9" fmla="*/ 1137219 w 2214099"/>
                      <a:gd name="connsiteY9" fmla="*/ 3077243 h 3077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14099" h="3077914">
                        <a:moveTo>
                          <a:pt x="1137219" y="3077243"/>
                        </a:moveTo>
                        <a:cubicBezTo>
                          <a:pt x="716815" y="3091792"/>
                          <a:pt x="449068" y="2867041"/>
                          <a:pt x="305748" y="2675948"/>
                        </a:cubicBezTo>
                        <a:cubicBezTo>
                          <a:pt x="191093" y="2523075"/>
                          <a:pt x="47773" y="2245990"/>
                          <a:pt x="0" y="2016462"/>
                        </a:cubicBezTo>
                        <a:cubicBezTo>
                          <a:pt x="114656" y="2188445"/>
                          <a:pt x="477732" y="2389093"/>
                          <a:pt x="726369" y="2245773"/>
                        </a:cubicBezTo>
                        <a:cubicBezTo>
                          <a:pt x="974790" y="2102453"/>
                          <a:pt x="993899" y="1758270"/>
                          <a:pt x="898353" y="1462076"/>
                        </a:cubicBezTo>
                        <a:cubicBezTo>
                          <a:pt x="802806" y="1165882"/>
                          <a:pt x="640378" y="506396"/>
                          <a:pt x="984345" y="0"/>
                        </a:cubicBezTo>
                        <a:cubicBezTo>
                          <a:pt x="888798" y="219756"/>
                          <a:pt x="898353" y="535059"/>
                          <a:pt x="1127664" y="879243"/>
                        </a:cubicBezTo>
                        <a:cubicBezTo>
                          <a:pt x="1356975" y="1223210"/>
                          <a:pt x="1834924" y="1748932"/>
                          <a:pt x="1643614" y="2398647"/>
                        </a:cubicBezTo>
                        <a:cubicBezTo>
                          <a:pt x="1882480" y="2274437"/>
                          <a:pt x="2150010" y="1949579"/>
                          <a:pt x="2207338" y="1672278"/>
                        </a:cubicBezTo>
                        <a:cubicBezTo>
                          <a:pt x="2264883" y="2073790"/>
                          <a:pt x="1959134" y="3048579"/>
                          <a:pt x="1137219" y="3077243"/>
                        </a:cubicBezTo>
                        <a:close/>
                      </a:path>
                    </a:pathLst>
                  </a:custGeom>
                  <a:solidFill>
                    <a:srgbClr val="F4D882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5" name="任意多边形: 形状 54"/>
                  <p:cNvSpPr/>
                  <p:nvPr>
                    <p:custDataLst>
                      <p:tags r:id="rId44"/>
                    </p:custDataLst>
                  </p:nvPr>
                </p:nvSpPr>
                <p:spPr>
                  <a:xfrm>
                    <a:off x="14476916" y="3438075"/>
                    <a:ext cx="1969375" cy="2872904"/>
                  </a:xfrm>
                  <a:custGeom>
                    <a:avLst/>
                    <a:gdLst>
                      <a:gd name="connsiteX0" fmla="*/ 395432 w 1969375"/>
                      <a:gd name="connsiteY0" fmla="*/ 2351091 h 2872904"/>
                      <a:gd name="connsiteX1" fmla="*/ 739398 w 1969375"/>
                      <a:gd name="connsiteY1" fmla="*/ 1309419 h 2872904"/>
                      <a:gd name="connsiteX2" fmla="*/ 653407 w 1969375"/>
                      <a:gd name="connsiteY2" fmla="*/ 869689 h 2872904"/>
                      <a:gd name="connsiteX3" fmla="*/ 1016483 w 1969375"/>
                      <a:gd name="connsiteY3" fmla="*/ 1366529 h 2872904"/>
                      <a:gd name="connsiteX4" fmla="*/ 1188466 w 1969375"/>
                      <a:gd name="connsiteY4" fmla="*/ 2618404 h 2872904"/>
                      <a:gd name="connsiteX5" fmla="*/ 1819289 w 1969375"/>
                      <a:gd name="connsiteY5" fmla="*/ 2150227 h 2872904"/>
                      <a:gd name="connsiteX6" fmla="*/ 1452739 w 1969375"/>
                      <a:gd name="connsiteY6" fmla="*/ 2872904 h 2872904"/>
                      <a:gd name="connsiteX7" fmla="*/ 1962609 w 1969375"/>
                      <a:gd name="connsiteY7" fmla="*/ 1672278 h 2872904"/>
                      <a:gd name="connsiteX8" fmla="*/ 1398885 w 1969375"/>
                      <a:gd name="connsiteY8" fmla="*/ 2398647 h 2872904"/>
                      <a:gd name="connsiteX9" fmla="*/ 882935 w 1969375"/>
                      <a:gd name="connsiteY9" fmla="*/ 879243 h 2872904"/>
                      <a:gd name="connsiteX10" fmla="*/ 739616 w 1969375"/>
                      <a:gd name="connsiteY10" fmla="*/ 0 h 2872904"/>
                      <a:gd name="connsiteX11" fmla="*/ 653624 w 1969375"/>
                      <a:gd name="connsiteY11" fmla="*/ 1462076 h 2872904"/>
                      <a:gd name="connsiteX12" fmla="*/ 481640 w 1969375"/>
                      <a:gd name="connsiteY12" fmla="*/ 2245773 h 2872904"/>
                      <a:gd name="connsiteX13" fmla="*/ 0 w 1969375"/>
                      <a:gd name="connsiteY13" fmla="*/ 2218412 h 2872904"/>
                      <a:gd name="connsiteX14" fmla="*/ 395432 w 1969375"/>
                      <a:gd name="connsiteY14" fmla="*/ 2351091 h 2872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969375" h="2872904">
                        <a:moveTo>
                          <a:pt x="395432" y="2351091"/>
                        </a:moveTo>
                        <a:cubicBezTo>
                          <a:pt x="768062" y="2341536"/>
                          <a:pt x="892490" y="1729823"/>
                          <a:pt x="739398" y="1309419"/>
                        </a:cubicBezTo>
                        <a:cubicBezTo>
                          <a:pt x="701180" y="1166099"/>
                          <a:pt x="662961" y="946126"/>
                          <a:pt x="653407" y="869689"/>
                        </a:cubicBezTo>
                        <a:cubicBezTo>
                          <a:pt x="758508" y="1051227"/>
                          <a:pt x="844499" y="1099000"/>
                          <a:pt x="1016483" y="1366529"/>
                        </a:cubicBezTo>
                        <a:cubicBezTo>
                          <a:pt x="1188466" y="1634059"/>
                          <a:pt x="1446441" y="2006690"/>
                          <a:pt x="1188466" y="2618404"/>
                        </a:cubicBezTo>
                        <a:cubicBezTo>
                          <a:pt x="1436887" y="2522857"/>
                          <a:pt x="1599315" y="2417756"/>
                          <a:pt x="1819289" y="2150227"/>
                        </a:cubicBezTo>
                        <a:cubicBezTo>
                          <a:pt x="1788237" y="2268356"/>
                          <a:pt x="1744807" y="2532195"/>
                          <a:pt x="1452739" y="2872904"/>
                        </a:cubicBezTo>
                        <a:cubicBezTo>
                          <a:pt x="1853816" y="2558904"/>
                          <a:pt x="2004519" y="1964128"/>
                          <a:pt x="1962609" y="1672278"/>
                        </a:cubicBezTo>
                        <a:cubicBezTo>
                          <a:pt x="1905281" y="1949362"/>
                          <a:pt x="1637751" y="2274437"/>
                          <a:pt x="1398885" y="2398647"/>
                        </a:cubicBezTo>
                        <a:cubicBezTo>
                          <a:pt x="1589978" y="1748932"/>
                          <a:pt x="1112246" y="1223210"/>
                          <a:pt x="882935" y="879243"/>
                        </a:cubicBezTo>
                        <a:cubicBezTo>
                          <a:pt x="653624" y="535277"/>
                          <a:pt x="644069" y="219756"/>
                          <a:pt x="739616" y="0"/>
                        </a:cubicBezTo>
                        <a:cubicBezTo>
                          <a:pt x="395649" y="506396"/>
                          <a:pt x="558078" y="1165882"/>
                          <a:pt x="653624" y="1462076"/>
                        </a:cubicBezTo>
                        <a:cubicBezTo>
                          <a:pt x="749170" y="1758270"/>
                          <a:pt x="730061" y="2102453"/>
                          <a:pt x="481640" y="2245773"/>
                        </a:cubicBezTo>
                        <a:cubicBezTo>
                          <a:pt x="336149" y="2329593"/>
                          <a:pt x="151354" y="2295500"/>
                          <a:pt x="0" y="2218412"/>
                        </a:cubicBezTo>
                        <a:cubicBezTo>
                          <a:pt x="79694" y="2287466"/>
                          <a:pt x="207162" y="2355869"/>
                          <a:pt x="395432" y="2351091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4" name="文本框 73"/>
              <p:cNvSpPr txBox="1"/>
              <p:nvPr>
                <p:custDataLst>
                  <p:tags r:id="rId45"/>
                </p:custDataLst>
              </p:nvPr>
            </p:nvSpPr>
            <p:spPr>
              <a:xfrm>
                <a:off x="6458" y="6205"/>
                <a:ext cx="1878" cy="9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p>
                <a:pPr algn="just" fontAlgn="auto">
                  <a:lnSpc>
                    <a:spcPct val="100000"/>
                  </a:lnSpc>
                </a:pPr>
                <a:r>
                  <a:rPr lang="en-US" altLang="zh-CN" sz="2000" spc="120">
                    <a:solidFill>
                      <a:schemeClr val="bg1"/>
                    </a:solidFill>
                    <a:cs typeface="+mn-ea"/>
                    <a:sym typeface="+mn-lt"/>
                  </a:rPr>
                  <a:t>STEP  02</a:t>
                </a:r>
                <a:endParaRPr lang="zh-CN" altLang="en-US" sz="2000" spc="12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75" name="组合 74"/>
              <p:cNvGrpSpPr/>
              <p:nvPr/>
            </p:nvGrpSpPr>
            <p:grpSpPr>
              <a:xfrm>
                <a:off x="5500" y="5807"/>
                <a:ext cx="809" cy="983"/>
                <a:chOff x="5066679" y="1514474"/>
                <a:chExt cx="636281" cy="773291"/>
              </a:xfrm>
            </p:grpSpPr>
            <p:grpSp>
              <p:nvGrpSpPr>
                <p:cNvPr id="76" name="组合 75"/>
                <p:cNvGrpSpPr/>
                <p:nvPr/>
              </p:nvGrpSpPr>
              <p:grpSpPr>
                <a:xfrm>
                  <a:off x="5066679" y="1514474"/>
                  <a:ext cx="587579" cy="773291"/>
                  <a:chOff x="13506331" y="1918672"/>
                  <a:chExt cx="3616609" cy="4759684"/>
                </a:xfrm>
              </p:grpSpPr>
              <p:sp>
                <p:nvSpPr>
                  <p:cNvPr id="82" name="任意多边形: 形状 81"/>
                  <p:cNvSpPr/>
                  <p:nvPr>
                    <p:custDataLst>
                      <p:tags r:id="rId46"/>
                    </p:custDataLst>
                  </p:nvPr>
                </p:nvSpPr>
                <p:spPr>
                  <a:xfrm>
                    <a:off x="13506331" y="1918672"/>
                    <a:ext cx="3616609" cy="4759684"/>
                  </a:xfrm>
                  <a:custGeom>
                    <a:avLst/>
                    <a:gdLst>
                      <a:gd name="connsiteX0" fmla="*/ 1891739 w 3616609"/>
                      <a:gd name="connsiteY0" fmla="*/ 4759076 h 4759684"/>
                      <a:gd name="connsiteX1" fmla="*/ 286343 w 3616609"/>
                      <a:gd name="connsiteY1" fmla="*/ 4051816 h 4759684"/>
                      <a:gd name="connsiteX2" fmla="*/ 324562 w 3616609"/>
                      <a:gd name="connsiteY2" fmla="*/ 2064018 h 4759684"/>
                      <a:gd name="connsiteX3" fmla="*/ 553873 w 3616609"/>
                      <a:gd name="connsiteY3" fmla="*/ 2656405 h 4759684"/>
                      <a:gd name="connsiteX4" fmla="*/ 871565 w 3616609"/>
                      <a:gd name="connsiteY4" fmla="*/ 2154570 h 4759684"/>
                      <a:gd name="connsiteX5" fmla="*/ 1452226 w 3616609"/>
                      <a:gd name="connsiteY5" fmla="*/ 1065124 h 4759684"/>
                      <a:gd name="connsiteX6" fmla="*/ 2159269 w 3616609"/>
                      <a:gd name="connsiteY6" fmla="*/ 0 h 4759684"/>
                      <a:gd name="connsiteX7" fmla="*/ 2254815 w 3616609"/>
                      <a:gd name="connsiteY7" fmla="*/ 1089445 h 4759684"/>
                      <a:gd name="connsiteX8" fmla="*/ 2579673 w 3616609"/>
                      <a:gd name="connsiteY8" fmla="*/ 2064235 h 4759684"/>
                      <a:gd name="connsiteX9" fmla="*/ 2732547 w 3616609"/>
                      <a:gd name="connsiteY9" fmla="*/ 1108555 h 4759684"/>
                      <a:gd name="connsiteX10" fmla="*/ 3057404 w 3616609"/>
                      <a:gd name="connsiteY10" fmla="*/ 2026016 h 4759684"/>
                      <a:gd name="connsiteX11" fmla="*/ 3487363 w 3616609"/>
                      <a:gd name="connsiteY11" fmla="*/ 3860940 h 4759684"/>
                      <a:gd name="connsiteX12" fmla="*/ 1891739 w 3616609"/>
                      <a:gd name="connsiteY12" fmla="*/ 4759076 h 4759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616609" h="4759684">
                        <a:moveTo>
                          <a:pt x="1891739" y="4759076"/>
                        </a:moveTo>
                        <a:cubicBezTo>
                          <a:pt x="1318244" y="4773408"/>
                          <a:pt x="635087" y="4534542"/>
                          <a:pt x="286343" y="4051816"/>
                        </a:cubicBezTo>
                        <a:cubicBezTo>
                          <a:pt x="286343" y="4051816"/>
                          <a:pt x="-382698" y="3229900"/>
                          <a:pt x="324562" y="2064018"/>
                        </a:cubicBezTo>
                        <a:cubicBezTo>
                          <a:pt x="248125" y="2293329"/>
                          <a:pt x="320002" y="2622312"/>
                          <a:pt x="553873" y="2656405"/>
                        </a:cubicBezTo>
                        <a:cubicBezTo>
                          <a:pt x="749743" y="2685069"/>
                          <a:pt x="832912" y="2439471"/>
                          <a:pt x="871565" y="2154570"/>
                        </a:cubicBezTo>
                        <a:cubicBezTo>
                          <a:pt x="928892" y="1731777"/>
                          <a:pt x="1144523" y="1334826"/>
                          <a:pt x="1452226" y="1065124"/>
                        </a:cubicBezTo>
                        <a:cubicBezTo>
                          <a:pt x="1877407" y="692928"/>
                          <a:pt x="2216597" y="305748"/>
                          <a:pt x="2159269" y="0"/>
                        </a:cubicBezTo>
                        <a:cubicBezTo>
                          <a:pt x="2254815" y="219757"/>
                          <a:pt x="2340807" y="649715"/>
                          <a:pt x="2254815" y="1089445"/>
                        </a:cubicBezTo>
                        <a:cubicBezTo>
                          <a:pt x="2188367" y="1429069"/>
                          <a:pt x="2312143" y="1817986"/>
                          <a:pt x="2579673" y="2064235"/>
                        </a:cubicBezTo>
                        <a:cubicBezTo>
                          <a:pt x="2534288" y="1782373"/>
                          <a:pt x="2598782" y="1376084"/>
                          <a:pt x="2732547" y="1108555"/>
                        </a:cubicBezTo>
                        <a:cubicBezTo>
                          <a:pt x="2751656" y="1395194"/>
                          <a:pt x="2808984" y="1682050"/>
                          <a:pt x="3057404" y="2026016"/>
                        </a:cubicBezTo>
                        <a:cubicBezTo>
                          <a:pt x="3305825" y="2369983"/>
                          <a:pt x="3869766" y="3019915"/>
                          <a:pt x="3487363" y="3860940"/>
                        </a:cubicBezTo>
                        <a:cubicBezTo>
                          <a:pt x="3181832" y="4424663"/>
                          <a:pt x="2494550" y="4744092"/>
                          <a:pt x="1891739" y="4759076"/>
                        </a:cubicBezTo>
                        <a:close/>
                      </a:path>
                    </a:pathLst>
                  </a:custGeom>
                  <a:solidFill>
                    <a:srgbClr val="E82104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" name="任意多边形: 形状 82"/>
                  <p:cNvSpPr/>
                  <p:nvPr>
                    <p:custDataLst>
                      <p:tags r:id="rId47"/>
                    </p:custDataLst>
                  </p:nvPr>
                </p:nvSpPr>
                <p:spPr>
                  <a:xfrm>
                    <a:off x="13767259" y="2611599"/>
                    <a:ext cx="3101782" cy="3984933"/>
                  </a:xfrm>
                  <a:custGeom>
                    <a:avLst/>
                    <a:gdLst>
                      <a:gd name="connsiteX0" fmla="*/ 1592592 w 3101782"/>
                      <a:gd name="connsiteY0" fmla="*/ 3984933 h 3984933"/>
                      <a:gd name="connsiteX1" fmla="*/ 398046 w 3101782"/>
                      <a:gd name="connsiteY1" fmla="*/ 3511762 h 3984933"/>
                      <a:gd name="connsiteX2" fmla="*/ 29975 w 3101782"/>
                      <a:gd name="connsiteY2" fmla="*/ 2078350 h 3984933"/>
                      <a:gd name="connsiteX3" fmla="*/ 402606 w 3101782"/>
                      <a:gd name="connsiteY3" fmla="*/ 2666177 h 3984933"/>
                      <a:gd name="connsiteX4" fmla="*/ 732241 w 3101782"/>
                      <a:gd name="connsiteY4" fmla="*/ 2064018 h 3984933"/>
                      <a:gd name="connsiteX5" fmla="*/ 1191081 w 3101782"/>
                      <a:gd name="connsiteY5" fmla="*/ 601942 h 3984933"/>
                      <a:gd name="connsiteX6" fmla="*/ 1807572 w 3101782"/>
                      <a:gd name="connsiteY6" fmla="*/ 0 h 3984933"/>
                      <a:gd name="connsiteX7" fmla="*/ 1922227 w 3101782"/>
                      <a:gd name="connsiteY7" fmla="*/ 1089445 h 3984933"/>
                      <a:gd name="connsiteX8" fmla="*/ 2380850 w 3101782"/>
                      <a:gd name="connsiteY8" fmla="*/ 2207555 h 3984933"/>
                      <a:gd name="connsiteX9" fmla="*/ 2509837 w 3101782"/>
                      <a:gd name="connsiteY9" fmla="*/ 1275761 h 3984933"/>
                      <a:gd name="connsiteX10" fmla="*/ 3054451 w 3101782"/>
                      <a:gd name="connsiteY10" fmla="*/ 2924369 h 3984933"/>
                      <a:gd name="connsiteX11" fmla="*/ 1592592 w 3101782"/>
                      <a:gd name="connsiteY11" fmla="*/ 3984933 h 398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01782" h="3984933">
                        <a:moveTo>
                          <a:pt x="1592592" y="3984933"/>
                        </a:moveTo>
                        <a:cubicBezTo>
                          <a:pt x="990433" y="3984933"/>
                          <a:pt x="608248" y="3769954"/>
                          <a:pt x="398046" y="3511762"/>
                        </a:cubicBezTo>
                        <a:cubicBezTo>
                          <a:pt x="88389" y="3131748"/>
                          <a:pt x="-70348" y="2694624"/>
                          <a:pt x="29975" y="2078350"/>
                        </a:cubicBezTo>
                        <a:cubicBezTo>
                          <a:pt x="44307" y="2350657"/>
                          <a:pt x="187627" y="2622964"/>
                          <a:pt x="402606" y="2666177"/>
                        </a:cubicBezTo>
                        <a:cubicBezTo>
                          <a:pt x="617585" y="2709173"/>
                          <a:pt x="760905" y="2422534"/>
                          <a:pt x="732241" y="2064018"/>
                        </a:cubicBezTo>
                        <a:cubicBezTo>
                          <a:pt x="703577" y="1705719"/>
                          <a:pt x="803901" y="960241"/>
                          <a:pt x="1191081" y="601942"/>
                        </a:cubicBezTo>
                        <a:cubicBezTo>
                          <a:pt x="1578260" y="243643"/>
                          <a:pt x="1721580" y="128988"/>
                          <a:pt x="1807572" y="0"/>
                        </a:cubicBezTo>
                        <a:cubicBezTo>
                          <a:pt x="1750244" y="372631"/>
                          <a:pt x="1678584" y="731147"/>
                          <a:pt x="1922227" y="1089445"/>
                        </a:cubicBezTo>
                        <a:cubicBezTo>
                          <a:pt x="2180202" y="1519404"/>
                          <a:pt x="2423846" y="1806260"/>
                          <a:pt x="2380850" y="2207555"/>
                        </a:cubicBezTo>
                        <a:cubicBezTo>
                          <a:pt x="2538501" y="1863588"/>
                          <a:pt x="2710485" y="1791928"/>
                          <a:pt x="2509837" y="1275761"/>
                        </a:cubicBezTo>
                        <a:cubicBezTo>
                          <a:pt x="2767812" y="1619727"/>
                          <a:pt x="3255316" y="2236218"/>
                          <a:pt x="3054451" y="2924369"/>
                        </a:cubicBezTo>
                        <a:cubicBezTo>
                          <a:pt x="2911349" y="3339996"/>
                          <a:pt x="2541324" y="3984933"/>
                          <a:pt x="1592592" y="3984933"/>
                        </a:cubicBezTo>
                        <a:close/>
                      </a:path>
                    </a:pathLst>
                  </a:custGeom>
                  <a:solidFill>
                    <a:srgbClr val="FA9300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" name="任意多边形: 形状 83"/>
                  <p:cNvSpPr/>
                  <p:nvPr>
                    <p:custDataLst>
                      <p:tags r:id="rId48"/>
                    </p:custDataLst>
                  </p:nvPr>
                </p:nvSpPr>
                <p:spPr>
                  <a:xfrm>
                    <a:off x="14232189" y="3438075"/>
                    <a:ext cx="2214099" cy="3077914"/>
                  </a:xfrm>
                  <a:custGeom>
                    <a:avLst/>
                    <a:gdLst>
                      <a:gd name="connsiteX0" fmla="*/ 1137219 w 2214099"/>
                      <a:gd name="connsiteY0" fmla="*/ 3077243 h 3077914"/>
                      <a:gd name="connsiteX1" fmla="*/ 305748 w 2214099"/>
                      <a:gd name="connsiteY1" fmla="*/ 2675948 h 3077914"/>
                      <a:gd name="connsiteX2" fmla="*/ 0 w 2214099"/>
                      <a:gd name="connsiteY2" fmla="*/ 2016462 h 3077914"/>
                      <a:gd name="connsiteX3" fmla="*/ 726369 w 2214099"/>
                      <a:gd name="connsiteY3" fmla="*/ 2245773 h 3077914"/>
                      <a:gd name="connsiteX4" fmla="*/ 898353 w 2214099"/>
                      <a:gd name="connsiteY4" fmla="*/ 1462076 h 3077914"/>
                      <a:gd name="connsiteX5" fmla="*/ 984345 w 2214099"/>
                      <a:gd name="connsiteY5" fmla="*/ 0 h 3077914"/>
                      <a:gd name="connsiteX6" fmla="*/ 1127664 w 2214099"/>
                      <a:gd name="connsiteY6" fmla="*/ 879243 h 3077914"/>
                      <a:gd name="connsiteX7" fmla="*/ 1643614 w 2214099"/>
                      <a:gd name="connsiteY7" fmla="*/ 2398647 h 3077914"/>
                      <a:gd name="connsiteX8" fmla="*/ 2207338 w 2214099"/>
                      <a:gd name="connsiteY8" fmla="*/ 1672278 h 3077914"/>
                      <a:gd name="connsiteX9" fmla="*/ 1137219 w 2214099"/>
                      <a:gd name="connsiteY9" fmla="*/ 3077243 h 3077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14099" h="3077914">
                        <a:moveTo>
                          <a:pt x="1137219" y="3077243"/>
                        </a:moveTo>
                        <a:cubicBezTo>
                          <a:pt x="716815" y="3091792"/>
                          <a:pt x="449068" y="2867041"/>
                          <a:pt x="305748" y="2675948"/>
                        </a:cubicBezTo>
                        <a:cubicBezTo>
                          <a:pt x="191093" y="2523075"/>
                          <a:pt x="47773" y="2245990"/>
                          <a:pt x="0" y="2016462"/>
                        </a:cubicBezTo>
                        <a:cubicBezTo>
                          <a:pt x="114656" y="2188445"/>
                          <a:pt x="477732" y="2389093"/>
                          <a:pt x="726369" y="2245773"/>
                        </a:cubicBezTo>
                        <a:cubicBezTo>
                          <a:pt x="974790" y="2102453"/>
                          <a:pt x="993899" y="1758270"/>
                          <a:pt x="898353" y="1462076"/>
                        </a:cubicBezTo>
                        <a:cubicBezTo>
                          <a:pt x="802806" y="1165882"/>
                          <a:pt x="640378" y="506396"/>
                          <a:pt x="984345" y="0"/>
                        </a:cubicBezTo>
                        <a:cubicBezTo>
                          <a:pt x="888798" y="219756"/>
                          <a:pt x="898353" y="535059"/>
                          <a:pt x="1127664" y="879243"/>
                        </a:cubicBezTo>
                        <a:cubicBezTo>
                          <a:pt x="1356975" y="1223210"/>
                          <a:pt x="1834924" y="1748932"/>
                          <a:pt x="1643614" y="2398647"/>
                        </a:cubicBezTo>
                        <a:cubicBezTo>
                          <a:pt x="1882480" y="2274437"/>
                          <a:pt x="2150010" y="1949579"/>
                          <a:pt x="2207338" y="1672278"/>
                        </a:cubicBezTo>
                        <a:cubicBezTo>
                          <a:pt x="2264883" y="2073790"/>
                          <a:pt x="1959134" y="3048579"/>
                          <a:pt x="1137219" y="3077243"/>
                        </a:cubicBezTo>
                        <a:close/>
                      </a:path>
                    </a:pathLst>
                  </a:custGeom>
                  <a:solidFill>
                    <a:srgbClr val="F4D882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" name="任意多边形: 形状 84"/>
                  <p:cNvSpPr/>
                  <p:nvPr>
                    <p:custDataLst>
                      <p:tags r:id="rId49"/>
                    </p:custDataLst>
                  </p:nvPr>
                </p:nvSpPr>
                <p:spPr>
                  <a:xfrm>
                    <a:off x="14476916" y="3438075"/>
                    <a:ext cx="1969375" cy="2872904"/>
                  </a:xfrm>
                  <a:custGeom>
                    <a:avLst/>
                    <a:gdLst>
                      <a:gd name="connsiteX0" fmla="*/ 395432 w 1969375"/>
                      <a:gd name="connsiteY0" fmla="*/ 2351091 h 2872904"/>
                      <a:gd name="connsiteX1" fmla="*/ 739398 w 1969375"/>
                      <a:gd name="connsiteY1" fmla="*/ 1309419 h 2872904"/>
                      <a:gd name="connsiteX2" fmla="*/ 653407 w 1969375"/>
                      <a:gd name="connsiteY2" fmla="*/ 869689 h 2872904"/>
                      <a:gd name="connsiteX3" fmla="*/ 1016483 w 1969375"/>
                      <a:gd name="connsiteY3" fmla="*/ 1366529 h 2872904"/>
                      <a:gd name="connsiteX4" fmla="*/ 1188466 w 1969375"/>
                      <a:gd name="connsiteY4" fmla="*/ 2618404 h 2872904"/>
                      <a:gd name="connsiteX5" fmla="*/ 1819289 w 1969375"/>
                      <a:gd name="connsiteY5" fmla="*/ 2150227 h 2872904"/>
                      <a:gd name="connsiteX6" fmla="*/ 1452739 w 1969375"/>
                      <a:gd name="connsiteY6" fmla="*/ 2872904 h 2872904"/>
                      <a:gd name="connsiteX7" fmla="*/ 1962609 w 1969375"/>
                      <a:gd name="connsiteY7" fmla="*/ 1672278 h 2872904"/>
                      <a:gd name="connsiteX8" fmla="*/ 1398885 w 1969375"/>
                      <a:gd name="connsiteY8" fmla="*/ 2398647 h 2872904"/>
                      <a:gd name="connsiteX9" fmla="*/ 882935 w 1969375"/>
                      <a:gd name="connsiteY9" fmla="*/ 879243 h 2872904"/>
                      <a:gd name="connsiteX10" fmla="*/ 739616 w 1969375"/>
                      <a:gd name="connsiteY10" fmla="*/ 0 h 2872904"/>
                      <a:gd name="connsiteX11" fmla="*/ 653624 w 1969375"/>
                      <a:gd name="connsiteY11" fmla="*/ 1462076 h 2872904"/>
                      <a:gd name="connsiteX12" fmla="*/ 481640 w 1969375"/>
                      <a:gd name="connsiteY12" fmla="*/ 2245773 h 2872904"/>
                      <a:gd name="connsiteX13" fmla="*/ 0 w 1969375"/>
                      <a:gd name="connsiteY13" fmla="*/ 2218412 h 2872904"/>
                      <a:gd name="connsiteX14" fmla="*/ 395432 w 1969375"/>
                      <a:gd name="connsiteY14" fmla="*/ 2351091 h 2872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969375" h="2872904">
                        <a:moveTo>
                          <a:pt x="395432" y="2351091"/>
                        </a:moveTo>
                        <a:cubicBezTo>
                          <a:pt x="768062" y="2341536"/>
                          <a:pt x="892490" y="1729823"/>
                          <a:pt x="739398" y="1309419"/>
                        </a:cubicBezTo>
                        <a:cubicBezTo>
                          <a:pt x="701180" y="1166099"/>
                          <a:pt x="662961" y="946126"/>
                          <a:pt x="653407" y="869689"/>
                        </a:cubicBezTo>
                        <a:cubicBezTo>
                          <a:pt x="758508" y="1051227"/>
                          <a:pt x="844499" y="1099000"/>
                          <a:pt x="1016483" y="1366529"/>
                        </a:cubicBezTo>
                        <a:cubicBezTo>
                          <a:pt x="1188466" y="1634059"/>
                          <a:pt x="1446441" y="2006690"/>
                          <a:pt x="1188466" y="2618404"/>
                        </a:cubicBezTo>
                        <a:cubicBezTo>
                          <a:pt x="1436887" y="2522857"/>
                          <a:pt x="1599315" y="2417756"/>
                          <a:pt x="1819289" y="2150227"/>
                        </a:cubicBezTo>
                        <a:cubicBezTo>
                          <a:pt x="1788237" y="2268356"/>
                          <a:pt x="1744807" y="2532195"/>
                          <a:pt x="1452739" y="2872904"/>
                        </a:cubicBezTo>
                        <a:cubicBezTo>
                          <a:pt x="1853816" y="2558904"/>
                          <a:pt x="2004519" y="1964128"/>
                          <a:pt x="1962609" y="1672278"/>
                        </a:cubicBezTo>
                        <a:cubicBezTo>
                          <a:pt x="1905281" y="1949362"/>
                          <a:pt x="1637751" y="2274437"/>
                          <a:pt x="1398885" y="2398647"/>
                        </a:cubicBezTo>
                        <a:cubicBezTo>
                          <a:pt x="1589978" y="1748932"/>
                          <a:pt x="1112246" y="1223210"/>
                          <a:pt x="882935" y="879243"/>
                        </a:cubicBezTo>
                        <a:cubicBezTo>
                          <a:pt x="653624" y="535277"/>
                          <a:pt x="644069" y="219756"/>
                          <a:pt x="739616" y="0"/>
                        </a:cubicBezTo>
                        <a:cubicBezTo>
                          <a:pt x="395649" y="506396"/>
                          <a:pt x="558078" y="1165882"/>
                          <a:pt x="653624" y="1462076"/>
                        </a:cubicBezTo>
                        <a:cubicBezTo>
                          <a:pt x="749170" y="1758270"/>
                          <a:pt x="730061" y="2102453"/>
                          <a:pt x="481640" y="2245773"/>
                        </a:cubicBezTo>
                        <a:cubicBezTo>
                          <a:pt x="336149" y="2329593"/>
                          <a:pt x="151354" y="2295500"/>
                          <a:pt x="0" y="2218412"/>
                        </a:cubicBezTo>
                        <a:cubicBezTo>
                          <a:pt x="79694" y="2287466"/>
                          <a:pt x="207162" y="2355869"/>
                          <a:pt x="395432" y="2351091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77" name="组合 76"/>
                <p:cNvGrpSpPr/>
                <p:nvPr/>
              </p:nvGrpSpPr>
              <p:grpSpPr>
                <a:xfrm>
                  <a:off x="5412119" y="1896110"/>
                  <a:ext cx="290841" cy="382765"/>
                  <a:chOff x="13506331" y="1918672"/>
                  <a:chExt cx="3616609" cy="4759684"/>
                </a:xfrm>
              </p:grpSpPr>
              <p:sp>
                <p:nvSpPr>
                  <p:cNvPr id="78" name="任意多边形: 形状 77"/>
                  <p:cNvSpPr/>
                  <p:nvPr>
                    <p:custDataLst>
                      <p:tags r:id="rId50"/>
                    </p:custDataLst>
                  </p:nvPr>
                </p:nvSpPr>
                <p:spPr>
                  <a:xfrm>
                    <a:off x="13506331" y="1918672"/>
                    <a:ext cx="3616609" cy="4759684"/>
                  </a:xfrm>
                  <a:custGeom>
                    <a:avLst/>
                    <a:gdLst>
                      <a:gd name="connsiteX0" fmla="*/ 1891739 w 3616609"/>
                      <a:gd name="connsiteY0" fmla="*/ 4759076 h 4759684"/>
                      <a:gd name="connsiteX1" fmla="*/ 286343 w 3616609"/>
                      <a:gd name="connsiteY1" fmla="*/ 4051816 h 4759684"/>
                      <a:gd name="connsiteX2" fmla="*/ 324562 w 3616609"/>
                      <a:gd name="connsiteY2" fmla="*/ 2064018 h 4759684"/>
                      <a:gd name="connsiteX3" fmla="*/ 553873 w 3616609"/>
                      <a:gd name="connsiteY3" fmla="*/ 2656405 h 4759684"/>
                      <a:gd name="connsiteX4" fmla="*/ 871565 w 3616609"/>
                      <a:gd name="connsiteY4" fmla="*/ 2154570 h 4759684"/>
                      <a:gd name="connsiteX5" fmla="*/ 1452226 w 3616609"/>
                      <a:gd name="connsiteY5" fmla="*/ 1065124 h 4759684"/>
                      <a:gd name="connsiteX6" fmla="*/ 2159269 w 3616609"/>
                      <a:gd name="connsiteY6" fmla="*/ 0 h 4759684"/>
                      <a:gd name="connsiteX7" fmla="*/ 2254815 w 3616609"/>
                      <a:gd name="connsiteY7" fmla="*/ 1089445 h 4759684"/>
                      <a:gd name="connsiteX8" fmla="*/ 2579673 w 3616609"/>
                      <a:gd name="connsiteY8" fmla="*/ 2064235 h 4759684"/>
                      <a:gd name="connsiteX9" fmla="*/ 2732547 w 3616609"/>
                      <a:gd name="connsiteY9" fmla="*/ 1108555 h 4759684"/>
                      <a:gd name="connsiteX10" fmla="*/ 3057404 w 3616609"/>
                      <a:gd name="connsiteY10" fmla="*/ 2026016 h 4759684"/>
                      <a:gd name="connsiteX11" fmla="*/ 3487363 w 3616609"/>
                      <a:gd name="connsiteY11" fmla="*/ 3860940 h 4759684"/>
                      <a:gd name="connsiteX12" fmla="*/ 1891739 w 3616609"/>
                      <a:gd name="connsiteY12" fmla="*/ 4759076 h 4759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616609" h="4759684">
                        <a:moveTo>
                          <a:pt x="1891739" y="4759076"/>
                        </a:moveTo>
                        <a:cubicBezTo>
                          <a:pt x="1318244" y="4773408"/>
                          <a:pt x="635087" y="4534542"/>
                          <a:pt x="286343" y="4051816"/>
                        </a:cubicBezTo>
                        <a:cubicBezTo>
                          <a:pt x="286343" y="4051816"/>
                          <a:pt x="-382698" y="3229900"/>
                          <a:pt x="324562" y="2064018"/>
                        </a:cubicBezTo>
                        <a:cubicBezTo>
                          <a:pt x="248125" y="2293329"/>
                          <a:pt x="320002" y="2622312"/>
                          <a:pt x="553873" y="2656405"/>
                        </a:cubicBezTo>
                        <a:cubicBezTo>
                          <a:pt x="749743" y="2685069"/>
                          <a:pt x="832912" y="2439471"/>
                          <a:pt x="871565" y="2154570"/>
                        </a:cubicBezTo>
                        <a:cubicBezTo>
                          <a:pt x="928892" y="1731777"/>
                          <a:pt x="1144523" y="1334826"/>
                          <a:pt x="1452226" y="1065124"/>
                        </a:cubicBezTo>
                        <a:cubicBezTo>
                          <a:pt x="1877407" y="692928"/>
                          <a:pt x="2216597" y="305748"/>
                          <a:pt x="2159269" y="0"/>
                        </a:cubicBezTo>
                        <a:cubicBezTo>
                          <a:pt x="2254815" y="219757"/>
                          <a:pt x="2340807" y="649715"/>
                          <a:pt x="2254815" y="1089445"/>
                        </a:cubicBezTo>
                        <a:cubicBezTo>
                          <a:pt x="2188367" y="1429069"/>
                          <a:pt x="2312143" y="1817986"/>
                          <a:pt x="2579673" y="2064235"/>
                        </a:cubicBezTo>
                        <a:cubicBezTo>
                          <a:pt x="2534288" y="1782373"/>
                          <a:pt x="2598782" y="1376084"/>
                          <a:pt x="2732547" y="1108555"/>
                        </a:cubicBezTo>
                        <a:cubicBezTo>
                          <a:pt x="2751656" y="1395194"/>
                          <a:pt x="2808984" y="1682050"/>
                          <a:pt x="3057404" y="2026016"/>
                        </a:cubicBezTo>
                        <a:cubicBezTo>
                          <a:pt x="3305825" y="2369983"/>
                          <a:pt x="3869766" y="3019915"/>
                          <a:pt x="3487363" y="3860940"/>
                        </a:cubicBezTo>
                        <a:cubicBezTo>
                          <a:pt x="3181832" y="4424663"/>
                          <a:pt x="2494550" y="4744092"/>
                          <a:pt x="1891739" y="4759076"/>
                        </a:cubicBezTo>
                        <a:close/>
                      </a:path>
                    </a:pathLst>
                  </a:custGeom>
                  <a:solidFill>
                    <a:srgbClr val="E82104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9" name="任意多边形: 形状 78"/>
                  <p:cNvSpPr/>
                  <p:nvPr>
                    <p:custDataLst>
                      <p:tags r:id="rId51"/>
                    </p:custDataLst>
                  </p:nvPr>
                </p:nvSpPr>
                <p:spPr>
                  <a:xfrm>
                    <a:off x="13767259" y="2611599"/>
                    <a:ext cx="3101782" cy="3984933"/>
                  </a:xfrm>
                  <a:custGeom>
                    <a:avLst/>
                    <a:gdLst>
                      <a:gd name="connsiteX0" fmla="*/ 1592592 w 3101782"/>
                      <a:gd name="connsiteY0" fmla="*/ 3984933 h 3984933"/>
                      <a:gd name="connsiteX1" fmla="*/ 398046 w 3101782"/>
                      <a:gd name="connsiteY1" fmla="*/ 3511762 h 3984933"/>
                      <a:gd name="connsiteX2" fmla="*/ 29975 w 3101782"/>
                      <a:gd name="connsiteY2" fmla="*/ 2078350 h 3984933"/>
                      <a:gd name="connsiteX3" fmla="*/ 402606 w 3101782"/>
                      <a:gd name="connsiteY3" fmla="*/ 2666177 h 3984933"/>
                      <a:gd name="connsiteX4" fmla="*/ 732241 w 3101782"/>
                      <a:gd name="connsiteY4" fmla="*/ 2064018 h 3984933"/>
                      <a:gd name="connsiteX5" fmla="*/ 1191081 w 3101782"/>
                      <a:gd name="connsiteY5" fmla="*/ 601942 h 3984933"/>
                      <a:gd name="connsiteX6" fmla="*/ 1807572 w 3101782"/>
                      <a:gd name="connsiteY6" fmla="*/ 0 h 3984933"/>
                      <a:gd name="connsiteX7" fmla="*/ 1922227 w 3101782"/>
                      <a:gd name="connsiteY7" fmla="*/ 1089445 h 3984933"/>
                      <a:gd name="connsiteX8" fmla="*/ 2380850 w 3101782"/>
                      <a:gd name="connsiteY8" fmla="*/ 2207555 h 3984933"/>
                      <a:gd name="connsiteX9" fmla="*/ 2509837 w 3101782"/>
                      <a:gd name="connsiteY9" fmla="*/ 1275761 h 3984933"/>
                      <a:gd name="connsiteX10" fmla="*/ 3054451 w 3101782"/>
                      <a:gd name="connsiteY10" fmla="*/ 2924369 h 3984933"/>
                      <a:gd name="connsiteX11" fmla="*/ 1592592 w 3101782"/>
                      <a:gd name="connsiteY11" fmla="*/ 3984933 h 398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01782" h="3984933">
                        <a:moveTo>
                          <a:pt x="1592592" y="3984933"/>
                        </a:moveTo>
                        <a:cubicBezTo>
                          <a:pt x="990433" y="3984933"/>
                          <a:pt x="608248" y="3769954"/>
                          <a:pt x="398046" y="3511762"/>
                        </a:cubicBezTo>
                        <a:cubicBezTo>
                          <a:pt x="88389" y="3131748"/>
                          <a:pt x="-70348" y="2694624"/>
                          <a:pt x="29975" y="2078350"/>
                        </a:cubicBezTo>
                        <a:cubicBezTo>
                          <a:pt x="44307" y="2350657"/>
                          <a:pt x="187627" y="2622964"/>
                          <a:pt x="402606" y="2666177"/>
                        </a:cubicBezTo>
                        <a:cubicBezTo>
                          <a:pt x="617585" y="2709173"/>
                          <a:pt x="760905" y="2422534"/>
                          <a:pt x="732241" y="2064018"/>
                        </a:cubicBezTo>
                        <a:cubicBezTo>
                          <a:pt x="703577" y="1705719"/>
                          <a:pt x="803901" y="960241"/>
                          <a:pt x="1191081" y="601942"/>
                        </a:cubicBezTo>
                        <a:cubicBezTo>
                          <a:pt x="1578260" y="243643"/>
                          <a:pt x="1721580" y="128988"/>
                          <a:pt x="1807572" y="0"/>
                        </a:cubicBezTo>
                        <a:cubicBezTo>
                          <a:pt x="1750244" y="372631"/>
                          <a:pt x="1678584" y="731147"/>
                          <a:pt x="1922227" y="1089445"/>
                        </a:cubicBezTo>
                        <a:cubicBezTo>
                          <a:pt x="2180202" y="1519404"/>
                          <a:pt x="2423846" y="1806260"/>
                          <a:pt x="2380850" y="2207555"/>
                        </a:cubicBezTo>
                        <a:cubicBezTo>
                          <a:pt x="2538501" y="1863588"/>
                          <a:pt x="2710485" y="1791928"/>
                          <a:pt x="2509837" y="1275761"/>
                        </a:cubicBezTo>
                        <a:cubicBezTo>
                          <a:pt x="2767812" y="1619727"/>
                          <a:pt x="3255316" y="2236218"/>
                          <a:pt x="3054451" y="2924369"/>
                        </a:cubicBezTo>
                        <a:cubicBezTo>
                          <a:pt x="2911349" y="3339996"/>
                          <a:pt x="2541324" y="3984933"/>
                          <a:pt x="1592592" y="3984933"/>
                        </a:cubicBezTo>
                        <a:close/>
                      </a:path>
                    </a:pathLst>
                  </a:custGeom>
                  <a:solidFill>
                    <a:srgbClr val="FA9300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0" name="任意多边形: 形状 79"/>
                  <p:cNvSpPr/>
                  <p:nvPr>
                    <p:custDataLst>
                      <p:tags r:id="rId52"/>
                    </p:custDataLst>
                  </p:nvPr>
                </p:nvSpPr>
                <p:spPr>
                  <a:xfrm>
                    <a:off x="14232189" y="3438075"/>
                    <a:ext cx="2214099" cy="3077914"/>
                  </a:xfrm>
                  <a:custGeom>
                    <a:avLst/>
                    <a:gdLst>
                      <a:gd name="connsiteX0" fmla="*/ 1137219 w 2214099"/>
                      <a:gd name="connsiteY0" fmla="*/ 3077243 h 3077914"/>
                      <a:gd name="connsiteX1" fmla="*/ 305748 w 2214099"/>
                      <a:gd name="connsiteY1" fmla="*/ 2675948 h 3077914"/>
                      <a:gd name="connsiteX2" fmla="*/ 0 w 2214099"/>
                      <a:gd name="connsiteY2" fmla="*/ 2016462 h 3077914"/>
                      <a:gd name="connsiteX3" fmla="*/ 726369 w 2214099"/>
                      <a:gd name="connsiteY3" fmla="*/ 2245773 h 3077914"/>
                      <a:gd name="connsiteX4" fmla="*/ 898353 w 2214099"/>
                      <a:gd name="connsiteY4" fmla="*/ 1462076 h 3077914"/>
                      <a:gd name="connsiteX5" fmla="*/ 984345 w 2214099"/>
                      <a:gd name="connsiteY5" fmla="*/ 0 h 3077914"/>
                      <a:gd name="connsiteX6" fmla="*/ 1127664 w 2214099"/>
                      <a:gd name="connsiteY6" fmla="*/ 879243 h 3077914"/>
                      <a:gd name="connsiteX7" fmla="*/ 1643614 w 2214099"/>
                      <a:gd name="connsiteY7" fmla="*/ 2398647 h 3077914"/>
                      <a:gd name="connsiteX8" fmla="*/ 2207338 w 2214099"/>
                      <a:gd name="connsiteY8" fmla="*/ 1672278 h 3077914"/>
                      <a:gd name="connsiteX9" fmla="*/ 1137219 w 2214099"/>
                      <a:gd name="connsiteY9" fmla="*/ 3077243 h 3077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14099" h="3077914">
                        <a:moveTo>
                          <a:pt x="1137219" y="3077243"/>
                        </a:moveTo>
                        <a:cubicBezTo>
                          <a:pt x="716815" y="3091792"/>
                          <a:pt x="449068" y="2867041"/>
                          <a:pt x="305748" y="2675948"/>
                        </a:cubicBezTo>
                        <a:cubicBezTo>
                          <a:pt x="191093" y="2523075"/>
                          <a:pt x="47773" y="2245990"/>
                          <a:pt x="0" y="2016462"/>
                        </a:cubicBezTo>
                        <a:cubicBezTo>
                          <a:pt x="114656" y="2188445"/>
                          <a:pt x="477732" y="2389093"/>
                          <a:pt x="726369" y="2245773"/>
                        </a:cubicBezTo>
                        <a:cubicBezTo>
                          <a:pt x="974790" y="2102453"/>
                          <a:pt x="993899" y="1758270"/>
                          <a:pt x="898353" y="1462076"/>
                        </a:cubicBezTo>
                        <a:cubicBezTo>
                          <a:pt x="802806" y="1165882"/>
                          <a:pt x="640378" y="506396"/>
                          <a:pt x="984345" y="0"/>
                        </a:cubicBezTo>
                        <a:cubicBezTo>
                          <a:pt x="888798" y="219756"/>
                          <a:pt x="898353" y="535059"/>
                          <a:pt x="1127664" y="879243"/>
                        </a:cubicBezTo>
                        <a:cubicBezTo>
                          <a:pt x="1356975" y="1223210"/>
                          <a:pt x="1834924" y="1748932"/>
                          <a:pt x="1643614" y="2398647"/>
                        </a:cubicBezTo>
                        <a:cubicBezTo>
                          <a:pt x="1882480" y="2274437"/>
                          <a:pt x="2150010" y="1949579"/>
                          <a:pt x="2207338" y="1672278"/>
                        </a:cubicBezTo>
                        <a:cubicBezTo>
                          <a:pt x="2264883" y="2073790"/>
                          <a:pt x="1959134" y="3048579"/>
                          <a:pt x="1137219" y="3077243"/>
                        </a:cubicBezTo>
                        <a:close/>
                      </a:path>
                    </a:pathLst>
                  </a:custGeom>
                  <a:solidFill>
                    <a:srgbClr val="F4D882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1" name="任意多边形: 形状 80"/>
                  <p:cNvSpPr/>
                  <p:nvPr>
                    <p:custDataLst>
                      <p:tags r:id="rId53"/>
                    </p:custDataLst>
                  </p:nvPr>
                </p:nvSpPr>
                <p:spPr>
                  <a:xfrm>
                    <a:off x="14476916" y="3438075"/>
                    <a:ext cx="1969375" cy="2872904"/>
                  </a:xfrm>
                  <a:custGeom>
                    <a:avLst/>
                    <a:gdLst>
                      <a:gd name="connsiteX0" fmla="*/ 395432 w 1969375"/>
                      <a:gd name="connsiteY0" fmla="*/ 2351091 h 2872904"/>
                      <a:gd name="connsiteX1" fmla="*/ 739398 w 1969375"/>
                      <a:gd name="connsiteY1" fmla="*/ 1309419 h 2872904"/>
                      <a:gd name="connsiteX2" fmla="*/ 653407 w 1969375"/>
                      <a:gd name="connsiteY2" fmla="*/ 869689 h 2872904"/>
                      <a:gd name="connsiteX3" fmla="*/ 1016483 w 1969375"/>
                      <a:gd name="connsiteY3" fmla="*/ 1366529 h 2872904"/>
                      <a:gd name="connsiteX4" fmla="*/ 1188466 w 1969375"/>
                      <a:gd name="connsiteY4" fmla="*/ 2618404 h 2872904"/>
                      <a:gd name="connsiteX5" fmla="*/ 1819289 w 1969375"/>
                      <a:gd name="connsiteY5" fmla="*/ 2150227 h 2872904"/>
                      <a:gd name="connsiteX6" fmla="*/ 1452739 w 1969375"/>
                      <a:gd name="connsiteY6" fmla="*/ 2872904 h 2872904"/>
                      <a:gd name="connsiteX7" fmla="*/ 1962609 w 1969375"/>
                      <a:gd name="connsiteY7" fmla="*/ 1672278 h 2872904"/>
                      <a:gd name="connsiteX8" fmla="*/ 1398885 w 1969375"/>
                      <a:gd name="connsiteY8" fmla="*/ 2398647 h 2872904"/>
                      <a:gd name="connsiteX9" fmla="*/ 882935 w 1969375"/>
                      <a:gd name="connsiteY9" fmla="*/ 879243 h 2872904"/>
                      <a:gd name="connsiteX10" fmla="*/ 739616 w 1969375"/>
                      <a:gd name="connsiteY10" fmla="*/ 0 h 2872904"/>
                      <a:gd name="connsiteX11" fmla="*/ 653624 w 1969375"/>
                      <a:gd name="connsiteY11" fmla="*/ 1462076 h 2872904"/>
                      <a:gd name="connsiteX12" fmla="*/ 481640 w 1969375"/>
                      <a:gd name="connsiteY12" fmla="*/ 2245773 h 2872904"/>
                      <a:gd name="connsiteX13" fmla="*/ 0 w 1969375"/>
                      <a:gd name="connsiteY13" fmla="*/ 2218412 h 2872904"/>
                      <a:gd name="connsiteX14" fmla="*/ 395432 w 1969375"/>
                      <a:gd name="connsiteY14" fmla="*/ 2351091 h 2872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969375" h="2872904">
                        <a:moveTo>
                          <a:pt x="395432" y="2351091"/>
                        </a:moveTo>
                        <a:cubicBezTo>
                          <a:pt x="768062" y="2341536"/>
                          <a:pt x="892490" y="1729823"/>
                          <a:pt x="739398" y="1309419"/>
                        </a:cubicBezTo>
                        <a:cubicBezTo>
                          <a:pt x="701180" y="1166099"/>
                          <a:pt x="662961" y="946126"/>
                          <a:pt x="653407" y="869689"/>
                        </a:cubicBezTo>
                        <a:cubicBezTo>
                          <a:pt x="758508" y="1051227"/>
                          <a:pt x="844499" y="1099000"/>
                          <a:pt x="1016483" y="1366529"/>
                        </a:cubicBezTo>
                        <a:cubicBezTo>
                          <a:pt x="1188466" y="1634059"/>
                          <a:pt x="1446441" y="2006690"/>
                          <a:pt x="1188466" y="2618404"/>
                        </a:cubicBezTo>
                        <a:cubicBezTo>
                          <a:pt x="1436887" y="2522857"/>
                          <a:pt x="1599315" y="2417756"/>
                          <a:pt x="1819289" y="2150227"/>
                        </a:cubicBezTo>
                        <a:cubicBezTo>
                          <a:pt x="1788237" y="2268356"/>
                          <a:pt x="1744807" y="2532195"/>
                          <a:pt x="1452739" y="2872904"/>
                        </a:cubicBezTo>
                        <a:cubicBezTo>
                          <a:pt x="1853816" y="2558904"/>
                          <a:pt x="2004519" y="1964128"/>
                          <a:pt x="1962609" y="1672278"/>
                        </a:cubicBezTo>
                        <a:cubicBezTo>
                          <a:pt x="1905281" y="1949362"/>
                          <a:pt x="1637751" y="2274437"/>
                          <a:pt x="1398885" y="2398647"/>
                        </a:cubicBezTo>
                        <a:cubicBezTo>
                          <a:pt x="1589978" y="1748932"/>
                          <a:pt x="1112246" y="1223210"/>
                          <a:pt x="882935" y="879243"/>
                        </a:cubicBezTo>
                        <a:cubicBezTo>
                          <a:pt x="653624" y="535277"/>
                          <a:pt x="644069" y="219756"/>
                          <a:pt x="739616" y="0"/>
                        </a:cubicBezTo>
                        <a:cubicBezTo>
                          <a:pt x="395649" y="506396"/>
                          <a:pt x="558078" y="1165882"/>
                          <a:pt x="653624" y="1462076"/>
                        </a:cubicBezTo>
                        <a:cubicBezTo>
                          <a:pt x="749170" y="1758270"/>
                          <a:pt x="730061" y="2102453"/>
                          <a:pt x="481640" y="2245773"/>
                        </a:cubicBezTo>
                        <a:cubicBezTo>
                          <a:pt x="336149" y="2329593"/>
                          <a:pt x="151354" y="2295500"/>
                          <a:pt x="0" y="2218412"/>
                        </a:cubicBezTo>
                        <a:cubicBezTo>
                          <a:pt x="79694" y="2287466"/>
                          <a:pt x="207162" y="2355869"/>
                          <a:pt x="395432" y="2351091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88" name="文本框 87"/>
              <p:cNvSpPr txBox="1"/>
              <p:nvPr>
                <p:custDataLst>
                  <p:tags r:id="rId54"/>
                </p:custDataLst>
              </p:nvPr>
            </p:nvSpPr>
            <p:spPr>
              <a:xfrm>
                <a:off x="10879" y="6205"/>
                <a:ext cx="1878" cy="9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p>
                <a:pPr algn="just" fontAlgn="auto">
                  <a:lnSpc>
                    <a:spcPct val="100000"/>
                  </a:lnSpc>
                </a:pPr>
                <a:r>
                  <a:rPr lang="en-US" altLang="zh-CN" sz="2000" spc="120">
                    <a:solidFill>
                      <a:schemeClr val="bg1"/>
                    </a:solidFill>
                    <a:cs typeface="+mn-ea"/>
                    <a:sym typeface="+mn-lt"/>
                  </a:rPr>
                  <a:t>STEP  03</a:t>
                </a:r>
                <a:endParaRPr lang="zh-CN" altLang="en-US" sz="2000" spc="12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89" name="组合 88"/>
              <p:cNvGrpSpPr/>
              <p:nvPr/>
            </p:nvGrpSpPr>
            <p:grpSpPr>
              <a:xfrm>
                <a:off x="9921" y="5807"/>
                <a:ext cx="809" cy="983"/>
                <a:chOff x="5066679" y="1514474"/>
                <a:chExt cx="636281" cy="773291"/>
              </a:xfrm>
            </p:grpSpPr>
            <p:grpSp>
              <p:nvGrpSpPr>
                <p:cNvPr id="90" name="组合 89"/>
                <p:cNvGrpSpPr/>
                <p:nvPr/>
              </p:nvGrpSpPr>
              <p:grpSpPr>
                <a:xfrm>
                  <a:off x="5066679" y="1514474"/>
                  <a:ext cx="587579" cy="773291"/>
                  <a:chOff x="13506331" y="1918672"/>
                  <a:chExt cx="3616609" cy="4759684"/>
                </a:xfrm>
              </p:grpSpPr>
              <p:sp>
                <p:nvSpPr>
                  <p:cNvPr id="96" name="任意多边形: 形状 95"/>
                  <p:cNvSpPr/>
                  <p:nvPr>
                    <p:custDataLst>
                      <p:tags r:id="rId55"/>
                    </p:custDataLst>
                  </p:nvPr>
                </p:nvSpPr>
                <p:spPr>
                  <a:xfrm>
                    <a:off x="13506331" y="1918672"/>
                    <a:ext cx="3616609" cy="4759684"/>
                  </a:xfrm>
                  <a:custGeom>
                    <a:avLst/>
                    <a:gdLst>
                      <a:gd name="connsiteX0" fmla="*/ 1891739 w 3616609"/>
                      <a:gd name="connsiteY0" fmla="*/ 4759076 h 4759684"/>
                      <a:gd name="connsiteX1" fmla="*/ 286343 w 3616609"/>
                      <a:gd name="connsiteY1" fmla="*/ 4051816 h 4759684"/>
                      <a:gd name="connsiteX2" fmla="*/ 324562 w 3616609"/>
                      <a:gd name="connsiteY2" fmla="*/ 2064018 h 4759684"/>
                      <a:gd name="connsiteX3" fmla="*/ 553873 w 3616609"/>
                      <a:gd name="connsiteY3" fmla="*/ 2656405 h 4759684"/>
                      <a:gd name="connsiteX4" fmla="*/ 871565 w 3616609"/>
                      <a:gd name="connsiteY4" fmla="*/ 2154570 h 4759684"/>
                      <a:gd name="connsiteX5" fmla="*/ 1452226 w 3616609"/>
                      <a:gd name="connsiteY5" fmla="*/ 1065124 h 4759684"/>
                      <a:gd name="connsiteX6" fmla="*/ 2159269 w 3616609"/>
                      <a:gd name="connsiteY6" fmla="*/ 0 h 4759684"/>
                      <a:gd name="connsiteX7" fmla="*/ 2254815 w 3616609"/>
                      <a:gd name="connsiteY7" fmla="*/ 1089445 h 4759684"/>
                      <a:gd name="connsiteX8" fmla="*/ 2579673 w 3616609"/>
                      <a:gd name="connsiteY8" fmla="*/ 2064235 h 4759684"/>
                      <a:gd name="connsiteX9" fmla="*/ 2732547 w 3616609"/>
                      <a:gd name="connsiteY9" fmla="*/ 1108555 h 4759684"/>
                      <a:gd name="connsiteX10" fmla="*/ 3057404 w 3616609"/>
                      <a:gd name="connsiteY10" fmla="*/ 2026016 h 4759684"/>
                      <a:gd name="connsiteX11" fmla="*/ 3487363 w 3616609"/>
                      <a:gd name="connsiteY11" fmla="*/ 3860940 h 4759684"/>
                      <a:gd name="connsiteX12" fmla="*/ 1891739 w 3616609"/>
                      <a:gd name="connsiteY12" fmla="*/ 4759076 h 4759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616609" h="4759684">
                        <a:moveTo>
                          <a:pt x="1891739" y="4759076"/>
                        </a:moveTo>
                        <a:cubicBezTo>
                          <a:pt x="1318244" y="4773408"/>
                          <a:pt x="635087" y="4534542"/>
                          <a:pt x="286343" y="4051816"/>
                        </a:cubicBezTo>
                        <a:cubicBezTo>
                          <a:pt x="286343" y="4051816"/>
                          <a:pt x="-382698" y="3229900"/>
                          <a:pt x="324562" y="2064018"/>
                        </a:cubicBezTo>
                        <a:cubicBezTo>
                          <a:pt x="248125" y="2293329"/>
                          <a:pt x="320002" y="2622312"/>
                          <a:pt x="553873" y="2656405"/>
                        </a:cubicBezTo>
                        <a:cubicBezTo>
                          <a:pt x="749743" y="2685069"/>
                          <a:pt x="832912" y="2439471"/>
                          <a:pt x="871565" y="2154570"/>
                        </a:cubicBezTo>
                        <a:cubicBezTo>
                          <a:pt x="928892" y="1731777"/>
                          <a:pt x="1144523" y="1334826"/>
                          <a:pt x="1452226" y="1065124"/>
                        </a:cubicBezTo>
                        <a:cubicBezTo>
                          <a:pt x="1877407" y="692928"/>
                          <a:pt x="2216597" y="305748"/>
                          <a:pt x="2159269" y="0"/>
                        </a:cubicBezTo>
                        <a:cubicBezTo>
                          <a:pt x="2254815" y="219757"/>
                          <a:pt x="2340807" y="649715"/>
                          <a:pt x="2254815" y="1089445"/>
                        </a:cubicBezTo>
                        <a:cubicBezTo>
                          <a:pt x="2188367" y="1429069"/>
                          <a:pt x="2312143" y="1817986"/>
                          <a:pt x="2579673" y="2064235"/>
                        </a:cubicBezTo>
                        <a:cubicBezTo>
                          <a:pt x="2534288" y="1782373"/>
                          <a:pt x="2598782" y="1376084"/>
                          <a:pt x="2732547" y="1108555"/>
                        </a:cubicBezTo>
                        <a:cubicBezTo>
                          <a:pt x="2751656" y="1395194"/>
                          <a:pt x="2808984" y="1682050"/>
                          <a:pt x="3057404" y="2026016"/>
                        </a:cubicBezTo>
                        <a:cubicBezTo>
                          <a:pt x="3305825" y="2369983"/>
                          <a:pt x="3869766" y="3019915"/>
                          <a:pt x="3487363" y="3860940"/>
                        </a:cubicBezTo>
                        <a:cubicBezTo>
                          <a:pt x="3181832" y="4424663"/>
                          <a:pt x="2494550" y="4744092"/>
                          <a:pt x="1891739" y="4759076"/>
                        </a:cubicBezTo>
                        <a:close/>
                      </a:path>
                    </a:pathLst>
                  </a:custGeom>
                  <a:solidFill>
                    <a:srgbClr val="E82104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7" name="任意多边形: 形状 96"/>
                  <p:cNvSpPr/>
                  <p:nvPr>
                    <p:custDataLst>
                      <p:tags r:id="rId56"/>
                    </p:custDataLst>
                  </p:nvPr>
                </p:nvSpPr>
                <p:spPr>
                  <a:xfrm>
                    <a:off x="13767259" y="2611599"/>
                    <a:ext cx="3101782" cy="3984933"/>
                  </a:xfrm>
                  <a:custGeom>
                    <a:avLst/>
                    <a:gdLst>
                      <a:gd name="connsiteX0" fmla="*/ 1592592 w 3101782"/>
                      <a:gd name="connsiteY0" fmla="*/ 3984933 h 3984933"/>
                      <a:gd name="connsiteX1" fmla="*/ 398046 w 3101782"/>
                      <a:gd name="connsiteY1" fmla="*/ 3511762 h 3984933"/>
                      <a:gd name="connsiteX2" fmla="*/ 29975 w 3101782"/>
                      <a:gd name="connsiteY2" fmla="*/ 2078350 h 3984933"/>
                      <a:gd name="connsiteX3" fmla="*/ 402606 w 3101782"/>
                      <a:gd name="connsiteY3" fmla="*/ 2666177 h 3984933"/>
                      <a:gd name="connsiteX4" fmla="*/ 732241 w 3101782"/>
                      <a:gd name="connsiteY4" fmla="*/ 2064018 h 3984933"/>
                      <a:gd name="connsiteX5" fmla="*/ 1191081 w 3101782"/>
                      <a:gd name="connsiteY5" fmla="*/ 601942 h 3984933"/>
                      <a:gd name="connsiteX6" fmla="*/ 1807572 w 3101782"/>
                      <a:gd name="connsiteY6" fmla="*/ 0 h 3984933"/>
                      <a:gd name="connsiteX7" fmla="*/ 1922227 w 3101782"/>
                      <a:gd name="connsiteY7" fmla="*/ 1089445 h 3984933"/>
                      <a:gd name="connsiteX8" fmla="*/ 2380850 w 3101782"/>
                      <a:gd name="connsiteY8" fmla="*/ 2207555 h 3984933"/>
                      <a:gd name="connsiteX9" fmla="*/ 2509837 w 3101782"/>
                      <a:gd name="connsiteY9" fmla="*/ 1275761 h 3984933"/>
                      <a:gd name="connsiteX10" fmla="*/ 3054451 w 3101782"/>
                      <a:gd name="connsiteY10" fmla="*/ 2924369 h 3984933"/>
                      <a:gd name="connsiteX11" fmla="*/ 1592592 w 3101782"/>
                      <a:gd name="connsiteY11" fmla="*/ 3984933 h 398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01782" h="3984933">
                        <a:moveTo>
                          <a:pt x="1592592" y="3984933"/>
                        </a:moveTo>
                        <a:cubicBezTo>
                          <a:pt x="990433" y="3984933"/>
                          <a:pt x="608248" y="3769954"/>
                          <a:pt x="398046" y="3511762"/>
                        </a:cubicBezTo>
                        <a:cubicBezTo>
                          <a:pt x="88389" y="3131748"/>
                          <a:pt x="-70348" y="2694624"/>
                          <a:pt x="29975" y="2078350"/>
                        </a:cubicBezTo>
                        <a:cubicBezTo>
                          <a:pt x="44307" y="2350657"/>
                          <a:pt x="187627" y="2622964"/>
                          <a:pt x="402606" y="2666177"/>
                        </a:cubicBezTo>
                        <a:cubicBezTo>
                          <a:pt x="617585" y="2709173"/>
                          <a:pt x="760905" y="2422534"/>
                          <a:pt x="732241" y="2064018"/>
                        </a:cubicBezTo>
                        <a:cubicBezTo>
                          <a:pt x="703577" y="1705719"/>
                          <a:pt x="803901" y="960241"/>
                          <a:pt x="1191081" y="601942"/>
                        </a:cubicBezTo>
                        <a:cubicBezTo>
                          <a:pt x="1578260" y="243643"/>
                          <a:pt x="1721580" y="128988"/>
                          <a:pt x="1807572" y="0"/>
                        </a:cubicBezTo>
                        <a:cubicBezTo>
                          <a:pt x="1750244" y="372631"/>
                          <a:pt x="1678584" y="731147"/>
                          <a:pt x="1922227" y="1089445"/>
                        </a:cubicBezTo>
                        <a:cubicBezTo>
                          <a:pt x="2180202" y="1519404"/>
                          <a:pt x="2423846" y="1806260"/>
                          <a:pt x="2380850" y="2207555"/>
                        </a:cubicBezTo>
                        <a:cubicBezTo>
                          <a:pt x="2538501" y="1863588"/>
                          <a:pt x="2710485" y="1791928"/>
                          <a:pt x="2509837" y="1275761"/>
                        </a:cubicBezTo>
                        <a:cubicBezTo>
                          <a:pt x="2767812" y="1619727"/>
                          <a:pt x="3255316" y="2236218"/>
                          <a:pt x="3054451" y="2924369"/>
                        </a:cubicBezTo>
                        <a:cubicBezTo>
                          <a:pt x="2911349" y="3339996"/>
                          <a:pt x="2541324" y="3984933"/>
                          <a:pt x="1592592" y="3984933"/>
                        </a:cubicBezTo>
                        <a:close/>
                      </a:path>
                    </a:pathLst>
                  </a:custGeom>
                  <a:solidFill>
                    <a:srgbClr val="FA9300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8" name="任意多边形: 形状 97"/>
                  <p:cNvSpPr/>
                  <p:nvPr>
                    <p:custDataLst>
                      <p:tags r:id="rId57"/>
                    </p:custDataLst>
                  </p:nvPr>
                </p:nvSpPr>
                <p:spPr>
                  <a:xfrm>
                    <a:off x="14232189" y="3438075"/>
                    <a:ext cx="2214099" cy="3077914"/>
                  </a:xfrm>
                  <a:custGeom>
                    <a:avLst/>
                    <a:gdLst>
                      <a:gd name="connsiteX0" fmla="*/ 1137219 w 2214099"/>
                      <a:gd name="connsiteY0" fmla="*/ 3077243 h 3077914"/>
                      <a:gd name="connsiteX1" fmla="*/ 305748 w 2214099"/>
                      <a:gd name="connsiteY1" fmla="*/ 2675948 h 3077914"/>
                      <a:gd name="connsiteX2" fmla="*/ 0 w 2214099"/>
                      <a:gd name="connsiteY2" fmla="*/ 2016462 h 3077914"/>
                      <a:gd name="connsiteX3" fmla="*/ 726369 w 2214099"/>
                      <a:gd name="connsiteY3" fmla="*/ 2245773 h 3077914"/>
                      <a:gd name="connsiteX4" fmla="*/ 898353 w 2214099"/>
                      <a:gd name="connsiteY4" fmla="*/ 1462076 h 3077914"/>
                      <a:gd name="connsiteX5" fmla="*/ 984345 w 2214099"/>
                      <a:gd name="connsiteY5" fmla="*/ 0 h 3077914"/>
                      <a:gd name="connsiteX6" fmla="*/ 1127664 w 2214099"/>
                      <a:gd name="connsiteY6" fmla="*/ 879243 h 3077914"/>
                      <a:gd name="connsiteX7" fmla="*/ 1643614 w 2214099"/>
                      <a:gd name="connsiteY7" fmla="*/ 2398647 h 3077914"/>
                      <a:gd name="connsiteX8" fmla="*/ 2207338 w 2214099"/>
                      <a:gd name="connsiteY8" fmla="*/ 1672278 h 3077914"/>
                      <a:gd name="connsiteX9" fmla="*/ 1137219 w 2214099"/>
                      <a:gd name="connsiteY9" fmla="*/ 3077243 h 3077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14099" h="3077914">
                        <a:moveTo>
                          <a:pt x="1137219" y="3077243"/>
                        </a:moveTo>
                        <a:cubicBezTo>
                          <a:pt x="716815" y="3091792"/>
                          <a:pt x="449068" y="2867041"/>
                          <a:pt x="305748" y="2675948"/>
                        </a:cubicBezTo>
                        <a:cubicBezTo>
                          <a:pt x="191093" y="2523075"/>
                          <a:pt x="47773" y="2245990"/>
                          <a:pt x="0" y="2016462"/>
                        </a:cubicBezTo>
                        <a:cubicBezTo>
                          <a:pt x="114656" y="2188445"/>
                          <a:pt x="477732" y="2389093"/>
                          <a:pt x="726369" y="2245773"/>
                        </a:cubicBezTo>
                        <a:cubicBezTo>
                          <a:pt x="974790" y="2102453"/>
                          <a:pt x="993899" y="1758270"/>
                          <a:pt x="898353" y="1462076"/>
                        </a:cubicBezTo>
                        <a:cubicBezTo>
                          <a:pt x="802806" y="1165882"/>
                          <a:pt x="640378" y="506396"/>
                          <a:pt x="984345" y="0"/>
                        </a:cubicBezTo>
                        <a:cubicBezTo>
                          <a:pt x="888798" y="219756"/>
                          <a:pt x="898353" y="535059"/>
                          <a:pt x="1127664" y="879243"/>
                        </a:cubicBezTo>
                        <a:cubicBezTo>
                          <a:pt x="1356975" y="1223210"/>
                          <a:pt x="1834924" y="1748932"/>
                          <a:pt x="1643614" y="2398647"/>
                        </a:cubicBezTo>
                        <a:cubicBezTo>
                          <a:pt x="1882480" y="2274437"/>
                          <a:pt x="2150010" y="1949579"/>
                          <a:pt x="2207338" y="1672278"/>
                        </a:cubicBezTo>
                        <a:cubicBezTo>
                          <a:pt x="2264883" y="2073790"/>
                          <a:pt x="1959134" y="3048579"/>
                          <a:pt x="1137219" y="3077243"/>
                        </a:cubicBezTo>
                        <a:close/>
                      </a:path>
                    </a:pathLst>
                  </a:custGeom>
                  <a:solidFill>
                    <a:srgbClr val="F4D882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9" name="任意多边形: 形状 98"/>
                  <p:cNvSpPr/>
                  <p:nvPr>
                    <p:custDataLst>
                      <p:tags r:id="rId58"/>
                    </p:custDataLst>
                  </p:nvPr>
                </p:nvSpPr>
                <p:spPr>
                  <a:xfrm>
                    <a:off x="14476916" y="3438075"/>
                    <a:ext cx="1969375" cy="2872904"/>
                  </a:xfrm>
                  <a:custGeom>
                    <a:avLst/>
                    <a:gdLst>
                      <a:gd name="connsiteX0" fmla="*/ 395432 w 1969375"/>
                      <a:gd name="connsiteY0" fmla="*/ 2351091 h 2872904"/>
                      <a:gd name="connsiteX1" fmla="*/ 739398 w 1969375"/>
                      <a:gd name="connsiteY1" fmla="*/ 1309419 h 2872904"/>
                      <a:gd name="connsiteX2" fmla="*/ 653407 w 1969375"/>
                      <a:gd name="connsiteY2" fmla="*/ 869689 h 2872904"/>
                      <a:gd name="connsiteX3" fmla="*/ 1016483 w 1969375"/>
                      <a:gd name="connsiteY3" fmla="*/ 1366529 h 2872904"/>
                      <a:gd name="connsiteX4" fmla="*/ 1188466 w 1969375"/>
                      <a:gd name="connsiteY4" fmla="*/ 2618404 h 2872904"/>
                      <a:gd name="connsiteX5" fmla="*/ 1819289 w 1969375"/>
                      <a:gd name="connsiteY5" fmla="*/ 2150227 h 2872904"/>
                      <a:gd name="connsiteX6" fmla="*/ 1452739 w 1969375"/>
                      <a:gd name="connsiteY6" fmla="*/ 2872904 h 2872904"/>
                      <a:gd name="connsiteX7" fmla="*/ 1962609 w 1969375"/>
                      <a:gd name="connsiteY7" fmla="*/ 1672278 h 2872904"/>
                      <a:gd name="connsiteX8" fmla="*/ 1398885 w 1969375"/>
                      <a:gd name="connsiteY8" fmla="*/ 2398647 h 2872904"/>
                      <a:gd name="connsiteX9" fmla="*/ 882935 w 1969375"/>
                      <a:gd name="connsiteY9" fmla="*/ 879243 h 2872904"/>
                      <a:gd name="connsiteX10" fmla="*/ 739616 w 1969375"/>
                      <a:gd name="connsiteY10" fmla="*/ 0 h 2872904"/>
                      <a:gd name="connsiteX11" fmla="*/ 653624 w 1969375"/>
                      <a:gd name="connsiteY11" fmla="*/ 1462076 h 2872904"/>
                      <a:gd name="connsiteX12" fmla="*/ 481640 w 1969375"/>
                      <a:gd name="connsiteY12" fmla="*/ 2245773 h 2872904"/>
                      <a:gd name="connsiteX13" fmla="*/ 0 w 1969375"/>
                      <a:gd name="connsiteY13" fmla="*/ 2218412 h 2872904"/>
                      <a:gd name="connsiteX14" fmla="*/ 395432 w 1969375"/>
                      <a:gd name="connsiteY14" fmla="*/ 2351091 h 2872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969375" h="2872904">
                        <a:moveTo>
                          <a:pt x="395432" y="2351091"/>
                        </a:moveTo>
                        <a:cubicBezTo>
                          <a:pt x="768062" y="2341536"/>
                          <a:pt x="892490" y="1729823"/>
                          <a:pt x="739398" y="1309419"/>
                        </a:cubicBezTo>
                        <a:cubicBezTo>
                          <a:pt x="701180" y="1166099"/>
                          <a:pt x="662961" y="946126"/>
                          <a:pt x="653407" y="869689"/>
                        </a:cubicBezTo>
                        <a:cubicBezTo>
                          <a:pt x="758508" y="1051227"/>
                          <a:pt x="844499" y="1099000"/>
                          <a:pt x="1016483" y="1366529"/>
                        </a:cubicBezTo>
                        <a:cubicBezTo>
                          <a:pt x="1188466" y="1634059"/>
                          <a:pt x="1446441" y="2006690"/>
                          <a:pt x="1188466" y="2618404"/>
                        </a:cubicBezTo>
                        <a:cubicBezTo>
                          <a:pt x="1436887" y="2522857"/>
                          <a:pt x="1599315" y="2417756"/>
                          <a:pt x="1819289" y="2150227"/>
                        </a:cubicBezTo>
                        <a:cubicBezTo>
                          <a:pt x="1788237" y="2268356"/>
                          <a:pt x="1744807" y="2532195"/>
                          <a:pt x="1452739" y="2872904"/>
                        </a:cubicBezTo>
                        <a:cubicBezTo>
                          <a:pt x="1853816" y="2558904"/>
                          <a:pt x="2004519" y="1964128"/>
                          <a:pt x="1962609" y="1672278"/>
                        </a:cubicBezTo>
                        <a:cubicBezTo>
                          <a:pt x="1905281" y="1949362"/>
                          <a:pt x="1637751" y="2274437"/>
                          <a:pt x="1398885" y="2398647"/>
                        </a:cubicBezTo>
                        <a:cubicBezTo>
                          <a:pt x="1589978" y="1748932"/>
                          <a:pt x="1112246" y="1223210"/>
                          <a:pt x="882935" y="879243"/>
                        </a:cubicBezTo>
                        <a:cubicBezTo>
                          <a:pt x="653624" y="535277"/>
                          <a:pt x="644069" y="219756"/>
                          <a:pt x="739616" y="0"/>
                        </a:cubicBezTo>
                        <a:cubicBezTo>
                          <a:pt x="395649" y="506396"/>
                          <a:pt x="558078" y="1165882"/>
                          <a:pt x="653624" y="1462076"/>
                        </a:cubicBezTo>
                        <a:cubicBezTo>
                          <a:pt x="749170" y="1758270"/>
                          <a:pt x="730061" y="2102453"/>
                          <a:pt x="481640" y="2245773"/>
                        </a:cubicBezTo>
                        <a:cubicBezTo>
                          <a:pt x="336149" y="2329593"/>
                          <a:pt x="151354" y="2295500"/>
                          <a:pt x="0" y="2218412"/>
                        </a:cubicBezTo>
                        <a:cubicBezTo>
                          <a:pt x="79694" y="2287466"/>
                          <a:pt x="207162" y="2355869"/>
                          <a:pt x="395432" y="2351091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91" name="组合 90"/>
                <p:cNvGrpSpPr/>
                <p:nvPr/>
              </p:nvGrpSpPr>
              <p:grpSpPr>
                <a:xfrm>
                  <a:off x="5412119" y="1896110"/>
                  <a:ext cx="290841" cy="382765"/>
                  <a:chOff x="13506331" y="1918672"/>
                  <a:chExt cx="3616609" cy="4759684"/>
                </a:xfrm>
              </p:grpSpPr>
              <p:sp>
                <p:nvSpPr>
                  <p:cNvPr id="92" name="任意多边形: 形状 91"/>
                  <p:cNvSpPr/>
                  <p:nvPr>
                    <p:custDataLst>
                      <p:tags r:id="rId59"/>
                    </p:custDataLst>
                  </p:nvPr>
                </p:nvSpPr>
                <p:spPr>
                  <a:xfrm>
                    <a:off x="13506331" y="1918672"/>
                    <a:ext cx="3616609" cy="4759684"/>
                  </a:xfrm>
                  <a:custGeom>
                    <a:avLst/>
                    <a:gdLst>
                      <a:gd name="connsiteX0" fmla="*/ 1891739 w 3616609"/>
                      <a:gd name="connsiteY0" fmla="*/ 4759076 h 4759684"/>
                      <a:gd name="connsiteX1" fmla="*/ 286343 w 3616609"/>
                      <a:gd name="connsiteY1" fmla="*/ 4051816 h 4759684"/>
                      <a:gd name="connsiteX2" fmla="*/ 324562 w 3616609"/>
                      <a:gd name="connsiteY2" fmla="*/ 2064018 h 4759684"/>
                      <a:gd name="connsiteX3" fmla="*/ 553873 w 3616609"/>
                      <a:gd name="connsiteY3" fmla="*/ 2656405 h 4759684"/>
                      <a:gd name="connsiteX4" fmla="*/ 871565 w 3616609"/>
                      <a:gd name="connsiteY4" fmla="*/ 2154570 h 4759684"/>
                      <a:gd name="connsiteX5" fmla="*/ 1452226 w 3616609"/>
                      <a:gd name="connsiteY5" fmla="*/ 1065124 h 4759684"/>
                      <a:gd name="connsiteX6" fmla="*/ 2159269 w 3616609"/>
                      <a:gd name="connsiteY6" fmla="*/ 0 h 4759684"/>
                      <a:gd name="connsiteX7" fmla="*/ 2254815 w 3616609"/>
                      <a:gd name="connsiteY7" fmla="*/ 1089445 h 4759684"/>
                      <a:gd name="connsiteX8" fmla="*/ 2579673 w 3616609"/>
                      <a:gd name="connsiteY8" fmla="*/ 2064235 h 4759684"/>
                      <a:gd name="connsiteX9" fmla="*/ 2732547 w 3616609"/>
                      <a:gd name="connsiteY9" fmla="*/ 1108555 h 4759684"/>
                      <a:gd name="connsiteX10" fmla="*/ 3057404 w 3616609"/>
                      <a:gd name="connsiteY10" fmla="*/ 2026016 h 4759684"/>
                      <a:gd name="connsiteX11" fmla="*/ 3487363 w 3616609"/>
                      <a:gd name="connsiteY11" fmla="*/ 3860940 h 4759684"/>
                      <a:gd name="connsiteX12" fmla="*/ 1891739 w 3616609"/>
                      <a:gd name="connsiteY12" fmla="*/ 4759076 h 4759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616609" h="4759684">
                        <a:moveTo>
                          <a:pt x="1891739" y="4759076"/>
                        </a:moveTo>
                        <a:cubicBezTo>
                          <a:pt x="1318244" y="4773408"/>
                          <a:pt x="635087" y="4534542"/>
                          <a:pt x="286343" y="4051816"/>
                        </a:cubicBezTo>
                        <a:cubicBezTo>
                          <a:pt x="286343" y="4051816"/>
                          <a:pt x="-382698" y="3229900"/>
                          <a:pt x="324562" y="2064018"/>
                        </a:cubicBezTo>
                        <a:cubicBezTo>
                          <a:pt x="248125" y="2293329"/>
                          <a:pt x="320002" y="2622312"/>
                          <a:pt x="553873" y="2656405"/>
                        </a:cubicBezTo>
                        <a:cubicBezTo>
                          <a:pt x="749743" y="2685069"/>
                          <a:pt x="832912" y="2439471"/>
                          <a:pt x="871565" y="2154570"/>
                        </a:cubicBezTo>
                        <a:cubicBezTo>
                          <a:pt x="928892" y="1731777"/>
                          <a:pt x="1144523" y="1334826"/>
                          <a:pt x="1452226" y="1065124"/>
                        </a:cubicBezTo>
                        <a:cubicBezTo>
                          <a:pt x="1877407" y="692928"/>
                          <a:pt x="2216597" y="305748"/>
                          <a:pt x="2159269" y="0"/>
                        </a:cubicBezTo>
                        <a:cubicBezTo>
                          <a:pt x="2254815" y="219757"/>
                          <a:pt x="2340807" y="649715"/>
                          <a:pt x="2254815" y="1089445"/>
                        </a:cubicBezTo>
                        <a:cubicBezTo>
                          <a:pt x="2188367" y="1429069"/>
                          <a:pt x="2312143" y="1817986"/>
                          <a:pt x="2579673" y="2064235"/>
                        </a:cubicBezTo>
                        <a:cubicBezTo>
                          <a:pt x="2534288" y="1782373"/>
                          <a:pt x="2598782" y="1376084"/>
                          <a:pt x="2732547" y="1108555"/>
                        </a:cubicBezTo>
                        <a:cubicBezTo>
                          <a:pt x="2751656" y="1395194"/>
                          <a:pt x="2808984" y="1682050"/>
                          <a:pt x="3057404" y="2026016"/>
                        </a:cubicBezTo>
                        <a:cubicBezTo>
                          <a:pt x="3305825" y="2369983"/>
                          <a:pt x="3869766" y="3019915"/>
                          <a:pt x="3487363" y="3860940"/>
                        </a:cubicBezTo>
                        <a:cubicBezTo>
                          <a:pt x="3181832" y="4424663"/>
                          <a:pt x="2494550" y="4744092"/>
                          <a:pt x="1891739" y="4759076"/>
                        </a:cubicBezTo>
                        <a:close/>
                      </a:path>
                    </a:pathLst>
                  </a:custGeom>
                  <a:solidFill>
                    <a:srgbClr val="E82104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3" name="任意多边形: 形状 92"/>
                  <p:cNvSpPr/>
                  <p:nvPr>
                    <p:custDataLst>
                      <p:tags r:id="rId60"/>
                    </p:custDataLst>
                  </p:nvPr>
                </p:nvSpPr>
                <p:spPr>
                  <a:xfrm>
                    <a:off x="13767259" y="2611599"/>
                    <a:ext cx="3101782" cy="3984933"/>
                  </a:xfrm>
                  <a:custGeom>
                    <a:avLst/>
                    <a:gdLst>
                      <a:gd name="connsiteX0" fmla="*/ 1592592 w 3101782"/>
                      <a:gd name="connsiteY0" fmla="*/ 3984933 h 3984933"/>
                      <a:gd name="connsiteX1" fmla="*/ 398046 w 3101782"/>
                      <a:gd name="connsiteY1" fmla="*/ 3511762 h 3984933"/>
                      <a:gd name="connsiteX2" fmla="*/ 29975 w 3101782"/>
                      <a:gd name="connsiteY2" fmla="*/ 2078350 h 3984933"/>
                      <a:gd name="connsiteX3" fmla="*/ 402606 w 3101782"/>
                      <a:gd name="connsiteY3" fmla="*/ 2666177 h 3984933"/>
                      <a:gd name="connsiteX4" fmla="*/ 732241 w 3101782"/>
                      <a:gd name="connsiteY4" fmla="*/ 2064018 h 3984933"/>
                      <a:gd name="connsiteX5" fmla="*/ 1191081 w 3101782"/>
                      <a:gd name="connsiteY5" fmla="*/ 601942 h 3984933"/>
                      <a:gd name="connsiteX6" fmla="*/ 1807572 w 3101782"/>
                      <a:gd name="connsiteY6" fmla="*/ 0 h 3984933"/>
                      <a:gd name="connsiteX7" fmla="*/ 1922227 w 3101782"/>
                      <a:gd name="connsiteY7" fmla="*/ 1089445 h 3984933"/>
                      <a:gd name="connsiteX8" fmla="*/ 2380850 w 3101782"/>
                      <a:gd name="connsiteY8" fmla="*/ 2207555 h 3984933"/>
                      <a:gd name="connsiteX9" fmla="*/ 2509837 w 3101782"/>
                      <a:gd name="connsiteY9" fmla="*/ 1275761 h 3984933"/>
                      <a:gd name="connsiteX10" fmla="*/ 3054451 w 3101782"/>
                      <a:gd name="connsiteY10" fmla="*/ 2924369 h 3984933"/>
                      <a:gd name="connsiteX11" fmla="*/ 1592592 w 3101782"/>
                      <a:gd name="connsiteY11" fmla="*/ 3984933 h 398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01782" h="3984933">
                        <a:moveTo>
                          <a:pt x="1592592" y="3984933"/>
                        </a:moveTo>
                        <a:cubicBezTo>
                          <a:pt x="990433" y="3984933"/>
                          <a:pt x="608248" y="3769954"/>
                          <a:pt x="398046" y="3511762"/>
                        </a:cubicBezTo>
                        <a:cubicBezTo>
                          <a:pt x="88389" y="3131748"/>
                          <a:pt x="-70348" y="2694624"/>
                          <a:pt x="29975" y="2078350"/>
                        </a:cubicBezTo>
                        <a:cubicBezTo>
                          <a:pt x="44307" y="2350657"/>
                          <a:pt x="187627" y="2622964"/>
                          <a:pt x="402606" y="2666177"/>
                        </a:cubicBezTo>
                        <a:cubicBezTo>
                          <a:pt x="617585" y="2709173"/>
                          <a:pt x="760905" y="2422534"/>
                          <a:pt x="732241" y="2064018"/>
                        </a:cubicBezTo>
                        <a:cubicBezTo>
                          <a:pt x="703577" y="1705719"/>
                          <a:pt x="803901" y="960241"/>
                          <a:pt x="1191081" y="601942"/>
                        </a:cubicBezTo>
                        <a:cubicBezTo>
                          <a:pt x="1578260" y="243643"/>
                          <a:pt x="1721580" y="128988"/>
                          <a:pt x="1807572" y="0"/>
                        </a:cubicBezTo>
                        <a:cubicBezTo>
                          <a:pt x="1750244" y="372631"/>
                          <a:pt x="1678584" y="731147"/>
                          <a:pt x="1922227" y="1089445"/>
                        </a:cubicBezTo>
                        <a:cubicBezTo>
                          <a:pt x="2180202" y="1519404"/>
                          <a:pt x="2423846" y="1806260"/>
                          <a:pt x="2380850" y="2207555"/>
                        </a:cubicBezTo>
                        <a:cubicBezTo>
                          <a:pt x="2538501" y="1863588"/>
                          <a:pt x="2710485" y="1791928"/>
                          <a:pt x="2509837" y="1275761"/>
                        </a:cubicBezTo>
                        <a:cubicBezTo>
                          <a:pt x="2767812" y="1619727"/>
                          <a:pt x="3255316" y="2236218"/>
                          <a:pt x="3054451" y="2924369"/>
                        </a:cubicBezTo>
                        <a:cubicBezTo>
                          <a:pt x="2911349" y="3339996"/>
                          <a:pt x="2541324" y="3984933"/>
                          <a:pt x="1592592" y="3984933"/>
                        </a:cubicBezTo>
                        <a:close/>
                      </a:path>
                    </a:pathLst>
                  </a:custGeom>
                  <a:solidFill>
                    <a:srgbClr val="FA9300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4" name="任意多边形: 形状 93"/>
                  <p:cNvSpPr/>
                  <p:nvPr>
                    <p:custDataLst>
                      <p:tags r:id="rId61"/>
                    </p:custDataLst>
                  </p:nvPr>
                </p:nvSpPr>
                <p:spPr>
                  <a:xfrm>
                    <a:off x="14232189" y="3438075"/>
                    <a:ext cx="2214099" cy="3077914"/>
                  </a:xfrm>
                  <a:custGeom>
                    <a:avLst/>
                    <a:gdLst>
                      <a:gd name="connsiteX0" fmla="*/ 1137219 w 2214099"/>
                      <a:gd name="connsiteY0" fmla="*/ 3077243 h 3077914"/>
                      <a:gd name="connsiteX1" fmla="*/ 305748 w 2214099"/>
                      <a:gd name="connsiteY1" fmla="*/ 2675948 h 3077914"/>
                      <a:gd name="connsiteX2" fmla="*/ 0 w 2214099"/>
                      <a:gd name="connsiteY2" fmla="*/ 2016462 h 3077914"/>
                      <a:gd name="connsiteX3" fmla="*/ 726369 w 2214099"/>
                      <a:gd name="connsiteY3" fmla="*/ 2245773 h 3077914"/>
                      <a:gd name="connsiteX4" fmla="*/ 898353 w 2214099"/>
                      <a:gd name="connsiteY4" fmla="*/ 1462076 h 3077914"/>
                      <a:gd name="connsiteX5" fmla="*/ 984345 w 2214099"/>
                      <a:gd name="connsiteY5" fmla="*/ 0 h 3077914"/>
                      <a:gd name="connsiteX6" fmla="*/ 1127664 w 2214099"/>
                      <a:gd name="connsiteY6" fmla="*/ 879243 h 3077914"/>
                      <a:gd name="connsiteX7" fmla="*/ 1643614 w 2214099"/>
                      <a:gd name="connsiteY7" fmla="*/ 2398647 h 3077914"/>
                      <a:gd name="connsiteX8" fmla="*/ 2207338 w 2214099"/>
                      <a:gd name="connsiteY8" fmla="*/ 1672278 h 3077914"/>
                      <a:gd name="connsiteX9" fmla="*/ 1137219 w 2214099"/>
                      <a:gd name="connsiteY9" fmla="*/ 3077243 h 3077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14099" h="3077914">
                        <a:moveTo>
                          <a:pt x="1137219" y="3077243"/>
                        </a:moveTo>
                        <a:cubicBezTo>
                          <a:pt x="716815" y="3091792"/>
                          <a:pt x="449068" y="2867041"/>
                          <a:pt x="305748" y="2675948"/>
                        </a:cubicBezTo>
                        <a:cubicBezTo>
                          <a:pt x="191093" y="2523075"/>
                          <a:pt x="47773" y="2245990"/>
                          <a:pt x="0" y="2016462"/>
                        </a:cubicBezTo>
                        <a:cubicBezTo>
                          <a:pt x="114656" y="2188445"/>
                          <a:pt x="477732" y="2389093"/>
                          <a:pt x="726369" y="2245773"/>
                        </a:cubicBezTo>
                        <a:cubicBezTo>
                          <a:pt x="974790" y="2102453"/>
                          <a:pt x="993899" y="1758270"/>
                          <a:pt x="898353" y="1462076"/>
                        </a:cubicBezTo>
                        <a:cubicBezTo>
                          <a:pt x="802806" y="1165882"/>
                          <a:pt x="640378" y="506396"/>
                          <a:pt x="984345" y="0"/>
                        </a:cubicBezTo>
                        <a:cubicBezTo>
                          <a:pt x="888798" y="219756"/>
                          <a:pt x="898353" y="535059"/>
                          <a:pt x="1127664" y="879243"/>
                        </a:cubicBezTo>
                        <a:cubicBezTo>
                          <a:pt x="1356975" y="1223210"/>
                          <a:pt x="1834924" y="1748932"/>
                          <a:pt x="1643614" y="2398647"/>
                        </a:cubicBezTo>
                        <a:cubicBezTo>
                          <a:pt x="1882480" y="2274437"/>
                          <a:pt x="2150010" y="1949579"/>
                          <a:pt x="2207338" y="1672278"/>
                        </a:cubicBezTo>
                        <a:cubicBezTo>
                          <a:pt x="2264883" y="2073790"/>
                          <a:pt x="1959134" y="3048579"/>
                          <a:pt x="1137219" y="3077243"/>
                        </a:cubicBezTo>
                        <a:close/>
                      </a:path>
                    </a:pathLst>
                  </a:custGeom>
                  <a:solidFill>
                    <a:srgbClr val="F4D882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5" name="任意多边形: 形状 94"/>
                  <p:cNvSpPr/>
                  <p:nvPr>
                    <p:custDataLst>
                      <p:tags r:id="rId62"/>
                    </p:custDataLst>
                  </p:nvPr>
                </p:nvSpPr>
                <p:spPr>
                  <a:xfrm>
                    <a:off x="14476916" y="3438075"/>
                    <a:ext cx="1969375" cy="2872904"/>
                  </a:xfrm>
                  <a:custGeom>
                    <a:avLst/>
                    <a:gdLst>
                      <a:gd name="connsiteX0" fmla="*/ 395432 w 1969375"/>
                      <a:gd name="connsiteY0" fmla="*/ 2351091 h 2872904"/>
                      <a:gd name="connsiteX1" fmla="*/ 739398 w 1969375"/>
                      <a:gd name="connsiteY1" fmla="*/ 1309419 h 2872904"/>
                      <a:gd name="connsiteX2" fmla="*/ 653407 w 1969375"/>
                      <a:gd name="connsiteY2" fmla="*/ 869689 h 2872904"/>
                      <a:gd name="connsiteX3" fmla="*/ 1016483 w 1969375"/>
                      <a:gd name="connsiteY3" fmla="*/ 1366529 h 2872904"/>
                      <a:gd name="connsiteX4" fmla="*/ 1188466 w 1969375"/>
                      <a:gd name="connsiteY4" fmla="*/ 2618404 h 2872904"/>
                      <a:gd name="connsiteX5" fmla="*/ 1819289 w 1969375"/>
                      <a:gd name="connsiteY5" fmla="*/ 2150227 h 2872904"/>
                      <a:gd name="connsiteX6" fmla="*/ 1452739 w 1969375"/>
                      <a:gd name="connsiteY6" fmla="*/ 2872904 h 2872904"/>
                      <a:gd name="connsiteX7" fmla="*/ 1962609 w 1969375"/>
                      <a:gd name="connsiteY7" fmla="*/ 1672278 h 2872904"/>
                      <a:gd name="connsiteX8" fmla="*/ 1398885 w 1969375"/>
                      <a:gd name="connsiteY8" fmla="*/ 2398647 h 2872904"/>
                      <a:gd name="connsiteX9" fmla="*/ 882935 w 1969375"/>
                      <a:gd name="connsiteY9" fmla="*/ 879243 h 2872904"/>
                      <a:gd name="connsiteX10" fmla="*/ 739616 w 1969375"/>
                      <a:gd name="connsiteY10" fmla="*/ 0 h 2872904"/>
                      <a:gd name="connsiteX11" fmla="*/ 653624 w 1969375"/>
                      <a:gd name="connsiteY11" fmla="*/ 1462076 h 2872904"/>
                      <a:gd name="connsiteX12" fmla="*/ 481640 w 1969375"/>
                      <a:gd name="connsiteY12" fmla="*/ 2245773 h 2872904"/>
                      <a:gd name="connsiteX13" fmla="*/ 0 w 1969375"/>
                      <a:gd name="connsiteY13" fmla="*/ 2218412 h 2872904"/>
                      <a:gd name="connsiteX14" fmla="*/ 395432 w 1969375"/>
                      <a:gd name="connsiteY14" fmla="*/ 2351091 h 2872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969375" h="2872904">
                        <a:moveTo>
                          <a:pt x="395432" y="2351091"/>
                        </a:moveTo>
                        <a:cubicBezTo>
                          <a:pt x="768062" y="2341536"/>
                          <a:pt x="892490" y="1729823"/>
                          <a:pt x="739398" y="1309419"/>
                        </a:cubicBezTo>
                        <a:cubicBezTo>
                          <a:pt x="701180" y="1166099"/>
                          <a:pt x="662961" y="946126"/>
                          <a:pt x="653407" y="869689"/>
                        </a:cubicBezTo>
                        <a:cubicBezTo>
                          <a:pt x="758508" y="1051227"/>
                          <a:pt x="844499" y="1099000"/>
                          <a:pt x="1016483" y="1366529"/>
                        </a:cubicBezTo>
                        <a:cubicBezTo>
                          <a:pt x="1188466" y="1634059"/>
                          <a:pt x="1446441" y="2006690"/>
                          <a:pt x="1188466" y="2618404"/>
                        </a:cubicBezTo>
                        <a:cubicBezTo>
                          <a:pt x="1436887" y="2522857"/>
                          <a:pt x="1599315" y="2417756"/>
                          <a:pt x="1819289" y="2150227"/>
                        </a:cubicBezTo>
                        <a:cubicBezTo>
                          <a:pt x="1788237" y="2268356"/>
                          <a:pt x="1744807" y="2532195"/>
                          <a:pt x="1452739" y="2872904"/>
                        </a:cubicBezTo>
                        <a:cubicBezTo>
                          <a:pt x="1853816" y="2558904"/>
                          <a:pt x="2004519" y="1964128"/>
                          <a:pt x="1962609" y="1672278"/>
                        </a:cubicBezTo>
                        <a:cubicBezTo>
                          <a:pt x="1905281" y="1949362"/>
                          <a:pt x="1637751" y="2274437"/>
                          <a:pt x="1398885" y="2398647"/>
                        </a:cubicBezTo>
                        <a:cubicBezTo>
                          <a:pt x="1589978" y="1748932"/>
                          <a:pt x="1112246" y="1223210"/>
                          <a:pt x="882935" y="879243"/>
                        </a:cubicBezTo>
                        <a:cubicBezTo>
                          <a:pt x="653624" y="535277"/>
                          <a:pt x="644069" y="219756"/>
                          <a:pt x="739616" y="0"/>
                        </a:cubicBezTo>
                        <a:cubicBezTo>
                          <a:pt x="395649" y="506396"/>
                          <a:pt x="558078" y="1165882"/>
                          <a:pt x="653624" y="1462076"/>
                        </a:cubicBezTo>
                        <a:cubicBezTo>
                          <a:pt x="749170" y="1758270"/>
                          <a:pt x="730061" y="2102453"/>
                          <a:pt x="481640" y="2245773"/>
                        </a:cubicBezTo>
                        <a:cubicBezTo>
                          <a:pt x="336149" y="2329593"/>
                          <a:pt x="151354" y="2295500"/>
                          <a:pt x="0" y="2218412"/>
                        </a:cubicBezTo>
                        <a:cubicBezTo>
                          <a:pt x="79694" y="2287466"/>
                          <a:pt x="207162" y="2355869"/>
                          <a:pt x="395432" y="2351091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102" name="文本框 101"/>
              <p:cNvSpPr txBox="1"/>
              <p:nvPr>
                <p:custDataLst>
                  <p:tags r:id="rId63"/>
                </p:custDataLst>
              </p:nvPr>
            </p:nvSpPr>
            <p:spPr>
              <a:xfrm>
                <a:off x="15301" y="6205"/>
                <a:ext cx="1878" cy="9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p>
                <a:pPr algn="just" fontAlgn="auto">
                  <a:lnSpc>
                    <a:spcPct val="100000"/>
                  </a:lnSpc>
                </a:pPr>
                <a:r>
                  <a:rPr lang="en-US" altLang="zh-CN" sz="2000" spc="120">
                    <a:solidFill>
                      <a:schemeClr val="bg1"/>
                    </a:solidFill>
                    <a:cs typeface="+mn-ea"/>
                    <a:sym typeface="+mn-lt"/>
                  </a:rPr>
                  <a:t>STEP  04</a:t>
                </a:r>
                <a:endParaRPr lang="zh-CN" altLang="en-US" sz="2000" spc="12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  <p:grpSp>
            <p:nvGrpSpPr>
              <p:cNvPr id="103" name="组合 102"/>
              <p:cNvGrpSpPr/>
              <p:nvPr/>
            </p:nvGrpSpPr>
            <p:grpSpPr>
              <a:xfrm>
                <a:off x="14343" y="5807"/>
                <a:ext cx="809" cy="983"/>
                <a:chOff x="5066679" y="1514474"/>
                <a:chExt cx="636281" cy="773291"/>
              </a:xfrm>
            </p:grpSpPr>
            <p:grpSp>
              <p:nvGrpSpPr>
                <p:cNvPr id="104" name="组合 103"/>
                <p:cNvGrpSpPr/>
                <p:nvPr/>
              </p:nvGrpSpPr>
              <p:grpSpPr>
                <a:xfrm>
                  <a:off x="5066679" y="1514474"/>
                  <a:ext cx="587579" cy="773291"/>
                  <a:chOff x="13506331" y="1918672"/>
                  <a:chExt cx="3616609" cy="4759684"/>
                </a:xfrm>
              </p:grpSpPr>
              <p:sp>
                <p:nvSpPr>
                  <p:cNvPr id="110" name="任意多边形: 形状 109"/>
                  <p:cNvSpPr/>
                  <p:nvPr>
                    <p:custDataLst>
                      <p:tags r:id="rId64"/>
                    </p:custDataLst>
                  </p:nvPr>
                </p:nvSpPr>
                <p:spPr>
                  <a:xfrm>
                    <a:off x="13506331" y="1918672"/>
                    <a:ext cx="3616609" cy="4759684"/>
                  </a:xfrm>
                  <a:custGeom>
                    <a:avLst/>
                    <a:gdLst>
                      <a:gd name="connsiteX0" fmla="*/ 1891739 w 3616609"/>
                      <a:gd name="connsiteY0" fmla="*/ 4759076 h 4759684"/>
                      <a:gd name="connsiteX1" fmla="*/ 286343 w 3616609"/>
                      <a:gd name="connsiteY1" fmla="*/ 4051816 h 4759684"/>
                      <a:gd name="connsiteX2" fmla="*/ 324562 w 3616609"/>
                      <a:gd name="connsiteY2" fmla="*/ 2064018 h 4759684"/>
                      <a:gd name="connsiteX3" fmla="*/ 553873 w 3616609"/>
                      <a:gd name="connsiteY3" fmla="*/ 2656405 h 4759684"/>
                      <a:gd name="connsiteX4" fmla="*/ 871565 w 3616609"/>
                      <a:gd name="connsiteY4" fmla="*/ 2154570 h 4759684"/>
                      <a:gd name="connsiteX5" fmla="*/ 1452226 w 3616609"/>
                      <a:gd name="connsiteY5" fmla="*/ 1065124 h 4759684"/>
                      <a:gd name="connsiteX6" fmla="*/ 2159269 w 3616609"/>
                      <a:gd name="connsiteY6" fmla="*/ 0 h 4759684"/>
                      <a:gd name="connsiteX7" fmla="*/ 2254815 w 3616609"/>
                      <a:gd name="connsiteY7" fmla="*/ 1089445 h 4759684"/>
                      <a:gd name="connsiteX8" fmla="*/ 2579673 w 3616609"/>
                      <a:gd name="connsiteY8" fmla="*/ 2064235 h 4759684"/>
                      <a:gd name="connsiteX9" fmla="*/ 2732547 w 3616609"/>
                      <a:gd name="connsiteY9" fmla="*/ 1108555 h 4759684"/>
                      <a:gd name="connsiteX10" fmla="*/ 3057404 w 3616609"/>
                      <a:gd name="connsiteY10" fmla="*/ 2026016 h 4759684"/>
                      <a:gd name="connsiteX11" fmla="*/ 3487363 w 3616609"/>
                      <a:gd name="connsiteY11" fmla="*/ 3860940 h 4759684"/>
                      <a:gd name="connsiteX12" fmla="*/ 1891739 w 3616609"/>
                      <a:gd name="connsiteY12" fmla="*/ 4759076 h 4759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616609" h="4759684">
                        <a:moveTo>
                          <a:pt x="1891739" y="4759076"/>
                        </a:moveTo>
                        <a:cubicBezTo>
                          <a:pt x="1318244" y="4773408"/>
                          <a:pt x="635087" y="4534542"/>
                          <a:pt x="286343" y="4051816"/>
                        </a:cubicBezTo>
                        <a:cubicBezTo>
                          <a:pt x="286343" y="4051816"/>
                          <a:pt x="-382698" y="3229900"/>
                          <a:pt x="324562" y="2064018"/>
                        </a:cubicBezTo>
                        <a:cubicBezTo>
                          <a:pt x="248125" y="2293329"/>
                          <a:pt x="320002" y="2622312"/>
                          <a:pt x="553873" y="2656405"/>
                        </a:cubicBezTo>
                        <a:cubicBezTo>
                          <a:pt x="749743" y="2685069"/>
                          <a:pt x="832912" y="2439471"/>
                          <a:pt x="871565" y="2154570"/>
                        </a:cubicBezTo>
                        <a:cubicBezTo>
                          <a:pt x="928892" y="1731777"/>
                          <a:pt x="1144523" y="1334826"/>
                          <a:pt x="1452226" y="1065124"/>
                        </a:cubicBezTo>
                        <a:cubicBezTo>
                          <a:pt x="1877407" y="692928"/>
                          <a:pt x="2216597" y="305748"/>
                          <a:pt x="2159269" y="0"/>
                        </a:cubicBezTo>
                        <a:cubicBezTo>
                          <a:pt x="2254815" y="219757"/>
                          <a:pt x="2340807" y="649715"/>
                          <a:pt x="2254815" y="1089445"/>
                        </a:cubicBezTo>
                        <a:cubicBezTo>
                          <a:pt x="2188367" y="1429069"/>
                          <a:pt x="2312143" y="1817986"/>
                          <a:pt x="2579673" y="2064235"/>
                        </a:cubicBezTo>
                        <a:cubicBezTo>
                          <a:pt x="2534288" y="1782373"/>
                          <a:pt x="2598782" y="1376084"/>
                          <a:pt x="2732547" y="1108555"/>
                        </a:cubicBezTo>
                        <a:cubicBezTo>
                          <a:pt x="2751656" y="1395194"/>
                          <a:pt x="2808984" y="1682050"/>
                          <a:pt x="3057404" y="2026016"/>
                        </a:cubicBezTo>
                        <a:cubicBezTo>
                          <a:pt x="3305825" y="2369983"/>
                          <a:pt x="3869766" y="3019915"/>
                          <a:pt x="3487363" y="3860940"/>
                        </a:cubicBezTo>
                        <a:cubicBezTo>
                          <a:pt x="3181832" y="4424663"/>
                          <a:pt x="2494550" y="4744092"/>
                          <a:pt x="1891739" y="4759076"/>
                        </a:cubicBezTo>
                        <a:close/>
                      </a:path>
                    </a:pathLst>
                  </a:custGeom>
                  <a:solidFill>
                    <a:srgbClr val="E82104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1" name="任意多边形: 形状 110"/>
                  <p:cNvSpPr/>
                  <p:nvPr>
                    <p:custDataLst>
                      <p:tags r:id="rId65"/>
                    </p:custDataLst>
                  </p:nvPr>
                </p:nvSpPr>
                <p:spPr>
                  <a:xfrm>
                    <a:off x="13767259" y="2611599"/>
                    <a:ext cx="3101782" cy="3984933"/>
                  </a:xfrm>
                  <a:custGeom>
                    <a:avLst/>
                    <a:gdLst>
                      <a:gd name="connsiteX0" fmla="*/ 1592592 w 3101782"/>
                      <a:gd name="connsiteY0" fmla="*/ 3984933 h 3984933"/>
                      <a:gd name="connsiteX1" fmla="*/ 398046 w 3101782"/>
                      <a:gd name="connsiteY1" fmla="*/ 3511762 h 3984933"/>
                      <a:gd name="connsiteX2" fmla="*/ 29975 w 3101782"/>
                      <a:gd name="connsiteY2" fmla="*/ 2078350 h 3984933"/>
                      <a:gd name="connsiteX3" fmla="*/ 402606 w 3101782"/>
                      <a:gd name="connsiteY3" fmla="*/ 2666177 h 3984933"/>
                      <a:gd name="connsiteX4" fmla="*/ 732241 w 3101782"/>
                      <a:gd name="connsiteY4" fmla="*/ 2064018 h 3984933"/>
                      <a:gd name="connsiteX5" fmla="*/ 1191081 w 3101782"/>
                      <a:gd name="connsiteY5" fmla="*/ 601942 h 3984933"/>
                      <a:gd name="connsiteX6" fmla="*/ 1807572 w 3101782"/>
                      <a:gd name="connsiteY6" fmla="*/ 0 h 3984933"/>
                      <a:gd name="connsiteX7" fmla="*/ 1922227 w 3101782"/>
                      <a:gd name="connsiteY7" fmla="*/ 1089445 h 3984933"/>
                      <a:gd name="connsiteX8" fmla="*/ 2380850 w 3101782"/>
                      <a:gd name="connsiteY8" fmla="*/ 2207555 h 3984933"/>
                      <a:gd name="connsiteX9" fmla="*/ 2509837 w 3101782"/>
                      <a:gd name="connsiteY9" fmla="*/ 1275761 h 3984933"/>
                      <a:gd name="connsiteX10" fmla="*/ 3054451 w 3101782"/>
                      <a:gd name="connsiteY10" fmla="*/ 2924369 h 3984933"/>
                      <a:gd name="connsiteX11" fmla="*/ 1592592 w 3101782"/>
                      <a:gd name="connsiteY11" fmla="*/ 3984933 h 398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01782" h="3984933">
                        <a:moveTo>
                          <a:pt x="1592592" y="3984933"/>
                        </a:moveTo>
                        <a:cubicBezTo>
                          <a:pt x="990433" y="3984933"/>
                          <a:pt x="608248" y="3769954"/>
                          <a:pt x="398046" y="3511762"/>
                        </a:cubicBezTo>
                        <a:cubicBezTo>
                          <a:pt x="88389" y="3131748"/>
                          <a:pt x="-70348" y="2694624"/>
                          <a:pt x="29975" y="2078350"/>
                        </a:cubicBezTo>
                        <a:cubicBezTo>
                          <a:pt x="44307" y="2350657"/>
                          <a:pt x="187627" y="2622964"/>
                          <a:pt x="402606" y="2666177"/>
                        </a:cubicBezTo>
                        <a:cubicBezTo>
                          <a:pt x="617585" y="2709173"/>
                          <a:pt x="760905" y="2422534"/>
                          <a:pt x="732241" y="2064018"/>
                        </a:cubicBezTo>
                        <a:cubicBezTo>
                          <a:pt x="703577" y="1705719"/>
                          <a:pt x="803901" y="960241"/>
                          <a:pt x="1191081" y="601942"/>
                        </a:cubicBezTo>
                        <a:cubicBezTo>
                          <a:pt x="1578260" y="243643"/>
                          <a:pt x="1721580" y="128988"/>
                          <a:pt x="1807572" y="0"/>
                        </a:cubicBezTo>
                        <a:cubicBezTo>
                          <a:pt x="1750244" y="372631"/>
                          <a:pt x="1678584" y="731147"/>
                          <a:pt x="1922227" y="1089445"/>
                        </a:cubicBezTo>
                        <a:cubicBezTo>
                          <a:pt x="2180202" y="1519404"/>
                          <a:pt x="2423846" y="1806260"/>
                          <a:pt x="2380850" y="2207555"/>
                        </a:cubicBezTo>
                        <a:cubicBezTo>
                          <a:pt x="2538501" y="1863588"/>
                          <a:pt x="2710485" y="1791928"/>
                          <a:pt x="2509837" y="1275761"/>
                        </a:cubicBezTo>
                        <a:cubicBezTo>
                          <a:pt x="2767812" y="1619727"/>
                          <a:pt x="3255316" y="2236218"/>
                          <a:pt x="3054451" y="2924369"/>
                        </a:cubicBezTo>
                        <a:cubicBezTo>
                          <a:pt x="2911349" y="3339996"/>
                          <a:pt x="2541324" y="3984933"/>
                          <a:pt x="1592592" y="3984933"/>
                        </a:cubicBezTo>
                        <a:close/>
                      </a:path>
                    </a:pathLst>
                  </a:custGeom>
                  <a:solidFill>
                    <a:srgbClr val="FA9300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2" name="任意多边形: 形状 111"/>
                  <p:cNvSpPr/>
                  <p:nvPr>
                    <p:custDataLst>
                      <p:tags r:id="rId66"/>
                    </p:custDataLst>
                  </p:nvPr>
                </p:nvSpPr>
                <p:spPr>
                  <a:xfrm>
                    <a:off x="14232189" y="3438075"/>
                    <a:ext cx="2214099" cy="3077914"/>
                  </a:xfrm>
                  <a:custGeom>
                    <a:avLst/>
                    <a:gdLst>
                      <a:gd name="connsiteX0" fmla="*/ 1137219 w 2214099"/>
                      <a:gd name="connsiteY0" fmla="*/ 3077243 h 3077914"/>
                      <a:gd name="connsiteX1" fmla="*/ 305748 w 2214099"/>
                      <a:gd name="connsiteY1" fmla="*/ 2675948 h 3077914"/>
                      <a:gd name="connsiteX2" fmla="*/ 0 w 2214099"/>
                      <a:gd name="connsiteY2" fmla="*/ 2016462 h 3077914"/>
                      <a:gd name="connsiteX3" fmla="*/ 726369 w 2214099"/>
                      <a:gd name="connsiteY3" fmla="*/ 2245773 h 3077914"/>
                      <a:gd name="connsiteX4" fmla="*/ 898353 w 2214099"/>
                      <a:gd name="connsiteY4" fmla="*/ 1462076 h 3077914"/>
                      <a:gd name="connsiteX5" fmla="*/ 984345 w 2214099"/>
                      <a:gd name="connsiteY5" fmla="*/ 0 h 3077914"/>
                      <a:gd name="connsiteX6" fmla="*/ 1127664 w 2214099"/>
                      <a:gd name="connsiteY6" fmla="*/ 879243 h 3077914"/>
                      <a:gd name="connsiteX7" fmla="*/ 1643614 w 2214099"/>
                      <a:gd name="connsiteY7" fmla="*/ 2398647 h 3077914"/>
                      <a:gd name="connsiteX8" fmla="*/ 2207338 w 2214099"/>
                      <a:gd name="connsiteY8" fmla="*/ 1672278 h 3077914"/>
                      <a:gd name="connsiteX9" fmla="*/ 1137219 w 2214099"/>
                      <a:gd name="connsiteY9" fmla="*/ 3077243 h 3077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14099" h="3077914">
                        <a:moveTo>
                          <a:pt x="1137219" y="3077243"/>
                        </a:moveTo>
                        <a:cubicBezTo>
                          <a:pt x="716815" y="3091792"/>
                          <a:pt x="449068" y="2867041"/>
                          <a:pt x="305748" y="2675948"/>
                        </a:cubicBezTo>
                        <a:cubicBezTo>
                          <a:pt x="191093" y="2523075"/>
                          <a:pt x="47773" y="2245990"/>
                          <a:pt x="0" y="2016462"/>
                        </a:cubicBezTo>
                        <a:cubicBezTo>
                          <a:pt x="114656" y="2188445"/>
                          <a:pt x="477732" y="2389093"/>
                          <a:pt x="726369" y="2245773"/>
                        </a:cubicBezTo>
                        <a:cubicBezTo>
                          <a:pt x="974790" y="2102453"/>
                          <a:pt x="993899" y="1758270"/>
                          <a:pt x="898353" y="1462076"/>
                        </a:cubicBezTo>
                        <a:cubicBezTo>
                          <a:pt x="802806" y="1165882"/>
                          <a:pt x="640378" y="506396"/>
                          <a:pt x="984345" y="0"/>
                        </a:cubicBezTo>
                        <a:cubicBezTo>
                          <a:pt x="888798" y="219756"/>
                          <a:pt x="898353" y="535059"/>
                          <a:pt x="1127664" y="879243"/>
                        </a:cubicBezTo>
                        <a:cubicBezTo>
                          <a:pt x="1356975" y="1223210"/>
                          <a:pt x="1834924" y="1748932"/>
                          <a:pt x="1643614" y="2398647"/>
                        </a:cubicBezTo>
                        <a:cubicBezTo>
                          <a:pt x="1882480" y="2274437"/>
                          <a:pt x="2150010" y="1949579"/>
                          <a:pt x="2207338" y="1672278"/>
                        </a:cubicBezTo>
                        <a:cubicBezTo>
                          <a:pt x="2264883" y="2073790"/>
                          <a:pt x="1959134" y="3048579"/>
                          <a:pt x="1137219" y="3077243"/>
                        </a:cubicBezTo>
                        <a:close/>
                      </a:path>
                    </a:pathLst>
                  </a:custGeom>
                  <a:solidFill>
                    <a:srgbClr val="F4D882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13" name="任意多边形: 形状 112"/>
                  <p:cNvSpPr/>
                  <p:nvPr>
                    <p:custDataLst>
                      <p:tags r:id="rId67"/>
                    </p:custDataLst>
                  </p:nvPr>
                </p:nvSpPr>
                <p:spPr>
                  <a:xfrm>
                    <a:off x="14476916" y="3438075"/>
                    <a:ext cx="1969375" cy="2872904"/>
                  </a:xfrm>
                  <a:custGeom>
                    <a:avLst/>
                    <a:gdLst>
                      <a:gd name="connsiteX0" fmla="*/ 395432 w 1969375"/>
                      <a:gd name="connsiteY0" fmla="*/ 2351091 h 2872904"/>
                      <a:gd name="connsiteX1" fmla="*/ 739398 w 1969375"/>
                      <a:gd name="connsiteY1" fmla="*/ 1309419 h 2872904"/>
                      <a:gd name="connsiteX2" fmla="*/ 653407 w 1969375"/>
                      <a:gd name="connsiteY2" fmla="*/ 869689 h 2872904"/>
                      <a:gd name="connsiteX3" fmla="*/ 1016483 w 1969375"/>
                      <a:gd name="connsiteY3" fmla="*/ 1366529 h 2872904"/>
                      <a:gd name="connsiteX4" fmla="*/ 1188466 w 1969375"/>
                      <a:gd name="connsiteY4" fmla="*/ 2618404 h 2872904"/>
                      <a:gd name="connsiteX5" fmla="*/ 1819289 w 1969375"/>
                      <a:gd name="connsiteY5" fmla="*/ 2150227 h 2872904"/>
                      <a:gd name="connsiteX6" fmla="*/ 1452739 w 1969375"/>
                      <a:gd name="connsiteY6" fmla="*/ 2872904 h 2872904"/>
                      <a:gd name="connsiteX7" fmla="*/ 1962609 w 1969375"/>
                      <a:gd name="connsiteY7" fmla="*/ 1672278 h 2872904"/>
                      <a:gd name="connsiteX8" fmla="*/ 1398885 w 1969375"/>
                      <a:gd name="connsiteY8" fmla="*/ 2398647 h 2872904"/>
                      <a:gd name="connsiteX9" fmla="*/ 882935 w 1969375"/>
                      <a:gd name="connsiteY9" fmla="*/ 879243 h 2872904"/>
                      <a:gd name="connsiteX10" fmla="*/ 739616 w 1969375"/>
                      <a:gd name="connsiteY10" fmla="*/ 0 h 2872904"/>
                      <a:gd name="connsiteX11" fmla="*/ 653624 w 1969375"/>
                      <a:gd name="connsiteY11" fmla="*/ 1462076 h 2872904"/>
                      <a:gd name="connsiteX12" fmla="*/ 481640 w 1969375"/>
                      <a:gd name="connsiteY12" fmla="*/ 2245773 h 2872904"/>
                      <a:gd name="connsiteX13" fmla="*/ 0 w 1969375"/>
                      <a:gd name="connsiteY13" fmla="*/ 2218412 h 2872904"/>
                      <a:gd name="connsiteX14" fmla="*/ 395432 w 1969375"/>
                      <a:gd name="connsiteY14" fmla="*/ 2351091 h 2872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969375" h="2872904">
                        <a:moveTo>
                          <a:pt x="395432" y="2351091"/>
                        </a:moveTo>
                        <a:cubicBezTo>
                          <a:pt x="768062" y="2341536"/>
                          <a:pt x="892490" y="1729823"/>
                          <a:pt x="739398" y="1309419"/>
                        </a:cubicBezTo>
                        <a:cubicBezTo>
                          <a:pt x="701180" y="1166099"/>
                          <a:pt x="662961" y="946126"/>
                          <a:pt x="653407" y="869689"/>
                        </a:cubicBezTo>
                        <a:cubicBezTo>
                          <a:pt x="758508" y="1051227"/>
                          <a:pt x="844499" y="1099000"/>
                          <a:pt x="1016483" y="1366529"/>
                        </a:cubicBezTo>
                        <a:cubicBezTo>
                          <a:pt x="1188466" y="1634059"/>
                          <a:pt x="1446441" y="2006690"/>
                          <a:pt x="1188466" y="2618404"/>
                        </a:cubicBezTo>
                        <a:cubicBezTo>
                          <a:pt x="1436887" y="2522857"/>
                          <a:pt x="1599315" y="2417756"/>
                          <a:pt x="1819289" y="2150227"/>
                        </a:cubicBezTo>
                        <a:cubicBezTo>
                          <a:pt x="1788237" y="2268356"/>
                          <a:pt x="1744807" y="2532195"/>
                          <a:pt x="1452739" y="2872904"/>
                        </a:cubicBezTo>
                        <a:cubicBezTo>
                          <a:pt x="1853816" y="2558904"/>
                          <a:pt x="2004519" y="1964128"/>
                          <a:pt x="1962609" y="1672278"/>
                        </a:cubicBezTo>
                        <a:cubicBezTo>
                          <a:pt x="1905281" y="1949362"/>
                          <a:pt x="1637751" y="2274437"/>
                          <a:pt x="1398885" y="2398647"/>
                        </a:cubicBezTo>
                        <a:cubicBezTo>
                          <a:pt x="1589978" y="1748932"/>
                          <a:pt x="1112246" y="1223210"/>
                          <a:pt x="882935" y="879243"/>
                        </a:cubicBezTo>
                        <a:cubicBezTo>
                          <a:pt x="653624" y="535277"/>
                          <a:pt x="644069" y="219756"/>
                          <a:pt x="739616" y="0"/>
                        </a:cubicBezTo>
                        <a:cubicBezTo>
                          <a:pt x="395649" y="506396"/>
                          <a:pt x="558078" y="1165882"/>
                          <a:pt x="653624" y="1462076"/>
                        </a:cubicBezTo>
                        <a:cubicBezTo>
                          <a:pt x="749170" y="1758270"/>
                          <a:pt x="730061" y="2102453"/>
                          <a:pt x="481640" y="2245773"/>
                        </a:cubicBezTo>
                        <a:cubicBezTo>
                          <a:pt x="336149" y="2329593"/>
                          <a:pt x="151354" y="2295500"/>
                          <a:pt x="0" y="2218412"/>
                        </a:cubicBezTo>
                        <a:cubicBezTo>
                          <a:pt x="79694" y="2287466"/>
                          <a:pt x="207162" y="2355869"/>
                          <a:pt x="395432" y="2351091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05" name="组合 104"/>
                <p:cNvGrpSpPr/>
                <p:nvPr/>
              </p:nvGrpSpPr>
              <p:grpSpPr>
                <a:xfrm>
                  <a:off x="5412119" y="1896110"/>
                  <a:ext cx="290841" cy="382765"/>
                  <a:chOff x="13506331" y="1918672"/>
                  <a:chExt cx="3616609" cy="4759684"/>
                </a:xfrm>
              </p:grpSpPr>
              <p:sp>
                <p:nvSpPr>
                  <p:cNvPr id="106" name="任意多边形: 形状 105"/>
                  <p:cNvSpPr/>
                  <p:nvPr>
                    <p:custDataLst>
                      <p:tags r:id="rId68"/>
                    </p:custDataLst>
                  </p:nvPr>
                </p:nvSpPr>
                <p:spPr>
                  <a:xfrm>
                    <a:off x="13506331" y="1918672"/>
                    <a:ext cx="3616609" cy="4759684"/>
                  </a:xfrm>
                  <a:custGeom>
                    <a:avLst/>
                    <a:gdLst>
                      <a:gd name="connsiteX0" fmla="*/ 1891739 w 3616609"/>
                      <a:gd name="connsiteY0" fmla="*/ 4759076 h 4759684"/>
                      <a:gd name="connsiteX1" fmla="*/ 286343 w 3616609"/>
                      <a:gd name="connsiteY1" fmla="*/ 4051816 h 4759684"/>
                      <a:gd name="connsiteX2" fmla="*/ 324562 w 3616609"/>
                      <a:gd name="connsiteY2" fmla="*/ 2064018 h 4759684"/>
                      <a:gd name="connsiteX3" fmla="*/ 553873 w 3616609"/>
                      <a:gd name="connsiteY3" fmla="*/ 2656405 h 4759684"/>
                      <a:gd name="connsiteX4" fmla="*/ 871565 w 3616609"/>
                      <a:gd name="connsiteY4" fmla="*/ 2154570 h 4759684"/>
                      <a:gd name="connsiteX5" fmla="*/ 1452226 w 3616609"/>
                      <a:gd name="connsiteY5" fmla="*/ 1065124 h 4759684"/>
                      <a:gd name="connsiteX6" fmla="*/ 2159269 w 3616609"/>
                      <a:gd name="connsiteY6" fmla="*/ 0 h 4759684"/>
                      <a:gd name="connsiteX7" fmla="*/ 2254815 w 3616609"/>
                      <a:gd name="connsiteY7" fmla="*/ 1089445 h 4759684"/>
                      <a:gd name="connsiteX8" fmla="*/ 2579673 w 3616609"/>
                      <a:gd name="connsiteY8" fmla="*/ 2064235 h 4759684"/>
                      <a:gd name="connsiteX9" fmla="*/ 2732547 w 3616609"/>
                      <a:gd name="connsiteY9" fmla="*/ 1108555 h 4759684"/>
                      <a:gd name="connsiteX10" fmla="*/ 3057404 w 3616609"/>
                      <a:gd name="connsiteY10" fmla="*/ 2026016 h 4759684"/>
                      <a:gd name="connsiteX11" fmla="*/ 3487363 w 3616609"/>
                      <a:gd name="connsiteY11" fmla="*/ 3860940 h 4759684"/>
                      <a:gd name="connsiteX12" fmla="*/ 1891739 w 3616609"/>
                      <a:gd name="connsiteY12" fmla="*/ 4759076 h 47596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616609" h="4759684">
                        <a:moveTo>
                          <a:pt x="1891739" y="4759076"/>
                        </a:moveTo>
                        <a:cubicBezTo>
                          <a:pt x="1318244" y="4773408"/>
                          <a:pt x="635087" y="4534542"/>
                          <a:pt x="286343" y="4051816"/>
                        </a:cubicBezTo>
                        <a:cubicBezTo>
                          <a:pt x="286343" y="4051816"/>
                          <a:pt x="-382698" y="3229900"/>
                          <a:pt x="324562" y="2064018"/>
                        </a:cubicBezTo>
                        <a:cubicBezTo>
                          <a:pt x="248125" y="2293329"/>
                          <a:pt x="320002" y="2622312"/>
                          <a:pt x="553873" y="2656405"/>
                        </a:cubicBezTo>
                        <a:cubicBezTo>
                          <a:pt x="749743" y="2685069"/>
                          <a:pt x="832912" y="2439471"/>
                          <a:pt x="871565" y="2154570"/>
                        </a:cubicBezTo>
                        <a:cubicBezTo>
                          <a:pt x="928892" y="1731777"/>
                          <a:pt x="1144523" y="1334826"/>
                          <a:pt x="1452226" y="1065124"/>
                        </a:cubicBezTo>
                        <a:cubicBezTo>
                          <a:pt x="1877407" y="692928"/>
                          <a:pt x="2216597" y="305748"/>
                          <a:pt x="2159269" y="0"/>
                        </a:cubicBezTo>
                        <a:cubicBezTo>
                          <a:pt x="2254815" y="219757"/>
                          <a:pt x="2340807" y="649715"/>
                          <a:pt x="2254815" y="1089445"/>
                        </a:cubicBezTo>
                        <a:cubicBezTo>
                          <a:pt x="2188367" y="1429069"/>
                          <a:pt x="2312143" y="1817986"/>
                          <a:pt x="2579673" y="2064235"/>
                        </a:cubicBezTo>
                        <a:cubicBezTo>
                          <a:pt x="2534288" y="1782373"/>
                          <a:pt x="2598782" y="1376084"/>
                          <a:pt x="2732547" y="1108555"/>
                        </a:cubicBezTo>
                        <a:cubicBezTo>
                          <a:pt x="2751656" y="1395194"/>
                          <a:pt x="2808984" y="1682050"/>
                          <a:pt x="3057404" y="2026016"/>
                        </a:cubicBezTo>
                        <a:cubicBezTo>
                          <a:pt x="3305825" y="2369983"/>
                          <a:pt x="3869766" y="3019915"/>
                          <a:pt x="3487363" y="3860940"/>
                        </a:cubicBezTo>
                        <a:cubicBezTo>
                          <a:pt x="3181832" y="4424663"/>
                          <a:pt x="2494550" y="4744092"/>
                          <a:pt x="1891739" y="4759076"/>
                        </a:cubicBezTo>
                        <a:close/>
                      </a:path>
                    </a:pathLst>
                  </a:custGeom>
                  <a:solidFill>
                    <a:srgbClr val="E82104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7" name="任意多边形: 形状 106"/>
                  <p:cNvSpPr/>
                  <p:nvPr>
                    <p:custDataLst>
                      <p:tags r:id="rId69"/>
                    </p:custDataLst>
                  </p:nvPr>
                </p:nvSpPr>
                <p:spPr>
                  <a:xfrm>
                    <a:off x="13767259" y="2611599"/>
                    <a:ext cx="3101782" cy="3984933"/>
                  </a:xfrm>
                  <a:custGeom>
                    <a:avLst/>
                    <a:gdLst>
                      <a:gd name="connsiteX0" fmla="*/ 1592592 w 3101782"/>
                      <a:gd name="connsiteY0" fmla="*/ 3984933 h 3984933"/>
                      <a:gd name="connsiteX1" fmla="*/ 398046 w 3101782"/>
                      <a:gd name="connsiteY1" fmla="*/ 3511762 h 3984933"/>
                      <a:gd name="connsiteX2" fmla="*/ 29975 w 3101782"/>
                      <a:gd name="connsiteY2" fmla="*/ 2078350 h 3984933"/>
                      <a:gd name="connsiteX3" fmla="*/ 402606 w 3101782"/>
                      <a:gd name="connsiteY3" fmla="*/ 2666177 h 3984933"/>
                      <a:gd name="connsiteX4" fmla="*/ 732241 w 3101782"/>
                      <a:gd name="connsiteY4" fmla="*/ 2064018 h 3984933"/>
                      <a:gd name="connsiteX5" fmla="*/ 1191081 w 3101782"/>
                      <a:gd name="connsiteY5" fmla="*/ 601942 h 3984933"/>
                      <a:gd name="connsiteX6" fmla="*/ 1807572 w 3101782"/>
                      <a:gd name="connsiteY6" fmla="*/ 0 h 3984933"/>
                      <a:gd name="connsiteX7" fmla="*/ 1922227 w 3101782"/>
                      <a:gd name="connsiteY7" fmla="*/ 1089445 h 3984933"/>
                      <a:gd name="connsiteX8" fmla="*/ 2380850 w 3101782"/>
                      <a:gd name="connsiteY8" fmla="*/ 2207555 h 3984933"/>
                      <a:gd name="connsiteX9" fmla="*/ 2509837 w 3101782"/>
                      <a:gd name="connsiteY9" fmla="*/ 1275761 h 3984933"/>
                      <a:gd name="connsiteX10" fmla="*/ 3054451 w 3101782"/>
                      <a:gd name="connsiteY10" fmla="*/ 2924369 h 3984933"/>
                      <a:gd name="connsiteX11" fmla="*/ 1592592 w 3101782"/>
                      <a:gd name="connsiteY11" fmla="*/ 3984933 h 398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3101782" h="3984933">
                        <a:moveTo>
                          <a:pt x="1592592" y="3984933"/>
                        </a:moveTo>
                        <a:cubicBezTo>
                          <a:pt x="990433" y="3984933"/>
                          <a:pt x="608248" y="3769954"/>
                          <a:pt x="398046" y="3511762"/>
                        </a:cubicBezTo>
                        <a:cubicBezTo>
                          <a:pt x="88389" y="3131748"/>
                          <a:pt x="-70348" y="2694624"/>
                          <a:pt x="29975" y="2078350"/>
                        </a:cubicBezTo>
                        <a:cubicBezTo>
                          <a:pt x="44307" y="2350657"/>
                          <a:pt x="187627" y="2622964"/>
                          <a:pt x="402606" y="2666177"/>
                        </a:cubicBezTo>
                        <a:cubicBezTo>
                          <a:pt x="617585" y="2709173"/>
                          <a:pt x="760905" y="2422534"/>
                          <a:pt x="732241" y="2064018"/>
                        </a:cubicBezTo>
                        <a:cubicBezTo>
                          <a:pt x="703577" y="1705719"/>
                          <a:pt x="803901" y="960241"/>
                          <a:pt x="1191081" y="601942"/>
                        </a:cubicBezTo>
                        <a:cubicBezTo>
                          <a:pt x="1578260" y="243643"/>
                          <a:pt x="1721580" y="128988"/>
                          <a:pt x="1807572" y="0"/>
                        </a:cubicBezTo>
                        <a:cubicBezTo>
                          <a:pt x="1750244" y="372631"/>
                          <a:pt x="1678584" y="731147"/>
                          <a:pt x="1922227" y="1089445"/>
                        </a:cubicBezTo>
                        <a:cubicBezTo>
                          <a:pt x="2180202" y="1519404"/>
                          <a:pt x="2423846" y="1806260"/>
                          <a:pt x="2380850" y="2207555"/>
                        </a:cubicBezTo>
                        <a:cubicBezTo>
                          <a:pt x="2538501" y="1863588"/>
                          <a:pt x="2710485" y="1791928"/>
                          <a:pt x="2509837" y="1275761"/>
                        </a:cubicBezTo>
                        <a:cubicBezTo>
                          <a:pt x="2767812" y="1619727"/>
                          <a:pt x="3255316" y="2236218"/>
                          <a:pt x="3054451" y="2924369"/>
                        </a:cubicBezTo>
                        <a:cubicBezTo>
                          <a:pt x="2911349" y="3339996"/>
                          <a:pt x="2541324" y="3984933"/>
                          <a:pt x="1592592" y="3984933"/>
                        </a:cubicBezTo>
                        <a:close/>
                      </a:path>
                    </a:pathLst>
                  </a:custGeom>
                  <a:solidFill>
                    <a:srgbClr val="FA9300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8" name="任意多边形: 形状 107"/>
                  <p:cNvSpPr/>
                  <p:nvPr>
                    <p:custDataLst>
                      <p:tags r:id="rId70"/>
                    </p:custDataLst>
                  </p:nvPr>
                </p:nvSpPr>
                <p:spPr>
                  <a:xfrm>
                    <a:off x="14232189" y="3438075"/>
                    <a:ext cx="2214099" cy="3077914"/>
                  </a:xfrm>
                  <a:custGeom>
                    <a:avLst/>
                    <a:gdLst>
                      <a:gd name="connsiteX0" fmla="*/ 1137219 w 2214099"/>
                      <a:gd name="connsiteY0" fmla="*/ 3077243 h 3077914"/>
                      <a:gd name="connsiteX1" fmla="*/ 305748 w 2214099"/>
                      <a:gd name="connsiteY1" fmla="*/ 2675948 h 3077914"/>
                      <a:gd name="connsiteX2" fmla="*/ 0 w 2214099"/>
                      <a:gd name="connsiteY2" fmla="*/ 2016462 h 3077914"/>
                      <a:gd name="connsiteX3" fmla="*/ 726369 w 2214099"/>
                      <a:gd name="connsiteY3" fmla="*/ 2245773 h 3077914"/>
                      <a:gd name="connsiteX4" fmla="*/ 898353 w 2214099"/>
                      <a:gd name="connsiteY4" fmla="*/ 1462076 h 3077914"/>
                      <a:gd name="connsiteX5" fmla="*/ 984345 w 2214099"/>
                      <a:gd name="connsiteY5" fmla="*/ 0 h 3077914"/>
                      <a:gd name="connsiteX6" fmla="*/ 1127664 w 2214099"/>
                      <a:gd name="connsiteY6" fmla="*/ 879243 h 3077914"/>
                      <a:gd name="connsiteX7" fmla="*/ 1643614 w 2214099"/>
                      <a:gd name="connsiteY7" fmla="*/ 2398647 h 3077914"/>
                      <a:gd name="connsiteX8" fmla="*/ 2207338 w 2214099"/>
                      <a:gd name="connsiteY8" fmla="*/ 1672278 h 3077914"/>
                      <a:gd name="connsiteX9" fmla="*/ 1137219 w 2214099"/>
                      <a:gd name="connsiteY9" fmla="*/ 3077243 h 30779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214099" h="3077914">
                        <a:moveTo>
                          <a:pt x="1137219" y="3077243"/>
                        </a:moveTo>
                        <a:cubicBezTo>
                          <a:pt x="716815" y="3091792"/>
                          <a:pt x="449068" y="2867041"/>
                          <a:pt x="305748" y="2675948"/>
                        </a:cubicBezTo>
                        <a:cubicBezTo>
                          <a:pt x="191093" y="2523075"/>
                          <a:pt x="47773" y="2245990"/>
                          <a:pt x="0" y="2016462"/>
                        </a:cubicBezTo>
                        <a:cubicBezTo>
                          <a:pt x="114656" y="2188445"/>
                          <a:pt x="477732" y="2389093"/>
                          <a:pt x="726369" y="2245773"/>
                        </a:cubicBezTo>
                        <a:cubicBezTo>
                          <a:pt x="974790" y="2102453"/>
                          <a:pt x="993899" y="1758270"/>
                          <a:pt x="898353" y="1462076"/>
                        </a:cubicBezTo>
                        <a:cubicBezTo>
                          <a:pt x="802806" y="1165882"/>
                          <a:pt x="640378" y="506396"/>
                          <a:pt x="984345" y="0"/>
                        </a:cubicBezTo>
                        <a:cubicBezTo>
                          <a:pt x="888798" y="219756"/>
                          <a:pt x="898353" y="535059"/>
                          <a:pt x="1127664" y="879243"/>
                        </a:cubicBezTo>
                        <a:cubicBezTo>
                          <a:pt x="1356975" y="1223210"/>
                          <a:pt x="1834924" y="1748932"/>
                          <a:pt x="1643614" y="2398647"/>
                        </a:cubicBezTo>
                        <a:cubicBezTo>
                          <a:pt x="1882480" y="2274437"/>
                          <a:pt x="2150010" y="1949579"/>
                          <a:pt x="2207338" y="1672278"/>
                        </a:cubicBezTo>
                        <a:cubicBezTo>
                          <a:pt x="2264883" y="2073790"/>
                          <a:pt x="1959134" y="3048579"/>
                          <a:pt x="1137219" y="3077243"/>
                        </a:cubicBezTo>
                        <a:close/>
                      </a:path>
                    </a:pathLst>
                  </a:custGeom>
                  <a:solidFill>
                    <a:srgbClr val="F4D882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9" name="任意多边形: 形状 108"/>
                  <p:cNvSpPr/>
                  <p:nvPr>
                    <p:custDataLst>
                      <p:tags r:id="rId71"/>
                    </p:custDataLst>
                  </p:nvPr>
                </p:nvSpPr>
                <p:spPr>
                  <a:xfrm>
                    <a:off x="14476916" y="3438075"/>
                    <a:ext cx="1969375" cy="2872904"/>
                  </a:xfrm>
                  <a:custGeom>
                    <a:avLst/>
                    <a:gdLst>
                      <a:gd name="connsiteX0" fmla="*/ 395432 w 1969375"/>
                      <a:gd name="connsiteY0" fmla="*/ 2351091 h 2872904"/>
                      <a:gd name="connsiteX1" fmla="*/ 739398 w 1969375"/>
                      <a:gd name="connsiteY1" fmla="*/ 1309419 h 2872904"/>
                      <a:gd name="connsiteX2" fmla="*/ 653407 w 1969375"/>
                      <a:gd name="connsiteY2" fmla="*/ 869689 h 2872904"/>
                      <a:gd name="connsiteX3" fmla="*/ 1016483 w 1969375"/>
                      <a:gd name="connsiteY3" fmla="*/ 1366529 h 2872904"/>
                      <a:gd name="connsiteX4" fmla="*/ 1188466 w 1969375"/>
                      <a:gd name="connsiteY4" fmla="*/ 2618404 h 2872904"/>
                      <a:gd name="connsiteX5" fmla="*/ 1819289 w 1969375"/>
                      <a:gd name="connsiteY5" fmla="*/ 2150227 h 2872904"/>
                      <a:gd name="connsiteX6" fmla="*/ 1452739 w 1969375"/>
                      <a:gd name="connsiteY6" fmla="*/ 2872904 h 2872904"/>
                      <a:gd name="connsiteX7" fmla="*/ 1962609 w 1969375"/>
                      <a:gd name="connsiteY7" fmla="*/ 1672278 h 2872904"/>
                      <a:gd name="connsiteX8" fmla="*/ 1398885 w 1969375"/>
                      <a:gd name="connsiteY8" fmla="*/ 2398647 h 2872904"/>
                      <a:gd name="connsiteX9" fmla="*/ 882935 w 1969375"/>
                      <a:gd name="connsiteY9" fmla="*/ 879243 h 2872904"/>
                      <a:gd name="connsiteX10" fmla="*/ 739616 w 1969375"/>
                      <a:gd name="connsiteY10" fmla="*/ 0 h 2872904"/>
                      <a:gd name="connsiteX11" fmla="*/ 653624 w 1969375"/>
                      <a:gd name="connsiteY11" fmla="*/ 1462076 h 2872904"/>
                      <a:gd name="connsiteX12" fmla="*/ 481640 w 1969375"/>
                      <a:gd name="connsiteY12" fmla="*/ 2245773 h 2872904"/>
                      <a:gd name="connsiteX13" fmla="*/ 0 w 1969375"/>
                      <a:gd name="connsiteY13" fmla="*/ 2218412 h 2872904"/>
                      <a:gd name="connsiteX14" fmla="*/ 395432 w 1969375"/>
                      <a:gd name="connsiteY14" fmla="*/ 2351091 h 2872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969375" h="2872904">
                        <a:moveTo>
                          <a:pt x="395432" y="2351091"/>
                        </a:moveTo>
                        <a:cubicBezTo>
                          <a:pt x="768062" y="2341536"/>
                          <a:pt x="892490" y="1729823"/>
                          <a:pt x="739398" y="1309419"/>
                        </a:cubicBezTo>
                        <a:cubicBezTo>
                          <a:pt x="701180" y="1166099"/>
                          <a:pt x="662961" y="946126"/>
                          <a:pt x="653407" y="869689"/>
                        </a:cubicBezTo>
                        <a:cubicBezTo>
                          <a:pt x="758508" y="1051227"/>
                          <a:pt x="844499" y="1099000"/>
                          <a:pt x="1016483" y="1366529"/>
                        </a:cubicBezTo>
                        <a:cubicBezTo>
                          <a:pt x="1188466" y="1634059"/>
                          <a:pt x="1446441" y="2006690"/>
                          <a:pt x="1188466" y="2618404"/>
                        </a:cubicBezTo>
                        <a:cubicBezTo>
                          <a:pt x="1436887" y="2522857"/>
                          <a:pt x="1599315" y="2417756"/>
                          <a:pt x="1819289" y="2150227"/>
                        </a:cubicBezTo>
                        <a:cubicBezTo>
                          <a:pt x="1788237" y="2268356"/>
                          <a:pt x="1744807" y="2532195"/>
                          <a:pt x="1452739" y="2872904"/>
                        </a:cubicBezTo>
                        <a:cubicBezTo>
                          <a:pt x="1853816" y="2558904"/>
                          <a:pt x="2004519" y="1964128"/>
                          <a:pt x="1962609" y="1672278"/>
                        </a:cubicBezTo>
                        <a:cubicBezTo>
                          <a:pt x="1905281" y="1949362"/>
                          <a:pt x="1637751" y="2274437"/>
                          <a:pt x="1398885" y="2398647"/>
                        </a:cubicBezTo>
                        <a:cubicBezTo>
                          <a:pt x="1589978" y="1748932"/>
                          <a:pt x="1112246" y="1223210"/>
                          <a:pt x="882935" y="879243"/>
                        </a:cubicBezTo>
                        <a:cubicBezTo>
                          <a:pt x="653624" y="535277"/>
                          <a:pt x="644069" y="219756"/>
                          <a:pt x="739616" y="0"/>
                        </a:cubicBezTo>
                        <a:cubicBezTo>
                          <a:pt x="395649" y="506396"/>
                          <a:pt x="558078" y="1165882"/>
                          <a:pt x="653624" y="1462076"/>
                        </a:cubicBezTo>
                        <a:cubicBezTo>
                          <a:pt x="749170" y="1758270"/>
                          <a:pt x="730061" y="2102453"/>
                          <a:pt x="481640" y="2245773"/>
                        </a:cubicBezTo>
                        <a:cubicBezTo>
                          <a:pt x="336149" y="2329593"/>
                          <a:pt x="151354" y="2295500"/>
                          <a:pt x="0" y="2218412"/>
                        </a:cubicBezTo>
                        <a:cubicBezTo>
                          <a:pt x="79694" y="2287466"/>
                          <a:pt x="207162" y="2355869"/>
                          <a:pt x="395432" y="2351091"/>
                        </a:cubicBezTo>
                        <a:close/>
                      </a:path>
                    </a:pathLst>
                  </a:custGeom>
                  <a:solidFill>
                    <a:srgbClr val="FFC000"/>
                  </a:solidFill>
                  <a:ln w="21674" cap="flat">
                    <a:noFill/>
                    <a:prstDash val="solid"/>
                    <a:miter/>
                  </a:ln>
                </p:spPr>
                <p:txBody>
                  <a:bodyPr rtlCol="0" anchor="ctr"/>
                  <a:p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71" name="文本框 70"/>
              <p:cNvSpPr txBox="1"/>
              <p:nvPr>
                <p:custDataLst>
                  <p:tags r:id="rId72"/>
                </p:custDataLst>
              </p:nvPr>
            </p:nvSpPr>
            <p:spPr>
              <a:xfrm>
                <a:off x="1575" y="6984"/>
                <a:ext cx="2502" cy="10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p>
                <a:pPr algn="just">
                  <a:lnSpc>
                    <a:spcPct val="120000"/>
                  </a:lnSpc>
                </a:pPr>
                <a:r>
                  <a:rPr lang="zh-CN" altLang="en-US" spc="12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拔出灭火器的保险栓。</a:t>
                </a:r>
                <a:endParaRPr lang="zh-CN" altLang="en-US" spc="12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7" name="文本框 116"/>
              <p:cNvSpPr txBox="1"/>
              <p:nvPr>
                <p:custDataLst>
                  <p:tags r:id="rId73"/>
                </p:custDataLst>
              </p:nvPr>
            </p:nvSpPr>
            <p:spPr>
              <a:xfrm>
                <a:off x="5968" y="6984"/>
                <a:ext cx="3229" cy="10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p>
                <a:pPr algn="just">
                  <a:lnSpc>
                    <a:spcPct val="120000"/>
                  </a:lnSpc>
                </a:pPr>
                <a:r>
                  <a:rPr lang="zh-CN" altLang="en-US" spc="12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一只手拿住喷嘴，对准着火点区域。</a:t>
                </a:r>
                <a:endParaRPr lang="zh-CN" altLang="en-US" spc="12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19" name="文本框 118"/>
              <p:cNvSpPr txBox="1"/>
              <p:nvPr>
                <p:custDataLst>
                  <p:tags r:id="rId74"/>
                </p:custDataLst>
              </p:nvPr>
            </p:nvSpPr>
            <p:spPr>
              <a:xfrm>
                <a:off x="10381" y="6984"/>
                <a:ext cx="2502" cy="10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p>
                <a:pPr algn="just">
                  <a:lnSpc>
                    <a:spcPct val="120000"/>
                  </a:lnSpc>
                </a:pPr>
                <a:r>
                  <a:rPr lang="zh-CN" altLang="en-US" spc="12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用力按压手柄，喷射灭火物质。</a:t>
                </a:r>
                <a:endParaRPr lang="zh-CN" altLang="en-US" spc="12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121" name="文本框 120"/>
              <p:cNvSpPr txBox="1"/>
              <p:nvPr>
                <p:custDataLst>
                  <p:tags r:id="rId75"/>
                </p:custDataLst>
              </p:nvPr>
            </p:nvSpPr>
            <p:spPr>
              <a:xfrm>
                <a:off x="14783" y="6984"/>
                <a:ext cx="2502" cy="10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p>
                <a:pPr algn="just">
                  <a:lnSpc>
                    <a:spcPct val="120000"/>
                  </a:lnSpc>
                </a:pPr>
                <a:r>
                  <a:rPr lang="zh-CN" altLang="en-US" spc="12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+mn-ea"/>
                    <a:sym typeface="+mn-lt"/>
                  </a:rPr>
                  <a:t>左右横扫喷嘴，扫灭火苗。</a:t>
                </a:r>
                <a:endParaRPr lang="zh-CN" altLang="en-US" spc="12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8890" y="117475"/>
            <a:ext cx="11957050" cy="66230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>
            <a:off x="10910041" y="5492749"/>
            <a:ext cx="1169509" cy="1247775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BD2F1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矩形: 圆角 3"/>
          <p:cNvSpPr/>
          <p:nvPr/>
        </p:nvSpPr>
        <p:spPr>
          <a:xfrm>
            <a:off x="117475" y="274792"/>
            <a:ext cx="111334" cy="379258"/>
          </a:xfrm>
          <a:prstGeom prst="roundRect">
            <a:avLst>
              <a:gd name="adj" fmla="val 0"/>
            </a:avLst>
          </a:prstGeom>
          <a:solidFill>
            <a:srgbClr val="FFEA8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275752" y="1040721"/>
            <a:ext cx="5613998" cy="1014468"/>
            <a:chOff x="1603713" y="948646"/>
            <a:chExt cx="5613998" cy="1014468"/>
          </a:xfrm>
        </p:grpSpPr>
        <p:sp>
          <p:nvSpPr>
            <p:cNvPr id="6" name="TextBox 1"/>
            <p:cNvSpPr txBox="1">
              <a:spLocks noChangeArrowheads="1"/>
            </p:cNvSpPr>
            <p:nvPr/>
          </p:nvSpPr>
          <p:spPr bwMode="auto">
            <a:xfrm>
              <a:off x="2437205" y="1041062"/>
              <a:ext cx="4780506" cy="829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200" b="1" dirty="0">
                  <a:solidFill>
                    <a:srgbClr val="BD2F13"/>
                  </a:solidFill>
                  <a:latin typeface="楷体" panose="02010609060101010101" charset="-122"/>
                  <a:ea typeface="楷体" panose="02010609060101010101" charset="-122"/>
                </a:rPr>
                <a:t>生活中的防火常识</a:t>
              </a:r>
              <a:endParaRPr lang="zh-CN" altLang="en-US" sz="32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7" name="图片 6" descr="图片包含 游戏机&#10;&#10;描述已自动生成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603713" y="948646"/>
              <a:ext cx="1014468" cy="1014468"/>
            </a:xfrm>
            <a:prstGeom prst="rect">
              <a:avLst/>
            </a:prstGeom>
          </p:spPr>
        </p:pic>
      </p:grp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014470" y="2074545"/>
            <a:ext cx="769683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、不玩火，不玩弄电器设备。不乱用电，不烧垃圾树叶。</a:t>
            </a:r>
            <a:endParaRPr lang="zh-CN" altLang="en-US" sz="2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014470" y="2784475"/>
            <a:ext cx="7487920" cy="839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、不放烟花爆竹，使用蚊香注意安全。不在严禁烟火的场所和人员密集场所动用明火和吸烟。</a:t>
            </a:r>
            <a:endParaRPr lang="zh-CN" altLang="en-US" sz="2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766445" y="2065639"/>
            <a:ext cx="3248030" cy="1857668"/>
            <a:chOff x="1352550" y="2018014"/>
            <a:chExt cx="3248030" cy="1857668"/>
          </a:xfrm>
        </p:grpSpPr>
        <p:grpSp>
          <p:nvGrpSpPr>
            <p:cNvPr id="13" name="组合 12"/>
            <p:cNvGrpSpPr/>
            <p:nvPr/>
          </p:nvGrpSpPr>
          <p:grpSpPr>
            <a:xfrm>
              <a:off x="1352550" y="2018014"/>
              <a:ext cx="3248030" cy="1724024"/>
              <a:chOff x="1457319" y="2154404"/>
              <a:chExt cx="3248030" cy="1724024"/>
            </a:xfrm>
          </p:grpSpPr>
          <p:pic>
            <p:nvPicPr>
              <p:cNvPr id="16" name="图片 15" descr="红色的标志&#10;&#10;描述已自动生成"/>
              <p:cNvPicPr>
                <a:picLocks noChangeAspect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>
              <a:xfrm>
                <a:off x="1457319" y="2430623"/>
                <a:ext cx="1447806" cy="1183199"/>
              </a:xfrm>
              <a:custGeom>
                <a:avLst/>
                <a:gdLst>
                  <a:gd name="connsiteX0" fmla="*/ 0 w 1447806"/>
                  <a:gd name="connsiteY0" fmla="*/ 0 h 1183199"/>
                  <a:gd name="connsiteX1" fmla="*/ 1447806 w 1447806"/>
                  <a:gd name="connsiteY1" fmla="*/ 0 h 1183199"/>
                  <a:gd name="connsiteX2" fmla="*/ 1447806 w 1447806"/>
                  <a:gd name="connsiteY2" fmla="*/ 1183199 h 1183199"/>
                  <a:gd name="connsiteX3" fmla="*/ 0 w 1447806"/>
                  <a:gd name="connsiteY3" fmla="*/ 1183199 h 1183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806" h="1183199">
                    <a:moveTo>
                      <a:pt x="0" y="0"/>
                    </a:moveTo>
                    <a:lnTo>
                      <a:pt x="1447806" y="0"/>
                    </a:lnTo>
                    <a:lnTo>
                      <a:pt x="1447806" y="1183199"/>
                    </a:lnTo>
                    <a:lnTo>
                      <a:pt x="0" y="1183199"/>
                    </a:lnTo>
                    <a:close/>
                  </a:path>
                </a:pathLst>
              </a:custGeom>
            </p:spPr>
          </p:pic>
          <p:pic>
            <p:nvPicPr>
              <p:cNvPr id="17" name="图片 16" descr="图片包含 游戏机, 标志, 红色&#10;&#10;描述已自动生成"/>
              <p:cNvPicPr>
                <a:picLocks noChangeAspect="1"/>
              </p:cNvPicPr>
              <p:nvPr/>
            </p:nvPicPr>
            <p:blipFill>
              <a:blip r:embed="rId5" cstate="screen"/>
              <a:stretch>
                <a:fillRect/>
              </a:stretch>
            </p:blipFill>
            <p:spPr>
              <a:xfrm>
                <a:off x="2981325" y="2154404"/>
                <a:ext cx="1724024" cy="1724024"/>
              </a:xfrm>
              <a:prstGeom prst="rect">
                <a:avLst/>
              </a:prstGeom>
            </p:spPr>
          </p:pic>
        </p:grpSp>
        <p:sp>
          <p:nvSpPr>
            <p:cNvPr id="15" name="TextBox 1"/>
            <p:cNvSpPr txBox="1">
              <a:spLocks noChangeArrowheads="1"/>
            </p:cNvSpPr>
            <p:nvPr/>
          </p:nvSpPr>
          <p:spPr bwMode="auto">
            <a:xfrm>
              <a:off x="1366846" y="3360989"/>
              <a:ext cx="3143626" cy="514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dist" eaLnBrk="1" hangingPunct="1">
                <a:lnSpc>
                  <a:spcPct val="150000"/>
                </a:lnSpc>
              </a:pPr>
              <a:r>
                <a:rPr lang="zh-CN" altLang="en-US" sz="2000" dirty="0">
                  <a:solidFill>
                    <a:srgbClr val="BD2F13"/>
                  </a:solidFill>
                  <a:latin typeface="+mn-ea"/>
                  <a:ea typeface="+mn-ea"/>
                </a:rPr>
                <a:t>安全用电 小心用火</a:t>
              </a:r>
              <a:endParaRPr lang="zh-CN" altLang="en-US" sz="2000" dirty="0">
                <a:solidFill>
                  <a:srgbClr val="BD2F13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23449" y="4393062"/>
            <a:ext cx="2799775" cy="1666875"/>
            <a:chOff x="1271784" y="4223999"/>
            <a:chExt cx="2799775" cy="1666875"/>
          </a:xfrm>
        </p:grpSpPr>
        <p:pic>
          <p:nvPicPr>
            <p:cNvPr id="19" name="图片 18" descr="图片包含 游戏机&#10;&#10;描述已自动生成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271784" y="4223999"/>
              <a:ext cx="1666875" cy="166687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2938659" y="4428363"/>
              <a:ext cx="1132900" cy="1132900"/>
            </a:xfrm>
            <a:prstGeom prst="rect">
              <a:avLst/>
            </a:prstGeom>
          </p:spPr>
        </p:pic>
      </p:grpSp>
      <p:sp>
        <p:nvSpPr>
          <p:cNvPr id="21" name="TextBox 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62255" y="211455"/>
            <a:ext cx="2313305" cy="84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40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rPr>
              <a:t>火灾应对</a:t>
            </a:r>
            <a:endParaRPr lang="zh-CN" altLang="en-US" sz="4000" b="1" dirty="0">
              <a:solidFill>
                <a:srgbClr val="BD2F13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14470" y="3982720"/>
            <a:ext cx="708342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、不携带易燃易爆危险品进入公共场所、乘坐公共交通工具。</a:t>
            </a:r>
            <a:endParaRPr lang="zh-CN" altLang="en-US" sz="2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TextBox 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014470" y="5156835"/>
            <a:ext cx="7127875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</a:rPr>
              <a:t>、切勿在走廊、楼梯口等处堆放杂物，要保证通道和安全出口的畅通。 </a:t>
            </a:r>
            <a:endParaRPr lang="zh-CN" altLang="en-US" sz="2400" b="1" dirty="0">
              <a:latin typeface="宋体" panose="02010600030101010101" pitchFamily="2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pic>
        <p:nvPicPr>
          <p:cNvPr id="9" name="图片 8" descr="游戏机里面的人物&#10;&#10;中度可信度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3" r="24907"/>
          <a:stretch>
            <a:fillRect/>
          </a:stretch>
        </p:blipFill>
        <p:spPr>
          <a:xfrm>
            <a:off x="7921094" y="0"/>
            <a:ext cx="4279900" cy="6902450"/>
          </a:xfrm>
          <a:prstGeom prst="rect">
            <a:avLst/>
          </a:prstGeom>
        </p:spPr>
      </p:pic>
      <p:sp>
        <p:nvSpPr>
          <p:cNvPr id="11" name="任意多边形: 形状 10"/>
          <p:cNvSpPr/>
          <p:nvPr/>
        </p:nvSpPr>
        <p:spPr>
          <a:xfrm>
            <a:off x="0" y="3538274"/>
            <a:ext cx="3187355" cy="3319726"/>
          </a:xfrm>
          <a:custGeom>
            <a:avLst/>
            <a:gdLst>
              <a:gd name="connsiteX0" fmla="*/ 1427915 w 3187355"/>
              <a:gd name="connsiteY0" fmla="*/ 1792399 h 3319726"/>
              <a:gd name="connsiteX1" fmla="*/ 1376549 w 3187355"/>
              <a:gd name="connsiteY1" fmla="*/ 1815706 h 3319726"/>
              <a:gd name="connsiteX2" fmla="*/ 1076138 w 3187355"/>
              <a:gd name="connsiteY2" fmla="*/ 2417033 h 3319726"/>
              <a:gd name="connsiteX3" fmla="*/ 1376549 w 3187355"/>
              <a:gd name="connsiteY3" fmla="*/ 3201711 h 3319726"/>
              <a:gd name="connsiteX4" fmla="*/ 1835727 w 3187355"/>
              <a:gd name="connsiteY4" fmla="*/ 3201711 h 3319726"/>
              <a:gd name="connsiteX5" fmla="*/ 2002277 w 3187355"/>
              <a:gd name="connsiteY5" fmla="*/ 2692059 h 3319726"/>
              <a:gd name="connsiteX6" fmla="*/ 1762570 w 3187355"/>
              <a:gd name="connsiteY6" fmla="*/ 2252329 h 3319726"/>
              <a:gd name="connsiteX7" fmla="*/ 1603803 w 3187355"/>
              <a:gd name="connsiteY7" fmla="*/ 2058102 h 3319726"/>
              <a:gd name="connsiteX8" fmla="*/ 1497959 w 3187355"/>
              <a:gd name="connsiteY8" fmla="*/ 1843675 h 3319726"/>
              <a:gd name="connsiteX9" fmla="*/ 1427915 w 3187355"/>
              <a:gd name="connsiteY9" fmla="*/ 1792399 h 3319726"/>
              <a:gd name="connsiteX10" fmla="*/ 1264284 w 3187355"/>
              <a:gd name="connsiteY10" fmla="*/ 1237 h 3319726"/>
              <a:gd name="connsiteX11" fmla="*/ 1345418 w 3187355"/>
              <a:gd name="connsiteY11" fmla="*/ 13280 h 3319726"/>
              <a:gd name="connsiteX12" fmla="*/ 1955581 w 3187355"/>
              <a:gd name="connsiteY12" fmla="*/ 527593 h 3319726"/>
              <a:gd name="connsiteX13" fmla="*/ 2178165 w 3187355"/>
              <a:gd name="connsiteY13" fmla="*/ 1254779 h 3319726"/>
              <a:gd name="connsiteX14" fmla="*/ 2371175 w 3187355"/>
              <a:gd name="connsiteY14" fmla="*/ 945569 h 3319726"/>
              <a:gd name="connsiteX15" fmla="*/ 2503481 w 3187355"/>
              <a:gd name="connsiteY15" fmla="*/ 872540 h 3319726"/>
              <a:gd name="connsiteX16" fmla="*/ 2635787 w 3187355"/>
              <a:gd name="connsiteY16" fmla="*/ 945569 h 3319726"/>
              <a:gd name="connsiteX17" fmla="*/ 2996903 w 3187355"/>
              <a:gd name="connsiteY17" fmla="*/ 2152885 h 3319726"/>
              <a:gd name="connsiteX18" fmla="*/ 2478577 w 3187355"/>
              <a:gd name="connsiteY18" fmla="*/ 3201711 h 3319726"/>
              <a:gd name="connsiteX19" fmla="*/ 3187355 w 3187355"/>
              <a:gd name="connsiteY19" fmla="*/ 3201711 h 3319726"/>
              <a:gd name="connsiteX20" fmla="*/ 3187355 w 3187355"/>
              <a:gd name="connsiteY20" fmla="*/ 3319726 h 3319726"/>
              <a:gd name="connsiteX21" fmla="*/ 0 w 3187355"/>
              <a:gd name="connsiteY21" fmla="*/ 3319726 h 3319726"/>
              <a:gd name="connsiteX22" fmla="*/ 0 w 3187355"/>
              <a:gd name="connsiteY22" fmla="*/ 3201711 h 3319726"/>
              <a:gd name="connsiteX23" fmla="*/ 554698 w 3187355"/>
              <a:gd name="connsiteY23" fmla="*/ 3201711 h 3319726"/>
              <a:gd name="connsiteX24" fmla="*/ 179573 w 3187355"/>
              <a:gd name="connsiteY24" fmla="*/ 2794611 h 3319726"/>
              <a:gd name="connsiteX25" fmla="*/ 671438 w 3187355"/>
              <a:gd name="connsiteY25" fmla="*/ 1201949 h 3319726"/>
              <a:gd name="connsiteX26" fmla="*/ 1129060 w 3187355"/>
              <a:gd name="connsiteY26" fmla="*/ 181092 h 3319726"/>
              <a:gd name="connsiteX27" fmla="*/ 1186652 w 3187355"/>
              <a:gd name="connsiteY27" fmla="*/ 33479 h 3319726"/>
              <a:gd name="connsiteX28" fmla="*/ 1264284 w 3187355"/>
              <a:gd name="connsiteY28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3187355" h="3319726">
                <a:moveTo>
                  <a:pt x="1427915" y="1792399"/>
                </a:moveTo>
                <a:cubicBezTo>
                  <a:pt x="1407680" y="1792399"/>
                  <a:pt x="1390558" y="1800168"/>
                  <a:pt x="1376549" y="1815706"/>
                </a:cubicBezTo>
                <a:cubicBezTo>
                  <a:pt x="1239574" y="1961765"/>
                  <a:pt x="1076138" y="2183961"/>
                  <a:pt x="1076138" y="2417033"/>
                </a:cubicBezTo>
                <a:cubicBezTo>
                  <a:pt x="1076138" y="2803934"/>
                  <a:pt x="1287827" y="3096051"/>
                  <a:pt x="1376549" y="3201711"/>
                </a:cubicBezTo>
                <a:lnTo>
                  <a:pt x="1835727" y="3201711"/>
                </a:lnTo>
                <a:cubicBezTo>
                  <a:pt x="1904215" y="3075851"/>
                  <a:pt x="2002277" y="2859871"/>
                  <a:pt x="2002277" y="2692059"/>
                </a:cubicBezTo>
                <a:cubicBezTo>
                  <a:pt x="2002277" y="2527354"/>
                  <a:pt x="1896432" y="2406157"/>
                  <a:pt x="1762570" y="2252329"/>
                </a:cubicBezTo>
                <a:cubicBezTo>
                  <a:pt x="1709648" y="2191730"/>
                  <a:pt x="1655169" y="2128023"/>
                  <a:pt x="1603803" y="2058102"/>
                </a:cubicBezTo>
                <a:cubicBezTo>
                  <a:pt x="1557107" y="1994395"/>
                  <a:pt x="1521307" y="1922920"/>
                  <a:pt x="1497959" y="1843675"/>
                </a:cubicBezTo>
                <a:cubicBezTo>
                  <a:pt x="1487063" y="1806384"/>
                  <a:pt x="1452819" y="1792399"/>
                  <a:pt x="1427915" y="1792399"/>
                </a:cubicBezTo>
                <a:close/>
                <a:moveTo>
                  <a:pt x="1264284" y="1237"/>
                </a:moveTo>
                <a:cubicBezTo>
                  <a:pt x="1291718" y="-2259"/>
                  <a:pt x="1319736" y="1626"/>
                  <a:pt x="1345418" y="13280"/>
                </a:cubicBezTo>
                <a:cubicBezTo>
                  <a:pt x="1360984" y="21049"/>
                  <a:pt x="1734553" y="190415"/>
                  <a:pt x="1955581" y="527593"/>
                </a:cubicBezTo>
                <a:cubicBezTo>
                  <a:pt x="2069208" y="703174"/>
                  <a:pt x="2139252" y="1001507"/>
                  <a:pt x="2178165" y="1254779"/>
                </a:cubicBezTo>
                <a:lnTo>
                  <a:pt x="2371175" y="945569"/>
                </a:lnTo>
                <a:cubicBezTo>
                  <a:pt x="2399193" y="900509"/>
                  <a:pt x="2449003" y="872540"/>
                  <a:pt x="2503481" y="872540"/>
                </a:cubicBezTo>
                <a:cubicBezTo>
                  <a:pt x="2556403" y="872540"/>
                  <a:pt x="2606213" y="900509"/>
                  <a:pt x="2635787" y="945569"/>
                </a:cubicBezTo>
                <a:cubicBezTo>
                  <a:pt x="2649795" y="968877"/>
                  <a:pt x="2996903" y="1531358"/>
                  <a:pt x="2996903" y="2152885"/>
                </a:cubicBezTo>
                <a:cubicBezTo>
                  <a:pt x="2996903" y="2710705"/>
                  <a:pt x="2769649" y="3004376"/>
                  <a:pt x="2478577" y="3201711"/>
                </a:cubicBezTo>
                <a:lnTo>
                  <a:pt x="3187355" y="3201711"/>
                </a:lnTo>
                <a:lnTo>
                  <a:pt x="3187355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554698" y="3201711"/>
                </a:lnTo>
                <a:cubicBezTo>
                  <a:pt x="403714" y="3102266"/>
                  <a:pt x="263626" y="2970192"/>
                  <a:pt x="179573" y="2794611"/>
                </a:cubicBezTo>
                <a:cubicBezTo>
                  <a:pt x="-94377" y="2218145"/>
                  <a:pt x="58163" y="1727139"/>
                  <a:pt x="671438" y="1201949"/>
                </a:cubicBezTo>
                <a:cubicBezTo>
                  <a:pt x="1211556" y="740466"/>
                  <a:pt x="1132173" y="204399"/>
                  <a:pt x="1129060" y="181092"/>
                </a:cubicBezTo>
                <a:cubicBezTo>
                  <a:pt x="1119721" y="125154"/>
                  <a:pt x="1141512" y="67663"/>
                  <a:pt x="1186652" y="33479"/>
                </a:cubicBezTo>
                <a:cubicBezTo>
                  <a:pt x="1210000" y="15610"/>
                  <a:pt x="1236850" y="4733"/>
                  <a:pt x="1264284" y="1237"/>
                </a:cubicBezTo>
                <a:close/>
              </a:path>
            </a:pathLst>
          </a:custGeom>
          <a:solidFill>
            <a:srgbClr val="FFEA8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922404" y="971550"/>
            <a:ext cx="6140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感谢同学们</a:t>
            </a:r>
            <a:endParaRPr lang="zh-CN" altLang="en-US" sz="8000" b="1" dirty="0">
              <a:solidFill>
                <a:schemeClr val="bg1"/>
              </a:solidFill>
              <a:latin typeface="汉仪雅酷黑 55W" panose="020B0504020202020204" pitchFamily="34" charset="-122"/>
              <a:ea typeface="汉仪雅酷黑 55W" panose="020B0504020202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22404" y="2457450"/>
            <a:ext cx="6140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b="1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请注意安全</a:t>
            </a:r>
            <a:endParaRPr lang="zh-CN" altLang="en-US" sz="8000" b="1" dirty="0">
              <a:solidFill>
                <a:schemeClr val="bg1"/>
              </a:solidFill>
              <a:latin typeface="汉仪雅酷黑 55W" panose="020B0504020202020204" pitchFamily="34" charset="-122"/>
              <a:ea typeface="汉仪雅酷黑 55W" panose="020B0504020202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sp>
        <p:nvSpPr>
          <p:cNvPr id="11" name="任意多边形: 形状 10"/>
          <p:cNvSpPr/>
          <p:nvPr/>
        </p:nvSpPr>
        <p:spPr>
          <a:xfrm>
            <a:off x="0" y="3538274"/>
            <a:ext cx="3111500" cy="3319726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FFEA8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97155" y="0"/>
            <a:ext cx="7650480" cy="4615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亲爱的同学们：</a:t>
            </a:r>
            <a:endParaRPr lang="en-US" sz="2800" b="1" dirty="0">
              <a:solidFill>
                <a:schemeClr val="bg1"/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    火是人类的朋友，它带给我们光明．推动着人类社会走向文明。</a:t>
            </a:r>
            <a:endParaRPr lang="en-US" sz="2800" b="1" dirty="0">
              <a:solidFill>
                <a:schemeClr val="bg1"/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　　但火，能烧掉茂密的森林，广阔的草原，高大的楼房，甚至夺取人们宝贵的生命。</a:t>
            </a:r>
            <a:endParaRPr lang="en-US" sz="2800" b="1" dirty="0">
              <a:solidFill>
                <a:schemeClr val="bg1"/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chemeClr val="bg1"/>
                </a:solidFill>
                <a:latin typeface="仿宋_GB2312" panose="02010609030101010101" charset="-122"/>
                <a:ea typeface="仿宋_GB2312" panose="02010609030101010101" charset="-122"/>
                <a:cs typeface="仿宋_GB2312" panose="02010609030101010101" charset="-122"/>
              </a:rPr>
              <a:t>　　失去控制的火会成为一种具有很人破坏力的灾害。</a:t>
            </a:r>
            <a:endParaRPr lang="zh-CN" altLang="en-US" sz="2800" b="1" dirty="0">
              <a:solidFill>
                <a:schemeClr val="bg1"/>
              </a:solidFill>
              <a:latin typeface="仿宋_GB2312" panose="02010609030101010101" charset="-122"/>
              <a:ea typeface="仿宋_GB2312" panose="02010609030101010101" charset="-122"/>
              <a:cs typeface="仿宋_GB2312" panose="02010609030101010101" charset="-122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135630" y="4423410"/>
            <a:ext cx="4612005" cy="17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       </a:t>
            </a:r>
            <a:r>
              <a:rPr lang="zh-CN" altLang="en-US" sz="2400" b="1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那应该怎样防火，救火呢？</a:t>
            </a:r>
            <a:endParaRPr lang="zh-CN" altLang="en-US" sz="2400" b="1" dirty="0">
              <a:solidFill>
                <a:schemeClr val="bg1"/>
              </a:solidFill>
              <a:latin typeface="汉仪雅酷黑 55W" panose="020B0504020202020204" pitchFamily="34" charset="-122"/>
              <a:ea typeface="汉仪雅酷黑 55W" panose="020B0504020202020204" pitchFamily="34" charset="-122"/>
            </a:endParaRPr>
          </a:p>
          <a:p>
            <a:pPr algn="just" eaLnBrk="1" hangingPunct="1">
              <a:lnSpc>
                <a:spcPct val="15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       </a:t>
            </a:r>
            <a:r>
              <a:rPr lang="zh-CN" altLang="en-US" sz="2400" b="1" dirty="0">
                <a:solidFill>
                  <a:schemeClr val="bg1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今天的班会，我们大家就一起来讨论一下吧。</a:t>
            </a:r>
            <a:endParaRPr lang="zh-CN" altLang="en-US" sz="2400" b="1" dirty="0">
              <a:solidFill>
                <a:schemeClr val="bg1"/>
              </a:solidFill>
              <a:latin typeface="汉仪雅酷黑 55W" panose="020B0504020202020204" pitchFamily="34" charset="-122"/>
              <a:ea typeface="汉仪雅酷黑 55W" panose="020B0504020202020204" pitchFamily="34" charset="-122"/>
            </a:endParaRPr>
          </a:p>
        </p:txBody>
      </p:sp>
      <p:pic>
        <p:nvPicPr>
          <p:cNvPr id="19" name="图片 18" descr="图片包含 亮, 蛋糕, 男人, 灯光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4" r="29753"/>
          <a:stretch>
            <a:fillRect/>
          </a:stretch>
        </p:blipFill>
        <p:spPr>
          <a:xfrm>
            <a:off x="7912102" y="0"/>
            <a:ext cx="4279899" cy="6858000"/>
          </a:xfrm>
          <a:custGeom>
            <a:avLst/>
            <a:gdLst>
              <a:gd name="connsiteX0" fmla="*/ 0 w 4279899"/>
              <a:gd name="connsiteY0" fmla="*/ 0 h 6858000"/>
              <a:gd name="connsiteX1" fmla="*/ 4279899 w 4279899"/>
              <a:gd name="connsiteY1" fmla="*/ 0 h 6858000"/>
              <a:gd name="connsiteX2" fmla="*/ 4279899 w 4279899"/>
              <a:gd name="connsiteY2" fmla="*/ 6858000 h 6858000"/>
              <a:gd name="connsiteX3" fmla="*/ 0 w 42798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9899" h="6858000">
                <a:moveTo>
                  <a:pt x="0" y="0"/>
                </a:moveTo>
                <a:lnTo>
                  <a:pt x="4279899" y="0"/>
                </a:lnTo>
                <a:lnTo>
                  <a:pt x="4279899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sp>
        <p:nvSpPr>
          <p:cNvPr id="11" name="任意多边形: 形状 10"/>
          <p:cNvSpPr/>
          <p:nvPr/>
        </p:nvSpPr>
        <p:spPr>
          <a:xfrm>
            <a:off x="10094190" y="2095500"/>
            <a:ext cx="1958110" cy="2089150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FFEA8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13723" y="386468"/>
            <a:ext cx="6217845" cy="274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>
              <a:lnSpc>
                <a:spcPct val="150000"/>
              </a:lnSpc>
            </a:pPr>
            <a:r>
              <a:rPr lang="zh-CN" altLang="en-US" sz="115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火灾案例</a:t>
            </a:r>
            <a:endParaRPr lang="zh-CN" altLang="en-US" sz="115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3" name="图片 12" descr="游戏机里面的人物&#10;&#10;中度可信度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" t="46317" r="809" b="25955"/>
          <a:stretch>
            <a:fillRect/>
          </a:stretch>
        </p:blipFill>
        <p:spPr>
          <a:xfrm>
            <a:off x="0" y="4184799"/>
            <a:ext cx="12192000" cy="2673350"/>
          </a:xfrm>
          <a:custGeom>
            <a:avLst/>
            <a:gdLst>
              <a:gd name="connsiteX0" fmla="*/ 0 w 12192000"/>
              <a:gd name="connsiteY0" fmla="*/ 0 h 2673350"/>
              <a:gd name="connsiteX1" fmla="*/ 12192000 w 12192000"/>
              <a:gd name="connsiteY1" fmla="*/ 0 h 2673350"/>
              <a:gd name="connsiteX2" fmla="*/ 12192000 w 12192000"/>
              <a:gd name="connsiteY2" fmla="*/ 2673350 h 2673350"/>
              <a:gd name="connsiteX3" fmla="*/ 0 w 12192000"/>
              <a:gd name="connsiteY3" fmla="*/ 2673350 h 267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73350">
                <a:moveTo>
                  <a:pt x="0" y="0"/>
                </a:moveTo>
                <a:lnTo>
                  <a:pt x="12192000" y="0"/>
                </a:lnTo>
                <a:lnTo>
                  <a:pt x="12192000" y="2673350"/>
                </a:lnTo>
                <a:lnTo>
                  <a:pt x="0" y="267335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17475" y="117475"/>
            <a:ext cx="11957050" cy="66230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>
            <a:off x="10910041" y="5492749"/>
            <a:ext cx="1169509" cy="1247775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BD2F1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62330" y="211292"/>
            <a:ext cx="18680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2800" b="1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火灾案例</a:t>
            </a:r>
            <a:endParaRPr lang="zh-CN" altLang="en-US" sz="2800" b="1" dirty="0">
              <a:solidFill>
                <a:srgbClr val="BD2F13"/>
              </a:solidFill>
              <a:latin typeface="汉仪雅酷黑 55W" panose="020B0504020202020204" pitchFamily="34" charset="-122"/>
              <a:ea typeface="汉仪雅酷黑 55W" panose="020B0504020202020204" pitchFamily="3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17475" y="274792"/>
            <a:ext cx="111334" cy="379258"/>
          </a:xfrm>
          <a:prstGeom prst="roundRect">
            <a:avLst>
              <a:gd name="adj" fmla="val 0"/>
            </a:avLst>
          </a:prstGeom>
          <a:solidFill>
            <a:srgbClr val="FFEA8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图片包含 建筑, 室内, 房间, 厨房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41" y="1417878"/>
            <a:ext cx="3622259" cy="2101741"/>
          </a:xfrm>
          <a:prstGeom prst="rect">
            <a:avLst/>
          </a:prstGeom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978402" y="1835527"/>
            <a:ext cx="5689598" cy="171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2020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年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21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日，广东省汕头市一居民自建房一层发生火灾，事发时房主一家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7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口正在二楼睡觉，发现起火后，全家迅速转移至天台等待救援。最终，火被消防员扑灭，未造成人员伤亡。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978402" y="1267861"/>
            <a:ext cx="2382296" cy="50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 sz="2000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一扇门救了</a:t>
            </a:r>
            <a:r>
              <a:rPr lang="en-US" altLang="zh-CN" sz="2000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7</a:t>
            </a:r>
            <a:r>
              <a:rPr lang="zh-CN" altLang="en-US" sz="2000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条命</a:t>
            </a:r>
            <a:endParaRPr lang="en-US" sz="2000" dirty="0">
              <a:solidFill>
                <a:srgbClr val="BD2F13"/>
              </a:solidFill>
              <a:latin typeface="汉仪雅酷黑 55W" panose="020B0504020202020204" pitchFamily="34" charset="-122"/>
              <a:ea typeface="汉仪雅酷黑 55W" panose="020B0504020202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4606" y="4167428"/>
            <a:ext cx="3113394" cy="1903172"/>
          </a:xfrm>
          <a:prstGeom prst="rect">
            <a:avLst/>
          </a:prstGeom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155702" y="4332905"/>
            <a:ext cx="5911848" cy="171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据了解，该房主在消防安全整治中落实了物防改造措施，在一楼至二楼楼梯口处加设防火门和防火隔墙，成功阻隔了火势和浓烟向上蔓延，为人员逃生自救和消防指战员到场救援灭火争取了充足的时间。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17475" y="117475"/>
            <a:ext cx="11957050" cy="66230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>
            <a:off x="10910041" y="5492749"/>
            <a:ext cx="1169509" cy="1247775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BD2F1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62330" y="211292"/>
            <a:ext cx="18680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2800" b="1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火灾案例</a:t>
            </a:r>
            <a:endParaRPr lang="zh-CN" altLang="en-US" sz="2800" b="1" dirty="0">
              <a:solidFill>
                <a:srgbClr val="BD2F13"/>
              </a:solidFill>
              <a:latin typeface="汉仪雅酷黑 55W" panose="020B0504020202020204" pitchFamily="34" charset="-122"/>
              <a:ea typeface="汉仪雅酷黑 55W" panose="020B0504020202020204" pitchFamily="3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17475" y="274792"/>
            <a:ext cx="111334" cy="379258"/>
          </a:xfrm>
          <a:prstGeom prst="roundRect">
            <a:avLst>
              <a:gd name="adj" fmla="val 0"/>
            </a:avLst>
          </a:prstGeom>
          <a:solidFill>
            <a:srgbClr val="FFEA8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0" y="3426511"/>
            <a:ext cx="5785003" cy="2567018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270001" y="1378327"/>
            <a:ext cx="9690099" cy="130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2020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年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10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月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12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日，四川自贡一高层住宅发生火灾。起火时业主家中无人，但家门口的感烟火灾探测器被烟雾触发，将信号反馈到消防控制室内的消防联动控制器上，并发出报警信号（警报声），同时图形显示器显示出具体位置，让消防控制室物业值班人员第一时间了发现火情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7683500" y="3505509"/>
            <a:ext cx="3276600" cy="254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物业人员到场确认火情后，立即启动应急预案，采取断电、断气措施，并拨打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119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报警，为灭火赢得宝贵时间。消防救援人员赶到现场后，迅速利用大楼内的消火栓进行灭火。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17475" y="117475"/>
            <a:ext cx="11957050" cy="66230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>
            <a:off x="10910041" y="5492749"/>
            <a:ext cx="1169509" cy="1247775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BD2F1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62330" y="211292"/>
            <a:ext cx="18680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2800" b="1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火灾案例</a:t>
            </a:r>
            <a:endParaRPr lang="zh-CN" altLang="en-US" sz="2800" b="1" dirty="0">
              <a:solidFill>
                <a:srgbClr val="BD2F13"/>
              </a:solidFill>
              <a:latin typeface="汉仪雅酷黑 55W" panose="020B0504020202020204" pitchFamily="34" charset="-122"/>
              <a:ea typeface="汉仪雅酷黑 55W" panose="020B0504020202020204" pitchFamily="3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17475" y="274792"/>
            <a:ext cx="111334" cy="379258"/>
          </a:xfrm>
          <a:prstGeom prst="roundRect">
            <a:avLst>
              <a:gd name="adj" fmla="val 0"/>
            </a:avLst>
          </a:prstGeom>
          <a:solidFill>
            <a:srgbClr val="FFEA8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384302" y="4242177"/>
            <a:ext cx="4127498" cy="190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2015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年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2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日，黑龙江省哈尔滨市北方南勋大市场仓库因电气故障引发火灾，过火面积约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1.1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万平方米，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幢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11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层建筑物坍塌，扑救中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名消防员牺牲，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13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名消防员受伤。起火建筑违章建设，消防安全管理混乱。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384302" y="3560211"/>
            <a:ext cx="4375148" cy="50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 sz="2000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哈尔滨北方南勋大市场“</a:t>
            </a:r>
            <a:r>
              <a:rPr lang="en-US" altLang="zh-CN" sz="2000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1.2”</a:t>
            </a:r>
            <a:r>
              <a:rPr lang="zh-CN" altLang="en-US" sz="2000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火灾</a:t>
            </a:r>
            <a:endParaRPr lang="en-US" sz="2000" dirty="0">
              <a:solidFill>
                <a:srgbClr val="BD2F13"/>
              </a:solidFill>
              <a:latin typeface="汉仪雅酷黑 55W" panose="020B0504020202020204" pitchFamily="34" charset="-122"/>
              <a:ea typeface="汉仪雅酷黑 55W" panose="020B0504020202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1016"/>
          <a:stretch>
            <a:fillRect/>
          </a:stretch>
        </p:blipFill>
        <p:spPr>
          <a:xfrm>
            <a:off x="1498600" y="1297441"/>
            <a:ext cx="3413213" cy="1898748"/>
          </a:xfrm>
          <a:prstGeom prst="rect">
            <a:avLst/>
          </a:prstGeom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6858002" y="4242177"/>
            <a:ext cx="4127498" cy="190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2015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年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1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月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3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日，云南省大理白族自治州巍山彝族回族自治县南诏镇，有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600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年历史的古建筑拱辰楼因电线短路被烧毁，过火面积约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300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平方米，未造成人员伤亡。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6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</a:rPr>
              <a:t>名责任人分别受到行政撤职、记过、警告处分。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6858002" y="3560211"/>
            <a:ext cx="4375148" cy="50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</a:pPr>
            <a:r>
              <a:rPr lang="zh-CN" altLang="en-US" sz="2000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云南大理拱辰楼“</a:t>
            </a:r>
            <a:r>
              <a:rPr lang="en-US" altLang="zh-CN" sz="2000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1.3”</a:t>
            </a:r>
            <a:r>
              <a:rPr lang="zh-CN" altLang="en-US" sz="2000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火灾</a:t>
            </a:r>
            <a:endParaRPr lang="zh-CN" altLang="en-US" sz="2000" dirty="0">
              <a:solidFill>
                <a:srgbClr val="BD2F13"/>
              </a:solidFill>
              <a:latin typeface="汉仪雅酷黑 55W" panose="020B0504020202020204" pitchFamily="34" charset="-122"/>
              <a:ea typeface="汉仪雅酷黑 55W" panose="020B0504020202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/>
          <a:srcRect b="7143"/>
          <a:stretch>
            <a:fillRect/>
          </a:stretch>
        </p:blipFill>
        <p:spPr>
          <a:xfrm>
            <a:off x="6946900" y="1297440"/>
            <a:ext cx="3372023" cy="18987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17475" y="117475"/>
            <a:ext cx="11957050" cy="66230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>
            <a:off x="10910041" y="5492749"/>
            <a:ext cx="1169509" cy="1247775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BD2F1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62330" y="211292"/>
            <a:ext cx="18680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2800" b="1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火灾案例</a:t>
            </a:r>
            <a:endParaRPr lang="zh-CN" altLang="en-US" sz="2800" b="1" dirty="0">
              <a:solidFill>
                <a:srgbClr val="BD2F13"/>
              </a:solidFill>
              <a:latin typeface="汉仪雅酷黑 55W" panose="020B0504020202020204" pitchFamily="34" charset="-122"/>
              <a:ea typeface="汉仪雅酷黑 55W" panose="020B0504020202020204" pitchFamily="34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17475" y="274792"/>
            <a:ext cx="111334" cy="379258"/>
          </a:xfrm>
          <a:prstGeom prst="roundRect">
            <a:avLst>
              <a:gd name="adj" fmla="val 0"/>
            </a:avLst>
          </a:prstGeom>
          <a:solidFill>
            <a:srgbClr val="FFEA8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5876549" y="1803462"/>
            <a:ext cx="5009064" cy="368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zh-CN" altLang="en-US" sz="2400" dirty="0"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全世界每天发生火灾</a:t>
            </a:r>
            <a:r>
              <a:rPr lang="en-US" altLang="zh-CN" sz="2400" b="1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1</a:t>
            </a:r>
            <a:r>
              <a:rPr lang="zh-CN" altLang="en-US" sz="2400" b="1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万多起</a:t>
            </a:r>
            <a:r>
              <a:rPr lang="zh-CN" altLang="en-US" sz="2400" dirty="0"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，造成</a:t>
            </a:r>
            <a:r>
              <a:rPr lang="zh-CN" altLang="en-US" sz="2400" b="1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数百人</a:t>
            </a:r>
            <a:r>
              <a:rPr lang="zh-CN" altLang="en-US" sz="2400" dirty="0"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死亡。近几年来，我们平均每年发生火灾约</a:t>
            </a:r>
            <a:r>
              <a:rPr lang="zh-CN" altLang="en-US" sz="2400" b="1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四万多起</a:t>
            </a:r>
            <a:r>
              <a:rPr lang="zh-CN" altLang="en-US" sz="2400" dirty="0"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，死</a:t>
            </a:r>
            <a:r>
              <a:rPr lang="en-US" altLang="zh-CN" sz="2400" b="1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2000</a:t>
            </a:r>
            <a:r>
              <a:rPr lang="zh-CN" altLang="en-US" sz="2400" b="1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多人</a:t>
            </a:r>
            <a:r>
              <a:rPr lang="zh-CN" altLang="en-US" sz="2400" dirty="0"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，伤</a:t>
            </a:r>
            <a:r>
              <a:rPr lang="en-US" altLang="zh-CN" sz="2400" b="1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4000</a:t>
            </a:r>
            <a:r>
              <a:rPr lang="zh-CN" altLang="en-US" sz="2400" b="1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多人</a:t>
            </a:r>
            <a:r>
              <a:rPr lang="zh-CN" altLang="en-US" sz="2400" dirty="0"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，每年火灾造成的直接财产损失</a:t>
            </a:r>
            <a:r>
              <a:rPr lang="en-US" altLang="zh-CN" sz="2400" b="1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10</a:t>
            </a:r>
            <a:r>
              <a:rPr lang="zh-CN" altLang="en-US" sz="2400" b="1" dirty="0">
                <a:solidFill>
                  <a:srgbClr val="BD2F13"/>
                </a:solidFill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多亿元</a:t>
            </a:r>
            <a:r>
              <a:rPr lang="zh-CN" altLang="en-US" sz="2400" dirty="0">
                <a:latin typeface="汉仪雅酷黑 55W" panose="020B0504020202020204" pitchFamily="34" charset="-122"/>
                <a:ea typeface="汉仪雅酷黑 55W" panose="020B0504020202020204" pitchFamily="34" charset="-122"/>
              </a:rPr>
              <a:t>。 </a:t>
            </a:r>
            <a:endParaRPr lang="zh-CN" altLang="en-US" sz="2400" dirty="0">
              <a:latin typeface="汉仪雅酷黑 55W" panose="020B0504020202020204" pitchFamily="34" charset="-122"/>
              <a:ea typeface="汉仪雅酷黑 55W" panose="020B0504020202020204" pitchFamily="34" charset="-122"/>
            </a:endParaRPr>
          </a:p>
        </p:txBody>
      </p:sp>
      <p:pic>
        <p:nvPicPr>
          <p:cNvPr id="6" name="图片 5" descr="图片包含 乐高, 蛋糕, 玩具, 桌子&#10;&#10;描述已自动生成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216629" y="1831974"/>
            <a:ext cx="3629025" cy="36290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4" y="0"/>
            <a:ext cx="12193057" cy="6858594"/>
          </a:xfrm>
          <a:prstGeom prst="rect">
            <a:avLst/>
          </a:prstGeom>
        </p:spPr>
      </p:pic>
      <p:sp>
        <p:nvSpPr>
          <p:cNvPr id="11" name="任意多边形: 形状 10"/>
          <p:cNvSpPr/>
          <p:nvPr/>
        </p:nvSpPr>
        <p:spPr>
          <a:xfrm>
            <a:off x="10094190" y="2095500"/>
            <a:ext cx="1958110" cy="2089150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FFEA89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图片 2" descr="图片包含 亮, 蛋糕, 男人, 灯光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56" b="11562"/>
          <a:stretch>
            <a:fillRect/>
          </a:stretch>
        </p:blipFill>
        <p:spPr>
          <a:xfrm>
            <a:off x="0" y="4184947"/>
            <a:ext cx="12192000" cy="267335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854998" y="328683"/>
            <a:ext cx="6217845" cy="274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11500" b="1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火灾应对</a:t>
            </a:r>
            <a:endParaRPr lang="zh-CN" altLang="en-US" sz="11500" b="1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BD2F13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alphaModFix amt="5000"/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2" name="矩形: 圆角 1"/>
          <p:cNvSpPr/>
          <p:nvPr/>
        </p:nvSpPr>
        <p:spPr>
          <a:xfrm>
            <a:off x="117475" y="117476"/>
            <a:ext cx="11957050" cy="66230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/>
        </p:nvSpPr>
        <p:spPr>
          <a:xfrm>
            <a:off x="10910041" y="5492749"/>
            <a:ext cx="1169509" cy="1247775"/>
          </a:xfrm>
          <a:custGeom>
            <a:avLst/>
            <a:gdLst>
              <a:gd name="connsiteX0" fmla="*/ 1352060 w 3111500"/>
              <a:gd name="connsiteY0" fmla="*/ 1792399 h 3319726"/>
              <a:gd name="connsiteX1" fmla="*/ 1300694 w 3111500"/>
              <a:gd name="connsiteY1" fmla="*/ 1815706 h 3319726"/>
              <a:gd name="connsiteX2" fmla="*/ 1000283 w 3111500"/>
              <a:gd name="connsiteY2" fmla="*/ 2417033 h 3319726"/>
              <a:gd name="connsiteX3" fmla="*/ 1300694 w 3111500"/>
              <a:gd name="connsiteY3" fmla="*/ 3201711 h 3319726"/>
              <a:gd name="connsiteX4" fmla="*/ 1759872 w 3111500"/>
              <a:gd name="connsiteY4" fmla="*/ 3201711 h 3319726"/>
              <a:gd name="connsiteX5" fmla="*/ 1926422 w 3111500"/>
              <a:gd name="connsiteY5" fmla="*/ 2692059 h 3319726"/>
              <a:gd name="connsiteX6" fmla="*/ 1686715 w 3111500"/>
              <a:gd name="connsiteY6" fmla="*/ 2252329 h 3319726"/>
              <a:gd name="connsiteX7" fmla="*/ 1527948 w 3111500"/>
              <a:gd name="connsiteY7" fmla="*/ 2058102 h 3319726"/>
              <a:gd name="connsiteX8" fmla="*/ 1422104 w 3111500"/>
              <a:gd name="connsiteY8" fmla="*/ 1843675 h 3319726"/>
              <a:gd name="connsiteX9" fmla="*/ 1352060 w 3111500"/>
              <a:gd name="connsiteY9" fmla="*/ 1792399 h 3319726"/>
              <a:gd name="connsiteX10" fmla="*/ 1188429 w 3111500"/>
              <a:gd name="connsiteY10" fmla="*/ 1237 h 3319726"/>
              <a:gd name="connsiteX11" fmla="*/ 1269563 w 3111500"/>
              <a:gd name="connsiteY11" fmla="*/ 13280 h 3319726"/>
              <a:gd name="connsiteX12" fmla="*/ 1879726 w 3111500"/>
              <a:gd name="connsiteY12" fmla="*/ 527593 h 3319726"/>
              <a:gd name="connsiteX13" fmla="*/ 2102310 w 3111500"/>
              <a:gd name="connsiteY13" fmla="*/ 1254779 h 3319726"/>
              <a:gd name="connsiteX14" fmla="*/ 2295320 w 3111500"/>
              <a:gd name="connsiteY14" fmla="*/ 945569 h 3319726"/>
              <a:gd name="connsiteX15" fmla="*/ 2427626 w 3111500"/>
              <a:gd name="connsiteY15" fmla="*/ 872540 h 3319726"/>
              <a:gd name="connsiteX16" fmla="*/ 2559932 w 3111500"/>
              <a:gd name="connsiteY16" fmla="*/ 945569 h 3319726"/>
              <a:gd name="connsiteX17" fmla="*/ 2921048 w 3111500"/>
              <a:gd name="connsiteY17" fmla="*/ 2152885 h 3319726"/>
              <a:gd name="connsiteX18" fmla="*/ 2402722 w 3111500"/>
              <a:gd name="connsiteY18" fmla="*/ 3201711 h 3319726"/>
              <a:gd name="connsiteX19" fmla="*/ 3111500 w 3111500"/>
              <a:gd name="connsiteY19" fmla="*/ 3201711 h 3319726"/>
              <a:gd name="connsiteX20" fmla="*/ 3111500 w 3111500"/>
              <a:gd name="connsiteY20" fmla="*/ 3319726 h 3319726"/>
              <a:gd name="connsiteX21" fmla="*/ 0 w 3111500"/>
              <a:gd name="connsiteY21" fmla="*/ 3319726 h 3319726"/>
              <a:gd name="connsiteX22" fmla="*/ 0 w 3111500"/>
              <a:gd name="connsiteY22" fmla="*/ 3201711 h 3319726"/>
              <a:gd name="connsiteX23" fmla="*/ 478843 w 3111500"/>
              <a:gd name="connsiteY23" fmla="*/ 3201711 h 3319726"/>
              <a:gd name="connsiteX24" fmla="*/ 103718 w 3111500"/>
              <a:gd name="connsiteY24" fmla="*/ 2794611 h 3319726"/>
              <a:gd name="connsiteX25" fmla="*/ 21046 w 3111500"/>
              <a:gd name="connsiteY25" fmla="*/ 2582209 h 3319726"/>
              <a:gd name="connsiteX26" fmla="*/ 0 w 3111500"/>
              <a:gd name="connsiteY26" fmla="*/ 2479792 h 3319726"/>
              <a:gd name="connsiteX27" fmla="*/ 0 w 3111500"/>
              <a:gd name="connsiteY27" fmla="*/ 2063054 h 3319726"/>
              <a:gd name="connsiteX28" fmla="*/ 16941 w 3111500"/>
              <a:gd name="connsiteY28" fmla="*/ 1979052 h 3319726"/>
              <a:gd name="connsiteX29" fmla="*/ 595583 w 3111500"/>
              <a:gd name="connsiteY29" fmla="*/ 1201949 h 3319726"/>
              <a:gd name="connsiteX30" fmla="*/ 1053205 w 3111500"/>
              <a:gd name="connsiteY30" fmla="*/ 181092 h 3319726"/>
              <a:gd name="connsiteX31" fmla="*/ 1110797 w 3111500"/>
              <a:gd name="connsiteY31" fmla="*/ 33479 h 3319726"/>
              <a:gd name="connsiteX32" fmla="*/ 1188429 w 3111500"/>
              <a:gd name="connsiteY32" fmla="*/ 1237 h 331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111500" h="3319726">
                <a:moveTo>
                  <a:pt x="1352060" y="1792399"/>
                </a:moveTo>
                <a:cubicBezTo>
                  <a:pt x="1331825" y="1792399"/>
                  <a:pt x="1314703" y="1800168"/>
                  <a:pt x="1300694" y="1815706"/>
                </a:cubicBezTo>
                <a:cubicBezTo>
                  <a:pt x="1163719" y="1961765"/>
                  <a:pt x="1000283" y="2183961"/>
                  <a:pt x="1000283" y="2417033"/>
                </a:cubicBezTo>
                <a:cubicBezTo>
                  <a:pt x="1000283" y="2803934"/>
                  <a:pt x="1211972" y="3096051"/>
                  <a:pt x="1300694" y="3201711"/>
                </a:cubicBezTo>
                <a:lnTo>
                  <a:pt x="1759872" y="3201711"/>
                </a:lnTo>
                <a:cubicBezTo>
                  <a:pt x="1828360" y="3075851"/>
                  <a:pt x="1926422" y="2859871"/>
                  <a:pt x="1926422" y="2692059"/>
                </a:cubicBezTo>
                <a:cubicBezTo>
                  <a:pt x="1926422" y="2527354"/>
                  <a:pt x="1820577" y="2406157"/>
                  <a:pt x="1686715" y="2252329"/>
                </a:cubicBezTo>
                <a:cubicBezTo>
                  <a:pt x="1633793" y="2191730"/>
                  <a:pt x="1579314" y="2128023"/>
                  <a:pt x="1527948" y="2058102"/>
                </a:cubicBezTo>
                <a:cubicBezTo>
                  <a:pt x="1481252" y="1994395"/>
                  <a:pt x="1445452" y="1922920"/>
                  <a:pt x="1422104" y="1843675"/>
                </a:cubicBezTo>
                <a:cubicBezTo>
                  <a:pt x="1411208" y="1806384"/>
                  <a:pt x="1376964" y="1792399"/>
                  <a:pt x="1352060" y="1792399"/>
                </a:cubicBezTo>
                <a:close/>
                <a:moveTo>
                  <a:pt x="1188429" y="1237"/>
                </a:moveTo>
                <a:cubicBezTo>
                  <a:pt x="1215863" y="-2259"/>
                  <a:pt x="1243881" y="1626"/>
                  <a:pt x="1269563" y="13280"/>
                </a:cubicBezTo>
                <a:cubicBezTo>
                  <a:pt x="1285129" y="21049"/>
                  <a:pt x="1658698" y="190415"/>
                  <a:pt x="1879726" y="527593"/>
                </a:cubicBezTo>
                <a:cubicBezTo>
                  <a:pt x="1993353" y="703174"/>
                  <a:pt x="2063397" y="1001507"/>
                  <a:pt x="2102310" y="1254779"/>
                </a:cubicBezTo>
                <a:lnTo>
                  <a:pt x="2295320" y="945569"/>
                </a:lnTo>
                <a:cubicBezTo>
                  <a:pt x="2323338" y="900509"/>
                  <a:pt x="2373148" y="872540"/>
                  <a:pt x="2427626" y="872540"/>
                </a:cubicBezTo>
                <a:cubicBezTo>
                  <a:pt x="2480548" y="872540"/>
                  <a:pt x="2530358" y="900509"/>
                  <a:pt x="2559932" y="945569"/>
                </a:cubicBezTo>
                <a:cubicBezTo>
                  <a:pt x="2573940" y="968877"/>
                  <a:pt x="2921048" y="1531358"/>
                  <a:pt x="2921048" y="2152885"/>
                </a:cubicBezTo>
                <a:cubicBezTo>
                  <a:pt x="2921048" y="2710705"/>
                  <a:pt x="2693794" y="3004376"/>
                  <a:pt x="2402722" y="3201711"/>
                </a:cubicBezTo>
                <a:lnTo>
                  <a:pt x="3111500" y="3201711"/>
                </a:lnTo>
                <a:lnTo>
                  <a:pt x="3111500" y="3319726"/>
                </a:lnTo>
                <a:lnTo>
                  <a:pt x="0" y="3319726"/>
                </a:lnTo>
                <a:lnTo>
                  <a:pt x="0" y="3201711"/>
                </a:lnTo>
                <a:lnTo>
                  <a:pt x="478843" y="3201711"/>
                </a:lnTo>
                <a:cubicBezTo>
                  <a:pt x="327859" y="3102266"/>
                  <a:pt x="187771" y="2970192"/>
                  <a:pt x="103718" y="2794611"/>
                </a:cubicBezTo>
                <a:cubicBezTo>
                  <a:pt x="69474" y="2722553"/>
                  <a:pt x="41895" y="2651830"/>
                  <a:pt x="21046" y="2582209"/>
                </a:cubicBezTo>
                <a:lnTo>
                  <a:pt x="0" y="2479792"/>
                </a:lnTo>
                <a:lnTo>
                  <a:pt x="0" y="2063054"/>
                </a:lnTo>
                <a:lnTo>
                  <a:pt x="16941" y="1979052"/>
                </a:lnTo>
                <a:cubicBezTo>
                  <a:pt x="97492" y="1718593"/>
                  <a:pt x="288946" y="1464544"/>
                  <a:pt x="595583" y="1201949"/>
                </a:cubicBezTo>
                <a:cubicBezTo>
                  <a:pt x="1135701" y="740466"/>
                  <a:pt x="1056318" y="204399"/>
                  <a:pt x="1053205" y="181092"/>
                </a:cubicBezTo>
                <a:cubicBezTo>
                  <a:pt x="1043866" y="125154"/>
                  <a:pt x="1065657" y="67663"/>
                  <a:pt x="1110797" y="33479"/>
                </a:cubicBezTo>
                <a:cubicBezTo>
                  <a:pt x="1134145" y="15610"/>
                  <a:pt x="1160995" y="4733"/>
                  <a:pt x="1188429" y="1237"/>
                </a:cubicBezTo>
                <a:close/>
              </a:path>
            </a:pathLst>
          </a:custGeom>
          <a:solidFill>
            <a:srgbClr val="BD2F1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262255" y="211455"/>
            <a:ext cx="2313305" cy="84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dist" eaLnBrk="1" hangingPunct="1"/>
            <a:r>
              <a:rPr lang="zh-CN" altLang="en-US" sz="40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rPr>
              <a:t>火灾应对</a:t>
            </a:r>
            <a:endParaRPr lang="zh-CN" altLang="en-US" sz="4000" b="1" dirty="0">
              <a:solidFill>
                <a:srgbClr val="BD2F13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117475" y="274792"/>
            <a:ext cx="111334" cy="379258"/>
          </a:xfrm>
          <a:prstGeom prst="roundRect">
            <a:avLst>
              <a:gd name="adj" fmla="val 0"/>
            </a:avLst>
          </a:prstGeom>
          <a:solidFill>
            <a:srgbClr val="FFEA89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1275752" y="1053421"/>
            <a:ext cx="5749925" cy="1014730"/>
            <a:chOff x="1603713" y="948646"/>
            <a:chExt cx="5749925" cy="1014730"/>
          </a:xfrm>
        </p:grpSpPr>
        <p:sp>
          <p:nvSpPr>
            <p:cNvPr id="6" name="TextBox 1"/>
            <p:cNvSpPr txBox="1">
              <a:spLocks noChangeArrowheads="1"/>
            </p:cNvSpPr>
            <p:nvPr/>
          </p:nvSpPr>
          <p:spPr bwMode="auto">
            <a:xfrm>
              <a:off x="2437468" y="1041356"/>
              <a:ext cx="4916170" cy="922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3600" b="1" dirty="0">
                  <a:solidFill>
                    <a:srgbClr val="BD2F13"/>
                  </a:solidFill>
                  <a:latin typeface="楷体" panose="02010609060101010101" charset="-122"/>
                  <a:ea typeface="楷体" panose="02010609060101010101" charset="-122"/>
                </a:rPr>
                <a:t>发生火灾该怎么报警？</a:t>
              </a:r>
              <a:endParaRPr lang="zh-CN" altLang="en-US" sz="3600" b="1" dirty="0">
                <a:solidFill>
                  <a:srgbClr val="BD2F13"/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pic>
          <p:nvPicPr>
            <p:cNvPr id="7" name="图片 6" descr="图片包含 游戏机&#10;&#10;描述已自动生成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1603713" y="948646"/>
              <a:ext cx="1014468" cy="1014468"/>
            </a:xfrm>
            <a:prstGeom prst="rect">
              <a:avLst/>
            </a:prstGeom>
          </p:spPr>
        </p:pic>
      </p:grp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933449" y="2380342"/>
            <a:ext cx="5009064" cy="59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dirty="0">
                <a:latin typeface="+mn-ea"/>
                <a:ea typeface="+mn-ea"/>
              </a:rPr>
              <a:t>1</a:t>
            </a:r>
            <a:r>
              <a:rPr lang="zh-CN" altLang="en-US" sz="2400" dirty="0">
                <a:latin typeface="+mn-ea"/>
                <a:ea typeface="+mn-ea"/>
              </a:rPr>
              <a:t>、火警电话是：</a:t>
            </a:r>
            <a:r>
              <a:rPr lang="en-US" altLang="zh-CN" sz="2400" b="1" dirty="0">
                <a:solidFill>
                  <a:srgbClr val="BD2F13"/>
                </a:solidFill>
                <a:latin typeface="+mn-ea"/>
                <a:ea typeface="+mn-ea"/>
              </a:rPr>
              <a:t>119</a:t>
            </a:r>
            <a:endParaRPr lang="en-US" altLang="zh-CN" sz="2400" b="1" dirty="0">
              <a:solidFill>
                <a:srgbClr val="BD2F13"/>
              </a:solidFill>
              <a:latin typeface="+mn-ea"/>
              <a:ea typeface="+mn-ea"/>
            </a:endParaRP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933448" y="3024080"/>
            <a:ext cx="6867901" cy="59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dirty="0">
                <a:latin typeface="+mn-ea"/>
                <a:ea typeface="+mn-ea"/>
              </a:rPr>
              <a:t>2</a:t>
            </a:r>
            <a:r>
              <a:rPr lang="zh-CN" altLang="en-US" sz="2400" dirty="0">
                <a:latin typeface="+mn-ea"/>
                <a:ea typeface="+mn-ea"/>
              </a:rPr>
              <a:t>、清楚扼要说明起火地点</a:t>
            </a:r>
            <a:r>
              <a:rPr lang="en-US" altLang="zh-CN" sz="2400" dirty="0">
                <a:latin typeface="+mn-ea"/>
                <a:ea typeface="+mn-ea"/>
              </a:rPr>
              <a:t>,</a:t>
            </a:r>
            <a:r>
              <a:rPr lang="zh-CN" altLang="en-US" sz="2400" dirty="0">
                <a:latin typeface="+mn-ea"/>
                <a:ea typeface="+mn-ea"/>
              </a:rPr>
              <a:t>燃烧的物质</a:t>
            </a:r>
            <a:r>
              <a:rPr lang="en-US" altLang="zh-CN" sz="2400" dirty="0">
                <a:latin typeface="+mn-ea"/>
                <a:ea typeface="+mn-ea"/>
              </a:rPr>
              <a:t>,</a:t>
            </a:r>
            <a:r>
              <a:rPr lang="zh-CN" altLang="en-US" sz="2400" dirty="0">
                <a:latin typeface="+mn-ea"/>
                <a:ea typeface="+mn-ea"/>
              </a:rPr>
              <a:t>火势大小。</a:t>
            </a: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933448" y="3716772"/>
            <a:ext cx="6867901" cy="11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dirty="0">
                <a:latin typeface="+mn-ea"/>
                <a:ea typeface="+mn-ea"/>
              </a:rPr>
              <a:t>3</a:t>
            </a:r>
            <a:r>
              <a:rPr lang="zh-CN" altLang="en-US" sz="2400" dirty="0">
                <a:latin typeface="+mn-ea"/>
                <a:ea typeface="+mn-ea"/>
              </a:rPr>
              <a:t>、将自己的姓名、联系电话告诉报警台，以便随时联系。</a:t>
            </a:r>
            <a:endParaRPr lang="zh-CN" altLang="en-US" sz="2400" dirty="0">
              <a:latin typeface="+mn-ea"/>
              <a:ea typeface="+mn-ea"/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3933448" y="4851826"/>
            <a:ext cx="6867901" cy="115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2400" dirty="0">
                <a:latin typeface="+mn-ea"/>
                <a:ea typeface="+mn-ea"/>
              </a:rPr>
              <a:t>4</a:t>
            </a:r>
            <a:r>
              <a:rPr lang="zh-CN" altLang="en-US" sz="2400" dirty="0">
                <a:latin typeface="+mn-ea"/>
                <a:ea typeface="+mn-ea"/>
              </a:rPr>
              <a:t>、报警完毕，派人在街道路口等候，引导消防车迅速到达火灾现场。</a:t>
            </a:r>
            <a:endParaRPr lang="zh-CN" altLang="en-US" sz="2400" dirty="0">
              <a:latin typeface="+mn-ea"/>
              <a:ea typeface="+mn-ea"/>
            </a:endParaRPr>
          </a:p>
        </p:txBody>
      </p:sp>
      <p:pic>
        <p:nvPicPr>
          <p:cNvPr id="15" name="图片 14" descr="图片包含 游戏机, 文字, 标志&#10;&#10;描述已自动生成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1174498" y="2289914"/>
            <a:ext cx="2464051" cy="3787715"/>
          </a:xfrm>
          <a:custGeom>
            <a:avLst/>
            <a:gdLst>
              <a:gd name="connsiteX0" fmla="*/ 0 w 2502153"/>
              <a:gd name="connsiteY0" fmla="*/ 0 h 3846284"/>
              <a:gd name="connsiteX1" fmla="*/ 2502153 w 2502153"/>
              <a:gd name="connsiteY1" fmla="*/ 0 h 3846284"/>
              <a:gd name="connsiteX2" fmla="*/ 2502153 w 2502153"/>
              <a:gd name="connsiteY2" fmla="*/ 3846284 h 3846284"/>
              <a:gd name="connsiteX3" fmla="*/ 0 w 2502153"/>
              <a:gd name="connsiteY3" fmla="*/ 3846284 h 3846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2153" h="3846284">
                <a:moveTo>
                  <a:pt x="0" y="0"/>
                </a:moveTo>
                <a:lnTo>
                  <a:pt x="2502153" y="0"/>
                </a:lnTo>
                <a:lnTo>
                  <a:pt x="2502153" y="3846284"/>
                </a:lnTo>
                <a:lnTo>
                  <a:pt x="0" y="3846284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ISLIDE.GUIDESSETTING" val="{&quot;Id&quot;:&quot;edc3d11b-7d28-430f-a7f6-a4376700bbeb&quot;,&quot;Name&quot;:null,&quot;Kind&quot;:&quot;Custom&quot;,&quot;OldGuidesSetting&quot;:{&quot;HeaderHeight&quot;:0.0,&quot;FooterHeight&quot;:0.0,&quot;SideMargin&quot;:0.0,&quot;TopMargin&quot;:0.0,&quot;BottomMargin&quot;:0.0,&quot;IntervalMargin&quot;:0.0}}"/>
  <p:tag name="commondata" val="eyJjb3VudCI6MiwiaGRpZCI6IjVhMjY3NGIyOWE5NTNlNDRiNmY0ZDYwOThkZmIwZThkIiwidXNlckNvdW50IjoyfQ==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b3acev3">
      <a:majorFont>
        <a:latin typeface="MiSans"/>
        <a:ea typeface="MiSans"/>
        <a:cs typeface=""/>
      </a:majorFont>
      <a:minorFont>
        <a:latin typeface="MiSans"/>
        <a:ea typeface="MiSan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1707</Words>
  <Application>WPS 演示</Application>
  <PresentationFormat>宽屏</PresentationFormat>
  <Paragraphs>154</Paragraphs>
  <Slides>19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Arial</vt:lpstr>
      <vt:lpstr>宋体</vt:lpstr>
      <vt:lpstr>Wingdings</vt:lpstr>
      <vt:lpstr>汉仪雅酷黑 55W</vt:lpstr>
      <vt:lpstr>仿宋_GB2312</vt:lpstr>
      <vt:lpstr>黑体</vt:lpstr>
      <vt:lpstr>楷体</vt:lpstr>
      <vt:lpstr>MiSans</vt:lpstr>
      <vt:lpstr>微软雅黑</vt:lpstr>
      <vt:lpstr>Arial Unicode MS</vt:lpstr>
      <vt:lpstr>Calibri</vt:lpstr>
      <vt:lpstr>楷体_GB2312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2</cp:revision>
  <dcterms:created xsi:type="dcterms:W3CDTF">2023-11-13T04:25:00Z</dcterms:created>
  <dcterms:modified xsi:type="dcterms:W3CDTF">2023-11-13T06:24:25Z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KSOTemplateUUID">
    <vt:lpwstr>v1.0_mb_YQzJB0zR42wO5HVFrJy3Vg==</vt:lpwstr>
  </property>
  <property fmtid="{D5CDD505-2E9C-101B-9397-08002B2CF9AE}" pid="4" name="ICV">
    <vt:lpwstr>CE167091EA7340F380E0C06D01EA63E3_11</vt:lpwstr>
  </property>
</Properties>
</file>