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4"/>
  </p:notesMasterIdLst>
  <p:sldIdLst>
    <p:sldId id="554" r:id="rId3"/>
    <p:sldId id="650" r:id="rId4"/>
    <p:sldId id="658" r:id="rId5"/>
    <p:sldId id="641" r:id="rId6"/>
    <p:sldId id="651" r:id="rId7"/>
    <p:sldId id="642" r:id="rId8"/>
    <p:sldId id="646" r:id="rId9"/>
    <p:sldId id="652" r:id="rId10"/>
    <p:sldId id="645" r:id="rId11"/>
    <p:sldId id="648" r:id="rId12"/>
    <p:sldId id="649" r:id="rId13"/>
    <p:sldId id="654" r:id="rId14"/>
    <p:sldId id="660" r:id="rId15"/>
    <p:sldId id="661" r:id="rId16"/>
    <p:sldId id="653" r:id="rId17"/>
    <p:sldId id="656" r:id="rId18"/>
    <p:sldId id="655" r:id="rId19"/>
    <p:sldId id="644" r:id="rId20"/>
    <p:sldId id="643" r:id="rId21"/>
    <p:sldId id="647" r:id="rId22"/>
    <p:sldId id="614" r:id="rId23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3"/>
    <a:srgbClr val="004A95"/>
    <a:srgbClr val="FFFFFF"/>
    <a:srgbClr val="F7FCFF"/>
    <a:srgbClr val="E3EEC6"/>
    <a:srgbClr val="E2F6FF"/>
    <a:srgbClr val="F5EBDC"/>
    <a:srgbClr val="F5ECDE"/>
    <a:srgbClr val="BE945E"/>
    <a:srgbClr val="39F7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0" autoAdjust="0"/>
  </p:normalViewPr>
  <p:slideViewPr>
    <p:cSldViewPr>
      <p:cViewPr>
        <p:scale>
          <a:sx n="75" d="100"/>
          <a:sy n="75" d="100"/>
        </p:scale>
        <p:origin x="1698" y="12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77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8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506690" y="438150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accent1"/>
                </a:solidFill>
              </a:rPr>
              <a:t>思修课堂向张桂梅学习</a:t>
            </a:r>
            <a:endParaRPr lang="zh-CN" altLang="en-US" sz="1600" dirty="0" smtClean="0">
              <a:solidFill>
                <a:schemeClr val="accent1"/>
              </a:solidFill>
            </a:endParaRPr>
          </a:p>
        </p:txBody>
      </p:sp>
      <p:sp>
        <p:nvSpPr>
          <p:cNvPr id="4" name="五角星 3"/>
          <p:cNvSpPr/>
          <p:nvPr userDrawn="1"/>
        </p:nvSpPr>
        <p:spPr>
          <a:xfrm>
            <a:off x="333269" y="452399"/>
            <a:ext cx="249621" cy="249621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23E4-4C02-4D42-B8EC-B105DED08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1B15-1A00-41F4-A7DE-60046DF62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52.jpeg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17.xml"/><Relationship Id="rId22" Type="http://schemas.openxmlformats.org/officeDocument/2006/relationships/image" Target="../media/image58.jpeg"/><Relationship Id="rId21" Type="http://schemas.openxmlformats.org/officeDocument/2006/relationships/tags" Target="../tags/tag16.xml"/><Relationship Id="rId20" Type="http://schemas.openxmlformats.org/officeDocument/2006/relationships/image" Target="../media/image57.jpeg"/><Relationship Id="rId2" Type="http://schemas.openxmlformats.org/officeDocument/2006/relationships/tags" Target="../tags/tag3.xml"/><Relationship Id="rId19" Type="http://schemas.openxmlformats.org/officeDocument/2006/relationships/tags" Target="../tags/tag15.xml"/><Relationship Id="rId18" Type="http://schemas.openxmlformats.org/officeDocument/2006/relationships/image" Target="../media/image56.jpeg"/><Relationship Id="rId17" Type="http://schemas.openxmlformats.org/officeDocument/2006/relationships/tags" Target="../tags/tag14.xml"/><Relationship Id="rId16" Type="http://schemas.openxmlformats.org/officeDocument/2006/relationships/image" Target="../media/image55.jpeg"/><Relationship Id="rId15" Type="http://schemas.openxmlformats.org/officeDocument/2006/relationships/tags" Target="../tags/tag13.xml"/><Relationship Id="rId14" Type="http://schemas.openxmlformats.org/officeDocument/2006/relationships/image" Target="../media/image54.jpeg"/><Relationship Id="rId13" Type="http://schemas.openxmlformats.org/officeDocument/2006/relationships/tags" Target="../tags/tag12.xml"/><Relationship Id="rId12" Type="http://schemas.openxmlformats.org/officeDocument/2006/relationships/image" Target="../media/image53.jpe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1615" y="971550"/>
            <a:ext cx="8100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学习模范张桂梅，争当“和美”好教师</a:t>
            </a:r>
            <a:endParaRPr lang="zh-CN" altLang="en-US" sz="3600" b="1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3200" y="1809750"/>
            <a:ext cx="4479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—  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芙蓉小学师德模范宣讲活动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  —</a:t>
            </a:r>
            <a:endParaRPr lang="en-US" altLang="zh-CN" sz="2000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3400" y="2343150"/>
            <a:ext cx="16325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2021.11</a:t>
            </a:r>
            <a:endParaRPr lang="en-US" altLang="zh-CN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微信图片_202111201942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1950"/>
            <a:ext cx="2820670" cy="4116705"/>
          </a:xfrm>
          <a:prstGeom prst="rect">
            <a:avLst/>
          </a:prstGeom>
        </p:spPr>
      </p:pic>
      <p:pic>
        <p:nvPicPr>
          <p:cNvPr id="3" name="图片 2" descr="C:/Users/张燕/AppData/Local/Temp/picturecompress_20211121220353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082040"/>
            <a:ext cx="3858260" cy="3021330"/>
          </a:xfrm>
          <a:prstGeom prst="rect">
            <a:avLst/>
          </a:prstGeom>
        </p:spPr>
      </p:pic>
      <p:pic>
        <p:nvPicPr>
          <p:cNvPr id="8" name="图片 7" descr="微信图片_202111201942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85140"/>
            <a:ext cx="2573655" cy="4215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微信图片_202111201943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3050"/>
            <a:ext cx="3559810" cy="4597400"/>
          </a:xfrm>
          <a:prstGeom prst="rect">
            <a:avLst/>
          </a:prstGeom>
        </p:spPr>
      </p:pic>
      <p:pic>
        <p:nvPicPr>
          <p:cNvPr id="4" name="图片 3" descr="微信图片_202111201942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10" y="-95250"/>
            <a:ext cx="3658870" cy="2744470"/>
          </a:xfrm>
          <a:prstGeom prst="rect">
            <a:avLst/>
          </a:prstGeom>
        </p:spPr>
      </p:pic>
      <p:pic>
        <p:nvPicPr>
          <p:cNvPr id="2" name="图片 1" descr="C:/Users/张燕/AppData/Local/Temp/picturecompress_20211121220528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495550"/>
            <a:ext cx="4180205" cy="262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40360" y="984250"/>
            <a:ext cx="3743325" cy="1938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晓畅匠心园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候一份春暖花开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 descr="芙蓉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7180" y="929640"/>
            <a:ext cx="4818380" cy="3614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21-11-21 222145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497205"/>
            <a:ext cx="2188845" cy="4293870"/>
          </a:xfrm>
          <a:prstGeom prst="rect">
            <a:avLst/>
          </a:prstGeom>
        </p:spPr>
      </p:pic>
      <p:pic>
        <p:nvPicPr>
          <p:cNvPr id="3" name="图片 2" descr="2021-11-21 222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85750"/>
            <a:ext cx="5798185" cy="4716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21-11-21 222145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285750"/>
            <a:ext cx="4352925" cy="3263900"/>
          </a:xfrm>
          <a:prstGeom prst="rect">
            <a:avLst/>
          </a:prstGeom>
        </p:spPr>
      </p:pic>
      <p:pic>
        <p:nvPicPr>
          <p:cNvPr id="3" name="图片 2" descr="2021-11-21 222145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85750"/>
            <a:ext cx="4247515" cy="3803015"/>
          </a:xfrm>
          <a:prstGeom prst="rect">
            <a:avLst/>
          </a:prstGeom>
        </p:spPr>
      </p:pic>
      <p:pic>
        <p:nvPicPr>
          <p:cNvPr id="4" name="图片 3" descr="2021-11-21 222145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0" y="819150"/>
            <a:ext cx="5597525" cy="4196715"/>
          </a:xfrm>
          <a:prstGeom prst="rect">
            <a:avLst/>
          </a:prstGeom>
        </p:spPr>
      </p:pic>
      <p:pic>
        <p:nvPicPr>
          <p:cNvPr id="5" name="图片 4" descr="2021-11-21 222145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35"/>
            <a:ext cx="3933190" cy="5142865"/>
          </a:xfrm>
          <a:prstGeom prst="rect">
            <a:avLst/>
          </a:prstGeom>
        </p:spPr>
      </p:pic>
      <p:pic>
        <p:nvPicPr>
          <p:cNvPr id="6" name="图片 5" descr="2021-11-21 2221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200150"/>
            <a:ext cx="6731635" cy="3838575"/>
          </a:xfrm>
          <a:prstGeom prst="rect">
            <a:avLst/>
          </a:prstGeom>
        </p:spPr>
      </p:pic>
      <p:pic>
        <p:nvPicPr>
          <p:cNvPr id="7" name="图片 6" descr="2021-11-21 222145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83540"/>
            <a:ext cx="5426075" cy="4068445"/>
          </a:xfrm>
          <a:prstGeom prst="rect">
            <a:avLst/>
          </a:prstGeom>
        </p:spPr>
      </p:pic>
      <p:pic>
        <p:nvPicPr>
          <p:cNvPr id="8" name="图片 7" descr="2021-11-21 222145(6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725" y="819150"/>
            <a:ext cx="3717925" cy="4081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66800" y="1200150"/>
            <a:ext cx="23101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燕之爱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低声喃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 descr="和美芙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4445" y="1169035"/>
            <a:ext cx="5158105" cy="3869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133350"/>
            <a:ext cx="4182745" cy="3136265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09550"/>
            <a:ext cx="3895725" cy="292036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733550"/>
            <a:ext cx="4448175" cy="3335020"/>
          </a:xfrm>
          <a:prstGeom prst="rect">
            <a:avLst/>
          </a:prstGeom>
        </p:spPr>
      </p:pic>
      <p:pic>
        <p:nvPicPr>
          <p:cNvPr id="5" name="图片 4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1605"/>
            <a:ext cx="4877435" cy="3656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7779062" y="1270"/>
            <a:ext cx="439534" cy="51402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anose="020B0503020204020204" charset="-122"/>
              <a:cs typeface="+mn-cs"/>
            </a:endParaRPr>
          </a:p>
        </p:txBody>
      </p:sp>
      <p:pic>
        <p:nvPicPr>
          <p:cNvPr id="12" name="PA-图片 14" descr="几何拼接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925407" y="1312"/>
            <a:ext cx="6853711" cy="5140283"/>
          </a:xfrm>
          <a:prstGeom prst="rect">
            <a:avLst/>
          </a:prstGeom>
        </p:spPr>
      </p:pic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 rot="16200000">
            <a:off x="7939718" y="1911402"/>
            <a:ext cx="118166" cy="118166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Arial" panose="020B0604020202090204"/>
              <a:ea typeface="微软雅黑" panose="020B0503020204020204" charset="-122"/>
            </a:endParaRPr>
          </a:p>
        </p:txBody>
      </p:sp>
      <p:sp>
        <p:nvSpPr>
          <p:cNvPr id="24" name="椭圆 23"/>
          <p:cNvSpPr/>
          <p:nvPr>
            <p:custDataLst>
              <p:tags r:id="rId5"/>
            </p:custDataLst>
          </p:nvPr>
        </p:nvSpPr>
        <p:spPr>
          <a:xfrm rot="16200000">
            <a:off x="7939718" y="2521141"/>
            <a:ext cx="118166" cy="118166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anose="020B0503020204020204" charset="-122"/>
              <a:cs typeface="+mn-cs"/>
            </a:endParaRPr>
          </a:p>
        </p:txBody>
      </p:sp>
      <p:sp>
        <p:nvSpPr>
          <p:cNvPr id="27" name="椭圆 26"/>
          <p:cNvSpPr/>
          <p:nvPr>
            <p:custDataLst>
              <p:tags r:id="rId6"/>
            </p:custDataLst>
          </p:nvPr>
        </p:nvSpPr>
        <p:spPr>
          <a:xfrm rot="16200000">
            <a:off x="7939718" y="2826011"/>
            <a:ext cx="118166" cy="118166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anose="020B0503020204020204" charset="-122"/>
              <a:cs typeface="+mn-cs"/>
            </a:endParaRPr>
          </a:p>
        </p:txBody>
      </p:sp>
      <p:sp>
        <p:nvSpPr>
          <p:cNvPr id="29" name="椭圆 28"/>
          <p:cNvSpPr/>
          <p:nvPr>
            <p:custDataLst>
              <p:tags r:id="rId7"/>
            </p:custDataLst>
          </p:nvPr>
        </p:nvSpPr>
        <p:spPr>
          <a:xfrm rot="16200000">
            <a:off x="7939718" y="3130880"/>
            <a:ext cx="118166" cy="118166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anose="020B0503020204020204" charset="-122"/>
              <a:cs typeface="+mn-cs"/>
            </a:endParaRPr>
          </a:p>
        </p:txBody>
      </p:sp>
      <p:sp>
        <p:nvSpPr>
          <p:cNvPr id="31" name="椭圆 30"/>
          <p:cNvSpPr/>
          <p:nvPr>
            <p:custDataLst>
              <p:tags r:id="rId8"/>
            </p:custDataLst>
          </p:nvPr>
        </p:nvSpPr>
        <p:spPr>
          <a:xfrm rot="16200000">
            <a:off x="7939718" y="3435749"/>
            <a:ext cx="118166" cy="118166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 rot="16200000">
            <a:off x="7939718" y="1606532"/>
            <a:ext cx="118166" cy="118166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椭圆 15"/>
          <p:cNvSpPr/>
          <p:nvPr>
            <p:custDataLst>
              <p:tags r:id="rId10"/>
            </p:custDataLst>
          </p:nvPr>
        </p:nvSpPr>
        <p:spPr>
          <a:xfrm rot="16200000">
            <a:off x="7939718" y="2216272"/>
            <a:ext cx="118166" cy="118166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anose="020B0503020204020204" charset="-122"/>
              <a:cs typeface="+mn-cs"/>
            </a:endParaRPr>
          </a:p>
        </p:txBody>
      </p:sp>
      <p:pic>
        <p:nvPicPr>
          <p:cNvPr id="18" name="PA-图片 21" descr="字体感觉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925406" y="1312"/>
            <a:ext cx="6853710" cy="5140283"/>
          </a:xfrm>
          <a:prstGeom prst="rect">
            <a:avLst/>
          </a:prstGeom>
        </p:spPr>
      </p:pic>
      <p:pic>
        <p:nvPicPr>
          <p:cNvPr id="21" name="PA-图片 24" descr="几何图形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925405" y="1312"/>
            <a:ext cx="6853710" cy="5140283"/>
          </a:xfrm>
          <a:prstGeom prst="rect">
            <a:avLst/>
          </a:prstGeom>
        </p:spPr>
      </p:pic>
      <p:pic>
        <p:nvPicPr>
          <p:cNvPr id="23" name="PA-图片 14" descr="几何拼接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925404" y="1312"/>
            <a:ext cx="6853711" cy="5140283"/>
          </a:xfrm>
          <a:prstGeom prst="rect">
            <a:avLst/>
          </a:prstGeom>
        </p:spPr>
      </p:pic>
      <p:pic>
        <p:nvPicPr>
          <p:cNvPr id="26" name="PA-图片 14" descr="几何拼接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925404" y="1312"/>
            <a:ext cx="6853711" cy="5140283"/>
          </a:xfrm>
          <a:prstGeom prst="rect">
            <a:avLst/>
          </a:prstGeom>
        </p:spPr>
      </p:pic>
      <p:pic>
        <p:nvPicPr>
          <p:cNvPr id="28" name="PA-图片 14" descr="几何拼接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/>
          <a:stretch>
            <a:fillRect/>
          </a:stretch>
        </p:blipFill>
        <p:spPr>
          <a:xfrm>
            <a:off x="925404" y="1312"/>
            <a:ext cx="6853711" cy="5140283"/>
          </a:xfrm>
          <a:prstGeom prst="rect">
            <a:avLst/>
          </a:prstGeom>
        </p:spPr>
      </p:pic>
      <p:pic>
        <p:nvPicPr>
          <p:cNvPr id="30" name="PA-图片 14" descr="几何拼接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/>
          <a:stretch>
            <a:fillRect/>
          </a:stretch>
        </p:blipFill>
        <p:spPr>
          <a:xfrm>
            <a:off x="925405" y="1312"/>
            <a:ext cx="6853711" cy="5140283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班级奖状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33350"/>
            <a:ext cx="5374640" cy="3877945"/>
          </a:xfrm>
          <a:prstGeom prst="rect">
            <a:avLst/>
          </a:prstGeom>
        </p:spPr>
      </p:pic>
      <p:pic>
        <p:nvPicPr>
          <p:cNvPr id="13" name="图片 12" descr="班级奖状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09550"/>
            <a:ext cx="5066665" cy="3539490"/>
          </a:xfrm>
          <a:prstGeom prst="rect">
            <a:avLst/>
          </a:prstGeom>
        </p:spPr>
      </p:pic>
      <p:pic>
        <p:nvPicPr>
          <p:cNvPr id="15" name="图片 14" descr="班级奖状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" y="1200150"/>
            <a:ext cx="5523865" cy="3884930"/>
          </a:xfrm>
          <a:prstGeom prst="rect">
            <a:avLst/>
          </a:prstGeom>
        </p:spPr>
      </p:pic>
      <p:pic>
        <p:nvPicPr>
          <p:cNvPr id="17" name="图片 16" descr="班级奖状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276350"/>
            <a:ext cx="5244465" cy="3691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个人荣誉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400" y="352425"/>
            <a:ext cx="4913630" cy="3467100"/>
          </a:xfrm>
          <a:prstGeom prst="rect">
            <a:avLst/>
          </a:prstGeom>
        </p:spPr>
      </p:pic>
      <p:pic>
        <p:nvPicPr>
          <p:cNvPr id="4" name="图片 3" descr="个人荣誉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5750"/>
            <a:ext cx="4957445" cy="3601085"/>
          </a:xfrm>
          <a:prstGeom prst="rect">
            <a:avLst/>
          </a:prstGeom>
        </p:spPr>
      </p:pic>
      <p:pic>
        <p:nvPicPr>
          <p:cNvPr id="8" name="图片 7" descr="个人荣誉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40840"/>
            <a:ext cx="4879340" cy="3502660"/>
          </a:xfrm>
          <a:prstGeom prst="rect">
            <a:avLst/>
          </a:prstGeom>
        </p:spPr>
      </p:pic>
      <p:pic>
        <p:nvPicPr>
          <p:cNvPr id="10" name="图片 9" descr="个人荣誉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971550"/>
            <a:ext cx="5563235" cy="4073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常经社委〔2021〕37号关于开展“学习模范张桂梅，争当教育红先锋”主题活动的通知_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290" y="118745"/>
            <a:ext cx="3476625" cy="4935855"/>
          </a:xfrm>
          <a:prstGeom prst="rect">
            <a:avLst/>
          </a:prstGeom>
        </p:spPr>
      </p:pic>
      <p:pic>
        <p:nvPicPr>
          <p:cNvPr id="3" name="图片 2" descr="iShot2021-11-27 14.00.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905" y="180975"/>
            <a:ext cx="3475990" cy="456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rc=http---n.sinaimg.cn-sinakd20200703s-318-w901h1017-20200703-e797-ivwfwmn8980784.png&amp;refer=http---n.sinaimg.cn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345" y="203835"/>
            <a:ext cx="3556000" cy="4015105"/>
          </a:xfrm>
          <a:prstGeom prst="rect">
            <a:avLst/>
          </a:prstGeom>
        </p:spPr>
      </p:pic>
      <p:pic>
        <p:nvPicPr>
          <p:cNvPr id="3" name="图片 2" descr="iShot2021-11-27 14.06.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905" y="602615"/>
            <a:ext cx="4506595" cy="32175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92805" y="205232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7"/>
          <p:cNvSpPr>
            <a:spLocks noChangeArrowheads="1"/>
          </p:cNvSpPr>
          <p:nvPr/>
        </p:nvSpPr>
        <p:spPr bwMode="auto">
          <a:xfrm>
            <a:off x="1371600" y="1352550"/>
            <a:ext cx="678180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endParaRPr lang="zh-CN" altLang="en-US" sz="5400" spc="-300" dirty="0">
              <a:solidFill>
                <a:schemeClr val="accent1"/>
              </a:solidFill>
              <a:latin typeface="安景臣毛笔行书" panose="02010601030101010101" pitchFamily="2" charset="-122"/>
              <a:ea typeface="安景臣毛笔行书" panose="02010601030101010101" pitchFamily="2" charset="-122"/>
              <a:sym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2866120"/>
            <a:ext cx="9144793" cy="2280102"/>
          </a:xfrm>
          <a:prstGeom prst="rect">
            <a:avLst/>
          </a:prstGeom>
        </p:spPr>
      </p:pic>
      <p:cxnSp>
        <p:nvCxnSpPr>
          <p:cNvPr id="60" name="直接连接符 59"/>
          <p:cNvCxnSpPr/>
          <p:nvPr/>
        </p:nvCxnSpPr>
        <p:spPr>
          <a:xfrm>
            <a:off x="2100947" y="2688410"/>
            <a:ext cx="544285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"/>
            <a:ext cx="2060627" cy="1639966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90744"/>
            <a:ext cx="838200" cy="63320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82975" y="299085"/>
            <a:ext cx="24688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/>
              <a:t>有理想信念</a:t>
            </a:r>
            <a:endParaRPr lang="zh-CN" altLang="en-US" sz="3600"/>
          </a:p>
          <a:p>
            <a:r>
              <a:rPr lang="zh-CN" altLang="en-US" sz="3600"/>
              <a:t>有道德情操</a:t>
            </a:r>
            <a:endParaRPr lang="zh-CN" altLang="en-US" sz="3600"/>
          </a:p>
          <a:p>
            <a:r>
              <a:rPr lang="zh-CN" altLang="en-US" sz="3600"/>
              <a:t>有扎实学识</a:t>
            </a:r>
            <a:endParaRPr lang="zh-CN" altLang="en-US" sz="3600"/>
          </a:p>
          <a:p>
            <a:r>
              <a:rPr lang="zh-CN" altLang="en-US" sz="3600"/>
              <a:t>有仁爱之心</a:t>
            </a:r>
            <a:endParaRPr lang="zh-CN" altLang="en-US" sz="3600"/>
          </a:p>
        </p:txBody>
      </p:sp>
      <p:sp>
        <p:nvSpPr>
          <p:cNvPr id="3" name="文本框 2"/>
          <p:cNvSpPr txBox="1"/>
          <p:nvPr/>
        </p:nvSpPr>
        <p:spPr>
          <a:xfrm>
            <a:off x="3234055" y="2844800"/>
            <a:ext cx="33997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芙蓉小学“和美”四有好教师团队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和美芙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9110" y="1595120"/>
            <a:ext cx="4790440" cy="31946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800" y="195580"/>
            <a:ext cx="8115935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4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明亮的那方，有他默默的背影</a:t>
            </a:r>
            <a:endParaRPr lang="zh-CN" altLang="en-US" sz="4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f1978193d70f93f9ea419fcbb0180d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0" y="819150"/>
            <a:ext cx="5668010" cy="3776345"/>
          </a:xfrm>
          <a:prstGeom prst="rect">
            <a:avLst/>
          </a:prstGeom>
        </p:spPr>
      </p:pic>
      <p:pic>
        <p:nvPicPr>
          <p:cNvPr id="14" name="图片 13" descr="b6e4ceb2aa5825d5fb1dae2915278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61950"/>
            <a:ext cx="5048250" cy="3363595"/>
          </a:xfrm>
          <a:prstGeom prst="rect">
            <a:avLst/>
          </a:prstGeom>
        </p:spPr>
      </p:pic>
      <p:pic>
        <p:nvPicPr>
          <p:cNvPr id="15" name="图片 14" descr="3bdc3687fddf9db1f6288980ab99d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200150"/>
            <a:ext cx="5647690" cy="3763010"/>
          </a:xfrm>
          <a:prstGeom prst="rect">
            <a:avLst/>
          </a:prstGeom>
        </p:spPr>
      </p:pic>
      <p:pic>
        <p:nvPicPr>
          <p:cNvPr id="16" name="图片 15" descr="C:/Users/张燕/AppData/Local/Temp/picturecompress_20211121210119/output_1.jp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92530"/>
            <a:ext cx="5312410" cy="3542030"/>
          </a:xfrm>
          <a:prstGeom prst="rect">
            <a:avLst/>
          </a:prstGeom>
        </p:spPr>
      </p:pic>
      <p:pic>
        <p:nvPicPr>
          <p:cNvPr id="17" name="图片 16" descr="b3a07efdd323169e03757f731e4f99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777240"/>
            <a:ext cx="5560695" cy="4275455"/>
          </a:xfrm>
          <a:prstGeom prst="rect">
            <a:avLst/>
          </a:prstGeom>
        </p:spPr>
      </p:pic>
      <p:pic>
        <p:nvPicPr>
          <p:cNvPr id="18" name="图片 17" descr="451bc4d01314eed5963715527ab31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780415"/>
            <a:ext cx="6010910" cy="4005580"/>
          </a:xfrm>
          <a:prstGeom prst="rect">
            <a:avLst/>
          </a:prstGeom>
        </p:spPr>
      </p:pic>
      <p:pic>
        <p:nvPicPr>
          <p:cNvPr id="19" name="图片 18" descr="86820e45578cab3217eea59b2b1cb5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438150"/>
            <a:ext cx="6281420" cy="4295140"/>
          </a:xfrm>
          <a:prstGeom prst="rect">
            <a:avLst/>
          </a:prstGeom>
        </p:spPr>
      </p:pic>
      <p:pic>
        <p:nvPicPr>
          <p:cNvPr id="4" name="图片 3" descr="429A07A2-85F2-4AF7-867F-5B0B6ACE5AC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050" y="753110"/>
            <a:ext cx="5311775" cy="3637280"/>
          </a:xfrm>
          <a:prstGeom prst="rect">
            <a:avLst/>
          </a:prstGeom>
        </p:spPr>
      </p:pic>
      <p:pic>
        <p:nvPicPr>
          <p:cNvPr id="5" name="图片 4" descr="D58A025E-5A4D-426E-BE33-F5014B1DBF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9715" y="797560"/>
            <a:ext cx="6010910" cy="3797935"/>
          </a:xfrm>
          <a:prstGeom prst="rect">
            <a:avLst/>
          </a:prstGeom>
        </p:spPr>
      </p:pic>
      <p:pic>
        <p:nvPicPr>
          <p:cNvPr id="6" name="图片 5" descr="D6D458D2-98A2-4BDA-8592-3756D4CDB73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320040"/>
            <a:ext cx="7344410" cy="464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>
        <p:randomBar/>
      </p:transition>
    </mc:Choice>
    <mc:Fallback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62000" y="285750"/>
            <a:ext cx="737933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一生芳华，只为每一个闪亮的你</a:t>
            </a:r>
            <a:endParaRPr lang="zh-CN" altLang="en-US" sz="40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 descr="IMG_95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885" y="1534160"/>
            <a:ext cx="4683760" cy="3513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张燕/AppData/Local/Temp/picturecompress_20211121211253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264795"/>
            <a:ext cx="3072130" cy="4613275"/>
          </a:xfrm>
          <a:prstGeom prst="rect">
            <a:avLst/>
          </a:prstGeom>
        </p:spPr>
      </p:pic>
      <p:pic>
        <p:nvPicPr>
          <p:cNvPr id="3" name="图片 2" descr="344a3d2c17fcafc7b0a1b2f3a25930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971550"/>
            <a:ext cx="4490085" cy="2672715"/>
          </a:xfrm>
          <a:prstGeom prst="rect">
            <a:avLst/>
          </a:prstGeom>
        </p:spPr>
      </p:pic>
      <p:pic>
        <p:nvPicPr>
          <p:cNvPr id="4" name="图片 3" descr="b74ed9bf08667462fa6c972e2b82ee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978025"/>
            <a:ext cx="4224655" cy="2900045"/>
          </a:xfrm>
          <a:prstGeom prst="rect">
            <a:avLst/>
          </a:prstGeom>
        </p:spPr>
      </p:pic>
      <p:pic>
        <p:nvPicPr>
          <p:cNvPr id="5" name="图片 4" descr="fe70284eb6b7d939c33061483fb0b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21005"/>
            <a:ext cx="4521835" cy="322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张燕/AppData/Local/Temp/picturecompress_20211121211808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385" y="57150"/>
            <a:ext cx="3199765" cy="2133600"/>
          </a:xfrm>
          <a:prstGeom prst="rect">
            <a:avLst/>
          </a:prstGeom>
        </p:spPr>
      </p:pic>
      <p:pic>
        <p:nvPicPr>
          <p:cNvPr id="3" name="图片 2" descr="C:/Users/张燕/AppData/Local/Temp/picturecompress_20211121211855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0"/>
            <a:ext cx="4507865" cy="3005455"/>
          </a:xfrm>
          <a:prstGeom prst="rect">
            <a:avLst/>
          </a:prstGeom>
        </p:spPr>
      </p:pic>
      <p:pic>
        <p:nvPicPr>
          <p:cNvPr id="4" name="图片 3" descr="C:/Users/张燕/AppData/Local/Temp/picturecompress_20211121211927/output_1.jp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66950"/>
            <a:ext cx="4279900" cy="2853690"/>
          </a:xfrm>
          <a:prstGeom prst="rect">
            <a:avLst/>
          </a:prstGeom>
        </p:spPr>
      </p:pic>
      <p:pic>
        <p:nvPicPr>
          <p:cNvPr id="5" name="图片 4" descr="C:/Users/张燕/AppData/Local/Temp/picturecompress_20211121212031/output_1.jp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057525"/>
            <a:ext cx="3792220" cy="2066290"/>
          </a:xfrm>
          <a:prstGeom prst="rect">
            <a:avLst/>
          </a:prstGeom>
        </p:spPr>
      </p:pic>
      <p:pic>
        <p:nvPicPr>
          <p:cNvPr id="6" name="图片 5" descr="90d0c676482d884ed3dc38eb21d56b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385" y="0"/>
            <a:ext cx="2475230" cy="5143500"/>
          </a:xfrm>
          <a:prstGeom prst="rect">
            <a:avLst/>
          </a:prstGeom>
        </p:spPr>
      </p:pic>
      <p:pic>
        <p:nvPicPr>
          <p:cNvPr id="7" name="图片 6" descr="9d9352a80129f574b9f4cf31b6a41c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644140" y="0"/>
            <a:ext cx="3855720" cy="5143500"/>
          </a:xfrm>
          <a:prstGeom prst="rect">
            <a:avLst/>
          </a:prstGeom>
        </p:spPr>
      </p:pic>
      <p:pic>
        <p:nvPicPr>
          <p:cNvPr id="9" name="图片 8" descr="c451022608b12805adc97f659a978f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644140" y="0"/>
            <a:ext cx="385572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43000" y="514350"/>
            <a:ext cx="3409950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谦谦君子兰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初心永不忘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 descr="60D9ADAD-2AC7-4EC5-833B-55B33F4722A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7320" y="194310"/>
            <a:ext cx="3409950" cy="454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张燕/AppData/Local/Temp/picturecompress_20211121212531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43600" y="361950"/>
            <a:ext cx="2894330" cy="4342765"/>
          </a:xfrm>
          <a:prstGeom prst="rect">
            <a:avLst/>
          </a:prstGeom>
        </p:spPr>
      </p:pic>
      <p:pic>
        <p:nvPicPr>
          <p:cNvPr id="12" name="内容占位符 3" descr="C:/Users/张燕/AppData/Local/Temp/picturecompress_20211121212844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65555" y="-979805"/>
            <a:ext cx="3162935" cy="5389245"/>
          </a:xfrm>
          <a:prstGeom prst="rect">
            <a:avLst/>
          </a:prstGeom>
        </p:spPr>
      </p:pic>
      <p:pic>
        <p:nvPicPr>
          <p:cNvPr id="40" name="内容占位符 3" descr="C:/Users/张燕/AppData/Local/Temp/picturecompress_20211121212930/output_1.pn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15415" y="546735"/>
            <a:ext cx="3115310" cy="5793740"/>
          </a:xfrm>
          <a:prstGeom prst="rect">
            <a:avLst/>
          </a:prstGeom>
        </p:spPr>
      </p:pic>
      <p:pic>
        <p:nvPicPr>
          <p:cNvPr id="8" name="内容占位符 3" descr="C:/Users/张燕/AppData/Local/Temp/picturecompress_20211121213124/output_1.pngoutput_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426210" y="-617855"/>
            <a:ext cx="3102610" cy="551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9118,&quot;width&quot;:6078}"/>
</p:tagLst>
</file>

<file path=ppt/tags/tag10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32_1*ζ_h_i*1_3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2_1*ζ_h_d*1_2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2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2_1*ζ_h_d*1_3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3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2_1*ζ_h_d*1_4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4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5_1"/>
  <p:tag name="KSO_WM_UNIT_ID" val="mixed20199732_1*ζ_h_d*1_5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5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6_1"/>
  <p:tag name="KSO_WM_UNIT_ID" val="mixed20199732_1*ζ_h_d*1_6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6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7_1"/>
  <p:tag name="KSO_WM_UNIT_ID" val="mixed20199732_1*ζ_h_d*1_7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7.xml><?xml version="1.0" encoding="utf-8"?>
<p:tagLst xmlns:p="http://schemas.openxmlformats.org/presentationml/2006/main">
  <p:tag name="KSO_WM_UNIT_FLASH_PICTURE_TYPE" val="0"/>
</p:tagLst>
</file>

<file path=ppt/tags/tag18.xml><?xml version="1.0" encoding="utf-8"?>
<p:tagLst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我图VIP设计PPT上传\10月份上传文件\298"/>
  <p:tag name="ISPRING_FIRST_PUBLISH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1"/>
  <p:tag name="KSO_WM_UNIT_ID" val="mixed20199732_1*ζ_i*1_1"/>
  <p:tag name="KSO_WM_TEMPLATE_CATEGORY" val="mixed"/>
  <p:tag name="KSO_WM_TEMPLATE_INDEX" val="20199732"/>
  <p:tag name="KSO_WM_UNIT_LAYERLEVEL" val="1_1"/>
  <p:tag name="KSO_WM_TAG_VERSION" val="1.0"/>
  <p:tag name="KSO_WM_BEAUTIFY_FLAG" val="#wm#"/>
  <p:tag name="KSO_WM_UNIT_DIAGRAM_MODELTYPE" val="flashPicture"/>
</p:tagLst>
</file>

<file path=ppt/tags/tag3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2_1*ζ_h_d*1_1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4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32_1*ζ_h_i*1_2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4_1"/>
  <p:tag name="KSO_WM_UNIT_ID" val="mixed20199732_1*ζ_h_i*1_4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5_1"/>
  <p:tag name="KSO_WM_UNIT_ID" val="mixed20199732_1*ζ_h_i*1_5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6_1"/>
  <p:tag name="KSO_WM_UNIT_ID" val="mixed20199732_1*ζ_h_i*1_6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7_1"/>
  <p:tag name="KSO_WM_UNIT_ID" val="mixed20199732_1*ζ_h_i*1_7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32_1*ζ_h_i*1_1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自定义 9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0000"/>
      </a:accent1>
      <a:accent2>
        <a:srgbClr val="FFC000"/>
      </a:accent2>
      <a:accent3>
        <a:srgbClr val="DA0000"/>
      </a:accent3>
      <a:accent4>
        <a:srgbClr val="FFC000"/>
      </a:accent4>
      <a:accent5>
        <a:srgbClr val="DA0000"/>
      </a:accent5>
      <a:accent6>
        <a:srgbClr val="FFC000"/>
      </a:accent6>
      <a:hlink>
        <a:srgbClr val="DA0000"/>
      </a:hlink>
      <a:folHlink>
        <a:srgbClr val="FFC000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WPS 文字</Application>
  <PresentationFormat>全屏显示(16:9)</PresentationFormat>
  <Paragraphs>29</Paragraphs>
  <Slides>21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方正书宋_GBK</vt:lpstr>
      <vt:lpstr>Wingdings</vt:lpstr>
      <vt:lpstr>仿宋</vt:lpstr>
      <vt:lpstr>方正仿宋_GBK</vt:lpstr>
      <vt:lpstr>Arial</vt:lpstr>
      <vt:lpstr>微软雅黑</vt:lpstr>
      <vt:lpstr>安景臣毛笔行书</vt:lpstr>
      <vt:lpstr>Calibri</vt:lpstr>
      <vt:lpstr>Helvetica Neue</vt:lpstr>
      <vt:lpstr>汉仪旗黑</vt:lpstr>
      <vt:lpstr>宋体</vt:lpstr>
      <vt:lpstr>Arial Unicode MS</vt:lpstr>
      <vt:lpstr>思源黑体 CN Bold</vt:lpstr>
      <vt:lpstr>苹方-简</vt:lpstr>
      <vt:lpstr>Calibri Light</vt:lpstr>
      <vt:lpstr>思源黑体 CN</vt:lpstr>
      <vt:lpstr>汉仪书宋二KW</vt:lpstr>
      <vt:lpstr>华文宋体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janezhang</cp:lastModifiedBy>
  <cp:revision>42</cp:revision>
  <dcterms:created xsi:type="dcterms:W3CDTF">2021-11-29T06:49:37Z</dcterms:created>
  <dcterms:modified xsi:type="dcterms:W3CDTF">2021-11-29T06:49:37Z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51633DC0EF6545A29771809838391A9A</vt:lpwstr>
  </property>
  <property fmtid="{D5CDD505-2E9C-101B-9397-08002B2CF9AE}" pid="3" name="KSOProductBuildVer">
    <vt:lpwstr>2052-3.9.3.6359</vt:lpwstr>
  </property>
</Properties>
</file>