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customXml/itemProps7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294" r:id="rId3"/>
    <p:sldId id="308" r:id="rId5"/>
    <p:sldId id="333" r:id="rId6"/>
    <p:sldId id="330" r:id="rId7"/>
    <p:sldId id="388" r:id="rId8"/>
    <p:sldId id="421" r:id="rId9"/>
    <p:sldId id="423" r:id="rId10"/>
    <p:sldId id="389" r:id="rId11"/>
    <p:sldId id="425" r:id="rId12"/>
    <p:sldId id="426" r:id="rId13"/>
    <p:sldId id="365" r:id="rId14"/>
    <p:sldId id="366" r:id="rId15"/>
    <p:sldId id="336" r:id="rId16"/>
    <p:sldId id="367" r:id="rId17"/>
    <p:sldId id="334" r:id="rId18"/>
    <p:sldId id="368" r:id="rId19"/>
    <p:sldId id="370" r:id="rId20"/>
    <p:sldId id="371" r:id="rId21"/>
    <p:sldId id="447" r:id="rId22"/>
    <p:sldId id="369" r:id="rId23"/>
    <p:sldId id="372" r:id="rId24"/>
    <p:sldId id="373" r:id="rId25"/>
    <p:sldId id="375" r:id="rId26"/>
    <p:sldId id="374" r:id="rId27"/>
    <p:sldId id="338" r:id="rId28"/>
    <p:sldId id="376" r:id="rId29"/>
    <p:sldId id="416" r:id="rId30"/>
    <p:sldId id="357" r:id="rId31"/>
    <p:sldId id="377" r:id="rId32"/>
    <p:sldId id="378" r:id="rId33"/>
    <p:sldId id="279" r:id="rId34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D7104"/>
    <a:srgbClr val="72644A"/>
    <a:srgbClr val="897A5D"/>
    <a:srgbClr val="25B7C0"/>
    <a:srgbClr val="FDFDFD"/>
    <a:srgbClr val="595859"/>
    <a:srgbClr val="595959"/>
    <a:srgbClr val="F6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7"/>
    <p:restoredTop sz="89424"/>
  </p:normalViewPr>
  <p:slideViewPr>
    <p:cSldViewPr snapToGrid="0" showGuides="1">
      <p:cViewPr varScale="1">
        <p:scale>
          <a:sx n="102" d="100"/>
          <a:sy n="102" d="100"/>
        </p:scale>
        <p:origin x="918" y="96"/>
      </p:cViewPr>
      <p:guideLst>
        <p:guide orient="horz" pos="1991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00" d="100"/>
        <a:sy n="100" d="100"/>
      </p:scale>
      <p:origin x="0" y="32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customXml" Target="../customXml/item1.xml"/><Relationship Id="rId4" Type="http://schemas.openxmlformats.org/officeDocument/2006/relationships/notesMaster" Target="notesMasters/notesMaster1.xml"/><Relationship Id="rId39" Type="http://schemas.openxmlformats.org/officeDocument/2006/relationships/customXmlProps" Target="../customXml/itemProps7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6473BCD-5FF4-4B80-807E-E54442800BA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fontAlgn="base">
              <a:buNone/>
            </a:pPr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A3396-5C66-4C02-B1C3-3079F17891A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891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891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26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zh-CN" dirty="0"/>
          </a:p>
        </p:txBody>
      </p:sp>
      <p:sp>
        <p:nvSpPr>
          <p:cNvPr id="1126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幻灯片封面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rgbClr val="FFFFFF"/>
              </a:gs>
              <a:gs pos="98000">
                <a:srgbClr val="FFFFFF">
                  <a:lumMod val="75000"/>
                </a:srgbClr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603648"/>
            <a:ext cx="12192000" cy="80297"/>
          </a:xfrm>
          <a:prstGeom prst="rect">
            <a:avLst/>
          </a:prstGeom>
          <a:solidFill>
            <a:srgbClr val="72644A"/>
          </a:soli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408085"/>
            <a:ext cx="12192000" cy="80297"/>
          </a:xfrm>
          <a:prstGeom prst="rect">
            <a:avLst/>
          </a:prstGeom>
          <a:solidFill>
            <a:srgbClr val="72644A"/>
          </a:soli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54" name="图片 6" descr="背景图案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11313"/>
            <a:ext cx="12192000" cy="285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rgbClr val="FFFFFF"/>
              </a:gs>
              <a:gs pos="98000">
                <a:srgbClr val="FFFFFF">
                  <a:lumMod val="75000"/>
                </a:srgbClr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Oval 9"/>
          <p:cNvSpPr/>
          <p:nvPr/>
        </p:nvSpPr>
        <p:spPr>
          <a:xfrm>
            <a:off x="3752850" y="1257300"/>
            <a:ext cx="2381250" cy="2381250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Oval 10"/>
          <p:cNvSpPr/>
          <p:nvPr/>
        </p:nvSpPr>
        <p:spPr>
          <a:xfrm>
            <a:off x="2568575" y="1104900"/>
            <a:ext cx="2381250" cy="2382838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078" name="组合 79"/>
          <p:cNvGrpSpPr/>
          <p:nvPr userDrawn="1"/>
        </p:nvGrpSpPr>
        <p:grpSpPr>
          <a:xfrm>
            <a:off x="1589088" y="811213"/>
            <a:ext cx="2341562" cy="2344737"/>
            <a:chOff x="6379729" y="2488774"/>
            <a:chExt cx="2513016" cy="2513016"/>
          </a:xfrm>
        </p:grpSpPr>
        <p:sp>
          <p:nvSpPr>
            <p:cNvPr id="7" name="任意多边形 82"/>
            <p:cNvSpPr/>
            <p:nvPr/>
          </p:nvSpPr>
          <p:spPr>
            <a:xfrm rot="3738964">
              <a:off x="6379728" y="2488775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8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椭圆 80"/>
          <p:cNvSpPr/>
          <p:nvPr/>
        </p:nvSpPr>
        <p:spPr bwMode="auto">
          <a:xfrm>
            <a:off x="1932714" y="1141995"/>
            <a:ext cx="1691508" cy="1694936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谢</a:t>
            </a:r>
            <a:endParaRPr kumimoji="0" lang="zh-CN" altLang="en-US" sz="10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grpSp>
        <p:nvGrpSpPr>
          <p:cNvPr id="3082" name="组合 79"/>
          <p:cNvGrpSpPr/>
          <p:nvPr userDrawn="1"/>
        </p:nvGrpSpPr>
        <p:grpSpPr>
          <a:xfrm>
            <a:off x="3630613" y="601663"/>
            <a:ext cx="2181225" cy="2184400"/>
            <a:chOff x="6379729" y="2488774"/>
            <a:chExt cx="2513016" cy="2513016"/>
          </a:xfrm>
        </p:grpSpPr>
        <p:sp>
          <p:nvSpPr>
            <p:cNvPr id="11" name="任意多边形 82"/>
            <p:cNvSpPr/>
            <p:nvPr/>
          </p:nvSpPr>
          <p:spPr>
            <a:xfrm rot="3738964">
              <a:off x="6379730" y="2488773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任意多边形 8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3" name="椭圆 80"/>
          <p:cNvSpPr/>
          <p:nvPr/>
        </p:nvSpPr>
        <p:spPr bwMode="auto">
          <a:xfrm>
            <a:off x="3950515" y="893730"/>
            <a:ext cx="1575476" cy="1578669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谢</a:t>
            </a:r>
            <a:endParaRPr kumimoji="0" lang="zh-CN" altLang="en-US" sz="9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grpSp>
        <p:nvGrpSpPr>
          <p:cNvPr id="3086" name="组合 79"/>
          <p:cNvGrpSpPr/>
          <p:nvPr userDrawn="1"/>
        </p:nvGrpSpPr>
        <p:grpSpPr>
          <a:xfrm>
            <a:off x="6508750" y="796925"/>
            <a:ext cx="2355850" cy="2359025"/>
            <a:chOff x="6379729" y="2488774"/>
            <a:chExt cx="2513016" cy="2513016"/>
          </a:xfrm>
        </p:grpSpPr>
        <p:sp>
          <p:nvSpPr>
            <p:cNvPr id="15" name="任意多边形 82"/>
            <p:cNvSpPr/>
            <p:nvPr/>
          </p:nvSpPr>
          <p:spPr>
            <a:xfrm rot="3738964">
              <a:off x="6379728" y="2488775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8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" name="椭圆 80"/>
          <p:cNvSpPr/>
          <p:nvPr/>
        </p:nvSpPr>
        <p:spPr bwMode="auto">
          <a:xfrm>
            <a:off x="6854479" y="1129847"/>
            <a:ext cx="1701582" cy="1705030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看</a:t>
            </a:r>
            <a:endParaRPr kumimoji="0" lang="zh-CN" altLang="en-US" sz="9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grpSp>
        <p:nvGrpSpPr>
          <p:cNvPr id="3090" name="组合 79"/>
          <p:cNvGrpSpPr/>
          <p:nvPr userDrawn="1"/>
        </p:nvGrpSpPr>
        <p:grpSpPr>
          <a:xfrm>
            <a:off x="5019675" y="1946275"/>
            <a:ext cx="1920875" cy="1924050"/>
            <a:chOff x="6379729" y="2488774"/>
            <a:chExt cx="2513016" cy="2513016"/>
          </a:xfrm>
        </p:grpSpPr>
        <p:sp>
          <p:nvSpPr>
            <p:cNvPr id="19" name="任意多边形 82"/>
            <p:cNvSpPr/>
            <p:nvPr/>
          </p:nvSpPr>
          <p:spPr>
            <a:xfrm rot="3738964">
              <a:off x="6379730" y="2488773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任意多边形 8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1" name="椭圆 80"/>
          <p:cNvSpPr/>
          <p:nvPr/>
        </p:nvSpPr>
        <p:spPr bwMode="auto">
          <a:xfrm>
            <a:off x="5301429" y="2217371"/>
            <a:ext cx="1387841" cy="1390651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收</a:t>
            </a: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pic>
        <p:nvPicPr>
          <p:cNvPr id="3094" name="图片 22" descr="背景图案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68825"/>
            <a:ext cx="12192000" cy="1552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base"/>
            <a:r>
              <a:rPr lang="zh-CN" altLang="en-US" strike="noStrike" noProof="1" dirty="0"/>
              <a:t>二级</a:t>
            </a:r>
            <a:endParaRPr lang="zh-CN" altLang="en-US" strike="noStrike" noProof="1" dirty="0"/>
          </a:p>
          <a:p>
            <a:pPr lvl="2" fontAlgn="base"/>
            <a:r>
              <a:rPr lang="zh-CN" altLang="en-US" strike="noStrike" noProof="1" dirty="0"/>
              <a:t>三级</a:t>
            </a:r>
            <a:endParaRPr lang="zh-CN" altLang="en-US" strike="noStrike" noProof="1" dirty="0"/>
          </a:p>
          <a:p>
            <a:pPr lvl="3" fontAlgn="base"/>
            <a:r>
              <a:rPr lang="zh-CN" altLang="en-US" strike="noStrike" noProof="1" dirty="0"/>
              <a:t>四级</a:t>
            </a:r>
            <a:endParaRPr lang="zh-CN" altLang="en-US" strike="noStrike" noProof="1" dirty="0"/>
          </a:p>
          <a:p>
            <a:pPr lvl="4" fontAlgn="base"/>
            <a:r>
              <a:rPr lang="zh-CN" altLang="en-US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fld id="{FC8B4E60-16A3-4C7F-99E4-B423C93AE939}" type="datetimeFigureOut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fld id="{011E5502-1F6A-4D02-B202-FB0F5DE2AFB3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75"/>
            <a:ext cx="12192000" cy="6861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4.jpe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7905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slide" Target="slide11.xml"/><Relationship Id="rId1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slide" Target="slide15.xml"/><Relationship Id="rId1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TextBox 12"/>
          <p:cNvSpPr txBox="1"/>
          <p:nvPr/>
        </p:nvSpPr>
        <p:spPr>
          <a:xfrm>
            <a:off x="0" y="1816100"/>
            <a:ext cx="12192000" cy="17532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>
              <a:lnSpc>
                <a:spcPct val="150000"/>
              </a:lnSpc>
              <a:buClrTx/>
              <a:buFontTx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高中语文统编新教材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读写共生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教学策略</a:t>
            </a:r>
            <a:r>
              <a:rPr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>
              <a:lnSpc>
                <a:spcPct val="150000"/>
              </a:lnSpc>
              <a:buClrTx/>
              <a:buFontTx/>
            </a:pPr>
            <a:r>
              <a:rPr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中期评估汇报</a:t>
            </a:r>
            <a:endParaRPr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5" name="TextBox 13"/>
          <p:cNvSpPr txBox="1"/>
          <p:nvPr/>
        </p:nvSpPr>
        <p:spPr>
          <a:xfrm>
            <a:off x="657225" y="4830763"/>
            <a:ext cx="7667625" cy="11988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50000"/>
              </a:lnSpc>
              <a:buClrTx/>
              <a:buFontTx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主持人：沈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迪     常州市田家炳高级中学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主持人：王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     常州市</a:t>
            </a:r>
            <a:r>
              <a:rPr lang="zh-CN" altLang="en-US" sz="2400" dirty="0">
                <a:latin typeface="微软雅黑" panose="020B0503020204020204" pitchFamily="34" charset="-122"/>
                <a:sym typeface="+mn-ea"/>
              </a:rPr>
              <a:t>田家炳高级中学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58" name="矩形 2"/>
          <p:cNvSpPr/>
          <p:nvPr/>
        </p:nvSpPr>
        <p:spPr>
          <a:xfrm>
            <a:off x="0" y="532765"/>
            <a:ext cx="992124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kumimoji="0" lang="zh-CN" altLang="en-US" sz="320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rPr>
              <a:t>江苏省教育科学“十三五”规划青年教师</a:t>
            </a:r>
            <a:r>
              <a:rPr kumimoji="0" lang="zh-CN" altLang="en-US" sz="320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rPr>
              <a:t>专项课题</a:t>
            </a:r>
            <a:endParaRPr kumimoji="0" lang="zh-CN" altLang="en-US" sz="3200" noProof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+mn-cs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kumimoji="0" lang="zh-CN" altLang="en-US" sz="3200" noProof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 Box 76"/>
          <p:cNvSpPr txBox="1"/>
          <p:nvPr/>
        </p:nvSpPr>
        <p:spPr>
          <a:xfrm>
            <a:off x="1201420" y="1695450"/>
            <a:ext cx="11063605" cy="4615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读写共生</a:t>
            </a:r>
            <a:endParaRPr lang="zh-CN" altLang="en-US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关于“读写共生”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ts val="2880"/>
              </a:lnSpc>
              <a:spcBef>
                <a:spcPts val="0"/>
              </a:spcBef>
              <a:buNone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读写共生”是阅读教学和写作教学的一种模式。这种教学模式不主张把阅读教学和写作教学完全割裂，而是主张在阅读教学中，“以读教写”、“以读促写”；在写作教学中，“以写唤读”、“以写温读”，二者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互为因果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互相生成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ts val="2880"/>
              </a:lnSpc>
              <a:spcBef>
                <a:spcPts val="0"/>
              </a:spcBef>
              <a:buNone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所谓“以读教写”、“以读促写”，就是通过语文阅读教学，提高理解分析、品味鉴赏、判断推理、评价感悟能力，从而形成对各类文本特点较清晰的认知，来获得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各类文本写作的思维灵感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，提升包括文学类、实用类、论述类在内的各类文本的规范表达能力。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ts val="2880"/>
              </a:lnSpc>
              <a:spcBef>
                <a:spcPts val="0"/>
              </a:spcBef>
              <a:buNone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所谓“以写唤读”、“以写温读”，就是通过语文写作教学来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唤醒学生的阅读体验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，深化阅读感受，从而温故阅读成效，反哺阅读教学。</a:t>
            </a:r>
            <a:endParaRPr lang="en-US" alt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807720" y="2207895"/>
            <a:ext cx="435737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807720" y="1799590"/>
            <a:ext cx="393700" cy="408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+mj-ea"/>
                <a:ea typeface="+mj-ea"/>
              </a:rPr>
              <a:t>2</a:t>
            </a:r>
            <a:endParaRPr lang="en-US" altLang="zh-CN" sz="2800">
              <a:latin typeface="+mj-ea"/>
              <a:ea typeface="+mj-ea"/>
            </a:endParaRPr>
          </a:p>
        </p:txBody>
      </p:sp>
    </p:spTree>
  </p:cSld>
  <p:clrMapOvr>
    <a:masterClrMapping/>
  </p:clrMapOvr>
  <p:transition spd="slow" advTm="3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 Box 76"/>
          <p:cNvSpPr txBox="1"/>
          <p:nvPr/>
        </p:nvSpPr>
        <p:spPr>
          <a:xfrm>
            <a:off x="210820" y="2450465"/>
            <a:ext cx="12044680" cy="2461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1、提升教师对高中语文统编新教材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读写共生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教学策略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的研究能力。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2、规划并建立高中阶段“读写共生”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教学序列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、构建提升学生语文核心素养的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课程范式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4、探索建立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读写共生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理念下的新型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评价方式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3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352743" y="1077278"/>
            <a:ext cx="26212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重点研究内容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矩形 5"/>
          <p:cNvSpPr/>
          <p:nvPr/>
        </p:nvSpPr>
        <p:spPr>
          <a:xfrm>
            <a:off x="3119755" y="1184275"/>
            <a:ext cx="17526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 Box 76"/>
          <p:cNvSpPr txBox="1"/>
          <p:nvPr/>
        </p:nvSpPr>
        <p:spPr>
          <a:xfrm>
            <a:off x="1744345" y="2278380"/>
            <a:ext cx="88068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读写共生”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教学策略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初探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6" name="Text Box 77">
            <a:hlinkClick r:id="rId1" action="ppaction://hlinksldjump"/>
          </p:cNvPr>
          <p:cNvSpPr txBox="1"/>
          <p:nvPr/>
        </p:nvSpPr>
        <p:spPr>
          <a:xfrm>
            <a:off x="1906905" y="3343910"/>
            <a:ext cx="89147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“读写共生”教学策略下的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课型研究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7" name="Text Box 78">
            <a:hlinkClick r:id="rId2" action="ppaction://hlinksldjump"/>
          </p:cNvPr>
          <p:cNvSpPr txBox="1"/>
          <p:nvPr/>
        </p:nvSpPr>
        <p:spPr>
          <a:xfrm>
            <a:off x="1906905" y="4398010"/>
            <a:ext cx="93065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疫情背景下</a:t>
            </a:r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读写共生</a:t>
            </a:r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线上教学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的新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形式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1540510" y="2807970"/>
            <a:ext cx="4650740" cy="12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>
            <a:off x="1540510" y="3928745"/>
            <a:ext cx="6517640" cy="3556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/>
          <p:cNvCxnSpPr/>
          <p:nvPr/>
        </p:nvCxnSpPr>
        <p:spPr>
          <a:xfrm>
            <a:off x="1810385" y="5053330"/>
            <a:ext cx="764349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51" name="淘宝网Chenying0907出品 29"/>
          <p:cNvGrpSpPr/>
          <p:nvPr/>
        </p:nvGrpSpPr>
        <p:grpSpPr>
          <a:xfrm>
            <a:off x="1088390" y="2174240"/>
            <a:ext cx="737870" cy="647700"/>
            <a:chOff x="3295850" y="2263222"/>
            <a:chExt cx="2643765" cy="2343151"/>
          </a:xfrm>
        </p:grpSpPr>
        <p:grpSp>
          <p:nvGrpSpPr>
            <p:cNvPr id="18466" name="淘宝网Chenying0907出品 5"/>
            <p:cNvGrpSpPr/>
            <p:nvPr/>
          </p:nvGrpSpPr>
          <p:grpSpPr>
            <a:xfrm>
              <a:off x="2591557" y="1536083"/>
              <a:ext cx="4348358" cy="4070506"/>
              <a:chOff x="5919216" y="1188720"/>
              <a:chExt cx="1908048" cy="1786128"/>
            </a:xfrm>
          </p:grpSpPr>
          <p:pic>
            <p:nvPicPr>
              <p:cNvPr id="18468" name="淘宝网Chenying0907出品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19216" y="1188720"/>
                <a:ext cx="1908048" cy="178612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69" name="Text Box 29"/>
              <p:cNvSpPr txBox="1"/>
              <p:nvPr/>
            </p:nvSpPr>
            <p:spPr>
              <a:xfrm rot="10800000">
                <a:off x="6228258" y="1507787"/>
                <a:ext cx="1160077" cy="10281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rot="1080000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600" b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03" name="淘宝网Chenying0907出品 5"/>
            <p:cNvSpPr/>
            <p:nvPr/>
          </p:nvSpPr>
          <p:spPr bwMode="auto">
            <a:xfrm rot="10800000">
              <a:off x="3588965" y="2521660"/>
              <a:ext cx="2057539" cy="182627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FFB85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452" name="淘宝网Chenying0907出品 87"/>
          <p:cNvSpPr txBox="1"/>
          <p:nvPr/>
        </p:nvSpPr>
        <p:spPr>
          <a:xfrm>
            <a:off x="1156970" y="2325370"/>
            <a:ext cx="63119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Impact MT Std" charset="-122"/>
              </a:rPr>
              <a:t>01</a:t>
            </a:r>
            <a:endParaRPr lang="en-US" altLang="zh-CN" sz="1600" b="1" dirty="0">
              <a:solidFill>
                <a:schemeClr val="bg1"/>
              </a:solidFill>
              <a:latin typeface="Impact MT Std" charset="-122"/>
            </a:endParaRPr>
          </a:p>
        </p:txBody>
      </p:sp>
      <p:grpSp>
        <p:nvGrpSpPr>
          <p:cNvPr id="18453" name="淘宝网Chenying0907出品 39"/>
          <p:cNvGrpSpPr/>
          <p:nvPr/>
        </p:nvGrpSpPr>
        <p:grpSpPr>
          <a:xfrm>
            <a:off x="1134110" y="3254375"/>
            <a:ext cx="727710" cy="647700"/>
            <a:chOff x="3295850" y="2263222"/>
            <a:chExt cx="2643765" cy="2343151"/>
          </a:xfrm>
        </p:grpSpPr>
        <p:grpSp>
          <p:nvGrpSpPr>
            <p:cNvPr id="18462" name="淘宝网Chenying0907出品 5"/>
            <p:cNvGrpSpPr/>
            <p:nvPr/>
          </p:nvGrpSpPr>
          <p:grpSpPr>
            <a:xfrm>
              <a:off x="2585114" y="1544038"/>
              <a:ext cx="4348362" cy="4056617"/>
              <a:chOff x="5919216" y="2645664"/>
              <a:chExt cx="1908048" cy="1780032"/>
            </a:xfrm>
          </p:grpSpPr>
          <p:pic>
            <p:nvPicPr>
              <p:cNvPr id="18464" name="淘宝网Chenying0907出品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9216" y="2645664"/>
                <a:ext cx="1908048" cy="17800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65" name="Text Box 39"/>
              <p:cNvSpPr txBox="1"/>
              <p:nvPr/>
            </p:nvSpPr>
            <p:spPr>
              <a:xfrm rot="10800000">
                <a:off x="6231085" y="2961240"/>
                <a:ext cx="1160076" cy="10281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rot="1080000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8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09" name="淘宝网Chenying0907出品 5"/>
            <p:cNvSpPr/>
            <p:nvPr/>
          </p:nvSpPr>
          <p:spPr bwMode="auto">
            <a:xfrm rot="10800000">
              <a:off x="3587014" y="2521656"/>
              <a:ext cx="2061438" cy="182627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F45058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454" name="淘宝网Chenying0907出品 83"/>
          <p:cNvSpPr txBox="1"/>
          <p:nvPr/>
        </p:nvSpPr>
        <p:spPr>
          <a:xfrm>
            <a:off x="1160145" y="3409950"/>
            <a:ext cx="64706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Impact MT Std" charset="-122"/>
              </a:rPr>
              <a:t>02</a:t>
            </a:r>
            <a:endParaRPr lang="en-US" altLang="zh-CN" sz="1600" b="1" dirty="0">
              <a:solidFill>
                <a:schemeClr val="bg1"/>
              </a:solidFill>
              <a:latin typeface="Impact MT Std" charset="-122"/>
            </a:endParaRPr>
          </a:p>
        </p:txBody>
      </p:sp>
      <p:grpSp>
        <p:nvGrpSpPr>
          <p:cNvPr id="18458" name="淘宝网Chenying0907出品 5"/>
          <p:cNvGrpSpPr/>
          <p:nvPr/>
        </p:nvGrpSpPr>
        <p:grpSpPr>
          <a:xfrm rot="0">
            <a:off x="941070" y="4341495"/>
            <a:ext cx="1315720" cy="1127760"/>
            <a:chOff x="5907024" y="4090416"/>
            <a:chExt cx="1908048" cy="1786128"/>
          </a:xfrm>
        </p:grpSpPr>
        <p:pic>
          <p:nvPicPr>
            <p:cNvPr id="18460" name="淘宝网Chenying0907出品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907024" y="4090416"/>
              <a:ext cx="1908048" cy="17861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61" name="Text Box 34"/>
            <p:cNvSpPr txBox="1"/>
            <p:nvPr/>
          </p:nvSpPr>
          <p:spPr>
            <a:xfrm rot="10800000">
              <a:off x="6217739" y="4409040"/>
              <a:ext cx="1160076" cy="102816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15" name="淘宝网Chenying0907出品 5"/>
          <p:cNvSpPr/>
          <p:nvPr/>
        </p:nvSpPr>
        <p:spPr bwMode="auto">
          <a:xfrm rot="10800000">
            <a:off x="1221740" y="4606925"/>
            <a:ext cx="623570" cy="50609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01ACB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56" name="淘宝网Chenying0907出品 79"/>
          <p:cNvSpPr txBox="1"/>
          <p:nvPr/>
        </p:nvSpPr>
        <p:spPr>
          <a:xfrm>
            <a:off x="1256665" y="4535805"/>
            <a:ext cx="50990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Impact MT Std" charset="-122"/>
              </a:rPr>
              <a:t>03</a:t>
            </a:r>
            <a:endParaRPr lang="en-US" altLang="zh-CN" sz="1600" b="1" dirty="0">
              <a:solidFill>
                <a:schemeClr val="bg1"/>
              </a:solidFill>
              <a:latin typeface="Impact MT Std" charset="-122"/>
            </a:endParaRPr>
          </a:p>
        </p:txBody>
      </p:sp>
      <p:sp>
        <p:nvSpPr>
          <p:cNvPr id="5" name="淘宝网Chenying0907出品 79"/>
          <p:cNvSpPr txBox="1"/>
          <p:nvPr/>
        </p:nvSpPr>
        <p:spPr>
          <a:xfrm>
            <a:off x="1155065" y="5557520"/>
            <a:ext cx="5302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Impact MT Std" charset="-122"/>
              </a:rPr>
              <a:t>04</a:t>
            </a:r>
            <a:endParaRPr lang="en-US" altLang="zh-CN" sz="2800" dirty="0">
              <a:solidFill>
                <a:schemeClr val="bg1"/>
              </a:solidFill>
              <a:latin typeface="Impact MT Std" charset="-122"/>
            </a:endParaRPr>
          </a:p>
        </p:txBody>
      </p:sp>
      <p:grpSp>
        <p:nvGrpSpPr>
          <p:cNvPr id="30745" name="淘宝网Chenying0907出品 39"/>
          <p:cNvGrpSpPr/>
          <p:nvPr/>
        </p:nvGrpSpPr>
        <p:grpSpPr>
          <a:xfrm>
            <a:off x="940435" y="5229860"/>
            <a:ext cx="1275715" cy="1167765"/>
            <a:chOff x="2585114" y="1544038"/>
            <a:chExt cx="4348362" cy="4056617"/>
          </a:xfrm>
        </p:grpSpPr>
        <p:grpSp>
          <p:nvGrpSpPr>
            <p:cNvPr id="30749" name="淘宝网Chenying0907出品 5"/>
            <p:cNvGrpSpPr/>
            <p:nvPr/>
          </p:nvGrpSpPr>
          <p:grpSpPr>
            <a:xfrm>
              <a:off x="2585114" y="1544038"/>
              <a:ext cx="4348362" cy="4056617"/>
              <a:chOff x="5919216" y="2645664"/>
              <a:chExt cx="1908048" cy="1780032"/>
            </a:xfrm>
          </p:grpSpPr>
          <p:pic>
            <p:nvPicPr>
              <p:cNvPr id="30751" name="淘宝网Chenying0907出品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9216" y="2645664"/>
                <a:ext cx="1908048" cy="17800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0752" name="Text Box 39"/>
              <p:cNvSpPr txBox="1"/>
              <p:nvPr/>
            </p:nvSpPr>
            <p:spPr>
              <a:xfrm rot="10800000">
                <a:off x="6231085" y="2961240"/>
                <a:ext cx="1160076" cy="10281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rot="1080000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8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6" name="淘宝网Chenying0907出品 5"/>
            <p:cNvSpPr/>
            <p:nvPr/>
          </p:nvSpPr>
          <p:spPr bwMode="auto">
            <a:xfrm rot="10800000">
              <a:off x="3570081" y="2524568"/>
              <a:ext cx="2053923" cy="182222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" name="淘宝网Chenying0907出品 83"/>
          <p:cNvSpPr txBox="1"/>
          <p:nvPr/>
        </p:nvSpPr>
        <p:spPr>
          <a:xfrm>
            <a:off x="1296035" y="5591810"/>
            <a:ext cx="53022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Impact MT Std" charset="-122"/>
              </a:rPr>
              <a:t>04</a:t>
            </a:r>
            <a:endParaRPr lang="en-US" altLang="zh-CN" sz="2800" dirty="0">
              <a:solidFill>
                <a:schemeClr val="bg1"/>
              </a:solidFill>
              <a:latin typeface="Impact MT Std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685290" y="6089015"/>
            <a:ext cx="10014585" cy="3302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78">
            <a:hlinkClick r:id="rId2" action="ppaction://hlinksldjump"/>
          </p:cNvPr>
          <p:cNvSpPr txBox="1"/>
          <p:nvPr/>
        </p:nvSpPr>
        <p:spPr>
          <a:xfrm>
            <a:off x="2033905" y="5521325"/>
            <a:ext cx="101574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高中语文统编新教材“读写共生”</a:t>
            </a:r>
            <a:r>
              <a: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教学课例</a:t>
            </a:r>
            <a:r>
              <a:rPr lang="zh-CN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与案例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2" name="组合 41"/>
          <p:cNvGrpSpPr/>
          <p:nvPr/>
        </p:nvGrpSpPr>
        <p:grpSpPr>
          <a:xfrm>
            <a:off x="0" y="2201863"/>
            <a:ext cx="12192000" cy="2420937"/>
            <a:chOff x="170694" y="177982"/>
            <a:chExt cx="3936004" cy="781165"/>
          </a:xfrm>
        </p:grpSpPr>
        <p:sp>
          <p:nvSpPr>
            <p:cNvPr id="44" name="等腰三角形 43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5" name="等腰三角形 44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6" name="矩形 45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7" name="平行四边形 46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8" name="文本框 6"/>
            <p:cNvSpPr txBox="1"/>
            <p:nvPr/>
          </p:nvSpPr>
          <p:spPr>
            <a:xfrm>
              <a:off x="650907" y="284178"/>
              <a:ext cx="569115" cy="559446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marR="0" defTabSz="914400" eaLnBrk="0" hangingPunct="0">
                <a:buClrTx/>
                <a:buSzTx/>
                <a:buFontTx/>
                <a:buNone/>
              </a:pPr>
              <a:r>
                <a:rPr kumimoji="0" lang="en-US" altLang="zh-CN" sz="10665" kern="1200" cap="none" spc="0" normalizeH="0" baseline="0" noProof="1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rPr>
                <a:t>02</a:t>
              </a:r>
              <a:endParaRPr kumimoji="0" lang="zh-CN" altLang="en-US" sz="10665" kern="1200" cap="none" spc="0" normalizeH="0" baseline="0" noProof="1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970338" y="2979738"/>
            <a:ext cx="67341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5" tIns="45721" rIns="91445" bIns="45721" anchor="t" anchorCtr="0">
            <a:spAutoFit/>
          </a:bodyPr>
          <a:p>
            <a:pPr eaLnBrk="0" hangingPunct="0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研究过程与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20038" y="1700213"/>
            <a:ext cx="576262" cy="576262"/>
            <a:chOff x="6084168" y="1274820"/>
            <a:chExt cx="432048" cy="432834"/>
          </a:xfrm>
        </p:grpSpPr>
        <p:sp>
          <p:nvSpPr>
            <p:cNvPr id="18441" name="椭圆 22"/>
            <p:cNvSpPr/>
            <p:nvPr/>
          </p:nvSpPr>
          <p:spPr>
            <a:xfrm>
              <a:off x="6084168" y="1274820"/>
              <a:ext cx="432048" cy="43283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42" name="Freeform 59"/>
            <p:cNvSpPr/>
            <p:nvPr/>
          </p:nvSpPr>
          <p:spPr>
            <a:xfrm>
              <a:off x="6180302" y="1365898"/>
              <a:ext cx="239780" cy="2506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5682055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581" h="609">
                  <a:moveTo>
                    <a:pt x="566" y="523"/>
                  </a:moveTo>
                  <a:lnTo>
                    <a:pt x="566" y="523"/>
                  </a:lnTo>
                  <a:cubicBezTo>
                    <a:pt x="495" y="594"/>
                    <a:pt x="495" y="594"/>
                    <a:pt x="495" y="594"/>
                  </a:cubicBezTo>
                  <a:cubicBezTo>
                    <a:pt x="488" y="601"/>
                    <a:pt x="481" y="608"/>
                    <a:pt x="474" y="608"/>
                  </a:cubicBezTo>
                  <a:cubicBezTo>
                    <a:pt x="467" y="608"/>
                    <a:pt x="460" y="601"/>
                    <a:pt x="453" y="594"/>
                  </a:cubicBezTo>
                  <a:cubicBezTo>
                    <a:pt x="417" y="558"/>
                    <a:pt x="417" y="558"/>
                    <a:pt x="417" y="558"/>
                  </a:cubicBezTo>
                  <a:cubicBezTo>
                    <a:pt x="410" y="551"/>
                    <a:pt x="410" y="544"/>
                    <a:pt x="410" y="537"/>
                  </a:cubicBezTo>
                  <a:cubicBezTo>
                    <a:pt x="410" y="523"/>
                    <a:pt x="417" y="509"/>
                    <a:pt x="439" y="509"/>
                  </a:cubicBezTo>
                  <a:cubicBezTo>
                    <a:pt x="446" y="509"/>
                    <a:pt x="453" y="516"/>
                    <a:pt x="453" y="523"/>
                  </a:cubicBezTo>
                  <a:cubicBezTo>
                    <a:pt x="474" y="537"/>
                    <a:pt x="474" y="537"/>
                    <a:pt x="474" y="537"/>
                  </a:cubicBezTo>
                  <a:cubicBezTo>
                    <a:pt x="530" y="481"/>
                    <a:pt x="530" y="481"/>
                    <a:pt x="530" y="481"/>
                  </a:cubicBezTo>
                  <a:cubicBezTo>
                    <a:pt x="537" y="474"/>
                    <a:pt x="545" y="474"/>
                    <a:pt x="552" y="474"/>
                  </a:cubicBezTo>
                  <a:cubicBezTo>
                    <a:pt x="566" y="474"/>
                    <a:pt x="580" y="488"/>
                    <a:pt x="580" y="502"/>
                  </a:cubicBezTo>
                  <a:cubicBezTo>
                    <a:pt x="580" y="509"/>
                    <a:pt x="573" y="516"/>
                    <a:pt x="566" y="523"/>
                  </a:cubicBezTo>
                  <a:close/>
                  <a:moveTo>
                    <a:pt x="474" y="495"/>
                  </a:moveTo>
                  <a:lnTo>
                    <a:pt x="474" y="495"/>
                  </a:lnTo>
                  <a:cubicBezTo>
                    <a:pt x="467" y="488"/>
                    <a:pt x="453" y="481"/>
                    <a:pt x="439" y="481"/>
                  </a:cubicBezTo>
                  <a:cubicBezTo>
                    <a:pt x="403" y="481"/>
                    <a:pt x="382" y="509"/>
                    <a:pt x="382" y="537"/>
                  </a:cubicBezTo>
                  <a:cubicBezTo>
                    <a:pt x="382" y="558"/>
                    <a:pt x="389" y="573"/>
                    <a:pt x="396" y="580"/>
                  </a:cubicBezTo>
                  <a:cubicBezTo>
                    <a:pt x="424" y="608"/>
                    <a:pt x="424" y="608"/>
                    <a:pt x="424" y="608"/>
                  </a:cubicBezTo>
                  <a:cubicBezTo>
                    <a:pt x="29" y="608"/>
                    <a:pt x="29" y="608"/>
                    <a:pt x="29" y="608"/>
                  </a:cubicBezTo>
                  <a:cubicBezTo>
                    <a:pt x="15" y="608"/>
                    <a:pt x="0" y="594"/>
                    <a:pt x="0" y="58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1"/>
                    <a:pt x="15" y="56"/>
                    <a:pt x="29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8" y="120"/>
                    <a:pt x="106" y="141"/>
                    <a:pt x="135" y="141"/>
                  </a:cubicBezTo>
                  <a:cubicBezTo>
                    <a:pt x="163" y="141"/>
                    <a:pt x="191" y="120"/>
                    <a:pt x="191" y="85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85"/>
                    <a:pt x="219" y="85"/>
                    <a:pt x="219" y="85"/>
                  </a:cubicBezTo>
                  <a:cubicBezTo>
                    <a:pt x="219" y="120"/>
                    <a:pt x="248" y="141"/>
                    <a:pt x="276" y="141"/>
                  </a:cubicBezTo>
                  <a:cubicBezTo>
                    <a:pt x="304" y="141"/>
                    <a:pt x="333" y="120"/>
                    <a:pt x="333" y="85"/>
                  </a:cubicBezTo>
                  <a:cubicBezTo>
                    <a:pt x="333" y="56"/>
                    <a:pt x="333" y="56"/>
                    <a:pt x="333" y="56"/>
                  </a:cubicBezTo>
                  <a:cubicBezTo>
                    <a:pt x="361" y="56"/>
                    <a:pt x="361" y="56"/>
                    <a:pt x="361" y="56"/>
                  </a:cubicBezTo>
                  <a:cubicBezTo>
                    <a:pt x="361" y="85"/>
                    <a:pt x="361" y="85"/>
                    <a:pt x="361" y="85"/>
                  </a:cubicBezTo>
                  <a:cubicBezTo>
                    <a:pt x="361" y="120"/>
                    <a:pt x="389" y="141"/>
                    <a:pt x="417" y="141"/>
                  </a:cubicBezTo>
                  <a:cubicBezTo>
                    <a:pt x="446" y="141"/>
                    <a:pt x="474" y="120"/>
                    <a:pt x="474" y="85"/>
                  </a:cubicBezTo>
                  <a:cubicBezTo>
                    <a:pt x="474" y="56"/>
                    <a:pt x="474" y="56"/>
                    <a:pt x="474" y="56"/>
                  </a:cubicBezTo>
                  <a:cubicBezTo>
                    <a:pt x="523" y="56"/>
                    <a:pt x="523" y="56"/>
                    <a:pt x="523" y="56"/>
                  </a:cubicBezTo>
                  <a:cubicBezTo>
                    <a:pt x="537" y="56"/>
                    <a:pt x="552" y="71"/>
                    <a:pt x="552" y="85"/>
                  </a:cubicBezTo>
                  <a:cubicBezTo>
                    <a:pt x="552" y="445"/>
                    <a:pt x="552" y="445"/>
                    <a:pt x="552" y="445"/>
                  </a:cubicBezTo>
                  <a:cubicBezTo>
                    <a:pt x="530" y="445"/>
                    <a:pt x="516" y="452"/>
                    <a:pt x="509" y="460"/>
                  </a:cubicBezTo>
                  <a:lnTo>
                    <a:pt x="474" y="495"/>
                  </a:lnTo>
                  <a:close/>
                  <a:moveTo>
                    <a:pt x="78" y="488"/>
                  </a:moveTo>
                  <a:lnTo>
                    <a:pt x="78" y="488"/>
                  </a:lnTo>
                  <a:cubicBezTo>
                    <a:pt x="78" y="502"/>
                    <a:pt x="85" y="509"/>
                    <a:pt x="99" y="509"/>
                  </a:cubicBezTo>
                  <a:cubicBezTo>
                    <a:pt x="283" y="509"/>
                    <a:pt x="283" y="509"/>
                    <a:pt x="283" y="509"/>
                  </a:cubicBezTo>
                  <a:cubicBezTo>
                    <a:pt x="297" y="509"/>
                    <a:pt x="304" y="502"/>
                    <a:pt x="304" y="488"/>
                  </a:cubicBezTo>
                  <a:cubicBezTo>
                    <a:pt x="304" y="474"/>
                    <a:pt x="297" y="467"/>
                    <a:pt x="283" y="467"/>
                  </a:cubicBezTo>
                  <a:cubicBezTo>
                    <a:pt x="99" y="467"/>
                    <a:pt x="99" y="467"/>
                    <a:pt x="99" y="467"/>
                  </a:cubicBezTo>
                  <a:cubicBezTo>
                    <a:pt x="85" y="467"/>
                    <a:pt x="78" y="474"/>
                    <a:pt x="78" y="488"/>
                  </a:cubicBezTo>
                  <a:close/>
                  <a:moveTo>
                    <a:pt x="446" y="219"/>
                  </a:moveTo>
                  <a:lnTo>
                    <a:pt x="446" y="219"/>
                  </a:lnTo>
                  <a:cubicBezTo>
                    <a:pt x="106" y="219"/>
                    <a:pt x="106" y="219"/>
                    <a:pt x="106" y="219"/>
                  </a:cubicBezTo>
                  <a:cubicBezTo>
                    <a:pt x="92" y="219"/>
                    <a:pt x="78" y="233"/>
                    <a:pt x="78" y="247"/>
                  </a:cubicBezTo>
                  <a:cubicBezTo>
                    <a:pt x="78" y="262"/>
                    <a:pt x="92" y="276"/>
                    <a:pt x="106" y="276"/>
                  </a:cubicBezTo>
                  <a:cubicBezTo>
                    <a:pt x="446" y="276"/>
                    <a:pt x="446" y="276"/>
                    <a:pt x="446" y="276"/>
                  </a:cubicBezTo>
                  <a:cubicBezTo>
                    <a:pt x="460" y="276"/>
                    <a:pt x="474" y="262"/>
                    <a:pt x="474" y="247"/>
                  </a:cubicBezTo>
                  <a:cubicBezTo>
                    <a:pt x="474" y="233"/>
                    <a:pt x="460" y="219"/>
                    <a:pt x="446" y="219"/>
                  </a:cubicBezTo>
                  <a:close/>
                  <a:moveTo>
                    <a:pt x="446" y="339"/>
                  </a:moveTo>
                  <a:lnTo>
                    <a:pt x="446" y="339"/>
                  </a:lnTo>
                  <a:cubicBezTo>
                    <a:pt x="276" y="339"/>
                    <a:pt x="276" y="339"/>
                    <a:pt x="276" y="339"/>
                  </a:cubicBezTo>
                  <a:cubicBezTo>
                    <a:pt x="226" y="339"/>
                    <a:pt x="226" y="339"/>
                    <a:pt x="226" y="339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92" y="339"/>
                    <a:pt x="78" y="353"/>
                    <a:pt x="78" y="367"/>
                  </a:cubicBezTo>
                  <a:cubicBezTo>
                    <a:pt x="78" y="389"/>
                    <a:pt x="92" y="396"/>
                    <a:pt x="106" y="396"/>
                  </a:cubicBezTo>
                  <a:cubicBezTo>
                    <a:pt x="226" y="396"/>
                    <a:pt x="226" y="396"/>
                    <a:pt x="226" y="396"/>
                  </a:cubicBezTo>
                  <a:cubicBezTo>
                    <a:pt x="276" y="396"/>
                    <a:pt x="276" y="396"/>
                    <a:pt x="276" y="396"/>
                  </a:cubicBezTo>
                  <a:cubicBezTo>
                    <a:pt x="446" y="396"/>
                    <a:pt x="446" y="396"/>
                    <a:pt x="446" y="396"/>
                  </a:cubicBezTo>
                  <a:cubicBezTo>
                    <a:pt x="460" y="396"/>
                    <a:pt x="474" y="389"/>
                    <a:pt x="474" y="367"/>
                  </a:cubicBezTo>
                  <a:cubicBezTo>
                    <a:pt x="474" y="353"/>
                    <a:pt x="460" y="339"/>
                    <a:pt x="446" y="339"/>
                  </a:cubicBezTo>
                  <a:close/>
                  <a:moveTo>
                    <a:pt x="417" y="113"/>
                  </a:moveTo>
                  <a:lnTo>
                    <a:pt x="417" y="113"/>
                  </a:lnTo>
                  <a:cubicBezTo>
                    <a:pt x="403" y="113"/>
                    <a:pt x="389" y="106"/>
                    <a:pt x="389" y="85"/>
                  </a:cubicBezTo>
                  <a:cubicBezTo>
                    <a:pt x="389" y="28"/>
                    <a:pt x="389" y="28"/>
                    <a:pt x="389" y="28"/>
                  </a:cubicBezTo>
                  <a:cubicBezTo>
                    <a:pt x="389" y="14"/>
                    <a:pt x="403" y="0"/>
                    <a:pt x="417" y="0"/>
                  </a:cubicBezTo>
                  <a:cubicBezTo>
                    <a:pt x="431" y="0"/>
                    <a:pt x="446" y="14"/>
                    <a:pt x="446" y="28"/>
                  </a:cubicBezTo>
                  <a:cubicBezTo>
                    <a:pt x="446" y="85"/>
                    <a:pt x="446" y="85"/>
                    <a:pt x="446" y="85"/>
                  </a:cubicBezTo>
                  <a:cubicBezTo>
                    <a:pt x="446" y="106"/>
                    <a:pt x="431" y="113"/>
                    <a:pt x="417" y="113"/>
                  </a:cubicBezTo>
                  <a:close/>
                  <a:moveTo>
                    <a:pt x="276" y="113"/>
                  </a:moveTo>
                  <a:lnTo>
                    <a:pt x="276" y="113"/>
                  </a:lnTo>
                  <a:cubicBezTo>
                    <a:pt x="262" y="113"/>
                    <a:pt x="248" y="106"/>
                    <a:pt x="248" y="85"/>
                  </a:cubicBezTo>
                  <a:cubicBezTo>
                    <a:pt x="248" y="28"/>
                    <a:pt x="248" y="28"/>
                    <a:pt x="248" y="28"/>
                  </a:cubicBezTo>
                  <a:cubicBezTo>
                    <a:pt x="248" y="14"/>
                    <a:pt x="262" y="0"/>
                    <a:pt x="276" y="0"/>
                  </a:cubicBezTo>
                  <a:cubicBezTo>
                    <a:pt x="290" y="0"/>
                    <a:pt x="304" y="14"/>
                    <a:pt x="304" y="28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106"/>
                    <a:pt x="290" y="113"/>
                    <a:pt x="276" y="11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21" y="113"/>
                    <a:pt x="106" y="106"/>
                    <a:pt x="106" y="85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6" y="14"/>
                    <a:pt x="121" y="0"/>
                    <a:pt x="135" y="0"/>
                  </a:cubicBezTo>
                  <a:cubicBezTo>
                    <a:pt x="149" y="0"/>
                    <a:pt x="163" y="14"/>
                    <a:pt x="163" y="28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3" y="106"/>
                    <a:pt x="149" y="113"/>
                    <a:pt x="135" y="11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91250" y="1700213"/>
            <a:ext cx="576263" cy="576262"/>
            <a:chOff x="4788024" y="1275213"/>
            <a:chExt cx="432048" cy="432048"/>
          </a:xfrm>
        </p:grpSpPr>
        <p:sp>
          <p:nvSpPr>
            <p:cNvPr id="18444" name="椭圆 65"/>
            <p:cNvSpPr/>
            <p:nvPr/>
          </p:nvSpPr>
          <p:spPr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F79600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45" name="Freeform 110"/>
            <p:cNvSpPr/>
            <p:nvPr/>
          </p:nvSpPr>
          <p:spPr>
            <a:xfrm>
              <a:off x="4891102" y="1366806"/>
              <a:ext cx="250679" cy="248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9" h="602">
                  <a:moveTo>
                    <a:pt x="608" y="544"/>
                  </a:moveTo>
                  <a:lnTo>
                    <a:pt x="608" y="544"/>
                  </a:lnTo>
                  <a:cubicBezTo>
                    <a:pt x="608" y="573"/>
                    <a:pt x="579" y="601"/>
                    <a:pt x="551" y="601"/>
                  </a:cubicBezTo>
                  <a:cubicBezTo>
                    <a:pt x="530" y="601"/>
                    <a:pt x="516" y="594"/>
                    <a:pt x="509" y="587"/>
                  </a:cubicBezTo>
                  <a:cubicBezTo>
                    <a:pt x="346" y="417"/>
                    <a:pt x="346" y="417"/>
                    <a:pt x="346" y="417"/>
                  </a:cubicBezTo>
                  <a:cubicBezTo>
                    <a:pt x="311" y="438"/>
                    <a:pt x="269" y="453"/>
                    <a:pt x="226" y="453"/>
                  </a:cubicBezTo>
                  <a:cubicBezTo>
                    <a:pt x="106" y="453"/>
                    <a:pt x="0" y="347"/>
                    <a:pt x="0" y="226"/>
                  </a:cubicBezTo>
                  <a:cubicBezTo>
                    <a:pt x="0" y="99"/>
                    <a:pt x="106" y="0"/>
                    <a:pt x="226" y="0"/>
                  </a:cubicBezTo>
                  <a:cubicBezTo>
                    <a:pt x="353" y="0"/>
                    <a:pt x="452" y="99"/>
                    <a:pt x="452" y="226"/>
                  </a:cubicBezTo>
                  <a:cubicBezTo>
                    <a:pt x="452" y="269"/>
                    <a:pt x="445" y="304"/>
                    <a:pt x="424" y="340"/>
                  </a:cubicBezTo>
                  <a:cubicBezTo>
                    <a:pt x="587" y="502"/>
                    <a:pt x="587" y="502"/>
                    <a:pt x="587" y="502"/>
                  </a:cubicBezTo>
                  <a:cubicBezTo>
                    <a:pt x="601" y="516"/>
                    <a:pt x="608" y="530"/>
                    <a:pt x="608" y="544"/>
                  </a:cubicBezTo>
                  <a:close/>
                  <a:moveTo>
                    <a:pt x="226" y="57"/>
                  </a:moveTo>
                  <a:lnTo>
                    <a:pt x="226" y="57"/>
                  </a:lnTo>
                  <a:cubicBezTo>
                    <a:pt x="134" y="57"/>
                    <a:pt x="56" y="127"/>
                    <a:pt x="56" y="226"/>
                  </a:cubicBezTo>
                  <a:cubicBezTo>
                    <a:pt x="56" y="318"/>
                    <a:pt x="134" y="396"/>
                    <a:pt x="226" y="396"/>
                  </a:cubicBezTo>
                  <a:cubicBezTo>
                    <a:pt x="325" y="396"/>
                    <a:pt x="396" y="318"/>
                    <a:pt x="396" y="226"/>
                  </a:cubicBezTo>
                  <a:cubicBezTo>
                    <a:pt x="396" y="127"/>
                    <a:pt x="325" y="57"/>
                    <a:pt x="226" y="57"/>
                  </a:cubicBezTo>
                  <a:close/>
                  <a:moveTo>
                    <a:pt x="325" y="255"/>
                  </a:moveTo>
                  <a:lnTo>
                    <a:pt x="325" y="255"/>
                  </a:lnTo>
                  <a:cubicBezTo>
                    <a:pt x="254" y="255"/>
                    <a:pt x="254" y="255"/>
                    <a:pt x="254" y="255"/>
                  </a:cubicBezTo>
                  <a:cubicBezTo>
                    <a:pt x="254" y="318"/>
                    <a:pt x="254" y="318"/>
                    <a:pt x="254" y="318"/>
                  </a:cubicBezTo>
                  <a:cubicBezTo>
                    <a:pt x="254" y="333"/>
                    <a:pt x="247" y="347"/>
                    <a:pt x="226" y="347"/>
                  </a:cubicBezTo>
                  <a:cubicBezTo>
                    <a:pt x="212" y="347"/>
                    <a:pt x="198" y="333"/>
                    <a:pt x="198" y="318"/>
                  </a:cubicBezTo>
                  <a:cubicBezTo>
                    <a:pt x="198" y="255"/>
                    <a:pt x="198" y="255"/>
                    <a:pt x="198" y="255"/>
                  </a:cubicBezTo>
                  <a:cubicBezTo>
                    <a:pt x="134" y="255"/>
                    <a:pt x="134" y="255"/>
                    <a:pt x="134" y="255"/>
                  </a:cubicBezTo>
                  <a:cubicBezTo>
                    <a:pt x="120" y="255"/>
                    <a:pt x="106" y="241"/>
                    <a:pt x="106" y="226"/>
                  </a:cubicBezTo>
                  <a:cubicBezTo>
                    <a:pt x="106" y="205"/>
                    <a:pt x="120" y="198"/>
                    <a:pt x="134" y="198"/>
                  </a:cubicBezTo>
                  <a:cubicBezTo>
                    <a:pt x="198" y="198"/>
                    <a:pt x="198" y="198"/>
                    <a:pt x="198" y="198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13"/>
                    <a:pt x="212" y="99"/>
                    <a:pt x="226" y="99"/>
                  </a:cubicBezTo>
                  <a:cubicBezTo>
                    <a:pt x="247" y="99"/>
                    <a:pt x="254" y="113"/>
                    <a:pt x="254" y="127"/>
                  </a:cubicBezTo>
                  <a:cubicBezTo>
                    <a:pt x="254" y="198"/>
                    <a:pt x="254" y="198"/>
                    <a:pt x="254" y="198"/>
                  </a:cubicBezTo>
                  <a:cubicBezTo>
                    <a:pt x="325" y="198"/>
                    <a:pt x="325" y="198"/>
                    <a:pt x="325" y="198"/>
                  </a:cubicBezTo>
                  <a:cubicBezTo>
                    <a:pt x="339" y="198"/>
                    <a:pt x="353" y="205"/>
                    <a:pt x="353" y="226"/>
                  </a:cubicBezTo>
                  <a:cubicBezTo>
                    <a:pt x="353" y="241"/>
                    <a:pt x="339" y="255"/>
                    <a:pt x="325" y="25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056438" y="1700213"/>
            <a:ext cx="576262" cy="576262"/>
            <a:chOff x="5436096" y="1274820"/>
            <a:chExt cx="432833" cy="432834"/>
          </a:xfrm>
        </p:grpSpPr>
        <p:sp>
          <p:nvSpPr>
            <p:cNvPr id="25" name="椭圆 16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/>
              <a:endParaRPr lang="zh-CN" altLang="en-US" sz="100" strike="noStrike" noProof="1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448" name="Freeform 16"/>
            <p:cNvSpPr/>
            <p:nvPr/>
          </p:nvSpPr>
          <p:spPr>
            <a:xfrm>
              <a:off x="5554420" y="1377705"/>
              <a:ext cx="196183" cy="2270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48851720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48851720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</a:cxnLst>
              <a:pathLst>
                <a:path w="475" h="552">
                  <a:moveTo>
                    <a:pt x="446" y="551"/>
                  </a:moveTo>
                  <a:lnTo>
                    <a:pt x="446" y="551"/>
                  </a:lnTo>
                  <a:cubicBezTo>
                    <a:pt x="417" y="551"/>
                    <a:pt x="417" y="551"/>
                    <a:pt x="417" y="551"/>
                  </a:cubicBezTo>
                  <a:cubicBezTo>
                    <a:pt x="417" y="0"/>
                    <a:pt x="417" y="0"/>
                    <a:pt x="417" y="0"/>
                  </a:cubicBezTo>
                  <a:cubicBezTo>
                    <a:pt x="446" y="0"/>
                    <a:pt x="446" y="0"/>
                    <a:pt x="446" y="0"/>
                  </a:cubicBezTo>
                  <a:cubicBezTo>
                    <a:pt x="460" y="0"/>
                    <a:pt x="474" y="14"/>
                    <a:pt x="474" y="28"/>
                  </a:cubicBezTo>
                  <a:cubicBezTo>
                    <a:pt x="474" y="523"/>
                    <a:pt x="474" y="523"/>
                    <a:pt x="474" y="523"/>
                  </a:cubicBezTo>
                  <a:cubicBezTo>
                    <a:pt x="474" y="537"/>
                    <a:pt x="460" y="551"/>
                    <a:pt x="446" y="551"/>
                  </a:cubicBezTo>
                  <a:close/>
                  <a:moveTo>
                    <a:pt x="57" y="523"/>
                  </a:moveTo>
                  <a:lnTo>
                    <a:pt x="57" y="523"/>
                  </a:lnTo>
                  <a:cubicBezTo>
                    <a:pt x="57" y="495"/>
                    <a:pt x="57" y="495"/>
                    <a:pt x="57" y="495"/>
                  </a:cubicBezTo>
                  <a:cubicBezTo>
                    <a:pt x="106" y="495"/>
                    <a:pt x="106" y="495"/>
                    <a:pt x="106" y="495"/>
                  </a:cubicBezTo>
                  <a:cubicBezTo>
                    <a:pt x="135" y="495"/>
                    <a:pt x="163" y="466"/>
                    <a:pt x="163" y="438"/>
                  </a:cubicBezTo>
                  <a:cubicBezTo>
                    <a:pt x="163" y="403"/>
                    <a:pt x="135" y="381"/>
                    <a:pt x="106" y="381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57" y="332"/>
                    <a:pt x="57" y="332"/>
                    <a:pt x="57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35" y="332"/>
                    <a:pt x="163" y="304"/>
                    <a:pt x="163" y="275"/>
                  </a:cubicBezTo>
                  <a:cubicBezTo>
                    <a:pt x="163" y="247"/>
                    <a:pt x="135" y="219"/>
                    <a:pt x="106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169"/>
                    <a:pt x="57" y="169"/>
                    <a:pt x="57" y="169"/>
                  </a:cubicBezTo>
                  <a:cubicBezTo>
                    <a:pt x="106" y="169"/>
                    <a:pt x="106" y="169"/>
                    <a:pt x="106" y="169"/>
                  </a:cubicBezTo>
                  <a:cubicBezTo>
                    <a:pt x="135" y="169"/>
                    <a:pt x="163" y="148"/>
                    <a:pt x="163" y="113"/>
                  </a:cubicBezTo>
                  <a:cubicBezTo>
                    <a:pt x="163" y="85"/>
                    <a:pt x="135" y="56"/>
                    <a:pt x="106" y="56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14"/>
                    <a:pt x="71" y="0"/>
                    <a:pt x="85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551"/>
                    <a:pt x="389" y="551"/>
                    <a:pt x="389" y="551"/>
                  </a:cubicBezTo>
                  <a:cubicBezTo>
                    <a:pt x="85" y="551"/>
                    <a:pt x="85" y="551"/>
                    <a:pt x="85" y="551"/>
                  </a:cubicBezTo>
                  <a:cubicBezTo>
                    <a:pt x="71" y="551"/>
                    <a:pt x="57" y="537"/>
                    <a:pt x="57" y="52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35" y="134"/>
                    <a:pt x="120" y="141"/>
                    <a:pt x="106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15" y="141"/>
                    <a:pt x="0" y="134"/>
                    <a:pt x="0" y="113"/>
                  </a:cubicBezTo>
                  <a:cubicBezTo>
                    <a:pt x="0" y="99"/>
                    <a:pt x="15" y="85"/>
                    <a:pt x="29" y="85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20" y="85"/>
                    <a:pt x="135" y="99"/>
                    <a:pt x="135" y="113"/>
                  </a:cubicBezTo>
                  <a:close/>
                  <a:moveTo>
                    <a:pt x="29" y="247"/>
                  </a:moveTo>
                  <a:lnTo>
                    <a:pt x="29" y="247"/>
                  </a:lnTo>
                  <a:cubicBezTo>
                    <a:pt x="106" y="247"/>
                    <a:pt x="106" y="247"/>
                    <a:pt x="106" y="247"/>
                  </a:cubicBezTo>
                  <a:cubicBezTo>
                    <a:pt x="120" y="247"/>
                    <a:pt x="135" y="261"/>
                    <a:pt x="135" y="275"/>
                  </a:cubicBezTo>
                  <a:cubicBezTo>
                    <a:pt x="135" y="290"/>
                    <a:pt x="120" y="304"/>
                    <a:pt x="106" y="304"/>
                  </a:cubicBezTo>
                  <a:cubicBezTo>
                    <a:pt x="29" y="304"/>
                    <a:pt x="29" y="304"/>
                    <a:pt x="29" y="304"/>
                  </a:cubicBezTo>
                  <a:cubicBezTo>
                    <a:pt x="15" y="304"/>
                    <a:pt x="0" y="290"/>
                    <a:pt x="0" y="275"/>
                  </a:cubicBezTo>
                  <a:cubicBezTo>
                    <a:pt x="0" y="261"/>
                    <a:pt x="15" y="247"/>
                    <a:pt x="29" y="247"/>
                  </a:cubicBezTo>
                  <a:close/>
                  <a:moveTo>
                    <a:pt x="29" y="410"/>
                  </a:moveTo>
                  <a:lnTo>
                    <a:pt x="29" y="410"/>
                  </a:lnTo>
                  <a:cubicBezTo>
                    <a:pt x="106" y="410"/>
                    <a:pt x="106" y="410"/>
                    <a:pt x="106" y="410"/>
                  </a:cubicBezTo>
                  <a:cubicBezTo>
                    <a:pt x="120" y="410"/>
                    <a:pt x="135" y="417"/>
                    <a:pt x="135" y="438"/>
                  </a:cubicBezTo>
                  <a:cubicBezTo>
                    <a:pt x="135" y="452"/>
                    <a:pt x="120" y="466"/>
                    <a:pt x="106" y="466"/>
                  </a:cubicBezTo>
                  <a:cubicBezTo>
                    <a:pt x="29" y="466"/>
                    <a:pt x="29" y="466"/>
                    <a:pt x="29" y="466"/>
                  </a:cubicBezTo>
                  <a:cubicBezTo>
                    <a:pt x="15" y="466"/>
                    <a:pt x="0" y="452"/>
                    <a:pt x="0" y="438"/>
                  </a:cubicBezTo>
                  <a:cubicBezTo>
                    <a:pt x="0" y="417"/>
                    <a:pt x="15" y="410"/>
                    <a:pt x="29" y="41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64050" y="1700213"/>
            <a:ext cx="576263" cy="576262"/>
            <a:chOff x="3491880" y="1274820"/>
            <a:chExt cx="432833" cy="432834"/>
          </a:xfrm>
        </p:grpSpPr>
        <p:sp>
          <p:nvSpPr>
            <p:cNvPr id="18450" name="椭圆 16"/>
            <p:cNvSpPr/>
            <p:nvPr/>
          </p:nvSpPr>
          <p:spPr>
            <a:xfrm>
              <a:off x="3491880" y="1274820"/>
              <a:ext cx="432833" cy="43283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51" name="Freeform 75"/>
            <p:cNvSpPr/>
            <p:nvPr/>
          </p:nvSpPr>
          <p:spPr>
            <a:xfrm>
              <a:off x="3583864" y="1385879"/>
              <a:ext cx="248863" cy="2107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10815441" y="0"/>
                </a:cxn>
                <a:cxn ang="0">
                  <a:pos x="0" y="0"/>
                </a:cxn>
                <a:cxn ang="0">
                  <a:pos x="0" y="1508273314"/>
                </a:cxn>
                <a:cxn ang="0">
                  <a:pos x="1510815441" y="0"/>
                </a:cxn>
                <a:cxn ang="0">
                  <a:pos x="0" y="150827331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2" h="510">
                  <a:moveTo>
                    <a:pt x="572" y="509"/>
                  </a:moveTo>
                  <a:lnTo>
                    <a:pt x="572" y="509"/>
                  </a:lnTo>
                  <a:cubicBezTo>
                    <a:pt x="28" y="509"/>
                    <a:pt x="28" y="509"/>
                    <a:pt x="28" y="509"/>
                  </a:cubicBezTo>
                  <a:cubicBezTo>
                    <a:pt x="14" y="509"/>
                    <a:pt x="0" y="502"/>
                    <a:pt x="0" y="4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14" y="0"/>
                    <a:pt x="28" y="0"/>
                  </a:cubicBezTo>
                  <a:cubicBezTo>
                    <a:pt x="42" y="0"/>
                    <a:pt x="56" y="14"/>
                    <a:pt x="56" y="28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56" y="452"/>
                    <a:pt x="56" y="452"/>
                    <a:pt x="56" y="452"/>
                  </a:cubicBezTo>
                  <a:cubicBezTo>
                    <a:pt x="572" y="452"/>
                    <a:pt x="572" y="452"/>
                    <a:pt x="572" y="452"/>
                  </a:cubicBezTo>
                  <a:cubicBezTo>
                    <a:pt x="594" y="452"/>
                    <a:pt x="601" y="467"/>
                    <a:pt x="601" y="481"/>
                  </a:cubicBezTo>
                  <a:cubicBezTo>
                    <a:pt x="601" y="502"/>
                    <a:pt x="594" y="509"/>
                    <a:pt x="572" y="509"/>
                  </a:cubicBezTo>
                  <a:close/>
                  <a:moveTo>
                    <a:pt x="509" y="424"/>
                  </a:moveTo>
                  <a:lnTo>
                    <a:pt x="509" y="424"/>
                  </a:lnTo>
                  <a:cubicBezTo>
                    <a:pt x="452" y="424"/>
                    <a:pt x="452" y="424"/>
                    <a:pt x="452" y="424"/>
                  </a:cubicBezTo>
                  <a:cubicBezTo>
                    <a:pt x="438" y="424"/>
                    <a:pt x="424" y="417"/>
                    <a:pt x="424" y="396"/>
                  </a:cubicBezTo>
                  <a:cubicBezTo>
                    <a:pt x="424" y="198"/>
                    <a:pt x="424" y="198"/>
                    <a:pt x="424" y="198"/>
                  </a:cubicBezTo>
                  <a:cubicBezTo>
                    <a:pt x="424" y="184"/>
                    <a:pt x="438" y="170"/>
                    <a:pt x="452" y="170"/>
                  </a:cubicBezTo>
                  <a:cubicBezTo>
                    <a:pt x="509" y="170"/>
                    <a:pt x="509" y="170"/>
                    <a:pt x="509" y="170"/>
                  </a:cubicBezTo>
                  <a:cubicBezTo>
                    <a:pt x="523" y="170"/>
                    <a:pt x="537" y="184"/>
                    <a:pt x="537" y="198"/>
                  </a:cubicBezTo>
                  <a:cubicBezTo>
                    <a:pt x="537" y="396"/>
                    <a:pt x="537" y="396"/>
                    <a:pt x="537" y="396"/>
                  </a:cubicBezTo>
                  <a:cubicBezTo>
                    <a:pt x="537" y="417"/>
                    <a:pt x="523" y="424"/>
                    <a:pt x="509" y="424"/>
                  </a:cubicBezTo>
                  <a:close/>
                  <a:moveTo>
                    <a:pt x="346" y="424"/>
                  </a:moveTo>
                  <a:lnTo>
                    <a:pt x="346" y="424"/>
                  </a:lnTo>
                  <a:cubicBezTo>
                    <a:pt x="290" y="424"/>
                    <a:pt x="290" y="424"/>
                    <a:pt x="290" y="424"/>
                  </a:cubicBezTo>
                  <a:cubicBezTo>
                    <a:pt x="276" y="424"/>
                    <a:pt x="261" y="417"/>
                    <a:pt x="261" y="396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261" y="71"/>
                    <a:pt x="276" y="57"/>
                    <a:pt x="290" y="57"/>
                  </a:cubicBezTo>
                  <a:cubicBezTo>
                    <a:pt x="346" y="57"/>
                    <a:pt x="346" y="57"/>
                    <a:pt x="346" y="57"/>
                  </a:cubicBezTo>
                  <a:cubicBezTo>
                    <a:pt x="367" y="57"/>
                    <a:pt x="374" y="71"/>
                    <a:pt x="374" y="85"/>
                  </a:cubicBezTo>
                  <a:cubicBezTo>
                    <a:pt x="374" y="396"/>
                    <a:pt x="374" y="396"/>
                    <a:pt x="374" y="396"/>
                  </a:cubicBezTo>
                  <a:cubicBezTo>
                    <a:pt x="374" y="417"/>
                    <a:pt x="367" y="424"/>
                    <a:pt x="346" y="424"/>
                  </a:cubicBezTo>
                  <a:close/>
                  <a:moveTo>
                    <a:pt x="191" y="424"/>
                  </a:moveTo>
                  <a:lnTo>
                    <a:pt x="191" y="424"/>
                  </a:lnTo>
                  <a:cubicBezTo>
                    <a:pt x="134" y="424"/>
                    <a:pt x="134" y="424"/>
                    <a:pt x="134" y="424"/>
                  </a:cubicBezTo>
                  <a:cubicBezTo>
                    <a:pt x="113" y="424"/>
                    <a:pt x="106" y="417"/>
                    <a:pt x="106" y="396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106" y="325"/>
                    <a:pt x="113" y="311"/>
                    <a:pt x="134" y="311"/>
                  </a:cubicBezTo>
                  <a:cubicBezTo>
                    <a:pt x="191" y="311"/>
                    <a:pt x="191" y="311"/>
                    <a:pt x="191" y="311"/>
                  </a:cubicBezTo>
                  <a:cubicBezTo>
                    <a:pt x="205" y="311"/>
                    <a:pt x="219" y="325"/>
                    <a:pt x="219" y="339"/>
                  </a:cubicBezTo>
                  <a:cubicBezTo>
                    <a:pt x="219" y="396"/>
                    <a:pt x="219" y="396"/>
                    <a:pt x="219" y="396"/>
                  </a:cubicBezTo>
                  <a:cubicBezTo>
                    <a:pt x="219" y="417"/>
                    <a:pt x="205" y="424"/>
                    <a:pt x="191" y="4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27650" y="1700213"/>
            <a:ext cx="577850" cy="576262"/>
            <a:chOff x="4139952" y="1274820"/>
            <a:chExt cx="432833" cy="432834"/>
          </a:xfrm>
        </p:grpSpPr>
        <p:sp>
          <p:nvSpPr>
            <p:cNvPr id="18453" name="椭圆 16"/>
            <p:cNvSpPr/>
            <p:nvPr/>
          </p:nvSpPr>
          <p:spPr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3992DB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54" name="Freeform 84"/>
            <p:cNvSpPr/>
            <p:nvPr/>
          </p:nvSpPr>
          <p:spPr>
            <a:xfrm>
              <a:off x="4241546" y="1366806"/>
              <a:ext cx="248863" cy="248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2" h="602">
                  <a:moveTo>
                    <a:pt x="332" y="268"/>
                  </a:moveTo>
                  <a:lnTo>
                    <a:pt x="332" y="268"/>
                  </a:lnTo>
                  <a:cubicBezTo>
                    <a:pt x="332" y="0"/>
                    <a:pt x="332" y="0"/>
                    <a:pt x="332" y="0"/>
                  </a:cubicBezTo>
                  <a:cubicBezTo>
                    <a:pt x="481" y="0"/>
                    <a:pt x="601" y="120"/>
                    <a:pt x="601" y="268"/>
                  </a:cubicBezTo>
                  <a:lnTo>
                    <a:pt x="332" y="268"/>
                  </a:lnTo>
                  <a:close/>
                  <a:moveTo>
                    <a:pt x="276" y="601"/>
                  </a:moveTo>
                  <a:lnTo>
                    <a:pt x="276" y="601"/>
                  </a:lnTo>
                  <a:cubicBezTo>
                    <a:pt x="120" y="601"/>
                    <a:pt x="0" y="480"/>
                    <a:pt x="0" y="325"/>
                  </a:cubicBezTo>
                  <a:cubicBezTo>
                    <a:pt x="0" y="176"/>
                    <a:pt x="120" y="56"/>
                    <a:pt x="276" y="56"/>
                  </a:cubicBezTo>
                  <a:cubicBezTo>
                    <a:pt x="276" y="325"/>
                    <a:pt x="276" y="325"/>
                    <a:pt x="276" y="325"/>
                  </a:cubicBezTo>
                  <a:cubicBezTo>
                    <a:pt x="544" y="325"/>
                    <a:pt x="544" y="325"/>
                    <a:pt x="544" y="325"/>
                  </a:cubicBezTo>
                  <a:cubicBezTo>
                    <a:pt x="544" y="480"/>
                    <a:pt x="424" y="601"/>
                    <a:pt x="276" y="60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4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220710" y="4016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7500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379413" y="60356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矩形 5"/>
          <p:cNvSpPr/>
          <p:nvPr/>
        </p:nvSpPr>
        <p:spPr>
          <a:xfrm>
            <a:off x="2205038" y="75755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89249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ECB019B1-382A-4266-B25C-5B523AA43C14-1" descr="C:/Users/wj/AppData/Local/Temp/wpp.zTuKZz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318"/>
            <a:ext cx="12011660" cy="6857365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1" name="直接连接符 10"/>
          <p:cNvCxnSpPr/>
          <p:nvPr/>
        </p:nvCxnSpPr>
        <p:spPr>
          <a:xfrm flipH="1">
            <a:off x="3556000" y="5062538"/>
            <a:ext cx="17557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311775" y="5062538"/>
            <a:ext cx="17557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rot="16200000" flipV="1">
            <a:off x="4433094" y="4183856"/>
            <a:ext cx="175736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rot="2700000" flipH="1">
            <a:off x="3813175" y="4441825"/>
            <a:ext cx="17557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rot="18900000">
            <a:off x="5054600" y="4441825"/>
            <a:ext cx="17557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2354263" y="4514850"/>
            <a:ext cx="1066800" cy="10842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7" name="TextBox 16"/>
          <p:cNvSpPr txBox="1"/>
          <p:nvPr/>
        </p:nvSpPr>
        <p:spPr>
          <a:xfrm>
            <a:off x="2444433" y="4832033"/>
            <a:ext cx="890587" cy="480695"/>
          </a:xfrm>
          <a:prstGeom prst="rect">
            <a:avLst/>
          </a:prstGeom>
          <a:noFill/>
          <a:ln w="9525">
            <a:noFill/>
          </a:ln>
        </p:spPr>
        <p:txBody>
          <a:bodyPr wrap="square" lIns="112274" tIns="56136" rIns="112274" bIns="56136" anchor="t" anchorCtr="0">
            <a:spAutoFit/>
          </a:bodyPr>
          <a:p>
            <a:pPr algn="ctr" eaLnBrk="0" hangingPunct="0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187825" y="3752850"/>
            <a:ext cx="2236788" cy="2947988"/>
            <a:chOff x="3815003" y="3087488"/>
            <a:chExt cx="2237712" cy="2948289"/>
          </a:xfrm>
        </p:grpSpPr>
        <p:sp>
          <p:nvSpPr>
            <p:cNvPr id="19" name="椭圆 18"/>
            <p:cNvSpPr/>
            <p:nvPr/>
          </p:nvSpPr>
          <p:spPr>
            <a:xfrm>
              <a:off x="3993415" y="3271064"/>
              <a:ext cx="1872208" cy="187220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grpSp>
          <p:nvGrpSpPr>
            <p:cNvPr id="16394" name="组合 19"/>
            <p:cNvGrpSpPr/>
            <p:nvPr/>
          </p:nvGrpSpPr>
          <p:grpSpPr>
            <a:xfrm>
              <a:off x="3815003" y="3087488"/>
              <a:ext cx="2237712" cy="2948289"/>
              <a:chOff x="3692888" y="2889538"/>
              <a:chExt cx="2473262" cy="3258636"/>
            </a:xfrm>
          </p:grpSpPr>
          <p:sp>
            <p:nvSpPr>
              <p:cNvPr id="21" name="椭圆 4"/>
              <p:cNvSpPr/>
              <p:nvPr/>
            </p:nvSpPr>
            <p:spPr>
              <a:xfrm>
                <a:off x="3692888" y="2889538"/>
                <a:ext cx="2473262" cy="2473262"/>
              </a:xfrm>
              <a:custGeom>
                <a:avLst/>
                <a:gdLst/>
                <a:ahLst/>
                <a:cxnLst/>
                <a:rect l="l" t="t" r="r" b="b"/>
                <a:pathLst>
                  <a:path w="2473262" h="2473262">
                    <a:moveTo>
                      <a:pt x="1236631" y="235688"/>
                    </a:moveTo>
                    <a:cubicBezTo>
                      <a:pt x="683825" y="235688"/>
                      <a:pt x="235688" y="683825"/>
                      <a:pt x="235688" y="1236631"/>
                    </a:cubicBezTo>
                    <a:cubicBezTo>
                      <a:pt x="235688" y="1789437"/>
                      <a:pt x="683825" y="2237574"/>
                      <a:pt x="1236631" y="2237574"/>
                    </a:cubicBezTo>
                    <a:cubicBezTo>
                      <a:pt x="1789437" y="2237574"/>
                      <a:pt x="2237574" y="1789437"/>
                      <a:pt x="2237574" y="1236631"/>
                    </a:cubicBezTo>
                    <a:cubicBezTo>
                      <a:pt x="2237574" y="683825"/>
                      <a:pt x="1789437" y="235688"/>
                      <a:pt x="1236631" y="235688"/>
                    </a:cubicBezTo>
                    <a:close/>
                    <a:moveTo>
                      <a:pt x="1236631" y="0"/>
                    </a:moveTo>
                    <a:cubicBezTo>
                      <a:pt x="1919603" y="0"/>
                      <a:pt x="2473262" y="553659"/>
                      <a:pt x="2473262" y="1236631"/>
                    </a:cubicBezTo>
                    <a:cubicBezTo>
                      <a:pt x="2473262" y="1919603"/>
                      <a:pt x="1919603" y="2473262"/>
                      <a:pt x="1236631" y="2473262"/>
                    </a:cubicBezTo>
                    <a:cubicBezTo>
                      <a:pt x="553659" y="2473262"/>
                      <a:pt x="0" y="1919603"/>
                      <a:pt x="0" y="1236631"/>
                    </a:cubicBezTo>
                    <a:cubicBezTo>
                      <a:pt x="0" y="553659"/>
                      <a:pt x="553659" y="0"/>
                      <a:pt x="12366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4710544" y="5261738"/>
                <a:ext cx="437950" cy="886436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/>
              </a:p>
            </p:txBody>
          </p:sp>
        </p:grpSp>
      </p:grpSp>
      <p:sp>
        <p:nvSpPr>
          <p:cNvPr id="23" name="Rectangle 11"/>
          <p:cNvSpPr/>
          <p:nvPr/>
        </p:nvSpPr>
        <p:spPr>
          <a:xfrm>
            <a:off x="4576763" y="4675188"/>
            <a:ext cx="14636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 eaLnBrk="0" hangingPunct="0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读写共生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014663" y="2797175"/>
            <a:ext cx="1066800" cy="10842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5" name="椭圆 24"/>
          <p:cNvSpPr/>
          <p:nvPr/>
        </p:nvSpPr>
        <p:spPr>
          <a:xfrm>
            <a:off x="4787900" y="2144713"/>
            <a:ext cx="1068388" cy="10842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p>
            <a:pPr algn="ctr" fontAlgn="base"/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/>
            <a:endParaRPr lang="zh-CN" altLang="en-US" sz="2400" b="1" strike="noStrike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386513" y="2797175"/>
            <a:ext cx="1066800" cy="10842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6" name="椭圆 35"/>
          <p:cNvSpPr/>
          <p:nvPr/>
        </p:nvSpPr>
        <p:spPr>
          <a:xfrm>
            <a:off x="7191375" y="4514850"/>
            <a:ext cx="1066800" cy="10842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7" name="TextBox 36"/>
          <p:cNvSpPr txBox="1"/>
          <p:nvPr/>
        </p:nvSpPr>
        <p:spPr>
          <a:xfrm>
            <a:off x="3011805" y="3084195"/>
            <a:ext cx="1064895" cy="480695"/>
          </a:xfrm>
          <a:prstGeom prst="rect">
            <a:avLst/>
          </a:prstGeom>
          <a:noFill/>
          <a:ln w="9525">
            <a:noFill/>
          </a:ln>
        </p:spPr>
        <p:txBody>
          <a:bodyPr wrap="square" lIns="112274" tIns="56136" rIns="112274" bIns="56136" anchor="t" anchorCtr="0">
            <a:spAutoFit/>
          </a:bodyPr>
          <a:p>
            <a:pPr algn="ctr" eaLnBrk="0" hangingPunct="0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调查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02200" y="2395220"/>
            <a:ext cx="890588" cy="480695"/>
          </a:xfrm>
          <a:prstGeom prst="rect">
            <a:avLst/>
          </a:prstGeom>
          <a:noFill/>
          <a:ln w="9525">
            <a:noFill/>
          </a:ln>
        </p:spPr>
        <p:txBody>
          <a:bodyPr wrap="square" lIns="112274" tIns="56136" rIns="112274" bIns="56136" anchor="t" anchorCtr="0">
            <a:spAutoFit/>
          </a:bodyPr>
          <a:p>
            <a:pPr algn="ctr" eaLnBrk="0" hangingPunct="0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21450" y="3114358"/>
            <a:ext cx="890588" cy="480695"/>
          </a:xfrm>
          <a:prstGeom prst="rect">
            <a:avLst/>
          </a:prstGeom>
          <a:noFill/>
          <a:ln w="9525">
            <a:noFill/>
          </a:ln>
        </p:spPr>
        <p:txBody>
          <a:bodyPr wrap="square" lIns="112274" tIns="56136" rIns="112274" bIns="56136" anchor="t" anchorCtr="0">
            <a:spAutoFit/>
          </a:bodyPr>
          <a:p>
            <a:pPr algn="ctr" eaLnBrk="0" hangingPunct="0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86625" y="4832033"/>
            <a:ext cx="890588" cy="480695"/>
          </a:xfrm>
          <a:prstGeom prst="rect">
            <a:avLst/>
          </a:prstGeom>
          <a:noFill/>
          <a:ln w="9525">
            <a:noFill/>
          </a:ln>
        </p:spPr>
        <p:txBody>
          <a:bodyPr wrap="square" lIns="112274" tIns="56136" rIns="112274" bIns="56136" anchor="t" anchorCtr="0">
            <a:spAutoFit/>
          </a:bodyPr>
          <a:p>
            <a:pPr algn="ctr" eaLnBrk="0" hangingPunct="0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行动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8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9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H="1">
            <a:off x="9545638" y="1410653"/>
            <a:ext cx="28575" cy="5545138"/>
          </a:xfrm>
          <a:prstGeom prst="line">
            <a:avLst/>
          </a:prstGeom>
          <a:ln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/>
      <p:bldP spid="23" grpId="0"/>
      <p:bldP spid="24" grpId="0" bldLvl="0" animBg="1"/>
      <p:bldP spid="25" grpId="0" bldLvl="0" animBg="1"/>
      <p:bldP spid="35" grpId="0" bldLvl="0" animBg="1"/>
      <p:bldP spid="36" grpId="0" bldLvl="0" animBg="1"/>
      <p:bldP spid="37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历程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84860" y="1529080"/>
            <a:ext cx="675132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2019</a:t>
            </a:r>
            <a:r>
              <a:rPr lang="zh-CN" altLang="en-US" sz="2400"/>
              <a:t>年</a:t>
            </a:r>
            <a:r>
              <a:rPr lang="en-US" altLang="zh-CN" sz="2400"/>
              <a:t>1</a:t>
            </a:r>
            <a:r>
              <a:rPr lang="zh-CN" altLang="en-US" sz="2400"/>
              <a:t>月</a:t>
            </a:r>
            <a:r>
              <a:rPr lang="en-US" altLang="zh-CN" sz="2400"/>
              <a:t>—2020</a:t>
            </a:r>
            <a:r>
              <a:rPr lang="zh-CN" altLang="en-US" sz="2400"/>
              <a:t>年</a:t>
            </a:r>
            <a:r>
              <a:rPr lang="en-US" altLang="zh-CN" sz="2400"/>
              <a:t>3</a:t>
            </a:r>
            <a:r>
              <a:rPr lang="zh-CN" altLang="en-US" sz="2400"/>
              <a:t>月</a:t>
            </a:r>
            <a:endParaRPr lang="zh-CN" altLang="en-US" sz="2400"/>
          </a:p>
          <a:p>
            <a:r>
              <a:rPr lang="zh-CN" altLang="en-US" sz="2400"/>
              <a:t>（1）确定组员，成立课题组。采用学术沙龙等形式，邀请专家莅临指导，交流学习国内外有关“阅读”与“写作”的研究观点。根据所教年级学生特点以及组员自身特长，选择研究方向，确定部署研究细目内容，制定研究计划及分工。</a:t>
            </a:r>
            <a:endParaRPr lang="zh-CN" altLang="en-US" sz="2400"/>
          </a:p>
          <a:p>
            <a:r>
              <a:rPr lang="zh-CN" altLang="en-US" sz="2400"/>
              <a:t>（2）进行初期学习和研究，并完成课题申报。</a:t>
            </a:r>
            <a:endParaRPr lang="zh-CN" altLang="en-US" sz="2400"/>
          </a:p>
          <a:p>
            <a:r>
              <a:rPr lang="zh-CN" altLang="en-US" sz="2400"/>
              <a:t>（3）2019年12月，课题立项。</a:t>
            </a:r>
            <a:endParaRPr lang="zh-CN" altLang="en-US" sz="2400"/>
          </a:p>
          <a:p>
            <a:r>
              <a:rPr lang="zh-CN" altLang="en-US" sz="2400"/>
              <a:t>（</a:t>
            </a:r>
            <a:r>
              <a:rPr lang="en-US" altLang="zh-CN" sz="2400"/>
              <a:t>4</a:t>
            </a:r>
            <a:r>
              <a:rPr lang="zh-CN" altLang="en-US" sz="2400"/>
              <a:t>）</a:t>
            </a:r>
            <a:r>
              <a:rPr lang="en-US" altLang="zh-CN" sz="2400"/>
              <a:t>2020</a:t>
            </a:r>
            <a:r>
              <a:rPr lang="zh-CN" altLang="en-US" sz="2400"/>
              <a:t>年</a:t>
            </a:r>
            <a:r>
              <a:rPr lang="en-US" altLang="zh-CN" sz="2400"/>
              <a:t>7</a:t>
            </a:r>
            <a:r>
              <a:rPr lang="zh-CN" altLang="en-US" sz="2400"/>
              <a:t>月，根据进一步研究，变更课题为“高中语文统编新教材‘读写共生’教学策略研究”，并进行变更后的第一次学术沙龙，课题组成员在专家老师的指导下进一步对本课题“读”与“写”的关系做了初步的交流，并对课题中的关键概念形成了进一步的认识。</a:t>
            </a:r>
            <a:endParaRPr lang="zh-CN" altLang="en-US" sz="240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0340" y="1541780"/>
            <a:ext cx="3375660" cy="25317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340" y="4105910"/>
            <a:ext cx="3375660" cy="2475865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29615" y="1541780"/>
            <a:ext cx="725868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2020年1月—2020年3月，开展“读写共生”理论学习研讨会，搜集、整理有关“阅读”与“写作”内在关系的最新理论资料，组织成员学习交流，对“读”与“写”二者关系形成了比较明晰的判断。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>
                <a:sym typeface="+mn-ea"/>
              </a:rPr>
              <a:t>2020年4月20日，开展“高中语文统编新教材‘读写共生’教学策略研究第二次学术沙龙，进一步明确研究内容和研究重点：学生的阅读写作学情分析以及教师的教法分析。</a:t>
            </a:r>
            <a:endParaRPr lang="zh-CN" altLang="en-US" sz="2400"/>
          </a:p>
          <a:p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3370" y="1684655"/>
            <a:ext cx="4119880" cy="38963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050" y="4519930"/>
            <a:ext cx="3753485" cy="2238375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79730" y="1224280"/>
            <a:ext cx="742378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endParaRPr lang="zh-CN" altLang="en-US" sz="2400"/>
          </a:p>
          <a:p>
            <a:pPr algn="l"/>
            <a:r>
              <a:rPr lang="en-US" altLang="zh-CN" sz="2400"/>
              <a:t>2020</a:t>
            </a:r>
            <a:r>
              <a:rPr lang="zh-CN" altLang="en-US" sz="2400"/>
              <a:t>年</a:t>
            </a:r>
            <a:r>
              <a:rPr lang="en-US" altLang="zh-CN" sz="2400"/>
              <a:t>7</a:t>
            </a:r>
            <a:r>
              <a:rPr lang="zh-CN" altLang="en-US" sz="2400"/>
              <a:t>月，高中语文统编版新教材在高一年级使用。课题组进一步研究统编版新教材特点，并结合实践展开统编新教材</a:t>
            </a:r>
            <a:r>
              <a:rPr lang="en-US" altLang="zh-CN" sz="2400"/>
              <a:t>“</a:t>
            </a:r>
            <a:r>
              <a:rPr lang="zh-CN" altLang="en-US" sz="2400"/>
              <a:t>读写共生</a:t>
            </a:r>
            <a:r>
              <a:rPr lang="en-US" altLang="zh-CN" sz="2400"/>
              <a:t>”</a:t>
            </a:r>
            <a:r>
              <a:rPr lang="zh-CN" altLang="en-US" sz="2400"/>
              <a:t>教学策略的研究。</a:t>
            </a:r>
            <a:endParaRPr lang="zh-CN" altLang="en-US" sz="2400"/>
          </a:p>
          <a:p>
            <a:pPr algn="l"/>
            <a:endParaRPr lang="zh-CN" altLang="en-US" sz="2400"/>
          </a:p>
          <a:p>
            <a:pPr algn="l"/>
            <a:r>
              <a:rPr lang="zh-CN" altLang="en-US" sz="2400"/>
              <a:t> </a:t>
            </a:r>
            <a:r>
              <a:rPr lang="en-US" altLang="zh-CN" sz="2400"/>
              <a:t>2020</a:t>
            </a:r>
            <a:r>
              <a:rPr lang="zh-CN" altLang="en-US" sz="2400"/>
              <a:t>年，由王静老师领衔、课题组参与的</a:t>
            </a:r>
            <a:r>
              <a:rPr lang="en-US" altLang="zh-CN" sz="2400">
                <a:solidFill>
                  <a:srgbClr val="FF0000"/>
                </a:solidFill>
              </a:rPr>
              <a:t> “</a:t>
            </a:r>
            <a:r>
              <a:rPr lang="zh-CN" altLang="en-US" sz="2400">
                <a:solidFill>
                  <a:srgbClr val="FF0000"/>
                </a:solidFill>
              </a:rPr>
              <a:t>思享</a:t>
            </a:r>
            <a:r>
              <a:rPr lang="en-US" altLang="zh-CN" sz="2400">
                <a:solidFill>
                  <a:srgbClr val="FF0000"/>
                </a:solidFill>
              </a:rPr>
              <a:t>”</a:t>
            </a:r>
            <a:r>
              <a:rPr lang="zh-CN" altLang="en-US" sz="2400">
                <a:solidFill>
                  <a:srgbClr val="FF0000"/>
                </a:solidFill>
              </a:rPr>
              <a:t>语文写作教学名师工作室</a:t>
            </a:r>
            <a:r>
              <a:rPr lang="zh-CN" altLang="en-US" sz="2400"/>
              <a:t>成立，为本课题组深入开展课题研究提供了重要平台。</a:t>
            </a:r>
            <a:endParaRPr lang="zh-CN" altLang="en-US" sz="2400"/>
          </a:p>
          <a:p>
            <a:pPr algn="l"/>
            <a:endParaRPr lang="zh-CN" altLang="en-US" sz="2400"/>
          </a:p>
          <a:p>
            <a:pPr algn="l"/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4365" y="1471930"/>
            <a:ext cx="3469005" cy="26041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480" y="4376420"/>
            <a:ext cx="4581525" cy="22472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" y="4344670"/>
            <a:ext cx="2985770" cy="22390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490" y="4344670"/>
            <a:ext cx="2985135" cy="2239010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历程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67335" y="1513840"/>
            <a:ext cx="237744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000"/>
              <a:t>2020</a:t>
            </a:r>
            <a:r>
              <a:rPr lang="zh-CN" altLang="en-US" sz="2000"/>
              <a:t>年</a:t>
            </a:r>
            <a:r>
              <a:rPr lang="en-US" altLang="zh-CN" sz="2000"/>
              <a:t>9</a:t>
            </a:r>
            <a:r>
              <a:rPr lang="zh-CN" altLang="en-US" sz="2000"/>
              <a:t>月至今，课题组以</a:t>
            </a:r>
            <a:r>
              <a:rPr lang="en-US" altLang="zh-CN" sz="2000"/>
              <a:t>“</a:t>
            </a:r>
            <a:r>
              <a:rPr lang="zh-CN" altLang="en-US" sz="2000"/>
              <a:t>高中语文统编新教材</a:t>
            </a:r>
            <a:r>
              <a:rPr lang="en-US" altLang="zh-CN" sz="2000"/>
              <a:t>“</a:t>
            </a:r>
            <a:r>
              <a:rPr lang="zh-CN" altLang="en-US" sz="2000"/>
              <a:t>读写共生</a:t>
            </a:r>
            <a:r>
              <a:rPr lang="en-US" altLang="zh-CN" sz="2000"/>
              <a:t>”</a:t>
            </a:r>
            <a:r>
              <a:rPr lang="zh-CN" altLang="en-US" sz="2000"/>
              <a:t>教学策略</a:t>
            </a:r>
            <a:r>
              <a:rPr lang="en-US" altLang="zh-CN" sz="2000"/>
              <a:t>”</a:t>
            </a:r>
            <a:r>
              <a:rPr lang="zh-CN" altLang="en-US" sz="2000"/>
              <a:t>为中心，开设大量研究课、观摩课、市级公开课、讲座等。</a:t>
            </a:r>
            <a:endParaRPr lang="zh-CN" altLang="en-US" sz="2000"/>
          </a:p>
          <a:p>
            <a:pPr algn="l"/>
            <a:endParaRPr lang="zh-CN" altLang="en-US" sz="2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7455" y="1541780"/>
            <a:ext cx="3435350" cy="22904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065" y="3937000"/>
            <a:ext cx="3027045" cy="25558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305" y="1546860"/>
            <a:ext cx="3046730" cy="22847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4625" y="3856355"/>
            <a:ext cx="2245360" cy="26365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145" y="3915410"/>
            <a:ext cx="3332480" cy="25539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9550" y="1541780"/>
            <a:ext cx="3046095" cy="4927600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Text Placeholder 4"/>
          <p:cNvSpPr txBox="1"/>
          <p:nvPr/>
        </p:nvSpPr>
        <p:spPr>
          <a:xfrm>
            <a:off x="1860550" y="1112838"/>
            <a:ext cx="2255838" cy="4953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3200" b="1">
                <a:solidFill>
                  <a:srgbClr val="B97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r>
              <a:rPr lang="en-US" altLang="zh-CN" sz="3200" b="1">
                <a:solidFill>
                  <a:srgbClr val="B97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/Contents</a:t>
            </a:r>
            <a:endParaRPr lang="en-US" altLang="zh-CN" b="1" dirty="0">
              <a:solidFill>
                <a:srgbClr val="B97C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1979613" y="1744663"/>
            <a:ext cx="765016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3579813" y="2105025"/>
            <a:ext cx="895350" cy="522288"/>
            <a:chOff x="2215144" y="927951"/>
            <a:chExt cx="1244730" cy="959254"/>
          </a:xfrm>
        </p:grpSpPr>
        <p:sp>
          <p:nvSpPr>
            <p:cNvPr id="46" name="平行四边形 4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400" strike="noStrike" noProof="1">
                <a:latin typeface="Impact" panose="020B0806030902050204" pitchFamily="34" charset="0"/>
              </a:endParaRPr>
            </a:p>
          </p:txBody>
        </p:sp>
        <p:sp>
          <p:nvSpPr>
            <p:cNvPr id="10245" name="文本框 9"/>
            <p:cNvSpPr txBox="1"/>
            <p:nvPr/>
          </p:nvSpPr>
          <p:spPr>
            <a:xfrm>
              <a:off x="2393075" y="927951"/>
              <a:ext cx="1066799" cy="9592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eaLnBrk="0" hangingPunct="0"/>
              <a:r>
                <a:rPr lang="en-US" altLang="zh-CN" sz="280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579813" y="2784475"/>
            <a:ext cx="895350" cy="523875"/>
            <a:chOff x="2215144" y="1952311"/>
            <a:chExt cx="1244730" cy="959257"/>
          </a:xfrm>
        </p:grpSpPr>
        <p:sp>
          <p:nvSpPr>
            <p:cNvPr id="49" name="平行四边形 48"/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400" strike="noStrike" noProof="1">
                <a:latin typeface="Impact" panose="020B0806030902050204" pitchFamily="34" charset="0"/>
              </a:endParaRPr>
            </a:p>
          </p:txBody>
        </p:sp>
        <p:sp>
          <p:nvSpPr>
            <p:cNvPr id="10248" name="文本框 10"/>
            <p:cNvSpPr txBox="1"/>
            <p:nvPr/>
          </p:nvSpPr>
          <p:spPr>
            <a:xfrm>
              <a:off x="2393075" y="1952311"/>
              <a:ext cx="1066799" cy="9592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eaLnBrk="0" hangingPunct="0"/>
              <a:r>
                <a:rPr lang="en-US" altLang="zh-CN" sz="280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579813" y="3486150"/>
            <a:ext cx="895350" cy="523875"/>
            <a:chOff x="2215144" y="3018134"/>
            <a:chExt cx="1244730" cy="959255"/>
          </a:xfrm>
        </p:grpSpPr>
        <p:sp>
          <p:nvSpPr>
            <p:cNvPr id="52" name="平行四边形 51"/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400" strike="noStrike" noProof="1">
                <a:latin typeface="Impact" panose="020B0806030902050204" pitchFamily="34" charset="0"/>
              </a:endParaRPr>
            </a:p>
          </p:txBody>
        </p:sp>
        <p:sp>
          <p:nvSpPr>
            <p:cNvPr id="10251" name="文本框 11"/>
            <p:cNvSpPr txBox="1"/>
            <p:nvPr/>
          </p:nvSpPr>
          <p:spPr>
            <a:xfrm>
              <a:off x="2393075" y="3018134"/>
              <a:ext cx="1066799" cy="9592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eaLnBrk="0" hangingPunct="0"/>
              <a:r>
                <a:rPr lang="en-US" altLang="zh-CN" sz="280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579813" y="4168775"/>
            <a:ext cx="895350" cy="523875"/>
            <a:chOff x="2215144" y="4047039"/>
            <a:chExt cx="1244730" cy="959256"/>
          </a:xfrm>
        </p:grpSpPr>
        <p:sp>
          <p:nvSpPr>
            <p:cNvPr id="55" name="平行四边形 54"/>
            <p:cNvSpPr/>
            <p:nvPr/>
          </p:nvSpPr>
          <p:spPr>
            <a:xfrm>
              <a:off x="2215144" y="4135856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400" strike="noStrike" noProof="1">
                <a:latin typeface="Impact" panose="020B0806030902050204" pitchFamily="34" charset="0"/>
              </a:endParaRPr>
            </a:p>
          </p:txBody>
        </p:sp>
        <p:sp>
          <p:nvSpPr>
            <p:cNvPr id="10254" name="文本框 12"/>
            <p:cNvSpPr txBox="1"/>
            <p:nvPr/>
          </p:nvSpPr>
          <p:spPr>
            <a:xfrm>
              <a:off x="2393075" y="4047039"/>
              <a:ext cx="1066799" cy="95925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eaLnBrk="0" hangingPunct="0"/>
              <a:r>
                <a:rPr lang="en-US" altLang="zh-CN" sz="280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259263" y="2117725"/>
            <a:ext cx="3857625" cy="460375"/>
            <a:chOff x="4315150" y="953426"/>
            <a:chExt cx="3857250" cy="540057"/>
          </a:xfrm>
        </p:grpSpPr>
        <p:sp>
          <p:nvSpPr>
            <p:cNvPr id="10256" name="矩形 60"/>
            <p:cNvSpPr/>
            <p:nvPr/>
          </p:nvSpPr>
          <p:spPr>
            <a:xfrm>
              <a:off x="4841196" y="1036090"/>
              <a:ext cx="2827147" cy="405229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68580" tIns="34290" rIns="68580" bIns="34290" anchor="t" anchorCtr="0">
              <a:spAutoFit/>
            </a:bodyPr>
            <a:p>
              <a:pPr eaLnBrk="0" hangingPunct="0"/>
              <a:r>
                <a:rPr lang="zh-CN" altLang="en-US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课题研究</a:t>
              </a:r>
              <a:r>
                <a:rPr lang="zh-CN" altLang="en-US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基本情况</a:t>
              </a:r>
              <a:endParaRPr lang="zh-CN" altLang="en-US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fontAlgn="base"/>
              <a:endParaRPr lang="zh-CN" altLang="en-US" sz="1600" b="1" strike="noStrike" noProof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259263" y="2811463"/>
            <a:ext cx="3857625" cy="460375"/>
            <a:chOff x="4315150" y="1647579"/>
            <a:chExt cx="3857250" cy="540057"/>
          </a:xfrm>
        </p:grpSpPr>
        <p:sp>
          <p:nvSpPr>
            <p:cNvPr id="10259" name="矩形 63"/>
            <p:cNvSpPr/>
            <p:nvPr/>
          </p:nvSpPr>
          <p:spPr>
            <a:xfrm>
              <a:off x="4841196" y="1730243"/>
              <a:ext cx="2827147" cy="405229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68580" tIns="34290" rIns="68580" bIns="34290" anchor="t" anchorCtr="0">
              <a:spAutoFit/>
            </a:bodyPr>
            <a:p>
              <a:pPr eaLnBrk="0" hangingPunct="0"/>
              <a:r>
                <a:rPr lang="zh-CN" altLang="en-US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研究过程与</a:t>
              </a:r>
              <a:r>
                <a:rPr lang="zh-CN" altLang="en-US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</a:t>
              </a:r>
              <a:endParaRPr lang="zh-CN" altLang="en-US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平行四边形 64"/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fontAlgn="base"/>
              <a:endParaRPr lang="zh-CN" altLang="en-US" sz="1600" b="1" strike="noStrike" noProof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259263" y="3506788"/>
            <a:ext cx="3857625" cy="458787"/>
            <a:chOff x="4315150" y="2341731"/>
            <a:chExt cx="3857250" cy="540057"/>
          </a:xfrm>
        </p:grpSpPr>
        <p:sp>
          <p:nvSpPr>
            <p:cNvPr id="10262" name="矩形 66"/>
            <p:cNvSpPr/>
            <p:nvPr/>
          </p:nvSpPr>
          <p:spPr>
            <a:xfrm>
              <a:off x="4841514" y="2424702"/>
              <a:ext cx="3218502" cy="406632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68580" tIns="34290" rIns="68580" bIns="34290" anchor="t" anchorCtr="0">
              <a:spAutoFit/>
            </a:bodyPr>
            <a:p>
              <a:pPr eaLnBrk="0" hangingPunct="0"/>
              <a:r>
                <a:rPr lang="zh-CN" altLang="en-US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课题研究重点内</a:t>
              </a:r>
              <a:r>
                <a:rPr lang="zh-CN" altLang="en-US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容</a:t>
              </a:r>
              <a:endParaRPr lang="zh-CN" altLang="en-US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平行四边形 67"/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fontAlgn="base"/>
              <a:endParaRPr lang="zh-CN" altLang="en-US" sz="1600" b="1" strike="noStrike" noProof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259263" y="4200525"/>
            <a:ext cx="3857625" cy="460375"/>
            <a:chOff x="4315150" y="3035884"/>
            <a:chExt cx="3857250" cy="540057"/>
          </a:xfrm>
        </p:grpSpPr>
        <p:sp>
          <p:nvSpPr>
            <p:cNvPr id="10265" name="矩形 69"/>
            <p:cNvSpPr/>
            <p:nvPr/>
          </p:nvSpPr>
          <p:spPr>
            <a:xfrm>
              <a:off x="4841196" y="3118548"/>
              <a:ext cx="2827147" cy="405229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68580" tIns="34290" rIns="68580" bIns="34290" anchor="t" anchorCtr="0">
              <a:spAutoFit/>
            </a:bodyPr>
            <a:p>
              <a:pPr eaLnBrk="0" hangingPunct="0"/>
              <a:r>
                <a:rPr lang="zh-CN" altLang="en-US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课题研究</a:t>
              </a:r>
              <a:r>
                <a:rPr lang="zh-CN" altLang="en-US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初步成果</a:t>
              </a:r>
              <a:endParaRPr lang="zh-CN" altLang="en-US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平行四边形 70"/>
            <p:cNvSpPr/>
            <p:nvPr/>
          </p:nvSpPr>
          <p:spPr>
            <a:xfrm>
              <a:off x="4315150" y="3035884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fontAlgn="base"/>
              <a:endParaRPr lang="zh-CN" altLang="en-US" sz="1600" b="1" strike="noStrike" noProof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196388" y="1176338"/>
            <a:ext cx="433387" cy="431800"/>
            <a:chOff x="6084168" y="1274820"/>
            <a:chExt cx="432048" cy="432834"/>
          </a:xfrm>
        </p:grpSpPr>
        <p:sp>
          <p:nvSpPr>
            <p:cNvPr id="10268" name="椭圆 22"/>
            <p:cNvSpPr/>
            <p:nvPr/>
          </p:nvSpPr>
          <p:spPr>
            <a:xfrm>
              <a:off x="6084168" y="1274820"/>
              <a:ext cx="432048" cy="43283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9" name="Freeform 59"/>
            <p:cNvSpPr/>
            <p:nvPr/>
          </p:nvSpPr>
          <p:spPr>
            <a:xfrm>
              <a:off x="6180302" y="1365898"/>
              <a:ext cx="239780" cy="2506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5682055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581" h="609">
                  <a:moveTo>
                    <a:pt x="566" y="523"/>
                  </a:moveTo>
                  <a:lnTo>
                    <a:pt x="566" y="523"/>
                  </a:lnTo>
                  <a:cubicBezTo>
                    <a:pt x="495" y="594"/>
                    <a:pt x="495" y="594"/>
                    <a:pt x="495" y="594"/>
                  </a:cubicBezTo>
                  <a:cubicBezTo>
                    <a:pt x="488" y="601"/>
                    <a:pt x="481" y="608"/>
                    <a:pt x="474" y="608"/>
                  </a:cubicBezTo>
                  <a:cubicBezTo>
                    <a:pt x="467" y="608"/>
                    <a:pt x="460" y="601"/>
                    <a:pt x="453" y="594"/>
                  </a:cubicBezTo>
                  <a:cubicBezTo>
                    <a:pt x="417" y="558"/>
                    <a:pt x="417" y="558"/>
                    <a:pt x="417" y="558"/>
                  </a:cubicBezTo>
                  <a:cubicBezTo>
                    <a:pt x="410" y="551"/>
                    <a:pt x="410" y="544"/>
                    <a:pt x="410" y="537"/>
                  </a:cubicBezTo>
                  <a:cubicBezTo>
                    <a:pt x="410" y="523"/>
                    <a:pt x="417" y="509"/>
                    <a:pt x="439" y="509"/>
                  </a:cubicBezTo>
                  <a:cubicBezTo>
                    <a:pt x="446" y="509"/>
                    <a:pt x="453" y="516"/>
                    <a:pt x="453" y="523"/>
                  </a:cubicBezTo>
                  <a:cubicBezTo>
                    <a:pt x="474" y="537"/>
                    <a:pt x="474" y="537"/>
                    <a:pt x="474" y="537"/>
                  </a:cubicBezTo>
                  <a:cubicBezTo>
                    <a:pt x="530" y="481"/>
                    <a:pt x="530" y="481"/>
                    <a:pt x="530" y="481"/>
                  </a:cubicBezTo>
                  <a:cubicBezTo>
                    <a:pt x="537" y="474"/>
                    <a:pt x="545" y="474"/>
                    <a:pt x="552" y="474"/>
                  </a:cubicBezTo>
                  <a:cubicBezTo>
                    <a:pt x="566" y="474"/>
                    <a:pt x="580" y="488"/>
                    <a:pt x="580" y="502"/>
                  </a:cubicBezTo>
                  <a:cubicBezTo>
                    <a:pt x="580" y="509"/>
                    <a:pt x="573" y="516"/>
                    <a:pt x="566" y="523"/>
                  </a:cubicBezTo>
                  <a:close/>
                  <a:moveTo>
                    <a:pt x="474" y="495"/>
                  </a:moveTo>
                  <a:lnTo>
                    <a:pt x="474" y="495"/>
                  </a:lnTo>
                  <a:cubicBezTo>
                    <a:pt x="467" y="488"/>
                    <a:pt x="453" y="481"/>
                    <a:pt x="439" y="481"/>
                  </a:cubicBezTo>
                  <a:cubicBezTo>
                    <a:pt x="403" y="481"/>
                    <a:pt x="382" y="509"/>
                    <a:pt x="382" y="537"/>
                  </a:cubicBezTo>
                  <a:cubicBezTo>
                    <a:pt x="382" y="558"/>
                    <a:pt x="389" y="573"/>
                    <a:pt x="396" y="580"/>
                  </a:cubicBezTo>
                  <a:cubicBezTo>
                    <a:pt x="424" y="608"/>
                    <a:pt x="424" y="608"/>
                    <a:pt x="424" y="608"/>
                  </a:cubicBezTo>
                  <a:cubicBezTo>
                    <a:pt x="29" y="608"/>
                    <a:pt x="29" y="608"/>
                    <a:pt x="29" y="608"/>
                  </a:cubicBezTo>
                  <a:cubicBezTo>
                    <a:pt x="15" y="608"/>
                    <a:pt x="0" y="594"/>
                    <a:pt x="0" y="58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1"/>
                    <a:pt x="15" y="56"/>
                    <a:pt x="29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8" y="120"/>
                    <a:pt x="106" y="141"/>
                    <a:pt x="135" y="141"/>
                  </a:cubicBezTo>
                  <a:cubicBezTo>
                    <a:pt x="163" y="141"/>
                    <a:pt x="191" y="120"/>
                    <a:pt x="191" y="85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85"/>
                    <a:pt x="219" y="85"/>
                    <a:pt x="219" y="85"/>
                  </a:cubicBezTo>
                  <a:cubicBezTo>
                    <a:pt x="219" y="120"/>
                    <a:pt x="248" y="141"/>
                    <a:pt x="276" y="141"/>
                  </a:cubicBezTo>
                  <a:cubicBezTo>
                    <a:pt x="304" y="141"/>
                    <a:pt x="333" y="120"/>
                    <a:pt x="333" y="85"/>
                  </a:cubicBezTo>
                  <a:cubicBezTo>
                    <a:pt x="333" y="56"/>
                    <a:pt x="333" y="56"/>
                    <a:pt x="333" y="56"/>
                  </a:cubicBezTo>
                  <a:cubicBezTo>
                    <a:pt x="361" y="56"/>
                    <a:pt x="361" y="56"/>
                    <a:pt x="361" y="56"/>
                  </a:cubicBezTo>
                  <a:cubicBezTo>
                    <a:pt x="361" y="85"/>
                    <a:pt x="361" y="85"/>
                    <a:pt x="361" y="85"/>
                  </a:cubicBezTo>
                  <a:cubicBezTo>
                    <a:pt x="361" y="120"/>
                    <a:pt x="389" y="141"/>
                    <a:pt x="417" y="141"/>
                  </a:cubicBezTo>
                  <a:cubicBezTo>
                    <a:pt x="446" y="141"/>
                    <a:pt x="474" y="120"/>
                    <a:pt x="474" y="85"/>
                  </a:cubicBezTo>
                  <a:cubicBezTo>
                    <a:pt x="474" y="56"/>
                    <a:pt x="474" y="56"/>
                    <a:pt x="474" y="56"/>
                  </a:cubicBezTo>
                  <a:cubicBezTo>
                    <a:pt x="523" y="56"/>
                    <a:pt x="523" y="56"/>
                    <a:pt x="523" y="56"/>
                  </a:cubicBezTo>
                  <a:cubicBezTo>
                    <a:pt x="537" y="56"/>
                    <a:pt x="552" y="71"/>
                    <a:pt x="552" y="85"/>
                  </a:cubicBezTo>
                  <a:cubicBezTo>
                    <a:pt x="552" y="445"/>
                    <a:pt x="552" y="445"/>
                    <a:pt x="552" y="445"/>
                  </a:cubicBezTo>
                  <a:cubicBezTo>
                    <a:pt x="530" y="445"/>
                    <a:pt x="516" y="452"/>
                    <a:pt x="509" y="460"/>
                  </a:cubicBezTo>
                  <a:lnTo>
                    <a:pt x="474" y="495"/>
                  </a:lnTo>
                  <a:close/>
                  <a:moveTo>
                    <a:pt x="78" y="488"/>
                  </a:moveTo>
                  <a:lnTo>
                    <a:pt x="78" y="488"/>
                  </a:lnTo>
                  <a:cubicBezTo>
                    <a:pt x="78" y="502"/>
                    <a:pt x="85" y="509"/>
                    <a:pt x="99" y="509"/>
                  </a:cubicBezTo>
                  <a:cubicBezTo>
                    <a:pt x="283" y="509"/>
                    <a:pt x="283" y="509"/>
                    <a:pt x="283" y="509"/>
                  </a:cubicBezTo>
                  <a:cubicBezTo>
                    <a:pt x="297" y="509"/>
                    <a:pt x="304" y="502"/>
                    <a:pt x="304" y="488"/>
                  </a:cubicBezTo>
                  <a:cubicBezTo>
                    <a:pt x="304" y="474"/>
                    <a:pt x="297" y="467"/>
                    <a:pt x="283" y="467"/>
                  </a:cubicBezTo>
                  <a:cubicBezTo>
                    <a:pt x="99" y="467"/>
                    <a:pt x="99" y="467"/>
                    <a:pt x="99" y="467"/>
                  </a:cubicBezTo>
                  <a:cubicBezTo>
                    <a:pt x="85" y="467"/>
                    <a:pt x="78" y="474"/>
                    <a:pt x="78" y="488"/>
                  </a:cubicBezTo>
                  <a:close/>
                  <a:moveTo>
                    <a:pt x="446" y="219"/>
                  </a:moveTo>
                  <a:lnTo>
                    <a:pt x="446" y="219"/>
                  </a:lnTo>
                  <a:cubicBezTo>
                    <a:pt x="106" y="219"/>
                    <a:pt x="106" y="219"/>
                    <a:pt x="106" y="219"/>
                  </a:cubicBezTo>
                  <a:cubicBezTo>
                    <a:pt x="92" y="219"/>
                    <a:pt x="78" y="233"/>
                    <a:pt x="78" y="247"/>
                  </a:cubicBezTo>
                  <a:cubicBezTo>
                    <a:pt x="78" y="262"/>
                    <a:pt x="92" y="276"/>
                    <a:pt x="106" y="276"/>
                  </a:cubicBezTo>
                  <a:cubicBezTo>
                    <a:pt x="446" y="276"/>
                    <a:pt x="446" y="276"/>
                    <a:pt x="446" y="276"/>
                  </a:cubicBezTo>
                  <a:cubicBezTo>
                    <a:pt x="460" y="276"/>
                    <a:pt x="474" y="262"/>
                    <a:pt x="474" y="247"/>
                  </a:cubicBezTo>
                  <a:cubicBezTo>
                    <a:pt x="474" y="233"/>
                    <a:pt x="460" y="219"/>
                    <a:pt x="446" y="219"/>
                  </a:cubicBezTo>
                  <a:close/>
                  <a:moveTo>
                    <a:pt x="446" y="339"/>
                  </a:moveTo>
                  <a:lnTo>
                    <a:pt x="446" y="339"/>
                  </a:lnTo>
                  <a:cubicBezTo>
                    <a:pt x="276" y="339"/>
                    <a:pt x="276" y="339"/>
                    <a:pt x="276" y="339"/>
                  </a:cubicBezTo>
                  <a:cubicBezTo>
                    <a:pt x="226" y="339"/>
                    <a:pt x="226" y="339"/>
                    <a:pt x="226" y="339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92" y="339"/>
                    <a:pt x="78" y="353"/>
                    <a:pt x="78" y="367"/>
                  </a:cubicBezTo>
                  <a:cubicBezTo>
                    <a:pt x="78" y="389"/>
                    <a:pt x="92" y="396"/>
                    <a:pt x="106" y="396"/>
                  </a:cubicBezTo>
                  <a:cubicBezTo>
                    <a:pt x="226" y="396"/>
                    <a:pt x="226" y="396"/>
                    <a:pt x="226" y="396"/>
                  </a:cubicBezTo>
                  <a:cubicBezTo>
                    <a:pt x="276" y="396"/>
                    <a:pt x="276" y="396"/>
                    <a:pt x="276" y="396"/>
                  </a:cubicBezTo>
                  <a:cubicBezTo>
                    <a:pt x="446" y="396"/>
                    <a:pt x="446" y="396"/>
                    <a:pt x="446" y="396"/>
                  </a:cubicBezTo>
                  <a:cubicBezTo>
                    <a:pt x="460" y="396"/>
                    <a:pt x="474" y="389"/>
                    <a:pt x="474" y="367"/>
                  </a:cubicBezTo>
                  <a:cubicBezTo>
                    <a:pt x="474" y="353"/>
                    <a:pt x="460" y="339"/>
                    <a:pt x="446" y="339"/>
                  </a:cubicBezTo>
                  <a:close/>
                  <a:moveTo>
                    <a:pt x="417" y="113"/>
                  </a:moveTo>
                  <a:lnTo>
                    <a:pt x="417" y="113"/>
                  </a:lnTo>
                  <a:cubicBezTo>
                    <a:pt x="403" y="113"/>
                    <a:pt x="389" y="106"/>
                    <a:pt x="389" y="85"/>
                  </a:cubicBezTo>
                  <a:cubicBezTo>
                    <a:pt x="389" y="28"/>
                    <a:pt x="389" y="28"/>
                    <a:pt x="389" y="28"/>
                  </a:cubicBezTo>
                  <a:cubicBezTo>
                    <a:pt x="389" y="14"/>
                    <a:pt x="403" y="0"/>
                    <a:pt x="417" y="0"/>
                  </a:cubicBezTo>
                  <a:cubicBezTo>
                    <a:pt x="431" y="0"/>
                    <a:pt x="446" y="14"/>
                    <a:pt x="446" y="28"/>
                  </a:cubicBezTo>
                  <a:cubicBezTo>
                    <a:pt x="446" y="85"/>
                    <a:pt x="446" y="85"/>
                    <a:pt x="446" y="85"/>
                  </a:cubicBezTo>
                  <a:cubicBezTo>
                    <a:pt x="446" y="106"/>
                    <a:pt x="431" y="113"/>
                    <a:pt x="417" y="113"/>
                  </a:cubicBezTo>
                  <a:close/>
                  <a:moveTo>
                    <a:pt x="276" y="113"/>
                  </a:moveTo>
                  <a:lnTo>
                    <a:pt x="276" y="113"/>
                  </a:lnTo>
                  <a:cubicBezTo>
                    <a:pt x="262" y="113"/>
                    <a:pt x="248" y="106"/>
                    <a:pt x="248" y="85"/>
                  </a:cubicBezTo>
                  <a:cubicBezTo>
                    <a:pt x="248" y="28"/>
                    <a:pt x="248" y="28"/>
                    <a:pt x="248" y="28"/>
                  </a:cubicBezTo>
                  <a:cubicBezTo>
                    <a:pt x="248" y="14"/>
                    <a:pt x="262" y="0"/>
                    <a:pt x="276" y="0"/>
                  </a:cubicBezTo>
                  <a:cubicBezTo>
                    <a:pt x="290" y="0"/>
                    <a:pt x="304" y="14"/>
                    <a:pt x="304" y="28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106"/>
                    <a:pt x="290" y="113"/>
                    <a:pt x="276" y="11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21" y="113"/>
                    <a:pt x="106" y="106"/>
                    <a:pt x="106" y="85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6" y="14"/>
                    <a:pt x="121" y="0"/>
                    <a:pt x="135" y="0"/>
                  </a:cubicBezTo>
                  <a:cubicBezTo>
                    <a:pt x="149" y="0"/>
                    <a:pt x="163" y="14"/>
                    <a:pt x="163" y="28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3" y="106"/>
                    <a:pt x="149" y="113"/>
                    <a:pt x="135" y="11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900988" y="1176338"/>
            <a:ext cx="431800" cy="431800"/>
            <a:chOff x="4788024" y="1275213"/>
            <a:chExt cx="432048" cy="432048"/>
          </a:xfrm>
        </p:grpSpPr>
        <p:sp>
          <p:nvSpPr>
            <p:cNvPr id="10271" name="椭圆 65"/>
            <p:cNvSpPr/>
            <p:nvPr/>
          </p:nvSpPr>
          <p:spPr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F79600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2" name="Freeform 110"/>
            <p:cNvSpPr/>
            <p:nvPr/>
          </p:nvSpPr>
          <p:spPr>
            <a:xfrm>
              <a:off x="4891102" y="1366806"/>
              <a:ext cx="250679" cy="248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9" h="602">
                  <a:moveTo>
                    <a:pt x="608" y="544"/>
                  </a:moveTo>
                  <a:lnTo>
                    <a:pt x="608" y="544"/>
                  </a:lnTo>
                  <a:cubicBezTo>
                    <a:pt x="608" y="573"/>
                    <a:pt x="579" y="601"/>
                    <a:pt x="551" y="601"/>
                  </a:cubicBezTo>
                  <a:cubicBezTo>
                    <a:pt x="530" y="601"/>
                    <a:pt x="516" y="594"/>
                    <a:pt x="509" y="587"/>
                  </a:cubicBezTo>
                  <a:cubicBezTo>
                    <a:pt x="346" y="417"/>
                    <a:pt x="346" y="417"/>
                    <a:pt x="346" y="417"/>
                  </a:cubicBezTo>
                  <a:cubicBezTo>
                    <a:pt x="311" y="438"/>
                    <a:pt x="269" y="453"/>
                    <a:pt x="226" y="453"/>
                  </a:cubicBezTo>
                  <a:cubicBezTo>
                    <a:pt x="106" y="453"/>
                    <a:pt x="0" y="347"/>
                    <a:pt x="0" y="226"/>
                  </a:cubicBezTo>
                  <a:cubicBezTo>
                    <a:pt x="0" y="99"/>
                    <a:pt x="106" y="0"/>
                    <a:pt x="226" y="0"/>
                  </a:cubicBezTo>
                  <a:cubicBezTo>
                    <a:pt x="353" y="0"/>
                    <a:pt x="452" y="99"/>
                    <a:pt x="452" y="226"/>
                  </a:cubicBezTo>
                  <a:cubicBezTo>
                    <a:pt x="452" y="269"/>
                    <a:pt x="445" y="304"/>
                    <a:pt x="424" y="340"/>
                  </a:cubicBezTo>
                  <a:cubicBezTo>
                    <a:pt x="587" y="502"/>
                    <a:pt x="587" y="502"/>
                    <a:pt x="587" y="502"/>
                  </a:cubicBezTo>
                  <a:cubicBezTo>
                    <a:pt x="601" y="516"/>
                    <a:pt x="608" y="530"/>
                    <a:pt x="608" y="544"/>
                  </a:cubicBezTo>
                  <a:close/>
                  <a:moveTo>
                    <a:pt x="226" y="57"/>
                  </a:moveTo>
                  <a:lnTo>
                    <a:pt x="226" y="57"/>
                  </a:lnTo>
                  <a:cubicBezTo>
                    <a:pt x="134" y="57"/>
                    <a:pt x="56" y="127"/>
                    <a:pt x="56" y="226"/>
                  </a:cubicBezTo>
                  <a:cubicBezTo>
                    <a:pt x="56" y="318"/>
                    <a:pt x="134" y="396"/>
                    <a:pt x="226" y="396"/>
                  </a:cubicBezTo>
                  <a:cubicBezTo>
                    <a:pt x="325" y="396"/>
                    <a:pt x="396" y="318"/>
                    <a:pt x="396" y="226"/>
                  </a:cubicBezTo>
                  <a:cubicBezTo>
                    <a:pt x="396" y="127"/>
                    <a:pt x="325" y="57"/>
                    <a:pt x="226" y="57"/>
                  </a:cubicBezTo>
                  <a:close/>
                  <a:moveTo>
                    <a:pt x="325" y="255"/>
                  </a:moveTo>
                  <a:lnTo>
                    <a:pt x="325" y="255"/>
                  </a:lnTo>
                  <a:cubicBezTo>
                    <a:pt x="254" y="255"/>
                    <a:pt x="254" y="255"/>
                    <a:pt x="254" y="255"/>
                  </a:cubicBezTo>
                  <a:cubicBezTo>
                    <a:pt x="254" y="318"/>
                    <a:pt x="254" y="318"/>
                    <a:pt x="254" y="318"/>
                  </a:cubicBezTo>
                  <a:cubicBezTo>
                    <a:pt x="254" y="333"/>
                    <a:pt x="247" y="347"/>
                    <a:pt x="226" y="347"/>
                  </a:cubicBezTo>
                  <a:cubicBezTo>
                    <a:pt x="212" y="347"/>
                    <a:pt x="198" y="333"/>
                    <a:pt x="198" y="318"/>
                  </a:cubicBezTo>
                  <a:cubicBezTo>
                    <a:pt x="198" y="255"/>
                    <a:pt x="198" y="255"/>
                    <a:pt x="198" y="255"/>
                  </a:cubicBezTo>
                  <a:cubicBezTo>
                    <a:pt x="134" y="255"/>
                    <a:pt x="134" y="255"/>
                    <a:pt x="134" y="255"/>
                  </a:cubicBezTo>
                  <a:cubicBezTo>
                    <a:pt x="120" y="255"/>
                    <a:pt x="106" y="241"/>
                    <a:pt x="106" y="226"/>
                  </a:cubicBezTo>
                  <a:cubicBezTo>
                    <a:pt x="106" y="205"/>
                    <a:pt x="120" y="198"/>
                    <a:pt x="134" y="198"/>
                  </a:cubicBezTo>
                  <a:cubicBezTo>
                    <a:pt x="198" y="198"/>
                    <a:pt x="198" y="198"/>
                    <a:pt x="198" y="198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13"/>
                    <a:pt x="212" y="99"/>
                    <a:pt x="226" y="99"/>
                  </a:cubicBezTo>
                  <a:cubicBezTo>
                    <a:pt x="247" y="99"/>
                    <a:pt x="254" y="113"/>
                    <a:pt x="254" y="127"/>
                  </a:cubicBezTo>
                  <a:cubicBezTo>
                    <a:pt x="254" y="198"/>
                    <a:pt x="254" y="198"/>
                    <a:pt x="254" y="198"/>
                  </a:cubicBezTo>
                  <a:cubicBezTo>
                    <a:pt x="325" y="198"/>
                    <a:pt x="325" y="198"/>
                    <a:pt x="325" y="198"/>
                  </a:cubicBezTo>
                  <a:cubicBezTo>
                    <a:pt x="339" y="198"/>
                    <a:pt x="353" y="205"/>
                    <a:pt x="353" y="226"/>
                  </a:cubicBezTo>
                  <a:cubicBezTo>
                    <a:pt x="353" y="241"/>
                    <a:pt x="339" y="255"/>
                    <a:pt x="325" y="25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548688" y="1176338"/>
            <a:ext cx="433387" cy="431800"/>
            <a:chOff x="5436096" y="1274820"/>
            <a:chExt cx="432833" cy="432834"/>
          </a:xfrm>
        </p:grpSpPr>
        <p:sp>
          <p:nvSpPr>
            <p:cNvPr id="41" name="椭圆 16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/>
              <a:endParaRPr lang="zh-CN" altLang="en-US" strike="noStrike" noProof="1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75" name="Freeform 16"/>
            <p:cNvSpPr/>
            <p:nvPr/>
          </p:nvSpPr>
          <p:spPr>
            <a:xfrm>
              <a:off x="5554420" y="1377705"/>
              <a:ext cx="196183" cy="2270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48851720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48851720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</a:cxnLst>
              <a:pathLst>
                <a:path w="475" h="552">
                  <a:moveTo>
                    <a:pt x="446" y="551"/>
                  </a:moveTo>
                  <a:lnTo>
                    <a:pt x="446" y="551"/>
                  </a:lnTo>
                  <a:cubicBezTo>
                    <a:pt x="417" y="551"/>
                    <a:pt x="417" y="551"/>
                    <a:pt x="417" y="551"/>
                  </a:cubicBezTo>
                  <a:cubicBezTo>
                    <a:pt x="417" y="0"/>
                    <a:pt x="417" y="0"/>
                    <a:pt x="417" y="0"/>
                  </a:cubicBezTo>
                  <a:cubicBezTo>
                    <a:pt x="446" y="0"/>
                    <a:pt x="446" y="0"/>
                    <a:pt x="446" y="0"/>
                  </a:cubicBezTo>
                  <a:cubicBezTo>
                    <a:pt x="460" y="0"/>
                    <a:pt x="474" y="14"/>
                    <a:pt x="474" y="28"/>
                  </a:cubicBezTo>
                  <a:cubicBezTo>
                    <a:pt x="474" y="523"/>
                    <a:pt x="474" y="523"/>
                    <a:pt x="474" y="523"/>
                  </a:cubicBezTo>
                  <a:cubicBezTo>
                    <a:pt x="474" y="537"/>
                    <a:pt x="460" y="551"/>
                    <a:pt x="446" y="551"/>
                  </a:cubicBezTo>
                  <a:close/>
                  <a:moveTo>
                    <a:pt x="57" y="523"/>
                  </a:moveTo>
                  <a:lnTo>
                    <a:pt x="57" y="523"/>
                  </a:lnTo>
                  <a:cubicBezTo>
                    <a:pt x="57" y="495"/>
                    <a:pt x="57" y="495"/>
                    <a:pt x="57" y="495"/>
                  </a:cubicBezTo>
                  <a:cubicBezTo>
                    <a:pt x="106" y="495"/>
                    <a:pt x="106" y="495"/>
                    <a:pt x="106" y="495"/>
                  </a:cubicBezTo>
                  <a:cubicBezTo>
                    <a:pt x="135" y="495"/>
                    <a:pt x="163" y="466"/>
                    <a:pt x="163" y="438"/>
                  </a:cubicBezTo>
                  <a:cubicBezTo>
                    <a:pt x="163" y="403"/>
                    <a:pt x="135" y="381"/>
                    <a:pt x="106" y="381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57" y="332"/>
                    <a:pt x="57" y="332"/>
                    <a:pt x="57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35" y="332"/>
                    <a:pt x="163" y="304"/>
                    <a:pt x="163" y="275"/>
                  </a:cubicBezTo>
                  <a:cubicBezTo>
                    <a:pt x="163" y="247"/>
                    <a:pt x="135" y="219"/>
                    <a:pt x="106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169"/>
                    <a:pt x="57" y="169"/>
                    <a:pt x="57" y="169"/>
                  </a:cubicBezTo>
                  <a:cubicBezTo>
                    <a:pt x="106" y="169"/>
                    <a:pt x="106" y="169"/>
                    <a:pt x="106" y="169"/>
                  </a:cubicBezTo>
                  <a:cubicBezTo>
                    <a:pt x="135" y="169"/>
                    <a:pt x="163" y="148"/>
                    <a:pt x="163" y="113"/>
                  </a:cubicBezTo>
                  <a:cubicBezTo>
                    <a:pt x="163" y="85"/>
                    <a:pt x="135" y="56"/>
                    <a:pt x="106" y="56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14"/>
                    <a:pt x="71" y="0"/>
                    <a:pt x="85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551"/>
                    <a:pt x="389" y="551"/>
                    <a:pt x="389" y="551"/>
                  </a:cubicBezTo>
                  <a:cubicBezTo>
                    <a:pt x="85" y="551"/>
                    <a:pt x="85" y="551"/>
                    <a:pt x="85" y="551"/>
                  </a:cubicBezTo>
                  <a:cubicBezTo>
                    <a:pt x="71" y="551"/>
                    <a:pt x="57" y="537"/>
                    <a:pt x="57" y="52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35" y="134"/>
                    <a:pt x="120" y="141"/>
                    <a:pt x="106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15" y="141"/>
                    <a:pt x="0" y="134"/>
                    <a:pt x="0" y="113"/>
                  </a:cubicBezTo>
                  <a:cubicBezTo>
                    <a:pt x="0" y="99"/>
                    <a:pt x="15" y="85"/>
                    <a:pt x="29" y="85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20" y="85"/>
                    <a:pt x="135" y="99"/>
                    <a:pt x="135" y="113"/>
                  </a:cubicBezTo>
                  <a:close/>
                  <a:moveTo>
                    <a:pt x="29" y="247"/>
                  </a:moveTo>
                  <a:lnTo>
                    <a:pt x="29" y="247"/>
                  </a:lnTo>
                  <a:cubicBezTo>
                    <a:pt x="106" y="247"/>
                    <a:pt x="106" y="247"/>
                    <a:pt x="106" y="247"/>
                  </a:cubicBezTo>
                  <a:cubicBezTo>
                    <a:pt x="120" y="247"/>
                    <a:pt x="135" y="261"/>
                    <a:pt x="135" y="275"/>
                  </a:cubicBezTo>
                  <a:cubicBezTo>
                    <a:pt x="135" y="290"/>
                    <a:pt x="120" y="304"/>
                    <a:pt x="106" y="304"/>
                  </a:cubicBezTo>
                  <a:cubicBezTo>
                    <a:pt x="29" y="304"/>
                    <a:pt x="29" y="304"/>
                    <a:pt x="29" y="304"/>
                  </a:cubicBezTo>
                  <a:cubicBezTo>
                    <a:pt x="15" y="304"/>
                    <a:pt x="0" y="290"/>
                    <a:pt x="0" y="275"/>
                  </a:cubicBezTo>
                  <a:cubicBezTo>
                    <a:pt x="0" y="261"/>
                    <a:pt x="15" y="247"/>
                    <a:pt x="29" y="247"/>
                  </a:cubicBezTo>
                  <a:close/>
                  <a:moveTo>
                    <a:pt x="29" y="410"/>
                  </a:moveTo>
                  <a:lnTo>
                    <a:pt x="29" y="410"/>
                  </a:lnTo>
                  <a:cubicBezTo>
                    <a:pt x="106" y="410"/>
                    <a:pt x="106" y="410"/>
                    <a:pt x="106" y="410"/>
                  </a:cubicBezTo>
                  <a:cubicBezTo>
                    <a:pt x="120" y="410"/>
                    <a:pt x="135" y="417"/>
                    <a:pt x="135" y="438"/>
                  </a:cubicBezTo>
                  <a:cubicBezTo>
                    <a:pt x="135" y="452"/>
                    <a:pt x="120" y="466"/>
                    <a:pt x="106" y="466"/>
                  </a:cubicBezTo>
                  <a:cubicBezTo>
                    <a:pt x="29" y="466"/>
                    <a:pt x="29" y="466"/>
                    <a:pt x="29" y="466"/>
                  </a:cubicBezTo>
                  <a:cubicBezTo>
                    <a:pt x="15" y="466"/>
                    <a:pt x="0" y="452"/>
                    <a:pt x="0" y="438"/>
                  </a:cubicBezTo>
                  <a:cubicBezTo>
                    <a:pt x="0" y="417"/>
                    <a:pt x="15" y="410"/>
                    <a:pt x="29" y="41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605588" y="1176338"/>
            <a:ext cx="431800" cy="431800"/>
            <a:chOff x="3491880" y="1274820"/>
            <a:chExt cx="432833" cy="432834"/>
          </a:xfrm>
        </p:grpSpPr>
        <p:sp>
          <p:nvSpPr>
            <p:cNvPr id="10277" name="椭圆 16"/>
            <p:cNvSpPr/>
            <p:nvPr/>
          </p:nvSpPr>
          <p:spPr>
            <a:xfrm>
              <a:off x="3491880" y="1274820"/>
              <a:ext cx="432833" cy="43283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8" name="Freeform 75"/>
            <p:cNvSpPr/>
            <p:nvPr/>
          </p:nvSpPr>
          <p:spPr>
            <a:xfrm>
              <a:off x="3583864" y="1385879"/>
              <a:ext cx="248863" cy="2107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10815441" y="0"/>
                </a:cxn>
                <a:cxn ang="0">
                  <a:pos x="0" y="0"/>
                </a:cxn>
                <a:cxn ang="0">
                  <a:pos x="0" y="1508273314"/>
                </a:cxn>
                <a:cxn ang="0">
                  <a:pos x="1510815441" y="0"/>
                </a:cxn>
                <a:cxn ang="0">
                  <a:pos x="0" y="150827331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2" h="510">
                  <a:moveTo>
                    <a:pt x="572" y="509"/>
                  </a:moveTo>
                  <a:lnTo>
                    <a:pt x="572" y="509"/>
                  </a:lnTo>
                  <a:cubicBezTo>
                    <a:pt x="28" y="509"/>
                    <a:pt x="28" y="509"/>
                    <a:pt x="28" y="509"/>
                  </a:cubicBezTo>
                  <a:cubicBezTo>
                    <a:pt x="14" y="509"/>
                    <a:pt x="0" y="502"/>
                    <a:pt x="0" y="4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14" y="0"/>
                    <a:pt x="28" y="0"/>
                  </a:cubicBezTo>
                  <a:cubicBezTo>
                    <a:pt x="42" y="0"/>
                    <a:pt x="56" y="14"/>
                    <a:pt x="56" y="28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56" y="452"/>
                    <a:pt x="56" y="452"/>
                    <a:pt x="56" y="452"/>
                  </a:cubicBezTo>
                  <a:cubicBezTo>
                    <a:pt x="572" y="452"/>
                    <a:pt x="572" y="452"/>
                    <a:pt x="572" y="452"/>
                  </a:cubicBezTo>
                  <a:cubicBezTo>
                    <a:pt x="594" y="452"/>
                    <a:pt x="601" y="467"/>
                    <a:pt x="601" y="481"/>
                  </a:cubicBezTo>
                  <a:cubicBezTo>
                    <a:pt x="601" y="502"/>
                    <a:pt x="594" y="509"/>
                    <a:pt x="572" y="509"/>
                  </a:cubicBezTo>
                  <a:close/>
                  <a:moveTo>
                    <a:pt x="509" y="424"/>
                  </a:moveTo>
                  <a:lnTo>
                    <a:pt x="509" y="424"/>
                  </a:lnTo>
                  <a:cubicBezTo>
                    <a:pt x="452" y="424"/>
                    <a:pt x="452" y="424"/>
                    <a:pt x="452" y="424"/>
                  </a:cubicBezTo>
                  <a:cubicBezTo>
                    <a:pt x="438" y="424"/>
                    <a:pt x="424" y="417"/>
                    <a:pt x="424" y="396"/>
                  </a:cubicBezTo>
                  <a:cubicBezTo>
                    <a:pt x="424" y="198"/>
                    <a:pt x="424" y="198"/>
                    <a:pt x="424" y="198"/>
                  </a:cubicBezTo>
                  <a:cubicBezTo>
                    <a:pt x="424" y="184"/>
                    <a:pt x="438" y="170"/>
                    <a:pt x="452" y="170"/>
                  </a:cubicBezTo>
                  <a:cubicBezTo>
                    <a:pt x="509" y="170"/>
                    <a:pt x="509" y="170"/>
                    <a:pt x="509" y="170"/>
                  </a:cubicBezTo>
                  <a:cubicBezTo>
                    <a:pt x="523" y="170"/>
                    <a:pt x="537" y="184"/>
                    <a:pt x="537" y="198"/>
                  </a:cubicBezTo>
                  <a:cubicBezTo>
                    <a:pt x="537" y="396"/>
                    <a:pt x="537" y="396"/>
                    <a:pt x="537" y="396"/>
                  </a:cubicBezTo>
                  <a:cubicBezTo>
                    <a:pt x="537" y="417"/>
                    <a:pt x="523" y="424"/>
                    <a:pt x="509" y="424"/>
                  </a:cubicBezTo>
                  <a:close/>
                  <a:moveTo>
                    <a:pt x="346" y="424"/>
                  </a:moveTo>
                  <a:lnTo>
                    <a:pt x="346" y="424"/>
                  </a:lnTo>
                  <a:cubicBezTo>
                    <a:pt x="290" y="424"/>
                    <a:pt x="290" y="424"/>
                    <a:pt x="290" y="424"/>
                  </a:cubicBezTo>
                  <a:cubicBezTo>
                    <a:pt x="276" y="424"/>
                    <a:pt x="261" y="417"/>
                    <a:pt x="261" y="396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261" y="71"/>
                    <a:pt x="276" y="57"/>
                    <a:pt x="290" y="57"/>
                  </a:cubicBezTo>
                  <a:cubicBezTo>
                    <a:pt x="346" y="57"/>
                    <a:pt x="346" y="57"/>
                    <a:pt x="346" y="57"/>
                  </a:cubicBezTo>
                  <a:cubicBezTo>
                    <a:pt x="367" y="57"/>
                    <a:pt x="374" y="71"/>
                    <a:pt x="374" y="85"/>
                  </a:cubicBezTo>
                  <a:cubicBezTo>
                    <a:pt x="374" y="396"/>
                    <a:pt x="374" y="396"/>
                    <a:pt x="374" y="396"/>
                  </a:cubicBezTo>
                  <a:cubicBezTo>
                    <a:pt x="374" y="417"/>
                    <a:pt x="367" y="424"/>
                    <a:pt x="346" y="424"/>
                  </a:cubicBezTo>
                  <a:close/>
                  <a:moveTo>
                    <a:pt x="191" y="424"/>
                  </a:moveTo>
                  <a:lnTo>
                    <a:pt x="191" y="424"/>
                  </a:lnTo>
                  <a:cubicBezTo>
                    <a:pt x="134" y="424"/>
                    <a:pt x="134" y="424"/>
                    <a:pt x="134" y="424"/>
                  </a:cubicBezTo>
                  <a:cubicBezTo>
                    <a:pt x="113" y="424"/>
                    <a:pt x="106" y="417"/>
                    <a:pt x="106" y="396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106" y="325"/>
                    <a:pt x="113" y="311"/>
                    <a:pt x="134" y="311"/>
                  </a:cubicBezTo>
                  <a:cubicBezTo>
                    <a:pt x="191" y="311"/>
                    <a:pt x="191" y="311"/>
                    <a:pt x="191" y="311"/>
                  </a:cubicBezTo>
                  <a:cubicBezTo>
                    <a:pt x="205" y="311"/>
                    <a:pt x="219" y="325"/>
                    <a:pt x="219" y="339"/>
                  </a:cubicBezTo>
                  <a:cubicBezTo>
                    <a:pt x="219" y="396"/>
                    <a:pt x="219" y="396"/>
                    <a:pt x="219" y="396"/>
                  </a:cubicBezTo>
                  <a:cubicBezTo>
                    <a:pt x="219" y="417"/>
                    <a:pt x="205" y="424"/>
                    <a:pt x="191" y="4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7253288" y="1176338"/>
            <a:ext cx="431800" cy="431800"/>
            <a:chOff x="4139952" y="1274820"/>
            <a:chExt cx="432833" cy="432834"/>
          </a:xfrm>
        </p:grpSpPr>
        <p:sp>
          <p:nvSpPr>
            <p:cNvPr id="10280" name="椭圆 16"/>
            <p:cNvSpPr/>
            <p:nvPr/>
          </p:nvSpPr>
          <p:spPr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3992DB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1" name="Freeform 84"/>
            <p:cNvSpPr/>
            <p:nvPr/>
          </p:nvSpPr>
          <p:spPr>
            <a:xfrm>
              <a:off x="4241546" y="1366806"/>
              <a:ext cx="248863" cy="248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2" h="602">
                  <a:moveTo>
                    <a:pt x="332" y="268"/>
                  </a:moveTo>
                  <a:lnTo>
                    <a:pt x="332" y="268"/>
                  </a:lnTo>
                  <a:cubicBezTo>
                    <a:pt x="332" y="0"/>
                    <a:pt x="332" y="0"/>
                    <a:pt x="332" y="0"/>
                  </a:cubicBezTo>
                  <a:cubicBezTo>
                    <a:pt x="481" y="0"/>
                    <a:pt x="601" y="120"/>
                    <a:pt x="601" y="268"/>
                  </a:cubicBezTo>
                  <a:lnTo>
                    <a:pt x="332" y="268"/>
                  </a:lnTo>
                  <a:close/>
                  <a:moveTo>
                    <a:pt x="276" y="601"/>
                  </a:moveTo>
                  <a:lnTo>
                    <a:pt x="276" y="601"/>
                  </a:lnTo>
                  <a:cubicBezTo>
                    <a:pt x="120" y="601"/>
                    <a:pt x="0" y="480"/>
                    <a:pt x="0" y="325"/>
                  </a:cubicBezTo>
                  <a:cubicBezTo>
                    <a:pt x="0" y="176"/>
                    <a:pt x="120" y="56"/>
                    <a:pt x="276" y="56"/>
                  </a:cubicBezTo>
                  <a:cubicBezTo>
                    <a:pt x="276" y="325"/>
                    <a:pt x="276" y="325"/>
                    <a:pt x="276" y="325"/>
                  </a:cubicBezTo>
                  <a:cubicBezTo>
                    <a:pt x="544" y="325"/>
                    <a:pt x="544" y="325"/>
                    <a:pt x="544" y="325"/>
                  </a:cubicBezTo>
                  <a:cubicBezTo>
                    <a:pt x="544" y="480"/>
                    <a:pt x="424" y="601"/>
                    <a:pt x="276" y="60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579813" y="4862830"/>
            <a:ext cx="895350" cy="521970"/>
            <a:chOff x="2215144" y="4047039"/>
            <a:chExt cx="1244730" cy="955768"/>
          </a:xfrm>
        </p:grpSpPr>
        <p:sp>
          <p:nvSpPr>
            <p:cNvPr id="3" name="平行四边形 2"/>
            <p:cNvSpPr/>
            <p:nvPr/>
          </p:nvSpPr>
          <p:spPr>
            <a:xfrm>
              <a:off x="2215144" y="4135856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1400" strike="noStrike" noProof="1">
                <a:latin typeface="Impact" panose="020B0806030902050204" pitchFamily="34" charset="0"/>
              </a:endParaRPr>
            </a:p>
          </p:txBody>
        </p:sp>
        <p:sp>
          <p:nvSpPr>
            <p:cNvPr id="4" name="文本框 12"/>
            <p:cNvSpPr txBox="1"/>
            <p:nvPr/>
          </p:nvSpPr>
          <p:spPr>
            <a:xfrm>
              <a:off x="2393075" y="4047039"/>
              <a:ext cx="1066799" cy="9557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eaLnBrk="0" hangingPunct="0"/>
              <a:r>
                <a:rPr lang="en-US" altLang="zh-CN" sz="280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05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59263" y="4894580"/>
            <a:ext cx="3857625" cy="460375"/>
            <a:chOff x="4315150" y="3035884"/>
            <a:chExt cx="3857250" cy="540057"/>
          </a:xfrm>
        </p:grpSpPr>
        <p:sp>
          <p:nvSpPr>
            <p:cNvPr id="6" name="矩形 69"/>
            <p:cNvSpPr/>
            <p:nvPr/>
          </p:nvSpPr>
          <p:spPr>
            <a:xfrm>
              <a:off x="4841196" y="3118548"/>
              <a:ext cx="2827147" cy="405229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68580" tIns="34290" rIns="68580" bIns="34290" anchor="t" anchorCtr="0">
              <a:spAutoFit/>
            </a:bodyPr>
            <a:p>
              <a:pPr eaLnBrk="0" hangingPunct="0"/>
              <a:r>
                <a:rPr lang="zh-CN" altLang="en-US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存在问题与后期</a:t>
              </a:r>
              <a:r>
                <a:rPr lang="zh-CN" altLang="en-US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计划</a:t>
              </a:r>
              <a:endParaRPr lang="zh-CN" altLang="en-US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4315150" y="3035884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fontAlgn="base"/>
              <a:endParaRPr lang="zh-CN" altLang="en-US" sz="1600" b="1" strike="noStrike" noProof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2" name="组合 41"/>
          <p:cNvGrpSpPr/>
          <p:nvPr/>
        </p:nvGrpSpPr>
        <p:grpSpPr>
          <a:xfrm>
            <a:off x="0" y="2201863"/>
            <a:ext cx="12192000" cy="2420937"/>
            <a:chOff x="170694" y="177982"/>
            <a:chExt cx="3936004" cy="781165"/>
          </a:xfrm>
        </p:grpSpPr>
        <p:sp>
          <p:nvSpPr>
            <p:cNvPr id="44" name="等腰三角形 43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5" name="等腰三角形 44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6" name="矩形 45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7" name="平行四边形 46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8" name="文本框 6"/>
            <p:cNvSpPr txBox="1"/>
            <p:nvPr/>
          </p:nvSpPr>
          <p:spPr>
            <a:xfrm>
              <a:off x="650907" y="284178"/>
              <a:ext cx="569115" cy="55916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marR="0" defTabSz="914400" eaLnBrk="0" hangingPunct="0">
                <a:buClrTx/>
                <a:buSzTx/>
                <a:buFontTx/>
                <a:buNone/>
              </a:pPr>
              <a:r>
                <a:rPr kumimoji="0" lang="en-US" altLang="zh-CN" sz="10665" kern="1200" cap="none" spc="0" normalizeH="0" baseline="0" noProof="1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rPr>
                <a:t>03</a:t>
              </a:r>
              <a:endParaRPr kumimoji="0" lang="zh-CN" altLang="en-US" sz="10665" kern="1200" cap="none" spc="0" normalizeH="0" baseline="0" noProof="1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970338" y="2979738"/>
            <a:ext cx="67341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5" tIns="45721" rIns="91445" bIns="45721" anchor="t" anchorCtr="0">
            <a:spAutoFit/>
          </a:bodyPr>
          <a:p>
            <a:pPr eaLnBrk="0" hangingPunct="0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课题研究重点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20038" y="1700213"/>
            <a:ext cx="576262" cy="576262"/>
            <a:chOff x="6084168" y="1274820"/>
            <a:chExt cx="432048" cy="432834"/>
          </a:xfrm>
        </p:grpSpPr>
        <p:sp>
          <p:nvSpPr>
            <p:cNvPr id="18441" name="椭圆 22"/>
            <p:cNvSpPr/>
            <p:nvPr/>
          </p:nvSpPr>
          <p:spPr>
            <a:xfrm>
              <a:off x="6084168" y="1274820"/>
              <a:ext cx="432048" cy="43283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42" name="Freeform 59"/>
            <p:cNvSpPr/>
            <p:nvPr/>
          </p:nvSpPr>
          <p:spPr>
            <a:xfrm>
              <a:off x="6180302" y="1365898"/>
              <a:ext cx="239780" cy="2506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5682055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581" h="609">
                  <a:moveTo>
                    <a:pt x="566" y="523"/>
                  </a:moveTo>
                  <a:lnTo>
                    <a:pt x="566" y="523"/>
                  </a:lnTo>
                  <a:cubicBezTo>
                    <a:pt x="495" y="594"/>
                    <a:pt x="495" y="594"/>
                    <a:pt x="495" y="594"/>
                  </a:cubicBezTo>
                  <a:cubicBezTo>
                    <a:pt x="488" y="601"/>
                    <a:pt x="481" y="608"/>
                    <a:pt x="474" y="608"/>
                  </a:cubicBezTo>
                  <a:cubicBezTo>
                    <a:pt x="467" y="608"/>
                    <a:pt x="460" y="601"/>
                    <a:pt x="453" y="594"/>
                  </a:cubicBezTo>
                  <a:cubicBezTo>
                    <a:pt x="417" y="558"/>
                    <a:pt x="417" y="558"/>
                    <a:pt x="417" y="558"/>
                  </a:cubicBezTo>
                  <a:cubicBezTo>
                    <a:pt x="410" y="551"/>
                    <a:pt x="410" y="544"/>
                    <a:pt x="410" y="537"/>
                  </a:cubicBezTo>
                  <a:cubicBezTo>
                    <a:pt x="410" y="523"/>
                    <a:pt x="417" y="509"/>
                    <a:pt x="439" y="509"/>
                  </a:cubicBezTo>
                  <a:cubicBezTo>
                    <a:pt x="446" y="509"/>
                    <a:pt x="453" y="516"/>
                    <a:pt x="453" y="523"/>
                  </a:cubicBezTo>
                  <a:cubicBezTo>
                    <a:pt x="474" y="537"/>
                    <a:pt x="474" y="537"/>
                    <a:pt x="474" y="537"/>
                  </a:cubicBezTo>
                  <a:cubicBezTo>
                    <a:pt x="530" y="481"/>
                    <a:pt x="530" y="481"/>
                    <a:pt x="530" y="481"/>
                  </a:cubicBezTo>
                  <a:cubicBezTo>
                    <a:pt x="537" y="474"/>
                    <a:pt x="545" y="474"/>
                    <a:pt x="552" y="474"/>
                  </a:cubicBezTo>
                  <a:cubicBezTo>
                    <a:pt x="566" y="474"/>
                    <a:pt x="580" y="488"/>
                    <a:pt x="580" y="502"/>
                  </a:cubicBezTo>
                  <a:cubicBezTo>
                    <a:pt x="580" y="509"/>
                    <a:pt x="573" y="516"/>
                    <a:pt x="566" y="523"/>
                  </a:cubicBezTo>
                  <a:close/>
                  <a:moveTo>
                    <a:pt x="474" y="495"/>
                  </a:moveTo>
                  <a:lnTo>
                    <a:pt x="474" y="495"/>
                  </a:lnTo>
                  <a:cubicBezTo>
                    <a:pt x="467" y="488"/>
                    <a:pt x="453" y="481"/>
                    <a:pt x="439" y="481"/>
                  </a:cubicBezTo>
                  <a:cubicBezTo>
                    <a:pt x="403" y="481"/>
                    <a:pt x="382" y="509"/>
                    <a:pt x="382" y="537"/>
                  </a:cubicBezTo>
                  <a:cubicBezTo>
                    <a:pt x="382" y="558"/>
                    <a:pt x="389" y="573"/>
                    <a:pt x="396" y="580"/>
                  </a:cubicBezTo>
                  <a:cubicBezTo>
                    <a:pt x="424" y="608"/>
                    <a:pt x="424" y="608"/>
                    <a:pt x="424" y="608"/>
                  </a:cubicBezTo>
                  <a:cubicBezTo>
                    <a:pt x="29" y="608"/>
                    <a:pt x="29" y="608"/>
                    <a:pt x="29" y="608"/>
                  </a:cubicBezTo>
                  <a:cubicBezTo>
                    <a:pt x="15" y="608"/>
                    <a:pt x="0" y="594"/>
                    <a:pt x="0" y="58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1"/>
                    <a:pt x="15" y="56"/>
                    <a:pt x="29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8" y="120"/>
                    <a:pt x="106" y="141"/>
                    <a:pt x="135" y="141"/>
                  </a:cubicBezTo>
                  <a:cubicBezTo>
                    <a:pt x="163" y="141"/>
                    <a:pt x="191" y="120"/>
                    <a:pt x="191" y="85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85"/>
                    <a:pt x="219" y="85"/>
                    <a:pt x="219" y="85"/>
                  </a:cubicBezTo>
                  <a:cubicBezTo>
                    <a:pt x="219" y="120"/>
                    <a:pt x="248" y="141"/>
                    <a:pt x="276" y="141"/>
                  </a:cubicBezTo>
                  <a:cubicBezTo>
                    <a:pt x="304" y="141"/>
                    <a:pt x="333" y="120"/>
                    <a:pt x="333" y="85"/>
                  </a:cubicBezTo>
                  <a:cubicBezTo>
                    <a:pt x="333" y="56"/>
                    <a:pt x="333" y="56"/>
                    <a:pt x="333" y="56"/>
                  </a:cubicBezTo>
                  <a:cubicBezTo>
                    <a:pt x="361" y="56"/>
                    <a:pt x="361" y="56"/>
                    <a:pt x="361" y="56"/>
                  </a:cubicBezTo>
                  <a:cubicBezTo>
                    <a:pt x="361" y="85"/>
                    <a:pt x="361" y="85"/>
                    <a:pt x="361" y="85"/>
                  </a:cubicBezTo>
                  <a:cubicBezTo>
                    <a:pt x="361" y="120"/>
                    <a:pt x="389" y="141"/>
                    <a:pt x="417" y="141"/>
                  </a:cubicBezTo>
                  <a:cubicBezTo>
                    <a:pt x="446" y="141"/>
                    <a:pt x="474" y="120"/>
                    <a:pt x="474" y="85"/>
                  </a:cubicBezTo>
                  <a:cubicBezTo>
                    <a:pt x="474" y="56"/>
                    <a:pt x="474" y="56"/>
                    <a:pt x="474" y="56"/>
                  </a:cubicBezTo>
                  <a:cubicBezTo>
                    <a:pt x="523" y="56"/>
                    <a:pt x="523" y="56"/>
                    <a:pt x="523" y="56"/>
                  </a:cubicBezTo>
                  <a:cubicBezTo>
                    <a:pt x="537" y="56"/>
                    <a:pt x="552" y="71"/>
                    <a:pt x="552" y="85"/>
                  </a:cubicBezTo>
                  <a:cubicBezTo>
                    <a:pt x="552" y="445"/>
                    <a:pt x="552" y="445"/>
                    <a:pt x="552" y="445"/>
                  </a:cubicBezTo>
                  <a:cubicBezTo>
                    <a:pt x="530" y="445"/>
                    <a:pt x="516" y="452"/>
                    <a:pt x="509" y="460"/>
                  </a:cubicBezTo>
                  <a:lnTo>
                    <a:pt x="474" y="495"/>
                  </a:lnTo>
                  <a:close/>
                  <a:moveTo>
                    <a:pt x="78" y="488"/>
                  </a:moveTo>
                  <a:lnTo>
                    <a:pt x="78" y="488"/>
                  </a:lnTo>
                  <a:cubicBezTo>
                    <a:pt x="78" y="502"/>
                    <a:pt x="85" y="509"/>
                    <a:pt x="99" y="509"/>
                  </a:cubicBezTo>
                  <a:cubicBezTo>
                    <a:pt x="283" y="509"/>
                    <a:pt x="283" y="509"/>
                    <a:pt x="283" y="509"/>
                  </a:cubicBezTo>
                  <a:cubicBezTo>
                    <a:pt x="297" y="509"/>
                    <a:pt x="304" y="502"/>
                    <a:pt x="304" y="488"/>
                  </a:cubicBezTo>
                  <a:cubicBezTo>
                    <a:pt x="304" y="474"/>
                    <a:pt x="297" y="467"/>
                    <a:pt x="283" y="467"/>
                  </a:cubicBezTo>
                  <a:cubicBezTo>
                    <a:pt x="99" y="467"/>
                    <a:pt x="99" y="467"/>
                    <a:pt x="99" y="467"/>
                  </a:cubicBezTo>
                  <a:cubicBezTo>
                    <a:pt x="85" y="467"/>
                    <a:pt x="78" y="474"/>
                    <a:pt x="78" y="488"/>
                  </a:cubicBezTo>
                  <a:close/>
                  <a:moveTo>
                    <a:pt x="446" y="219"/>
                  </a:moveTo>
                  <a:lnTo>
                    <a:pt x="446" y="219"/>
                  </a:lnTo>
                  <a:cubicBezTo>
                    <a:pt x="106" y="219"/>
                    <a:pt x="106" y="219"/>
                    <a:pt x="106" y="219"/>
                  </a:cubicBezTo>
                  <a:cubicBezTo>
                    <a:pt x="92" y="219"/>
                    <a:pt x="78" y="233"/>
                    <a:pt x="78" y="247"/>
                  </a:cubicBezTo>
                  <a:cubicBezTo>
                    <a:pt x="78" y="262"/>
                    <a:pt x="92" y="276"/>
                    <a:pt x="106" y="276"/>
                  </a:cubicBezTo>
                  <a:cubicBezTo>
                    <a:pt x="446" y="276"/>
                    <a:pt x="446" y="276"/>
                    <a:pt x="446" y="276"/>
                  </a:cubicBezTo>
                  <a:cubicBezTo>
                    <a:pt x="460" y="276"/>
                    <a:pt x="474" y="262"/>
                    <a:pt x="474" y="247"/>
                  </a:cubicBezTo>
                  <a:cubicBezTo>
                    <a:pt x="474" y="233"/>
                    <a:pt x="460" y="219"/>
                    <a:pt x="446" y="219"/>
                  </a:cubicBezTo>
                  <a:close/>
                  <a:moveTo>
                    <a:pt x="446" y="339"/>
                  </a:moveTo>
                  <a:lnTo>
                    <a:pt x="446" y="339"/>
                  </a:lnTo>
                  <a:cubicBezTo>
                    <a:pt x="276" y="339"/>
                    <a:pt x="276" y="339"/>
                    <a:pt x="276" y="339"/>
                  </a:cubicBezTo>
                  <a:cubicBezTo>
                    <a:pt x="226" y="339"/>
                    <a:pt x="226" y="339"/>
                    <a:pt x="226" y="339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92" y="339"/>
                    <a:pt x="78" y="353"/>
                    <a:pt x="78" y="367"/>
                  </a:cubicBezTo>
                  <a:cubicBezTo>
                    <a:pt x="78" y="389"/>
                    <a:pt x="92" y="396"/>
                    <a:pt x="106" y="396"/>
                  </a:cubicBezTo>
                  <a:cubicBezTo>
                    <a:pt x="226" y="396"/>
                    <a:pt x="226" y="396"/>
                    <a:pt x="226" y="396"/>
                  </a:cubicBezTo>
                  <a:cubicBezTo>
                    <a:pt x="276" y="396"/>
                    <a:pt x="276" y="396"/>
                    <a:pt x="276" y="396"/>
                  </a:cubicBezTo>
                  <a:cubicBezTo>
                    <a:pt x="446" y="396"/>
                    <a:pt x="446" y="396"/>
                    <a:pt x="446" y="396"/>
                  </a:cubicBezTo>
                  <a:cubicBezTo>
                    <a:pt x="460" y="396"/>
                    <a:pt x="474" y="389"/>
                    <a:pt x="474" y="367"/>
                  </a:cubicBezTo>
                  <a:cubicBezTo>
                    <a:pt x="474" y="353"/>
                    <a:pt x="460" y="339"/>
                    <a:pt x="446" y="339"/>
                  </a:cubicBezTo>
                  <a:close/>
                  <a:moveTo>
                    <a:pt x="417" y="113"/>
                  </a:moveTo>
                  <a:lnTo>
                    <a:pt x="417" y="113"/>
                  </a:lnTo>
                  <a:cubicBezTo>
                    <a:pt x="403" y="113"/>
                    <a:pt x="389" y="106"/>
                    <a:pt x="389" y="85"/>
                  </a:cubicBezTo>
                  <a:cubicBezTo>
                    <a:pt x="389" y="28"/>
                    <a:pt x="389" y="28"/>
                    <a:pt x="389" y="28"/>
                  </a:cubicBezTo>
                  <a:cubicBezTo>
                    <a:pt x="389" y="14"/>
                    <a:pt x="403" y="0"/>
                    <a:pt x="417" y="0"/>
                  </a:cubicBezTo>
                  <a:cubicBezTo>
                    <a:pt x="431" y="0"/>
                    <a:pt x="446" y="14"/>
                    <a:pt x="446" y="28"/>
                  </a:cubicBezTo>
                  <a:cubicBezTo>
                    <a:pt x="446" y="85"/>
                    <a:pt x="446" y="85"/>
                    <a:pt x="446" y="85"/>
                  </a:cubicBezTo>
                  <a:cubicBezTo>
                    <a:pt x="446" y="106"/>
                    <a:pt x="431" y="113"/>
                    <a:pt x="417" y="113"/>
                  </a:cubicBezTo>
                  <a:close/>
                  <a:moveTo>
                    <a:pt x="276" y="113"/>
                  </a:moveTo>
                  <a:lnTo>
                    <a:pt x="276" y="113"/>
                  </a:lnTo>
                  <a:cubicBezTo>
                    <a:pt x="262" y="113"/>
                    <a:pt x="248" y="106"/>
                    <a:pt x="248" y="85"/>
                  </a:cubicBezTo>
                  <a:cubicBezTo>
                    <a:pt x="248" y="28"/>
                    <a:pt x="248" y="28"/>
                    <a:pt x="248" y="28"/>
                  </a:cubicBezTo>
                  <a:cubicBezTo>
                    <a:pt x="248" y="14"/>
                    <a:pt x="262" y="0"/>
                    <a:pt x="276" y="0"/>
                  </a:cubicBezTo>
                  <a:cubicBezTo>
                    <a:pt x="290" y="0"/>
                    <a:pt x="304" y="14"/>
                    <a:pt x="304" y="28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106"/>
                    <a:pt x="290" y="113"/>
                    <a:pt x="276" y="11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21" y="113"/>
                    <a:pt x="106" y="106"/>
                    <a:pt x="106" y="85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6" y="14"/>
                    <a:pt x="121" y="0"/>
                    <a:pt x="135" y="0"/>
                  </a:cubicBezTo>
                  <a:cubicBezTo>
                    <a:pt x="149" y="0"/>
                    <a:pt x="163" y="14"/>
                    <a:pt x="163" y="28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3" y="106"/>
                    <a:pt x="149" y="113"/>
                    <a:pt x="135" y="11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91250" y="1700213"/>
            <a:ext cx="576263" cy="576262"/>
            <a:chOff x="4788024" y="1275213"/>
            <a:chExt cx="432048" cy="432048"/>
          </a:xfrm>
        </p:grpSpPr>
        <p:sp>
          <p:nvSpPr>
            <p:cNvPr id="18444" name="椭圆 65"/>
            <p:cNvSpPr/>
            <p:nvPr/>
          </p:nvSpPr>
          <p:spPr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F79600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45" name="Freeform 110"/>
            <p:cNvSpPr/>
            <p:nvPr/>
          </p:nvSpPr>
          <p:spPr>
            <a:xfrm>
              <a:off x="4891102" y="1366806"/>
              <a:ext cx="250679" cy="248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9" h="602">
                  <a:moveTo>
                    <a:pt x="608" y="544"/>
                  </a:moveTo>
                  <a:lnTo>
                    <a:pt x="608" y="544"/>
                  </a:lnTo>
                  <a:cubicBezTo>
                    <a:pt x="608" y="573"/>
                    <a:pt x="579" y="601"/>
                    <a:pt x="551" y="601"/>
                  </a:cubicBezTo>
                  <a:cubicBezTo>
                    <a:pt x="530" y="601"/>
                    <a:pt x="516" y="594"/>
                    <a:pt x="509" y="587"/>
                  </a:cubicBezTo>
                  <a:cubicBezTo>
                    <a:pt x="346" y="417"/>
                    <a:pt x="346" y="417"/>
                    <a:pt x="346" y="417"/>
                  </a:cubicBezTo>
                  <a:cubicBezTo>
                    <a:pt x="311" y="438"/>
                    <a:pt x="269" y="453"/>
                    <a:pt x="226" y="453"/>
                  </a:cubicBezTo>
                  <a:cubicBezTo>
                    <a:pt x="106" y="453"/>
                    <a:pt x="0" y="347"/>
                    <a:pt x="0" y="226"/>
                  </a:cubicBezTo>
                  <a:cubicBezTo>
                    <a:pt x="0" y="99"/>
                    <a:pt x="106" y="0"/>
                    <a:pt x="226" y="0"/>
                  </a:cubicBezTo>
                  <a:cubicBezTo>
                    <a:pt x="353" y="0"/>
                    <a:pt x="452" y="99"/>
                    <a:pt x="452" y="226"/>
                  </a:cubicBezTo>
                  <a:cubicBezTo>
                    <a:pt x="452" y="269"/>
                    <a:pt x="445" y="304"/>
                    <a:pt x="424" y="340"/>
                  </a:cubicBezTo>
                  <a:cubicBezTo>
                    <a:pt x="587" y="502"/>
                    <a:pt x="587" y="502"/>
                    <a:pt x="587" y="502"/>
                  </a:cubicBezTo>
                  <a:cubicBezTo>
                    <a:pt x="601" y="516"/>
                    <a:pt x="608" y="530"/>
                    <a:pt x="608" y="544"/>
                  </a:cubicBezTo>
                  <a:close/>
                  <a:moveTo>
                    <a:pt x="226" y="57"/>
                  </a:moveTo>
                  <a:lnTo>
                    <a:pt x="226" y="57"/>
                  </a:lnTo>
                  <a:cubicBezTo>
                    <a:pt x="134" y="57"/>
                    <a:pt x="56" y="127"/>
                    <a:pt x="56" y="226"/>
                  </a:cubicBezTo>
                  <a:cubicBezTo>
                    <a:pt x="56" y="318"/>
                    <a:pt x="134" y="396"/>
                    <a:pt x="226" y="396"/>
                  </a:cubicBezTo>
                  <a:cubicBezTo>
                    <a:pt x="325" y="396"/>
                    <a:pt x="396" y="318"/>
                    <a:pt x="396" y="226"/>
                  </a:cubicBezTo>
                  <a:cubicBezTo>
                    <a:pt x="396" y="127"/>
                    <a:pt x="325" y="57"/>
                    <a:pt x="226" y="57"/>
                  </a:cubicBezTo>
                  <a:close/>
                  <a:moveTo>
                    <a:pt x="325" y="255"/>
                  </a:moveTo>
                  <a:lnTo>
                    <a:pt x="325" y="255"/>
                  </a:lnTo>
                  <a:cubicBezTo>
                    <a:pt x="254" y="255"/>
                    <a:pt x="254" y="255"/>
                    <a:pt x="254" y="255"/>
                  </a:cubicBezTo>
                  <a:cubicBezTo>
                    <a:pt x="254" y="318"/>
                    <a:pt x="254" y="318"/>
                    <a:pt x="254" y="318"/>
                  </a:cubicBezTo>
                  <a:cubicBezTo>
                    <a:pt x="254" y="333"/>
                    <a:pt x="247" y="347"/>
                    <a:pt x="226" y="347"/>
                  </a:cubicBezTo>
                  <a:cubicBezTo>
                    <a:pt x="212" y="347"/>
                    <a:pt x="198" y="333"/>
                    <a:pt x="198" y="318"/>
                  </a:cubicBezTo>
                  <a:cubicBezTo>
                    <a:pt x="198" y="255"/>
                    <a:pt x="198" y="255"/>
                    <a:pt x="198" y="255"/>
                  </a:cubicBezTo>
                  <a:cubicBezTo>
                    <a:pt x="134" y="255"/>
                    <a:pt x="134" y="255"/>
                    <a:pt x="134" y="255"/>
                  </a:cubicBezTo>
                  <a:cubicBezTo>
                    <a:pt x="120" y="255"/>
                    <a:pt x="106" y="241"/>
                    <a:pt x="106" y="226"/>
                  </a:cubicBezTo>
                  <a:cubicBezTo>
                    <a:pt x="106" y="205"/>
                    <a:pt x="120" y="198"/>
                    <a:pt x="134" y="198"/>
                  </a:cubicBezTo>
                  <a:cubicBezTo>
                    <a:pt x="198" y="198"/>
                    <a:pt x="198" y="198"/>
                    <a:pt x="198" y="198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13"/>
                    <a:pt x="212" y="99"/>
                    <a:pt x="226" y="99"/>
                  </a:cubicBezTo>
                  <a:cubicBezTo>
                    <a:pt x="247" y="99"/>
                    <a:pt x="254" y="113"/>
                    <a:pt x="254" y="127"/>
                  </a:cubicBezTo>
                  <a:cubicBezTo>
                    <a:pt x="254" y="198"/>
                    <a:pt x="254" y="198"/>
                    <a:pt x="254" y="198"/>
                  </a:cubicBezTo>
                  <a:cubicBezTo>
                    <a:pt x="325" y="198"/>
                    <a:pt x="325" y="198"/>
                    <a:pt x="325" y="198"/>
                  </a:cubicBezTo>
                  <a:cubicBezTo>
                    <a:pt x="339" y="198"/>
                    <a:pt x="353" y="205"/>
                    <a:pt x="353" y="226"/>
                  </a:cubicBezTo>
                  <a:cubicBezTo>
                    <a:pt x="353" y="241"/>
                    <a:pt x="339" y="255"/>
                    <a:pt x="325" y="25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056438" y="1700213"/>
            <a:ext cx="576262" cy="576262"/>
            <a:chOff x="5436096" y="1274820"/>
            <a:chExt cx="432833" cy="432834"/>
          </a:xfrm>
        </p:grpSpPr>
        <p:sp>
          <p:nvSpPr>
            <p:cNvPr id="25" name="椭圆 16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/>
              <a:endParaRPr lang="zh-CN" altLang="en-US" sz="100" strike="noStrike" noProof="1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448" name="Freeform 16"/>
            <p:cNvSpPr/>
            <p:nvPr/>
          </p:nvSpPr>
          <p:spPr>
            <a:xfrm>
              <a:off x="5554420" y="1377705"/>
              <a:ext cx="196183" cy="2270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48851720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48851720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</a:cxnLst>
              <a:pathLst>
                <a:path w="475" h="552">
                  <a:moveTo>
                    <a:pt x="446" y="551"/>
                  </a:moveTo>
                  <a:lnTo>
                    <a:pt x="446" y="551"/>
                  </a:lnTo>
                  <a:cubicBezTo>
                    <a:pt x="417" y="551"/>
                    <a:pt x="417" y="551"/>
                    <a:pt x="417" y="551"/>
                  </a:cubicBezTo>
                  <a:cubicBezTo>
                    <a:pt x="417" y="0"/>
                    <a:pt x="417" y="0"/>
                    <a:pt x="417" y="0"/>
                  </a:cubicBezTo>
                  <a:cubicBezTo>
                    <a:pt x="446" y="0"/>
                    <a:pt x="446" y="0"/>
                    <a:pt x="446" y="0"/>
                  </a:cubicBezTo>
                  <a:cubicBezTo>
                    <a:pt x="460" y="0"/>
                    <a:pt x="474" y="14"/>
                    <a:pt x="474" y="28"/>
                  </a:cubicBezTo>
                  <a:cubicBezTo>
                    <a:pt x="474" y="523"/>
                    <a:pt x="474" y="523"/>
                    <a:pt x="474" y="523"/>
                  </a:cubicBezTo>
                  <a:cubicBezTo>
                    <a:pt x="474" y="537"/>
                    <a:pt x="460" y="551"/>
                    <a:pt x="446" y="551"/>
                  </a:cubicBezTo>
                  <a:close/>
                  <a:moveTo>
                    <a:pt x="57" y="523"/>
                  </a:moveTo>
                  <a:lnTo>
                    <a:pt x="57" y="523"/>
                  </a:lnTo>
                  <a:cubicBezTo>
                    <a:pt x="57" y="495"/>
                    <a:pt x="57" y="495"/>
                    <a:pt x="57" y="495"/>
                  </a:cubicBezTo>
                  <a:cubicBezTo>
                    <a:pt x="106" y="495"/>
                    <a:pt x="106" y="495"/>
                    <a:pt x="106" y="495"/>
                  </a:cubicBezTo>
                  <a:cubicBezTo>
                    <a:pt x="135" y="495"/>
                    <a:pt x="163" y="466"/>
                    <a:pt x="163" y="438"/>
                  </a:cubicBezTo>
                  <a:cubicBezTo>
                    <a:pt x="163" y="403"/>
                    <a:pt x="135" y="381"/>
                    <a:pt x="106" y="381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57" y="332"/>
                    <a:pt x="57" y="332"/>
                    <a:pt x="57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35" y="332"/>
                    <a:pt x="163" y="304"/>
                    <a:pt x="163" y="275"/>
                  </a:cubicBezTo>
                  <a:cubicBezTo>
                    <a:pt x="163" y="247"/>
                    <a:pt x="135" y="219"/>
                    <a:pt x="106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169"/>
                    <a:pt x="57" y="169"/>
                    <a:pt x="57" y="169"/>
                  </a:cubicBezTo>
                  <a:cubicBezTo>
                    <a:pt x="106" y="169"/>
                    <a:pt x="106" y="169"/>
                    <a:pt x="106" y="169"/>
                  </a:cubicBezTo>
                  <a:cubicBezTo>
                    <a:pt x="135" y="169"/>
                    <a:pt x="163" y="148"/>
                    <a:pt x="163" y="113"/>
                  </a:cubicBezTo>
                  <a:cubicBezTo>
                    <a:pt x="163" y="85"/>
                    <a:pt x="135" y="56"/>
                    <a:pt x="106" y="56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14"/>
                    <a:pt x="71" y="0"/>
                    <a:pt x="85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551"/>
                    <a:pt x="389" y="551"/>
                    <a:pt x="389" y="551"/>
                  </a:cubicBezTo>
                  <a:cubicBezTo>
                    <a:pt x="85" y="551"/>
                    <a:pt x="85" y="551"/>
                    <a:pt x="85" y="551"/>
                  </a:cubicBezTo>
                  <a:cubicBezTo>
                    <a:pt x="71" y="551"/>
                    <a:pt x="57" y="537"/>
                    <a:pt x="57" y="52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35" y="134"/>
                    <a:pt x="120" y="141"/>
                    <a:pt x="106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15" y="141"/>
                    <a:pt x="0" y="134"/>
                    <a:pt x="0" y="113"/>
                  </a:cubicBezTo>
                  <a:cubicBezTo>
                    <a:pt x="0" y="99"/>
                    <a:pt x="15" y="85"/>
                    <a:pt x="29" y="85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20" y="85"/>
                    <a:pt x="135" y="99"/>
                    <a:pt x="135" y="113"/>
                  </a:cubicBezTo>
                  <a:close/>
                  <a:moveTo>
                    <a:pt x="29" y="247"/>
                  </a:moveTo>
                  <a:lnTo>
                    <a:pt x="29" y="247"/>
                  </a:lnTo>
                  <a:cubicBezTo>
                    <a:pt x="106" y="247"/>
                    <a:pt x="106" y="247"/>
                    <a:pt x="106" y="247"/>
                  </a:cubicBezTo>
                  <a:cubicBezTo>
                    <a:pt x="120" y="247"/>
                    <a:pt x="135" y="261"/>
                    <a:pt x="135" y="275"/>
                  </a:cubicBezTo>
                  <a:cubicBezTo>
                    <a:pt x="135" y="290"/>
                    <a:pt x="120" y="304"/>
                    <a:pt x="106" y="304"/>
                  </a:cubicBezTo>
                  <a:cubicBezTo>
                    <a:pt x="29" y="304"/>
                    <a:pt x="29" y="304"/>
                    <a:pt x="29" y="304"/>
                  </a:cubicBezTo>
                  <a:cubicBezTo>
                    <a:pt x="15" y="304"/>
                    <a:pt x="0" y="290"/>
                    <a:pt x="0" y="275"/>
                  </a:cubicBezTo>
                  <a:cubicBezTo>
                    <a:pt x="0" y="261"/>
                    <a:pt x="15" y="247"/>
                    <a:pt x="29" y="247"/>
                  </a:cubicBezTo>
                  <a:close/>
                  <a:moveTo>
                    <a:pt x="29" y="410"/>
                  </a:moveTo>
                  <a:lnTo>
                    <a:pt x="29" y="410"/>
                  </a:lnTo>
                  <a:cubicBezTo>
                    <a:pt x="106" y="410"/>
                    <a:pt x="106" y="410"/>
                    <a:pt x="106" y="410"/>
                  </a:cubicBezTo>
                  <a:cubicBezTo>
                    <a:pt x="120" y="410"/>
                    <a:pt x="135" y="417"/>
                    <a:pt x="135" y="438"/>
                  </a:cubicBezTo>
                  <a:cubicBezTo>
                    <a:pt x="135" y="452"/>
                    <a:pt x="120" y="466"/>
                    <a:pt x="106" y="466"/>
                  </a:cubicBezTo>
                  <a:cubicBezTo>
                    <a:pt x="29" y="466"/>
                    <a:pt x="29" y="466"/>
                    <a:pt x="29" y="466"/>
                  </a:cubicBezTo>
                  <a:cubicBezTo>
                    <a:pt x="15" y="466"/>
                    <a:pt x="0" y="452"/>
                    <a:pt x="0" y="438"/>
                  </a:cubicBezTo>
                  <a:cubicBezTo>
                    <a:pt x="0" y="417"/>
                    <a:pt x="15" y="410"/>
                    <a:pt x="29" y="41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64050" y="1700213"/>
            <a:ext cx="576263" cy="576262"/>
            <a:chOff x="3491880" y="1274820"/>
            <a:chExt cx="432833" cy="432834"/>
          </a:xfrm>
        </p:grpSpPr>
        <p:sp>
          <p:nvSpPr>
            <p:cNvPr id="18450" name="椭圆 16"/>
            <p:cNvSpPr/>
            <p:nvPr/>
          </p:nvSpPr>
          <p:spPr>
            <a:xfrm>
              <a:off x="3491880" y="1274820"/>
              <a:ext cx="432833" cy="43283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51" name="Freeform 75"/>
            <p:cNvSpPr/>
            <p:nvPr/>
          </p:nvSpPr>
          <p:spPr>
            <a:xfrm>
              <a:off x="3583864" y="1385879"/>
              <a:ext cx="248863" cy="2107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10815441" y="0"/>
                </a:cxn>
                <a:cxn ang="0">
                  <a:pos x="0" y="0"/>
                </a:cxn>
                <a:cxn ang="0">
                  <a:pos x="0" y="1508273314"/>
                </a:cxn>
                <a:cxn ang="0">
                  <a:pos x="1510815441" y="0"/>
                </a:cxn>
                <a:cxn ang="0">
                  <a:pos x="0" y="150827331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2" h="510">
                  <a:moveTo>
                    <a:pt x="572" y="509"/>
                  </a:moveTo>
                  <a:lnTo>
                    <a:pt x="572" y="509"/>
                  </a:lnTo>
                  <a:cubicBezTo>
                    <a:pt x="28" y="509"/>
                    <a:pt x="28" y="509"/>
                    <a:pt x="28" y="509"/>
                  </a:cubicBezTo>
                  <a:cubicBezTo>
                    <a:pt x="14" y="509"/>
                    <a:pt x="0" y="502"/>
                    <a:pt x="0" y="4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14" y="0"/>
                    <a:pt x="28" y="0"/>
                  </a:cubicBezTo>
                  <a:cubicBezTo>
                    <a:pt x="42" y="0"/>
                    <a:pt x="56" y="14"/>
                    <a:pt x="56" y="28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56" y="452"/>
                    <a:pt x="56" y="452"/>
                    <a:pt x="56" y="452"/>
                  </a:cubicBezTo>
                  <a:cubicBezTo>
                    <a:pt x="572" y="452"/>
                    <a:pt x="572" y="452"/>
                    <a:pt x="572" y="452"/>
                  </a:cubicBezTo>
                  <a:cubicBezTo>
                    <a:pt x="594" y="452"/>
                    <a:pt x="601" y="467"/>
                    <a:pt x="601" y="481"/>
                  </a:cubicBezTo>
                  <a:cubicBezTo>
                    <a:pt x="601" y="502"/>
                    <a:pt x="594" y="509"/>
                    <a:pt x="572" y="509"/>
                  </a:cubicBezTo>
                  <a:close/>
                  <a:moveTo>
                    <a:pt x="509" y="424"/>
                  </a:moveTo>
                  <a:lnTo>
                    <a:pt x="509" y="424"/>
                  </a:lnTo>
                  <a:cubicBezTo>
                    <a:pt x="452" y="424"/>
                    <a:pt x="452" y="424"/>
                    <a:pt x="452" y="424"/>
                  </a:cubicBezTo>
                  <a:cubicBezTo>
                    <a:pt x="438" y="424"/>
                    <a:pt x="424" y="417"/>
                    <a:pt x="424" y="396"/>
                  </a:cubicBezTo>
                  <a:cubicBezTo>
                    <a:pt x="424" y="198"/>
                    <a:pt x="424" y="198"/>
                    <a:pt x="424" y="198"/>
                  </a:cubicBezTo>
                  <a:cubicBezTo>
                    <a:pt x="424" y="184"/>
                    <a:pt x="438" y="170"/>
                    <a:pt x="452" y="170"/>
                  </a:cubicBezTo>
                  <a:cubicBezTo>
                    <a:pt x="509" y="170"/>
                    <a:pt x="509" y="170"/>
                    <a:pt x="509" y="170"/>
                  </a:cubicBezTo>
                  <a:cubicBezTo>
                    <a:pt x="523" y="170"/>
                    <a:pt x="537" y="184"/>
                    <a:pt x="537" y="198"/>
                  </a:cubicBezTo>
                  <a:cubicBezTo>
                    <a:pt x="537" y="396"/>
                    <a:pt x="537" y="396"/>
                    <a:pt x="537" y="396"/>
                  </a:cubicBezTo>
                  <a:cubicBezTo>
                    <a:pt x="537" y="417"/>
                    <a:pt x="523" y="424"/>
                    <a:pt x="509" y="424"/>
                  </a:cubicBezTo>
                  <a:close/>
                  <a:moveTo>
                    <a:pt x="346" y="424"/>
                  </a:moveTo>
                  <a:lnTo>
                    <a:pt x="346" y="424"/>
                  </a:lnTo>
                  <a:cubicBezTo>
                    <a:pt x="290" y="424"/>
                    <a:pt x="290" y="424"/>
                    <a:pt x="290" y="424"/>
                  </a:cubicBezTo>
                  <a:cubicBezTo>
                    <a:pt x="276" y="424"/>
                    <a:pt x="261" y="417"/>
                    <a:pt x="261" y="396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261" y="71"/>
                    <a:pt x="276" y="57"/>
                    <a:pt x="290" y="57"/>
                  </a:cubicBezTo>
                  <a:cubicBezTo>
                    <a:pt x="346" y="57"/>
                    <a:pt x="346" y="57"/>
                    <a:pt x="346" y="57"/>
                  </a:cubicBezTo>
                  <a:cubicBezTo>
                    <a:pt x="367" y="57"/>
                    <a:pt x="374" y="71"/>
                    <a:pt x="374" y="85"/>
                  </a:cubicBezTo>
                  <a:cubicBezTo>
                    <a:pt x="374" y="396"/>
                    <a:pt x="374" y="396"/>
                    <a:pt x="374" y="396"/>
                  </a:cubicBezTo>
                  <a:cubicBezTo>
                    <a:pt x="374" y="417"/>
                    <a:pt x="367" y="424"/>
                    <a:pt x="346" y="424"/>
                  </a:cubicBezTo>
                  <a:close/>
                  <a:moveTo>
                    <a:pt x="191" y="424"/>
                  </a:moveTo>
                  <a:lnTo>
                    <a:pt x="191" y="424"/>
                  </a:lnTo>
                  <a:cubicBezTo>
                    <a:pt x="134" y="424"/>
                    <a:pt x="134" y="424"/>
                    <a:pt x="134" y="424"/>
                  </a:cubicBezTo>
                  <a:cubicBezTo>
                    <a:pt x="113" y="424"/>
                    <a:pt x="106" y="417"/>
                    <a:pt x="106" y="396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106" y="325"/>
                    <a:pt x="113" y="311"/>
                    <a:pt x="134" y="311"/>
                  </a:cubicBezTo>
                  <a:cubicBezTo>
                    <a:pt x="191" y="311"/>
                    <a:pt x="191" y="311"/>
                    <a:pt x="191" y="311"/>
                  </a:cubicBezTo>
                  <a:cubicBezTo>
                    <a:pt x="205" y="311"/>
                    <a:pt x="219" y="325"/>
                    <a:pt x="219" y="339"/>
                  </a:cubicBezTo>
                  <a:cubicBezTo>
                    <a:pt x="219" y="396"/>
                    <a:pt x="219" y="396"/>
                    <a:pt x="219" y="396"/>
                  </a:cubicBezTo>
                  <a:cubicBezTo>
                    <a:pt x="219" y="417"/>
                    <a:pt x="205" y="424"/>
                    <a:pt x="191" y="4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27650" y="1700213"/>
            <a:ext cx="577850" cy="576262"/>
            <a:chOff x="4139952" y="1274820"/>
            <a:chExt cx="432833" cy="432834"/>
          </a:xfrm>
        </p:grpSpPr>
        <p:sp>
          <p:nvSpPr>
            <p:cNvPr id="18453" name="椭圆 16"/>
            <p:cNvSpPr/>
            <p:nvPr/>
          </p:nvSpPr>
          <p:spPr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3992DB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54" name="Freeform 84"/>
            <p:cNvSpPr/>
            <p:nvPr/>
          </p:nvSpPr>
          <p:spPr>
            <a:xfrm>
              <a:off x="4241546" y="1366806"/>
              <a:ext cx="248863" cy="248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2" h="602">
                  <a:moveTo>
                    <a:pt x="332" y="268"/>
                  </a:moveTo>
                  <a:lnTo>
                    <a:pt x="332" y="268"/>
                  </a:lnTo>
                  <a:cubicBezTo>
                    <a:pt x="332" y="0"/>
                    <a:pt x="332" y="0"/>
                    <a:pt x="332" y="0"/>
                  </a:cubicBezTo>
                  <a:cubicBezTo>
                    <a:pt x="481" y="0"/>
                    <a:pt x="601" y="120"/>
                    <a:pt x="601" y="268"/>
                  </a:cubicBezTo>
                  <a:lnTo>
                    <a:pt x="332" y="268"/>
                  </a:lnTo>
                  <a:close/>
                  <a:moveTo>
                    <a:pt x="276" y="601"/>
                  </a:moveTo>
                  <a:lnTo>
                    <a:pt x="276" y="601"/>
                  </a:lnTo>
                  <a:cubicBezTo>
                    <a:pt x="120" y="601"/>
                    <a:pt x="0" y="480"/>
                    <a:pt x="0" y="325"/>
                  </a:cubicBezTo>
                  <a:cubicBezTo>
                    <a:pt x="0" y="176"/>
                    <a:pt x="120" y="56"/>
                    <a:pt x="276" y="56"/>
                  </a:cubicBezTo>
                  <a:cubicBezTo>
                    <a:pt x="276" y="325"/>
                    <a:pt x="276" y="325"/>
                    <a:pt x="276" y="325"/>
                  </a:cubicBezTo>
                  <a:cubicBezTo>
                    <a:pt x="544" y="325"/>
                    <a:pt x="544" y="325"/>
                    <a:pt x="544" y="325"/>
                  </a:cubicBezTo>
                  <a:cubicBezTo>
                    <a:pt x="544" y="480"/>
                    <a:pt x="424" y="601"/>
                    <a:pt x="276" y="60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4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8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内容研究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9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266700" y="1614170"/>
            <a:ext cx="11471275" cy="4615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>
              <a:lnSpc>
                <a:spcPct val="150000"/>
              </a:lnSpc>
            </a:pPr>
            <a:r>
              <a:rPr lang="zh-CN" sz="3200" b="1">
                <a:solidFill>
                  <a:srgbClr val="0070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一、“读写共生”教学策略初探</a:t>
            </a:r>
            <a:endParaRPr lang="zh-CN" sz="3200" b="1">
              <a:solidFill>
                <a:srgbClr val="0070C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lang="zh-CN" sz="5400" b="1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5400" b="1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4800" b="1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 1、多媒介任务驱动</a:t>
            </a:r>
            <a:endParaRPr lang="zh-CN" altLang="en-US" sz="28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    2、课本剧编创演绎</a:t>
            </a:r>
            <a:endParaRPr lang="zh-CN" altLang="en-US" sz="28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lang="zh-CN" altLang="en-US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en-US" altLang="zh-CN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3、微写作任务驱动</a:t>
            </a:r>
            <a:endParaRPr lang="zh-CN" altLang="en-US" sz="28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5400" b="1">
                <a:ea typeface="宋体" panose="02010600030101010101" pitchFamily="2" charset="-122"/>
              </a:rPr>
              <a:t>    </a:t>
            </a:r>
            <a:endParaRPr lang="zh-CN" altLang="en-US" sz="54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8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内容研究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9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379730" y="1830705"/>
            <a:ext cx="12355195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>
              <a:lnSpc>
                <a:spcPct val="150000"/>
              </a:lnSpc>
            </a:pPr>
            <a:r>
              <a:rPr lang="zh-CN" sz="3200" b="1">
                <a:solidFill>
                  <a:srgbClr val="0070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二、基于</a:t>
            </a:r>
            <a:r>
              <a:rPr lang="en-US" altLang="zh-CN" sz="3200" b="1">
                <a:solidFill>
                  <a:srgbClr val="0070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读写共生</a:t>
            </a:r>
            <a:r>
              <a:rPr lang="en-US" altLang="zh-CN" sz="3200" b="1">
                <a:solidFill>
                  <a:srgbClr val="0070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教学策略的课型研究</a:t>
            </a:r>
            <a:endParaRPr lang="zh-CN" sz="3200" b="1">
              <a:solidFill>
                <a:srgbClr val="0070C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lang="zh-CN" sz="3200" b="1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 1</a:t>
            </a:r>
            <a:r>
              <a:rPr lang="zh-CN" altLang="en-US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、阅读批注课：文本选择——自读感悟——批注评价</a:t>
            </a:r>
            <a:endParaRPr lang="zh-CN" altLang="en-US" sz="28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   2</a:t>
            </a:r>
            <a:r>
              <a:rPr lang="zh-CN" altLang="en-US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、读写交流课：任务导入——交换思想——思辨对话</a:t>
            </a:r>
            <a:endParaRPr lang="zh-CN" altLang="en-US" sz="28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   3</a:t>
            </a:r>
            <a:r>
              <a:rPr lang="zh-CN" altLang="en-US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、诊读升格课：问诊指引——例文诊读——升格写作</a:t>
            </a:r>
            <a:endParaRPr lang="zh-CN" altLang="en-US" sz="28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   4</a:t>
            </a:r>
            <a:r>
              <a:rPr lang="zh-CN" altLang="en-US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、整合梳理课：材料梳理——整合归纳——温故知新</a:t>
            </a:r>
            <a:endParaRPr lang="zh-CN" altLang="en-US" sz="28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   5</a:t>
            </a:r>
            <a:r>
              <a:rPr lang="zh-CN" altLang="en-US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、评价诊断课：单元读写过程回顾——诊断考察——自我小结</a:t>
            </a:r>
            <a:endParaRPr lang="zh-CN" altLang="en-US" sz="28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8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内容研究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9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626745" y="1998345"/>
            <a:ext cx="1109472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>
              <a:lnSpc>
                <a:spcPct val="150000"/>
              </a:lnSpc>
            </a:pPr>
            <a:r>
              <a:rPr lang="zh-CN" sz="3200" b="1">
                <a:solidFill>
                  <a:srgbClr val="0070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三、探索疫情背景下的线上教学新形式</a:t>
            </a:r>
            <a:endParaRPr lang="zh-CN" sz="3200" b="1">
              <a:solidFill>
                <a:srgbClr val="0070C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lang="zh-CN" sz="2400" b="1">
                <a:ea typeface="宋体" panose="02010600030101010101" pitchFamily="2" charset="-122"/>
              </a:rPr>
              <a:t> </a:t>
            </a:r>
            <a:r>
              <a:rPr lang="en-US" altLang="zh-CN" sz="2400" b="1">
                <a:ea typeface="宋体" panose="02010600030101010101" pitchFamily="2" charset="-122"/>
              </a:rPr>
              <a:t> </a:t>
            </a:r>
            <a:r>
              <a:rPr lang="en-US" altLang="zh-CN" sz="3200" b="1">
                <a:latin typeface="+mn-ea"/>
                <a:ea typeface="+mn-ea"/>
                <a:cs typeface="+mn-ea"/>
              </a:rPr>
              <a:t> </a:t>
            </a:r>
            <a:r>
              <a:rPr lang="zh-CN" altLang="en-US" sz="2800" b="1">
                <a:latin typeface="微软雅黑" panose="020B0503020204020204" pitchFamily="34" charset="-122"/>
                <a:cs typeface="微软雅黑" panose="020B0503020204020204" pitchFamily="34" charset="-122"/>
              </a:rPr>
              <a:t>疫情背景下的线上教学，给了“读写共生”教学新型的平台。腾讯会议室的音、视频连线，微信小管家小程序下作业提交的音、视频多样化方式，使由读到写，以写促读，阅读反哺写作的效果更好地呈现。</a:t>
            </a:r>
            <a:endParaRPr lang="zh-CN" altLang="en-US" sz="28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8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内容研究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9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2188210" y="1402715"/>
            <a:ext cx="110947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>
              <a:lnSpc>
                <a:spcPct val="150000"/>
              </a:lnSpc>
            </a:pPr>
            <a:r>
              <a:rPr lang="zh-CN" sz="2400" b="1">
                <a:solidFill>
                  <a:srgbClr val="0070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四、开展高中语文统编新教材“读写共生”的课例与案例开发研究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2400" b="1">
              <a:solidFill>
                <a:srgbClr val="0070C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269875" y="2052955"/>
          <a:ext cx="11652250" cy="41522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9690"/>
                <a:gridCol w="5196205"/>
                <a:gridCol w="3086735"/>
                <a:gridCol w="2039620"/>
              </a:tblGrid>
              <a:tr h="248920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2021年3月——2022年4月 开设公开课、示范课、讲座统计（部分）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89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姓名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开课名称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开课范围、形式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开课时间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5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王静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《如何写出演讲稿的“现场感”》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常州大市</a:t>
                      </a: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公开课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2021年3月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2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王静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《宏大主题下“我”的主观表达》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专题讲座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2021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4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王静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《学写新诗作品鉴改》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校级研究课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2021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9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王静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整本书阅读《乡土中国》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校级研究课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2021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12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王静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《跟古代辩士学说理》</a:t>
                      </a: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校级研究课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2022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lang="en-US" altLang="zh-CN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5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熊彦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《语言运用之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连贯</a:t>
                      </a: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补写句子》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市级公开课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2021年3月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汤永慧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《议论文之举例论证》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校际间对外公开课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2020年4月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汤永慧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《与妻书》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2021年5月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吴珊珊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《荷塘月色朗读教学》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校际间对外公开课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2020年12月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7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肖晶晶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《回眸奋斗历程，坚定复兴信念——新闻单元主题任务》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2021年3月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3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肖晶晶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《别了，不列颠尼亚》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阅读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常州市区高中语文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评</a:t>
                      </a: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优课一等奖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2021年4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月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5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唐应来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《登泰山记》+《赤壁赋》群文阅读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2021年10月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沈迪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《逻辑的力量之发现潜藏的逻辑谬误</a:t>
                      </a:r>
                      <a:r>
                        <a:rPr lang="zh-CN" alt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》</a:t>
                      </a:r>
                      <a:endParaRPr lang="zh-CN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2021年10月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沈迪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《演绎推理之“三段论”》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2021年12月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2" name="组合 41"/>
          <p:cNvGrpSpPr/>
          <p:nvPr/>
        </p:nvGrpSpPr>
        <p:grpSpPr>
          <a:xfrm>
            <a:off x="0" y="2201863"/>
            <a:ext cx="12192000" cy="2420937"/>
            <a:chOff x="170694" y="177982"/>
            <a:chExt cx="3936004" cy="781165"/>
          </a:xfrm>
        </p:grpSpPr>
        <p:sp>
          <p:nvSpPr>
            <p:cNvPr id="44" name="等腰三角形 43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5" name="等腰三角形 44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6" name="矩形 45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7" name="平行四边形 46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8" name="文本框 6"/>
            <p:cNvSpPr txBox="1"/>
            <p:nvPr/>
          </p:nvSpPr>
          <p:spPr>
            <a:xfrm>
              <a:off x="650907" y="284178"/>
              <a:ext cx="569115" cy="55916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marR="0" defTabSz="914400" eaLnBrk="0" hangingPunct="0">
                <a:buClrTx/>
                <a:buSzTx/>
                <a:buFontTx/>
                <a:buNone/>
              </a:pPr>
              <a:r>
                <a:rPr kumimoji="0" lang="en-US" altLang="zh-CN" sz="10665" kern="1200" cap="none" spc="0" normalizeH="0" baseline="0" noProof="1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rPr>
                <a:t>04</a:t>
              </a:r>
              <a:endParaRPr kumimoji="0" lang="zh-CN" altLang="en-US" sz="10665" kern="1200" cap="none" spc="0" normalizeH="0" baseline="0" noProof="1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970338" y="2979738"/>
            <a:ext cx="67341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5" tIns="45721" rIns="91445" bIns="45721" anchor="t" anchorCtr="0">
            <a:spAutoFit/>
          </a:bodyPr>
          <a:p>
            <a:pPr eaLnBrk="0" hangingPunct="0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课题研究初步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20038" y="1700213"/>
            <a:ext cx="576262" cy="576262"/>
            <a:chOff x="6084168" y="1274820"/>
            <a:chExt cx="432048" cy="432834"/>
          </a:xfrm>
        </p:grpSpPr>
        <p:sp>
          <p:nvSpPr>
            <p:cNvPr id="20489" name="椭圆 22"/>
            <p:cNvSpPr/>
            <p:nvPr/>
          </p:nvSpPr>
          <p:spPr>
            <a:xfrm>
              <a:off x="6084168" y="1274820"/>
              <a:ext cx="432048" cy="43283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490" name="Freeform 59"/>
            <p:cNvSpPr/>
            <p:nvPr/>
          </p:nvSpPr>
          <p:spPr>
            <a:xfrm>
              <a:off x="6180302" y="1365898"/>
              <a:ext cx="239780" cy="2506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5682055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581" h="609">
                  <a:moveTo>
                    <a:pt x="566" y="523"/>
                  </a:moveTo>
                  <a:lnTo>
                    <a:pt x="566" y="523"/>
                  </a:lnTo>
                  <a:cubicBezTo>
                    <a:pt x="495" y="594"/>
                    <a:pt x="495" y="594"/>
                    <a:pt x="495" y="594"/>
                  </a:cubicBezTo>
                  <a:cubicBezTo>
                    <a:pt x="488" y="601"/>
                    <a:pt x="481" y="608"/>
                    <a:pt x="474" y="608"/>
                  </a:cubicBezTo>
                  <a:cubicBezTo>
                    <a:pt x="467" y="608"/>
                    <a:pt x="460" y="601"/>
                    <a:pt x="453" y="594"/>
                  </a:cubicBezTo>
                  <a:cubicBezTo>
                    <a:pt x="417" y="558"/>
                    <a:pt x="417" y="558"/>
                    <a:pt x="417" y="558"/>
                  </a:cubicBezTo>
                  <a:cubicBezTo>
                    <a:pt x="410" y="551"/>
                    <a:pt x="410" y="544"/>
                    <a:pt x="410" y="537"/>
                  </a:cubicBezTo>
                  <a:cubicBezTo>
                    <a:pt x="410" y="523"/>
                    <a:pt x="417" y="509"/>
                    <a:pt x="439" y="509"/>
                  </a:cubicBezTo>
                  <a:cubicBezTo>
                    <a:pt x="446" y="509"/>
                    <a:pt x="453" y="516"/>
                    <a:pt x="453" y="523"/>
                  </a:cubicBezTo>
                  <a:cubicBezTo>
                    <a:pt x="474" y="537"/>
                    <a:pt x="474" y="537"/>
                    <a:pt x="474" y="537"/>
                  </a:cubicBezTo>
                  <a:cubicBezTo>
                    <a:pt x="530" y="481"/>
                    <a:pt x="530" y="481"/>
                    <a:pt x="530" y="481"/>
                  </a:cubicBezTo>
                  <a:cubicBezTo>
                    <a:pt x="537" y="474"/>
                    <a:pt x="545" y="474"/>
                    <a:pt x="552" y="474"/>
                  </a:cubicBezTo>
                  <a:cubicBezTo>
                    <a:pt x="566" y="474"/>
                    <a:pt x="580" y="488"/>
                    <a:pt x="580" y="502"/>
                  </a:cubicBezTo>
                  <a:cubicBezTo>
                    <a:pt x="580" y="509"/>
                    <a:pt x="573" y="516"/>
                    <a:pt x="566" y="523"/>
                  </a:cubicBezTo>
                  <a:close/>
                  <a:moveTo>
                    <a:pt x="474" y="495"/>
                  </a:moveTo>
                  <a:lnTo>
                    <a:pt x="474" y="495"/>
                  </a:lnTo>
                  <a:cubicBezTo>
                    <a:pt x="467" y="488"/>
                    <a:pt x="453" y="481"/>
                    <a:pt x="439" y="481"/>
                  </a:cubicBezTo>
                  <a:cubicBezTo>
                    <a:pt x="403" y="481"/>
                    <a:pt x="382" y="509"/>
                    <a:pt x="382" y="537"/>
                  </a:cubicBezTo>
                  <a:cubicBezTo>
                    <a:pt x="382" y="558"/>
                    <a:pt x="389" y="573"/>
                    <a:pt x="396" y="580"/>
                  </a:cubicBezTo>
                  <a:cubicBezTo>
                    <a:pt x="424" y="608"/>
                    <a:pt x="424" y="608"/>
                    <a:pt x="424" y="608"/>
                  </a:cubicBezTo>
                  <a:cubicBezTo>
                    <a:pt x="29" y="608"/>
                    <a:pt x="29" y="608"/>
                    <a:pt x="29" y="608"/>
                  </a:cubicBezTo>
                  <a:cubicBezTo>
                    <a:pt x="15" y="608"/>
                    <a:pt x="0" y="594"/>
                    <a:pt x="0" y="58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1"/>
                    <a:pt x="15" y="56"/>
                    <a:pt x="29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8" y="120"/>
                    <a:pt x="106" y="141"/>
                    <a:pt x="135" y="141"/>
                  </a:cubicBezTo>
                  <a:cubicBezTo>
                    <a:pt x="163" y="141"/>
                    <a:pt x="191" y="120"/>
                    <a:pt x="191" y="85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85"/>
                    <a:pt x="219" y="85"/>
                    <a:pt x="219" y="85"/>
                  </a:cubicBezTo>
                  <a:cubicBezTo>
                    <a:pt x="219" y="120"/>
                    <a:pt x="248" y="141"/>
                    <a:pt x="276" y="141"/>
                  </a:cubicBezTo>
                  <a:cubicBezTo>
                    <a:pt x="304" y="141"/>
                    <a:pt x="333" y="120"/>
                    <a:pt x="333" y="85"/>
                  </a:cubicBezTo>
                  <a:cubicBezTo>
                    <a:pt x="333" y="56"/>
                    <a:pt x="333" y="56"/>
                    <a:pt x="333" y="56"/>
                  </a:cubicBezTo>
                  <a:cubicBezTo>
                    <a:pt x="361" y="56"/>
                    <a:pt x="361" y="56"/>
                    <a:pt x="361" y="56"/>
                  </a:cubicBezTo>
                  <a:cubicBezTo>
                    <a:pt x="361" y="85"/>
                    <a:pt x="361" y="85"/>
                    <a:pt x="361" y="85"/>
                  </a:cubicBezTo>
                  <a:cubicBezTo>
                    <a:pt x="361" y="120"/>
                    <a:pt x="389" y="141"/>
                    <a:pt x="417" y="141"/>
                  </a:cubicBezTo>
                  <a:cubicBezTo>
                    <a:pt x="446" y="141"/>
                    <a:pt x="474" y="120"/>
                    <a:pt x="474" y="85"/>
                  </a:cubicBezTo>
                  <a:cubicBezTo>
                    <a:pt x="474" y="56"/>
                    <a:pt x="474" y="56"/>
                    <a:pt x="474" y="56"/>
                  </a:cubicBezTo>
                  <a:cubicBezTo>
                    <a:pt x="523" y="56"/>
                    <a:pt x="523" y="56"/>
                    <a:pt x="523" y="56"/>
                  </a:cubicBezTo>
                  <a:cubicBezTo>
                    <a:pt x="537" y="56"/>
                    <a:pt x="552" y="71"/>
                    <a:pt x="552" y="85"/>
                  </a:cubicBezTo>
                  <a:cubicBezTo>
                    <a:pt x="552" y="445"/>
                    <a:pt x="552" y="445"/>
                    <a:pt x="552" y="445"/>
                  </a:cubicBezTo>
                  <a:cubicBezTo>
                    <a:pt x="530" y="445"/>
                    <a:pt x="516" y="452"/>
                    <a:pt x="509" y="460"/>
                  </a:cubicBezTo>
                  <a:lnTo>
                    <a:pt x="474" y="495"/>
                  </a:lnTo>
                  <a:close/>
                  <a:moveTo>
                    <a:pt x="78" y="488"/>
                  </a:moveTo>
                  <a:lnTo>
                    <a:pt x="78" y="488"/>
                  </a:lnTo>
                  <a:cubicBezTo>
                    <a:pt x="78" y="502"/>
                    <a:pt x="85" y="509"/>
                    <a:pt x="99" y="509"/>
                  </a:cubicBezTo>
                  <a:cubicBezTo>
                    <a:pt x="283" y="509"/>
                    <a:pt x="283" y="509"/>
                    <a:pt x="283" y="509"/>
                  </a:cubicBezTo>
                  <a:cubicBezTo>
                    <a:pt x="297" y="509"/>
                    <a:pt x="304" y="502"/>
                    <a:pt x="304" y="488"/>
                  </a:cubicBezTo>
                  <a:cubicBezTo>
                    <a:pt x="304" y="474"/>
                    <a:pt x="297" y="467"/>
                    <a:pt x="283" y="467"/>
                  </a:cubicBezTo>
                  <a:cubicBezTo>
                    <a:pt x="99" y="467"/>
                    <a:pt x="99" y="467"/>
                    <a:pt x="99" y="467"/>
                  </a:cubicBezTo>
                  <a:cubicBezTo>
                    <a:pt x="85" y="467"/>
                    <a:pt x="78" y="474"/>
                    <a:pt x="78" y="488"/>
                  </a:cubicBezTo>
                  <a:close/>
                  <a:moveTo>
                    <a:pt x="446" y="219"/>
                  </a:moveTo>
                  <a:lnTo>
                    <a:pt x="446" y="219"/>
                  </a:lnTo>
                  <a:cubicBezTo>
                    <a:pt x="106" y="219"/>
                    <a:pt x="106" y="219"/>
                    <a:pt x="106" y="219"/>
                  </a:cubicBezTo>
                  <a:cubicBezTo>
                    <a:pt x="92" y="219"/>
                    <a:pt x="78" y="233"/>
                    <a:pt x="78" y="247"/>
                  </a:cubicBezTo>
                  <a:cubicBezTo>
                    <a:pt x="78" y="262"/>
                    <a:pt x="92" y="276"/>
                    <a:pt x="106" y="276"/>
                  </a:cubicBezTo>
                  <a:cubicBezTo>
                    <a:pt x="446" y="276"/>
                    <a:pt x="446" y="276"/>
                    <a:pt x="446" y="276"/>
                  </a:cubicBezTo>
                  <a:cubicBezTo>
                    <a:pt x="460" y="276"/>
                    <a:pt x="474" y="262"/>
                    <a:pt x="474" y="247"/>
                  </a:cubicBezTo>
                  <a:cubicBezTo>
                    <a:pt x="474" y="233"/>
                    <a:pt x="460" y="219"/>
                    <a:pt x="446" y="219"/>
                  </a:cubicBezTo>
                  <a:close/>
                  <a:moveTo>
                    <a:pt x="446" y="339"/>
                  </a:moveTo>
                  <a:lnTo>
                    <a:pt x="446" y="339"/>
                  </a:lnTo>
                  <a:cubicBezTo>
                    <a:pt x="276" y="339"/>
                    <a:pt x="276" y="339"/>
                    <a:pt x="276" y="339"/>
                  </a:cubicBezTo>
                  <a:cubicBezTo>
                    <a:pt x="226" y="339"/>
                    <a:pt x="226" y="339"/>
                    <a:pt x="226" y="339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92" y="339"/>
                    <a:pt x="78" y="353"/>
                    <a:pt x="78" y="367"/>
                  </a:cubicBezTo>
                  <a:cubicBezTo>
                    <a:pt x="78" y="389"/>
                    <a:pt x="92" y="396"/>
                    <a:pt x="106" y="396"/>
                  </a:cubicBezTo>
                  <a:cubicBezTo>
                    <a:pt x="226" y="396"/>
                    <a:pt x="226" y="396"/>
                    <a:pt x="226" y="396"/>
                  </a:cubicBezTo>
                  <a:cubicBezTo>
                    <a:pt x="276" y="396"/>
                    <a:pt x="276" y="396"/>
                    <a:pt x="276" y="396"/>
                  </a:cubicBezTo>
                  <a:cubicBezTo>
                    <a:pt x="446" y="396"/>
                    <a:pt x="446" y="396"/>
                    <a:pt x="446" y="396"/>
                  </a:cubicBezTo>
                  <a:cubicBezTo>
                    <a:pt x="460" y="396"/>
                    <a:pt x="474" y="389"/>
                    <a:pt x="474" y="367"/>
                  </a:cubicBezTo>
                  <a:cubicBezTo>
                    <a:pt x="474" y="353"/>
                    <a:pt x="460" y="339"/>
                    <a:pt x="446" y="339"/>
                  </a:cubicBezTo>
                  <a:close/>
                  <a:moveTo>
                    <a:pt x="417" y="113"/>
                  </a:moveTo>
                  <a:lnTo>
                    <a:pt x="417" y="113"/>
                  </a:lnTo>
                  <a:cubicBezTo>
                    <a:pt x="403" y="113"/>
                    <a:pt x="389" y="106"/>
                    <a:pt x="389" y="85"/>
                  </a:cubicBezTo>
                  <a:cubicBezTo>
                    <a:pt x="389" y="28"/>
                    <a:pt x="389" y="28"/>
                    <a:pt x="389" y="28"/>
                  </a:cubicBezTo>
                  <a:cubicBezTo>
                    <a:pt x="389" y="14"/>
                    <a:pt x="403" y="0"/>
                    <a:pt x="417" y="0"/>
                  </a:cubicBezTo>
                  <a:cubicBezTo>
                    <a:pt x="431" y="0"/>
                    <a:pt x="446" y="14"/>
                    <a:pt x="446" y="28"/>
                  </a:cubicBezTo>
                  <a:cubicBezTo>
                    <a:pt x="446" y="85"/>
                    <a:pt x="446" y="85"/>
                    <a:pt x="446" y="85"/>
                  </a:cubicBezTo>
                  <a:cubicBezTo>
                    <a:pt x="446" y="106"/>
                    <a:pt x="431" y="113"/>
                    <a:pt x="417" y="113"/>
                  </a:cubicBezTo>
                  <a:close/>
                  <a:moveTo>
                    <a:pt x="276" y="113"/>
                  </a:moveTo>
                  <a:lnTo>
                    <a:pt x="276" y="113"/>
                  </a:lnTo>
                  <a:cubicBezTo>
                    <a:pt x="262" y="113"/>
                    <a:pt x="248" y="106"/>
                    <a:pt x="248" y="85"/>
                  </a:cubicBezTo>
                  <a:cubicBezTo>
                    <a:pt x="248" y="28"/>
                    <a:pt x="248" y="28"/>
                    <a:pt x="248" y="28"/>
                  </a:cubicBezTo>
                  <a:cubicBezTo>
                    <a:pt x="248" y="14"/>
                    <a:pt x="262" y="0"/>
                    <a:pt x="276" y="0"/>
                  </a:cubicBezTo>
                  <a:cubicBezTo>
                    <a:pt x="290" y="0"/>
                    <a:pt x="304" y="14"/>
                    <a:pt x="304" y="28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106"/>
                    <a:pt x="290" y="113"/>
                    <a:pt x="276" y="11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21" y="113"/>
                    <a:pt x="106" y="106"/>
                    <a:pt x="106" y="85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6" y="14"/>
                    <a:pt x="121" y="0"/>
                    <a:pt x="135" y="0"/>
                  </a:cubicBezTo>
                  <a:cubicBezTo>
                    <a:pt x="149" y="0"/>
                    <a:pt x="163" y="14"/>
                    <a:pt x="163" y="28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3" y="106"/>
                    <a:pt x="149" y="113"/>
                    <a:pt x="135" y="11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91250" y="1700213"/>
            <a:ext cx="576263" cy="576262"/>
            <a:chOff x="4788024" y="1275213"/>
            <a:chExt cx="432048" cy="432048"/>
          </a:xfrm>
        </p:grpSpPr>
        <p:sp>
          <p:nvSpPr>
            <p:cNvPr id="20492" name="椭圆 65"/>
            <p:cNvSpPr/>
            <p:nvPr/>
          </p:nvSpPr>
          <p:spPr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F79600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493" name="Freeform 110"/>
            <p:cNvSpPr/>
            <p:nvPr/>
          </p:nvSpPr>
          <p:spPr>
            <a:xfrm>
              <a:off x="4891102" y="1366806"/>
              <a:ext cx="250679" cy="248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9" h="602">
                  <a:moveTo>
                    <a:pt x="608" y="544"/>
                  </a:moveTo>
                  <a:lnTo>
                    <a:pt x="608" y="544"/>
                  </a:lnTo>
                  <a:cubicBezTo>
                    <a:pt x="608" y="573"/>
                    <a:pt x="579" y="601"/>
                    <a:pt x="551" y="601"/>
                  </a:cubicBezTo>
                  <a:cubicBezTo>
                    <a:pt x="530" y="601"/>
                    <a:pt x="516" y="594"/>
                    <a:pt x="509" y="587"/>
                  </a:cubicBezTo>
                  <a:cubicBezTo>
                    <a:pt x="346" y="417"/>
                    <a:pt x="346" y="417"/>
                    <a:pt x="346" y="417"/>
                  </a:cubicBezTo>
                  <a:cubicBezTo>
                    <a:pt x="311" y="438"/>
                    <a:pt x="269" y="453"/>
                    <a:pt x="226" y="453"/>
                  </a:cubicBezTo>
                  <a:cubicBezTo>
                    <a:pt x="106" y="453"/>
                    <a:pt x="0" y="347"/>
                    <a:pt x="0" y="226"/>
                  </a:cubicBezTo>
                  <a:cubicBezTo>
                    <a:pt x="0" y="99"/>
                    <a:pt x="106" y="0"/>
                    <a:pt x="226" y="0"/>
                  </a:cubicBezTo>
                  <a:cubicBezTo>
                    <a:pt x="353" y="0"/>
                    <a:pt x="452" y="99"/>
                    <a:pt x="452" y="226"/>
                  </a:cubicBezTo>
                  <a:cubicBezTo>
                    <a:pt x="452" y="269"/>
                    <a:pt x="445" y="304"/>
                    <a:pt x="424" y="340"/>
                  </a:cubicBezTo>
                  <a:cubicBezTo>
                    <a:pt x="587" y="502"/>
                    <a:pt x="587" y="502"/>
                    <a:pt x="587" y="502"/>
                  </a:cubicBezTo>
                  <a:cubicBezTo>
                    <a:pt x="601" y="516"/>
                    <a:pt x="608" y="530"/>
                    <a:pt x="608" y="544"/>
                  </a:cubicBezTo>
                  <a:close/>
                  <a:moveTo>
                    <a:pt x="226" y="57"/>
                  </a:moveTo>
                  <a:lnTo>
                    <a:pt x="226" y="57"/>
                  </a:lnTo>
                  <a:cubicBezTo>
                    <a:pt x="134" y="57"/>
                    <a:pt x="56" y="127"/>
                    <a:pt x="56" y="226"/>
                  </a:cubicBezTo>
                  <a:cubicBezTo>
                    <a:pt x="56" y="318"/>
                    <a:pt x="134" y="396"/>
                    <a:pt x="226" y="396"/>
                  </a:cubicBezTo>
                  <a:cubicBezTo>
                    <a:pt x="325" y="396"/>
                    <a:pt x="396" y="318"/>
                    <a:pt x="396" y="226"/>
                  </a:cubicBezTo>
                  <a:cubicBezTo>
                    <a:pt x="396" y="127"/>
                    <a:pt x="325" y="57"/>
                    <a:pt x="226" y="57"/>
                  </a:cubicBezTo>
                  <a:close/>
                  <a:moveTo>
                    <a:pt x="325" y="255"/>
                  </a:moveTo>
                  <a:lnTo>
                    <a:pt x="325" y="255"/>
                  </a:lnTo>
                  <a:cubicBezTo>
                    <a:pt x="254" y="255"/>
                    <a:pt x="254" y="255"/>
                    <a:pt x="254" y="255"/>
                  </a:cubicBezTo>
                  <a:cubicBezTo>
                    <a:pt x="254" y="318"/>
                    <a:pt x="254" y="318"/>
                    <a:pt x="254" y="318"/>
                  </a:cubicBezTo>
                  <a:cubicBezTo>
                    <a:pt x="254" y="333"/>
                    <a:pt x="247" y="347"/>
                    <a:pt x="226" y="347"/>
                  </a:cubicBezTo>
                  <a:cubicBezTo>
                    <a:pt x="212" y="347"/>
                    <a:pt x="198" y="333"/>
                    <a:pt x="198" y="318"/>
                  </a:cubicBezTo>
                  <a:cubicBezTo>
                    <a:pt x="198" y="255"/>
                    <a:pt x="198" y="255"/>
                    <a:pt x="198" y="255"/>
                  </a:cubicBezTo>
                  <a:cubicBezTo>
                    <a:pt x="134" y="255"/>
                    <a:pt x="134" y="255"/>
                    <a:pt x="134" y="255"/>
                  </a:cubicBezTo>
                  <a:cubicBezTo>
                    <a:pt x="120" y="255"/>
                    <a:pt x="106" y="241"/>
                    <a:pt x="106" y="226"/>
                  </a:cubicBezTo>
                  <a:cubicBezTo>
                    <a:pt x="106" y="205"/>
                    <a:pt x="120" y="198"/>
                    <a:pt x="134" y="198"/>
                  </a:cubicBezTo>
                  <a:cubicBezTo>
                    <a:pt x="198" y="198"/>
                    <a:pt x="198" y="198"/>
                    <a:pt x="198" y="198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13"/>
                    <a:pt x="212" y="99"/>
                    <a:pt x="226" y="99"/>
                  </a:cubicBezTo>
                  <a:cubicBezTo>
                    <a:pt x="247" y="99"/>
                    <a:pt x="254" y="113"/>
                    <a:pt x="254" y="127"/>
                  </a:cubicBezTo>
                  <a:cubicBezTo>
                    <a:pt x="254" y="198"/>
                    <a:pt x="254" y="198"/>
                    <a:pt x="254" y="198"/>
                  </a:cubicBezTo>
                  <a:cubicBezTo>
                    <a:pt x="325" y="198"/>
                    <a:pt x="325" y="198"/>
                    <a:pt x="325" y="198"/>
                  </a:cubicBezTo>
                  <a:cubicBezTo>
                    <a:pt x="339" y="198"/>
                    <a:pt x="353" y="205"/>
                    <a:pt x="353" y="226"/>
                  </a:cubicBezTo>
                  <a:cubicBezTo>
                    <a:pt x="353" y="241"/>
                    <a:pt x="339" y="255"/>
                    <a:pt x="325" y="25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056438" y="1700213"/>
            <a:ext cx="576262" cy="576262"/>
            <a:chOff x="5436096" y="1274820"/>
            <a:chExt cx="432833" cy="432834"/>
          </a:xfrm>
        </p:grpSpPr>
        <p:sp>
          <p:nvSpPr>
            <p:cNvPr id="25" name="椭圆 16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/>
              <a:endParaRPr lang="zh-CN" altLang="en-US" sz="100" strike="noStrike" noProof="1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496" name="Freeform 16"/>
            <p:cNvSpPr/>
            <p:nvPr/>
          </p:nvSpPr>
          <p:spPr>
            <a:xfrm>
              <a:off x="5554420" y="1377705"/>
              <a:ext cx="196183" cy="2270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48851720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48851720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</a:cxnLst>
              <a:pathLst>
                <a:path w="475" h="552">
                  <a:moveTo>
                    <a:pt x="446" y="551"/>
                  </a:moveTo>
                  <a:lnTo>
                    <a:pt x="446" y="551"/>
                  </a:lnTo>
                  <a:cubicBezTo>
                    <a:pt x="417" y="551"/>
                    <a:pt x="417" y="551"/>
                    <a:pt x="417" y="551"/>
                  </a:cubicBezTo>
                  <a:cubicBezTo>
                    <a:pt x="417" y="0"/>
                    <a:pt x="417" y="0"/>
                    <a:pt x="417" y="0"/>
                  </a:cubicBezTo>
                  <a:cubicBezTo>
                    <a:pt x="446" y="0"/>
                    <a:pt x="446" y="0"/>
                    <a:pt x="446" y="0"/>
                  </a:cubicBezTo>
                  <a:cubicBezTo>
                    <a:pt x="460" y="0"/>
                    <a:pt x="474" y="14"/>
                    <a:pt x="474" y="28"/>
                  </a:cubicBezTo>
                  <a:cubicBezTo>
                    <a:pt x="474" y="523"/>
                    <a:pt x="474" y="523"/>
                    <a:pt x="474" y="523"/>
                  </a:cubicBezTo>
                  <a:cubicBezTo>
                    <a:pt x="474" y="537"/>
                    <a:pt x="460" y="551"/>
                    <a:pt x="446" y="551"/>
                  </a:cubicBezTo>
                  <a:close/>
                  <a:moveTo>
                    <a:pt x="57" y="523"/>
                  </a:moveTo>
                  <a:lnTo>
                    <a:pt x="57" y="523"/>
                  </a:lnTo>
                  <a:cubicBezTo>
                    <a:pt x="57" y="495"/>
                    <a:pt x="57" y="495"/>
                    <a:pt x="57" y="495"/>
                  </a:cubicBezTo>
                  <a:cubicBezTo>
                    <a:pt x="106" y="495"/>
                    <a:pt x="106" y="495"/>
                    <a:pt x="106" y="495"/>
                  </a:cubicBezTo>
                  <a:cubicBezTo>
                    <a:pt x="135" y="495"/>
                    <a:pt x="163" y="466"/>
                    <a:pt x="163" y="438"/>
                  </a:cubicBezTo>
                  <a:cubicBezTo>
                    <a:pt x="163" y="403"/>
                    <a:pt x="135" y="381"/>
                    <a:pt x="106" y="381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57" y="332"/>
                    <a:pt x="57" y="332"/>
                    <a:pt x="57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35" y="332"/>
                    <a:pt x="163" y="304"/>
                    <a:pt x="163" y="275"/>
                  </a:cubicBezTo>
                  <a:cubicBezTo>
                    <a:pt x="163" y="247"/>
                    <a:pt x="135" y="219"/>
                    <a:pt x="106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169"/>
                    <a:pt x="57" y="169"/>
                    <a:pt x="57" y="169"/>
                  </a:cubicBezTo>
                  <a:cubicBezTo>
                    <a:pt x="106" y="169"/>
                    <a:pt x="106" y="169"/>
                    <a:pt x="106" y="169"/>
                  </a:cubicBezTo>
                  <a:cubicBezTo>
                    <a:pt x="135" y="169"/>
                    <a:pt x="163" y="148"/>
                    <a:pt x="163" y="113"/>
                  </a:cubicBezTo>
                  <a:cubicBezTo>
                    <a:pt x="163" y="85"/>
                    <a:pt x="135" y="56"/>
                    <a:pt x="106" y="56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14"/>
                    <a:pt x="71" y="0"/>
                    <a:pt x="85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551"/>
                    <a:pt x="389" y="551"/>
                    <a:pt x="389" y="551"/>
                  </a:cubicBezTo>
                  <a:cubicBezTo>
                    <a:pt x="85" y="551"/>
                    <a:pt x="85" y="551"/>
                    <a:pt x="85" y="551"/>
                  </a:cubicBezTo>
                  <a:cubicBezTo>
                    <a:pt x="71" y="551"/>
                    <a:pt x="57" y="537"/>
                    <a:pt x="57" y="52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35" y="134"/>
                    <a:pt x="120" y="141"/>
                    <a:pt x="106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15" y="141"/>
                    <a:pt x="0" y="134"/>
                    <a:pt x="0" y="113"/>
                  </a:cubicBezTo>
                  <a:cubicBezTo>
                    <a:pt x="0" y="99"/>
                    <a:pt x="15" y="85"/>
                    <a:pt x="29" y="85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20" y="85"/>
                    <a:pt x="135" y="99"/>
                    <a:pt x="135" y="113"/>
                  </a:cubicBezTo>
                  <a:close/>
                  <a:moveTo>
                    <a:pt x="29" y="247"/>
                  </a:moveTo>
                  <a:lnTo>
                    <a:pt x="29" y="247"/>
                  </a:lnTo>
                  <a:cubicBezTo>
                    <a:pt x="106" y="247"/>
                    <a:pt x="106" y="247"/>
                    <a:pt x="106" y="247"/>
                  </a:cubicBezTo>
                  <a:cubicBezTo>
                    <a:pt x="120" y="247"/>
                    <a:pt x="135" y="261"/>
                    <a:pt x="135" y="275"/>
                  </a:cubicBezTo>
                  <a:cubicBezTo>
                    <a:pt x="135" y="290"/>
                    <a:pt x="120" y="304"/>
                    <a:pt x="106" y="304"/>
                  </a:cubicBezTo>
                  <a:cubicBezTo>
                    <a:pt x="29" y="304"/>
                    <a:pt x="29" y="304"/>
                    <a:pt x="29" y="304"/>
                  </a:cubicBezTo>
                  <a:cubicBezTo>
                    <a:pt x="15" y="304"/>
                    <a:pt x="0" y="290"/>
                    <a:pt x="0" y="275"/>
                  </a:cubicBezTo>
                  <a:cubicBezTo>
                    <a:pt x="0" y="261"/>
                    <a:pt x="15" y="247"/>
                    <a:pt x="29" y="247"/>
                  </a:cubicBezTo>
                  <a:close/>
                  <a:moveTo>
                    <a:pt x="29" y="410"/>
                  </a:moveTo>
                  <a:lnTo>
                    <a:pt x="29" y="410"/>
                  </a:lnTo>
                  <a:cubicBezTo>
                    <a:pt x="106" y="410"/>
                    <a:pt x="106" y="410"/>
                    <a:pt x="106" y="410"/>
                  </a:cubicBezTo>
                  <a:cubicBezTo>
                    <a:pt x="120" y="410"/>
                    <a:pt x="135" y="417"/>
                    <a:pt x="135" y="438"/>
                  </a:cubicBezTo>
                  <a:cubicBezTo>
                    <a:pt x="135" y="452"/>
                    <a:pt x="120" y="466"/>
                    <a:pt x="106" y="466"/>
                  </a:cubicBezTo>
                  <a:cubicBezTo>
                    <a:pt x="29" y="466"/>
                    <a:pt x="29" y="466"/>
                    <a:pt x="29" y="466"/>
                  </a:cubicBezTo>
                  <a:cubicBezTo>
                    <a:pt x="15" y="466"/>
                    <a:pt x="0" y="452"/>
                    <a:pt x="0" y="438"/>
                  </a:cubicBezTo>
                  <a:cubicBezTo>
                    <a:pt x="0" y="417"/>
                    <a:pt x="15" y="410"/>
                    <a:pt x="29" y="41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64050" y="1700213"/>
            <a:ext cx="576263" cy="576262"/>
            <a:chOff x="3491880" y="1274820"/>
            <a:chExt cx="432833" cy="432834"/>
          </a:xfrm>
        </p:grpSpPr>
        <p:sp>
          <p:nvSpPr>
            <p:cNvPr id="20498" name="椭圆 16"/>
            <p:cNvSpPr/>
            <p:nvPr/>
          </p:nvSpPr>
          <p:spPr>
            <a:xfrm>
              <a:off x="3491880" y="1274820"/>
              <a:ext cx="432833" cy="43283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499" name="Freeform 75"/>
            <p:cNvSpPr/>
            <p:nvPr/>
          </p:nvSpPr>
          <p:spPr>
            <a:xfrm>
              <a:off x="3583864" y="1385879"/>
              <a:ext cx="248863" cy="2107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10815441" y="0"/>
                </a:cxn>
                <a:cxn ang="0">
                  <a:pos x="0" y="0"/>
                </a:cxn>
                <a:cxn ang="0">
                  <a:pos x="0" y="1508273314"/>
                </a:cxn>
                <a:cxn ang="0">
                  <a:pos x="1510815441" y="0"/>
                </a:cxn>
                <a:cxn ang="0">
                  <a:pos x="0" y="150827331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2" h="510">
                  <a:moveTo>
                    <a:pt x="572" y="509"/>
                  </a:moveTo>
                  <a:lnTo>
                    <a:pt x="572" y="509"/>
                  </a:lnTo>
                  <a:cubicBezTo>
                    <a:pt x="28" y="509"/>
                    <a:pt x="28" y="509"/>
                    <a:pt x="28" y="509"/>
                  </a:cubicBezTo>
                  <a:cubicBezTo>
                    <a:pt x="14" y="509"/>
                    <a:pt x="0" y="502"/>
                    <a:pt x="0" y="4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14" y="0"/>
                    <a:pt x="28" y="0"/>
                  </a:cubicBezTo>
                  <a:cubicBezTo>
                    <a:pt x="42" y="0"/>
                    <a:pt x="56" y="14"/>
                    <a:pt x="56" y="28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56" y="452"/>
                    <a:pt x="56" y="452"/>
                    <a:pt x="56" y="452"/>
                  </a:cubicBezTo>
                  <a:cubicBezTo>
                    <a:pt x="572" y="452"/>
                    <a:pt x="572" y="452"/>
                    <a:pt x="572" y="452"/>
                  </a:cubicBezTo>
                  <a:cubicBezTo>
                    <a:pt x="594" y="452"/>
                    <a:pt x="601" y="467"/>
                    <a:pt x="601" y="481"/>
                  </a:cubicBezTo>
                  <a:cubicBezTo>
                    <a:pt x="601" y="502"/>
                    <a:pt x="594" y="509"/>
                    <a:pt x="572" y="509"/>
                  </a:cubicBezTo>
                  <a:close/>
                  <a:moveTo>
                    <a:pt x="509" y="424"/>
                  </a:moveTo>
                  <a:lnTo>
                    <a:pt x="509" y="424"/>
                  </a:lnTo>
                  <a:cubicBezTo>
                    <a:pt x="452" y="424"/>
                    <a:pt x="452" y="424"/>
                    <a:pt x="452" y="424"/>
                  </a:cubicBezTo>
                  <a:cubicBezTo>
                    <a:pt x="438" y="424"/>
                    <a:pt x="424" y="417"/>
                    <a:pt x="424" y="396"/>
                  </a:cubicBezTo>
                  <a:cubicBezTo>
                    <a:pt x="424" y="198"/>
                    <a:pt x="424" y="198"/>
                    <a:pt x="424" y="198"/>
                  </a:cubicBezTo>
                  <a:cubicBezTo>
                    <a:pt x="424" y="184"/>
                    <a:pt x="438" y="170"/>
                    <a:pt x="452" y="170"/>
                  </a:cubicBezTo>
                  <a:cubicBezTo>
                    <a:pt x="509" y="170"/>
                    <a:pt x="509" y="170"/>
                    <a:pt x="509" y="170"/>
                  </a:cubicBezTo>
                  <a:cubicBezTo>
                    <a:pt x="523" y="170"/>
                    <a:pt x="537" y="184"/>
                    <a:pt x="537" y="198"/>
                  </a:cubicBezTo>
                  <a:cubicBezTo>
                    <a:pt x="537" y="396"/>
                    <a:pt x="537" y="396"/>
                    <a:pt x="537" y="396"/>
                  </a:cubicBezTo>
                  <a:cubicBezTo>
                    <a:pt x="537" y="417"/>
                    <a:pt x="523" y="424"/>
                    <a:pt x="509" y="424"/>
                  </a:cubicBezTo>
                  <a:close/>
                  <a:moveTo>
                    <a:pt x="346" y="424"/>
                  </a:moveTo>
                  <a:lnTo>
                    <a:pt x="346" y="424"/>
                  </a:lnTo>
                  <a:cubicBezTo>
                    <a:pt x="290" y="424"/>
                    <a:pt x="290" y="424"/>
                    <a:pt x="290" y="424"/>
                  </a:cubicBezTo>
                  <a:cubicBezTo>
                    <a:pt x="276" y="424"/>
                    <a:pt x="261" y="417"/>
                    <a:pt x="261" y="396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261" y="71"/>
                    <a:pt x="276" y="57"/>
                    <a:pt x="290" y="57"/>
                  </a:cubicBezTo>
                  <a:cubicBezTo>
                    <a:pt x="346" y="57"/>
                    <a:pt x="346" y="57"/>
                    <a:pt x="346" y="57"/>
                  </a:cubicBezTo>
                  <a:cubicBezTo>
                    <a:pt x="367" y="57"/>
                    <a:pt x="374" y="71"/>
                    <a:pt x="374" y="85"/>
                  </a:cubicBezTo>
                  <a:cubicBezTo>
                    <a:pt x="374" y="396"/>
                    <a:pt x="374" y="396"/>
                    <a:pt x="374" y="396"/>
                  </a:cubicBezTo>
                  <a:cubicBezTo>
                    <a:pt x="374" y="417"/>
                    <a:pt x="367" y="424"/>
                    <a:pt x="346" y="424"/>
                  </a:cubicBezTo>
                  <a:close/>
                  <a:moveTo>
                    <a:pt x="191" y="424"/>
                  </a:moveTo>
                  <a:lnTo>
                    <a:pt x="191" y="424"/>
                  </a:lnTo>
                  <a:cubicBezTo>
                    <a:pt x="134" y="424"/>
                    <a:pt x="134" y="424"/>
                    <a:pt x="134" y="424"/>
                  </a:cubicBezTo>
                  <a:cubicBezTo>
                    <a:pt x="113" y="424"/>
                    <a:pt x="106" y="417"/>
                    <a:pt x="106" y="396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106" y="325"/>
                    <a:pt x="113" y="311"/>
                    <a:pt x="134" y="311"/>
                  </a:cubicBezTo>
                  <a:cubicBezTo>
                    <a:pt x="191" y="311"/>
                    <a:pt x="191" y="311"/>
                    <a:pt x="191" y="311"/>
                  </a:cubicBezTo>
                  <a:cubicBezTo>
                    <a:pt x="205" y="311"/>
                    <a:pt x="219" y="325"/>
                    <a:pt x="219" y="339"/>
                  </a:cubicBezTo>
                  <a:cubicBezTo>
                    <a:pt x="219" y="396"/>
                    <a:pt x="219" y="396"/>
                    <a:pt x="219" y="396"/>
                  </a:cubicBezTo>
                  <a:cubicBezTo>
                    <a:pt x="219" y="417"/>
                    <a:pt x="205" y="424"/>
                    <a:pt x="191" y="4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27650" y="1700213"/>
            <a:ext cx="577850" cy="576262"/>
            <a:chOff x="4139952" y="1274820"/>
            <a:chExt cx="432833" cy="432834"/>
          </a:xfrm>
        </p:grpSpPr>
        <p:sp>
          <p:nvSpPr>
            <p:cNvPr id="20501" name="椭圆 16"/>
            <p:cNvSpPr/>
            <p:nvPr/>
          </p:nvSpPr>
          <p:spPr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3992DB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502" name="Freeform 84"/>
            <p:cNvSpPr/>
            <p:nvPr/>
          </p:nvSpPr>
          <p:spPr>
            <a:xfrm>
              <a:off x="4241546" y="1366806"/>
              <a:ext cx="248863" cy="248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2" h="602">
                  <a:moveTo>
                    <a:pt x="332" y="268"/>
                  </a:moveTo>
                  <a:lnTo>
                    <a:pt x="332" y="268"/>
                  </a:lnTo>
                  <a:cubicBezTo>
                    <a:pt x="332" y="0"/>
                    <a:pt x="332" y="0"/>
                    <a:pt x="332" y="0"/>
                  </a:cubicBezTo>
                  <a:cubicBezTo>
                    <a:pt x="481" y="0"/>
                    <a:pt x="601" y="120"/>
                    <a:pt x="601" y="268"/>
                  </a:cubicBezTo>
                  <a:lnTo>
                    <a:pt x="332" y="268"/>
                  </a:lnTo>
                  <a:close/>
                  <a:moveTo>
                    <a:pt x="276" y="601"/>
                  </a:moveTo>
                  <a:lnTo>
                    <a:pt x="276" y="601"/>
                  </a:lnTo>
                  <a:cubicBezTo>
                    <a:pt x="120" y="601"/>
                    <a:pt x="0" y="480"/>
                    <a:pt x="0" y="325"/>
                  </a:cubicBezTo>
                  <a:cubicBezTo>
                    <a:pt x="0" y="176"/>
                    <a:pt x="120" y="56"/>
                    <a:pt x="276" y="56"/>
                  </a:cubicBezTo>
                  <a:cubicBezTo>
                    <a:pt x="276" y="325"/>
                    <a:pt x="276" y="325"/>
                    <a:pt x="276" y="325"/>
                  </a:cubicBezTo>
                  <a:cubicBezTo>
                    <a:pt x="544" y="325"/>
                    <a:pt x="544" y="325"/>
                    <a:pt x="544" y="325"/>
                  </a:cubicBezTo>
                  <a:cubicBezTo>
                    <a:pt x="544" y="480"/>
                    <a:pt x="424" y="601"/>
                    <a:pt x="276" y="60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4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8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初步成果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9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266700" y="1795780"/>
            <a:ext cx="11624310" cy="4615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>
              <a:lnSpc>
                <a:spcPct val="150000"/>
              </a:lnSpc>
            </a:pP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1、</a:t>
            </a:r>
            <a:r>
              <a:rPr lang="zh-CN"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更新了</a:t>
            </a:r>
            <a:r>
              <a:rPr sz="28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教学理念</a:t>
            </a: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：以</a:t>
            </a:r>
            <a:r>
              <a:rPr lang="zh-CN"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统编教材</a:t>
            </a: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为抓手，以读促写，以读导写</a:t>
            </a:r>
            <a:r>
              <a:rPr lang="zh-CN"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，读写互助，</a:t>
            </a:r>
            <a:r>
              <a:rPr lang="zh-CN" sz="28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读写互哺</a:t>
            </a:r>
            <a:r>
              <a:rPr lang="zh-CN"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。</a:t>
            </a:r>
            <a:endParaRPr sz="2800" b="1"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</a:endParaRPr>
          </a:p>
          <a:p>
            <a:pPr indent="266700">
              <a:lnSpc>
                <a:spcPct val="150000"/>
              </a:lnSpc>
            </a:pP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2、</a:t>
            </a:r>
            <a:r>
              <a:rPr lang="zh-CN"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建立了</a:t>
            </a: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基于高中</a:t>
            </a:r>
            <a:r>
              <a:rPr lang="zh-CN"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语文统编新教材</a:t>
            </a: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的</a:t>
            </a:r>
            <a:r>
              <a:rPr sz="28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读写资源库</a:t>
            </a: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，整合课本资源</a:t>
            </a: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最终形成</a:t>
            </a:r>
            <a:r>
              <a:rPr sz="28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校本课程</a:t>
            </a: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，指导下一轮教学</a:t>
            </a:r>
            <a:r>
              <a:rPr lang="zh-CN"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。</a:t>
            </a:r>
            <a:endParaRPr sz="2800" b="1"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</a:endParaRPr>
          </a:p>
          <a:p>
            <a:pPr indent="266700">
              <a:lnSpc>
                <a:spcPct val="150000"/>
              </a:lnSpc>
            </a:pP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3、探索新的</a:t>
            </a:r>
            <a:r>
              <a:rPr lang="zh-CN" sz="28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读写</a:t>
            </a:r>
            <a:r>
              <a:rPr sz="28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课堂模式</a:t>
            </a: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，创新</a:t>
            </a:r>
            <a:r>
              <a:rPr lang="zh-CN"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开展了</a:t>
            </a: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各种读</a:t>
            </a:r>
            <a:r>
              <a:rPr lang="zh-CN"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写共生</a:t>
            </a: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教学的</a:t>
            </a:r>
            <a:r>
              <a:rPr sz="28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实践活动</a:t>
            </a: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课</a:t>
            </a:r>
            <a:r>
              <a:rPr lang="zh-CN"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，</a:t>
            </a: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转变学生学习方式，</a:t>
            </a:r>
            <a:r>
              <a:rPr lang="zh-CN"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指向学生语文核心素养</a:t>
            </a:r>
            <a:r>
              <a:rPr sz="2800" b="1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。</a:t>
            </a:r>
            <a:endParaRPr sz="2800" b="1"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</a:endParaRPr>
          </a:p>
          <a:p>
            <a:pPr indent="266700">
              <a:lnSpc>
                <a:spcPct val="150000"/>
              </a:lnSpc>
            </a:pPr>
            <a:endParaRPr sz="2800" b="1"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</a:endParaRPr>
          </a:p>
        </p:txBody>
      </p:sp>
    </p:spTree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598170" y="267335"/>
          <a:ext cx="11478260" cy="6341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9435"/>
                <a:gridCol w="1246505"/>
                <a:gridCol w="2510790"/>
                <a:gridCol w="3351530"/>
              </a:tblGrid>
              <a:tr h="302260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                 附：阶段性成果（部分）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032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名称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成果形式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刊物名称或出版社、时间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获奖情况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8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《读写一体化实践研究策略举隅》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论文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《课外语文》2019年11月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5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《高中文言文读写一体化教学策略举隅》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论文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《语文天地》2020.3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14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《视角·距离·读者——从叙事学角度解读并教学&lt;流浪人，你若到斯巴……&gt;》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论文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2020.04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常州市教育学会中语会论文竞赛一等奖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8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《基于核心素养的高中古诗词读写一体化教学微探》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论文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《课外语文》2021年第15期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8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《&lt;家&gt;整本书阅读教学尝试》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论文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第十七届江苏省“五四杯”教育教学论文三等奖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55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《部编版选修上册“时代的镜像”单元主题任务型教学活动设计》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论文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江苏省中小学教育学会，2021年10月25日 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2021年度江苏“名师杯”优秀教学成果一等奖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5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《&lt;红楼梦&gt;整本书任务情境教学阅读指导及评价》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论文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江苏省中小学教育学会，2021.10.25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2021年度江苏“名师杯”优秀教学成果二等奖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8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《新课标下高中语文读写一体化教学策略研究成果资料汇编》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案例、课例集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2019年—2021年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2" name="组合 41"/>
          <p:cNvGrpSpPr/>
          <p:nvPr/>
        </p:nvGrpSpPr>
        <p:grpSpPr>
          <a:xfrm>
            <a:off x="0" y="2201863"/>
            <a:ext cx="12192000" cy="2420937"/>
            <a:chOff x="170694" y="177982"/>
            <a:chExt cx="3936004" cy="781165"/>
          </a:xfrm>
        </p:grpSpPr>
        <p:sp>
          <p:nvSpPr>
            <p:cNvPr id="44" name="等腰三角形 43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5" name="等腰三角形 44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6" name="矩形 45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7" name="平行四边形 46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8" name="文本框 6"/>
            <p:cNvSpPr txBox="1"/>
            <p:nvPr/>
          </p:nvSpPr>
          <p:spPr>
            <a:xfrm>
              <a:off x="650907" y="284178"/>
              <a:ext cx="569115" cy="55916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marR="0" defTabSz="914400" eaLnBrk="0" hangingPunct="0">
                <a:buClrTx/>
                <a:buSzTx/>
                <a:buFontTx/>
                <a:buNone/>
              </a:pPr>
              <a:r>
                <a:rPr kumimoji="0" lang="en-US" altLang="zh-CN" sz="10665" kern="1200" cap="none" spc="0" normalizeH="0" baseline="0" noProof="1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rPr>
                <a:t>05</a:t>
              </a:r>
              <a:endParaRPr kumimoji="0" lang="zh-CN" altLang="en-US" sz="10665" kern="1200" cap="none" spc="0" normalizeH="0" baseline="0" noProof="1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970338" y="2979738"/>
            <a:ext cx="67341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5" tIns="45721" rIns="91445" bIns="45721" anchor="t" anchorCtr="0">
            <a:spAutoFit/>
          </a:bodyPr>
          <a:p>
            <a:pPr eaLnBrk="0" hangingPunct="0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存在问题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与计划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20038" y="1700213"/>
            <a:ext cx="576262" cy="576262"/>
            <a:chOff x="6084168" y="1274820"/>
            <a:chExt cx="432048" cy="432834"/>
          </a:xfrm>
        </p:grpSpPr>
        <p:sp>
          <p:nvSpPr>
            <p:cNvPr id="35849" name="椭圆 22"/>
            <p:cNvSpPr/>
            <p:nvPr/>
          </p:nvSpPr>
          <p:spPr>
            <a:xfrm>
              <a:off x="6084168" y="1274820"/>
              <a:ext cx="432048" cy="43283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50" name="Freeform 59"/>
            <p:cNvSpPr/>
            <p:nvPr/>
          </p:nvSpPr>
          <p:spPr>
            <a:xfrm>
              <a:off x="6180302" y="1365898"/>
              <a:ext cx="239780" cy="2506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5682055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581" h="609">
                  <a:moveTo>
                    <a:pt x="566" y="523"/>
                  </a:moveTo>
                  <a:lnTo>
                    <a:pt x="566" y="523"/>
                  </a:lnTo>
                  <a:cubicBezTo>
                    <a:pt x="495" y="594"/>
                    <a:pt x="495" y="594"/>
                    <a:pt x="495" y="594"/>
                  </a:cubicBezTo>
                  <a:cubicBezTo>
                    <a:pt x="488" y="601"/>
                    <a:pt x="481" y="608"/>
                    <a:pt x="474" y="608"/>
                  </a:cubicBezTo>
                  <a:cubicBezTo>
                    <a:pt x="467" y="608"/>
                    <a:pt x="460" y="601"/>
                    <a:pt x="453" y="594"/>
                  </a:cubicBezTo>
                  <a:cubicBezTo>
                    <a:pt x="417" y="558"/>
                    <a:pt x="417" y="558"/>
                    <a:pt x="417" y="558"/>
                  </a:cubicBezTo>
                  <a:cubicBezTo>
                    <a:pt x="410" y="551"/>
                    <a:pt x="410" y="544"/>
                    <a:pt x="410" y="537"/>
                  </a:cubicBezTo>
                  <a:cubicBezTo>
                    <a:pt x="410" y="523"/>
                    <a:pt x="417" y="509"/>
                    <a:pt x="439" y="509"/>
                  </a:cubicBezTo>
                  <a:cubicBezTo>
                    <a:pt x="446" y="509"/>
                    <a:pt x="453" y="516"/>
                    <a:pt x="453" y="523"/>
                  </a:cubicBezTo>
                  <a:cubicBezTo>
                    <a:pt x="474" y="537"/>
                    <a:pt x="474" y="537"/>
                    <a:pt x="474" y="537"/>
                  </a:cubicBezTo>
                  <a:cubicBezTo>
                    <a:pt x="530" y="481"/>
                    <a:pt x="530" y="481"/>
                    <a:pt x="530" y="481"/>
                  </a:cubicBezTo>
                  <a:cubicBezTo>
                    <a:pt x="537" y="474"/>
                    <a:pt x="545" y="474"/>
                    <a:pt x="552" y="474"/>
                  </a:cubicBezTo>
                  <a:cubicBezTo>
                    <a:pt x="566" y="474"/>
                    <a:pt x="580" y="488"/>
                    <a:pt x="580" y="502"/>
                  </a:cubicBezTo>
                  <a:cubicBezTo>
                    <a:pt x="580" y="509"/>
                    <a:pt x="573" y="516"/>
                    <a:pt x="566" y="523"/>
                  </a:cubicBezTo>
                  <a:close/>
                  <a:moveTo>
                    <a:pt x="474" y="495"/>
                  </a:moveTo>
                  <a:lnTo>
                    <a:pt x="474" y="495"/>
                  </a:lnTo>
                  <a:cubicBezTo>
                    <a:pt x="467" y="488"/>
                    <a:pt x="453" y="481"/>
                    <a:pt x="439" y="481"/>
                  </a:cubicBezTo>
                  <a:cubicBezTo>
                    <a:pt x="403" y="481"/>
                    <a:pt x="382" y="509"/>
                    <a:pt x="382" y="537"/>
                  </a:cubicBezTo>
                  <a:cubicBezTo>
                    <a:pt x="382" y="558"/>
                    <a:pt x="389" y="573"/>
                    <a:pt x="396" y="580"/>
                  </a:cubicBezTo>
                  <a:cubicBezTo>
                    <a:pt x="424" y="608"/>
                    <a:pt x="424" y="608"/>
                    <a:pt x="424" y="608"/>
                  </a:cubicBezTo>
                  <a:cubicBezTo>
                    <a:pt x="29" y="608"/>
                    <a:pt x="29" y="608"/>
                    <a:pt x="29" y="608"/>
                  </a:cubicBezTo>
                  <a:cubicBezTo>
                    <a:pt x="15" y="608"/>
                    <a:pt x="0" y="594"/>
                    <a:pt x="0" y="58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1"/>
                    <a:pt x="15" y="56"/>
                    <a:pt x="29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8" y="120"/>
                    <a:pt x="106" y="141"/>
                    <a:pt x="135" y="141"/>
                  </a:cubicBezTo>
                  <a:cubicBezTo>
                    <a:pt x="163" y="141"/>
                    <a:pt x="191" y="120"/>
                    <a:pt x="191" y="85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85"/>
                    <a:pt x="219" y="85"/>
                    <a:pt x="219" y="85"/>
                  </a:cubicBezTo>
                  <a:cubicBezTo>
                    <a:pt x="219" y="120"/>
                    <a:pt x="248" y="141"/>
                    <a:pt x="276" y="141"/>
                  </a:cubicBezTo>
                  <a:cubicBezTo>
                    <a:pt x="304" y="141"/>
                    <a:pt x="333" y="120"/>
                    <a:pt x="333" y="85"/>
                  </a:cubicBezTo>
                  <a:cubicBezTo>
                    <a:pt x="333" y="56"/>
                    <a:pt x="333" y="56"/>
                    <a:pt x="333" y="56"/>
                  </a:cubicBezTo>
                  <a:cubicBezTo>
                    <a:pt x="361" y="56"/>
                    <a:pt x="361" y="56"/>
                    <a:pt x="361" y="56"/>
                  </a:cubicBezTo>
                  <a:cubicBezTo>
                    <a:pt x="361" y="85"/>
                    <a:pt x="361" y="85"/>
                    <a:pt x="361" y="85"/>
                  </a:cubicBezTo>
                  <a:cubicBezTo>
                    <a:pt x="361" y="120"/>
                    <a:pt x="389" y="141"/>
                    <a:pt x="417" y="141"/>
                  </a:cubicBezTo>
                  <a:cubicBezTo>
                    <a:pt x="446" y="141"/>
                    <a:pt x="474" y="120"/>
                    <a:pt x="474" y="85"/>
                  </a:cubicBezTo>
                  <a:cubicBezTo>
                    <a:pt x="474" y="56"/>
                    <a:pt x="474" y="56"/>
                    <a:pt x="474" y="56"/>
                  </a:cubicBezTo>
                  <a:cubicBezTo>
                    <a:pt x="523" y="56"/>
                    <a:pt x="523" y="56"/>
                    <a:pt x="523" y="56"/>
                  </a:cubicBezTo>
                  <a:cubicBezTo>
                    <a:pt x="537" y="56"/>
                    <a:pt x="552" y="71"/>
                    <a:pt x="552" y="85"/>
                  </a:cubicBezTo>
                  <a:cubicBezTo>
                    <a:pt x="552" y="445"/>
                    <a:pt x="552" y="445"/>
                    <a:pt x="552" y="445"/>
                  </a:cubicBezTo>
                  <a:cubicBezTo>
                    <a:pt x="530" y="445"/>
                    <a:pt x="516" y="452"/>
                    <a:pt x="509" y="460"/>
                  </a:cubicBezTo>
                  <a:lnTo>
                    <a:pt x="474" y="495"/>
                  </a:lnTo>
                  <a:close/>
                  <a:moveTo>
                    <a:pt x="78" y="488"/>
                  </a:moveTo>
                  <a:lnTo>
                    <a:pt x="78" y="488"/>
                  </a:lnTo>
                  <a:cubicBezTo>
                    <a:pt x="78" y="502"/>
                    <a:pt x="85" y="509"/>
                    <a:pt x="99" y="509"/>
                  </a:cubicBezTo>
                  <a:cubicBezTo>
                    <a:pt x="283" y="509"/>
                    <a:pt x="283" y="509"/>
                    <a:pt x="283" y="509"/>
                  </a:cubicBezTo>
                  <a:cubicBezTo>
                    <a:pt x="297" y="509"/>
                    <a:pt x="304" y="502"/>
                    <a:pt x="304" y="488"/>
                  </a:cubicBezTo>
                  <a:cubicBezTo>
                    <a:pt x="304" y="474"/>
                    <a:pt x="297" y="467"/>
                    <a:pt x="283" y="467"/>
                  </a:cubicBezTo>
                  <a:cubicBezTo>
                    <a:pt x="99" y="467"/>
                    <a:pt x="99" y="467"/>
                    <a:pt x="99" y="467"/>
                  </a:cubicBezTo>
                  <a:cubicBezTo>
                    <a:pt x="85" y="467"/>
                    <a:pt x="78" y="474"/>
                    <a:pt x="78" y="488"/>
                  </a:cubicBezTo>
                  <a:close/>
                  <a:moveTo>
                    <a:pt x="446" y="219"/>
                  </a:moveTo>
                  <a:lnTo>
                    <a:pt x="446" y="219"/>
                  </a:lnTo>
                  <a:cubicBezTo>
                    <a:pt x="106" y="219"/>
                    <a:pt x="106" y="219"/>
                    <a:pt x="106" y="219"/>
                  </a:cubicBezTo>
                  <a:cubicBezTo>
                    <a:pt x="92" y="219"/>
                    <a:pt x="78" y="233"/>
                    <a:pt x="78" y="247"/>
                  </a:cubicBezTo>
                  <a:cubicBezTo>
                    <a:pt x="78" y="262"/>
                    <a:pt x="92" y="276"/>
                    <a:pt x="106" y="276"/>
                  </a:cubicBezTo>
                  <a:cubicBezTo>
                    <a:pt x="446" y="276"/>
                    <a:pt x="446" y="276"/>
                    <a:pt x="446" y="276"/>
                  </a:cubicBezTo>
                  <a:cubicBezTo>
                    <a:pt x="460" y="276"/>
                    <a:pt x="474" y="262"/>
                    <a:pt x="474" y="247"/>
                  </a:cubicBezTo>
                  <a:cubicBezTo>
                    <a:pt x="474" y="233"/>
                    <a:pt x="460" y="219"/>
                    <a:pt x="446" y="219"/>
                  </a:cubicBezTo>
                  <a:close/>
                  <a:moveTo>
                    <a:pt x="446" y="339"/>
                  </a:moveTo>
                  <a:lnTo>
                    <a:pt x="446" y="339"/>
                  </a:lnTo>
                  <a:cubicBezTo>
                    <a:pt x="276" y="339"/>
                    <a:pt x="276" y="339"/>
                    <a:pt x="276" y="339"/>
                  </a:cubicBezTo>
                  <a:cubicBezTo>
                    <a:pt x="226" y="339"/>
                    <a:pt x="226" y="339"/>
                    <a:pt x="226" y="339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92" y="339"/>
                    <a:pt x="78" y="353"/>
                    <a:pt x="78" y="367"/>
                  </a:cubicBezTo>
                  <a:cubicBezTo>
                    <a:pt x="78" y="389"/>
                    <a:pt x="92" y="396"/>
                    <a:pt x="106" y="396"/>
                  </a:cubicBezTo>
                  <a:cubicBezTo>
                    <a:pt x="226" y="396"/>
                    <a:pt x="226" y="396"/>
                    <a:pt x="226" y="396"/>
                  </a:cubicBezTo>
                  <a:cubicBezTo>
                    <a:pt x="276" y="396"/>
                    <a:pt x="276" y="396"/>
                    <a:pt x="276" y="396"/>
                  </a:cubicBezTo>
                  <a:cubicBezTo>
                    <a:pt x="446" y="396"/>
                    <a:pt x="446" y="396"/>
                    <a:pt x="446" y="396"/>
                  </a:cubicBezTo>
                  <a:cubicBezTo>
                    <a:pt x="460" y="396"/>
                    <a:pt x="474" y="389"/>
                    <a:pt x="474" y="367"/>
                  </a:cubicBezTo>
                  <a:cubicBezTo>
                    <a:pt x="474" y="353"/>
                    <a:pt x="460" y="339"/>
                    <a:pt x="446" y="339"/>
                  </a:cubicBezTo>
                  <a:close/>
                  <a:moveTo>
                    <a:pt x="417" y="113"/>
                  </a:moveTo>
                  <a:lnTo>
                    <a:pt x="417" y="113"/>
                  </a:lnTo>
                  <a:cubicBezTo>
                    <a:pt x="403" y="113"/>
                    <a:pt x="389" y="106"/>
                    <a:pt x="389" y="85"/>
                  </a:cubicBezTo>
                  <a:cubicBezTo>
                    <a:pt x="389" y="28"/>
                    <a:pt x="389" y="28"/>
                    <a:pt x="389" y="28"/>
                  </a:cubicBezTo>
                  <a:cubicBezTo>
                    <a:pt x="389" y="14"/>
                    <a:pt x="403" y="0"/>
                    <a:pt x="417" y="0"/>
                  </a:cubicBezTo>
                  <a:cubicBezTo>
                    <a:pt x="431" y="0"/>
                    <a:pt x="446" y="14"/>
                    <a:pt x="446" y="28"/>
                  </a:cubicBezTo>
                  <a:cubicBezTo>
                    <a:pt x="446" y="85"/>
                    <a:pt x="446" y="85"/>
                    <a:pt x="446" y="85"/>
                  </a:cubicBezTo>
                  <a:cubicBezTo>
                    <a:pt x="446" y="106"/>
                    <a:pt x="431" y="113"/>
                    <a:pt x="417" y="113"/>
                  </a:cubicBezTo>
                  <a:close/>
                  <a:moveTo>
                    <a:pt x="276" y="113"/>
                  </a:moveTo>
                  <a:lnTo>
                    <a:pt x="276" y="113"/>
                  </a:lnTo>
                  <a:cubicBezTo>
                    <a:pt x="262" y="113"/>
                    <a:pt x="248" y="106"/>
                    <a:pt x="248" y="85"/>
                  </a:cubicBezTo>
                  <a:cubicBezTo>
                    <a:pt x="248" y="28"/>
                    <a:pt x="248" y="28"/>
                    <a:pt x="248" y="28"/>
                  </a:cubicBezTo>
                  <a:cubicBezTo>
                    <a:pt x="248" y="14"/>
                    <a:pt x="262" y="0"/>
                    <a:pt x="276" y="0"/>
                  </a:cubicBezTo>
                  <a:cubicBezTo>
                    <a:pt x="290" y="0"/>
                    <a:pt x="304" y="14"/>
                    <a:pt x="304" y="28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106"/>
                    <a:pt x="290" y="113"/>
                    <a:pt x="276" y="11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21" y="113"/>
                    <a:pt x="106" y="106"/>
                    <a:pt x="106" y="85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6" y="14"/>
                    <a:pt x="121" y="0"/>
                    <a:pt x="135" y="0"/>
                  </a:cubicBezTo>
                  <a:cubicBezTo>
                    <a:pt x="149" y="0"/>
                    <a:pt x="163" y="14"/>
                    <a:pt x="163" y="28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3" y="106"/>
                    <a:pt x="149" y="113"/>
                    <a:pt x="135" y="11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91250" y="1700213"/>
            <a:ext cx="576263" cy="576262"/>
            <a:chOff x="4788024" y="1275213"/>
            <a:chExt cx="432048" cy="432048"/>
          </a:xfrm>
        </p:grpSpPr>
        <p:sp>
          <p:nvSpPr>
            <p:cNvPr id="35852" name="椭圆 65"/>
            <p:cNvSpPr/>
            <p:nvPr/>
          </p:nvSpPr>
          <p:spPr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F79600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53" name="Freeform 110"/>
            <p:cNvSpPr/>
            <p:nvPr/>
          </p:nvSpPr>
          <p:spPr>
            <a:xfrm>
              <a:off x="4891102" y="1366806"/>
              <a:ext cx="250679" cy="248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9" h="602">
                  <a:moveTo>
                    <a:pt x="608" y="544"/>
                  </a:moveTo>
                  <a:lnTo>
                    <a:pt x="608" y="544"/>
                  </a:lnTo>
                  <a:cubicBezTo>
                    <a:pt x="608" y="573"/>
                    <a:pt x="579" y="601"/>
                    <a:pt x="551" y="601"/>
                  </a:cubicBezTo>
                  <a:cubicBezTo>
                    <a:pt x="530" y="601"/>
                    <a:pt x="516" y="594"/>
                    <a:pt x="509" y="587"/>
                  </a:cubicBezTo>
                  <a:cubicBezTo>
                    <a:pt x="346" y="417"/>
                    <a:pt x="346" y="417"/>
                    <a:pt x="346" y="417"/>
                  </a:cubicBezTo>
                  <a:cubicBezTo>
                    <a:pt x="311" y="438"/>
                    <a:pt x="269" y="453"/>
                    <a:pt x="226" y="453"/>
                  </a:cubicBezTo>
                  <a:cubicBezTo>
                    <a:pt x="106" y="453"/>
                    <a:pt x="0" y="347"/>
                    <a:pt x="0" y="226"/>
                  </a:cubicBezTo>
                  <a:cubicBezTo>
                    <a:pt x="0" y="99"/>
                    <a:pt x="106" y="0"/>
                    <a:pt x="226" y="0"/>
                  </a:cubicBezTo>
                  <a:cubicBezTo>
                    <a:pt x="353" y="0"/>
                    <a:pt x="452" y="99"/>
                    <a:pt x="452" y="226"/>
                  </a:cubicBezTo>
                  <a:cubicBezTo>
                    <a:pt x="452" y="269"/>
                    <a:pt x="445" y="304"/>
                    <a:pt x="424" y="340"/>
                  </a:cubicBezTo>
                  <a:cubicBezTo>
                    <a:pt x="587" y="502"/>
                    <a:pt x="587" y="502"/>
                    <a:pt x="587" y="502"/>
                  </a:cubicBezTo>
                  <a:cubicBezTo>
                    <a:pt x="601" y="516"/>
                    <a:pt x="608" y="530"/>
                    <a:pt x="608" y="544"/>
                  </a:cubicBezTo>
                  <a:close/>
                  <a:moveTo>
                    <a:pt x="226" y="57"/>
                  </a:moveTo>
                  <a:lnTo>
                    <a:pt x="226" y="57"/>
                  </a:lnTo>
                  <a:cubicBezTo>
                    <a:pt x="134" y="57"/>
                    <a:pt x="56" y="127"/>
                    <a:pt x="56" y="226"/>
                  </a:cubicBezTo>
                  <a:cubicBezTo>
                    <a:pt x="56" y="318"/>
                    <a:pt x="134" y="396"/>
                    <a:pt x="226" y="396"/>
                  </a:cubicBezTo>
                  <a:cubicBezTo>
                    <a:pt x="325" y="396"/>
                    <a:pt x="396" y="318"/>
                    <a:pt x="396" y="226"/>
                  </a:cubicBezTo>
                  <a:cubicBezTo>
                    <a:pt x="396" y="127"/>
                    <a:pt x="325" y="57"/>
                    <a:pt x="226" y="57"/>
                  </a:cubicBezTo>
                  <a:close/>
                  <a:moveTo>
                    <a:pt x="325" y="255"/>
                  </a:moveTo>
                  <a:lnTo>
                    <a:pt x="325" y="255"/>
                  </a:lnTo>
                  <a:cubicBezTo>
                    <a:pt x="254" y="255"/>
                    <a:pt x="254" y="255"/>
                    <a:pt x="254" y="255"/>
                  </a:cubicBezTo>
                  <a:cubicBezTo>
                    <a:pt x="254" y="318"/>
                    <a:pt x="254" y="318"/>
                    <a:pt x="254" y="318"/>
                  </a:cubicBezTo>
                  <a:cubicBezTo>
                    <a:pt x="254" y="333"/>
                    <a:pt x="247" y="347"/>
                    <a:pt x="226" y="347"/>
                  </a:cubicBezTo>
                  <a:cubicBezTo>
                    <a:pt x="212" y="347"/>
                    <a:pt x="198" y="333"/>
                    <a:pt x="198" y="318"/>
                  </a:cubicBezTo>
                  <a:cubicBezTo>
                    <a:pt x="198" y="255"/>
                    <a:pt x="198" y="255"/>
                    <a:pt x="198" y="255"/>
                  </a:cubicBezTo>
                  <a:cubicBezTo>
                    <a:pt x="134" y="255"/>
                    <a:pt x="134" y="255"/>
                    <a:pt x="134" y="255"/>
                  </a:cubicBezTo>
                  <a:cubicBezTo>
                    <a:pt x="120" y="255"/>
                    <a:pt x="106" y="241"/>
                    <a:pt x="106" y="226"/>
                  </a:cubicBezTo>
                  <a:cubicBezTo>
                    <a:pt x="106" y="205"/>
                    <a:pt x="120" y="198"/>
                    <a:pt x="134" y="198"/>
                  </a:cubicBezTo>
                  <a:cubicBezTo>
                    <a:pt x="198" y="198"/>
                    <a:pt x="198" y="198"/>
                    <a:pt x="198" y="198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13"/>
                    <a:pt x="212" y="99"/>
                    <a:pt x="226" y="99"/>
                  </a:cubicBezTo>
                  <a:cubicBezTo>
                    <a:pt x="247" y="99"/>
                    <a:pt x="254" y="113"/>
                    <a:pt x="254" y="127"/>
                  </a:cubicBezTo>
                  <a:cubicBezTo>
                    <a:pt x="254" y="198"/>
                    <a:pt x="254" y="198"/>
                    <a:pt x="254" y="198"/>
                  </a:cubicBezTo>
                  <a:cubicBezTo>
                    <a:pt x="325" y="198"/>
                    <a:pt x="325" y="198"/>
                    <a:pt x="325" y="198"/>
                  </a:cubicBezTo>
                  <a:cubicBezTo>
                    <a:pt x="339" y="198"/>
                    <a:pt x="353" y="205"/>
                    <a:pt x="353" y="226"/>
                  </a:cubicBezTo>
                  <a:cubicBezTo>
                    <a:pt x="353" y="241"/>
                    <a:pt x="339" y="255"/>
                    <a:pt x="325" y="25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056438" y="1700213"/>
            <a:ext cx="576262" cy="576262"/>
            <a:chOff x="5436096" y="1274820"/>
            <a:chExt cx="432833" cy="432834"/>
          </a:xfrm>
        </p:grpSpPr>
        <p:sp>
          <p:nvSpPr>
            <p:cNvPr id="25" name="椭圆 16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/>
              <a:endParaRPr lang="zh-CN" altLang="en-US" sz="100" strike="noStrike" noProof="1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856" name="Freeform 16"/>
            <p:cNvSpPr/>
            <p:nvPr/>
          </p:nvSpPr>
          <p:spPr>
            <a:xfrm>
              <a:off x="5554420" y="1377705"/>
              <a:ext cx="196183" cy="2270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48851720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48851720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</a:cxnLst>
              <a:pathLst>
                <a:path w="475" h="552">
                  <a:moveTo>
                    <a:pt x="446" y="551"/>
                  </a:moveTo>
                  <a:lnTo>
                    <a:pt x="446" y="551"/>
                  </a:lnTo>
                  <a:cubicBezTo>
                    <a:pt x="417" y="551"/>
                    <a:pt x="417" y="551"/>
                    <a:pt x="417" y="551"/>
                  </a:cubicBezTo>
                  <a:cubicBezTo>
                    <a:pt x="417" y="0"/>
                    <a:pt x="417" y="0"/>
                    <a:pt x="417" y="0"/>
                  </a:cubicBezTo>
                  <a:cubicBezTo>
                    <a:pt x="446" y="0"/>
                    <a:pt x="446" y="0"/>
                    <a:pt x="446" y="0"/>
                  </a:cubicBezTo>
                  <a:cubicBezTo>
                    <a:pt x="460" y="0"/>
                    <a:pt x="474" y="14"/>
                    <a:pt x="474" y="28"/>
                  </a:cubicBezTo>
                  <a:cubicBezTo>
                    <a:pt x="474" y="523"/>
                    <a:pt x="474" y="523"/>
                    <a:pt x="474" y="523"/>
                  </a:cubicBezTo>
                  <a:cubicBezTo>
                    <a:pt x="474" y="537"/>
                    <a:pt x="460" y="551"/>
                    <a:pt x="446" y="551"/>
                  </a:cubicBezTo>
                  <a:close/>
                  <a:moveTo>
                    <a:pt x="57" y="523"/>
                  </a:moveTo>
                  <a:lnTo>
                    <a:pt x="57" y="523"/>
                  </a:lnTo>
                  <a:cubicBezTo>
                    <a:pt x="57" y="495"/>
                    <a:pt x="57" y="495"/>
                    <a:pt x="57" y="495"/>
                  </a:cubicBezTo>
                  <a:cubicBezTo>
                    <a:pt x="106" y="495"/>
                    <a:pt x="106" y="495"/>
                    <a:pt x="106" y="495"/>
                  </a:cubicBezTo>
                  <a:cubicBezTo>
                    <a:pt x="135" y="495"/>
                    <a:pt x="163" y="466"/>
                    <a:pt x="163" y="438"/>
                  </a:cubicBezTo>
                  <a:cubicBezTo>
                    <a:pt x="163" y="403"/>
                    <a:pt x="135" y="381"/>
                    <a:pt x="106" y="381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57" y="332"/>
                    <a:pt x="57" y="332"/>
                    <a:pt x="57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35" y="332"/>
                    <a:pt x="163" y="304"/>
                    <a:pt x="163" y="275"/>
                  </a:cubicBezTo>
                  <a:cubicBezTo>
                    <a:pt x="163" y="247"/>
                    <a:pt x="135" y="219"/>
                    <a:pt x="106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169"/>
                    <a:pt x="57" y="169"/>
                    <a:pt x="57" y="169"/>
                  </a:cubicBezTo>
                  <a:cubicBezTo>
                    <a:pt x="106" y="169"/>
                    <a:pt x="106" y="169"/>
                    <a:pt x="106" y="169"/>
                  </a:cubicBezTo>
                  <a:cubicBezTo>
                    <a:pt x="135" y="169"/>
                    <a:pt x="163" y="148"/>
                    <a:pt x="163" y="113"/>
                  </a:cubicBezTo>
                  <a:cubicBezTo>
                    <a:pt x="163" y="85"/>
                    <a:pt x="135" y="56"/>
                    <a:pt x="106" y="56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14"/>
                    <a:pt x="71" y="0"/>
                    <a:pt x="85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551"/>
                    <a:pt x="389" y="551"/>
                    <a:pt x="389" y="551"/>
                  </a:cubicBezTo>
                  <a:cubicBezTo>
                    <a:pt x="85" y="551"/>
                    <a:pt x="85" y="551"/>
                    <a:pt x="85" y="551"/>
                  </a:cubicBezTo>
                  <a:cubicBezTo>
                    <a:pt x="71" y="551"/>
                    <a:pt x="57" y="537"/>
                    <a:pt x="57" y="52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35" y="134"/>
                    <a:pt x="120" y="141"/>
                    <a:pt x="106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15" y="141"/>
                    <a:pt x="0" y="134"/>
                    <a:pt x="0" y="113"/>
                  </a:cubicBezTo>
                  <a:cubicBezTo>
                    <a:pt x="0" y="99"/>
                    <a:pt x="15" y="85"/>
                    <a:pt x="29" y="85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20" y="85"/>
                    <a:pt x="135" y="99"/>
                    <a:pt x="135" y="113"/>
                  </a:cubicBezTo>
                  <a:close/>
                  <a:moveTo>
                    <a:pt x="29" y="247"/>
                  </a:moveTo>
                  <a:lnTo>
                    <a:pt x="29" y="247"/>
                  </a:lnTo>
                  <a:cubicBezTo>
                    <a:pt x="106" y="247"/>
                    <a:pt x="106" y="247"/>
                    <a:pt x="106" y="247"/>
                  </a:cubicBezTo>
                  <a:cubicBezTo>
                    <a:pt x="120" y="247"/>
                    <a:pt x="135" y="261"/>
                    <a:pt x="135" y="275"/>
                  </a:cubicBezTo>
                  <a:cubicBezTo>
                    <a:pt x="135" y="290"/>
                    <a:pt x="120" y="304"/>
                    <a:pt x="106" y="304"/>
                  </a:cubicBezTo>
                  <a:cubicBezTo>
                    <a:pt x="29" y="304"/>
                    <a:pt x="29" y="304"/>
                    <a:pt x="29" y="304"/>
                  </a:cubicBezTo>
                  <a:cubicBezTo>
                    <a:pt x="15" y="304"/>
                    <a:pt x="0" y="290"/>
                    <a:pt x="0" y="275"/>
                  </a:cubicBezTo>
                  <a:cubicBezTo>
                    <a:pt x="0" y="261"/>
                    <a:pt x="15" y="247"/>
                    <a:pt x="29" y="247"/>
                  </a:cubicBezTo>
                  <a:close/>
                  <a:moveTo>
                    <a:pt x="29" y="410"/>
                  </a:moveTo>
                  <a:lnTo>
                    <a:pt x="29" y="410"/>
                  </a:lnTo>
                  <a:cubicBezTo>
                    <a:pt x="106" y="410"/>
                    <a:pt x="106" y="410"/>
                    <a:pt x="106" y="410"/>
                  </a:cubicBezTo>
                  <a:cubicBezTo>
                    <a:pt x="120" y="410"/>
                    <a:pt x="135" y="417"/>
                    <a:pt x="135" y="438"/>
                  </a:cubicBezTo>
                  <a:cubicBezTo>
                    <a:pt x="135" y="452"/>
                    <a:pt x="120" y="466"/>
                    <a:pt x="106" y="466"/>
                  </a:cubicBezTo>
                  <a:cubicBezTo>
                    <a:pt x="29" y="466"/>
                    <a:pt x="29" y="466"/>
                    <a:pt x="29" y="466"/>
                  </a:cubicBezTo>
                  <a:cubicBezTo>
                    <a:pt x="15" y="466"/>
                    <a:pt x="0" y="452"/>
                    <a:pt x="0" y="438"/>
                  </a:cubicBezTo>
                  <a:cubicBezTo>
                    <a:pt x="0" y="417"/>
                    <a:pt x="15" y="410"/>
                    <a:pt x="29" y="41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64050" y="1700213"/>
            <a:ext cx="576263" cy="576262"/>
            <a:chOff x="3491880" y="1274820"/>
            <a:chExt cx="432833" cy="432834"/>
          </a:xfrm>
        </p:grpSpPr>
        <p:sp>
          <p:nvSpPr>
            <p:cNvPr id="35858" name="椭圆 16"/>
            <p:cNvSpPr/>
            <p:nvPr/>
          </p:nvSpPr>
          <p:spPr>
            <a:xfrm>
              <a:off x="3491880" y="1274820"/>
              <a:ext cx="432833" cy="43283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59" name="Freeform 75"/>
            <p:cNvSpPr/>
            <p:nvPr/>
          </p:nvSpPr>
          <p:spPr>
            <a:xfrm>
              <a:off x="3583864" y="1385879"/>
              <a:ext cx="248863" cy="2107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10815441" y="0"/>
                </a:cxn>
                <a:cxn ang="0">
                  <a:pos x="0" y="0"/>
                </a:cxn>
                <a:cxn ang="0">
                  <a:pos x="0" y="1508273314"/>
                </a:cxn>
                <a:cxn ang="0">
                  <a:pos x="1510815441" y="0"/>
                </a:cxn>
                <a:cxn ang="0">
                  <a:pos x="0" y="150827331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2" h="510">
                  <a:moveTo>
                    <a:pt x="572" y="509"/>
                  </a:moveTo>
                  <a:lnTo>
                    <a:pt x="572" y="509"/>
                  </a:lnTo>
                  <a:cubicBezTo>
                    <a:pt x="28" y="509"/>
                    <a:pt x="28" y="509"/>
                    <a:pt x="28" y="509"/>
                  </a:cubicBezTo>
                  <a:cubicBezTo>
                    <a:pt x="14" y="509"/>
                    <a:pt x="0" y="502"/>
                    <a:pt x="0" y="4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14" y="0"/>
                    <a:pt x="28" y="0"/>
                  </a:cubicBezTo>
                  <a:cubicBezTo>
                    <a:pt x="42" y="0"/>
                    <a:pt x="56" y="14"/>
                    <a:pt x="56" y="28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56" y="452"/>
                    <a:pt x="56" y="452"/>
                    <a:pt x="56" y="452"/>
                  </a:cubicBezTo>
                  <a:cubicBezTo>
                    <a:pt x="572" y="452"/>
                    <a:pt x="572" y="452"/>
                    <a:pt x="572" y="452"/>
                  </a:cubicBezTo>
                  <a:cubicBezTo>
                    <a:pt x="594" y="452"/>
                    <a:pt x="601" y="467"/>
                    <a:pt x="601" y="481"/>
                  </a:cubicBezTo>
                  <a:cubicBezTo>
                    <a:pt x="601" y="502"/>
                    <a:pt x="594" y="509"/>
                    <a:pt x="572" y="509"/>
                  </a:cubicBezTo>
                  <a:close/>
                  <a:moveTo>
                    <a:pt x="509" y="424"/>
                  </a:moveTo>
                  <a:lnTo>
                    <a:pt x="509" y="424"/>
                  </a:lnTo>
                  <a:cubicBezTo>
                    <a:pt x="452" y="424"/>
                    <a:pt x="452" y="424"/>
                    <a:pt x="452" y="424"/>
                  </a:cubicBezTo>
                  <a:cubicBezTo>
                    <a:pt x="438" y="424"/>
                    <a:pt x="424" y="417"/>
                    <a:pt x="424" y="396"/>
                  </a:cubicBezTo>
                  <a:cubicBezTo>
                    <a:pt x="424" y="198"/>
                    <a:pt x="424" y="198"/>
                    <a:pt x="424" y="198"/>
                  </a:cubicBezTo>
                  <a:cubicBezTo>
                    <a:pt x="424" y="184"/>
                    <a:pt x="438" y="170"/>
                    <a:pt x="452" y="170"/>
                  </a:cubicBezTo>
                  <a:cubicBezTo>
                    <a:pt x="509" y="170"/>
                    <a:pt x="509" y="170"/>
                    <a:pt x="509" y="170"/>
                  </a:cubicBezTo>
                  <a:cubicBezTo>
                    <a:pt x="523" y="170"/>
                    <a:pt x="537" y="184"/>
                    <a:pt x="537" y="198"/>
                  </a:cubicBezTo>
                  <a:cubicBezTo>
                    <a:pt x="537" y="396"/>
                    <a:pt x="537" y="396"/>
                    <a:pt x="537" y="396"/>
                  </a:cubicBezTo>
                  <a:cubicBezTo>
                    <a:pt x="537" y="417"/>
                    <a:pt x="523" y="424"/>
                    <a:pt x="509" y="424"/>
                  </a:cubicBezTo>
                  <a:close/>
                  <a:moveTo>
                    <a:pt x="346" y="424"/>
                  </a:moveTo>
                  <a:lnTo>
                    <a:pt x="346" y="424"/>
                  </a:lnTo>
                  <a:cubicBezTo>
                    <a:pt x="290" y="424"/>
                    <a:pt x="290" y="424"/>
                    <a:pt x="290" y="424"/>
                  </a:cubicBezTo>
                  <a:cubicBezTo>
                    <a:pt x="276" y="424"/>
                    <a:pt x="261" y="417"/>
                    <a:pt x="261" y="396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261" y="71"/>
                    <a:pt x="276" y="57"/>
                    <a:pt x="290" y="57"/>
                  </a:cubicBezTo>
                  <a:cubicBezTo>
                    <a:pt x="346" y="57"/>
                    <a:pt x="346" y="57"/>
                    <a:pt x="346" y="57"/>
                  </a:cubicBezTo>
                  <a:cubicBezTo>
                    <a:pt x="367" y="57"/>
                    <a:pt x="374" y="71"/>
                    <a:pt x="374" y="85"/>
                  </a:cubicBezTo>
                  <a:cubicBezTo>
                    <a:pt x="374" y="396"/>
                    <a:pt x="374" y="396"/>
                    <a:pt x="374" y="396"/>
                  </a:cubicBezTo>
                  <a:cubicBezTo>
                    <a:pt x="374" y="417"/>
                    <a:pt x="367" y="424"/>
                    <a:pt x="346" y="424"/>
                  </a:cubicBezTo>
                  <a:close/>
                  <a:moveTo>
                    <a:pt x="191" y="424"/>
                  </a:moveTo>
                  <a:lnTo>
                    <a:pt x="191" y="424"/>
                  </a:lnTo>
                  <a:cubicBezTo>
                    <a:pt x="134" y="424"/>
                    <a:pt x="134" y="424"/>
                    <a:pt x="134" y="424"/>
                  </a:cubicBezTo>
                  <a:cubicBezTo>
                    <a:pt x="113" y="424"/>
                    <a:pt x="106" y="417"/>
                    <a:pt x="106" y="396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106" y="325"/>
                    <a:pt x="113" y="311"/>
                    <a:pt x="134" y="311"/>
                  </a:cubicBezTo>
                  <a:cubicBezTo>
                    <a:pt x="191" y="311"/>
                    <a:pt x="191" y="311"/>
                    <a:pt x="191" y="311"/>
                  </a:cubicBezTo>
                  <a:cubicBezTo>
                    <a:pt x="205" y="311"/>
                    <a:pt x="219" y="325"/>
                    <a:pt x="219" y="339"/>
                  </a:cubicBezTo>
                  <a:cubicBezTo>
                    <a:pt x="219" y="396"/>
                    <a:pt x="219" y="396"/>
                    <a:pt x="219" y="396"/>
                  </a:cubicBezTo>
                  <a:cubicBezTo>
                    <a:pt x="219" y="417"/>
                    <a:pt x="205" y="424"/>
                    <a:pt x="191" y="4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27650" y="1700213"/>
            <a:ext cx="577850" cy="576262"/>
            <a:chOff x="4139952" y="1274820"/>
            <a:chExt cx="432833" cy="432834"/>
          </a:xfrm>
        </p:grpSpPr>
        <p:sp>
          <p:nvSpPr>
            <p:cNvPr id="35861" name="椭圆 16"/>
            <p:cNvSpPr/>
            <p:nvPr/>
          </p:nvSpPr>
          <p:spPr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3992DB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62" name="Freeform 84"/>
            <p:cNvSpPr/>
            <p:nvPr/>
          </p:nvSpPr>
          <p:spPr>
            <a:xfrm>
              <a:off x="4241546" y="1366806"/>
              <a:ext cx="248863" cy="248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2" h="602">
                  <a:moveTo>
                    <a:pt x="332" y="268"/>
                  </a:moveTo>
                  <a:lnTo>
                    <a:pt x="332" y="268"/>
                  </a:lnTo>
                  <a:cubicBezTo>
                    <a:pt x="332" y="0"/>
                    <a:pt x="332" y="0"/>
                    <a:pt x="332" y="0"/>
                  </a:cubicBezTo>
                  <a:cubicBezTo>
                    <a:pt x="481" y="0"/>
                    <a:pt x="601" y="120"/>
                    <a:pt x="601" y="268"/>
                  </a:cubicBezTo>
                  <a:lnTo>
                    <a:pt x="332" y="268"/>
                  </a:lnTo>
                  <a:close/>
                  <a:moveTo>
                    <a:pt x="276" y="601"/>
                  </a:moveTo>
                  <a:lnTo>
                    <a:pt x="276" y="601"/>
                  </a:lnTo>
                  <a:cubicBezTo>
                    <a:pt x="120" y="601"/>
                    <a:pt x="0" y="480"/>
                    <a:pt x="0" y="325"/>
                  </a:cubicBezTo>
                  <a:cubicBezTo>
                    <a:pt x="0" y="176"/>
                    <a:pt x="120" y="56"/>
                    <a:pt x="276" y="56"/>
                  </a:cubicBezTo>
                  <a:cubicBezTo>
                    <a:pt x="276" y="325"/>
                    <a:pt x="276" y="325"/>
                    <a:pt x="276" y="325"/>
                  </a:cubicBezTo>
                  <a:cubicBezTo>
                    <a:pt x="544" y="325"/>
                    <a:pt x="544" y="325"/>
                    <a:pt x="544" y="325"/>
                  </a:cubicBezTo>
                  <a:cubicBezTo>
                    <a:pt x="544" y="480"/>
                    <a:pt x="424" y="601"/>
                    <a:pt x="276" y="60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4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8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存在问题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9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1355090" y="2249170"/>
            <a:ext cx="807593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>
              <a:lnSpc>
                <a:spcPct val="150000"/>
              </a:lnSpc>
            </a:pPr>
            <a:r>
              <a:rPr sz="2800" b="1">
                <a:latin typeface="微软雅黑" panose="020B0503020204020204" pitchFamily="34" charset="-122"/>
              </a:rPr>
              <a:t>一、</a:t>
            </a:r>
            <a:r>
              <a:rPr lang="zh-CN" sz="2800" b="1">
                <a:latin typeface="微软雅黑" panose="020B0503020204020204" pitchFamily="34" charset="-122"/>
              </a:rPr>
              <a:t>文献综述有待完善。</a:t>
            </a:r>
            <a:endParaRPr sz="2800" b="1">
              <a:latin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sz="2800" b="1">
                <a:latin typeface="微软雅黑" panose="020B0503020204020204" pitchFamily="34" charset="-122"/>
              </a:rPr>
              <a:t>二、</a:t>
            </a:r>
            <a:r>
              <a:rPr lang="zh-CN" sz="2800" b="1">
                <a:latin typeface="微软雅黑" panose="020B0503020204020204" pitchFamily="34" charset="-122"/>
              </a:rPr>
              <a:t>理论学习有待深入。</a:t>
            </a:r>
            <a:endParaRPr sz="2800" b="1">
              <a:latin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sz="2800" b="1">
                <a:latin typeface="微软雅黑" panose="020B0503020204020204" pitchFamily="34" charset="-122"/>
              </a:rPr>
              <a:t>三、</a:t>
            </a:r>
            <a:r>
              <a:rPr sz="2800" b="1">
                <a:latin typeface="微软雅黑" panose="020B0503020204020204" pitchFamily="34" charset="-122"/>
                <a:sym typeface="+mn-ea"/>
              </a:rPr>
              <a:t>教学策略有待</a:t>
            </a:r>
            <a:r>
              <a:rPr lang="zh-CN" sz="2800" b="1">
                <a:latin typeface="微软雅黑" panose="020B0503020204020204" pitchFamily="34" charset="-122"/>
                <a:sym typeface="+mn-ea"/>
              </a:rPr>
              <a:t>丰富。</a:t>
            </a:r>
            <a:endParaRPr sz="2800" b="1">
              <a:latin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lang="zh-CN" sz="2800" b="1">
                <a:latin typeface="微软雅黑" panose="020B0503020204020204" pitchFamily="34" charset="-122"/>
              </a:rPr>
              <a:t>四、评价研究有待加强。</a:t>
            </a:r>
            <a:endParaRPr lang="zh-CN" sz="2800" b="1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2" name="组合 41"/>
          <p:cNvGrpSpPr/>
          <p:nvPr/>
        </p:nvGrpSpPr>
        <p:grpSpPr>
          <a:xfrm>
            <a:off x="0" y="2201863"/>
            <a:ext cx="12192000" cy="2420937"/>
            <a:chOff x="170694" y="177982"/>
            <a:chExt cx="3936004" cy="781165"/>
          </a:xfrm>
        </p:grpSpPr>
        <p:sp>
          <p:nvSpPr>
            <p:cNvPr id="44" name="等腰三角形 43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5" name="等腰三角形 44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6" name="矩形 45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7" name="平行四边形 46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48" name="文本框 6"/>
            <p:cNvSpPr txBox="1"/>
            <p:nvPr/>
          </p:nvSpPr>
          <p:spPr>
            <a:xfrm>
              <a:off x="650907" y="284178"/>
              <a:ext cx="569115" cy="559446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marR="0" defTabSz="914400" eaLnBrk="0" hangingPunct="0">
                <a:buClrTx/>
                <a:buSzTx/>
                <a:buFontTx/>
                <a:buNone/>
              </a:pPr>
              <a:r>
                <a:rPr kumimoji="0" lang="en-US" altLang="zh-CN" sz="10665" kern="1200" cap="none" spc="0" normalizeH="0" baseline="0" noProof="1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rPr>
                <a:t>01</a:t>
              </a:r>
              <a:endParaRPr kumimoji="0" lang="zh-CN" altLang="en-US" sz="10665" kern="1200" cap="none" spc="0" normalizeH="0" baseline="0" noProof="1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970338" y="2979738"/>
            <a:ext cx="67341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5" tIns="45721" rIns="91445" bIns="45721" anchor="t" anchorCtr="0">
            <a:spAutoFit/>
          </a:bodyPr>
          <a:p>
            <a:pPr eaLnBrk="0" hangingPunct="0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课题研究基本情况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20038" y="1700213"/>
            <a:ext cx="576262" cy="576262"/>
            <a:chOff x="6084168" y="1274820"/>
            <a:chExt cx="432048" cy="432834"/>
          </a:xfrm>
        </p:grpSpPr>
        <p:sp>
          <p:nvSpPr>
            <p:cNvPr id="12297" name="椭圆 22"/>
            <p:cNvSpPr/>
            <p:nvPr/>
          </p:nvSpPr>
          <p:spPr>
            <a:xfrm>
              <a:off x="6084168" y="1274820"/>
              <a:ext cx="432048" cy="43283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298" name="Freeform 59"/>
            <p:cNvSpPr/>
            <p:nvPr/>
          </p:nvSpPr>
          <p:spPr>
            <a:xfrm>
              <a:off x="6180302" y="1365898"/>
              <a:ext cx="239780" cy="2506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56820555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581" h="609">
                  <a:moveTo>
                    <a:pt x="566" y="523"/>
                  </a:moveTo>
                  <a:lnTo>
                    <a:pt x="566" y="523"/>
                  </a:lnTo>
                  <a:cubicBezTo>
                    <a:pt x="495" y="594"/>
                    <a:pt x="495" y="594"/>
                    <a:pt x="495" y="594"/>
                  </a:cubicBezTo>
                  <a:cubicBezTo>
                    <a:pt x="488" y="601"/>
                    <a:pt x="481" y="608"/>
                    <a:pt x="474" y="608"/>
                  </a:cubicBezTo>
                  <a:cubicBezTo>
                    <a:pt x="467" y="608"/>
                    <a:pt x="460" y="601"/>
                    <a:pt x="453" y="594"/>
                  </a:cubicBezTo>
                  <a:cubicBezTo>
                    <a:pt x="417" y="558"/>
                    <a:pt x="417" y="558"/>
                    <a:pt x="417" y="558"/>
                  </a:cubicBezTo>
                  <a:cubicBezTo>
                    <a:pt x="410" y="551"/>
                    <a:pt x="410" y="544"/>
                    <a:pt x="410" y="537"/>
                  </a:cubicBezTo>
                  <a:cubicBezTo>
                    <a:pt x="410" y="523"/>
                    <a:pt x="417" y="509"/>
                    <a:pt x="439" y="509"/>
                  </a:cubicBezTo>
                  <a:cubicBezTo>
                    <a:pt x="446" y="509"/>
                    <a:pt x="453" y="516"/>
                    <a:pt x="453" y="523"/>
                  </a:cubicBezTo>
                  <a:cubicBezTo>
                    <a:pt x="474" y="537"/>
                    <a:pt x="474" y="537"/>
                    <a:pt x="474" y="537"/>
                  </a:cubicBezTo>
                  <a:cubicBezTo>
                    <a:pt x="530" y="481"/>
                    <a:pt x="530" y="481"/>
                    <a:pt x="530" y="481"/>
                  </a:cubicBezTo>
                  <a:cubicBezTo>
                    <a:pt x="537" y="474"/>
                    <a:pt x="545" y="474"/>
                    <a:pt x="552" y="474"/>
                  </a:cubicBezTo>
                  <a:cubicBezTo>
                    <a:pt x="566" y="474"/>
                    <a:pt x="580" y="488"/>
                    <a:pt x="580" y="502"/>
                  </a:cubicBezTo>
                  <a:cubicBezTo>
                    <a:pt x="580" y="509"/>
                    <a:pt x="573" y="516"/>
                    <a:pt x="566" y="523"/>
                  </a:cubicBezTo>
                  <a:close/>
                  <a:moveTo>
                    <a:pt x="474" y="495"/>
                  </a:moveTo>
                  <a:lnTo>
                    <a:pt x="474" y="495"/>
                  </a:lnTo>
                  <a:cubicBezTo>
                    <a:pt x="467" y="488"/>
                    <a:pt x="453" y="481"/>
                    <a:pt x="439" y="481"/>
                  </a:cubicBezTo>
                  <a:cubicBezTo>
                    <a:pt x="403" y="481"/>
                    <a:pt x="382" y="509"/>
                    <a:pt x="382" y="537"/>
                  </a:cubicBezTo>
                  <a:cubicBezTo>
                    <a:pt x="382" y="558"/>
                    <a:pt x="389" y="573"/>
                    <a:pt x="396" y="580"/>
                  </a:cubicBezTo>
                  <a:cubicBezTo>
                    <a:pt x="424" y="608"/>
                    <a:pt x="424" y="608"/>
                    <a:pt x="424" y="608"/>
                  </a:cubicBezTo>
                  <a:cubicBezTo>
                    <a:pt x="29" y="608"/>
                    <a:pt x="29" y="608"/>
                    <a:pt x="29" y="608"/>
                  </a:cubicBezTo>
                  <a:cubicBezTo>
                    <a:pt x="15" y="608"/>
                    <a:pt x="0" y="594"/>
                    <a:pt x="0" y="58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1"/>
                    <a:pt x="15" y="56"/>
                    <a:pt x="29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8" y="120"/>
                    <a:pt x="106" y="141"/>
                    <a:pt x="135" y="141"/>
                  </a:cubicBezTo>
                  <a:cubicBezTo>
                    <a:pt x="163" y="141"/>
                    <a:pt x="191" y="120"/>
                    <a:pt x="191" y="85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85"/>
                    <a:pt x="219" y="85"/>
                    <a:pt x="219" y="85"/>
                  </a:cubicBezTo>
                  <a:cubicBezTo>
                    <a:pt x="219" y="120"/>
                    <a:pt x="248" y="141"/>
                    <a:pt x="276" y="141"/>
                  </a:cubicBezTo>
                  <a:cubicBezTo>
                    <a:pt x="304" y="141"/>
                    <a:pt x="333" y="120"/>
                    <a:pt x="333" y="85"/>
                  </a:cubicBezTo>
                  <a:cubicBezTo>
                    <a:pt x="333" y="56"/>
                    <a:pt x="333" y="56"/>
                    <a:pt x="333" y="56"/>
                  </a:cubicBezTo>
                  <a:cubicBezTo>
                    <a:pt x="361" y="56"/>
                    <a:pt x="361" y="56"/>
                    <a:pt x="361" y="56"/>
                  </a:cubicBezTo>
                  <a:cubicBezTo>
                    <a:pt x="361" y="85"/>
                    <a:pt x="361" y="85"/>
                    <a:pt x="361" y="85"/>
                  </a:cubicBezTo>
                  <a:cubicBezTo>
                    <a:pt x="361" y="120"/>
                    <a:pt x="389" y="141"/>
                    <a:pt x="417" y="141"/>
                  </a:cubicBezTo>
                  <a:cubicBezTo>
                    <a:pt x="446" y="141"/>
                    <a:pt x="474" y="120"/>
                    <a:pt x="474" y="85"/>
                  </a:cubicBezTo>
                  <a:cubicBezTo>
                    <a:pt x="474" y="56"/>
                    <a:pt x="474" y="56"/>
                    <a:pt x="474" y="56"/>
                  </a:cubicBezTo>
                  <a:cubicBezTo>
                    <a:pt x="523" y="56"/>
                    <a:pt x="523" y="56"/>
                    <a:pt x="523" y="56"/>
                  </a:cubicBezTo>
                  <a:cubicBezTo>
                    <a:pt x="537" y="56"/>
                    <a:pt x="552" y="71"/>
                    <a:pt x="552" y="85"/>
                  </a:cubicBezTo>
                  <a:cubicBezTo>
                    <a:pt x="552" y="445"/>
                    <a:pt x="552" y="445"/>
                    <a:pt x="552" y="445"/>
                  </a:cubicBezTo>
                  <a:cubicBezTo>
                    <a:pt x="530" y="445"/>
                    <a:pt x="516" y="452"/>
                    <a:pt x="509" y="460"/>
                  </a:cubicBezTo>
                  <a:lnTo>
                    <a:pt x="474" y="495"/>
                  </a:lnTo>
                  <a:close/>
                  <a:moveTo>
                    <a:pt x="78" y="488"/>
                  </a:moveTo>
                  <a:lnTo>
                    <a:pt x="78" y="488"/>
                  </a:lnTo>
                  <a:cubicBezTo>
                    <a:pt x="78" y="502"/>
                    <a:pt x="85" y="509"/>
                    <a:pt x="99" y="509"/>
                  </a:cubicBezTo>
                  <a:cubicBezTo>
                    <a:pt x="283" y="509"/>
                    <a:pt x="283" y="509"/>
                    <a:pt x="283" y="509"/>
                  </a:cubicBezTo>
                  <a:cubicBezTo>
                    <a:pt x="297" y="509"/>
                    <a:pt x="304" y="502"/>
                    <a:pt x="304" y="488"/>
                  </a:cubicBezTo>
                  <a:cubicBezTo>
                    <a:pt x="304" y="474"/>
                    <a:pt x="297" y="467"/>
                    <a:pt x="283" y="467"/>
                  </a:cubicBezTo>
                  <a:cubicBezTo>
                    <a:pt x="99" y="467"/>
                    <a:pt x="99" y="467"/>
                    <a:pt x="99" y="467"/>
                  </a:cubicBezTo>
                  <a:cubicBezTo>
                    <a:pt x="85" y="467"/>
                    <a:pt x="78" y="474"/>
                    <a:pt x="78" y="488"/>
                  </a:cubicBezTo>
                  <a:close/>
                  <a:moveTo>
                    <a:pt x="446" y="219"/>
                  </a:moveTo>
                  <a:lnTo>
                    <a:pt x="446" y="219"/>
                  </a:lnTo>
                  <a:cubicBezTo>
                    <a:pt x="106" y="219"/>
                    <a:pt x="106" y="219"/>
                    <a:pt x="106" y="219"/>
                  </a:cubicBezTo>
                  <a:cubicBezTo>
                    <a:pt x="92" y="219"/>
                    <a:pt x="78" y="233"/>
                    <a:pt x="78" y="247"/>
                  </a:cubicBezTo>
                  <a:cubicBezTo>
                    <a:pt x="78" y="262"/>
                    <a:pt x="92" y="276"/>
                    <a:pt x="106" y="276"/>
                  </a:cubicBezTo>
                  <a:cubicBezTo>
                    <a:pt x="446" y="276"/>
                    <a:pt x="446" y="276"/>
                    <a:pt x="446" y="276"/>
                  </a:cubicBezTo>
                  <a:cubicBezTo>
                    <a:pt x="460" y="276"/>
                    <a:pt x="474" y="262"/>
                    <a:pt x="474" y="247"/>
                  </a:cubicBezTo>
                  <a:cubicBezTo>
                    <a:pt x="474" y="233"/>
                    <a:pt x="460" y="219"/>
                    <a:pt x="446" y="219"/>
                  </a:cubicBezTo>
                  <a:close/>
                  <a:moveTo>
                    <a:pt x="446" y="339"/>
                  </a:moveTo>
                  <a:lnTo>
                    <a:pt x="446" y="339"/>
                  </a:lnTo>
                  <a:cubicBezTo>
                    <a:pt x="276" y="339"/>
                    <a:pt x="276" y="339"/>
                    <a:pt x="276" y="339"/>
                  </a:cubicBezTo>
                  <a:cubicBezTo>
                    <a:pt x="226" y="339"/>
                    <a:pt x="226" y="339"/>
                    <a:pt x="226" y="339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92" y="339"/>
                    <a:pt x="78" y="353"/>
                    <a:pt x="78" y="367"/>
                  </a:cubicBezTo>
                  <a:cubicBezTo>
                    <a:pt x="78" y="389"/>
                    <a:pt x="92" y="396"/>
                    <a:pt x="106" y="396"/>
                  </a:cubicBezTo>
                  <a:cubicBezTo>
                    <a:pt x="226" y="396"/>
                    <a:pt x="226" y="396"/>
                    <a:pt x="226" y="396"/>
                  </a:cubicBezTo>
                  <a:cubicBezTo>
                    <a:pt x="276" y="396"/>
                    <a:pt x="276" y="396"/>
                    <a:pt x="276" y="396"/>
                  </a:cubicBezTo>
                  <a:cubicBezTo>
                    <a:pt x="446" y="396"/>
                    <a:pt x="446" y="396"/>
                    <a:pt x="446" y="396"/>
                  </a:cubicBezTo>
                  <a:cubicBezTo>
                    <a:pt x="460" y="396"/>
                    <a:pt x="474" y="389"/>
                    <a:pt x="474" y="367"/>
                  </a:cubicBezTo>
                  <a:cubicBezTo>
                    <a:pt x="474" y="353"/>
                    <a:pt x="460" y="339"/>
                    <a:pt x="446" y="339"/>
                  </a:cubicBezTo>
                  <a:close/>
                  <a:moveTo>
                    <a:pt x="417" y="113"/>
                  </a:moveTo>
                  <a:lnTo>
                    <a:pt x="417" y="113"/>
                  </a:lnTo>
                  <a:cubicBezTo>
                    <a:pt x="403" y="113"/>
                    <a:pt x="389" y="106"/>
                    <a:pt x="389" y="85"/>
                  </a:cubicBezTo>
                  <a:cubicBezTo>
                    <a:pt x="389" y="28"/>
                    <a:pt x="389" y="28"/>
                    <a:pt x="389" y="28"/>
                  </a:cubicBezTo>
                  <a:cubicBezTo>
                    <a:pt x="389" y="14"/>
                    <a:pt x="403" y="0"/>
                    <a:pt x="417" y="0"/>
                  </a:cubicBezTo>
                  <a:cubicBezTo>
                    <a:pt x="431" y="0"/>
                    <a:pt x="446" y="14"/>
                    <a:pt x="446" y="28"/>
                  </a:cubicBezTo>
                  <a:cubicBezTo>
                    <a:pt x="446" y="85"/>
                    <a:pt x="446" y="85"/>
                    <a:pt x="446" y="85"/>
                  </a:cubicBezTo>
                  <a:cubicBezTo>
                    <a:pt x="446" y="106"/>
                    <a:pt x="431" y="113"/>
                    <a:pt x="417" y="113"/>
                  </a:cubicBezTo>
                  <a:close/>
                  <a:moveTo>
                    <a:pt x="276" y="113"/>
                  </a:moveTo>
                  <a:lnTo>
                    <a:pt x="276" y="113"/>
                  </a:lnTo>
                  <a:cubicBezTo>
                    <a:pt x="262" y="113"/>
                    <a:pt x="248" y="106"/>
                    <a:pt x="248" y="85"/>
                  </a:cubicBezTo>
                  <a:cubicBezTo>
                    <a:pt x="248" y="28"/>
                    <a:pt x="248" y="28"/>
                    <a:pt x="248" y="28"/>
                  </a:cubicBezTo>
                  <a:cubicBezTo>
                    <a:pt x="248" y="14"/>
                    <a:pt x="262" y="0"/>
                    <a:pt x="276" y="0"/>
                  </a:cubicBezTo>
                  <a:cubicBezTo>
                    <a:pt x="290" y="0"/>
                    <a:pt x="304" y="14"/>
                    <a:pt x="304" y="28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106"/>
                    <a:pt x="290" y="113"/>
                    <a:pt x="276" y="11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21" y="113"/>
                    <a:pt x="106" y="106"/>
                    <a:pt x="106" y="85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6" y="14"/>
                    <a:pt x="121" y="0"/>
                    <a:pt x="135" y="0"/>
                  </a:cubicBezTo>
                  <a:cubicBezTo>
                    <a:pt x="149" y="0"/>
                    <a:pt x="163" y="14"/>
                    <a:pt x="163" y="28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3" y="106"/>
                    <a:pt x="149" y="113"/>
                    <a:pt x="135" y="11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91250" y="1700213"/>
            <a:ext cx="576263" cy="576262"/>
            <a:chOff x="4788024" y="1275213"/>
            <a:chExt cx="432048" cy="432048"/>
          </a:xfrm>
        </p:grpSpPr>
        <p:sp>
          <p:nvSpPr>
            <p:cNvPr id="12300" name="椭圆 65"/>
            <p:cNvSpPr/>
            <p:nvPr/>
          </p:nvSpPr>
          <p:spPr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F79600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301" name="Freeform 110"/>
            <p:cNvSpPr/>
            <p:nvPr/>
          </p:nvSpPr>
          <p:spPr>
            <a:xfrm>
              <a:off x="4891102" y="1366806"/>
              <a:ext cx="250679" cy="2488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9" h="602">
                  <a:moveTo>
                    <a:pt x="608" y="544"/>
                  </a:moveTo>
                  <a:lnTo>
                    <a:pt x="608" y="544"/>
                  </a:lnTo>
                  <a:cubicBezTo>
                    <a:pt x="608" y="573"/>
                    <a:pt x="579" y="601"/>
                    <a:pt x="551" y="601"/>
                  </a:cubicBezTo>
                  <a:cubicBezTo>
                    <a:pt x="530" y="601"/>
                    <a:pt x="516" y="594"/>
                    <a:pt x="509" y="587"/>
                  </a:cubicBezTo>
                  <a:cubicBezTo>
                    <a:pt x="346" y="417"/>
                    <a:pt x="346" y="417"/>
                    <a:pt x="346" y="417"/>
                  </a:cubicBezTo>
                  <a:cubicBezTo>
                    <a:pt x="311" y="438"/>
                    <a:pt x="269" y="453"/>
                    <a:pt x="226" y="453"/>
                  </a:cubicBezTo>
                  <a:cubicBezTo>
                    <a:pt x="106" y="453"/>
                    <a:pt x="0" y="347"/>
                    <a:pt x="0" y="226"/>
                  </a:cubicBezTo>
                  <a:cubicBezTo>
                    <a:pt x="0" y="99"/>
                    <a:pt x="106" y="0"/>
                    <a:pt x="226" y="0"/>
                  </a:cubicBezTo>
                  <a:cubicBezTo>
                    <a:pt x="353" y="0"/>
                    <a:pt x="452" y="99"/>
                    <a:pt x="452" y="226"/>
                  </a:cubicBezTo>
                  <a:cubicBezTo>
                    <a:pt x="452" y="269"/>
                    <a:pt x="445" y="304"/>
                    <a:pt x="424" y="340"/>
                  </a:cubicBezTo>
                  <a:cubicBezTo>
                    <a:pt x="587" y="502"/>
                    <a:pt x="587" y="502"/>
                    <a:pt x="587" y="502"/>
                  </a:cubicBezTo>
                  <a:cubicBezTo>
                    <a:pt x="601" y="516"/>
                    <a:pt x="608" y="530"/>
                    <a:pt x="608" y="544"/>
                  </a:cubicBezTo>
                  <a:close/>
                  <a:moveTo>
                    <a:pt x="226" y="57"/>
                  </a:moveTo>
                  <a:lnTo>
                    <a:pt x="226" y="57"/>
                  </a:lnTo>
                  <a:cubicBezTo>
                    <a:pt x="134" y="57"/>
                    <a:pt x="56" y="127"/>
                    <a:pt x="56" y="226"/>
                  </a:cubicBezTo>
                  <a:cubicBezTo>
                    <a:pt x="56" y="318"/>
                    <a:pt x="134" y="396"/>
                    <a:pt x="226" y="396"/>
                  </a:cubicBezTo>
                  <a:cubicBezTo>
                    <a:pt x="325" y="396"/>
                    <a:pt x="396" y="318"/>
                    <a:pt x="396" y="226"/>
                  </a:cubicBezTo>
                  <a:cubicBezTo>
                    <a:pt x="396" y="127"/>
                    <a:pt x="325" y="57"/>
                    <a:pt x="226" y="57"/>
                  </a:cubicBezTo>
                  <a:close/>
                  <a:moveTo>
                    <a:pt x="325" y="255"/>
                  </a:moveTo>
                  <a:lnTo>
                    <a:pt x="325" y="255"/>
                  </a:lnTo>
                  <a:cubicBezTo>
                    <a:pt x="254" y="255"/>
                    <a:pt x="254" y="255"/>
                    <a:pt x="254" y="255"/>
                  </a:cubicBezTo>
                  <a:cubicBezTo>
                    <a:pt x="254" y="318"/>
                    <a:pt x="254" y="318"/>
                    <a:pt x="254" y="318"/>
                  </a:cubicBezTo>
                  <a:cubicBezTo>
                    <a:pt x="254" y="333"/>
                    <a:pt x="247" y="347"/>
                    <a:pt x="226" y="347"/>
                  </a:cubicBezTo>
                  <a:cubicBezTo>
                    <a:pt x="212" y="347"/>
                    <a:pt x="198" y="333"/>
                    <a:pt x="198" y="318"/>
                  </a:cubicBezTo>
                  <a:cubicBezTo>
                    <a:pt x="198" y="255"/>
                    <a:pt x="198" y="255"/>
                    <a:pt x="198" y="255"/>
                  </a:cubicBezTo>
                  <a:cubicBezTo>
                    <a:pt x="134" y="255"/>
                    <a:pt x="134" y="255"/>
                    <a:pt x="134" y="255"/>
                  </a:cubicBezTo>
                  <a:cubicBezTo>
                    <a:pt x="120" y="255"/>
                    <a:pt x="106" y="241"/>
                    <a:pt x="106" y="226"/>
                  </a:cubicBezTo>
                  <a:cubicBezTo>
                    <a:pt x="106" y="205"/>
                    <a:pt x="120" y="198"/>
                    <a:pt x="134" y="198"/>
                  </a:cubicBezTo>
                  <a:cubicBezTo>
                    <a:pt x="198" y="198"/>
                    <a:pt x="198" y="198"/>
                    <a:pt x="198" y="198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13"/>
                    <a:pt x="212" y="99"/>
                    <a:pt x="226" y="99"/>
                  </a:cubicBezTo>
                  <a:cubicBezTo>
                    <a:pt x="247" y="99"/>
                    <a:pt x="254" y="113"/>
                    <a:pt x="254" y="127"/>
                  </a:cubicBezTo>
                  <a:cubicBezTo>
                    <a:pt x="254" y="198"/>
                    <a:pt x="254" y="198"/>
                    <a:pt x="254" y="198"/>
                  </a:cubicBezTo>
                  <a:cubicBezTo>
                    <a:pt x="325" y="198"/>
                    <a:pt x="325" y="198"/>
                    <a:pt x="325" y="198"/>
                  </a:cubicBezTo>
                  <a:cubicBezTo>
                    <a:pt x="339" y="198"/>
                    <a:pt x="353" y="205"/>
                    <a:pt x="353" y="226"/>
                  </a:cubicBezTo>
                  <a:cubicBezTo>
                    <a:pt x="353" y="241"/>
                    <a:pt x="339" y="255"/>
                    <a:pt x="325" y="25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056438" y="1700213"/>
            <a:ext cx="576262" cy="576262"/>
            <a:chOff x="5436096" y="1274820"/>
            <a:chExt cx="432833" cy="432834"/>
          </a:xfrm>
        </p:grpSpPr>
        <p:sp>
          <p:nvSpPr>
            <p:cNvPr id="25" name="椭圆 16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/>
              <a:endParaRPr lang="zh-CN" altLang="en-US" sz="100" strike="noStrike" noProof="1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04" name="Freeform 16"/>
            <p:cNvSpPr/>
            <p:nvPr/>
          </p:nvSpPr>
          <p:spPr>
            <a:xfrm>
              <a:off x="5554420" y="1377705"/>
              <a:ext cx="196183" cy="2270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48851720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48851720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60392498" y="0"/>
                </a:cxn>
                <a:cxn ang="0">
                  <a:pos x="0" y="0"/>
                </a:cxn>
                <a:cxn ang="0">
                  <a:pos x="1560392498" y="0"/>
                </a:cxn>
              </a:cxnLst>
              <a:pathLst>
                <a:path w="475" h="552">
                  <a:moveTo>
                    <a:pt x="446" y="551"/>
                  </a:moveTo>
                  <a:lnTo>
                    <a:pt x="446" y="551"/>
                  </a:lnTo>
                  <a:cubicBezTo>
                    <a:pt x="417" y="551"/>
                    <a:pt x="417" y="551"/>
                    <a:pt x="417" y="551"/>
                  </a:cubicBezTo>
                  <a:cubicBezTo>
                    <a:pt x="417" y="0"/>
                    <a:pt x="417" y="0"/>
                    <a:pt x="417" y="0"/>
                  </a:cubicBezTo>
                  <a:cubicBezTo>
                    <a:pt x="446" y="0"/>
                    <a:pt x="446" y="0"/>
                    <a:pt x="446" y="0"/>
                  </a:cubicBezTo>
                  <a:cubicBezTo>
                    <a:pt x="460" y="0"/>
                    <a:pt x="474" y="14"/>
                    <a:pt x="474" y="28"/>
                  </a:cubicBezTo>
                  <a:cubicBezTo>
                    <a:pt x="474" y="523"/>
                    <a:pt x="474" y="523"/>
                    <a:pt x="474" y="523"/>
                  </a:cubicBezTo>
                  <a:cubicBezTo>
                    <a:pt x="474" y="537"/>
                    <a:pt x="460" y="551"/>
                    <a:pt x="446" y="551"/>
                  </a:cubicBezTo>
                  <a:close/>
                  <a:moveTo>
                    <a:pt x="57" y="523"/>
                  </a:moveTo>
                  <a:lnTo>
                    <a:pt x="57" y="523"/>
                  </a:lnTo>
                  <a:cubicBezTo>
                    <a:pt x="57" y="495"/>
                    <a:pt x="57" y="495"/>
                    <a:pt x="57" y="495"/>
                  </a:cubicBezTo>
                  <a:cubicBezTo>
                    <a:pt x="106" y="495"/>
                    <a:pt x="106" y="495"/>
                    <a:pt x="106" y="495"/>
                  </a:cubicBezTo>
                  <a:cubicBezTo>
                    <a:pt x="135" y="495"/>
                    <a:pt x="163" y="466"/>
                    <a:pt x="163" y="438"/>
                  </a:cubicBezTo>
                  <a:cubicBezTo>
                    <a:pt x="163" y="403"/>
                    <a:pt x="135" y="381"/>
                    <a:pt x="106" y="381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57" y="332"/>
                    <a:pt x="57" y="332"/>
                    <a:pt x="57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35" y="332"/>
                    <a:pt x="163" y="304"/>
                    <a:pt x="163" y="275"/>
                  </a:cubicBezTo>
                  <a:cubicBezTo>
                    <a:pt x="163" y="247"/>
                    <a:pt x="135" y="219"/>
                    <a:pt x="106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169"/>
                    <a:pt x="57" y="169"/>
                    <a:pt x="57" y="169"/>
                  </a:cubicBezTo>
                  <a:cubicBezTo>
                    <a:pt x="106" y="169"/>
                    <a:pt x="106" y="169"/>
                    <a:pt x="106" y="169"/>
                  </a:cubicBezTo>
                  <a:cubicBezTo>
                    <a:pt x="135" y="169"/>
                    <a:pt x="163" y="148"/>
                    <a:pt x="163" y="113"/>
                  </a:cubicBezTo>
                  <a:cubicBezTo>
                    <a:pt x="163" y="85"/>
                    <a:pt x="135" y="56"/>
                    <a:pt x="106" y="56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14"/>
                    <a:pt x="71" y="0"/>
                    <a:pt x="85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551"/>
                    <a:pt x="389" y="551"/>
                    <a:pt x="389" y="551"/>
                  </a:cubicBezTo>
                  <a:cubicBezTo>
                    <a:pt x="85" y="551"/>
                    <a:pt x="85" y="551"/>
                    <a:pt x="85" y="551"/>
                  </a:cubicBezTo>
                  <a:cubicBezTo>
                    <a:pt x="71" y="551"/>
                    <a:pt x="57" y="537"/>
                    <a:pt x="57" y="52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35" y="134"/>
                    <a:pt x="120" y="141"/>
                    <a:pt x="106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15" y="141"/>
                    <a:pt x="0" y="134"/>
                    <a:pt x="0" y="113"/>
                  </a:cubicBezTo>
                  <a:cubicBezTo>
                    <a:pt x="0" y="99"/>
                    <a:pt x="15" y="85"/>
                    <a:pt x="29" y="85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20" y="85"/>
                    <a:pt x="135" y="99"/>
                    <a:pt x="135" y="113"/>
                  </a:cubicBezTo>
                  <a:close/>
                  <a:moveTo>
                    <a:pt x="29" y="247"/>
                  </a:moveTo>
                  <a:lnTo>
                    <a:pt x="29" y="247"/>
                  </a:lnTo>
                  <a:cubicBezTo>
                    <a:pt x="106" y="247"/>
                    <a:pt x="106" y="247"/>
                    <a:pt x="106" y="247"/>
                  </a:cubicBezTo>
                  <a:cubicBezTo>
                    <a:pt x="120" y="247"/>
                    <a:pt x="135" y="261"/>
                    <a:pt x="135" y="275"/>
                  </a:cubicBezTo>
                  <a:cubicBezTo>
                    <a:pt x="135" y="290"/>
                    <a:pt x="120" y="304"/>
                    <a:pt x="106" y="304"/>
                  </a:cubicBezTo>
                  <a:cubicBezTo>
                    <a:pt x="29" y="304"/>
                    <a:pt x="29" y="304"/>
                    <a:pt x="29" y="304"/>
                  </a:cubicBezTo>
                  <a:cubicBezTo>
                    <a:pt x="15" y="304"/>
                    <a:pt x="0" y="290"/>
                    <a:pt x="0" y="275"/>
                  </a:cubicBezTo>
                  <a:cubicBezTo>
                    <a:pt x="0" y="261"/>
                    <a:pt x="15" y="247"/>
                    <a:pt x="29" y="247"/>
                  </a:cubicBezTo>
                  <a:close/>
                  <a:moveTo>
                    <a:pt x="29" y="410"/>
                  </a:moveTo>
                  <a:lnTo>
                    <a:pt x="29" y="410"/>
                  </a:lnTo>
                  <a:cubicBezTo>
                    <a:pt x="106" y="410"/>
                    <a:pt x="106" y="410"/>
                    <a:pt x="106" y="410"/>
                  </a:cubicBezTo>
                  <a:cubicBezTo>
                    <a:pt x="120" y="410"/>
                    <a:pt x="135" y="417"/>
                    <a:pt x="135" y="438"/>
                  </a:cubicBezTo>
                  <a:cubicBezTo>
                    <a:pt x="135" y="452"/>
                    <a:pt x="120" y="466"/>
                    <a:pt x="106" y="466"/>
                  </a:cubicBezTo>
                  <a:cubicBezTo>
                    <a:pt x="29" y="466"/>
                    <a:pt x="29" y="466"/>
                    <a:pt x="29" y="466"/>
                  </a:cubicBezTo>
                  <a:cubicBezTo>
                    <a:pt x="15" y="466"/>
                    <a:pt x="0" y="452"/>
                    <a:pt x="0" y="438"/>
                  </a:cubicBezTo>
                  <a:cubicBezTo>
                    <a:pt x="0" y="417"/>
                    <a:pt x="15" y="410"/>
                    <a:pt x="29" y="41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64050" y="1700213"/>
            <a:ext cx="576263" cy="576262"/>
            <a:chOff x="3491880" y="1274820"/>
            <a:chExt cx="432833" cy="432834"/>
          </a:xfrm>
        </p:grpSpPr>
        <p:sp>
          <p:nvSpPr>
            <p:cNvPr id="12306" name="椭圆 16"/>
            <p:cNvSpPr/>
            <p:nvPr/>
          </p:nvSpPr>
          <p:spPr>
            <a:xfrm>
              <a:off x="3491880" y="1274820"/>
              <a:ext cx="432833" cy="43283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307" name="Freeform 75"/>
            <p:cNvSpPr/>
            <p:nvPr/>
          </p:nvSpPr>
          <p:spPr>
            <a:xfrm>
              <a:off x="3583864" y="1385879"/>
              <a:ext cx="248863" cy="2107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10815441" y="0"/>
                </a:cxn>
                <a:cxn ang="0">
                  <a:pos x="0" y="0"/>
                </a:cxn>
                <a:cxn ang="0">
                  <a:pos x="0" y="1508273314"/>
                </a:cxn>
                <a:cxn ang="0">
                  <a:pos x="1510815441" y="0"/>
                </a:cxn>
                <a:cxn ang="0">
                  <a:pos x="0" y="150827331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2" h="510">
                  <a:moveTo>
                    <a:pt x="572" y="509"/>
                  </a:moveTo>
                  <a:lnTo>
                    <a:pt x="572" y="509"/>
                  </a:lnTo>
                  <a:cubicBezTo>
                    <a:pt x="28" y="509"/>
                    <a:pt x="28" y="509"/>
                    <a:pt x="28" y="509"/>
                  </a:cubicBezTo>
                  <a:cubicBezTo>
                    <a:pt x="14" y="509"/>
                    <a:pt x="0" y="502"/>
                    <a:pt x="0" y="4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14" y="0"/>
                    <a:pt x="28" y="0"/>
                  </a:cubicBezTo>
                  <a:cubicBezTo>
                    <a:pt x="42" y="0"/>
                    <a:pt x="56" y="14"/>
                    <a:pt x="56" y="28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56" y="452"/>
                    <a:pt x="56" y="452"/>
                    <a:pt x="56" y="452"/>
                  </a:cubicBezTo>
                  <a:cubicBezTo>
                    <a:pt x="572" y="452"/>
                    <a:pt x="572" y="452"/>
                    <a:pt x="572" y="452"/>
                  </a:cubicBezTo>
                  <a:cubicBezTo>
                    <a:pt x="594" y="452"/>
                    <a:pt x="601" y="467"/>
                    <a:pt x="601" y="481"/>
                  </a:cubicBezTo>
                  <a:cubicBezTo>
                    <a:pt x="601" y="502"/>
                    <a:pt x="594" y="509"/>
                    <a:pt x="572" y="509"/>
                  </a:cubicBezTo>
                  <a:close/>
                  <a:moveTo>
                    <a:pt x="509" y="424"/>
                  </a:moveTo>
                  <a:lnTo>
                    <a:pt x="509" y="424"/>
                  </a:lnTo>
                  <a:cubicBezTo>
                    <a:pt x="452" y="424"/>
                    <a:pt x="452" y="424"/>
                    <a:pt x="452" y="424"/>
                  </a:cubicBezTo>
                  <a:cubicBezTo>
                    <a:pt x="438" y="424"/>
                    <a:pt x="424" y="417"/>
                    <a:pt x="424" y="396"/>
                  </a:cubicBezTo>
                  <a:cubicBezTo>
                    <a:pt x="424" y="198"/>
                    <a:pt x="424" y="198"/>
                    <a:pt x="424" y="198"/>
                  </a:cubicBezTo>
                  <a:cubicBezTo>
                    <a:pt x="424" y="184"/>
                    <a:pt x="438" y="170"/>
                    <a:pt x="452" y="170"/>
                  </a:cubicBezTo>
                  <a:cubicBezTo>
                    <a:pt x="509" y="170"/>
                    <a:pt x="509" y="170"/>
                    <a:pt x="509" y="170"/>
                  </a:cubicBezTo>
                  <a:cubicBezTo>
                    <a:pt x="523" y="170"/>
                    <a:pt x="537" y="184"/>
                    <a:pt x="537" y="198"/>
                  </a:cubicBezTo>
                  <a:cubicBezTo>
                    <a:pt x="537" y="396"/>
                    <a:pt x="537" y="396"/>
                    <a:pt x="537" y="396"/>
                  </a:cubicBezTo>
                  <a:cubicBezTo>
                    <a:pt x="537" y="417"/>
                    <a:pt x="523" y="424"/>
                    <a:pt x="509" y="424"/>
                  </a:cubicBezTo>
                  <a:close/>
                  <a:moveTo>
                    <a:pt x="346" y="424"/>
                  </a:moveTo>
                  <a:lnTo>
                    <a:pt x="346" y="424"/>
                  </a:lnTo>
                  <a:cubicBezTo>
                    <a:pt x="290" y="424"/>
                    <a:pt x="290" y="424"/>
                    <a:pt x="290" y="424"/>
                  </a:cubicBezTo>
                  <a:cubicBezTo>
                    <a:pt x="276" y="424"/>
                    <a:pt x="261" y="417"/>
                    <a:pt x="261" y="396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261" y="71"/>
                    <a:pt x="276" y="57"/>
                    <a:pt x="290" y="57"/>
                  </a:cubicBezTo>
                  <a:cubicBezTo>
                    <a:pt x="346" y="57"/>
                    <a:pt x="346" y="57"/>
                    <a:pt x="346" y="57"/>
                  </a:cubicBezTo>
                  <a:cubicBezTo>
                    <a:pt x="367" y="57"/>
                    <a:pt x="374" y="71"/>
                    <a:pt x="374" y="85"/>
                  </a:cubicBezTo>
                  <a:cubicBezTo>
                    <a:pt x="374" y="396"/>
                    <a:pt x="374" y="396"/>
                    <a:pt x="374" y="396"/>
                  </a:cubicBezTo>
                  <a:cubicBezTo>
                    <a:pt x="374" y="417"/>
                    <a:pt x="367" y="424"/>
                    <a:pt x="346" y="424"/>
                  </a:cubicBezTo>
                  <a:close/>
                  <a:moveTo>
                    <a:pt x="191" y="424"/>
                  </a:moveTo>
                  <a:lnTo>
                    <a:pt x="191" y="424"/>
                  </a:lnTo>
                  <a:cubicBezTo>
                    <a:pt x="134" y="424"/>
                    <a:pt x="134" y="424"/>
                    <a:pt x="134" y="424"/>
                  </a:cubicBezTo>
                  <a:cubicBezTo>
                    <a:pt x="113" y="424"/>
                    <a:pt x="106" y="417"/>
                    <a:pt x="106" y="396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106" y="325"/>
                    <a:pt x="113" y="311"/>
                    <a:pt x="134" y="311"/>
                  </a:cubicBezTo>
                  <a:cubicBezTo>
                    <a:pt x="191" y="311"/>
                    <a:pt x="191" y="311"/>
                    <a:pt x="191" y="311"/>
                  </a:cubicBezTo>
                  <a:cubicBezTo>
                    <a:pt x="205" y="311"/>
                    <a:pt x="219" y="325"/>
                    <a:pt x="219" y="339"/>
                  </a:cubicBezTo>
                  <a:cubicBezTo>
                    <a:pt x="219" y="396"/>
                    <a:pt x="219" y="396"/>
                    <a:pt x="219" y="396"/>
                  </a:cubicBezTo>
                  <a:cubicBezTo>
                    <a:pt x="219" y="417"/>
                    <a:pt x="205" y="424"/>
                    <a:pt x="191" y="4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27650" y="1700213"/>
            <a:ext cx="577850" cy="576262"/>
            <a:chOff x="4139952" y="1274820"/>
            <a:chExt cx="432833" cy="432834"/>
          </a:xfrm>
        </p:grpSpPr>
        <p:sp>
          <p:nvSpPr>
            <p:cNvPr id="12309" name="椭圆 16"/>
            <p:cNvSpPr/>
            <p:nvPr/>
          </p:nvSpPr>
          <p:spPr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3992DB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310" name="Freeform 84"/>
            <p:cNvSpPr/>
            <p:nvPr/>
          </p:nvSpPr>
          <p:spPr>
            <a:xfrm>
              <a:off x="4241546" y="1366806"/>
              <a:ext cx="248863" cy="248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602" h="602">
                  <a:moveTo>
                    <a:pt x="332" y="268"/>
                  </a:moveTo>
                  <a:lnTo>
                    <a:pt x="332" y="268"/>
                  </a:lnTo>
                  <a:cubicBezTo>
                    <a:pt x="332" y="0"/>
                    <a:pt x="332" y="0"/>
                    <a:pt x="332" y="0"/>
                  </a:cubicBezTo>
                  <a:cubicBezTo>
                    <a:pt x="481" y="0"/>
                    <a:pt x="601" y="120"/>
                    <a:pt x="601" y="268"/>
                  </a:cubicBezTo>
                  <a:lnTo>
                    <a:pt x="332" y="268"/>
                  </a:lnTo>
                  <a:close/>
                  <a:moveTo>
                    <a:pt x="276" y="601"/>
                  </a:moveTo>
                  <a:lnTo>
                    <a:pt x="276" y="601"/>
                  </a:lnTo>
                  <a:cubicBezTo>
                    <a:pt x="120" y="601"/>
                    <a:pt x="0" y="480"/>
                    <a:pt x="0" y="325"/>
                  </a:cubicBezTo>
                  <a:cubicBezTo>
                    <a:pt x="0" y="176"/>
                    <a:pt x="120" y="56"/>
                    <a:pt x="276" y="56"/>
                  </a:cubicBezTo>
                  <a:cubicBezTo>
                    <a:pt x="276" y="325"/>
                    <a:pt x="276" y="325"/>
                    <a:pt x="276" y="325"/>
                  </a:cubicBezTo>
                  <a:cubicBezTo>
                    <a:pt x="544" y="325"/>
                    <a:pt x="544" y="325"/>
                    <a:pt x="544" y="325"/>
                  </a:cubicBezTo>
                  <a:cubicBezTo>
                    <a:pt x="544" y="480"/>
                    <a:pt x="424" y="601"/>
                    <a:pt x="276" y="60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4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8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改进计划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9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66700" y="1707515"/>
            <a:ext cx="11924665" cy="415417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1、在研究内容的设计方面，针对总体文献的研究做更详实的调查，以便完善文献综述。</a:t>
            </a:r>
            <a:endParaRPr sz="2400">
              <a:solidFill>
                <a:schemeClr val="tx1"/>
              </a:solidFill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</a:endParaRPr>
          </a:p>
          <a:p>
            <a:r>
              <a:rPr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2、</a:t>
            </a:r>
            <a:r>
              <a:rPr sz="2400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通过</a:t>
            </a:r>
            <a:r>
              <a:rPr lang="zh-CN" sz="2400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阅读专著、</a:t>
            </a:r>
            <a:r>
              <a:rPr sz="2400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举办读书沙龙、学术讲座</a:t>
            </a:r>
            <a:r>
              <a:rPr lang="zh-CN" sz="2400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等，</a:t>
            </a:r>
            <a:r>
              <a:rPr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进一步</a:t>
            </a:r>
            <a:r>
              <a:rPr lang="zh-CN"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充实</a:t>
            </a:r>
            <a:r>
              <a:rPr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“读写共生”理论研究</a:t>
            </a:r>
            <a:r>
              <a:rPr lang="zh-CN"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。</a:t>
            </a:r>
            <a:endParaRPr sz="2400">
              <a:solidFill>
                <a:schemeClr val="tx1"/>
              </a:solidFill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</a:endParaRPr>
          </a:p>
          <a:p>
            <a:r>
              <a:rPr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3、进一步清晰研究边界。比如</a:t>
            </a:r>
            <a:r>
              <a:rPr lang="zh-CN"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：对</a:t>
            </a:r>
            <a:r>
              <a:rPr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写作任务的设计，写作方式的设计将进行更明确的定义，更系统</a:t>
            </a:r>
            <a:r>
              <a:rPr lang="zh-CN"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地</a:t>
            </a:r>
            <a:r>
              <a:rPr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梳理。</a:t>
            </a:r>
            <a:endParaRPr sz="2400">
              <a:solidFill>
                <a:schemeClr val="tx1"/>
              </a:solidFill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</a:endParaRPr>
          </a:p>
          <a:p>
            <a:r>
              <a:rPr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4、设计更具体的“读”“写</a:t>
            </a:r>
            <a:r>
              <a:rPr lang="en-US"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”</a:t>
            </a:r>
            <a:r>
              <a:rPr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研究任务。比如，读写嵌入式的任务设计；在读写共生教学策略方面，将进一步展开“读写共生过程研究”；在“读写共生的结果”方面，也可展开更具体的任务设计。</a:t>
            </a:r>
            <a:endParaRPr sz="2400">
              <a:solidFill>
                <a:schemeClr val="tx1"/>
              </a:solidFill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</a:endParaRPr>
          </a:p>
          <a:p>
            <a:r>
              <a:rPr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5、对读写共生的反应方式作更细致的分类研究。如：积累式读写共生、主题式读写共生、范例式读写共生、反应性读写共生、综合性读写共生等。</a:t>
            </a:r>
            <a:endParaRPr sz="2400">
              <a:solidFill>
                <a:schemeClr val="tx1"/>
              </a:solidFill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</a:endParaRPr>
          </a:p>
          <a:p>
            <a:r>
              <a:rPr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6、在读写共生的操作主体上作进一步研究。如：师—生读写共生体、生—生读写共生体、社区—师生</a:t>
            </a:r>
            <a:r>
              <a:rPr lang="zh-CN"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读写</a:t>
            </a:r>
            <a:r>
              <a:rPr sz="240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共生体等。</a:t>
            </a:r>
            <a:endParaRPr sz="2400">
              <a:solidFill>
                <a:schemeClr val="tx1"/>
              </a:solidFill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</a:endParaRPr>
          </a:p>
        </p:txBody>
      </p:sp>
    </p:spTree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val 9"/>
          <p:cNvSpPr/>
          <p:nvPr/>
        </p:nvSpPr>
        <p:spPr>
          <a:xfrm>
            <a:off x="3752850" y="1257300"/>
            <a:ext cx="2381250" cy="2381250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Oval 10"/>
          <p:cNvSpPr/>
          <p:nvPr/>
        </p:nvSpPr>
        <p:spPr>
          <a:xfrm>
            <a:off x="2568575" y="1104900"/>
            <a:ext cx="2381250" cy="2382838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7891" name="组合 79"/>
          <p:cNvGrpSpPr/>
          <p:nvPr/>
        </p:nvGrpSpPr>
        <p:grpSpPr>
          <a:xfrm>
            <a:off x="1589088" y="811213"/>
            <a:ext cx="2341562" cy="2344737"/>
            <a:chOff x="6379729" y="2488774"/>
            <a:chExt cx="2513016" cy="2513016"/>
          </a:xfrm>
        </p:grpSpPr>
        <p:sp>
          <p:nvSpPr>
            <p:cNvPr id="10" name="任意多边形 82"/>
            <p:cNvSpPr/>
            <p:nvPr/>
          </p:nvSpPr>
          <p:spPr>
            <a:xfrm rot="3738964">
              <a:off x="6379728" y="2488775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任意多边形 8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椭圆 80"/>
          <p:cNvSpPr/>
          <p:nvPr/>
        </p:nvSpPr>
        <p:spPr bwMode="auto">
          <a:xfrm>
            <a:off x="1932714" y="1141995"/>
            <a:ext cx="1691508" cy="1694936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请</a:t>
            </a:r>
            <a:endParaRPr kumimoji="0" lang="zh-CN" altLang="en-US" sz="10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grpSp>
        <p:nvGrpSpPr>
          <p:cNvPr id="37895" name="组合 79"/>
          <p:cNvGrpSpPr/>
          <p:nvPr/>
        </p:nvGrpSpPr>
        <p:grpSpPr>
          <a:xfrm>
            <a:off x="3630613" y="601663"/>
            <a:ext cx="2181225" cy="2184400"/>
            <a:chOff x="6379729" y="2488774"/>
            <a:chExt cx="2513016" cy="2513016"/>
          </a:xfrm>
        </p:grpSpPr>
        <p:sp>
          <p:nvSpPr>
            <p:cNvPr id="31" name="任意多边形 82"/>
            <p:cNvSpPr/>
            <p:nvPr/>
          </p:nvSpPr>
          <p:spPr>
            <a:xfrm rot="3738964">
              <a:off x="6379730" y="2488773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任意多边形 8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" name="椭圆 80"/>
          <p:cNvSpPr/>
          <p:nvPr/>
        </p:nvSpPr>
        <p:spPr bwMode="auto">
          <a:xfrm>
            <a:off x="3950515" y="909500"/>
            <a:ext cx="1575476" cy="1578664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多</a:t>
            </a:r>
            <a:endParaRPr kumimoji="0" lang="zh-CN" altLang="en-US" sz="9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grpSp>
        <p:nvGrpSpPr>
          <p:cNvPr id="37899" name="组合 79"/>
          <p:cNvGrpSpPr/>
          <p:nvPr/>
        </p:nvGrpSpPr>
        <p:grpSpPr>
          <a:xfrm>
            <a:off x="6508750" y="796925"/>
            <a:ext cx="2355850" cy="2359025"/>
            <a:chOff x="6379729" y="2488774"/>
            <a:chExt cx="2513016" cy="2513016"/>
          </a:xfrm>
        </p:grpSpPr>
        <p:sp>
          <p:nvSpPr>
            <p:cNvPr id="40" name="任意多边形 82"/>
            <p:cNvSpPr/>
            <p:nvPr/>
          </p:nvSpPr>
          <p:spPr>
            <a:xfrm rot="3738964">
              <a:off x="6379728" y="2488775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任意多边形 8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9" name="椭圆 80"/>
          <p:cNvSpPr/>
          <p:nvPr/>
        </p:nvSpPr>
        <p:spPr bwMode="auto">
          <a:xfrm>
            <a:off x="6854479" y="1129847"/>
            <a:ext cx="1701582" cy="1705030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教</a:t>
            </a:r>
            <a:endParaRPr kumimoji="0" lang="zh-CN" altLang="en-US" sz="9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grpSp>
        <p:nvGrpSpPr>
          <p:cNvPr id="37903" name="组合 79"/>
          <p:cNvGrpSpPr/>
          <p:nvPr/>
        </p:nvGrpSpPr>
        <p:grpSpPr>
          <a:xfrm>
            <a:off x="5019675" y="1946275"/>
            <a:ext cx="1920875" cy="1924050"/>
            <a:chOff x="6379729" y="2488774"/>
            <a:chExt cx="2513016" cy="2513016"/>
          </a:xfrm>
        </p:grpSpPr>
        <p:sp>
          <p:nvSpPr>
            <p:cNvPr id="49" name="任意多边形 82"/>
            <p:cNvSpPr/>
            <p:nvPr/>
          </p:nvSpPr>
          <p:spPr>
            <a:xfrm rot="3738964">
              <a:off x="6379730" y="2488773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任意多边形 8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8" name="椭圆 80"/>
          <p:cNvSpPr/>
          <p:nvPr/>
        </p:nvSpPr>
        <p:spPr bwMode="auto">
          <a:xfrm>
            <a:off x="5301429" y="2217371"/>
            <a:ext cx="1387841" cy="1390651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指</a:t>
            </a: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 Box 76"/>
          <p:cNvSpPr txBox="1"/>
          <p:nvPr/>
        </p:nvSpPr>
        <p:spPr>
          <a:xfrm>
            <a:off x="2383155" y="2390775"/>
            <a:ext cx="58350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b="1" dirty="0">
                <a:sym typeface="+mn-ea"/>
              </a:rPr>
              <a:t>理论研究较多，实践策略</a:t>
            </a:r>
            <a:r>
              <a:rPr lang="zh-CN" altLang="en-US" b="1" dirty="0">
                <a:sym typeface="+mn-ea"/>
              </a:rPr>
              <a:t>较少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6" name="Text Box 77">
            <a:hlinkClick r:id="rId1" action="ppaction://hlinksldjump"/>
          </p:cNvPr>
          <p:cNvSpPr txBox="1"/>
          <p:nvPr/>
        </p:nvSpPr>
        <p:spPr>
          <a:xfrm>
            <a:off x="2275205" y="3484880"/>
            <a:ext cx="71875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b="1" dirty="0">
                <a:sym typeface="+mn-ea"/>
              </a:rPr>
              <a:t> </a:t>
            </a:r>
            <a:r>
              <a:rPr lang="zh-CN" altLang="en-US" b="1" dirty="0">
                <a:sym typeface="+mn-ea"/>
              </a:rPr>
              <a:t>依托新课标统编</a:t>
            </a:r>
            <a:r>
              <a:rPr lang="zh-CN" altLang="en-US" b="1" dirty="0">
                <a:sym typeface="+mn-ea"/>
              </a:rPr>
              <a:t>新教材的研究更少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447" name="Text Box 78">
            <a:hlinkClick r:id="rId2" action="ppaction://hlinksldjump"/>
          </p:cNvPr>
          <p:cNvSpPr txBox="1"/>
          <p:nvPr/>
        </p:nvSpPr>
        <p:spPr>
          <a:xfrm>
            <a:off x="2347595" y="4709160"/>
            <a:ext cx="58712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b="1" dirty="0">
                <a:sym typeface="+mn-ea"/>
              </a:rPr>
              <a:t> </a:t>
            </a:r>
            <a:r>
              <a:rPr lang="zh-CN" altLang="en-US" b="1" dirty="0">
                <a:sym typeface="+mn-ea"/>
              </a:rPr>
              <a:t>阅读鉴赏与写作表达</a:t>
            </a:r>
            <a:r>
              <a:rPr lang="zh-CN" altLang="en-US" b="1" dirty="0">
                <a:sym typeface="+mn-ea"/>
              </a:rPr>
              <a:t>常常割裂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1957705" y="2924175"/>
            <a:ext cx="6867525" cy="508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 flipV="1">
            <a:off x="1957705" y="4075430"/>
            <a:ext cx="6867525" cy="12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/>
          <p:cNvCxnSpPr/>
          <p:nvPr/>
        </p:nvCxnSpPr>
        <p:spPr>
          <a:xfrm flipV="1">
            <a:off x="1972945" y="5276850"/>
            <a:ext cx="6889115" cy="222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51" name="淘宝网Chenying0907出品 29"/>
          <p:cNvGrpSpPr/>
          <p:nvPr/>
        </p:nvGrpSpPr>
        <p:grpSpPr>
          <a:xfrm>
            <a:off x="1494155" y="2276475"/>
            <a:ext cx="730250" cy="647700"/>
            <a:chOff x="3295850" y="2263222"/>
            <a:chExt cx="2643765" cy="2343151"/>
          </a:xfrm>
        </p:grpSpPr>
        <p:grpSp>
          <p:nvGrpSpPr>
            <p:cNvPr id="18466" name="淘宝网Chenying0907出品 5"/>
            <p:cNvGrpSpPr/>
            <p:nvPr/>
          </p:nvGrpSpPr>
          <p:grpSpPr>
            <a:xfrm>
              <a:off x="2591557" y="1536083"/>
              <a:ext cx="4348358" cy="4070506"/>
              <a:chOff x="5919216" y="1188720"/>
              <a:chExt cx="1908048" cy="1786128"/>
            </a:xfrm>
          </p:grpSpPr>
          <p:pic>
            <p:nvPicPr>
              <p:cNvPr id="18468" name="淘宝网Chenying0907出品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19216" y="1188720"/>
                <a:ext cx="1908048" cy="178612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69" name="Text Box 29"/>
              <p:cNvSpPr txBox="1"/>
              <p:nvPr/>
            </p:nvSpPr>
            <p:spPr>
              <a:xfrm rot="10800000">
                <a:off x="6228258" y="1507787"/>
                <a:ext cx="1160077" cy="10281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rot="1080000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600" b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03" name="淘宝网Chenying0907出品 5"/>
            <p:cNvSpPr/>
            <p:nvPr/>
          </p:nvSpPr>
          <p:spPr bwMode="auto">
            <a:xfrm rot="10800000">
              <a:off x="3588965" y="2521660"/>
              <a:ext cx="2057539" cy="182627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FFB85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452" name="淘宝网Chenying0907出品 87"/>
          <p:cNvSpPr txBox="1"/>
          <p:nvPr/>
        </p:nvSpPr>
        <p:spPr>
          <a:xfrm>
            <a:off x="1540193" y="2441575"/>
            <a:ext cx="625475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Impact MT Std" charset="-122"/>
              </a:rPr>
              <a:t>01</a:t>
            </a:r>
            <a:endParaRPr lang="en-US" altLang="zh-CN" sz="1600" b="1" dirty="0">
              <a:solidFill>
                <a:schemeClr val="bg1"/>
              </a:solidFill>
              <a:latin typeface="Impact MT Std" charset="-122"/>
            </a:endParaRPr>
          </a:p>
        </p:txBody>
      </p:sp>
      <p:grpSp>
        <p:nvGrpSpPr>
          <p:cNvPr id="18453" name="淘宝网Chenying0907出品 39"/>
          <p:cNvGrpSpPr/>
          <p:nvPr/>
        </p:nvGrpSpPr>
        <p:grpSpPr>
          <a:xfrm>
            <a:off x="1517968" y="3370263"/>
            <a:ext cx="720725" cy="647700"/>
            <a:chOff x="3295850" y="2263222"/>
            <a:chExt cx="2643765" cy="2343151"/>
          </a:xfrm>
        </p:grpSpPr>
        <p:grpSp>
          <p:nvGrpSpPr>
            <p:cNvPr id="18462" name="淘宝网Chenying0907出品 5"/>
            <p:cNvGrpSpPr/>
            <p:nvPr/>
          </p:nvGrpSpPr>
          <p:grpSpPr>
            <a:xfrm>
              <a:off x="2585114" y="1544038"/>
              <a:ext cx="4348362" cy="4056617"/>
              <a:chOff x="5919216" y="2645664"/>
              <a:chExt cx="1908048" cy="1780032"/>
            </a:xfrm>
          </p:grpSpPr>
          <p:pic>
            <p:nvPicPr>
              <p:cNvPr id="18464" name="淘宝网Chenying0907出品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9216" y="2645664"/>
                <a:ext cx="1908048" cy="17800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65" name="Text Box 39"/>
              <p:cNvSpPr txBox="1"/>
              <p:nvPr/>
            </p:nvSpPr>
            <p:spPr>
              <a:xfrm rot="10800000">
                <a:off x="6231085" y="2961240"/>
                <a:ext cx="1160076" cy="10281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rot="1080000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8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09" name="淘宝网Chenying0907出品 5"/>
            <p:cNvSpPr/>
            <p:nvPr/>
          </p:nvSpPr>
          <p:spPr bwMode="auto">
            <a:xfrm rot="10800000">
              <a:off x="3587014" y="2521656"/>
              <a:ext cx="2061438" cy="182627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F45058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454" name="淘宝网Chenying0907出品 83"/>
          <p:cNvSpPr txBox="1"/>
          <p:nvPr/>
        </p:nvSpPr>
        <p:spPr>
          <a:xfrm>
            <a:off x="1543368" y="3525838"/>
            <a:ext cx="64135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Impact MT Std" charset="-122"/>
              </a:rPr>
              <a:t>02</a:t>
            </a:r>
            <a:endParaRPr lang="en-US" altLang="zh-CN" sz="1600" b="1" dirty="0">
              <a:solidFill>
                <a:schemeClr val="bg1"/>
              </a:solidFill>
              <a:latin typeface="Impact MT Std" charset="-122"/>
            </a:endParaRPr>
          </a:p>
        </p:txBody>
      </p:sp>
      <p:grpSp>
        <p:nvGrpSpPr>
          <p:cNvPr id="18455" name="淘宝网Chenying0907出品 34"/>
          <p:cNvGrpSpPr/>
          <p:nvPr/>
        </p:nvGrpSpPr>
        <p:grpSpPr>
          <a:xfrm>
            <a:off x="1517968" y="4651375"/>
            <a:ext cx="792162" cy="649288"/>
            <a:chOff x="3295850" y="2263222"/>
            <a:chExt cx="2643765" cy="2343151"/>
          </a:xfrm>
        </p:grpSpPr>
        <p:grpSp>
          <p:nvGrpSpPr>
            <p:cNvPr id="18458" name="淘宝网Chenying0907出品 5"/>
            <p:cNvGrpSpPr/>
            <p:nvPr/>
          </p:nvGrpSpPr>
          <p:grpSpPr>
            <a:xfrm>
              <a:off x="2587743" y="1537091"/>
              <a:ext cx="4348362" cy="4070509"/>
              <a:chOff x="5907024" y="4090416"/>
              <a:chExt cx="1908048" cy="1786128"/>
            </a:xfrm>
          </p:grpSpPr>
          <p:pic>
            <p:nvPicPr>
              <p:cNvPr id="18460" name="淘宝网Chenying0907出品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7024" y="4090416"/>
                <a:ext cx="1908048" cy="178612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61" name="Text Box 34"/>
              <p:cNvSpPr txBox="1"/>
              <p:nvPr/>
            </p:nvSpPr>
            <p:spPr>
              <a:xfrm rot="10800000">
                <a:off x="6217739" y="4409040"/>
                <a:ext cx="1160076" cy="10281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rot="1080000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8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5" name="淘宝网Chenying0907出品 5"/>
            <p:cNvSpPr/>
            <p:nvPr/>
          </p:nvSpPr>
          <p:spPr bwMode="auto">
            <a:xfrm rot="10800000">
              <a:off x="3587245" y="2521028"/>
              <a:ext cx="2060974" cy="182754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456" name="淘宝网Chenying0907出品 79"/>
          <p:cNvSpPr txBox="1"/>
          <p:nvPr/>
        </p:nvSpPr>
        <p:spPr>
          <a:xfrm>
            <a:off x="1640205" y="4819650"/>
            <a:ext cx="504825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Impact MT Std" charset="-122"/>
              </a:rPr>
              <a:t>03</a:t>
            </a:r>
            <a:endParaRPr lang="en-US" altLang="zh-CN" sz="1600" b="1" dirty="0">
              <a:solidFill>
                <a:schemeClr val="bg1"/>
              </a:solidFill>
              <a:latin typeface="Impact MT Std" charset="-122"/>
            </a:endParaRPr>
          </a:p>
        </p:txBody>
      </p:sp>
    </p:spTree>
  </p:cSld>
  <p:clrMapOvr>
    <a:masterClrMapping/>
  </p:clrMapOvr>
  <p:transition spd="slow" advTm="3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599" y="6251616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grpSp>
        <p:nvGrpSpPr>
          <p:cNvPr id="74" name="24368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585078" y="1893742"/>
            <a:ext cx="12014607" cy="3070053"/>
            <a:chOff x="1000145" y="1893998"/>
            <a:chExt cx="11835303" cy="3070003"/>
          </a:xfrm>
        </p:grpSpPr>
        <p:sp>
          <p:nvSpPr>
            <p:cNvPr id="75" name="ïšḻîďè"/>
            <p:cNvSpPr/>
            <p:nvPr/>
          </p:nvSpPr>
          <p:spPr>
            <a:xfrm>
              <a:off x="6096002" y="2033544"/>
              <a:ext cx="1309384" cy="1183595"/>
            </a:xfrm>
            <a:custGeom>
              <a:avLst/>
              <a:gdLst>
                <a:gd name="connsiteX0" fmla="*/ 1366 w 2766832"/>
                <a:gd name="connsiteY0" fmla="*/ 0 h 2501033"/>
                <a:gd name="connsiteX1" fmla="*/ 15992 w 2766832"/>
                <a:gd name="connsiteY1" fmla="*/ 9802 h 2501033"/>
                <a:gd name="connsiteX2" fmla="*/ 2766832 w 2766832"/>
                <a:gd name="connsiteY2" fmla="*/ 1385295 h 2501033"/>
                <a:gd name="connsiteX3" fmla="*/ 1289400 w 2766832"/>
                <a:gd name="connsiteY3" fmla="*/ 2212199 h 2501033"/>
                <a:gd name="connsiteX4" fmla="*/ 1289400 w 2766832"/>
                <a:gd name="connsiteY4" fmla="*/ 2501033 h 2501033"/>
                <a:gd name="connsiteX5" fmla="*/ 1289398 w 2766832"/>
                <a:gd name="connsiteY5" fmla="*/ 2501033 h 2501033"/>
                <a:gd name="connsiteX6" fmla="*/ 1289398 w 2766832"/>
                <a:gd name="connsiteY6" fmla="*/ 2217132 h 2501033"/>
                <a:gd name="connsiteX7" fmla="*/ 1366 w 2766832"/>
                <a:gd name="connsiteY7" fmla="*/ 1573116 h 2501033"/>
                <a:gd name="connsiteX8" fmla="*/ 1367 w 2766832"/>
                <a:gd name="connsiteY8" fmla="*/ 12007 h 2501033"/>
                <a:gd name="connsiteX9" fmla="*/ 0 w 2766832"/>
                <a:gd name="connsiteY9" fmla="*/ 1806 h 2501033"/>
                <a:gd name="connsiteX10" fmla="*/ 1366 w 2766832"/>
                <a:gd name="connsiteY10" fmla="*/ 2489 h 2501033"/>
                <a:gd name="connsiteX11" fmla="*/ 1366 w 2766832"/>
                <a:gd name="connsiteY11" fmla="*/ 0 h 250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6832" h="2501033">
                  <a:moveTo>
                    <a:pt x="1366" y="0"/>
                  </a:moveTo>
                  <a:lnTo>
                    <a:pt x="15992" y="9802"/>
                  </a:lnTo>
                  <a:lnTo>
                    <a:pt x="2766832" y="1385295"/>
                  </a:lnTo>
                  <a:lnTo>
                    <a:pt x="1289400" y="2212199"/>
                  </a:lnTo>
                  <a:lnTo>
                    <a:pt x="1289400" y="2501033"/>
                  </a:lnTo>
                  <a:lnTo>
                    <a:pt x="1289398" y="2501033"/>
                  </a:lnTo>
                  <a:lnTo>
                    <a:pt x="1289398" y="2217132"/>
                  </a:lnTo>
                  <a:lnTo>
                    <a:pt x="1366" y="1573116"/>
                  </a:lnTo>
                  <a:lnTo>
                    <a:pt x="1367" y="12007"/>
                  </a:lnTo>
                  <a:lnTo>
                    <a:pt x="0" y="1806"/>
                  </a:lnTo>
                  <a:lnTo>
                    <a:pt x="1366" y="2489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76" name="îşlïḋe"/>
            <p:cNvSpPr/>
            <p:nvPr/>
          </p:nvSpPr>
          <p:spPr>
            <a:xfrm flipH="1">
              <a:off x="4787912" y="2033544"/>
              <a:ext cx="1308090" cy="1183595"/>
            </a:xfrm>
            <a:custGeom>
              <a:avLst/>
              <a:gdLst>
                <a:gd name="connsiteX0" fmla="*/ 1366 w 2766832"/>
                <a:gd name="connsiteY0" fmla="*/ 0 h 2501033"/>
                <a:gd name="connsiteX1" fmla="*/ 15992 w 2766832"/>
                <a:gd name="connsiteY1" fmla="*/ 9802 h 2501033"/>
                <a:gd name="connsiteX2" fmla="*/ 2766832 w 2766832"/>
                <a:gd name="connsiteY2" fmla="*/ 1385295 h 2501033"/>
                <a:gd name="connsiteX3" fmla="*/ 1289400 w 2766832"/>
                <a:gd name="connsiteY3" fmla="*/ 2212199 h 2501033"/>
                <a:gd name="connsiteX4" fmla="*/ 1289400 w 2766832"/>
                <a:gd name="connsiteY4" fmla="*/ 2501033 h 2501033"/>
                <a:gd name="connsiteX5" fmla="*/ 1289398 w 2766832"/>
                <a:gd name="connsiteY5" fmla="*/ 2501033 h 2501033"/>
                <a:gd name="connsiteX6" fmla="*/ 1289398 w 2766832"/>
                <a:gd name="connsiteY6" fmla="*/ 2217132 h 2501033"/>
                <a:gd name="connsiteX7" fmla="*/ 1366 w 2766832"/>
                <a:gd name="connsiteY7" fmla="*/ 1573116 h 2501033"/>
                <a:gd name="connsiteX8" fmla="*/ 1367 w 2766832"/>
                <a:gd name="connsiteY8" fmla="*/ 12007 h 2501033"/>
                <a:gd name="connsiteX9" fmla="*/ 0 w 2766832"/>
                <a:gd name="connsiteY9" fmla="*/ 1806 h 2501033"/>
                <a:gd name="connsiteX10" fmla="*/ 1366 w 2766832"/>
                <a:gd name="connsiteY10" fmla="*/ 2489 h 2501033"/>
                <a:gd name="connsiteX11" fmla="*/ 1366 w 2766832"/>
                <a:gd name="connsiteY11" fmla="*/ 0 h 250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6832" h="2501033">
                  <a:moveTo>
                    <a:pt x="1366" y="0"/>
                  </a:moveTo>
                  <a:lnTo>
                    <a:pt x="15992" y="9802"/>
                  </a:lnTo>
                  <a:lnTo>
                    <a:pt x="2766832" y="1385295"/>
                  </a:lnTo>
                  <a:lnTo>
                    <a:pt x="1289400" y="2212199"/>
                  </a:lnTo>
                  <a:lnTo>
                    <a:pt x="1289400" y="2501033"/>
                  </a:lnTo>
                  <a:lnTo>
                    <a:pt x="1289398" y="2501033"/>
                  </a:lnTo>
                  <a:lnTo>
                    <a:pt x="1289398" y="2217132"/>
                  </a:lnTo>
                  <a:lnTo>
                    <a:pt x="1366" y="1573116"/>
                  </a:lnTo>
                  <a:lnTo>
                    <a:pt x="1367" y="12007"/>
                  </a:lnTo>
                  <a:lnTo>
                    <a:pt x="0" y="1806"/>
                  </a:lnTo>
                  <a:lnTo>
                    <a:pt x="1366" y="2489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77" name="iŝḻiḍè"/>
            <p:cNvSpPr/>
            <p:nvPr/>
          </p:nvSpPr>
          <p:spPr>
            <a:xfrm flipV="1">
              <a:off x="6096002" y="3640857"/>
              <a:ext cx="1309384" cy="1183597"/>
            </a:xfrm>
            <a:custGeom>
              <a:avLst/>
              <a:gdLst>
                <a:gd name="connsiteX0" fmla="*/ 1366 w 2766832"/>
                <a:gd name="connsiteY0" fmla="*/ 0 h 2501033"/>
                <a:gd name="connsiteX1" fmla="*/ 15992 w 2766832"/>
                <a:gd name="connsiteY1" fmla="*/ 9802 h 2501033"/>
                <a:gd name="connsiteX2" fmla="*/ 2766832 w 2766832"/>
                <a:gd name="connsiteY2" fmla="*/ 1385295 h 2501033"/>
                <a:gd name="connsiteX3" fmla="*/ 1289400 w 2766832"/>
                <a:gd name="connsiteY3" fmla="*/ 2212199 h 2501033"/>
                <a:gd name="connsiteX4" fmla="*/ 1289400 w 2766832"/>
                <a:gd name="connsiteY4" fmla="*/ 2501033 h 2501033"/>
                <a:gd name="connsiteX5" fmla="*/ 1289398 w 2766832"/>
                <a:gd name="connsiteY5" fmla="*/ 2501033 h 2501033"/>
                <a:gd name="connsiteX6" fmla="*/ 1289398 w 2766832"/>
                <a:gd name="connsiteY6" fmla="*/ 2217132 h 2501033"/>
                <a:gd name="connsiteX7" fmla="*/ 1366 w 2766832"/>
                <a:gd name="connsiteY7" fmla="*/ 1573116 h 2501033"/>
                <a:gd name="connsiteX8" fmla="*/ 1367 w 2766832"/>
                <a:gd name="connsiteY8" fmla="*/ 12007 h 2501033"/>
                <a:gd name="connsiteX9" fmla="*/ 0 w 2766832"/>
                <a:gd name="connsiteY9" fmla="*/ 1806 h 2501033"/>
                <a:gd name="connsiteX10" fmla="*/ 1366 w 2766832"/>
                <a:gd name="connsiteY10" fmla="*/ 2489 h 2501033"/>
                <a:gd name="connsiteX11" fmla="*/ 1366 w 2766832"/>
                <a:gd name="connsiteY11" fmla="*/ 0 h 250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6832" h="2501033">
                  <a:moveTo>
                    <a:pt x="1366" y="0"/>
                  </a:moveTo>
                  <a:lnTo>
                    <a:pt x="15992" y="9802"/>
                  </a:lnTo>
                  <a:lnTo>
                    <a:pt x="2766832" y="1385295"/>
                  </a:lnTo>
                  <a:lnTo>
                    <a:pt x="1289400" y="2212199"/>
                  </a:lnTo>
                  <a:lnTo>
                    <a:pt x="1289400" y="2501033"/>
                  </a:lnTo>
                  <a:lnTo>
                    <a:pt x="1289398" y="2501033"/>
                  </a:lnTo>
                  <a:lnTo>
                    <a:pt x="1289398" y="2217132"/>
                  </a:lnTo>
                  <a:lnTo>
                    <a:pt x="1366" y="1573116"/>
                  </a:lnTo>
                  <a:lnTo>
                    <a:pt x="1367" y="12007"/>
                  </a:lnTo>
                  <a:lnTo>
                    <a:pt x="0" y="1806"/>
                  </a:lnTo>
                  <a:lnTo>
                    <a:pt x="1366" y="2489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78" name="îSlîďé"/>
            <p:cNvSpPr/>
            <p:nvPr/>
          </p:nvSpPr>
          <p:spPr>
            <a:xfrm flipH="1" flipV="1">
              <a:off x="4787912" y="3640857"/>
              <a:ext cx="1308090" cy="1183597"/>
            </a:xfrm>
            <a:custGeom>
              <a:avLst/>
              <a:gdLst>
                <a:gd name="connsiteX0" fmla="*/ 1366 w 2766832"/>
                <a:gd name="connsiteY0" fmla="*/ 0 h 2501033"/>
                <a:gd name="connsiteX1" fmla="*/ 15992 w 2766832"/>
                <a:gd name="connsiteY1" fmla="*/ 9802 h 2501033"/>
                <a:gd name="connsiteX2" fmla="*/ 2766832 w 2766832"/>
                <a:gd name="connsiteY2" fmla="*/ 1385295 h 2501033"/>
                <a:gd name="connsiteX3" fmla="*/ 1289400 w 2766832"/>
                <a:gd name="connsiteY3" fmla="*/ 2212199 h 2501033"/>
                <a:gd name="connsiteX4" fmla="*/ 1289400 w 2766832"/>
                <a:gd name="connsiteY4" fmla="*/ 2501033 h 2501033"/>
                <a:gd name="connsiteX5" fmla="*/ 1289398 w 2766832"/>
                <a:gd name="connsiteY5" fmla="*/ 2501033 h 2501033"/>
                <a:gd name="connsiteX6" fmla="*/ 1289398 w 2766832"/>
                <a:gd name="connsiteY6" fmla="*/ 2217132 h 2501033"/>
                <a:gd name="connsiteX7" fmla="*/ 1366 w 2766832"/>
                <a:gd name="connsiteY7" fmla="*/ 1573116 h 2501033"/>
                <a:gd name="connsiteX8" fmla="*/ 1367 w 2766832"/>
                <a:gd name="connsiteY8" fmla="*/ 12007 h 2501033"/>
                <a:gd name="connsiteX9" fmla="*/ 0 w 2766832"/>
                <a:gd name="connsiteY9" fmla="*/ 1806 h 2501033"/>
                <a:gd name="connsiteX10" fmla="*/ 1366 w 2766832"/>
                <a:gd name="connsiteY10" fmla="*/ 2489 h 2501033"/>
                <a:gd name="connsiteX11" fmla="*/ 1366 w 2766832"/>
                <a:gd name="connsiteY11" fmla="*/ 0 h 250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6832" h="2501033">
                  <a:moveTo>
                    <a:pt x="1366" y="0"/>
                  </a:moveTo>
                  <a:lnTo>
                    <a:pt x="15992" y="9802"/>
                  </a:lnTo>
                  <a:lnTo>
                    <a:pt x="2766832" y="1385295"/>
                  </a:lnTo>
                  <a:lnTo>
                    <a:pt x="1289400" y="2212199"/>
                  </a:lnTo>
                  <a:lnTo>
                    <a:pt x="1289400" y="2501033"/>
                  </a:lnTo>
                  <a:lnTo>
                    <a:pt x="1289398" y="2501033"/>
                  </a:lnTo>
                  <a:lnTo>
                    <a:pt x="1289398" y="2217132"/>
                  </a:lnTo>
                  <a:lnTo>
                    <a:pt x="1366" y="1573116"/>
                  </a:lnTo>
                  <a:lnTo>
                    <a:pt x="1367" y="12007"/>
                  </a:lnTo>
                  <a:lnTo>
                    <a:pt x="0" y="1806"/>
                  </a:lnTo>
                  <a:lnTo>
                    <a:pt x="1366" y="2489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rgbClr val="07657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79" name="ïŝlíḑè"/>
            <p:cNvSpPr/>
            <p:nvPr/>
          </p:nvSpPr>
          <p:spPr>
            <a:xfrm>
              <a:off x="6704907" y="2690305"/>
              <a:ext cx="697078" cy="1477390"/>
            </a:xfrm>
            <a:custGeom>
              <a:avLst/>
              <a:gdLst>
                <a:gd name="connsiteX0" fmla="*/ 1472982 w 1472982"/>
                <a:gd name="connsiteY0" fmla="*/ 0 h 3121846"/>
                <a:gd name="connsiteX1" fmla="*/ 1472982 w 1472982"/>
                <a:gd name="connsiteY1" fmla="*/ 3121846 h 3121846"/>
                <a:gd name="connsiteX2" fmla="*/ 1 w 1472982"/>
                <a:gd name="connsiteY2" fmla="*/ 2297431 h 3121846"/>
                <a:gd name="connsiteX3" fmla="*/ 1 w 1472982"/>
                <a:gd name="connsiteY3" fmla="*/ 2008596 h 3121846"/>
                <a:gd name="connsiteX4" fmla="*/ 0 w 1472982"/>
                <a:gd name="connsiteY4" fmla="*/ 2008596 h 3121846"/>
                <a:gd name="connsiteX5" fmla="*/ 0 w 1472982"/>
                <a:gd name="connsiteY5" fmla="*/ 1113247 h 3121846"/>
                <a:gd name="connsiteX6" fmla="*/ 1 w 1472982"/>
                <a:gd name="connsiteY6" fmla="*/ 1113247 h 3121846"/>
                <a:gd name="connsiteX7" fmla="*/ 1 w 1472982"/>
                <a:gd name="connsiteY7" fmla="*/ 824413 h 3121846"/>
                <a:gd name="connsiteX8" fmla="*/ 1472982 w 1472982"/>
                <a:gd name="connsiteY8" fmla="*/ 0 h 312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2982" h="3121846">
                  <a:moveTo>
                    <a:pt x="1472982" y="0"/>
                  </a:moveTo>
                  <a:lnTo>
                    <a:pt x="1472982" y="3121846"/>
                  </a:lnTo>
                  <a:lnTo>
                    <a:pt x="1" y="2297431"/>
                  </a:lnTo>
                  <a:lnTo>
                    <a:pt x="1" y="2008596"/>
                  </a:lnTo>
                  <a:lnTo>
                    <a:pt x="0" y="2008596"/>
                  </a:lnTo>
                  <a:lnTo>
                    <a:pt x="0" y="1113247"/>
                  </a:lnTo>
                  <a:lnTo>
                    <a:pt x="1" y="1113247"/>
                  </a:lnTo>
                  <a:lnTo>
                    <a:pt x="1" y="824413"/>
                  </a:lnTo>
                  <a:lnTo>
                    <a:pt x="1472982" y="0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80" name="ïṥlíde"/>
            <p:cNvSpPr/>
            <p:nvPr/>
          </p:nvSpPr>
          <p:spPr>
            <a:xfrm flipH="1">
              <a:off x="4790018" y="2691693"/>
              <a:ext cx="694972" cy="1477390"/>
            </a:xfrm>
            <a:custGeom>
              <a:avLst/>
              <a:gdLst>
                <a:gd name="connsiteX0" fmla="*/ 1472982 w 1472982"/>
                <a:gd name="connsiteY0" fmla="*/ 0 h 3121846"/>
                <a:gd name="connsiteX1" fmla="*/ 1472982 w 1472982"/>
                <a:gd name="connsiteY1" fmla="*/ 3121846 h 3121846"/>
                <a:gd name="connsiteX2" fmla="*/ 1 w 1472982"/>
                <a:gd name="connsiteY2" fmla="*/ 2297431 h 3121846"/>
                <a:gd name="connsiteX3" fmla="*/ 1 w 1472982"/>
                <a:gd name="connsiteY3" fmla="*/ 2008596 h 3121846"/>
                <a:gd name="connsiteX4" fmla="*/ 0 w 1472982"/>
                <a:gd name="connsiteY4" fmla="*/ 2008596 h 3121846"/>
                <a:gd name="connsiteX5" fmla="*/ 0 w 1472982"/>
                <a:gd name="connsiteY5" fmla="*/ 1113247 h 3121846"/>
                <a:gd name="connsiteX6" fmla="*/ 1 w 1472982"/>
                <a:gd name="connsiteY6" fmla="*/ 1113247 h 3121846"/>
                <a:gd name="connsiteX7" fmla="*/ 1 w 1472982"/>
                <a:gd name="connsiteY7" fmla="*/ 824413 h 3121846"/>
                <a:gd name="connsiteX8" fmla="*/ 1472982 w 1472982"/>
                <a:gd name="connsiteY8" fmla="*/ 0 h 312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2982" h="3121846">
                  <a:moveTo>
                    <a:pt x="1472982" y="0"/>
                  </a:moveTo>
                  <a:lnTo>
                    <a:pt x="1472982" y="3121846"/>
                  </a:lnTo>
                  <a:lnTo>
                    <a:pt x="1" y="2297431"/>
                  </a:lnTo>
                  <a:lnTo>
                    <a:pt x="1" y="2008596"/>
                  </a:lnTo>
                  <a:lnTo>
                    <a:pt x="0" y="2008596"/>
                  </a:lnTo>
                  <a:lnTo>
                    <a:pt x="0" y="1113247"/>
                  </a:lnTo>
                  <a:lnTo>
                    <a:pt x="1" y="1113247"/>
                  </a:lnTo>
                  <a:lnTo>
                    <a:pt x="1" y="824413"/>
                  </a:lnTo>
                  <a:lnTo>
                    <a:pt x="1472982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81" name="îşļïḍè"/>
            <p:cNvSpPr/>
            <p:nvPr/>
          </p:nvSpPr>
          <p:spPr>
            <a:xfrm rot="16200000">
              <a:off x="4560999" y="1991707"/>
              <a:ext cx="3070003" cy="2874584"/>
            </a:xfrm>
            <a:prstGeom prst="hexagon">
              <a:avLst/>
            </a:prstGeom>
            <a:no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82" name="í$ľîďé"/>
            <p:cNvSpPr/>
            <p:nvPr/>
          </p:nvSpPr>
          <p:spPr>
            <a:xfrm rot="16200000">
              <a:off x="5557992" y="2925238"/>
              <a:ext cx="1076017" cy="1007524"/>
            </a:xfrm>
            <a:prstGeom prst="hexagon">
              <a:avLst/>
            </a:prstGeom>
            <a:no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83" name="ïṡ1iďè"/>
            <p:cNvSpPr/>
            <p:nvPr/>
          </p:nvSpPr>
          <p:spPr>
            <a:xfrm>
              <a:off x="5484166" y="3134617"/>
              <a:ext cx="1217340" cy="588763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3765">
                <a:defRPr/>
              </a:pPr>
              <a:r>
                <a:rPr lang="zh-CN" altLang="en-US" sz="2400" b="1" dirty="0">
                  <a:solidFill>
                    <a:sysClr val="windowText" lastClr="000000"/>
                  </a:solidFill>
                </a:rPr>
                <a:t>创新点</a:t>
              </a:r>
              <a:endParaRPr lang="zh-CN" altLang="en-US" sz="24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îSḻíḓe"/>
            <p:cNvSpPr/>
            <p:nvPr/>
          </p:nvSpPr>
          <p:spPr>
            <a:xfrm>
              <a:off x="5458628" y="2567347"/>
              <a:ext cx="296540" cy="238196"/>
            </a:xfrm>
            <a:custGeom>
              <a:avLst/>
              <a:gdLst>
                <a:gd name="connsiteX0" fmla="*/ 360943 w 600541"/>
                <a:gd name="connsiteY0" fmla="*/ 344430 h 482385"/>
                <a:gd name="connsiteX1" fmla="*/ 415206 w 600541"/>
                <a:gd name="connsiteY1" fmla="*/ 369480 h 482385"/>
                <a:gd name="connsiteX2" fmla="*/ 334409 w 600541"/>
                <a:gd name="connsiteY2" fmla="*/ 431508 h 482385"/>
                <a:gd name="connsiteX3" fmla="*/ 360943 w 600541"/>
                <a:gd name="connsiteY3" fmla="*/ 344430 h 482385"/>
                <a:gd name="connsiteX4" fmla="*/ 158230 w 600541"/>
                <a:gd name="connsiteY4" fmla="*/ 344430 h 482385"/>
                <a:gd name="connsiteX5" fmla="*/ 184529 w 600541"/>
                <a:gd name="connsiteY5" fmla="*/ 431014 h 482385"/>
                <a:gd name="connsiteX6" fmla="*/ 104437 w 600541"/>
                <a:gd name="connsiteY6" fmla="*/ 369236 h 482385"/>
                <a:gd name="connsiteX7" fmla="*/ 158230 w 600541"/>
                <a:gd name="connsiteY7" fmla="*/ 344430 h 482385"/>
                <a:gd name="connsiteX8" fmla="*/ 272241 w 600541"/>
                <a:gd name="connsiteY8" fmla="*/ 331516 h 482385"/>
                <a:gd name="connsiteX9" fmla="*/ 343018 w 600541"/>
                <a:gd name="connsiteY9" fmla="*/ 339630 h 482385"/>
                <a:gd name="connsiteX10" fmla="*/ 308586 w 600541"/>
                <a:gd name="connsiteY10" fmla="*/ 440343 h 482385"/>
                <a:gd name="connsiteX11" fmla="*/ 272241 w 600541"/>
                <a:gd name="connsiteY11" fmla="*/ 445832 h 482385"/>
                <a:gd name="connsiteX12" fmla="*/ 253118 w 600541"/>
                <a:gd name="connsiteY12" fmla="*/ 331516 h 482385"/>
                <a:gd name="connsiteX13" fmla="*/ 253118 w 600541"/>
                <a:gd name="connsiteY13" fmla="*/ 446044 h 482385"/>
                <a:gd name="connsiteX14" fmla="*/ 212245 w 600541"/>
                <a:gd name="connsiteY14" fmla="*/ 440079 h 482385"/>
                <a:gd name="connsiteX15" fmla="*/ 177825 w 600541"/>
                <a:gd name="connsiteY15" fmla="*/ 339867 h 482385"/>
                <a:gd name="connsiteX16" fmla="*/ 253118 w 600541"/>
                <a:gd name="connsiteY16" fmla="*/ 331516 h 482385"/>
                <a:gd name="connsiteX17" fmla="*/ 368784 w 600541"/>
                <a:gd name="connsiteY17" fmla="*/ 260175 h 482385"/>
                <a:gd name="connsiteX18" fmla="*/ 454583 w 600541"/>
                <a:gd name="connsiteY18" fmla="*/ 260175 h 482385"/>
                <a:gd name="connsiteX19" fmla="*/ 425904 w 600541"/>
                <a:gd name="connsiteY19" fmla="*/ 353251 h 482385"/>
                <a:gd name="connsiteX20" fmla="*/ 363765 w 600541"/>
                <a:gd name="connsiteY20" fmla="*/ 325090 h 482385"/>
                <a:gd name="connsiteX21" fmla="*/ 368784 w 600541"/>
                <a:gd name="connsiteY21" fmla="*/ 260175 h 482385"/>
                <a:gd name="connsiteX22" fmla="*/ 272241 w 600541"/>
                <a:gd name="connsiteY22" fmla="*/ 260175 h 482385"/>
                <a:gd name="connsiteX23" fmla="*/ 349440 w 600541"/>
                <a:gd name="connsiteY23" fmla="*/ 260175 h 482385"/>
                <a:gd name="connsiteX24" fmla="*/ 345616 w 600541"/>
                <a:gd name="connsiteY24" fmla="*/ 320297 h 482385"/>
                <a:gd name="connsiteX25" fmla="*/ 272241 w 600541"/>
                <a:gd name="connsiteY25" fmla="*/ 312185 h 482385"/>
                <a:gd name="connsiteX26" fmla="*/ 169710 w 600541"/>
                <a:gd name="connsiteY26" fmla="*/ 260175 h 482385"/>
                <a:gd name="connsiteX27" fmla="*/ 253118 w 600541"/>
                <a:gd name="connsiteY27" fmla="*/ 260175 h 482385"/>
                <a:gd name="connsiteX28" fmla="*/ 253118 w 600541"/>
                <a:gd name="connsiteY28" fmla="*/ 312185 h 482385"/>
                <a:gd name="connsiteX29" fmla="*/ 174729 w 600541"/>
                <a:gd name="connsiteY29" fmla="*/ 320297 h 482385"/>
                <a:gd name="connsiteX30" fmla="*/ 169710 w 600541"/>
                <a:gd name="connsiteY30" fmla="*/ 260175 h 482385"/>
                <a:gd name="connsiteX31" fmla="*/ 65273 w 600541"/>
                <a:gd name="connsiteY31" fmla="*/ 260175 h 482385"/>
                <a:gd name="connsiteX32" fmla="*/ 150605 w 600541"/>
                <a:gd name="connsiteY32" fmla="*/ 260175 h 482385"/>
                <a:gd name="connsiteX33" fmla="*/ 155385 w 600541"/>
                <a:gd name="connsiteY33" fmla="*/ 325078 h 482385"/>
                <a:gd name="connsiteX34" fmla="*/ 93717 w 600541"/>
                <a:gd name="connsiteY34" fmla="*/ 352757 h 482385"/>
                <a:gd name="connsiteX35" fmla="*/ 65273 w 600541"/>
                <a:gd name="connsiteY35" fmla="*/ 260175 h 482385"/>
                <a:gd name="connsiteX36" fmla="*/ 346333 w 600541"/>
                <a:gd name="connsiteY36" fmla="*/ 186645 h 482385"/>
                <a:gd name="connsiteX37" fmla="*/ 349440 w 600541"/>
                <a:gd name="connsiteY37" fmla="*/ 244367 h 482385"/>
                <a:gd name="connsiteX38" fmla="*/ 272241 w 600541"/>
                <a:gd name="connsiteY38" fmla="*/ 244367 h 482385"/>
                <a:gd name="connsiteX39" fmla="*/ 272241 w 600541"/>
                <a:gd name="connsiteY39" fmla="*/ 193801 h 482385"/>
                <a:gd name="connsiteX40" fmla="*/ 346333 w 600541"/>
                <a:gd name="connsiteY40" fmla="*/ 186645 h 482385"/>
                <a:gd name="connsiteX41" fmla="*/ 174251 w 600541"/>
                <a:gd name="connsiteY41" fmla="*/ 186645 h 482385"/>
                <a:gd name="connsiteX42" fmla="*/ 253118 w 600541"/>
                <a:gd name="connsiteY42" fmla="*/ 193801 h 482385"/>
                <a:gd name="connsiteX43" fmla="*/ 253118 w 600541"/>
                <a:gd name="connsiteY43" fmla="*/ 244367 h 482385"/>
                <a:gd name="connsiteX44" fmla="*/ 169710 w 600541"/>
                <a:gd name="connsiteY44" fmla="*/ 244367 h 482385"/>
                <a:gd name="connsiteX45" fmla="*/ 174251 w 600541"/>
                <a:gd name="connsiteY45" fmla="*/ 186645 h 482385"/>
                <a:gd name="connsiteX46" fmla="*/ 92525 w 600541"/>
                <a:gd name="connsiteY46" fmla="*/ 153974 h 482385"/>
                <a:gd name="connsiteX47" fmla="*/ 154679 w 600541"/>
                <a:gd name="connsiteY47" fmla="*/ 181879 h 482385"/>
                <a:gd name="connsiteX48" fmla="*/ 150376 w 600541"/>
                <a:gd name="connsiteY48" fmla="*/ 244368 h 482385"/>
                <a:gd name="connsiteX49" fmla="*/ 65273 w 600541"/>
                <a:gd name="connsiteY49" fmla="*/ 244368 h 482385"/>
                <a:gd name="connsiteX50" fmla="*/ 92525 w 600541"/>
                <a:gd name="connsiteY50" fmla="*/ 153974 h 482385"/>
                <a:gd name="connsiteX51" fmla="*/ 426413 w 600541"/>
                <a:gd name="connsiteY51" fmla="*/ 153197 h 482385"/>
                <a:gd name="connsiteX52" fmla="*/ 429044 w 600541"/>
                <a:gd name="connsiteY52" fmla="*/ 156061 h 482385"/>
                <a:gd name="connsiteX53" fmla="*/ 444350 w 600541"/>
                <a:gd name="connsiteY53" fmla="*/ 188758 h 482385"/>
                <a:gd name="connsiteX54" fmla="*/ 404410 w 600541"/>
                <a:gd name="connsiteY54" fmla="*/ 212863 h 482385"/>
                <a:gd name="connsiteX55" fmla="*/ 392930 w 600541"/>
                <a:gd name="connsiteY55" fmla="*/ 231002 h 482385"/>
                <a:gd name="connsiteX56" fmla="*/ 394844 w 600541"/>
                <a:gd name="connsiteY56" fmla="*/ 244367 h 482385"/>
                <a:gd name="connsiteX57" fmla="*/ 368775 w 600541"/>
                <a:gd name="connsiteY57" fmla="*/ 244367 h 482385"/>
                <a:gd name="connsiteX58" fmla="*/ 364470 w 600541"/>
                <a:gd name="connsiteY58" fmla="*/ 181837 h 482385"/>
                <a:gd name="connsiteX59" fmla="*/ 426413 w 600541"/>
                <a:gd name="connsiteY59" fmla="*/ 153197 h 482385"/>
                <a:gd name="connsiteX60" fmla="*/ 182835 w 600541"/>
                <a:gd name="connsiteY60" fmla="*/ 72541 h 482385"/>
                <a:gd name="connsiteX61" fmla="*/ 157498 w 600541"/>
                <a:gd name="connsiteY61" fmla="*/ 161101 h 482385"/>
                <a:gd name="connsiteX62" fmla="*/ 103237 w 600541"/>
                <a:gd name="connsiteY62" fmla="*/ 135798 h 482385"/>
                <a:gd name="connsiteX63" fmla="*/ 182835 w 600541"/>
                <a:gd name="connsiteY63" fmla="*/ 72541 h 482385"/>
                <a:gd name="connsiteX64" fmla="*/ 336032 w 600541"/>
                <a:gd name="connsiteY64" fmla="*/ 72330 h 482385"/>
                <a:gd name="connsiteX65" fmla="*/ 374284 w 600541"/>
                <a:gd name="connsiteY65" fmla="*/ 93807 h 482385"/>
                <a:gd name="connsiteX66" fmla="*/ 373806 w 600541"/>
                <a:gd name="connsiteY66" fmla="*/ 94284 h 482385"/>
                <a:gd name="connsiteX67" fmla="*/ 361852 w 600541"/>
                <a:gd name="connsiteY67" fmla="*/ 111943 h 482385"/>
                <a:gd name="connsiteX68" fmla="*/ 368785 w 600541"/>
                <a:gd name="connsiteY68" fmla="*/ 131988 h 482385"/>
                <a:gd name="connsiteX69" fmla="*/ 370220 w 600541"/>
                <a:gd name="connsiteY69" fmla="*/ 133420 h 482385"/>
                <a:gd name="connsiteX70" fmla="*/ 393649 w 600541"/>
                <a:gd name="connsiteY70" fmla="*/ 142726 h 482385"/>
                <a:gd name="connsiteX71" fmla="*/ 396279 w 600541"/>
                <a:gd name="connsiteY71" fmla="*/ 142726 h 482385"/>
                <a:gd name="connsiteX72" fmla="*/ 407515 w 600541"/>
                <a:gd name="connsiteY72" fmla="*/ 141533 h 482385"/>
                <a:gd name="connsiteX73" fmla="*/ 361613 w 600541"/>
                <a:gd name="connsiteY73" fmla="*/ 161101 h 482385"/>
                <a:gd name="connsiteX74" fmla="*/ 336032 w 600541"/>
                <a:gd name="connsiteY74" fmla="*/ 72330 h 482385"/>
                <a:gd name="connsiteX75" fmla="*/ 272241 w 600541"/>
                <a:gd name="connsiteY75" fmla="*/ 57299 h 482385"/>
                <a:gd name="connsiteX76" fmla="*/ 310732 w 600541"/>
                <a:gd name="connsiteY76" fmla="*/ 63263 h 482385"/>
                <a:gd name="connsiteX77" fmla="*/ 343724 w 600541"/>
                <a:gd name="connsiteY77" fmla="*/ 165849 h 482385"/>
                <a:gd name="connsiteX78" fmla="*/ 272241 w 600541"/>
                <a:gd name="connsiteY78" fmla="*/ 174438 h 482385"/>
                <a:gd name="connsiteX79" fmla="*/ 253118 w 600541"/>
                <a:gd name="connsiteY79" fmla="*/ 57017 h 482385"/>
                <a:gd name="connsiteX80" fmla="*/ 253118 w 600541"/>
                <a:gd name="connsiteY80" fmla="*/ 174438 h 482385"/>
                <a:gd name="connsiteX81" fmla="*/ 177119 w 600541"/>
                <a:gd name="connsiteY81" fmla="*/ 165846 h 482385"/>
                <a:gd name="connsiteX82" fmla="*/ 209861 w 600541"/>
                <a:gd name="connsiteY82" fmla="*/ 63461 h 482385"/>
                <a:gd name="connsiteX83" fmla="*/ 253118 w 600541"/>
                <a:gd name="connsiteY83" fmla="*/ 57017 h 482385"/>
                <a:gd name="connsiteX84" fmla="*/ 253128 w 600541"/>
                <a:gd name="connsiteY84" fmla="*/ 0 h 482385"/>
                <a:gd name="connsiteX85" fmla="*/ 424509 w 600541"/>
                <a:gd name="connsiteY85" fmla="*/ 66832 h 482385"/>
                <a:gd name="connsiteX86" fmla="*/ 436699 w 600541"/>
                <a:gd name="connsiteY86" fmla="*/ 45350 h 482385"/>
                <a:gd name="connsiteX87" fmla="*/ 445782 w 600541"/>
                <a:gd name="connsiteY87" fmla="*/ 40099 h 482385"/>
                <a:gd name="connsiteX88" fmla="*/ 453192 w 600541"/>
                <a:gd name="connsiteY88" fmla="*/ 43202 h 482385"/>
                <a:gd name="connsiteX89" fmla="*/ 459168 w 600541"/>
                <a:gd name="connsiteY89" fmla="*/ 48931 h 482385"/>
                <a:gd name="connsiteX90" fmla="*/ 463231 w 600541"/>
                <a:gd name="connsiteY90" fmla="*/ 60865 h 482385"/>
                <a:gd name="connsiteX91" fmla="*/ 461080 w 600541"/>
                <a:gd name="connsiteY91" fmla="*/ 82585 h 482385"/>
                <a:gd name="connsiteX92" fmla="*/ 517251 w 600541"/>
                <a:gd name="connsiteY92" fmla="*/ 138677 h 482385"/>
                <a:gd name="connsiteX93" fmla="*/ 553582 w 600541"/>
                <a:gd name="connsiteY93" fmla="*/ 79005 h 482385"/>
                <a:gd name="connsiteX94" fmla="*/ 564578 w 600541"/>
                <a:gd name="connsiteY94" fmla="*/ 72561 h 482385"/>
                <a:gd name="connsiteX95" fmla="*/ 573900 w 600541"/>
                <a:gd name="connsiteY95" fmla="*/ 76618 h 482385"/>
                <a:gd name="connsiteX96" fmla="*/ 578441 w 600541"/>
                <a:gd name="connsiteY96" fmla="*/ 80915 h 482385"/>
                <a:gd name="connsiteX97" fmla="*/ 582983 w 600541"/>
                <a:gd name="connsiteY97" fmla="*/ 99532 h 482385"/>
                <a:gd name="connsiteX98" fmla="*/ 558841 w 600541"/>
                <a:gd name="connsiteY98" fmla="*/ 180208 h 482385"/>
                <a:gd name="connsiteX99" fmla="*/ 592544 w 600541"/>
                <a:gd name="connsiteY99" fmla="*/ 214102 h 482385"/>
                <a:gd name="connsiteX100" fmla="*/ 589914 w 600541"/>
                <a:gd name="connsiteY100" fmla="*/ 258020 h 482385"/>
                <a:gd name="connsiteX101" fmla="*/ 589675 w 600541"/>
                <a:gd name="connsiteY101" fmla="*/ 258497 h 482385"/>
                <a:gd name="connsiteX102" fmla="*/ 568402 w 600541"/>
                <a:gd name="connsiteY102" fmla="*/ 267567 h 482385"/>
                <a:gd name="connsiteX103" fmla="*/ 547846 w 600541"/>
                <a:gd name="connsiteY103" fmla="*/ 258736 h 482385"/>
                <a:gd name="connsiteX104" fmla="*/ 515338 w 600541"/>
                <a:gd name="connsiteY104" fmla="*/ 226275 h 482385"/>
                <a:gd name="connsiteX105" fmla="*/ 430724 w 600541"/>
                <a:gd name="connsiteY105" fmla="*/ 251575 h 482385"/>
                <a:gd name="connsiteX106" fmla="*/ 425943 w 600541"/>
                <a:gd name="connsiteY106" fmla="*/ 252291 h 482385"/>
                <a:gd name="connsiteX107" fmla="*/ 412319 w 600541"/>
                <a:gd name="connsiteY107" fmla="*/ 246802 h 482385"/>
                <a:gd name="connsiteX108" fmla="*/ 407777 w 600541"/>
                <a:gd name="connsiteY108" fmla="*/ 242267 h 482385"/>
                <a:gd name="connsiteX109" fmla="*/ 403953 w 600541"/>
                <a:gd name="connsiteY109" fmla="*/ 231526 h 482385"/>
                <a:gd name="connsiteX110" fmla="*/ 410167 w 600541"/>
                <a:gd name="connsiteY110" fmla="*/ 222217 h 482385"/>
                <a:gd name="connsiteX111" fmla="*/ 473031 w 600541"/>
                <a:gd name="connsiteY111" fmla="*/ 184027 h 482385"/>
                <a:gd name="connsiteX112" fmla="*/ 418294 w 600541"/>
                <a:gd name="connsiteY112" fmla="*/ 129368 h 482385"/>
                <a:gd name="connsiteX113" fmla="*/ 392001 w 600541"/>
                <a:gd name="connsiteY113" fmla="*/ 131994 h 482385"/>
                <a:gd name="connsiteX114" fmla="*/ 390806 w 600541"/>
                <a:gd name="connsiteY114" fmla="*/ 131994 h 482385"/>
                <a:gd name="connsiteX115" fmla="*/ 380289 w 600541"/>
                <a:gd name="connsiteY115" fmla="*/ 127697 h 482385"/>
                <a:gd name="connsiteX116" fmla="*/ 374314 w 600541"/>
                <a:gd name="connsiteY116" fmla="*/ 121730 h 482385"/>
                <a:gd name="connsiteX117" fmla="*/ 371445 w 600541"/>
                <a:gd name="connsiteY117" fmla="*/ 113137 h 482385"/>
                <a:gd name="connsiteX118" fmla="*/ 376465 w 600541"/>
                <a:gd name="connsiteY118" fmla="*/ 105499 h 482385"/>
                <a:gd name="connsiteX119" fmla="*/ 402997 w 600541"/>
                <a:gd name="connsiteY119" fmla="*/ 90462 h 482385"/>
                <a:gd name="connsiteX120" fmla="*/ 253128 w 600541"/>
                <a:gd name="connsiteY120" fmla="*/ 31745 h 482385"/>
                <a:gd name="connsiteX121" fmla="*/ 31790 w 600541"/>
                <a:gd name="connsiteY121" fmla="*/ 252769 h 482385"/>
                <a:gd name="connsiteX122" fmla="*/ 157518 w 600541"/>
                <a:gd name="connsiteY122" fmla="*/ 452072 h 482385"/>
                <a:gd name="connsiteX123" fmla="*/ 164927 w 600541"/>
                <a:gd name="connsiteY123" fmla="*/ 473315 h 482385"/>
                <a:gd name="connsiteX124" fmla="*/ 150586 w 600541"/>
                <a:gd name="connsiteY124" fmla="*/ 482385 h 482385"/>
                <a:gd name="connsiteX125" fmla="*/ 143654 w 600541"/>
                <a:gd name="connsiteY125" fmla="*/ 480714 h 482385"/>
                <a:gd name="connsiteX126" fmla="*/ 0 w 600541"/>
                <a:gd name="connsiteY126" fmla="*/ 252769 h 482385"/>
                <a:gd name="connsiteX127" fmla="*/ 253128 w 600541"/>
                <a:gd name="connsiteY127" fmla="*/ 0 h 48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600541" h="482385">
                  <a:moveTo>
                    <a:pt x="360943" y="344430"/>
                  </a:moveTo>
                  <a:cubicBezTo>
                    <a:pt x="383891" y="351110"/>
                    <a:pt x="402537" y="359937"/>
                    <a:pt x="415206" y="369480"/>
                  </a:cubicBezTo>
                  <a:cubicBezTo>
                    <a:pt x="394409" y="396677"/>
                    <a:pt x="366680" y="418148"/>
                    <a:pt x="334409" y="431508"/>
                  </a:cubicBezTo>
                  <a:cubicBezTo>
                    <a:pt x="345883" y="407412"/>
                    <a:pt x="354967" y="377830"/>
                    <a:pt x="360943" y="344430"/>
                  </a:cubicBezTo>
                  <a:close/>
                  <a:moveTo>
                    <a:pt x="158230" y="344430"/>
                  </a:moveTo>
                  <a:cubicBezTo>
                    <a:pt x="164207" y="377823"/>
                    <a:pt x="173292" y="407162"/>
                    <a:pt x="184529" y="431014"/>
                  </a:cubicBezTo>
                  <a:cubicBezTo>
                    <a:pt x="152731" y="417895"/>
                    <a:pt x="125237" y="396190"/>
                    <a:pt x="104437" y="369236"/>
                  </a:cubicBezTo>
                  <a:cubicBezTo>
                    <a:pt x="117108" y="359696"/>
                    <a:pt x="135517" y="351109"/>
                    <a:pt x="158230" y="344430"/>
                  </a:cubicBezTo>
                  <a:close/>
                  <a:moveTo>
                    <a:pt x="272241" y="331516"/>
                  </a:moveTo>
                  <a:cubicBezTo>
                    <a:pt x="297826" y="332232"/>
                    <a:pt x="321976" y="335096"/>
                    <a:pt x="343018" y="339630"/>
                  </a:cubicBezTo>
                  <a:cubicBezTo>
                    <a:pt x="335606" y="382111"/>
                    <a:pt x="323172" y="416477"/>
                    <a:pt x="308586" y="440343"/>
                  </a:cubicBezTo>
                  <a:cubicBezTo>
                    <a:pt x="296630" y="443207"/>
                    <a:pt x="281805" y="445116"/>
                    <a:pt x="272241" y="445832"/>
                  </a:cubicBezTo>
                  <a:close/>
                  <a:moveTo>
                    <a:pt x="253118" y="331516"/>
                  </a:moveTo>
                  <a:lnTo>
                    <a:pt x="253118" y="446044"/>
                  </a:lnTo>
                  <a:cubicBezTo>
                    <a:pt x="237342" y="445328"/>
                    <a:pt x="225152" y="443419"/>
                    <a:pt x="212245" y="440079"/>
                  </a:cubicBezTo>
                  <a:cubicBezTo>
                    <a:pt x="197664" y="416219"/>
                    <a:pt x="184996" y="381861"/>
                    <a:pt x="177825" y="339867"/>
                  </a:cubicBezTo>
                  <a:cubicBezTo>
                    <a:pt x="199815" y="334856"/>
                    <a:pt x="221328" y="331993"/>
                    <a:pt x="253118" y="331516"/>
                  </a:cubicBezTo>
                  <a:close/>
                  <a:moveTo>
                    <a:pt x="368784" y="260175"/>
                  </a:moveTo>
                  <a:lnTo>
                    <a:pt x="454583" y="260175"/>
                  </a:lnTo>
                  <a:cubicBezTo>
                    <a:pt x="453149" y="298360"/>
                    <a:pt x="442872" y="326044"/>
                    <a:pt x="425904" y="353251"/>
                  </a:cubicBezTo>
                  <a:cubicBezTo>
                    <a:pt x="410608" y="341796"/>
                    <a:pt x="389337" y="332249"/>
                    <a:pt x="363765" y="325090"/>
                  </a:cubicBezTo>
                  <a:cubicBezTo>
                    <a:pt x="366633" y="304565"/>
                    <a:pt x="368306" y="282609"/>
                    <a:pt x="368784" y="260175"/>
                  </a:cubicBezTo>
                  <a:close/>
                  <a:moveTo>
                    <a:pt x="272241" y="260175"/>
                  </a:moveTo>
                  <a:lnTo>
                    <a:pt x="349440" y="260175"/>
                  </a:lnTo>
                  <a:cubicBezTo>
                    <a:pt x="348962" y="282601"/>
                    <a:pt x="348006" y="301688"/>
                    <a:pt x="345616" y="320297"/>
                  </a:cubicBezTo>
                  <a:cubicBezTo>
                    <a:pt x="323149" y="315525"/>
                    <a:pt x="297815" y="312901"/>
                    <a:pt x="272241" y="312185"/>
                  </a:cubicBezTo>
                  <a:close/>
                  <a:moveTo>
                    <a:pt x="169710" y="260175"/>
                  </a:moveTo>
                  <a:lnTo>
                    <a:pt x="253118" y="260175"/>
                  </a:lnTo>
                  <a:lnTo>
                    <a:pt x="253118" y="312185"/>
                  </a:lnTo>
                  <a:cubicBezTo>
                    <a:pt x="221332" y="312662"/>
                    <a:pt x="198389" y="315287"/>
                    <a:pt x="174729" y="320297"/>
                  </a:cubicBezTo>
                  <a:cubicBezTo>
                    <a:pt x="172339" y="301688"/>
                    <a:pt x="170188" y="282601"/>
                    <a:pt x="169710" y="260175"/>
                  </a:cubicBezTo>
                  <a:close/>
                  <a:moveTo>
                    <a:pt x="65273" y="260175"/>
                  </a:moveTo>
                  <a:lnTo>
                    <a:pt x="150605" y="260175"/>
                  </a:lnTo>
                  <a:cubicBezTo>
                    <a:pt x="150844" y="282605"/>
                    <a:pt x="152517" y="304557"/>
                    <a:pt x="155385" y="325078"/>
                  </a:cubicBezTo>
                  <a:cubicBezTo>
                    <a:pt x="130048" y="331998"/>
                    <a:pt x="109014" y="341542"/>
                    <a:pt x="93717" y="352757"/>
                  </a:cubicBezTo>
                  <a:cubicBezTo>
                    <a:pt x="76985" y="325794"/>
                    <a:pt x="66707" y="298353"/>
                    <a:pt x="65273" y="260175"/>
                  </a:cubicBezTo>
                  <a:close/>
                  <a:moveTo>
                    <a:pt x="346333" y="186645"/>
                  </a:moveTo>
                  <a:cubicBezTo>
                    <a:pt x="348484" y="204296"/>
                    <a:pt x="349201" y="221946"/>
                    <a:pt x="349440" y="244367"/>
                  </a:cubicBezTo>
                  <a:lnTo>
                    <a:pt x="272241" y="244367"/>
                  </a:lnTo>
                  <a:lnTo>
                    <a:pt x="272241" y="193801"/>
                  </a:lnTo>
                  <a:cubicBezTo>
                    <a:pt x="297815" y="193085"/>
                    <a:pt x="323627" y="191415"/>
                    <a:pt x="346333" y="186645"/>
                  </a:cubicBezTo>
                  <a:close/>
                  <a:moveTo>
                    <a:pt x="174251" y="186645"/>
                  </a:moveTo>
                  <a:cubicBezTo>
                    <a:pt x="197911" y="191654"/>
                    <a:pt x="221332" y="193324"/>
                    <a:pt x="253118" y="193801"/>
                  </a:cubicBezTo>
                  <a:lnTo>
                    <a:pt x="253118" y="244367"/>
                  </a:lnTo>
                  <a:lnTo>
                    <a:pt x="169710" y="244367"/>
                  </a:lnTo>
                  <a:cubicBezTo>
                    <a:pt x="170188" y="221946"/>
                    <a:pt x="172100" y="204296"/>
                    <a:pt x="174251" y="186645"/>
                  </a:cubicBezTo>
                  <a:close/>
                  <a:moveTo>
                    <a:pt x="92525" y="153974"/>
                  </a:moveTo>
                  <a:cubicBezTo>
                    <a:pt x="107825" y="165661"/>
                    <a:pt x="129100" y="174724"/>
                    <a:pt x="154679" y="181879"/>
                  </a:cubicBezTo>
                  <a:cubicBezTo>
                    <a:pt x="152288" y="201198"/>
                    <a:pt x="150854" y="221948"/>
                    <a:pt x="150376" y="244368"/>
                  </a:cubicBezTo>
                  <a:lnTo>
                    <a:pt x="65273" y="244368"/>
                  </a:lnTo>
                  <a:cubicBezTo>
                    <a:pt x="66946" y="209308"/>
                    <a:pt x="76748" y="180448"/>
                    <a:pt x="92525" y="153974"/>
                  </a:cubicBezTo>
                  <a:close/>
                  <a:moveTo>
                    <a:pt x="426413" y="153197"/>
                  </a:moveTo>
                  <a:lnTo>
                    <a:pt x="429044" y="156061"/>
                  </a:lnTo>
                  <a:cubicBezTo>
                    <a:pt x="435262" y="166324"/>
                    <a:pt x="440284" y="177302"/>
                    <a:pt x="444350" y="188758"/>
                  </a:cubicBezTo>
                  <a:lnTo>
                    <a:pt x="404410" y="212863"/>
                  </a:lnTo>
                  <a:cubicBezTo>
                    <a:pt x="397953" y="216921"/>
                    <a:pt x="393648" y="223603"/>
                    <a:pt x="392930" y="231002"/>
                  </a:cubicBezTo>
                  <a:cubicBezTo>
                    <a:pt x="392213" y="235298"/>
                    <a:pt x="392930" y="237923"/>
                    <a:pt x="394844" y="244367"/>
                  </a:cubicBezTo>
                  <a:lnTo>
                    <a:pt x="368775" y="244367"/>
                  </a:lnTo>
                  <a:cubicBezTo>
                    <a:pt x="368297" y="221933"/>
                    <a:pt x="366862" y="201169"/>
                    <a:pt x="364470" y="181837"/>
                  </a:cubicBezTo>
                  <a:cubicBezTo>
                    <a:pt x="389821" y="174677"/>
                    <a:pt x="411107" y="164653"/>
                    <a:pt x="426413" y="153197"/>
                  </a:cubicBezTo>
                  <a:close/>
                  <a:moveTo>
                    <a:pt x="182835" y="72541"/>
                  </a:moveTo>
                  <a:cubicBezTo>
                    <a:pt x="171839" y="97128"/>
                    <a:pt x="162995" y="127205"/>
                    <a:pt x="157498" y="161101"/>
                  </a:cubicBezTo>
                  <a:cubicBezTo>
                    <a:pt x="134072" y="154179"/>
                    <a:pt x="115667" y="145346"/>
                    <a:pt x="103237" y="135798"/>
                  </a:cubicBezTo>
                  <a:cubicBezTo>
                    <a:pt x="123555" y="108108"/>
                    <a:pt x="151044" y="86386"/>
                    <a:pt x="182835" y="72541"/>
                  </a:cubicBezTo>
                  <a:close/>
                  <a:moveTo>
                    <a:pt x="336032" y="72330"/>
                  </a:moveTo>
                  <a:cubicBezTo>
                    <a:pt x="349659" y="78057"/>
                    <a:pt x="362569" y="85216"/>
                    <a:pt x="374284" y="93807"/>
                  </a:cubicBezTo>
                  <a:lnTo>
                    <a:pt x="373806" y="94284"/>
                  </a:lnTo>
                  <a:cubicBezTo>
                    <a:pt x="367112" y="98102"/>
                    <a:pt x="362808" y="104545"/>
                    <a:pt x="361852" y="111943"/>
                  </a:cubicBezTo>
                  <a:cubicBezTo>
                    <a:pt x="360657" y="119102"/>
                    <a:pt x="363286" y="126499"/>
                    <a:pt x="368785" y="131988"/>
                  </a:cubicBezTo>
                  <a:lnTo>
                    <a:pt x="370220" y="133420"/>
                  </a:lnTo>
                  <a:cubicBezTo>
                    <a:pt x="375957" y="139147"/>
                    <a:pt x="385042" y="142726"/>
                    <a:pt x="393649" y="142726"/>
                  </a:cubicBezTo>
                  <a:cubicBezTo>
                    <a:pt x="394605" y="142726"/>
                    <a:pt x="395561" y="142726"/>
                    <a:pt x="396279" y="142726"/>
                  </a:cubicBezTo>
                  <a:lnTo>
                    <a:pt x="407515" y="141533"/>
                  </a:lnTo>
                  <a:cubicBezTo>
                    <a:pt x="395561" y="148931"/>
                    <a:pt x="380261" y="155612"/>
                    <a:pt x="361613" y="161101"/>
                  </a:cubicBezTo>
                  <a:cubicBezTo>
                    <a:pt x="356114" y="127215"/>
                    <a:pt x="347268" y="96909"/>
                    <a:pt x="336032" y="72330"/>
                  </a:cubicBezTo>
                  <a:close/>
                  <a:moveTo>
                    <a:pt x="272241" y="57299"/>
                  </a:moveTo>
                  <a:cubicBezTo>
                    <a:pt x="285151" y="58015"/>
                    <a:pt x="298300" y="59923"/>
                    <a:pt x="310732" y="63263"/>
                  </a:cubicBezTo>
                  <a:cubicBezTo>
                    <a:pt x="325076" y="88075"/>
                    <a:pt x="336791" y="123145"/>
                    <a:pt x="343724" y="165849"/>
                  </a:cubicBezTo>
                  <a:cubicBezTo>
                    <a:pt x="322446" y="170621"/>
                    <a:pt x="297822" y="173722"/>
                    <a:pt x="272241" y="174438"/>
                  </a:cubicBezTo>
                  <a:close/>
                  <a:moveTo>
                    <a:pt x="253118" y="57017"/>
                  </a:moveTo>
                  <a:lnTo>
                    <a:pt x="253118" y="174438"/>
                  </a:lnTo>
                  <a:cubicBezTo>
                    <a:pt x="221332" y="173961"/>
                    <a:pt x="199345" y="170858"/>
                    <a:pt x="177119" y="165846"/>
                  </a:cubicBezTo>
                  <a:cubicBezTo>
                    <a:pt x="184050" y="123126"/>
                    <a:pt x="195521" y="88282"/>
                    <a:pt x="209861" y="63461"/>
                  </a:cubicBezTo>
                  <a:cubicBezTo>
                    <a:pt x="223483" y="59881"/>
                    <a:pt x="237345" y="57494"/>
                    <a:pt x="253118" y="57017"/>
                  </a:cubicBezTo>
                  <a:close/>
                  <a:moveTo>
                    <a:pt x="253128" y="0"/>
                  </a:moveTo>
                  <a:cubicBezTo>
                    <a:pt x="316708" y="0"/>
                    <a:pt x="377899" y="24107"/>
                    <a:pt x="424509" y="66832"/>
                  </a:cubicBezTo>
                  <a:lnTo>
                    <a:pt x="436699" y="45350"/>
                  </a:lnTo>
                  <a:cubicBezTo>
                    <a:pt x="438611" y="42009"/>
                    <a:pt x="441958" y="40099"/>
                    <a:pt x="445782" y="40099"/>
                  </a:cubicBezTo>
                  <a:cubicBezTo>
                    <a:pt x="448411" y="40099"/>
                    <a:pt x="451041" y="41054"/>
                    <a:pt x="453192" y="43202"/>
                  </a:cubicBezTo>
                  <a:lnTo>
                    <a:pt x="459168" y="48931"/>
                  </a:lnTo>
                  <a:cubicBezTo>
                    <a:pt x="462036" y="52034"/>
                    <a:pt x="463709" y="56807"/>
                    <a:pt x="463231" y="60865"/>
                  </a:cubicBezTo>
                  <a:lnTo>
                    <a:pt x="461080" y="82585"/>
                  </a:lnTo>
                  <a:lnTo>
                    <a:pt x="517251" y="138677"/>
                  </a:lnTo>
                  <a:lnTo>
                    <a:pt x="553582" y="79005"/>
                  </a:lnTo>
                  <a:cubicBezTo>
                    <a:pt x="555973" y="74948"/>
                    <a:pt x="560036" y="72561"/>
                    <a:pt x="564578" y="72561"/>
                  </a:cubicBezTo>
                  <a:cubicBezTo>
                    <a:pt x="567924" y="72561"/>
                    <a:pt x="571270" y="73993"/>
                    <a:pt x="573900" y="76618"/>
                  </a:cubicBezTo>
                  <a:lnTo>
                    <a:pt x="578441" y="80915"/>
                  </a:lnTo>
                  <a:cubicBezTo>
                    <a:pt x="582983" y="85450"/>
                    <a:pt x="584895" y="93326"/>
                    <a:pt x="582983" y="99532"/>
                  </a:cubicBezTo>
                  <a:lnTo>
                    <a:pt x="558841" y="180208"/>
                  </a:lnTo>
                  <a:lnTo>
                    <a:pt x="592544" y="214102"/>
                  </a:lnTo>
                  <a:cubicBezTo>
                    <a:pt x="605451" y="226752"/>
                    <a:pt x="601388" y="246324"/>
                    <a:pt x="589914" y="258020"/>
                  </a:cubicBezTo>
                  <a:lnTo>
                    <a:pt x="589675" y="258497"/>
                  </a:lnTo>
                  <a:cubicBezTo>
                    <a:pt x="583461" y="264464"/>
                    <a:pt x="575812" y="267567"/>
                    <a:pt x="568402" y="267567"/>
                  </a:cubicBezTo>
                  <a:cubicBezTo>
                    <a:pt x="560753" y="267567"/>
                    <a:pt x="553582" y="264464"/>
                    <a:pt x="547846" y="258736"/>
                  </a:cubicBezTo>
                  <a:lnTo>
                    <a:pt x="515338" y="226275"/>
                  </a:lnTo>
                  <a:lnTo>
                    <a:pt x="430724" y="251575"/>
                  </a:lnTo>
                  <a:cubicBezTo>
                    <a:pt x="429289" y="252053"/>
                    <a:pt x="427616" y="252291"/>
                    <a:pt x="425943" y="252291"/>
                  </a:cubicBezTo>
                  <a:cubicBezTo>
                    <a:pt x="420924" y="252291"/>
                    <a:pt x="415665" y="250143"/>
                    <a:pt x="412319" y="246802"/>
                  </a:cubicBezTo>
                  <a:lnTo>
                    <a:pt x="407777" y="242267"/>
                  </a:lnTo>
                  <a:cubicBezTo>
                    <a:pt x="404909" y="239402"/>
                    <a:pt x="403475" y="235583"/>
                    <a:pt x="403953" y="231526"/>
                  </a:cubicBezTo>
                  <a:cubicBezTo>
                    <a:pt x="404431" y="227707"/>
                    <a:pt x="406821" y="224365"/>
                    <a:pt x="410167" y="222217"/>
                  </a:cubicBezTo>
                  <a:lnTo>
                    <a:pt x="473031" y="184027"/>
                  </a:lnTo>
                  <a:lnTo>
                    <a:pt x="418294" y="129368"/>
                  </a:lnTo>
                  <a:lnTo>
                    <a:pt x="392001" y="131994"/>
                  </a:lnTo>
                  <a:cubicBezTo>
                    <a:pt x="391762" y="131994"/>
                    <a:pt x="391284" y="131994"/>
                    <a:pt x="390806" y="131994"/>
                  </a:cubicBezTo>
                  <a:cubicBezTo>
                    <a:pt x="386982" y="131994"/>
                    <a:pt x="382918" y="130323"/>
                    <a:pt x="380289" y="127697"/>
                  </a:cubicBezTo>
                  <a:lnTo>
                    <a:pt x="374314" y="121730"/>
                  </a:lnTo>
                  <a:cubicBezTo>
                    <a:pt x="371923" y="119582"/>
                    <a:pt x="370967" y="116240"/>
                    <a:pt x="371445" y="113137"/>
                  </a:cubicBezTo>
                  <a:cubicBezTo>
                    <a:pt x="371684" y="110034"/>
                    <a:pt x="373596" y="107170"/>
                    <a:pt x="376465" y="105499"/>
                  </a:cubicBezTo>
                  <a:lnTo>
                    <a:pt x="402997" y="90462"/>
                  </a:lnTo>
                  <a:cubicBezTo>
                    <a:pt x="362362" y="52988"/>
                    <a:pt x="308582" y="31745"/>
                    <a:pt x="253128" y="31745"/>
                  </a:cubicBezTo>
                  <a:cubicBezTo>
                    <a:pt x="131225" y="31745"/>
                    <a:pt x="31790" y="130800"/>
                    <a:pt x="31790" y="252769"/>
                  </a:cubicBezTo>
                  <a:cubicBezTo>
                    <a:pt x="31790" y="337264"/>
                    <a:pt x="81269" y="415553"/>
                    <a:pt x="157518" y="452072"/>
                  </a:cubicBezTo>
                  <a:cubicBezTo>
                    <a:pt x="165405" y="455891"/>
                    <a:pt x="168752" y="465438"/>
                    <a:pt x="164927" y="473315"/>
                  </a:cubicBezTo>
                  <a:cubicBezTo>
                    <a:pt x="162298" y="479043"/>
                    <a:pt x="156562" y="482385"/>
                    <a:pt x="150586" y="482385"/>
                  </a:cubicBezTo>
                  <a:cubicBezTo>
                    <a:pt x="148196" y="482385"/>
                    <a:pt x="145805" y="481669"/>
                    <a:pt x="143654" y="480714"/>
                  </a:cubicBezTo>
                  <a:cubicBezTo>
                    <a:pt x="56410" y="438944"/>
                    <a:pt x="0" y="349437"/>
                    <a:pt x="0" y="252769"/>
                  </a:cubicBezTo>
                  <a:cubicBezTo>
                    <a:pt x="0" y="113376"/>
                    <a:pt x="113537" y="0"/>
                    <a:pt x="25312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5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kern="0" dirty="0">
                <a:solidFill>
                  <a:schemeClr val="bg1"/>
                </a:solidFill>
              </a:endParaRPr>
            </a:p>
          </p:txBody>
        </p:sp>
        <p:sp>
          <p:nvSpPr>
            <p:cNvPr id="85" name="iśľïdé"/>
            <p:cNvSpPr/>
            <p:nvPr/>
          </p:nvSpPr>
          <p:spPr>
            <a:xfrm>
              <a:off x="6395793" y="2431416"/>
              <a:ext cx="377040" cy="431891"/>
            </a:xfrm>
            <a:custGeom>
              <a:avLst/>
              <a:gdLst>
                <a:gd name="connsiteX0" fmla="*/ 444026 w 462756"/>
                <a:gd name="connsiteY0" fmla="*/ 182054 h 577660"/>
                <a:gd name="connsiteX1" fmla="*/ 458204 w 462756"/>
                <a:gd name="connsiteY1" fmla="*/ 190917 h 577660"/>
                <a:gd name="connsiteX2" fmla="*/ 454515 w 462756"/>
                <a:gd name="connsiteY2" fmla="*/ 221304 h 577660"/>
                <a:gd name="connsiteX3" fmla="*/ 346617 w 462756"/>
                <a:gd name="connsiteY3" fmla="*/ 304177 h 577660"/>
                <a:gd name="connsiteX4" fmla="*/ 333706 w 462756"/>
                <a:gd name="connsiteY4" fmla="*/ 307860 h 577660"/>
                <a:gd name="connsiteX5" fmla="*/ 333706 w 462756"/>
                <a:gd name="connsiteY5" fmla="*/ 407309 h 577660"/>
                <a:gd name="connsiteX6" fmla="*/ 374283 w 462756"/>
                <a:gd name="connsiteY6" fmla="*/ 549115 h 577660"/>
                <a:gd name="connsiteX7" fmla="*/ 359528 w 462756"/>
                <a:gd name="connsiteY7" fmla="*/ 576739 h 577660"/>
                <a:gd name="connsiteX8" fmla="*/ 353072 w 462756"/>
                <a:gd name="connsiteY8" fmla="*/ 577660 h 577660"/>
                <a:gd name="connsiteX9" fmla="*/ 331861 w 462756"/>
                <a:gd name="connsiteY9" fmla="*/ 561085 h 577660"/>
                <a:gd name="connsiteX10" fmla="*/ 291284 w 462756"/>
                <a:gd name="connsiteY10" fmla="*/ 418359 h 577660"/>
                <a:gd name="connsiteX11" fmla="*/ 249785 w 462756"/>
                <a:gd name="connsiteY11" fmla="*/ 561085 h 577660"/>
                <a:gd name="connsiteX12" fmla="*/ 228574 w 462756"/>
                <a:gd name="connsiteY12" fmla="*/ 577660 h 577660"/>
                <a:gd name="connsiteX13" fmla="*/ 223041 w 462756"/>
                <a:gd name="connsiteY13" fmla="*/ 576739 h 577660"/>
                <a:gd name="connsiteX14" fmla="*/ 207363 w 462756"/>
                <a:gd name="connsiteY14" fmla="*/ 549115 h 577660"/>
                <a:gd name="connsiteX15" fmla="*/ 247940 w 462756"/>
                <a:gd name="connsiteY15" fmla="*/ 407309 h 577660"/>
                <a:gd name="connsiteX16" fmla="*/ 247940 w 462756"/>
                <a:gd name="connsiteY16" fmla="*/ 307860 h 577660"/>
                <a:gd name="connsiteX17" fmla="*/ 235952 w 462756"/>
                <a:gd name="connsiteY17" fmla="*/ 304177 h 577660"/>
                <a:gd name="connsiteX18" fmla="*/ 145575 w 462756"/>
                <a:gd name="connsiteY18" fmla="*/ 235116 h 577660"/>
                <a:gd name="connsiteX19" fmla="*/ 176930 w 462756"/>
                <a:gd name="connsiteY19" fmla="*/ 203808 h 577660"/>
                <a:gd name="connsiteX20" fmla="*/ 256240 w 462756"/>
                <a:gd name="connsiteY20" fmla="*/ 264582 h 577660"/>
                <a:gd name="connsiteX21" fmla="*/ 270073 w 462756"/>
                <a:gd name="connsiteY21" fmla="*/ 264582 h 577660"/>
                <a:gd name="connsiteX22" fmla="*/ 285751 w 462756"/>
                <a:gd name="connsiteY22" fmla="*/ 271028 h 577660"/>
                <a:gd name="connsiteX23" fmla="*/ 275607 w 462756"/>
                <a:gd name="connsiteY23" fmla="*/ 345614 h 577660"/>
                <a:gd name="connsiteX24" fmla="*/ 291284 w 462756"/>
                <a:gd name="connsiteY24" fmla="*/ 359426 h 577660"/>
                <a:gd name="connsiteX25" fmla="*/ 306962 w 462756"/>
                <a:gd name="connsiteY25" fmla="*/ 345614 h 577660"/>
                <a:gd name="connsiteX26" fmla="*/ 296817 w 462756"/>
                <a:gd name="connsiteY26" fmla="*/ 271028 h 577660"/>
                <a:gd name="connsiteX27" fmla="*/ 311573 w 462756"/>
                <a:gd name="connsiteY27" fmla="*/ 264582 h 577660"/>
                <a:gd name="connsiteX28" fmla="*/ 325406 w 462756"/>
                <a:gd name="connsiteY28" fmla="*/ 264582 h 577660"/>
                <a:gd name="connsiteX29" fmla="*/ 427771 w 462756"/>
                <a:gd name="connsiteY29" fmla="*/ 186313 h 577660"/>
                <a:gd name="connsiteX30" fmla="*/ 444026 w 462756"/>
                <a:gd name="connsiteY30" fmla="*/ 182054 h 577660"/>
                <a:gd name="connsiteX31" fmla="*/ 290858 w 462756"/>
                <a:gd name="connsiteY31" fmla="*/ 175248 h 577660"/>
                <a:gd name="connsiteX32" fmla="*/ 330064 w 462756"/>
                <a:gd name="connsiteY32" fmla="*/ 214380 h 577660"/>
                <a:gd name="connsiteX33" fmla="*/ 290858 w 462756"/>
                <a:gd name="connsiteY33" fmla="*/ 253512 h 577660"/>
                <a:gd name="connsiteX34" fmla="*/ 251652 w 462756"/>
                <a:gd name="connsiteY34" fmla="*/ 214380 h 577660"/>
                <a:gd name="connsiteX35" fmla="*/ 290858 w 462756"/>
                <a:gd name="connsiteY35" fmla="*/ 175248 h 577660"/>
                <a:gd name="connsiteX36" fmla="*/ 233415 w 462756"/>
                <a:gd name="connsiteY36" fmla="*/ 41204 h 577660"/>
                <a:gd name="connsiteX37" fmla="*/ 204584 w 462756"/>
                <a:gd name="connsiteY37" fmla="*/ 51793 h 577660"/>
                <a:gd name="connsiteX38" fmla="*/ 208274 w 462756"/>
                <a:gd name="connsiteY38" fmla="*/ 109802 h 577660"/>
                <a:gd name="connsiteX39" fmla="*/ 267320 w 462756"/>
                <a:gd name="connsiteY39" fmla="*/ 113485 h 577660"/>
                <a:gd name="connsiteX40" fmla="*/ 263629 w 462756"/>
                <a:gd name="connsiteY40" fmla="*/ 55476 h 577660"/>
                <a:gd name="connsiteX41" fmla="*/ 233415 w 462756"/>
                <a:gd name="connsiteY41" fmla="*/ 41204 h 577660"/>
                <a:gd name="connsiteX42" fmla="*/ 235952 w 462756"/>
                <a:gd name="connsiteY42" fmla="*/ 0 h 577660"/>
                <a:gd name="connsiteX43" fmla="*/ 294075 w 462756"/>
                <a:gd name="connsiteY43" fmla="*/ 24170 h 577660"/>
                <a:gd name="connsiteX44" fmla="*/ 294075 w 462756"/>
                <a:gd name="connsiteY44" fmla="*/ 141108 h 577660"/>
                <a:gd name="connsiteX45" fmla="*/ 195358 w 462756"/>
                <a:gd name="connsiteY45" fmla="*/ 153999 h 577660"/>
                <a:gd name="connsiteX46" fmla="*/ 84648 w 462756"/>
                <a:gd name="connsiteY46" fmla="*/ 265413 h 577660"/>
                <a:gd name="connsiteX47" fmla="*/ 115093 w 462756"/>
                <a:gd name="connsiteY47" fmla="*/ 295798 h 577660"/>
                <a:gd name="connsiteX48" fmla="*/ 115093 w 462756"/>
                <a:gd name="connsiteY48" fmla="*/ 327105 h 577660"/>
                <a:gd name="connsiteX49" fmla="*/ 99409 w 462756"/>
                <a:gd name="connsiteY49" fmla="*/ 333550 h 577660"/>
                <a:gd name="connsiteX50" fmla="*/ 84648 w 462756"/>
                <a:gd name="connsiteY50" fmla="*/ 327105 h 577660"/>
                <a:gd name="connsiteX51" fmla="*/ 53280 w 462756"/>
                <a:gd name="connsiteY51" fmla="*/ 295798 h 577660"/>
                <a:gd name="connsiteX52" fmla="*/ 37596 w 462756"/>
                <a:gd name="connsiteY52" fmla="*/ 311451 h 577660"/>
                <a:gd name="connsiteX53" fmla="*/ 21912 w 462756"/>
                <a:gd name="connsiteY53" fmla="*/ 317897 h 577660"/>
                <a:gd name="connsiteX54" fmla="*/ 6228 w 462756"/>
                <a:gd name="connsiteY54" fmla="*/ 311451 h 577660"/>
                <a:gd name="connsiteX55" fmla="*/ 6228 w 462756"/>
                <a:gd name="connsiteY55" fmla="*/ 280145 h 577660"/>
                <a:gd name="connsiteX56" fmla="*/ 163990 w 462756"/>
                <a:gd name="connsiteY56" fmla="*/ 122693 h 577660"/>
                <a:gd name="connsiteX57" fmla="*/ 177829 w 462756"/>
                <a:gd name="connsiteY57" fmla="*/ 24170 h 577660"/>
                <a:gd name="connsiteX58" fmla="*/ 235952 w 462756"/>
                <a:gd name="connsiteY58" fmla="*/ 0 h 57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62756" h="577660">
                  <a:moveTo>
                    <a:pt x="444026" y="182054"/>
                  </a:moveTo>
                  <a:cubicBezTo>
                    <a:pt x="449443" y="182860"/>
                    <a:pt x="454516" y="185853"/>
                    <a:pt x="458204" y="190917"/>
                  </a:cubicBezTo>
                  <a:cubicBezTo>
                    <a:pt x="465582" y="200125"/>
                    <a:pt x="463738" y="213937"/>
                    <a:pt x="454515" y="221304"/>
                  </a:cubicBezTo>
                  <a:lnTo>
                    <a:pt x="346617" y="304177"/>
                  </a:lnTo>
                  <a:cubicBezTo>
                    <a:pt x="342928" y="306940"/>
                    <a:pt x="338317" y="307860"/>
                    <a:pt x="333706" y="307860"/>
                  </a:cubicBezTo>
                  <a:lnTo>
                    <a:pt x="333706" y="407309"/>
                  </a:lnTo>
                  <a:lnTo>
                    <a:pt x="374283" y="549115"/>
                  </a:lnTo>
                  <a:cubicBezTo>
                    <a:pt x="377972" y="561085"/>
                    <a:pt x="370594" y="573056"/>
                    <a:pt x="359528" y="576739"/>
                  </a:cubicBezTo>
                  <a:cubicBezTo>
                    <a:pt x="357683" y="576739"/>
                    <a:pt x="354917" y="577660"/>
                    <a:pt x="353072" y="577660"/>
                  </a:cubicBezTo>
                  <a:cubicBezTo>
                    <a:pt x="343850" y="577660"/>
                    <a:pt x="334628" y="571214"/>
                    <a:pt x="331861" y="561085"/>
                  </a:cubicBezTo>
                  <a:lnTo>
                    <a:pt x="291284" y="418359"/>
                  </a:lnTo>
                  <a:lnTo>
                    <a:pt x="249785" y="561085"/>
                  </a:lnTo>
                  <a:cubicBezTo>
                    <a:pt x="247018" y="571214"/>
                    <a:pt x="238718" y="577660"/>
                    <a:pt x="228574" y="577660"/>
                  </a:cubicBezTo>
                  <a:cubicBezTo>
                    <a:pt x="226730" y="577660"/>
                    <a:pt x="224885" y="576739"/>
                    <a:pt x="223041" y="576739"/>
                  </a:cubicBezTo>
                  <a:cubicBezTo>
                    <a:pt x="211052" y="573056"/>
                    <a:pt x="204596" y="561085"/>
                    <a:pt x="207363" y="549115"/>
                  </a:cubicBezTo>
                  <a:lnTo>
                    <a:pt x="247940" y="407309"/>
                  </a:lnTo>
                  <a:lnTo>
                    <a:pt x="247940" y="307860"/>
                  </a:lnTo>
                  <a:cubicBezTo>
                    <a:pt x="243329" y="307860"/>
                    <a:pt x="239640" y="306940"/>
                    <a:pt x="235952" y="304177"/>
                  </a:cubicBezTo>
                  <a:lnTo>
                    <a:pt x="145575" y="235116"/>
                  </a:lnTo>
                  <a:lnTo>
                    <a:pt x="176930" y="203808"/>
                  </a:lnTo>
                  <a:lnTo>
                    <a:pt x="256240" y="264582"/>
                  </a:lnTo>
                  <a:lnTo>
                    <a:pt x="270073" y="264582"/>
                  </a:lnTo>
                  <a:cubicBezTo>
                    <a:pt x="276529" y="264582"/>
                    <a:pt x="282062" y="267344"/>
                    <a:pt x="285751" y="271028"/>
                  </a:cubicBezTo>
                  <a:lnTo>
                    <a:pt x="275607" y="345614"/>
                  </a:lnTo>
                  <a:lnTo>
                    <a:pt x="291284" y="359426"/>
                  </a:lnTo>
                  <a:lnTo>
                    <a:pt x="306962" y="345614"/>
                  </a:lnTo>
                  <a:lnTo>
                    <a:pt x="296817" y="271028"/>
                  </a:lnTo>
                  <a:cubicBezTo>
                    <a:pt x="300506" y="267344"/>
                    <a:pt x="306040" y="264582"/>
                    <a:pt x="311573" y="264582"/>
                  </a:cubicBezTo>
                  <a:lnTo>
                    <a:pt x="325406" y="264582"/>
                  </a:lnTo>
                  <a:lnTo>
                    <a:pt x="427771" y="186313"/>
                  </a:lnTo>
                  <a:cubicBezTo>
                    <a:pt x="432843" y="182630"/>
                    <a:pt x="438607" y="181248"/>
                    <a:pt x="444026" y="182054"/>
                  </a:cubicBezTo>
                  <a:close/>
                  <a:moveTo>
                    <a:pt x="290858" y="175248"/>
                  </a:moveTo>
                  <a:cubicBezTo>
                    <a:pt x="312511" y="175248"/>
                    <a:pt x="330064" y="192768"/>
                    <a:pt x="330064" y="214380"/>
                  </a:cubicBezTo>
                  <a:cubicBezTo>
                    <a:pt x="330064" y="235992"/>
                    <a:pt x="312511" y="253512"/>
                    <a:pt x="290858" y="253512"/>
                  </a:cubicBezTo>
                  <a:cubicBezTo>
                    <a:pt x="269205" y="253512"/>
                    <a:pt x="251652" y="235992"/>
                    <a:pt x="251652" y="214380"/>
                  </a:cubicBezTo>
                  <a:cubicBezTo>
                    <a:pt x="251652" y="192768"/>
                    <a:pt x="269205" y="175248"/>
                    <a:pt x="290858" y="175248"/>
                  </a:cubicBezTo>
                  <a:close/>
                  <a:moveTo>
                    <a:pt x="233415" y="41204"/>
                  </a:moveTo>
                  <a:cubicBezTo>
                    <a:pt x="222805" y="40514"/>
                    <a:pt x="212426" y="43967"/>
                    <a:pt x="204584" y="51793"/>
                  </a:cubicBezTo>
                  <a:cubicBezTo>
                    <a:pt x="189823" y="66526"/>
                    <a:pt x="191668" y="92307"/>
                    <a:pt x="208274" y="109802"/>
                  </a:cubicBezTo>
                  <a:cubicBezTo>
                    <a:pt x="225803" y="127297"/>
                    <a:pt x="251636" y="128217"/>
                    <a:pt x="267320" y="113485"/>
                  </a:cubicBezTo>
                  <a:cubicBezTo>
                    <a:pt x="282081" y="98753"/>
                    <a:pt x="280236" y="72971"/>
                    <a:pt x="263629" y="55476"/>
                  </a:cubicBezTo>
                  <a:cubicBezTo>
                    <a:pt x="254864" y="46729"/>
                    <a:pt x="244024" y="41895"/>
                    <a:pt x="233415" y="41204"/>
                  </a:cubicBezTo>
                  <a:close/>
                  <a:moveTo>
                    <a:pt x="235952" y="0"/>
                  </a:moveTo>
                  <a:cubicBezTo>
                    <a:pt x="256941" y="0"/>
                    <a:pt x="277929" y="8057"/>
                    <a:pt x="294075" y="24170"/>
                  </a:cubicBezTo>
                  <a:cubicBezTo>
                    <a:pt x="326365" y="56397"/>
                    <a:pt x="326365" y="108881"/>
                    <a:pt x="294075" y="141108"/>
                  </a:cubicBezTo>
                  <a:cubicBezTo>
                    <a:pt x="267320" y="167811"/>
                    <a:pt x="226726" y="172415"/>
                    <a:pt x="195358" y="153999"/>
                  </a:cubicBezTo>
                  <a:lnTo>
                    <a:pt x="84648" y="265413"/>
                  </a:lnTo>
                  <a:lnTo>
                    <a:pt x="115093" y="295798"/>
                  </a:lnTo>
                  <a:cubicBezTo>
                    <a:pt x="124319" y="305006"/>
                    <a:pt x="124319" y="318818"/>
                    <a:pt x="115093" y="327105"/>
                  </a:cubicBezTo>
                  <a:cubicBezTo>
                    <a:pt x="111403" y="331708"/>
                    <a:pt x="105867" y="333550"/>
                    <a:pt x="99409" y="333550"/>
                  </a:cubicBezTo>
                  <a:cubicBezTo>
                    <a:pt x="93874" y="333550"/>
                    <a:pt x="88338" y="331708"/>
                    <a:pt x="84648" y="327105"/>
                  </a:cubicBezTo>
                  <a:lnTo>
                    <a:pt x="53280" y="295798"/>
                  </a:lnTo>
                  <a:lnTo>
                    <a:pt x="37596" y="311451"/>
                  </a:lnTo>
                  <a:cubicBezTo>
                    <a:pt x="32983" y="316055"/>
                    <a:pt x="27448" y="317897"/>
                    <a:pt x="21912" y="317897"/>
                  </a:cubicBezTo>
                  <a:cubicBezTo>
                    <a:pt x="16377" y="317897"/>
                    <a:pt x="10841" y="316055"/>
                    <a:pt x="6228" y="311451"/>
                  </a:cubicBezTo>
                  <a:cubicBezTo>
                    <a:pt x="-2075" y="303164"/>
                    <a:pt x="-2075" y="289353"/>
                    <a:pt x="6228" y="280145"/>
                  </a:cubicBezTo>
                  <a:lnTo>
                    <a:pt x="163990" y="122693"/>
                  </a:lnTo>
                  <a:cubicBezTo>
                    <a:pt x="146461" y="91387"/>
                    <a:pt x="151074" y="50873"/>
                    <a:pt x="177829" y="24170"/>
                  </a:cubicBezTo>
                  <a:cubicBezTo>
                    <a:pt x="193974" y="8057"/>
                    <a:pt x="214963" y="0"/>
                    <a:pt x="23595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kern="0" dirty="0">
                <a:solidFill>
                  <a:schemeClr val="bg1"/>
                </a:solidFill>
              </a:endParaRPr>
            </a:p>
          </p:txBody>
        </p:sp>
        <p:sp>
          <p:nvSpPr>
            <p:cNvPr id="86" name="iŝḷïḑè"/>
            <p:cNvSpPr/>
            <p:nvPr/>
          </p:nvSpPr>
          <p:spPr>
            <a:xfrm>
              <a:off x="6950896" y="3282154"/>
              <a:ext cx="296540" cy="288533"/>
            </a:xfrm>
            <a:custGeom>
              <a:avLst/>
              <a:gdLst>
                <a:gd name="connsiteX0" fmla="*/ 273512 w 601147"/>
                <a:gd name="connsiteY0" fmla="*/ 584635 h 584917"/>
                <a:gd name="connsiteX1" fmla="*/ 273513 w 601147"/>
                <a:gd name="connsiteY1" fmla="*/ 584635 h 584917"/>
                <a:gd name="connsiteX2" fmla="*/ 273583 w 601147"/>
                <a:gd name="connsiteY2" fmla="*/ 584635 h 584917"/>
                <a:gd name="connsiteX3" fmla="*/ 273583 w 601147"/>
                <a:gd name="connsiteY3" fmla="*/ 584917 h 584917"/>
                <a:gd name="connsiteX4" fmla="*/ 273512 w 601147"/>
                <a:gd name="connsiteY4" fmla="*/ 584917 h 584917"/>
                <a:gd name="connsiteX5" fmla="*/ 509977 w 601147"/>
                <a:gd name="connsiteY5" fmla="*/ 386927 h 584917"/>
                <a:gd name="connsiteX6" fmla="*/ 441599 w 601147"/>
                <a:gd name="connsiteY6" fmla="*/ 411333 h 584917"/>
                <a:gd name="connsiteX7" fmla="*/ 441599 w 601147"/>
                <a:gd name="connsiteY7" fmla="*/ 471114 h 584917"/>
                <a:gd name="connsiteX8" fmla="*/ 509977 w 601147"/>
                <a:gd name="connsiteY8" fmla="*/ 558592 h 584917"/>
                <a:gd name="connsiteX9" fmla="*/ 509977 w 601147"/>
                <a:gd name="connsiteY9" fmla="*/ 356214 h 584917"/>
                <a:gd name="connsiteX10" fmla="*/ 601147 w 601147"/>
                <a:gd name="connsiteY10" fmla="*/ 385008 h 584917"/>
                <a:gd name="connsiteX11" fmla="*/ 601147 w 601147"/>
                <a:gd name="connsiteY11" fmla="*/ 471114 h 584917"/>
                <a:gd name="connsiteX12" fmla="*/ 509977 w 601147"/>
                <a:gd name="connsiteY12" fmla="*/ 584917 h 584917"/>
                <a:gd name="connsiteX13" fmla="*/ 418806 w 601147"/>
                <a:gd name="connsiteY13" fmla="*/ 471114 h 584917"/>
                <a:gd name="connsiteX14" fmla="*/ 418806 w 601147"/>
                <a:gd name="connsiteY14" fmla="*/ 385008 h 584917"/>
                <a:gd name="connsiteX15" fmla="*/ 509977 w 601147"/>
                <a:gd name="connsiteY15" fmla="*/ 356214 h 584917"/>
                <a:gd name="connsiteX16" fmla="*/ 273513 w 601147"/>
                <a:gd name="connsiteY16" fmla="*/ 0 h 584917"/>
                <a:gd name="connsiteX17" fmla="*/ 424549 w 601147"/>
                <a:gd name="connsiteY17" fmla="*/ 150820 h 584917"/>
                <a:gd name="connsiteX18" fmla="*/ 341067 w 601147"/>
                <a:gd name="connsiteY18" fmla="*/ 308771 h 584917"/>
                <a:gd name="connsiteX19" fmla="*/ 453383 w 601147"/>
                <a:gd name="connsiteY19" fmla="*/ 364163 h 584917"/>
                <a:gd name="connsiteX20" fmla="*/ 427570 w 601147"/>
                <a:gd name="connsiteY20" fmla="*/ 363889 h 584917"/>
                <a:gd name="connsiteX21" fmla="*/ 395989 w 601147"/>
                <a:gd name="connsiteY21" fmla="*/ 351000 h 584917"/>
                <a:gd name="connsiteX22" fmla="*/ 395989 w 601147"/>
                <a:gd name="connsiteY22" fmla="*/ 471108 h 584917"/>
                <a:gd name="connsiteX23" fmla="*/ 449264 w 601147"/>
                <a:gd name="connsiteY23" fmla="*/ 570376 h 584917"/>
                <a:gd name="connsiteX24" fmla="*/ 273513 w 601147"/>
                <a:gd name="connsiteY24" fmla="*/ 584635 h 584917"/>
                <a:gd name="connsiteX25" fmla="*/ 350129 w 601147"/>
                <a:gd name="connsiteY25" fmla="*/ 508402 h 584917"/>
                <a:gd name="connsiteX26" fmla="*/ 285595 w 601147"/>
                <a:gd name="connsiteY26" fmla="*/ 352646 h 584917"/>
                <a:gd name="connsiteX27" fmla="*/ 286419 w 601147"/>
                <a:gd name="connsiteY27" fmla="*/ 352646 h 584917"/>
                <a:gd name="connsiteX28" fmla="*/ 311409 w 601147"/>
                <a:gd name="connsiteY28" fmla="*/ 323853 h 584917"/>
                <a:gd name="connsiteX29" fmla="*/ 273513 w 601147"/>
                <a:gd name="connsiteY29" fmla="*/ 330708 h 584917"/>
                <a:gd name="connsiteX30" fmla="*/ 235616 w 601147"/>
                <a:gd name="connsiteY30" fmla="*/ 323853 h 584917"/>
                <a:gd name="connsiteX31" fmla="*/ 260880 w 601147"/>
                <a:gd name="connsiteY31" fmla="*/ 352646 h 584917"/>
                <a:gd name="connsiteX32" fmla="*/ 261430 w 601147"/>
                <a:gd name="connsiteY32" fmla="*/ 352646 h 584917"/>
                <a:gd name="connsiteX33" fmla="*/ 196896 w 601147"/>
                <a:gd name="connsiteY33" fmla="*/ 508402 h 584917"/>
                <a:gd name="connsiteX34" fmla="*/ 273513 w 601147"/>
                <a:gd name="connsiteY34" fmla="*/ 584635 h 584917"/>
                <a:gd name="connsiteX35" fmla="*/ 0 w 601147"/>
                <a:gd name="connsiteY35" fmla="*/ 517451 h 584917"/>
                <a:gd name="connsiteX36" fmla="*/ 205958 w 601147"/>
                <a:gd name="connsiteY36" fmla="*/ 308771 h 584917"/>
                <a:gd name="connsiteX37" fmla="*/ 122476 w 601147"/>
                <a:gd name="connsiteY37" fmla="*/ 150820 h 584917"/>
                <a:gd name="connsiteX38" fmla="*/ 273513 w 601147"/>
                <a:gd name="connsiteY38" fmla="*/ 0 h 58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01147" h="584917">
                  <a:moveTo>
                    <a:pt x="273512" y="584635"/>
                  </a:moveTo>
                  <a:lnTo>
                    <a:pt x="273513" y="584635"/>
                  </a:lnTo>
                  <a:lnTo>
                    <a:pt x="273583" y="584635"/>
                  </a:lnTo>
                  <a:lnTo>
                    <a:pt x="273583" y="584917"/>
                  </a:lnTo>
                  <a:lnTo>
                    <a:pt x="273512" y="584917"/>
                  </a:lnTo>
                  <a:close/>
                  <a:moveTo>
                    <a:pt x="509977" y="386927"/>
                  </a:moveTo>
                  <a:cubicBezTo>
                    <a:pt x="484163" y="406671"/>
                    <a:pt x="459448" y="411333"/>
                    <a:pt x="441599" y="411333"/>
                  </a:cubicBezTo>
                  <a:lnTo>
                    <a:pt x="441599" y="471114"/>
                  </a:lnTo>
                  <a:cubicBezTo>
                    <a:pt x="441599" y="509505"/>
                    <a:pt x="484438" y="543235"/>
                    <a:pt x="509977" y="558592"/>
                  </a:cubicBezTo>
                  <a:close/>
                  <a:moveTo>
                    <a:pt x="509977" y="356214"/>
                  </a:moveTo>
                  <a:cubicBezTo>
                    <a:pt x="555562" y="403929"/>
                    <a:pt x="601147" y="385008"/>
                    <a:pt x="601147" y="385008"/>
                  </a:cubicBezTo>
                  <a:lnTo>
                    <a:pt x="601147" y="471114"/>
                  </a:lnTo>
                  <a:cubicBezTo>
                    <a:pt x="601147" y="539396"/>
                    <a:pt x="509977" y="584917"/>
                    <a:pt x="509977" y="584917"/>
                  </a:cubicBezTo>
                  <a:cubicBezTo>
                    <a:pt x="509977" y="584917"/>
                    <a:pt x="418806" y="539396"/>
                    <a:pt x="418806" y="471114"/>
                  </a:cubicBezTo>
                  <a:lnTo>
                    <a:pt x="418806" y="385008"/>
                  </a:lnTo>
                  <a:cubicBezTo>
                    <a:pt x="418806" y="385008"/>
                    <a:pt x="464391" y="403929"/>
                    <a:pt x="509977" y="356214"/>
                  </a:cubicBezTo>
                  <a:close/>
                  <a:moveTo>
                    <a:pt x="273513" y="0"/>
                  </a:moveTo>
                  <a:cubicBezTo>
                    <a:pt x="356994" y="0"/>
                    <a:pt x="424549" y="67458"/>
                    <a:pt x="424549" y="150820"/>
                  </a:cubicBezTo>
                  <a:cubicBezTo>
                    <a:pt x="424549" y="210052"/>
                    <a:pt x="390497" y="275590"/>
                    <a:pt x="341067" y="308771"/>
                  </a:cubicBezTo>
                  <a:cubicBezTo>
                    <a:pt x="383357" y="319465"/>
                    <a:pt x="421528" y="339483"/>
                    <a:pt x="453383" y="364163"/>
                  </a:cubicBezTo>
                  <a:cubicBezTo>
                    <a:pt x="438280" y="367454"/>
                    <a:pt x="427570" y="363889"/>
                    <a:pt x="427570" y="363889"/>
                  </a:cubicBezTo>
                  <a:lnTo>
                    <a:pt x="395989" y="351000"/>
                  </a:lnTo>
                  <a:lnTo>
                    <a:pt x="395989" y="471108"/>
                  </a:lnTo>
                  <a:cubicBezTo>
                    <a:pt x="395989" y="513338"/>
                    <a:pt x="422901" y="547341"/>
                    <a:pt x="449264" y="570376"/>
                  </a:cubicBezTo>
                  <a:cubicBezTo>
                    <a:pt x="399559" y="579973"/>
                    <a:pt x="336673" y="584635"/>
                    <a:pt x="273513" y="584635"/>
                  </a:cubicBezTo>
                  <a:lnTo>
                    <a:pt x="350129" y="508402"/>
                  </a:lnTo>
                  <a:lnTo>
                    <a:pt x="285595" y="352646"/>
                  </a:lnTo>
                  <a:lnTo>
                    <a:pt x="286419" y="352646"/>
                  </a:lnTo>
                  <a:lnTo>
                    <a:pt x="311409" y="323853"/>
                  </a:lnTo>
                  <a:cubicBezTo>
                    <a:pt x="299326" y="328240"/>
                    <a:pt x="286694" y="330708"/>
                    <a:pt x="273513" y="330708"/>
                  </a:cubicBezTo>
                  <a:cubicBezTo>
                    <a:pt x="260331" y="330708"/>
                    <a:pt x="247699" y="328240"/>
                    <a:pt x="235616" y="323853"/>
                  </a:cubicBezTo>
                  <a:lnTo>
                    <a:pt x="260880" y="352646"/>
                  </a:lnTo>
                  <a:lnTo>
                    <a:pt x="261430" y="352646"/>
                  </a:lnTo>
                  <a:lnTo>
                    <a:pt x="196896" y="508402"/>
                  </a:lnTo>
                  <a:lnTo>
                    <a:pt x="273513" y="584635"/>
                  </a:lnTo>
                  <a:cubicBezTo>
                    <a:pt x="136756" y="584635"/>
                    <a:pt x="0" y="562423"/>
                    <a:pt x="0" y="517451"/>
                  </a:cubicBezTo>
                  <a:cubicBezTo>
                    <a:pt x="0" y="441218"/>
                    <a:pt x="87601" y="338661"/>
                    <a:pt x="205958" y="308771"/>
                  </a:cubicBezTo>
                  <a:cubicBezTo>
                    <a:pt x="156528" y="275590"/>
                    <a:pt x="122476" y="210052"/>
                    <a:pt x="122476" y="150820"/>
                  </a:cubicBezTo>
                  <a:cubicBezTo>
                    <a:pt x="122476" y="67458"/>
                    <a:pt x="190031" y="0"/>
                    <a:pt x="27351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6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kern="0" dirty="0">
                <a:solidFill>
                  <a:schemeClr val="bg1"/>
                </a:solidFill>
              </a:endParaRPr>
            </a:p>
          </p:txBody>
        </p:sp>
        <p:sp>
          <p:nvSpPr>
            <p:cNvPr id="87" name="ïšļïḋé"/>
            <p:cNvSpPr/>
            <p:nvPr/>
          </p:nvSpPr>
          <p:spPr>
            <a:xfrm>
              <a:off x="4978508" y="3278365"/>
              <a:ext cx="296540" cy="296111"/>
            </a:xfrm>
            <a:custGeom>
              <a:avLst/>
              <a:gdLst>
                <a:gd name="connsiteX0" fmla="*/ 96718 w 607590"/>
                <a:gd name="connsiteY0" fmla="*/ 353867 h 606712"/>
                <a:gd name="connsiteX1" fmla="*/ 56131 w 607590"/>
                <a:gd name="connsiteY1" fmla="*/ 556143 h 606712"/>
                <a:gd name="connsiteX2" fmla="*/ 551459 w 607590"/>
                <a:gd name="connsiteY2" fmla="*/ 556143 h 606712"/>
                <a:gd name="connsiteX3" fmla="*/ 510872 w 607590"/>
                <a:gd name="connsiteY3" fmla="*/ 353867 h 606712"/>
                <a:gd name="connsiteX4" fmla="*/ 401570 w 607590"/>
                <a:gd name="connsiteY4" fmla="*/ 353867 h 606712"/>
                <a:gd name="connsiteX5" fmla="*/ 388664 w 607590"/>
                <a:gd name="connsiteY5" fmla="*/ 375108 h 606712"/>
                <a:gd name="connsiteX6" fmla="*/ 372198 w 607590"/>
                <a:gd name="connsiteY6" fmla="*/ 403459 h 606712"/>
                <a:gd name="connsiteX7" fmla="*/ 366679 w 607590"/>
                <a:gd name="connsiteY7" fmla="*/ 413323 h 606712"/>
                <a:gd name="connsiteX8" fmla="*/ 348255 w 607590"/>
                <a:gd name="connsiteY8" fmla="*/ 447984 h 606712"/>
                <a:gd name="connsiteX9" fmla="*/ 326448 w 607590"/>
                <a:gd name="connsiteY9" fmla="*/ 491621 h 606712"/>
                <a:gd name="connsiteX10" fmla="*/ 303751 w 607590"/>
                <a:gd name="connsiteY10" fmla="*/ 505574 h 606712"/>
                <a:gd name="connsiteX11" fmla="*/ 281143 w 607590"/>
                <a:gd name="connsiteY11" fmla="*/ 491621 h 606712"/>
                <a:gd name="connsiteX12" fmla="*/ 270817 w 607590"/>
                <a:gd name="connsiteY12" fmla="*/ 471002 h 606712"/>
                <a:gd name="connsiteX13" fmla="*/ 253372 w 607590"/>
                <a:gd name="connsiteY13" fmla="*/ 436697 h 606712"/>
                <a:gd name="connsiteX14" fmla="*/ 208245 w 607590"/>
                <a:gd name="connsiteY14" fmla="*/ 354312 h 606712"/>
                <a:gd name="connsiteX15" fmla="*/ 208067 w 607590"/>
                <a:gd name="connsiteY15" fmla="*/ 353867 h 606712"/>
                <a:gd name="connsiteX16" fmla="*/ 303795 w 607590"/>
                <a:gd name="connsiteY16" fmla="*/ 151706 h 606712"/>
                <a:gd name="connsiteX17" fmla="*/ 329093 w 607590"/>
                <a:gd name="connsiteY17" fmla="*/ 176969 h 606712"/>
                <a:gd name="connsiteX18" fmla="*/ 303795 w 607590"/>
                <a:gd name="connsiteY18" fmla="*/ 202232 h 606712"/>
                <a:gd name="connsiteX19" fmla="*/ 278497 w 607590"/>
                <a:gd name="connsiteY19" fmla="*/ 176969 h 606712"/>
                <a:gd name="connsiteX20" fmla="*/ 303795 w 607590"/>
                <a:gd name="connsiteY20" fmla="*/ 151706 h 606712"/>
                <a:gd name="connsiteX21" fmla="*/ 303751 w 607590"/>
                <a:gd name="connsiteY21" fmla="*/ 101111 h 606712"/>
                <a:gd name="connsiteX22" fmla="*/ 227827 w 607590"/>
                <a:gd name="connsiteY22" fmla="*/ 176920 h 606712"/>
                <a:gd name="connsiteX23" fmla="*/ 303751 w 607590"/>
                <a:gd name="connsiteY23" fmla="*/ 252818 h 606712"/>
                <a:gd name="connsiteX24" fmla="*/ 379763 w 607590"/>
                <a:gd name="connsiteY24" fmla="*/ 176920 h 606712"/>
                <a:gd name="connsiteX25" fmla="*/ 303751 w 607590"/>
                <a:gd name="connsiteY25" fmla="*/ 101111 h 606712"/>
                <a:gd name="connsiteX26" fmla="*/ 320727 w 607590"/>
                <a:gd name="connsiteY26" fmla="*/ 812 h 606712"/>
                <a:gd name="connsiteX27" fmla="*/ 421775 w 607590"/>
                <a:gd name="connsiteY27" fmla="*/ 44854 h 606712"/>
                <a:gd name="connsiteX28" fmla="*/ 480965 w 607590"/>
                <a:gd name="connsiteY28" fmla="*/ 176920 h 606712"/>
                <a:gd name="connsiteX29" fmla="*/ 453729 w 607590"/>
                <a:gd name="connsiteY29" fmla="*/ 271215 h 606712"/>
                <a:gd name="connsiteX30" fmla="*/ 439221 w 607590"/>
                <a:gd name="connsiteY30" fmla="*/ 293878 h 606712"/>
                <a:gd name="connsiteX31" fmla="*/ 433257 w 607590"/>
                <a:gd name="connsiteY31" fmla="*/ 303387 h 606712"/>
                <a:gd name="connsiteX32" fmla="*/ 531611 w 607590"/>
                <a:gd name="connsiteY32" fmla="*/ 303387 h 606712"/>
                <a:gd name="connsiteX33" fmla="*/ 556444 w 607590"/>
                <a:gd name="connsiteY33" fmla="*/ 323650 h 606712"/>
                <a:gd name="connsiteX34" fmla="*/ 607089 w 607590"/>
                <a:gd name="connsiteY34" fmla="*/ 576495 h 606712"/>
                <a:gd name="connsiteX35" fmla="*/ 601838 w 607590"/>
                <a:gd name="connsiteY35" fmla="*/ 597469 h 606712"/>
                <a:gd name="connsiteX36" fmla="*/ 582256 w 607590"/>
                <a:gd name="connsiteY36" fmla="*/ 606712 h 606712"/>
                <a:gd name="connsiteX37" fmla="*/ 25245 w 607590"/>
                <a:gd name="connsiteY37" fmla="*/ 606712 h 606712"/>
                <a:gd name="connsiteX38" fmla="*/ 5752 w 607590"/>
                <a:gd name="connsiteY38" fmla="*/ 597469 h 606712"/>
                <a:gd name="connsiteX39" fmla="*/ 501 w 607590"/>
                <a:gd name="connsiteY39" fmla="*/ 576495 h 606712"/>
                <a:gd name="connsiteX40" fmla="*/ 51146 w 607590"/>
                <a:gd name="connsiteY40" fmla="*/ 323650 h 606712"/>
                <a:gd name="connsiteX41" fmla="*/ 75890 w 607590"/>
                <a:gd name="connsiteY41" fmla="*/ 303387 h 606712"/>
                <a:gd name="connsiteX42" fmla="*/ 175846 w 607590"/>
                <a:gd name="connsiteY42" fmla="*/ 303387 h 606712"/>
                <a:gd name="connsiteX43" fmla="*/ 160982 w 607590"/>
                <a:gd name="connsiteY43" fmla="*/ 281613 h 606712"/>
                <a:gd name="connsiteX44" fmla="*/ 128316 w 607590"/>
                <a:gd name="connsiteY44" fmla="*/ 151769 h 606712"/>
                <a:gd name="connsiteX45" fmla="*/ 283101 w 607590"/>
                <a:gd name="connsiteY45" fmla="*/ 1218 h 606712"/>
                <a:gd name="connsiteX46" fmla="*/ 320727 w 607590"/>
                <a:gd name="connsiteY46" fmla="*/ 812 h 60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7590" h="606712">
                  <a:moveTo>
                    <a:pt x="96718" y="353867"/>
                  </a:moveTo>
                  <a:lnTo>
                    <a:pt x="56131" y="556143"/>
                  </a:lnTo>
                  <a:lnTo>
                    <a:pt x="551459" y="556143"/>
                  </a:lnTo>
                  <a:lnTo>
                    <a:pt x="510872" y="353867"/>
                  </a:lnTo>
                  <a:lnTo>
                    <a:pt x="401570" y="353867"/>
                  </a:lnTo>
                  <a:cubicBezTo>
                    <a:pt x="397387" y="360710"/>
                    <a:pt x="393025" y="367820"/>
                    <a:pt x="388664" y="375108"/>
                  </a:cubicBezTo>
                  <a:cubicBezTo>
                    <a:pt x="383057" y="384528"/>
                    <a:pt x="377538" y="393949"/>
                    <a:pt x="372198" y="403459"/>
                  </a:cubicBezTo>
                  <a:cubicBezTo>
                    <a:pt x="370329" y="406747"/>
                    <a:pt x="368548" y="410035"/>
                    <a:pt x="366679" y="413323"/>
                  </a:cubicBezTo>
                  <a:cubicBezTo>
                    <a:pt x="360360" y="424788"/>
                    <a:pt x="354129" y="436342"/>
                    <a:pt x="348255" y="447984"/>
                  </a:cubicBezTo>
                  <a:lnTo>
                    <a:pt x="326448" y="491621"/>
                  </a:lnTo>
                  <a:cubicBezTo>
                    <a:pt x="322175" y="500153"/>
                    <a:pt x="313364" y="505574"/>
                    <a:pt x="303751" y="505574"/>
                  </a:cubicBezTo>
                  <a:cubicBezTo>
                    <a:pt x="294227" y="505574"/>
                    <a:pt x="285415" y="500153"/>
                    <a:pt x="281143" y="491621"/>
                  </a:cubicBezTo>
                  <a:lnTo>
                    <a:pt x="270817" y="471002"/>
                  </a:lnTo>
                  <a:cubicBezTo>
                    <a:pt x="265032" y="459449"/>
                    <a:pt x="259246" y="448162"/>
                    <a:pt x="253372" y="436697"/>
                  </a:cubicBezTo>
                  <a:cubicBezTo>
                    <a:pt x="239665" y="410035"/>
                    <a:pt x="224533" y="381862"/>
                    <a:pt x="208245" y="354312"/>
                  </a:cubicBezTo>
                  <a:cubicBezTo>
                    <a:pt x="208245" y="354223"/>
                    <a:pt x="208156" y="354045"/>
                    <a:pt x="208067" y="353867"/>
                  </a:cubicBezTo>
                  <a:close/>
                  <a:moveTo>
                    <a:pt x="303795" y="151706"/>
                  </a:moveTo>
                  <a:cubicBezTo>
                    <a:pt x="317767" y="151706"/>
                    <a:pt x="329093" y="163017"/>
                    <a:pt x="329093" y="176969"/>
                  </a:cubicBezTo>
                  <a:cubicBezTo>
                    <a:pt x="329093" y="190921"/>
                    <a:pt x="317767" y="202232"/>
                    <a:pt x="303795" y="202232"/>
                  </a:cubicBezTo>
                  <a:cubicBezTo>
                    <a:pt x="289823" y="202232"/>
                    <a:pt x="278497" y="190921"/>
                    <a:pt x="278497" y="176969"/>
                  </a:cubicBezTo>
                  <a:cubicBezTo>
                    <a:pt x="278497" y="163017"/>
                    <a:pt x="289823" y="151706"/>
                    <a:pt x="303795" y="151706"/>
                  </a:cubicBezTo>
                  <a:close/>
                  <a:moveTo>
                    <a:pt x="303751" y="101111"/>
                  </a:moveTo>
                  <a:cubicBezTo>
                    <a:pt x="261917" y="101111"/>
                    <a:pt x="227827" y="135150"/>
                    <a:pt x="227827" y="176920"/>
                  </a:cubicBezTo>
                  <a:cubicBezTo>
                    <a:pt x="227827" y="218780"/>
                    <a:pt x="261917" y="252818"/>
                    <a:pt x="303751" y="252818"/>
                  </a:cubicBezTo>
                  <a:cubicBezTo>
                    <a:pt x="345673" y="252818"/>
                    <a:pt x="379763" y="218780"/>
                    <a:pt x="379763" y="176920"/>
                  </a:cubicBezTo>
                  <a:cubicBezTo>
                    <a:pt x="379763" y="135150"/>
                    <a:pt x="345673" y="101111"/>
                    <a:pt x="303751" y="101111"/>
                  </a:cubicBezTo>
                  <a:close/>
                  <a:moveTo>
                    <a:pt x="320727" y="812"/>
                  </a:moveTo>
                  <a:cubicBezTo>
                    <a:pt x="357990" y="4395"/>
                    <a:pt x="393537" y="19725"/>
                    <a:pt x="421775" y="44854"/>
                  </a:cubicBezTo>
                  <a:cubicBezTo>
                    <a:pt x="459425" y="78448"/>
                    <a:pt x="480965" y="126618"/>
                    <a:pt x="480965" y="176920"/>
                  </a:cubicBezTo>
                  <a:cubicBezTo>
                    <a:pt x="480965" y="210426"/>
                    <a:pt x="471530" y="242953"/>
                    <a:pt x="453729" y="271215"/>
                  </a:cubicBezTo>
                  <a:lnTo>
                    <a:pt x="439221" y="293878"/>
                  </a:lnTo>
                  <a:cubicBezTo>
                    <a:pt x="437262" y="296988"/>
                    <a:pt x="435215" y="300188"/>
                    <a:pt x="433257" y="303387"/>
                  </a:cubicBezTo>
                  <a:lnTo>
                    <a:pt x="531611" y="303387"/>
                  </a:lnTo>
                  <a:cubicBezTo>
                    <a:pt x="543716" y="303387"/>
                    <a:pt x="554129" y="311830"/>
                    <a:pt x="556444" y="323650"/>
                  </a:cubicBezTo>
                  <a:lnTo>
                    <a:pt x="607089" y="576495"/>
                  </a:lnTo>
                  <a:cubicBezTo>
                    <a:pt x="608602" y="583872"/>
                    <a:pt x="606644" y="591604"/>
                    <a:pt x="601838" y="597469"/>
                  </a:cubicBezTo>
                  <a:cubicBezTo>
                    <a:pt x="597031" y="603246"/>
                    <a:pt x="589911" y="606712"/>
                    <a:pt x="582256" y="606712"/>
                  </a:cubicBezTo>
                  <a:lnTo>
                    <a:pt x="25245" y="606712"/>
                  </a:lnTo>
                  <a:cubicBezTo>
                    <a:pt x="17679" y="606712"/>
                    <a:pt x="10559" y="603246"/>
                    <a:pt x="5752" y="597469"/>
                  </a:cubicBezTo>
                  <a:cubicBezTo>
                    <a:pt x="946" y="591604"/>
                    <a:pt x="-1012" y="583872"/>
                    <a:pt x="501" y="576495"/>
                  </a:cubicBezTo>
                  <a:lnTo>
                    <a:pt x="51146" y="323650"/>
                  </a:lnTo>
                  <a:cubicBezTo>
                    <a:pt x="53460" y="311830"/>
                    <a:pt x="63874" y="303387"/>
                    <a:pt x="75890" y="303387"/>
                  </a:cubicBezTo>
                  <a:lnTo>
                    <a:pt x="175846" y="303387"/>
                  </a:lnTo>
                  <a:cubicBezTo>
                    <a:pt x="170951" y="296099"/>
                    <a:pt x="166233" y="288634"/>
                    <a:pt x="160982" y="281613"/>
                  </a:cubicBezTo>
                  <a:cubicBezTo>
                    <a:pt x="133478" y="244286"/>
                    <a:pt x="121907" y="198250"/>
                    <a:pt x="128316" y="151769"/>
                  </a:cubicBezTo>
                  <a:cubicBezTo>
                    <a:pt x="139175" y="73472"/>
                    <a:pt x="204329" y="10105"/>
                    <a:pt x="283101" y="1218"/>
                  </a:cubicBezTo>
                  <a:cubicBezTo>
                    <a:pt x="295695" y="-271"/>
                    <a:pt x="308307" y="-382"/>
                    <a:pt x="320727" y="8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kern="0" dirty="0">
                <a:solidFill>
                  <a:schemeClr val="bg1"/>
                </a:solidFill>
              </a:endParaRPr>
            </a:p>
          </p:txBody>
        </p:sp>
        <p:sp>
          <p:nvSpPr>
            <p:cNvPr id="88" name="iṡḻîḍe"/>
            <p:cNvSpPr/>
            <p:nvPr/>
          </p:nvSpPr>
          <p:spPr>
            <a:xfrm>
              <a:off x="5465201" y="4128363"/>
              <a:ext cx="283394" cy="296540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77669" h="604464">
                  <a:moveTo>
                    <a:pt x="288905" y="148964"/>
                  </a:moveTo>
                  <a:cubicBezTo>
                    <a:pt x="373650" y="148964"/>
                    <a:pt x="442350" y="217584"/>
                    <a:pt x="442350" y="302232"/>
                  </a:cubicBezTo>
                  <a:cubicBezTo>
                    <a:pt x="442350" y="386880"/>
                    <a:pt x="373650" y="455500"/>
                    <a:pt x="288905" y="455500"/>
                  </a:cubicBezTo>
                  <a:cubicBezTo>
                    <a:pt x="204160" y="455500"/>
                    <a:pt x="135460" y="386880"/>
                    <a:pt x="135460" y="302232"/>
                  </a:cubicBezTo>
                  <a:cubicBezTo>
                    <a:pt x="135460" y="217584"/>
                    <a:pt x="204160" y="148964"/>
                    <a:pt x="288905" y="148964"/>
                  </a:cubicBezTo>
                  <a:close/>
                  <a:moveTo>
                    <a:pt x="288883" y="109335"/>
                  </a:moveTo>
                  <a:cubicBezTo>
                    <a:pt x="182356" y="109335"/>
                    <a:pt x="95685" y="195871"/>
                    <a:pt x="95685" y="302232"/>
                  </a:cubicBezTo>
                  <a:cubicBezTo>
                    <a:pt x="95685" y="408593"/>
                    <a:pt x="182356" y="495129"/>
                    <a:pt x="288883" y="495129"/>
                  </a:cubicBezTo>
                  <a:cubicBezTo>
                    <a:pt x="395410" y="495129"/>
                    <a:pt x="482082" y="408593"/>
                    <a:pt x="482082" y="302232"/>
                  </a:cubicBezTo>
                  <a:cubicBezTo>
                    <a:pt x="482082" y="195871"/>
                    <a:pt x="395410" y="109335"/>
                    <a:pt x="288883" y="109335"/>
                  </a:cubicBezTo>
                  <a:close/>
                  <a:moveTo>
                    <a:pt x="288883" y="0"/>
                  </a:moveTo>
                  <a:cubicBezTo>
                    <a:pt x="295336" y="0"/>
                    <a:pt x="301293" y="3073"/>
                    <a:pt x="305066" y="8327"/>
                  </a:cubicBezTo>
                  <a:lnTo>
                    <a:pt x="359570" y="85049"/>
                  </a:lnTo>
                  <a:lnTo>
                    <a:pt x="448724" y="55014"/>
                  </a:lnTo>
                  <a:cubicBezTo>
                    <a:pt x="454879" y="52933"/>
                    <a:pt x="461531" y="53924"/>
                    <a:pt x="466793" y="57691"/>
                  </a:cubicBezTo>
                  <a:cubicBezTo>
                    <a:pt x="471955" y="61457"/>
                    <a:pt x="475033" y="67603"/>
                    <a:pt x="474934" y="73947"/>
                  </a:cubicBezTo>
                  <a:lnTo>
                    <a:pt x="473842" y="168017"/>
                  </a:lnTo>
                  <a:lnTo>
                    <a:pt x="563789" y="196069"/>
                  </a:lnTo>
                  <a:cubicBezTo>
                    <a:pt x="569944" y="197953"/>
                    <a:pt x="574710" y="202711"/>
                    <a:pt x="576695" y="208856"/>
                  </a:cubicBezTo>
                  <a:cubicBezTo>
                    <a:pt x="578681" y="214903"/>
                    <a:pt x="577589" y="221643"/>
                    <a:pt x="573816" y="226798"/>
                  </a:cubicBezTo>
                  <a:lnTo>
                    <a:pt x="517525" y="302232"/>
                  </a:lnTo>
                  <a:lnTo>
                    <a:pt x="573816" y="377666"/>
                  </a:lnTo>
                  <a:cubicBezTo>
                    <a:pt x="577589" y="382821"/>
                    <a:pt x="578681" y="389462"/>
                    <a:pt x="576695" y="395608"/>
                  </a:cubicBezTo>
                  <a:cubicBezTo>
                    <a:pt x="574710" y="401753"/>
                    <a:pt x="569944" y="406511"/>
                    <a:pt x="563789" y="408395"/>
                  </a:cubicBezTo>
                  <a:lnTo>
                    <a:pt x="473842" y="436447"/>
                  </a:lnTo>
                  <a:lnTo>
                    <a:pt x="474934" y="530418"/>
                  </a:lnTo>
                  <a:cubicBezTo>
                    <a:pt x="475033" y="536861"/>
                    <a:pt x="471955" y="542907"/>
                    <a:pt x="466793" y="546674"/>
                  </a:cubicBezTo>
                  <a:cubicBezTo>
                    <a:pt x="461531" y="550441"/>
                    <a:pt x="454879" y="551531"/>
                    <a:pt x="448724" y="549450"/>
                  </a:cubicBezTo>
                  <a:lnTo>
                    <a:pt x="359570" y="519415"/>
                  </a:lnTo>
                  <a:lnTo>
                    <a:pt x="305066" y="596038"/>
                  </a:lnTo>
                  <a:cubicBezTo>
                    <a:pt x="301293" y="601292"/>
                    <a:pt x="295336" y="604464"/>
                    <a:pt x="288883" y="604464"/>
                  </a:cubicBezTo>
                  <a:cubicBezTo>
                    <a:pt x="282430" y="604464"/>
                    <a:pt x="276374" y="601292"/>
                    <a:pt x="272701" y="596038"/>
                  </a:cubicBezTo>
                  <a:lnTo>
                    <a:pt x="218196" y="519415"/>
                  </a:lnTo>
                  <a:lnTo>
                    <a:pt x="128943" y="549450"/>
                  </a:lnTo>
                  <a:cubicBezTo>
                    <a:pt x="122887" y="551531"/>
                    <a:pt x="116136" y="550441"/>
                    <a:pt x="110974" y="546674"/>
                  </a:cubicBezTo>
                  <a:cubicBezTo>
                    <a:pt x="105712" y="542907"/>
                    <a:pt x="102733" y="536861"/>
                    <a:pt x="102733" y="530418"/>
                  </a:cubicBezTo>
                  <a:lnTo>
                    <a:pt x="103826" y="436447"/>
                  </a:lnTo>
                  <a:lnTo>
                    <a:pt x="13977" y="408395"/>
                  </a:lnTo>
                  <a:cubicBezTo>
                    <a:pt x="7822" y="406511"/>
                    <a:pt x="2957" y="401753"/>
                    <a:pt x="972" y="395608"/>
                  </a:cubicBezTo>
                  <a:cubicBezTo>
                    <a:pt x="-1014" y="389462"/>
                    <a:pt x="78" y="382821"/>
                    <a:pt x="3950" y="377666"/>
                  </a:cubicBezTo>
                  <a:lnTo>
                    <a:pt x="60142" y="302232"/>
                  </a:lnTo>
                  <a:lnTo>
                    <a:pt x="3950" y="226798"/>
                  </a:lnTo>
                  <a:cubicBezTo>
                    <a:pt x="78" y="221643"/>
                    <a:pt x="-1014" y="214903"/>
                    <a:pt x="972" y="208856"/>
                  </a:cubicBezTo>
                  <a:cubicBezTo>
                    <a:pt x="2957" y="202711"/>
                    <a:pt x="7822" y="197953"/>
                    <a:pt x="13977" y="196069"/>
                  </a:cubicBezTo>
                  <a:lnTo>
                    <a:pt x="103826" y="168017"/>
                  </a:lnTo>
                  <a:lnTo>
                    <a:pt x="102733" y="73947"/>
                  </a:lnTo>
                  <a:cubicBezTo>
                    <a:pt x="102733" y="67603"/>
                    <a:pt x="105712" y="61457"/>
                    <a:pt x="110974" y="57691"/>
                  </a:cubicBezTo>
                  <a:cubicBezTo>
                    <a:pt x="116136" y="53924"/>
                    <a:pt x="122887" y="52933"/>
                    <a:pt x="128943" y="55014"/>
                  </a:cubicBezTo>
                  <a:lnTo>
                    <a:pt x="218196" y="85049"/>
                  </a:lnTo>
                  <a:lnTo>
                    <a:pt x="272701" y="8327"/>
                  </a:lnTo>
                  <a:cubicBezTo>
                    <a:pt x="276374" y="3073"/>
                    <a:pt x="282430" y="0"/>
                    <a:pt x="28888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kern="0" dirty="0">
                <a:solidFill>
                  <a:schemeClr val="bg1"/>
                </a:solidFill>
              </a:endParaRPr>
            </a:p>
          </p:txBody>
        </p:sp>
        <p:sp>
          <p:nvSpPr>
            <p:cNvPr id="89" name="iṣļîḓê"/>
            <p:cNvSpPr/>
            <p:nvPr/>
          </p:nvSpPr>
          <p:spPr>
            <a:xfrm>
              <a:off x="6445495" y="4137538"/>
              <a:ext cx="296540" cy="278190"/>
            </a:xfrm>
            <a:custGeom>
              <a:avLst/>
              <a:gdLst>
                <a:gd name="T0" fmla="*/ 3973 w 3973"/>
                <a:gd name="T1" fmla="*/ 320 h 3733"/>
                <a:gd name="T2" fmla="*/ 3653 w 3973"/>
                <a:gd name="T3" fmla="*/ 0 h 3733"/>
                <a:gd name="T4" fmla="*/ 320 w 3973"/>
                <a:gd name="T5" fmla="*/ 0 h 3733"/>
                <a:gd name="T6" fmla="*/ 0 w 3973"/>
                <a:gd name="T7" fmla="*/ 320 h 3733"/>
                <a:gd name="T8" fmla="*/ 0 w 3973"/>
                <a:gd name="T9" fmla="*/ 3413 h 3733"/>
                <a:gd name="T10" fmla="*/ 320 w 3973"/>
                <a:gd name="T11" fmla="*/ 3733 h 3733"/>
                <a:gd name="T12" fmla="*/ 3653 w 3973"/>
                <a:gd name="T13" fmla="*/ 3733 h 3733"/>
                <a:gd name="T14" fmla="*/ 3973 w 3973"/>
                <a:gd name="T15" fmla="*/ 3413 h 3733"/>
                <a:gd name="T16" fmla="*/ 3973 w 3973"/>
                <a:gd name="T17" fmla="*/ 320 h 3733"/>
                <a:gd name="T18" fmla="*/ 1213 w 3973"/>
                <a:gd name="T19" fmla="*/ 400 h 3733"/>
                <a:gd name="T20" fmla="*/ 1787 w 3973"/>
                <a:gd name="T21" fmla="*/ 400 h 3733"/>
                <a:gd name="T22" fmla="*/ 1787 w 3973"/>
                <a:gd name="T23" fmla="*/ 853 h 3733"/>
                <a:gd name="T24" fmla="*/ 1213 w 3973"/>
                <a:gd name="T25" fmla="*/ 853 h 3733"/>
                <a:gd name="T26" fmla="*/ 1213 w 3973"/>
                <a:gd name="T27" fmla="*/ 400 h 3733"/>
                <a:gd name="T28" fmla="*/ 813 w 3973"/>
                <a:gd name="T29" fmla="*/ 3333 h 3733"/>
                <a:gd name="T30" fmla="*/ 400 w 3973"/>
                <a:gd name="T31" fmla="*/ 3333 h 3733"/>
                <a:gd name="T32" fmla="*/ 400 w 3973"/>
                <a:gd name="T33" fmla="*/ 2880 h 3733"/>
                <a:gd name="T34" fmla="*/ 813 w 3973"/>
                <a:gd name="T35" fmla="*/ 2880 h 3733"/>
                <a:gd name="T36" fmla="*/ 813 w 3973"/>
                <a:gd name="T37" fmla="*/ 3333 h 3733"/>
                <a:gd name="T38" fmla="*/ 813 w 3973"/>
                <a:gd name="T39" fmla="*/ 853 h 3733"/>
                <a:gd name="T40" fmla="*/ 400 w 3973"/>
                <a:gd name="T41" fmla="*/ 853 h 3733"/>
                <a:gd name="T42" fmla="*/ 400 w 3973"/>
                <a:gd name="T43" fmla="*/ 400 h 3733"/>
                <a:gd name="T44" fmla="*/ 813 w 3973"/>
                <a:gd name="T45" fmla="*/ 400 h 3733"/>
                <a:gd name="T46" fmla="*/ 813 w 3973"/>
                <a:gd name="T47" fmla="*/ 853 h 3733"/>
                <a:gd name="T48" fmla="*/ 1787 w 3973"/>
                <a:gd name="T49" fmla="*/ 3333 h 3733"/>
                <a:gd name="T50" fmla="*/ 1213 w 3973"/>
                <a:gd name="T51" fmla="*/ 3333 h 3733"/>
                <a:gd name="T52" fmla="*/ 1213 w 3973"/>
                <a:gd name="T53" fmla="*/ 2880 h 3733"/>
                <a:gd name="T54" fmla="*/ 1787 w 3973"/>
                <a:gd name="T55" fmla="*/ 2880 h 3733"/>
                <a:gd name="T56" fmla="*/ 1787 w 3973"/>
                <a:gd name="T57" fmla="*/ 3333 h 3733"/>
                <a:gd name="T58" fmla="*/ 1640 w 3973"/>
                <a:gd name="T59" fmla="*/ 2236 h 3733"/>
                <a:gd name="T60" fmla="*/ 1640 w 3973"/>
                <a:gd name="T61" fmla="*/ 1497 h 3733"/>
                <a:gd name="T62" fmla="*/ 1810 w 3973"/>
                <a:gd name="T63" fmla="*/ 1407 h 3733"/>
                <a:gd name="T64" fmla="*/ 2347 w 3973"/>
                <a:gd name="T65" fmla="*/ 1757 h 3733"/>
                <a:gd name="T66" fmla="*/ 2348 w 3973"/>
                <a:gd name="T67" fmla="*/ 1976 h 3733"/>
                <a:gd name="T68" fmla="*/ 1810 w 3973"/>
                <a:gd name="T69" fmla="*/ 2327 h 3733"/>
                <a:gd name="T70" fmla="*/ 1640 w 3973"/>
                <a:gd name="T71" fmla="*/ 2236 h 3733"/>
                <a:gd name="T72" fmla="*/ 2760 w 3973"/>
                <a:gd name="T73" fmla="*/ 3333 h 3733"/>
                <a:gd name="T74" fmla="*/ 2187 w 3973"/>
                <a:gd name="T75" fmla="*/ 3333 h 3733"/>
                <a:gd name="T76" fmla="*/ 2187 w 3973"/>
                <a:gd name="T77" fmla="*/ 2880 h 3733"/>
                <a:gd name="T78" fmla="*/ 2760 w 3973"/>
                <a:gd name="T79" fmla="*/ 2880 h 3733"/>
                <a:gd name="T80" fmla="*/ 2760 w 3973"/>
                <a:gd name="T81" fmla="*/ 3333 h 3733"/>
                <a:gd name="T82" fmla="*/ 2760 w 3973"/>
                <a:gd name="T83" fmla="*/ 853 h 3733"/>
                <a:gd name="T84" fmla="*/ 2187 w 3973"/>
                <a:gd name="T85" fmla="*/ 853 h 3733"/>
                <a:gd name="T86" fmla="*/ 2187 w 3973"/>
                <a:gd name="T87" fmla="*/ 400 h 3733"/>
                <a:gd name="T88" fmla="*/ 2760 w 3973"/>
                <a:gd name="T89" fmla="*/ 400 h 3733"/>
                <a:gd name="T90" fmla="*/ 2760 w 3973"/>
                <a:gd name="T91" fmla="*/ 853 h 3733"/>
                <a:gd name="T92" fmla="*/ 3573 w 3973"/>
                <a:gd name="T93" fmla="*/ 3333 h 3733"/>
                <a:gd name="T94" fmla="*/ 3160 w 3973"/>
                <a:gd name="T95" fmla="*/ 3333 h 3733"/>
                <a:gd name="T96" fmla="*/ 3160 w 3973"/>
                <a:gd name="T97" fmla="*/ 2880 h 3733"/>
                <a:gd name="T98" fmla="*/ 3573 w 3973"/>
                <a:gd name="T99" fmla="*/ 2880 h 3733"/>
                <a:gd name="T100" fmla="*/ 3573 w 3973"/>
                <a:gd name="T101" fmla="*/ 3333 h 3733"/>
                <a:gd name="T102" fmla="*/ 3573 w 3973"/>
                <a:gd name="T103" fmla="*/ 853 h 3733"/>
                <a:gd name="T104" fmla="*/ 3160 w 3973"/>
                <a:gd name="T105" fmla="*/ 853 h 3733"/>
                <a:gd name="T106" fmla="*/ 3160 w 3973"/>
                <a:gd name="T107" fmla="*/ 400 h 3733"/>
                <a:gd name="T108" fmla="*/ 3573 w 3973"/>
                <a:gd name="T109" fmla="*/ 400 h 3733"/>
                <a:gd name="T110" fmla="*/ 3573 w 3973"/>
                <a:gd name="T111" fmla="*/ 853 h 3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3" h="3733">
                  <a:moveTo>
                    <a:pt x="3973" y="320"/>
                  </a:moveTo>
                  <a:cubicBezTo>
                    <a:pt x="3973" y="143"/>
                    <a:pt x="3830" y="0"/>
                    <a:pt x="3653" y="0"/>
                  </a:cubicBezTo>
                  <a:lnTo>
                    <a:pt x="320" y="0"/>
                  </a:lnTo>
                  <a:cubicBezTo>
                    <a:pt x="143" y="0"/>
                    <a:pt x="0" y="143"/>
                    <a:pt x="0" y="320"/>
                  </a:cubicBezTo>
                  <a:lnTo>
                    <a:pt x="0" y="3413"/>
                  </a:lnTo>
                  <a:cubicBezTo>
                    <a:pt x="0" y="3590"/>
                    <a:pt x="143" y="3733"/>
                    <a:pt x="320" y="3733"/>
                  </a:cubicBezTo>
                  <a:lnTo>
                    <a:pt x="3653" y="3733"/>
                  </a:lnTo>
                  <a:cubicBezTo>
                    <a:pt x="3830" y="3733"/>
                    <a:pt x="3973" y="3590"/>
                    <a:pt x="3973" y="3413"/>
                  </a:cubicBezTo>
                  <a:lnTo>
                    <a:pt x="3973" y="320"/>
                  </a:lnTo>
                  <a:close/>
                  <a:moveTo>
                    <a:pt x="1213" y="400"/>
                  </a:moveTo>
                  <a:lnTo>
                    <a:pt x="1787" y="400"/>
                  </a:lnTo>
                  <a:lnTo>
                    <a:pt x="1787" y="853"/>
                  </a:lnTo>
                  <a:lnTo>
                    <a:pt x="1213" y="853"/>
                  </a:lnTo>
                  <a:lnTo>
                    <a:pt x="1213" y="400"/>
                  </a:lnTo>
                  <a:close/>
                  <a:moveTo>
                    <a:pt x="813" y="3333"/>
                  </a:moveTo>
                  <a:lnTo>
                    <a:pt x="400" y="3333"/>
                  </a:lnTo>
                  <a:lnTo>
                    <a:pt x="400" y="2880"/>
                  </a:lnTo>
                  <a:lnTo>
                    <a:pt x="813" y="2880"/>
                  </a:lnTo>
                  <a:lnTo>
                    <a:pt x="813" y="3333"/>
                  </a:lnTo>
                  <a:close/>
                  <a:moveTo>
                    <a:pt x="813" y="853"/>
                  </a:moveTo>
                  <a:lnTo>
                    <a:pt x="400" y="853"/>
                  </a:lnTo>
                  <a:lnTo>
                    <a:pt x="400" y="400"/>
                  </a:lnTo>
                  <a:lnTo>
                    <a:pt x="813" y="400"/>
                  </a:lnTo>
                  <a:lnTo>
                    <a:pt x="813" y="853"/>
                  </a:lnTo>
                  <a:close/>
                  <a:moveTo>
                    <a:pt x="1787" y="3333"/>
                  </a:moveTo>
                  <a:lnTo>
                    <a:pt x="1213" y="3333"/>
                  </a:lnTo>
                  <a:lnTo>
                    <a:pt x="1213" y="2880"/>
                  </a:lnTo>
                  <a:lnTo>
                    <a:pt x="1787" y="2880"/>
                  </a:lnTo>
                  <a:lnTo>
                    <a:pt x="1787" y="3333"/>
                  </a:lnTo>
                  <a:close/>
                  <a:moveTo>
                    <a:pt x="1640" y="2236"/>
                  </a:moveTo>
                  <a:lnTo>
                    <a:pt x="1640" y="1497"/>
                  </a:lnTo>
                  <a:cubicBezTo>
                    <a:pt x="1640" y="1387"/>
                    <a:pt x="1718" y="1347"/>
                    <a:pt x="1810" y="1407"/>
                  </a:cubicBezTo>
                  <a:lnTo>
                    <a:pt x="2347" y="1757"/>
                  </a:lnTo>
                  <a:cubicBezTo>
                    <a:pt x="2439" y="1817"/>
                    <a:pt x="2440" y="1916"/>
                    <a:pt x="2348" y="1976"/>
                  </a:cubicBezTo>
                  <a:lnTo>
                    <a:pt x="1810" y="2327"/>
                  </a:lnTo>
                  <a:cubicBezTo>
                    <a:pt x="1718" y="2387"/>
                    <a:pt x="1640" y="2346"/>
                    <a:pt x="1640" y="2236"/>
                  </a:cubicBezTo>
                  <a:close/>
                  <a:moveTo>
                    <a:pt x="2760" y="3333"/>
                  </a:moveTo>
                  <a:lnTo>
                    <a:pt x="2187" y="3333"/>
                  </a:lnTo>
                  <a:lnTo>
                    <a:pt x="2187" y="2880"/>
                  </a:lnTo>
                  <a:lnTo>
                    <a:pt x="2760" y="2880"/>
                  </a:lnTo>
                  <a:lnTo>
                    <a:pt x="2760" y="3333"/>
                  </a:lnTo>
                  <a:close/>
                  <a:moveTo>
                    <a:pt x="2760" y="853"/>
                  </a:moveTo>
                  <a:lnTo>
                    <a:pt x="2187" y="853"/>
                  </a:lnTo>
                  <a:lnTo>
                    <a:pt x="2187" y="400"/>
                  </a:lnTo>
                  <a:lnTo>
                    <a:pt x="2760" y="400"/>
                  </a:lnTo>
                  <a:lnTo>
                    <a:pt x="2760" y="853"/>
                  </a:lnTo>
                  <a:close/>
                  <a:moveTo>
                    <a:pt x="3573" y="3333"/>
                  </a:moveTo>
                  <a:lnTo>
                    <a:pt x="3160" y="3333"/>
                  </a:lnTo>
                  <a:lnTo>
                    <a:pt x="3160" y="2880"/>
                  </a:lnTo>
                  <a:lnTo>
                    <a:pt x="3573" y="2880"/>
                  </a:lnTo>
                  <a:lnTo>
                    <a:pt x="3573" y="3333"/>
                  </a:lnTo>
                  <a:close/>
                  <a:moveTo>
                    <a:pt x="3573" y="853"/>
                  </a:moveTo>
                  <a:lnTo>
                    <a:pt x="3160" y="853"/>
                  </a:lnTo>
                  <a:lnTo>
                    <a:pt x="3160" y="400"/>
                  </a:lnTo>
                  <a:lnTo>
                    <a:pt x="3573" y="400"/>
                  </a:lnTo>
                  <a:lnTo>
                    <a:pt x="3573" y="853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6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kern="0" dirty="0">
                <a:solidFill>
                  <a:schemeClr val="bg1"/>
                </a:solidFill>
              </a:endParaRPr>
            </a:p>
          </p:txBody>
        </p:sp>
        <p:sp>
          <p:nvSpPr>
            <p:cNvPr id="90" name="ïṩ1îḑe"/>
            <p:cNvSpPr txBox="1"/>
            <p:nvPr/>
          </p:nvSpPr>
          <p:spPr bwMode="auto">
            <a:xfrm>
              <a:off x="1582303" y="2271185"/>
              <a:ext cx="3118860" cy="54990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800" b="1" dirty="0"/>
                <a:t>基于新课标背景</a:t>
              </a:r>
              <a:endParaRPr lang="zh-CN" altLang="en-US" sz="2800" b="1" dirty="0"/>
            </a:p>
          </p:txBody>
        </p:sp>
        <p:sp>
          <p:nvSpPr>
            <p:cNvPr id="91" name="ïŝḷiḋè"/>
            <p:cNvSpPr txBox="1"/>
            <p:nvPr/>
          </p:nvSpPr>
          <p:spPr bwMode="auto">
            <a:xfrm>
              <a:off x="7607949" y="2104179"/>
              <a:ext cx="5227499" cy="40258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</a:pPr>
              <a:endParaRPr lang="zh-CN" altLang="en-US" sz="2800" b="1" dirty="0"/>
            </a:p>
            <a:p>
              <a:pPr>
                <a:spcBef>
                  <a:spcPct val="0"/>
                </a:spcBef>
              </a:pPr>
              <a:r>
                <a:rPr lang="zh-CN" altLang="en-US" sz="2800" b="1" dirty="0"/>
                <a:t>探索统编</a:t>
              </a:r>
              <a:r>
                <a:rPr lang="zh-CN" altLang="en-US" sz="2800" b="1" dirty="0"/>
                <a:t>新教材</a:t>
              </a:r>
              <a:endParaRPr lang="zh-CN" altLang="en-US" sz="2800" b="1" dirty="0"/>
            </a:p>
          </p:txBody>
        </p:sp>
        <p:sp>
          <p:nvSpPr>
            <p:cNvPr id="93" name="îṩḻîḓè"/>
            <p:cNvSpPr txBox="1"/>
            <p:nvPr/>
          </p:nvSpPr>
          <p:spPr bwMode="auto">
            <a:xfrm>
              <a:off x="1000145" y="4269996"/>
              <a:ext cx="4383405" cy="55499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800" b="1" dirty="0"/>
                <a:t>建构读写</a:t>
              </a:r>
              <a:r>
                <a:rPr lang="zh-CN" altLang="en-US" sz="2800" b="1" dirty="0"/>
                <a:t>共生新课型</a:t>
              </a:r>
              <a:endParaRPr lang="zh-CN" altLang="en-US" sz="2800" b="1" dirty="0"/>
            </a:p>
          </p:txBody>
        </p:sp>
        <p:sp>
          <p:nvSpPr>
            <p:cNvPr id="95" name="isľiḍê"/>
            <p:cNvSpPr txBox="1"/>
            <p:nvPr/>
          </p:nvSpPr>
          <p:spPr bwMode="auto">
            <a:xfrm>
              <a:off x="7563788" y="4306324"/>
              <a:ext cx="5133670" cy="54926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800" b="1" dirty="0"/>
                <a:t>依托多媒介、新媒体手段</a:t>
              </a:r>
              <a:endParaRPr lang="zh-CN" altLang="en-US" sz="2800" b="1" dirty="0"/>
            </a:p>
          </p:txBody>
        </p:sp>
      </p:grpSp>
      <p:pic>
        <p:nvPicPr>
          <p:cNvPr id="26" name="图片 10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04" y="-25198"/>
            <a:ext cx="398938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379413" y="1030288"/>
            <a:ext cx="34340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研究价值和创新点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sľiḍê"/>
          <p:cNvSpPr txBox="1"/>
          <p:nvPr/>
        </p:nvSpPr>
        <p:spPr bwMode="auto">
          <a:xfrm>
            <a:off x="4258945" y="5371465"/>
            <a:ext cx="3269615" cy="5492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2800" b="1" dirty="0"/>
              <a:t>探索线上教学策略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 Box 76"/>
          <p:cNvSpPr txBox="1"/>
          <p:nvPr/>
        </p:nvSpPr>
        <p:spPr>
          <a:xfrm>
            <a:off x="1201420" y="1695450"/>
            <a:ext cx="10297160" cy="4338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36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0030101010101" pitchFamily="49" charset="-122"/>
                <a:ea typeface="黑体" panose="02010600030101010101" pitchFamily="49" charset="-122"/>
                <a:cs typeface="宋体" panose="02010600030101010101" pitchFamily="2" charset="-122"/>
                <a:sym typeface="+mn-ea"/>
              </a:rPr>
              <a:t>高中语文统编新教材</a:t>
            </a:r>
            <a:endParaRPr lang="zh-CN" altLang="en-US" sz="36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黑体" panose="02010600030101010101" pitchFamily="49" charset="-122"/>
              <a:ea typeface="黑体" panose="02010600030101010101" pitchFamily="49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指人民教育出版社出版的普通高中教科书《语文》，又简称“部编版”教材，由教育部组织编写，北京大学温儒敏教授担任总主编，经国家教材委员会于2019年审核通过。全套教材共五册，其中必修教材分为上、下两册；选择性必修教材分为上、中、下三册。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教材编写注重发挥语文课程以文化人、 以文育人功能，强化综合性、实践性，着力提升学生语文学科核心素养，增强文化自觉和文化自信。新教材以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人文主题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学习任务群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双线组织单元，以课程标准规定的十二个学习任务群作为另一条线索，将其分解为若干学习专题，构成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二十八个学习单元，落实语文素养的各项培养要求。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811530" y="2217420"/>
            <a:ext cx="2358390" cy="571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807720" y="1799590"/>
            <a:ext cx="393065" cy="417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  <a:cs typeface="宋体" panose="02010600030101010101" pitchFamily="2" charset="-122"/>
                <a:sym typeface="+mn-ea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黑体" panose="02010600030101010101" pitchFamily="49" charset="-122"/>
              <a:ea typeface="黑体" panose="02010600030101010101" pitchFamily="49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 advTm="3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 Box 76"/>
          <p:cNvSpPr txBox="1"/>
          <p:nvPr/>
        </p:nvSpPr>
        <p:spPr>
          <a:xfrm>
            <a:off x="1201420" y="1695450"/>
            <a:ext cx="10297160" cy="47390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36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0030101010101" pitchFamily="49" charset="-122"/>
                <a:ea typeface="黑体" panose="02010600030101010101" pitchFamily="49" charset="-122"/>
                <a:cs typeface="宋体" panose="02010600030101010101" pitchFamily="2" charset="-122"/>
                <a:sym typeface="+mn-ea"/>
              </a:rPr>
              <a:t>高中语文统编新教材</a:t>
            </a:r>
            <a:endParaRPr lang="zh-CN" altLang="en-US" sz="28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黑体" panose="02010600030101010101" pitchFamily="49" charset="-122"/>
              <a:ea typeface="黑体" panose="02010600030101010101" pitchFamily="49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新教材强化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语文实践活动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，突出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学生学习的主体性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。围绕培养学生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语文核心素养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，以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深度阅读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读写结合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为指向，灵活设计“阅读与鉴赏”、“表达与交流”、“梳理与探究” 等语文学习活动。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改变过去常见的以单向知识传授为中心的思路，注意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整合学习情境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、学习内容、学习方法，引导学生自主、合作、探究学习，促进语文教与学方式的转变。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811530" y="2217420"/>
            <a:ext cx="2358390" cy="571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807720" y="1799590"/>
            <a:ext cx="393700" cy="417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  <a:cs typeface="宋体" panose="02010600030101010101" pitchFamily="2" charset="-122"/>
                <a:sym typeface="+mn-ea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黑体" panose="02010600030101010101" pitchFamily="49" charset="-122"/>
              <a:ea typeface="黑体" panose="02010600030101010101" pitchFamily="49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 advTm="3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 Box 76"/>
          <p:cNvSpPr txBox="1"/>
          <p:nvPr/>
        </p:nvSpPr>
        <p:spPr>
          <a:xfrm>
            <a:off x="1201420" y="1695450"/>
            <a:ext cx="11063605" cy="5354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读写共生</a:t>
            </a:r>
            <a:endParaRPr lang="zh-CN" altLang="en-US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关于“读”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结合普通高中学生的学习特点和要求，本课题研究的“读写共生”的“读”指的是“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阅读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，阅读者与文本作者对话，阅读者与和文本本身对话，因为阅读者是带着自己过去的人生经历和人生体验来进入阅读的，他有着跟文本作者某些相似或不相似的经历，所以这种阅读过程，其实是一种个体人生与另一个个体人生的对话。这种对话有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信息的交流共通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情感的交融碰撞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、也有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新的信息合成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，以及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情感的再生成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。阅读者从各类文字材料中获取信息（这种信息有些跟自己人生经验重合，也有些是目前未知的信息），获得某些情感体验，激发共鸣或触发相反意见，继而在阅读者心理上建构出特殊的意义，从而触发阅读者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写作和表达的动机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807720" y="2207895"/>
            <a:ext cx="435737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807720" y="1799590"/>
            <a:ext cx="393700" cy="408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+mj-ea"/>
                <a:ea typeface="+mj-ea"/>
              </a:rPr>
              <a:t>2</a:t>
            </a:r>
            <a:endParaRPr lang="en-US" altLang="zh-CN" sz="2800">
              <a:latin typeface="+mj-ea"/>
              <a:ea typeface="+mj-ea"/>
            </a:endParaRPr>
          </a:p>
        </p:txBody>
      </p:sp>
    </p:spTree>
  </p:cSld>
  <p:clrMapOvr>
    <a:masterClrMapping/>
  </p:clrMapOvr>
  <p:transition spd="slow" advTm="3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平行四边形 9"/>
          <p:cNvSpPr/>
          <p:nvPr/>
        </p:nvSpPr>
        <p:spPr>
          <a:xfrm>
            <a:off x="8464550" y="858838"/>
            <a:ext cx="4270375" cy="460375"/>
          </a:xfrm>
          <a:prstGeom prst="parallelogram">
            <a:avLst>
              <a:gd name="adj" fmla="val 74141"/>
            </a:avLst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01725"/>
            <a:ext cx="266700" cy="439738"/>
          </a:xfrm>
          <a:prstGeom prst="rect">
            <a:avLst/>
          </a:prstGeom>
          <a:solidFill>
            <a:srgbClr val="9F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379413" y="1030288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矩形 5"/>
          <p:cNvSpPr/>
          <p:nvPr/>
        </p:nvSpPr>
        <p:spPr>
          <a:xfrm>
            <a:off x="2205038" y="1184275"/>
            <a:ext cx="2667000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AUTHOR'S BRIEF INTRODUCTION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67275" y="1319213"/>
            <a:ext cx="7324725" cy="0"/>
          </a:xfrm>
          <a:prstGeom prst="line">
            <a:avLst/>
          </a:prstGeom>
          <a:noFill/>
          <a:ln w="19050">
            <a:solidFill>
              <a:srgbClr val="9F7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 Box 76"/>
          <p:cNvSpPr txBox="1"/>
          <p:nvPr/>
        </p:nvSpPr>
        <p:spPr>
          <a:xfrm>
            <a:off x="1201420" y="1695450"/>
            <a:ext cx="11063605" cy="5169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读写共生</a:t>
            </a:r>
            <a:endParaRPr lang="zh-CN" altLang="en-US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关于“写”</a:t>
            </a:r>
            <a:endParaRPr lang="zh-CN" altLang="en-US" sz="2800" b="1" dirty="0">
              <a:solidFill>
                <a:srgbClr val="FF0000"/>
              </a:solidFill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  <a:sym typeface="+mn-ea"/>
            </a:endParaRPr>
          </a:p>
          <a:p>
            <a:pPr marL="0" lvl="0" indent="0" eaLnBrk="1" hangingPunct="1">
              <a:lnSpc>
                <a:spcPts val="2880"/>
              </a:lnSpc>
              <a:spcBef>
                <a:spcPts val="0"/>
              </a:spcBef>
              <a:buNone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本课题研究的“写”是基于高中语文教学的“写”。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ts val="2880"/>
              </a:lnSpc>
              <a:spcBef>
                <a:spcPts val="0"/>
              </a:spcBef>
              <a:buNone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从内涵界定的理论层面来说，“写”不仅包含写作者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人生经验的总结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，也包括写作者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思维的动态生成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，它是基于以上基础而形成的带有写作者主观经验、具有写作者独特的逻辑表达特色的文字成果。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ts val="2880"/>
              </a:lnSpc>
              <a:spcBef>
                <a:spcPts val="0"/>
              </a:spcBef>
              <a:buNone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从写作主体来说，它既指学生的各类创作，也包含教师的下水作文；它既可以是单个学生或教师的作品，也可以是集结团体思维、融合团体创意的集体作品。从写作性质和形式上来说，它既指考场作文、也指日常随笔；既指有各种附加要求的任务性写作，也指跟阅读相伴相生的批注、感想和点评等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ts val="2880"/>
              </a:lnSpc>
              <a:spcBef>
                <a:spcPts val="0"/>
              </a:spcBef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写，是写作者跟外界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交换思想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交流体验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的某种表达方式。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807720" y="2207895"/>
            <a:ext cx="435737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807720" y="1799590"/>
            <a:ext cx="393700" cy="408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+mj-ea"/>
                <a:ea typeface="+mj-ea"/>
              </a:rPr>
              <a:t>2</a:t>
            </a:r>
            <a:endParaRPr lang="en-US" altLang="zh-CN" sz="2800">
              <a:latin typeface="+mj-ea"/>
              <a:ea typeface="+mj-ea"/>
            </a:endParaRPr>
          </a:p>
        </p:txBody>
      </p:sp>
    </p:spTree>
  </p:cSld>
  <p:clrMapOvr>
    <a:masterClrMapping/>
  </p:clrMapOvr>
  <p:transition spd="slow" advTm="3000">
    <p:random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TABLE_BEAUTIFY" val="smartTable{c91c88fe-d131-4251-b02d-487321099fd6}"/>
  <p:tag name="TABLE_ENDDRAG_ORIGIN_RECT" val="917*380"/>
  <p:tag name="TABLE_ENDDRAG_RECT" val="20*167*917*380"/>
</p:tagLst>
</file>

<file path=ppt/tags/tag6.xml><?xml version="1.0" encoding="utf-8"?>
<p:tagLst xmlns:p="http://schemas.openxmlformats.org/presentationml/2006/main">
  <p:tag name="KSO_WM_UNIT_TABLE_BEAUTIFY" val="smartTable{889f09ff-7a3f-4bf2-acb5-cc2de9192b73}"/>
  <p:tag name="TABLE_ENDDRAG_ORIGIN_RECT" val="807*486"/>
  <p:tag name="TABLE_ENDDRAG_RECT" val="143*34*807*486"/>
</p:tagLst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25B7C0"/>
      </a:accent1>
      <a:accent2>
        <a:srgbClr val="F6A500"/>
      </a:accent2>
      <a:accent3>
        <a:srgbClr val="585858"/>
      </a:accent3>
      <a:accent4>
        <a:srgbClr val="FD7104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29000">
              <a:srgbClr val="FFFFFF"/>
            </a:gs>
            <a:gs pos="98000">
              <a:srgbClr val="FFFFFF">
                <a:lumMod val="75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>
          <a:softEdge rad="0"/>
        </a:effectLst>
      </a:spPr>
      <a:bodyPr anchor="ctr"/>
      <a:lstStyle>
        <a:defPPr marL="0" marR="0" indent="0" algn="ctr" defTabSz="91440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800" b="0" i="0" u="none" strike="noStrike" kern="0" cap="none" spc="0" normalizeH="0" baseline="0" noProof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TY1NzgyNzUyOTA1IiwKCSJHcm91cElkIiA6ICIyNjI3MTc1NTIiLAoJIkltYWdlIiA6ICJpVkJPUncwS0dnb0FBQUFOU1VoRVVnQUFCQTBBQUFKUUNBWUFBQURsdlozK0FBQUFDWEJJV1hNQUFBc1RBQUFMRXdFQW1wd1lBQUFnQUVsRVFWUjRuT3pkZVp5TjlmLy84Y2VaZldPWUdUdlppaEFWUXBzU2xTMEpJYVhGVDU5UEcrcFRYOXBMMjdUUVIwSWlVZm9rS3BVUmZjSW5Xd21SMEliQmpHVVdzekxiT1hQT3VYNS9YTTZaTTJabnhobmplYi9kNWpiWDliN2UxM1c5em50R3pmVzYzZ3V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RWdOWlBGMkFDSWlJbEtwMmdOWEFkMkFUa0J6b0E0UTVNMmdwRnF3QXBsQUhMQUwyQXI4ZUhKYlJFUkVSRVJFYXFnbzRFRmdKMkRvUzE4Vi9Qb0xtQUEwUWtSRTVCVHFhU0FpSW5MdXFnVThDanpOeVo0RWpSbzFva2VQSG5UdjNwMnJycnFLbGkxYkVoRVJRWEJ3TUJhTC9yZC92aklNZzd5OFBOTFQwemx3NEFBLy8vd3pQLy84TTVzM2IrYlFvVU91YWxaZ0t2QVdrT0cxWUVWRVJFUkVST1NNM1Fva0FJYWZuNTh4YU5BZ0l5WW14bkE0SElaSWVUa2NEdVA3Nzc4M2hnMGJadmo3Kzd0NkhxUUFvN3o2MnkwaUlpSWlJaUtuSlJCNG01TmR5M3YzN20zczNMblQyOCtlVWdQczJiUEhHREJnZ09ld2hUbEFzQmQvMTBWRVJFUkVSS1FDd29GMWdCRWVIbTU4K3VtbjNuN09sQnBvMmJKbFJtUmtwQ3R4c0IySTlPcHZ2WWlJaUlpSWlKU3BMckFKTUM2NTVCSmo3OTY5M242MmxCb3NQajdlNk5hdG15dHhzQXVvNzlYZmZoRVI4UnJOaUNRaUlsTDloUUwvQTdwMTY5YU4xYXRYVTZ0V0xXL0hKRFZjZG5ZMnQ5eHlDei84OEFQQTc1aExlUjczYmxRaUluSzIrWGc3QUJFUkVTbVZCWE5zZWJmdTNidXpaczBhSlF6a3JBZ05EZVhiYjcrbFQ1OCtBQjJBejlEZmppSWk1eDMxTkJBUkVhbmVKZ0d2TjIvZW5PM2J0eE1SRWVIdGVPUThrNW1aU1k4ZVBmanJyNzhBM3NUOG5SUVJrZk9Fa2dZaUlpTFYxMlhBTDJGaFliN3IxNi9uOHNzdjkzWThjcDdhczJjUDNicDFJek16MHdsY0Qyendja2dpSW5LV3FJdVppSWhJOVJRSUxBQjhvNk9qbFRBUXIyclRwZzN2di84K21IODd6a05MTVlxSW5EZDh2UjJBaUlpSUZPc3hZSFRQbmoyWk5Xc1dGb3M2QjRwM2RlalFnZTNidDdObno1NUl6S1RXS20vSEpDSWlWVTkvZ1lpSWlGUS9VY0Qrb0tDZ1dydDM3NloxNjliZWprY0VnTU9IRDlPMmJWdHljbkp5Z0F1QkJHL0hKQ0lpVlV2REUwUkVSS3FmaVVDdCsrNjdUd2tEcVZhYU5tM0t4SWtUQVVLQWFDK0hJeUlpWjRGNkdvaUlpRlF2RFlINFdyVnErY2ZHeGxLdlhqMXZ4eU5TU0VaR0JxMWF0U0k5UGQwT3RBYml2UjJUaUloVUhmVTBFQkVScVY3R0FQNWp4b3hSd2tDcXBUcDE2akJwMGlRQVArRC92QnlPaUloVU1mVTBFQkVScVQ2Q2dEZy9QNy82Ky9idG8zbno1dDZPcDFoeGNYRWNQbnlZcTYrKzJ0dWhuSk5xUXZzbEppWnl3UVVYa0orZm53NDBCWEs4SFpPSWlGUU5QMjhISUNJaUltNERnZnA5Ky9ZdE1XRVFIeC9QakJrejJMcDFLM2w1ZVZ4NjZhVTg5OXh6TkduU0JBQ24wOGs3Nzd6RHNtWExNQXlESVVPR01HN2NPUGZxQzA2bms1MDdkN0ptelJvbVRKaUFuMS9oUHdWU1UxT0pqbzdtNTU5L0ppQWdnR0hEaHZIZ2d3OFdXcjFoNGNLRmhJV0ZsZnVodDZ4N0FuVHAwb1hnNE9KWDhjdk56V1hUcGswRUJBU1U2MzZscVludFY5Wm5nc3B2MzRZTkczTG5uWGV5WU1HQ3VzQjl3TXh5bnl3aUl1Y1U5VFFRRVJHcFByNEJCbjN6elRjTUdqU28yQW9MRnk0a01EQ1F2bjM3WXJmYmVmSEZGemx4NGdUejU4OEhZTUdDQmNURXhEQno1a3h5Y25MNHh6Lyt3U09QUE1MZ3dZTUJ1T21tbTdCWUxLU2twQlQ3b0hqMzNYZlRxRkVqbm5ubUdUSXpNNWt3WVFLalJvMWkyTEJoQUtTbnAzUHJyYmNXZVhETnpNd2tQRHk4VU5tU0pVdUlpb29xODU1Z1B0UnUyTENCa0pDUVlvOVZWdEtnSnJaZldaL0oxWWFWM2I0Yk5teWdaOCtlQUJ1QW5oVTZXVVJFUkVSRVJDcWtIbUNQaUlndzh2UHpqWkk0SEk1Qyt6Ly8vTFBScFVzWGQzbi8vdjJObUpnWTkvRVpNMllZWThlT2RlLy8rZWVmeHM2ZE80M09uVHNiVnF1MTBMWGk0dUtNenAwN0d3a0pDZTZ5Nzc3N3pyanp6anZkKzYrOTlwcXhhTkdpUXVkWnJWYWpjK2ZPSmNaYzJqMWRPbmZ1YkdSblo1ZDRyS1R6S3FvbXRsOVpuOGt3cXFaOTdYYTcwYUJCQXdPd0E0MjkvTzlIUkVTcWlJWW5pSWlJVkEvOUFkLysvZnNYMjMzZnhjZW44QnpHYVdscDFLMWJGeDhmSDFKVFUwbE1US1JqeDQ3dTQrM2J0K2Z6eno5MzcxOTg4Y1hzMnJXcjJHdGJyVmFBUWwzcDY5YXRTMnhzTEFDLy92b3J1M2J0Y2kyNVYyNmwzZE5UdjM3OUtuVGQwMUVUMjYrMHorU3BzdHZYMTllWDBhTkhNMlhLRkYvZ2J1RDFTcjJCaUloVUMwb2FpSWlJVkE4REFZWU9IVnJ1RSt4Mk8vLzV6My9jNTZTa3BBQVFFUkhocmxPblRoMU9uRGlCMCtrczhoQjVxbGF0V3RHb1VTTm16WnJGRTA4OFFWNWVIdlBuejhkbXMrRndPR2pldkRtdnZQSUszYnAxbzM3OStrWE85M3dvN2RDaEExT21UQ25YNTNBNm5RQjgvLzMzQkFZR0ZqbmVwVXVYY2wybm9tcEsrNVgybWFCcTIzZmd3SUd1T0c5RVNRTVJrUnBKU1FNUkVSSHZDd0J1RGdnSTRNWWJieXozU2RIUjBmajQrREJtekJnQUhBNEhVUGpOczQrUFQ2RTMzNlh4OWZWbDJyUnB2UHJxcS9UcDA0Y21UWnJRdjM5L2R1ellnYSt2THhFUkVlNEg2cFVyVjdyUHM5bHNYSG5sbFlYS0tpSS9QeDhmSDU5S21iT2dJbXBLKzVYMm1hQnEyN2RidDI0RUJRV1JsNWZYQXdnRXJKVitFeEVSOFNvbERVUkVSTHl2QzFDcmE5ZXVoSWFHbHV1RWYvLzczL3o2NjY5ODhNRUg3b2ZCMnJWckErYWtlcTdyWkdSa1VLZE9uVExma3J0Y2VPR0ZoU2JRKytxcnI2cDg2Y2VNakF5Y1RpZTllL2N1Vi8zVGZUUHVPUkZnVFdvL2wrSStFMVM4ZlNzaU9EaVlHMjY0Z1JVclZvUUF2WUVWbFg0VEVSSHhLaVVOUkVSRXZLOGJ3RlZYWFZXdXlqTm16R0RqeG8zTW1UT25VRmY2eG8wYlU2dFdMZjc0NHc4YU56Ym5wZnZqanorNDVKSkxUanV3VmF0V3VXYklaL3IwNmNURXhBQVUyeU9pdUxKVnExYVZlWStEQncvU3BVc1g1c3laVSt6eFU1TUUyN1p0Sy9PYXBhbHA3UWNsZnlhb2VQdFcxTTAzMzh5S0ZTc0FlcUdrZ1lpSWlJaUlTS1ZiREJoTGx5NHRjOGI2MmJObkc4T0dEVE5TVTFPTFBUNWx5aFRqamp2dU1JNGRPMmJFeHNZYWZmcjBNWDc2NmFkQ2RVcWJpWC9IamgzRzhlUEhqY3pNVEdQR2pCbkd6VGZmYkdSa1pKUWFVMW16LzVkMXo5ZGZmOTJZUFh0MmllZFc1dW9KTmJIOXl2cE1WZDIrYTlldU5RQURLRitHUTBSRXppbmxHNlFuSWlJaVZla3cwQ1FoSVlHR0RSdVdXckdrdDhLYk5tMGlJQ0FBcTlYS3E2Kyt5cG8xYTZoVnF4Wmp4NDVsMkxCaFpaN3ZlbnMvZmZwMDkyb0JYYnAwNGZISEg2ZFpzMmFseHVRYWsxOVNENERTN25uMDZGSHV1T01PUHYzMFU1bzBhZUkrNW5BNDhQWDFKVDQrbm1IRGh2SHp6eitYZTRoQWFXcGErNVgxbVZKU1VxcThmVk5UVTRtS2lnSTRCaFNkNFZGRVJFUkVSRVJPVzMzQWFOU28wV20vNmZXMjhyd3BMOG0vL3ZVdjQ5Ly8vbmVSOHRkZmY5MjQ0b29yaks1ZHV4cXZ2ZmJhbVlaWXJaMUorNVhsYkxWdml4WXRYTDBObW5yNTM1T0lpSWlJaUVpTjBoMHdycjc2NmpOK2NQT1dNM25vVFUxTk5XdzJXNUZ5aDhOaDVPWGxGWHVzcHFuS3BNSFphdDhCQXdhNGtnWTNlZm5mazRpSVZMSXo3K2NuSWlJaVo2SWxjTlptMks4Sy92NytmUG5sbDZkMWJrUkVCUDcrL2tYS2ZYeDhDQXdNTFBaWVRYTW03VmVXczlXK0YxOThzV3V6ZmFWY1VFUkVxZzBsRFVSRVJMeXJOVURMbGkyOUhjZHBzMWdzdEdqUnd0dGhuTE5xUXZ0ZGVPR0ZyczIyM294RFJFUXFuNUlHSWlJaTNuVUJjTVlQamRuWjJaVVJ5em5ONFhDUW1wb0tRSDUrdnBlak9iKzRscWdFU3AvSlUwUkV6amxLR29pSWlIaFhJNkRNVlJOS2MralFJVjU3N2JWeTE5K3hZd2ZidDI4dnM5NEhIM3hBZkh6OGFjZDF0aDA2ZElpNzc3NGJtODNHNk5HaitmcnJyMHVzbTVTVXhJOC8vbGpxOWZMeThyRFpiSlVkWnJIT3RiWStWV1JrcEh2VG0zR0lpRWpsOC9OMkFDSWlJdWU1Y2ljTkZpeFl3RmRmZlZXbzdPdXZ2eVk2T3ByNCtIanV1T01PN0hZN2VYbDVMRjI2dE1UeDZ2djM3MmZtekpsODlkVlgxSzVkdThRNlM1Y3U1YTY3N25LWGRlblNoWWlJaUVMMXNyS3kyTFJwazN2ZjRYRFFyVnMzNnRjdmZ1Vzk1T1JrdG16WmdxK3ZiNW1mdDZLQ2dvSndPcDBFQkFRd2E5WXNwazZkU3A4K2ZRZ0xDeXRTTnlrcGlTZWZmSkxQUHZ1czBGS0VucFl2WDg3NjlldVpNbVVLQVFFQmRPdld6ZDBqNU9EQmcrN3R1TGc0Tm0vZVRFWkdCb01HRFhLUDcvLzk5OS81OGNjZkdUNThPQUIydTUzczdHekN3OE1CZU9paGg3aisrdXRQdTYyckU0OVlvN3daaDRpSVZENGxEVVJFUkx5clBsRGlRN2FuZSsrOWw3WnQyL0wwMDAremF0VXEvUHo4bUQ5L1BuNStmaXhmdnB6YzNGd2VmUEJCaGc0ZDZrNFlkT25TaGVEZzRHS3YxNzkvLzBMN3VibTViTnUyRFlDNWMrZnl5Q09Qa0pPVHcrVEprM25ra1VjSUNBaGcxYXBWaGM2NThzb3JpNzMyeXBVcml5M3YwcVZMbVorekxFNm5rMTY5ZWhVcE53eURuSndjcnJ2dU9uZlpnQUVEV0x4NGNaR2tUS2RPblJneVpBajc5dTByTVdrd2JOZ3dEaHc0d0h2dnZjZUVDUk9Jakl4a3laSWxBTng0NDQzdTdZRURCeGFKd1JVbjRLNzMzWGZmc1hyMWFxWk1tVkxvUG1mYTF0VkIzYnAxM1p2ZWpFTkVSQ3Fma2dZaUlpTGVGUUlRRWhKU3JzcTdkKy9tcHB0dXdzL1BqNTA3ZDdKOCtYS09Iei9Pd0lFRHljM05KU3NyaTVTVUZENzU1Qk9XTDE4T3dNYU5HOHU4cnF1SEFNQzJiZHRJVFUybGYvLyt2UHp5eThUR3h0S2dRWU1LZmFoKy9mcFZxSDVGR0laQlZsYVdPOEhoa3B1YlMrL2V2Vm0zYmwyUmMwcDY0SFk5MEh1NjhjWWJlZW1sbHdCNC9QSEhzVnF0QUtTbHBYSEhIWGNBa0ptWjZkNCtkdXlZKzl5TExycUlEei84RU1EZHcrQ0JCeDRnTFMyTkV5ZE9ZQmdHdzRjUEp5SWlndG16WjFkS1cxY0hRVUZCN2sxdnhpRWlJcFZQU1FNUkVSSHZDb0pDRDEybDJySmxDMDgrK1NSZ1BxRE9uVHVYRVNOR3NIejVjdnIxNjhmbXpac0I4OEVYNEttbm5pclhkWDE4ZkpnNGNTSUFuMzMyR1ljUEgyYlVxRkhzMjdlUGVmUG00ZWZuaDkxdVo4S0VDYVZleDJLeEVCWVdWbUpQZyt1dXV3Nkx4Vkt1bUNvcUtDaUkvUHg4bkU0blBqNCtyRjI3bG5idDJ0R2dRUU0yYmRwRWJtNHVodzhmNXFLTExpcHlibjUrUHF0WHI2WjM3OTRFQkFTd2ZQbHkzbjc3YmNMQ3dsaTJiQmxnZHNGZnRHZ1JZTGF2YTl1enA4SGV2WHZkd3d3T0hUb0VtRU15bGk1ZENwZy9qK2pvYUlZTUdRS2NXVnRYSndFQkFlNU5iOFloSWlLVlQwa0RFUkVwaVhIeXUwVmxWVnBXN3FSQldsb2F2LzMyRy8vM2YvL25Mbk05akpaazJyUnBUSnMyclVoNWJtNXVzY01XQmd3WXdPVEprL0h6ODJQOCtQSGNjY2NkZE96WUVRQmZYMS9Hang5ZnFMN25PSHluMDhtQUFRTUlDUWtwc2FkQlNFZ0lBd1lNS0RHcFVCR2V3eEFBVnExYVJYaDRPT25wNllTRmhURjU4bVJtejU3dGZuTy9jK2RPSmsrZVRFeE1USkU1RlRaczJNQmJiNzFGNzk2OUFUTVJNSERnd0VMM1NFMU5kZmNleU16TWRHKzdlaHI0K1BqUXZYdDM5L0NEQng5OHNFak1zYkd4aGZaUHQ2MnJtMU9TQmdsQVB0QVNjSndzWHc4Y0I0WUJlU2ZMUmdOWndMZkEyWmx4VWtSRUtreEpBeEVSRWU4cTkydjNsU3RYNG5RNjNZa0MxOXRxMXdQc3FRKzFZQTVOeU1uSklUTXprMGFOR2dHUWs1UER0ZGRlVytxd2hlKy8vNTdqeDQvenlDT1BGQVJxc2RDNmRlc1N6ekVNZytUazVFTERCdDU0NHcwZWZ2aGg5MlNFbnNNZ1RwZkQ0U0F3TU5BOURNSHBkTks5ZTNjQ0FnSm8wS0FCaVltSi9Qbm5uN1JyMTQ2MmJkdTZ6K3ZldlR2QndjR3NYcjJhbTIrK3VkQTF2LzMyV3dZT0hPajU4RnZFblhmZTZYNzc3em1ud2J2dnZndkFzODgrUzJKaW92dG5BQlRhenNuSktaSWNDZ2tKT2EyMnJzWXNtTXN1T2lsSUdGaUFhd0U3QlFrRFgyREJ5ZTBnajNwL0FvZUJ2aWZyQTdRRzRqRVRFU0lpY3BZcGFTQWlJaVVwN21GV1paVmZsZ2VFNXVYbEZUdkx2NmYxNjljWG1iVFBack81SitqcjE2OWZvWW42WERadTNNaTBhZE5Zc1dKRnFkZDNpWStQSnpvNm1udnV1WWZGaXhkakdBYWpSNDh1MTdtbldyWnNHUTg4OE1CcG5WdVM3T3hzYXRXcTVkN1B5OHR6OTVwbzNydzV1M2J0WXQ2OGVjWDJzQmcyYkJpTEZpMHFsRFE0ZHV3WUd6ZHU1SXN2dmlqeG5xNEVqU3RSa1pHUjRTNERjeldGNmRPbnMzanhZa2FNR01HUUlVT0tKSGQrLy8xM2QrTEdwVExiMnBzOGxxYTBBYzBwT3JkQlR5RFVZejhBK0Fqd3B5QVpFQVcwQmVwUmtEQUlCZllDMlVCdHpONDZGdUI2WUJlUVVubWZRa1JFaXFPa2dZaUlpSGZsVXM2a3dlVEprM25vb1ljS2xSMC9mcnpVdCtOZ1BxeDI3dHk1U1BtcDNmc2ZmZlJSYnJ2dE5oSVRFMm5mdmoxSlNVazBhZEtFOXUzYkErYURvZWY0L2JLa3BhVmh0OXNMUGVCWGhtUEhqbEd2WGozMy92SGp4OTMzNk5TcEUrKysreTc5K3ZXalE0Y081T2ZuRjFwNnNuLy8vcnp6emp2OC9mZmY3bDRJbjMvK09WZGVlU1hObWpVcjluNVdxNVVKRXladzNYWFhZYlZhZWZMSkowbE9UcVpObXphODl0cHIrUGo0QUdieTRvc3Z2bURFaUJFY1BYcVU0Y09IMDdCaFEwYU1HSUhOWm1QMjdOa2NPSENBTld2V01HTEVDSUJLYTJ0djgwZ2FXSUZqcHh3MmdBMm5sT1VDWTA0cFN3VXVCRHhuZ3F3UEhBQnlLQmplY3dId1B5QUpzMWNEbUVtS3JzRDJrM1ZGUktTU0tHa2dJaUxGS1c3c3ZWU05YRERuR0NqTHFjc0dnamxHUGkwdHJjVGhDWGE3blZXclZoRVpHVWxPVGs2aFZScUtXMlVBb0Z1M2J1NGhCR2xwYWV6ZnZ4L0FQVUdnSjg5VkNTd1dDMjNhdEhIdkwxNjhtS0NnSUlZTUdjS3R0OTdLb0VHRHFGdTNicW5ERXh3T0J6RXhNZlR0MjdmRWVSNWlZMk5wMWFvVk5wdU5nSUFBZHU3YzZYNkRIeFFVaE0xbVk5eTRjUUJFUjBkejAwMDMwYU5IRHdEQ3c4TzU5dHByV2JGaUJXM2J0aVUzTjVjdnZ2aWl5REtJbnZFOC9QREROR2pRZ083ZHUvUEVFMDh3Y3VSSWR1L2VUWThlUFhqeHhSZDU0WVVYOFBYMVplL2V2Y1RIeDdOdDJ6WWFOMjdNa2lWTHNOdnRiTml3Z2RHalI5T21UUnRlZWVVVm5uMzJXYnAyN1lwaEdLZmQxdFdOYTRVSnpLVEI2WElDc1NlL1hBNWdEay93OFNnTEJ6WmhKZzFjT21FbUpuWURIVStXQlFIQlFQb1p4Q1FpY3Q1VDBrQkVSTVM3a29GbXg0NGRLL0ZOOTZsY2lZSG16WnV6ZnYxNmhnNGR5cU9QUGxyczhJVC8vT2MvdEd2WGpsYXRXakZ5NUVqdXZmZGVPblhxVk94MTgvUHo4ZlgxNWIvLy9TOWZmLzAxeWNuSjFLdFhqNDRkTzlLMWE5Y3k0L0x4OFdIUm9rVWNQWHFVQlFzV3NIYnRXajc2NkNNY0RnZGZmUEVGdzRZTm8xdTNib3dkTzdiRWEvejExMS9NbVRPSHdZTUhsMWhueTVZdFhIcnBwVHo3N0xOczJMQ0JvS0FnWG43NVplTGk0cGc1Y3lZZE9uUmcvZnIxM0hMTExTUW1KaEllSGw3by9LZWVlb282ZGVvQVptS2pWYXRXeGZiRWlJK1BKemMzbDhqSVNNYU1HY045OTkxSDc5Njl1ZWFhYXdBWVBIZ3dzYkd4akJremhxZWZmcHFWSzFjeWR1eFlwazZkU201dUx2djM3eWMyTnBidnZ2dU94eDU3ekoyNG1EMTdOaDkvL0RHNXVibXNXN2Z1dE5xNnVrbFBkeitYVjlVRHV0TmpleWR3MVNuSFE0RGZBTTkxT0hzRHk0QlBNU2RkRkJHUjA2Q2tnWWlJRkVjOURNNmVCREM3cVpmSC9mZmY3MTZaSUNrcGllSERoL1BoaHgrNmo5dHNOcHhPSnc2SGcvajRlTDc4OGt2bXo1OVBaR1FrbDE1NktVdVdMT0c5OTk0aklDQ0FLNjY0QWpCN0NEZ2M1cHgxaXhZdG9sT25UblRzMkpHbVRac0NaZ0ppMmJKbDJHeTJRbk1sdU80M2Z2eDRYbi85ZGFaUG44N09uVHM1Y3VRSS9mdjM1N1BQUGlNaUlnS0FTWk1tTVc3Y09MNzY2aXRlZU9FRlFrTkRtVHQzTHJWcjF5NTB2ZDkrKzQxZXZYcVYrUG1QSHovTzJyVnJHVGR1SEVPSERzVnV0K1BuNTBkQ1FnTDMzMzgvRXlaTW9FT0hEb3diTjQ3bXpac1RHeHRMZW5wNm1XL3BUejIrYWRNbWdvT0RHVEZpQkhmZWVTY2pSb3hnMUtoUlJSSWVqei8rT0FzV0xHRFNwRWxFUlVVeFpjb1VSbzhlemVMRmk0bU9qaVlwS1FtYnpjYk9uVHR4T0J5RnZnSURBK25WcTFlRjIzcjY5T21sZmhadlNFdExjMjJtZWltRXRjQmxwNVExdyt6NWNNU2o3RmJnTm1BZVJZZE1pSWlJaUlpSVZEdHpBR1BldkhsR1JmM3l5eS9HbENsVDNQc1RKMDQwTm03Y2FQVHIxODk0OWRWWERhdlZhaHc1Y3FUVWF6Z2NEc051dHhzT2g4TndPQndWanNGVFRFeU1zWG56WnNOcXRaWmF6MjYzRzVzM2J5NzIyTVNKRTQxZmZ2bWx4SE4vL2ZWWDQ5VlhYeTFTdm1QSERtUGh3b1h1L2JWcjF4cDkrL1kxWG5ycHBYSkdYN3FEQnc4VzJyL3R0dHNLN1Z1dFZpTXpNN05TN25VdVdyWnNtWUU1ck9sckwvOTdPbFVnNWdTS0xwOWh4dW01bm1VWDRIS1VMQlVSRVJFUmtXcm9PY0I0N3Jubkt2eWdWaGtQK3VjaXU5M3U3UkRrRk8rLy83NHJhZkMrbC84OWxhVTFNQW53WElaa0xXYnN0M3VVcVRldWlNaEpQbVZYRVJHUjg1RHJBVUNxWGl6QWdRTUhLbnlpajQrUGUrYis4NG12cjYrM1E1QlQ3TnUzejdXNXg1dHhsRU1zOEFZRlF4WXN3SDVnSDdEU285NDJZQkhtTXBBaUl1ZTE4Kzh2RFJFUmtlcmxBRUJjWEp4WGJwNmZuNC9UNlN5N1lnM2xjRGhJVFRXSDRlZm41M3M1bW5QWDMzLy83ZHI4dzV0eG5BWURjK25IaTRDc2syVXRnUTdBalVER3lUSUxjQzJnakpXSW5IZVVOQkFSa2VKWTBQamVzK1VBNEY1cXJ5ck1ueitmMzM3N3JVajVzV1BIdVA3NjYvbnFxNitLUGUrSEgzNXdMd1dabFpYRkUwODh3ZkhqeDkzSDE2OWZ6NjVkdTZvbTZBbzRjdVFJTTJiTUlDOHZyOExuSGpwMGlMdnZ2aHViemNibzBhUDUrdXVDSWZsNWVYblliTGJLRExYY3VuVHBVbWFkMzMvLy9TeEVVajRlc1ZTZm9FN2ZBY3hKRk84QjdDZkxyZ0RXQTV1OUZaU0lpTGRvdkphSWlJaDNKUUpKUjQ0Y2FaQ1Nra0pVVk1tOW9WZXZYczNVcVZNTGxlWGs1TGlYRHp4eTVBaE5tcGhEdFk4ZVBjcldyVnNCQ0EwTjVZa25udUNUVHo2aFFZTUc3bk9uVFp0RysvYnRtVDkvUGdNSERpUXdNTERRdFgvNTVSZVdMRm5DdSsrK1MxaFlHQkVSRVVSSFJ4TWRIVTE4ZkR6UFBQTU05OTEzSHgwN2RpUW1Kb1lYWDN5eFhCOTQvdno1SlM3N2VEcENRMFA1NXB0dmNEZ2NUSmd3b1VMbkJnVUY0WFE2Q1FnSVlOYXNXVXlkT3BVK2Zmb1FGaGJHOHVYTFdiOStQVk9tVENFZ0lJQnUzYnJSb2tVTEFBNGVQT2plam91TFkvUG16V1JrWkRCbzBDQXV2dmhpd0h5US92SEhIOTFMWk5ydGRyS3pzOTFMUUQ3MDBFTmNmLzMxcC8yNXg0NGR5NlpObXdBenlWQy9mdjBpZFZKU1V0eS9CMVVsSXlPRDJOaFlNRmRPaUsvU201MDlDY0MzSHZ2MU1JYzJiUElvdXdLNEFmZ2NjNGlEaUVpTnBMZElJaUlpM3ZjRk1IVFpzbVhjY3NzdFpWYSs3cnJyV0xkdVhaSHRhNjY1aG8wYk54WXBCM1BKUTRBMzNuakR2T0VYWC9EeHh4K3phTkVpcGs2ZGltRVl2UERDQzRYdVk3ZmJlZjc1NS9ublAvOUo4K2JOeWMzTlpjR0NCZnpqSC8vZ280OCtJaVFraEpFalJ3TGdkRHF4MisyVVplREFnYnp6emp1MGE5ZXV6TG9sNmRLbEMvWHExY05pS2YzUEdNTXdPSGJzR051MmJjUHBkQmE3bEtOaEdPVGs1QkFhR2xxb2ZQSGl4VFJzMkpDMzNucUxnSUFBSmt5WVFMOSsvVmk1MGh6MmZ1T05ON0pxMVNyM1oxcStmRGtaR1JuY2Nzc3RORy9lSElEWTJGajNRejNBZDk5OXgrclZxNWt5WlVxaGU5MTY2NjFGZWpRa0p5Y1hTUUtFaFlYeCtlZWZ1L2V2dlBKSzkvV3Z1T0tLSXNtQnRMUTBoZ3dad3RxMWEwdHRwek8xWWNNR2V2YnNDZkFENWtOMFRSWUV1THEwekFIdUI2S0JwNzBXa1loSUZWTlBBeEVSS1k1ckVrUWxsOCtPbjRDaFAvMzBVN21TQnFkeXZjbTJXcTN1N1p5Y25FSjFubm5tR2F4V0t3RGZmUE1OTTJmTzVJTVBQaUEwTkpTSkV5ZHkzMzMzTVh2MmJCNTQ0QUhBVERxNEpoejgrZWVmQzEzTDg4RjF6cHc1T0J3TzFxMWJoNStmSDVNbVRhSkxseTRNSGp5WW9LQ2dJckU2blU3OC9mMHIvQmxQdFhUcFVrSkNRa3F0azVPVHc3WFhYZ3VZeVlHc3JDeTJiZHRXcUU1dWJpNjllL2N1bEdEeDlQampqN3ZiTFMwdGpUdnV1QU9Bek14TTkvYXhZOGZjOVMrNjZDSSsvUEJEb09EbjhzQURENUNXbHNhSkV5Y3dESVBodzRjVEVSSEI3Tm16QVROQjRKbGNBRE14NGtwUUFOaHNObTY4OFViQVRGSzR5Z1lPSE1qTW1UUGQ5V0pqWTkwL1E1dk54b0FCQTBwdG84cXdjK2RPMSthT0tyK1o5M21PZ1ZrQzFBSSs5Q2liZmZMN3E4Q2hzeFdVaUVoVlV0SkFSRVRFKzdZQy9QVFRUNmQxOHBJbFN3Q3pwNEZyKzdycnJpdFVwM2J0MnRoc050NTg4MDFXcmx6SitQSGphZDI2TldCMjBaODVjeWIzMzM4L2h3NGQ0cW1ubmlJcks0c3RXN2FVYTZVQzEvaDdIeDhmN3I3N2J1Yk9uY3ZjdVhNWk5Xb1VJMGVPTFBRVzMyNjNuM0hTNEkwMzNpQW9LSWgrL2ZxVldpODRPTmpkczZJa1FVRkI3c2tnZlh4OFdMdDJMZTNhdFdQcjFxMjgvZmJiaElXRnNXelpNZ0FpSWlKWXRHZ1JZUFkwY0cyN0h1SUI5dTdkeTExMzNRV1k4eVdBbVJSWXVuUXBBRTg5OVJUUjBkRU1HVExrTkQ2NWFmbnk1WURaMDhDMTdkSzZkV3RXclZybC9qeG5nNnZIQmViU2hlZVQxU2UvWE1LQit6Q1RyYTk0bFBzRG1tVlRSTTVaU2hxSWlFaHgxTVBnN05vQzVHelpzaVVrTnplWDRPRGdZaXZ0M0xtVFNaTW1rWjJkVGI5Ky9VcWQvOERscFpkZVlzMmFOZVRrNUxCKy9YcFNVbEtZUDM4K1E0Y081YmJiYm5QWHk4ek1aT3JVcVh6MjJXZjQrUGd3Y09CQTdIYTcrKzEyY2NhUEg4L2d3WU1MUFRSMzdOaVI2ZE9uczNQblR0NTk5MTJPSERuQzg4OC83ejVlR1VtRFBuMzZBQlI2RTE5ZXB5WlRWcTFhUlhoNE9PbnA2WVNGaFRGNThtUm16NTdOd0lFREdUaHdZS0g2cWFtcDd0NERtWm1aN20xWFR3TWZIeCs2ZCsvdUhuN3c0SU1QRnJuL3liSC9SWGkyWVhGbGhsRjBCWjFUTm9zQUFDQUFTVVJCVkZURE1QajY2Ni9wMmJNblRxZXp4Q1RLcDU5K1N0MjZkWXM5ZHFhc1Zxc3JhWkFIckNxamVrMlhDYlRIWEhYaDhNbXlCcGlUUTc0UFBPT2x1RVJFUkVSRXBBYjRHakNXTDE5dWxLVm56NTZGdGdjTkdtUU1HalRJNk5LbGkzdTdhOWV1aGM3eDNMZmI3VWJuenAwTnd6QU1wOU5wZlAzMTE4YTExMTVyZlBycHAyWGUrOFNKRTBaMGRMUngvLzMzR3drSkNXWFd6OHZMTS9idDIyZTgrKzY3UmxwYW1uSEZGVmNZeDQ0ZEsvTzh5bWExV28wcnI3elN2ZTl3T054dE1tclVLR1AzN3QzRzU1OS9iano0NElPRnp2TnM2Mm5UcHJtMysvVHA0OTZlUG4yNllSaUdNVzdjT09QMjIyOHY4blhiYmJjWmhtRVkyZG5aeHVqUm93M0RNTnhsaG1FWVBYcjBLQkt2NitmakdYL1BuajJObkp3YzQ5TlBQelhHalJ0bmRPN2MyUmcvZnJ5Um1abHBkTzNhMVRoeTVJaHg5OTEzdTg5SlRVMDFldlhxWlRnY2puSzJVc1Z0M0xqUndCek9WUHo0RHJrVHMzMDh1NFNFQUFIZUNVZEVwT0xVMDBCRVJLUjZXQTdjK3VXWFgxWm9IUHJJa1NQZGI3U3Z1ZVlhdnZubUd3RGVlKys5TXMvZHVIR2plMDZDTjk5OGt4NDllcFJhMzI2M00yVElFTzY1NXg0bVRweFlhdmYzdUxnNFZxOWV6ZmZmZjA5S1NncTllL2NtSUNBQWg4TkJRTUNaUFM5NTluN0l6TXgwcjBZQTVreitydFVrQUdyVnFzWFNwVXZKenM2bVZxMWE3dks4dkR4M2o0N216WnV6YTljdTVzMmJ4N1JwMDRxOXAyczRnV3Z1ZzR5TWpFSkREQTRlUE1qMDZkTlp2SGd4STBhTVlNaVFJZTRoQ2E1NnYvLytPNDBhTlRxano1NlRrOE9LRlN1NDRZWWIyTHAxSysrODg0NzdXT1BHamNuSnlTRXBLWWtHRFJxd2F0VXFldmJzV2FYREZGYXNXT0hhWEZObE56bTMvUWZZU2VHL3VSOEcvZytZQUN6eVJsQWlJaFdocElHSWlCUkhFeUdlZmQ4Q2ptKy8vZGJYNFhDVWF5NEJLTDRMZkdubG5tSmlZbmo0NFlmcDNyMDdZRDdvQndjSDgrT1BQNWI0OEp5VmxjV2NPWE9ZTTJkT29mSjE2OWF4Yjk4K2Z2amhCOWFzV2NQUm8wZnAxYXNYNDhlUHAwZVBIdmo2K3BLYm13dFE3QVNKRmVFYVE1K1RrMFB2M3IzZCt6YWJqU3V2dk5KempMM2JzV1BIcUZldm5udi8rUEhqN2lSQ3AwNmRlUGZkZCtuWHJ4OGRPblFnUHorLzBCQUtxOVhLaEFrVHVPNjY2N0JhclR6NTVKTWtKeWZUcGswYlhudnROZmREZVY1ZUhsOTg4UVVqUm96ZzZOR2pEQjgrbklZTkd6Sml4QWhzTmh1elo4L213SUVEckZtemhoRWpSaFNLcjd6REV5SWpJMW00Y0NGQWtaOEJ3SUFCQTFpNGNDSGp4bzFqNGNLRnZQbm1tK1ZvMGRQamNEajQrT09QQVp6QXgxVjJvM1BmcmxQMmUyRXU0WmpxVVJZQnBKMjFpRVJFS2tCSkF4RVJrZW9oQVZpVm5KemNkL1hxMWR4ODg4MmxWblk2blNRbEpURm16QmgzV1Y1ZVhxRng3UTg5OUZDaDFSaWNUaWQvL1BHSGU3bkRVeWNKZEUycTkvREREeGVhNzhERjlWQmUzRW9ESDN6d0FmUG16ZVBxcTY5bTdOaXg5T3paczBpUGdveU1EUHo5L1V2dGFlQndPSWlKaWFGdjM3NWxKaGRXckZqQjVaZGZYbXFkdDk1Nmk5R2pSeE1iRzB1clZxMncyV3dFQkFTd2MrZE85MXYvb0tBZ2JEWWI0OGFOQXlBNk9wcWJicnFKSGoxNjRIQTRlUGpoaDJuUW9BSGR1M2ZuaVNlZVlPVElrZXpldlpzZVBYcnc0b3N2OHNJTEwrRHI2OHZldlh1Smo0OW4yN1p0Tkc3Y21DVkxsbUMzMjltd1lRT2pSNCttVFpzMnZQTEtLeno3N0xOMDdkb1Z3ekRjeTBhZU9xRmhseTVkQ3BWNXJwNVFtdHR2djUxaHc0YXhmLzkrTHIvOGN0cTNiMS9tT2FkcjY5YXRIRDU4R013NU9RNVcyWTFxbnY1QU44eDJBM09peEcxQUxEQWNKUTlFcEpwUjBrQkVSSXFqSGdiZThUSFFkODZjT2NVbURmNzQ0dysrK2VZYmJEWWJZOGFNNGFLTExpbzBHZUExMTF4VDdPU0F1Ym01R0liQlhYZmR4UTAzM0VDSERoM3c4ZkVwMUxYZjRYRHc2NisvY3Z2dHQ1OVc0RU9IRG1Ya3lKR0VoWVc1eSt4Mk83Nit2bGdzRmh3T0I1OS8vbm1aRDdGLy9mVVhjK2JNWWZEZ3dTWFdjVHFkeE1URU1IUG16RUxMRGZyNCtHQ3hXRGgrL0RpMWE5Zkc2WFN5YWRNbXhvNGR5NVl0VzdqMDBrdDU5dGxuMmJCaEEwRkJRYno4OHN2RXhjVXhjK1pNT25Ub3dQcjE2N25sbGx0SVRFd2tQRHljK1BoNGNuTnppWXlNWk15WU1keDMzMzMwN3QyYmE2NjVCb0RCZ3djVEd4dkxtREZqZVBycHAxbTVjaVZqeDQ1bDZ0U3A1T2Jtc24vL2ZtSmpZL251dSs5NDdMSEgzTU0vWnMrZXpjY2ZmMHh1Ymk0aElTSHVZUXlsOGZmM1ovSGl4V1hXQ3c0T3BuMzc5cXhkdTViWFgzKzl6UHBuNHFPUFBuSnRmbDVhUFNuV0ZvL3Q5a0Fkb0NrRkNRTWZ3QmV0dWlBaTFZQ1NCaUlpSXRYSE1pQTlKaWFtYmtKQ1FwSHg3eEVSRWR4MDAwMDgrdWlqQkFjSDg5SkxMeFhxd3A2WGwxZWttL3Z5NWN2NSsrKy9hZHk0TVk4Ly9yaDdlY1JCZ3diUnQyOWY5ekFJaThWQ3AwNmQ2Tm16WjVHZzB0TFNDQXNMSXlFaG9jUzMvOFhOenYvZi8vNlhGMTk4MGIyc1lVUkVCRysvL1hhcERmRGJiNy9ScTFldkVvK25wcVp5NzczM0VoWVd4b3daTXdvbElmejgvT2pYcng4REJnekEzOThmdTkzdUhocXhkdTFheG8wYng5Q2hRN0hiN2ZqNStaR1FrTUQ5OTkvUGhBa1Q2TkNoQStQR2phTjU4K2JFeHNiU3NtVkxUcHc0d1lnUkk3anp6anNaTVdJRW8wYU5ZdXpZc1lYaWVmenh4MW13WUFHVEprMGlLaXFLS1ZPbU1IcjBhQll2WGt4MGREUkpTVW5ZYkRaMjd0eUp3K0VvOUJVWUdNaGRkOTFWcm5rT0xCWUxEUnMyQk14aEdYbDVlZmo1RmY0ekxpa3BpUmRmZkJFL1B6OWVlZVVWWG4vOWRYYnMyTUY5OTkxWHJwVTJLaUlsSllVUFAvd1E0RGd3dDFJdmZ2NzVEV2dHdFBVbzZ3dk1CaVlDbjNraktCRVJFUkVScVo0bUE4YkVpUk1yZFpaN204MTIydWNPR1RMRXVPS0tLNHhycnJuR21EVnJWcm5QeTh2TE0rTGk0b3g5Ky9ZWjhmSHg1WnJGZitMRWljWXZ2L3hTYXAzWTJOaHl4MkFZaHZIcnI3OGFyNzc2YXBIeUhUdDJHQXNYTG5UdnIxMjcxdWpidDYveDBrc3ZGYWw3OE9EQlF2dWVxeDhZaHJtNlFXWm1ab1hpS3MzTW1UTkxQTmF2WHoramE5ZXVoVDdUb0VHRGpCZGZmTkdJaVlreG5FNm5ZUmlHa1pTVVpEejk5TlBHdkhuektpMHVsN2ZmZnR1MWFzTDdYdjczVWxNdHdHemYvL01vVXc4d0VmRUsvY2RIUkVTS280a1F2YWNac0w5dTNicCsrL2Z2TDdRU2dKeStpa3d1S2FVN2NlSUVGMTU0SWNuSnlYYk1ydlY3dlIxVERXUUJiZ1crQjNKT2xpMEY0b0ZYZ0JRdnhTVWk1NkdxVzROSFJFUkVUc2NoWUhaNmVqb3Z2ZlNTdDJPcE1aUXdxRHl6WnMwaU9Ua1o0RXVVTUtncUJ2QTFCUW1EbHBoSmhQdlFQQWNpY3BicERaS0lpRWoxMHdqWUZ4SVNFdkwzMzMvVHRHbFRiOGNqQWtCeWNqS3RXN2NtS3lzckQyaUhWazA0bTlvQjNUR0hMb0NaU0hnV2lBYjJlU2ttRVRrUHFLZUJpSWhJOVpNQXZKNlRrOFBZc1dNeERLUE1FMFNxbW1FWVBQcm9vMlJsWlFITVF3bURzKzFQQ2hJR0FFOENZNEFYdkJLTmlKdzMxRmRQUkVTa2V0b0szQjRiR3h2Wm9rVUxMcnZzTW0vSEkrZTVtSmdZbm5ubUdUREgxZCtHdXNsNzJ5NmdMbWJTSU9OazJjMkFGWE5WQ3hHUlNxSGhDU0lpVWh4TmhGZzlYQWxzREE4UDk5bThlVE50MjdZdDh3U1JxaEFmSDAvbnpwMUpUVTExQWdPQTc3d2RreFJSRDdQM2h3OXdJWERFcTlHSVNJMmg0UWtpSWlMVjF5Ymd0Y3pNVEc2OTlWYU9IOWZMUXpuN3NyT3p1ZTIyMjBoTlRRVnppVVVsREtxblFPQy93UDhvU0JnRVlTWVRSRVJFUkVTa2h2SUJZZ0NqVDU4K1JrNU9qaUZ5dHVUbDVSbERodzQxTUhzZnJVTkRXODhGbmoramg0QVR3Rmd2eFNJaU5ZQjZHb2lJaUZSdlR1Qk80UGZWcTFjemNPQkFzck96dlIyVG5BZHljM01aT1hJa1gzNzVKY0IrWUREZzhHNVVVZzZlUDZNZVFDaVE3S1ZZUkVSRVJFVGtMS21QT2ZHWjBhTkhEeU0rUHQ3Ykw2R2xCa3RNVERUNjlPbmo2bUd3RDlDNm4rZXVqaDdiZnNBeTRIWTBaNDJJbEpQK1l5RWlOWnBoR0JZZ0FIT3Nwei9xWVZVdTlldlhUd1pJVGs2dTcrMVl6akZPekJubHJZRE5ZckZVOWxxSmtjQXE0UExJeUVnKytlUVQrdmJ0VzhtM2tQUGRoZzBiR0Q1OE9JbUppUUIvQTljRGlWNE5TaXJMWU9BcklBNjRDSzJBSVNMbDRPZnRBRVJFcXBnLzVpUlFUVTkrRC9CdU9PZUduajE3dWplOUdjYzV5QVljQXc1amRnZTJWZkwxVTRHcmdkbXBxYWwzOSt2WGo5dHZ2NTNvNkdoYXQyNWR5YmVTODgyaFE0ZDQ3cm5uK09pamoxeEZYd0wzQWxsZUMwb3EyekxnZnN3bEdsMEpnemFZQ2M5OTNncEtSS28zOVRRUWtSck5NSXhhUUFmTVdlaEZ6cFlyZ2Q4dEZzdUpLcnpIdmNBVUlOTGYzNTk3N3JtSGUrNjVoNnV1dWdvZkgzV29rZkl4RElPdFc3ZnkwVWNmTVcvZVBLeFdLMEFtOEJ6d3JuZWprN1BBQXF3SHVnTzNBZDk2Tnh3UnFZNlVOQkNSR3Mwd2pFamdLc3kzS3lKbnl5RGdKNHZGa2xyRjk2a0R2SXo1NWpBUW9FV0xGdlR0MjVlcnJycUtqaDA3MHJoeFkyclhyazFnWUNBV2kvNjNmNzR5REFPYnpjYng0OGRKU0VoZzkrN2RiTnEwaWUrLy81NDllL2E0cXVVREh3RlBBU2xlQzFiT3BsQmdGdEFIczhlQmE1WlZYelRwcFlpY3BMOGVSS1JHTXd5akhtWVgreSs4SFl1Y1YyNEgxbGtzbG1ObjZYNk5nUWVBVVlER0tVaEZ4UUdmQWJPQmc5NE5SYndrbElLRVFRZmdHK0F4ek9WZVJlUThwLzZMSWlMbktvY0RXclNBZGVzS2wrL1lBZGRjVS9YM3o4K0g1NStIMUJKZXBsdXRjT2dRL1Bnai9QcXJXYlp2WDhGWGJHelZ4M2orT0FvOEQxd0lkQU5leFB5ai8zZk1lUkNzbUxQZ3kvbkx3SnhqSXczNEEvTmg4QlhNT1RKYUFFK2loTUg1ekhNZDEzOWlKaDgxeTZxSUFKb0lVVVRrM1BYQkIzRDBLRXlZVUZEV3FaUDVzTDV2SDF4MldVSDVvRUh3MGt1bmR4OGZIMmpjR0xLelllQkFXTGpRTEo4eUJkNTZDeXdXbUR5NThEbU5Ha0ZRRUVSRVFGUVVkT2hneHRPMkxWeDVwVmxueXhhd1ZmWThnUUpzUGZrbEluSTZIc1ZNTEMzMktPc1BiRUhEVmtSRVJLU21NUXlqbm1FWVE3MjMybmtWMmJmUE1EcDBLUGllbkd5V3IxeHBHSjA3RzhaMzN4bkdwRW1WYzYvd2NQUDdBdzhZeG93WjV2YjY5WWJScElsaC9QR0hZYlJxWlJoTGxoUi9qcWU4UE1Pb1U2ZGdQelMwY3VLcm5vWVo1dEFZRVpGejNVVVVyQXdUN3VWWVJNUUxORHhCUk9SY05IbXkrWmEvZFdzWU9oVFdyREhMVzdTQTZkT2hkMi9Zc3dmczlzcTVuOU1KSzFiQWlCR3dhUlBjY1FkODhRVzBhd2NyVjhMLy9SOU1uUXBHS1QzZ04yMkNsaTBMbDVrenRZdUlTUFhsQURZQXl6RlgxaEFSRVJHcE9ZeWEydFBBYWpXTWE2NHhqTmF0QzM5QjBmMHpGUjV1R0d2WEdzYkFnV2FQZ21iTkRHUFRwc0oxamg0MWpONjlEZU82Nnd6RDRURFBhZHUyNE92OTl3MmpSUXZEZU8rOWduTkdqRENNV3JVTW8zbnpNNCt4K2xGUEF4R3BhUUk4dHAvRVhKSXp3a3V4aU1oWnBOVVRSS1JHTTg2bjFSUHNkdkQzTC95MjM4K3ZvTGRCZXJvNUwwRkZORzBLZGVyQUgzOUF6NTd3K2VmUW9BRzBhZ1Y1ZVFYMWdvTE0vWVFFY3o2RE9uVWdJNlBnK0taTjhNTVA4UFRUaGEvdmRKcHpKdFE4WjN2MUJCR1JzeVVjT0F5RVlDN1YrSU4zd3hHUnFxYUpFRVZFemxXREI4TzJiUkFZV0xqOHdnc0x0aDBleTJ3LzloaDg5RkhGN3VGS1FEUnVER1BHd0ZkZmxUNmhZcU5HQmRzWFgxeXdIUk1ENzd3RDA2WVZKQWtNdzB3dS9QMTN4V0tTYzE1WVdOZ2xXVmxadTcwZFJ5V3JCUVJoanZzV3Fja3lNVmRwR1VwQndpQVFhQXZzOUZaUUlsSjFsRFFRRVRsWEpTZkRuMzlDV0ppNTcrcHBzRzlmUVozLy9hOWdlOEVDOCt0MFhYKzltVEJ3T01EWHQrejZmLzFWZUgvUkluajExWUw1RjRZTWdaQ1EwNDlIemtVQkYxeHd3ZnRSVVZIM0hEaHc0TTcwOVBSRlFGU0hEaDAybHVmazMzLy8vV0tBeG8wYlQ3WllMS0duSHMvTnpkMGNHQmg0YVduWFNFaEltRWJKTThCSHRXN2QrcU1USjA3OEx6azUrWDBnc0ZXclZuTlNVMU1YWldabWx0WmJLYUJ0MjdiZmhZYUdYcFdSa2ZIbC92MzdoNVhuODRpY3cvN0VYTExUNVdIZ1RlRHBrOTlGcEFaUjBrQkU1RndWRUZDd3JLTGREbkZ4NXJablR3T0EyRmpJeVlIZzROTy8xNTkvd3ViTjVrTitVaEpFUnBidlBJY0REaDB5aHk3MDZnVlBQR0VtTWpJeTRLZWY0TGZmVGo4bU9SZlpBZ0lDR2dDV1pzMmF2WnVlbnI0SzhBc01ER3hia1l0RVJVVTk3T2ZuVitTWE1EVTFkVjVrWk9UL0srM2MxTlRVVDJ3MlcxNnpaczJpblU2bjdjaVJJNCs3anRXclYyOWtlSGg0LzVDUWtNN0p5Y252MUs5Zi81OTE2dFFaRWg0ZVBuRHYzcjNKV1ZsWjY0dTVwRy9MbGkwL0RnME52UW9nTkRTMFI0Y09IZjRxcHA2Yksva2hVb00wd0p3d1VmOVJGNm1CbERRUUVUbFhyVjFyZnMvTmhlSERvV05IV0w2OGNFOERtdzFDUTg4c1lRRHd3Z3VRbUFodnZ3MC8vZ2lkTzVkYzk3SEh6TGtUV3JhRXpFeHpYb1JSbytESkoySHVYTGp0TmpPWkVCTmp6bzhnNTVWRGh3NU5hTisrZlI4L1A3L0k1czJidnhFWEYvZU02OWoyN2RzdFFVRkJMZHEzYjMvQXRRODA3Tnk1YzBKeDF6cDVuUER3OEdHdFc3ZitIT0QzMzMrL3lIVzhmZnYyZjlwc3R0aDkrL1lOZEpYWmJMYTRxS2lvZSt2VnEvY0lRSFoyOXZxTWpJeHZBSi82OWV1UEIwaE5UWDBmc0NjbkowOE5Dd3ZyV3FkT25lR2hvYUZYRlpNMENHblZxdFVuZGVyVXVjMVY0Ty92MytUTVdramtuRFFKZUFjNGVuTGZEN1BId2J2QUFXOEZKU0tWUTBrREVaRnoyVTgvd2RpeGNNVVZNR3RXd1ZBRjF3U0R1M1pWem9QNWtpVUYyMDg5QlhmZVdYTGRRWVBNNU1EbXpWQy9ma0Y1VG82WjFMQmF6ZUVOMjdkRHAwNUY1MlNRR3MxcXRlNU5UVTM5TUNnb3FFMUNRc0pibnNjdXVPQ0NCWDUrZm1HZSs3Nit2aVZtdkRwMzdseGtqVStyMWJyUDlhYmZZckg0K2Z2N043bnd3Z3VYQTlqdDlzUy8vLzc3K3BTVWxMbTFhOWZ1WDZkT25jRVhYSERCUEp2TnRqVTRPTGhQWUdEZ1JRQU5Helo4b1dIRGhpOTRYcmRKa3liUlRabzBpUVpJU2txYW1wR1I4ZEVGRjF6d1NYQndjQ2RYbmR6YzNCM3g4ZkYzWjJkbjd6cFo1QmNaR1RtcWNlUEdyL3I3K3pkMU9wMDU4Zkh4NHlyY2FDTG5ocU1lMi9jRGp3RjlnZmJlQ1VkRUtvdVNCaUlWWUx6L3ZqK0cwUnZvRGZURVlya0FpQVQ4dlJ0WnRXSEhNTkt3V0E0Qkd6Q00vMkd6Zlc4WlA5N3E3Y0Jxbk9YTFllWk0yTHNYWG44ZGhnMHJXQ1VCekdFTCsvYVpReGdtVDY2OCt5NWNhQTZER0RXcTVEcTllcG1yTnJnU0JxbXA4TzY3TUhzMmRPOXVUdDU0N0JoTW1HQW1JSVlOZy9mZkI0c1c5RGxmeE1mSC93dklPYm5iMEZVZUZSVjFqMmU5VS9lTHVjNzlBQ0VoSVYyaW9xSWVjSlY3RG5mdzhmRUpjKzM3K1BpNEV4TDc5KzhmMjdGangrNysvdjROdzhQREg2cFhyOTc5cm1OV3EvWHZVNjlsczlrT0dJWmhBM0E0SE1tQmdZSHRnb0tDMnVibTV1NktpNHU3dDM3OStoTWlJaUx1YnRPbXphL3A2ZW1MN1hiNzRicDE2OTdsNysvZkdDQXpNL1BidzRjUFAyYTFXdmVXdjZWRXpsbWZBOWNESDN1VStRQk9yMFFqSW1kRVNRT1JjakNtVHcvRTMvOSs0RmtzRnZXbkxwa2ZGa3Q5b0Q3UUJZdmxVUUlEMDR6MzMzK2Q3T3dabG4vOUs5ZmJBZFlZYVdud3dBTXdZSUQ1Z0E3bVEzZm95Ym5oZGxiaUJOYlBQbHV3ZmZYVjhPV1haakxDMDdScGhmZHZ2YlZnT3lURVRCSjg4NDJaTkFCenlNTDY5ZkRMTDVDU29vVEJlU0k0T0xpSncrR281ZHEzMld5Rnh2NVhkSGhDVUZEUUpRRCsvdjdOVGoyV241OS9aTmV1WFpkaC9xMlRXRXl2aE5TREJ3K09zTnZ0MXNhTkd6L3Y1K2ZuN2hiak9lZUE2N3c5ZS9iMFB6VmVxOVg2WjNaMjl0NkFnSUJXSjA2YytDRTBOUFRxd01EQTFoRVJFWVd5YWxsWldldlQwOU9YK3Z2N053VjhyRlpyS3VZTTlQa2xOcGJJdVMwRkdPR3g3d2VzQnY0TFRFRy8reUxuRlAyVkpsSUc0NzMzTHNIWGR3bUcwYzdic1p6akRtSzNEN2M4L1BEV3MzbFR3ekRxQVQyQjBtWStGNmxzdHdQckxCYUxsdC96MExwMTY2L0R3OFBkR2FWVGt3SW4zL0Q3QndZR3R2TFk5dzBNREx6UW96NmRPblZLS1draXhMaTR1TEdkTzNjMjh2UHpqemlkenF6QXdNQzIyN2R2dDdqS2R1M2ExZlNVMDRJN2Rlb1U1K2ZuVjg5VlVGWlBnNFNFaEJjQ0F3TTcxcWxUWjBCQVFNREZ2cjYrUVI3WE03S3lzbjUwT0J5WnRXdlg3bU94V0lvZGYzUGt5SkYvSlNVbC9ic0N6U2R5THJzQk0ybHdCR2dIWkhrM0hCR3BDUFUwRUNtRk1YdjJMY0RuR0lZR1haKzVGdmo1YlRUbXpCbGorY2MvL3VQdFlFU2sramwxRllXU1ZsWFl1WE5uVkRrdjZRc1VtZmZBSlNRa3BLdlQ2VXhMVGs2ZUVSWVdkbFh0MnJWdkx1bStBUUVCTFYzYlBqNCtkZlB6OHc4SEJ3ZGZCcENmbjM4NE96dDc0L0hqeDlla3BLUjhDN2g2Um9TRmg0ZGZGUm9hZWxWUVVOQ2x3Y0hCN1FNQ0FwbzduYzdjcEtTa09lWDhEQ0kxd2Y4d0V3ZEJGQ1FNR2dMSEtSaXFKQ0xWbEpJR0lpVXdacysrRll2bFM4dy9PcVZ5Qk9CMGZtek1udTFyZWVDQmo4dXVMaUkxU1d4czdPQ0FnSUNMTDdua2tqODlpaE5kUFFnQWlobWVVRWp6NXMwL0tHMVpSYzl6L1B6OG9od094NG1TNnRhdlgvOWZkZXZXSFpLU2tqSXJJU0hoU1ZmU3dQTWFydUVKdTNmdmJuZks4SVJRbTgwVzM3Smx5Lzg0bmM3czRPRGd5NE9EZ3k5djBLREJFNlUwZ1hIOCtQSHZZbU5qUndQWnBkUVRxWW5XZW16N0FrdUFwc0JBNEE5dkJDUWk1YU9rZ1VneGpEbHpMc1BwWEl3U0JwWFBZdkVCNWhxelpoMndQUFRRQm0rSDR4Vi8vdzM3OTBPL2Z0Nk81TnlrOXF0Umlsc0JvYVJqNmVucC84bkx5enZnR2o3ZzQrTVRlbkpWZ3R6OC9QeDR6N3F1cFE5emNuSitMZUh5QWVIaDRmMHRGa3VnWVJqNStmbjVlUlVNUGZ2NDhlTXJmSDE5Ni9qNit0WXA3MGtPaHlNUEtER1JJWEtlYUFpRUE0SEFZUy9ISWlKbDhQRjJBQ0xWalRGdlhpME00eXRLR0ljcWxTSUFYOS9GeHF4WmRjLzZuZmZ1Tldmcmo0aUFvQ0RvM2R0OEFIVnhPT0R4eDgzamRldkNwRWxnZUR5M09KMndjU004OWhqa0Z6T1BVMklpREJsaUxuMFlGV1ZPSW1pYzhrdzBkU3I4NzMvbGo3bXNlNEk1a1dCWVdQRmZGZ3ZrVmZSNXFBUTFzZjNLK2t4dzl0cjNQR1MxV3ZkWXJkYS9yVmJyM3phYjdkQ3B4L1B6ODQrNmp1Zm41eDlOU0VoNHptcTF4dVhuNXg4N2VQRGdnd0JPcC9QRWlSTW5mazVOVFowSHNILy8vc0d1K1FjQ0F3TmIxcTlmLzhIWTJOaGhjWEZ4N2g0S3RXclZ1c25YMXpjY0lEMDlmWkhuUFR0MzdteTR2bHhsbDF4eXlaK3VNcytWR2x4Mjc5N2RidnYyN1JiUFhncWVaUWtKQ2MrZGVXdUoxQmhIZ0M3QXpaaERGQUJhQURkNUt5QVJLWmw2R29pY3ltNS9CZk4vWEZLMUd1SHJPd080ODZ6ZTladHZ6Q1VCNTg0Rm13M3V1dy91dWd0KytzazhQbVVLckZnQk8zWkFWaFpjZnoyMGFRUC83K1N6UnBNbTVrTmlRZ0pFUjRQL0thdHQzbm9yWEhBQkhEcGtMalU0Y0tCNXpvTVBtc2VQSFlQRmk4M3o1czh2T0M4MUZTSlBtZGR0MXk1bzFLanNlN29rSnBvUHNhZXF6SlVKYW1MN2xmV1pYTTVHKzU1bm1qWnQra1pjWE53L3M3S3kxZ1lIQnpkcjNyejVOLzcrL28wc0ZvdnI3eFBENFhCa3hzYkczbUsxV21OZDU0V0VoSFMxV0N3K3ZyNitQZ0IrZm43MW82S2k3amx4NHNTYTlQVDByK3JWcS9lSXhXSUp5TS9QUDJvWVJuN1RwazFuNWVibTdqcDgrTEQ3WVQ4aUltSUVRRjVlM3AvWjJkazdBZ0lDM0NzbWxEVVJvdFBwVEQvMXM1d3k1S0xFTWhGeHN3TzdUMjc3QVI4QjF3TDNBL084RlpTSUZLVy9kRVE4R0hQbWRNQXdkcUYvRzJlTGdkUFp3L0xnZzF1cTdBYW5ycDdnY0lDdng2aVQxYXZocHB2TU45Qyt2dEM4T2J6OE10eDl0M244bVdmTXQ5VHIxcG43MjdlYkQ1WlhYZ201dWVhYmFaZTllODBINUxnNDg4RVg0TFBQekFmcFgzNHg5eDk2Q0M2K0dNYVBMemd2THcrQ2c0dStVWGNwN1o0dUZndWNPRkh5UTIxSjUxVlVUV3kvc2o0VG5FNzdhdldFRWdRRUJMUzc1SkpMM09PWER4NDhPQnp3YWRxMDZVdy9QNy9JbzBlUFB0bTRjZVBYQVJJVEUxOXUyTERoYzA2bk15c3hNZkhOeE1URW1VQmU1ODZkc3dHc1Z1dkJ3TURBRmxsWldUL3UyYlBubXFpb3FIODBhOVpzbHNWaThUVU13N0YvLy83K21abVpQN2RvMGVMZGlJaUl1d0VqTmpiMjVzek16Sjh1dSt5eUpCOGZuOUNqUjQ4K241aVkrTExuWEF2bG5OT2cwUEdVbEpTNWRyczlEYUJodzRhVFRpMExDd3U3S2l3czdOcWNuSnpmL3ZycnI4dXFwSEZGemwwK3dFVGdIMEJuSU1PNzRZaUlKL1UwRVBIa2RMNk1SYThOenlJTEZzc2JRSyt6ZGtmZlU2YXBTRXFDK3ZYTjhzUkVpSStISGowS2puZnRDck5tRmV4Mzdndy8vMXo4dFhOenplOCtIaU8vNnRXRDNTZGZwR3pZWUo0N2ZYckZZaTd0bnA2YW5ycVNYQldvaWUxWDJtZnlkRGJhOXp3UUdocmEyYlY5L1BqeDcrclZxL2R3YUdqb2RRQkhqeDU5UGlNalk3RXJhWEQwNk5IbmZYMTlhOVdyVisvUnhvMGJ2MVNyVnEzckVoSVNYZ1l3RE1NUkdCallBc0RmMzc5aFdGallEU2twS2NzaUlpTHVDZzRPdmpRdUx1NmV6TXpNN3dFT0hqeDRUMVpXMW8rUmtaSDNaR1ptcm91SWlMakx4OGNuRklvT1RRRG8wS0ZEa2VSQW16WnRWcmg2R21SbFpmMFVGeGMzeHZONFltTGkyNjZrZ2l0cDRGbldxRkdqWjhQQ3dxNDk0d1lVcVptY3dPdkEyNER0WkZrTDRHNGdHaWhoYko2SW5BMUtHb2ljWk15WjB3YkR1TTNiY1p4M0xKYnJqZmZldTl6eTRJTWxUVlpXZGZMejRkLy9obi8rMDl4UE9MbEtXdjM2QlhXaW9pQWpvK2piNk9LMGIyKythWC9tR1hqbkhjakpNYnZEVzYxZ3Q1dHYwVC81eE93ZTM2UkowZk05SDBxN2RZT2xTOHYzT1p6T2d2aURnNHNlcjZvOFdFMXB2OUkrRTNpdmZXdW8zTnpjamZuNStVZVNrcEplVFU1T25udkJCUmQ4RUJvYTJ2UG8wYU5QSmlZbXZoa1VGTlRDcy82aFE0Y2V5OHJLMnRhc1diT3BSNDRjbVJnVkZmVVBnR1BIanMzSXo4OVBiTlNvMGZPQmdZR3QyN1Jwczhiak5LTmx5NVpmV0FxU3dKYVRYMFJFUk54bHM5a08yR3kyQTNhN1BjVnF0ZTQ3TmNheWxseTAyV3hGSm03VDhBU1JTbUh6MlA0UTg2VkNIZUJmM2dsSFJFQkpBNUVDVHVjLzljZS9sMWdzandOM25mWDdQdlNRK1NENzlOUG12c05oZnZkODArM2pZejRVbHVkM3c4OFBZbUxNQjg3NjlhRlZLM05zL01hTjVyRUdEY3d2Z01NZXp4eXU3dldIVDNNQ2FhdlYvQnlWTWZ5Z0ltcEsrNVgybWNCNzdWdEQ1ZVhseGUzYXRhc05KOWRtajQrUEg1T1Nrakl6SnlkbmEwbm5wS2VuZjVLZW52NEZrSmVVbERRbFBEeDgwSWtUSjc3TnpNeGNsWlNVTkw5aHc0YjNoSWFHWHVmdjc5L1ExOWMzREFpd21DdTFXRTRtRHR5L2dEazVPZi9MeThzN3VIdjM3azYxYXRYcVZOejlpbHZxc1N5ZWN4NFV4OWZYTjlMUHp5K3FvdGNWT1k4OWo5bjc0Q1Z2QnlKeXZsUFNRQVF3WG53eEFJdmxIbS9IY2Q2eVdBWWEwNmNIV3NhUHQ1NjFlejcrT0t4ZnBKakxJd0FBSUFCSlJFRlViM1o1RHp5NVVFYmRrNHM1cEtWQjdkcm1kbXFxK2JiY3A1eUx6WFRzV0hnQ3ZibHpvVzJSbDVhVkt5WEZmR0N2VjY5ODlVODNPZVk1cHI4bXRaOUxjWjhKS3Q2K1VoNDVIdHRPejRSQlhsNWUzUGJ0MjJzVmMwNGVnTlZxM2Jkbno1NWVWcXQxejhueXBNVEV4RGVCTnlzWVE5YUpFeWZjdjJ3Mm0rM2dYMy85ZFVVRnI4R2VQWHQ2QVdSbFpXMmg4T2NxSkNnb3FMbWZuMTlMcDlPWlZkRjdpSnluTmdMWGVPeTNBTjRCSGdHS3JMUWlJbFZIU1FNUmdQcjFld0tSWmRhVHFoSk9RTUJnWVBGWnVkdlRUNXN6L0s5ZFc3Z3JmWXNXVUtlT09lbGVpLy9QM24ySFIxRjFEeHovenU1bVUwa0NCQWc5OUtwQ1FGQjRVVVFFd1lZVXBVbVRJazNhNjB0UkJPeEtFUUZwS29vb0lrMVFpcUkvVVZBVVVWQTZCR2toQkVJU1VqZkpabmZuOThkbU45bjBQb0djei9Qa1lYZktuVE4zazVBNWMrZmNJUHV5UTRlZ2ZmdkNIMnZUSm5qc01mdnI2ZE5oN1ZyNzY4REFyTnRtdCt6YXRieVBjZnEwZlphQ3ZYdXpYNTg1U1pCVHdjRDh1dDM2RDNJK0p5aDQvNHFpVW9GY0w2d3p6bTVRakpKTkp0T2ZCZDBwSVNIaHAzdzFucHg4Q2JoVTBQYUZFRTV2QVk4RDhXZ3hPbEdJY2t5U0JrSUE2SFRkdFE1QjhCaWxrVFNZTzljK3hkNVBQNlVQZFhmUTYySFlNSGo5ZGVqWUVXN2VoTldyNGROUDg5LytnUVAyWi9OVjFWNzEvOFFKK0NLdHp0cmJiOXUvTW5NTXI4L3ZCVzVtMjdmRC9mY1hidCtDdWgzN0w3ZHpndEx0WHlHRUVEa1pEeVRoV3Q5QUQxaTFDVWVJOGtPU0JrSUFLTXBqV29kUTd1bDAvOGw3bzJJd2I1NzkzOHgzcFIxVDVyM3hodjJaK29ZTjdYZk41ODZGN2hseVNobnZLbWNzaXVlNGU3OTllL3IyblR2YnB4cXNYTVJCTExrZDgrSkZlM0hBSTVucVNGb3M5am9BSVNIMmY5M2NpaGFEdyszV2Y1RDdPVjI3VnJyOUs0UVFJaWRSd1BBTTcrc0FQd0JqZ0J5R2dna2hpb09NcVJUbG5ycGtTUlhjM1NPMGprTUFCa05ONWRsbnJ4Wm5rNnFxVmdIdUF6WVhaN3ZGeW5HbnZEQ1BEVHo1cFAwQ2ZmNTgxK1VUSnNDcVZmWTJSNDkybmZid2RsT1Uvc3RMNGZ1M0gvQ3pvaWczaWorbzI0STdZS0VFN2hCV3IxNzlKWUNvcUtpdFpyUDVaSEczbng4VksxWWM0Tzd1M3RCbXN5VkZSRVFzMENJR0ljcUIrY0IvZ2ErQkp6U09SWWpibWlRTlJMbW5ybGpSQlozdS8vTGVVcFE0VmUyblBQZGNzVjdjMy9aSmc0Z0kreDE5bzlGMXVjMldYdlUvODdyYlRVa21EUXJmdjVJMHlFR0ZDaFgrVTd0MjdRL2k0K1AzaG9hR2prdGJYQlhJcTFybVRjQ2xXS3FQajA5bmNDMUNHQndjckFKY3VIQmh3TTJiTnpjVVorejVGUlFVOUhtbFNwVUdxcXBxUFhMa1NHMGdYSXM0aExqTjZiQW5EVllETVduTDNJQlV6U0lTNGpZbGp5Y0lvZE0xMHpvRWtVWlIybEQ4Ri9jMlhPZDlMbnZjM2VGVUlhZHp6MXkwejBHbmN4MktmenNyU3YvbHBmRDltNEw5ZTA5a1lqQVlhbnQ0ZURUMThQQm9tcFNVOUhka1pPVHFPKys4ODZUQllNajFPWlJ6NTg3MWlJdUwremJqc3NhTkcrOEZPSDc4ZURPejJYdzZ2ekZVcjE3OTFhcFZxMDdNdlB6U3BVdkQ2OWV2dnpXdi9ROGZQbHpGdzhQRHAzbno1aGR5MjA1UkZIMXdjSEMybzZkT25qeFpMems1K1dKK1l4WkNaR0hEZGRhVU9zQlB3RVJncHhZQkNYRzdrcVNCRU5CWTZ3QkVHbFd0WHdLdG1vR3lmYmRYVWFCcFU2Mmp1SFdWemY2N1FWbFBWbW5rNXMyYlgzaDdlN2NPQ0FnWVp6QVkvUE83bjlWcUxkRGR3M3IxNm4xUnIxNjlMekl1dTNMbHlnc1JFUkVMZERxZHAxNnY5OHU4ajZxcU9sVlZyWXFpNk5QZU94K2Z5TFNzQklhMUNDR0thQXhRTCsxZlNSb0lVWXdrYVNDRXFqWXBsU25UR2pXQ1pzM3NSZDBNQnZ2UTV2QncrUDU3Ky9yUm8vTnVZL1hxOU5kNlBRd2VuRDZmL002ZEVCYm11bjNtTnExV2lJK0g4K2Z0aGQyczFzSWR1K1RVS1lFMlU0QXJ3TDFBRmV6UFVvczg5T3ZYYnhQQXBrMmIrbWtkeXkwbUJYdkM0QXFaaHRLTDlFY0hIR3JVcVBHMmw1ZFh1Nk5IandZQXRHN2RPbFZSRk1QcDA2ZmJta3ltdndCYXRXcGwwdWwwbmpxZHJ0aVNNR0ZoWVM5RlJVVzkzN3g1ODNPcXFxYWVQbjI2WVZKU1VnSVFkK1RJRVVQcjFxMHRpcUxvUTBKQ1dpVWtKQnczR28xTlc3WnNlUXJneUpFampyK2RLamphTzN6NHNBTG9BZ0lDUm5sNWVkMXorZkpsWjdHMmF0V3FUVFlhalkxRFEwTm5BSEdaKzBBSVVXeGV4UDRvMEdjWmxya2p2NHVGS0RKSkdnaWhLTlZML0JpdFdrRzdkdmJYY1hIMnF1d1ZLa0QxREljT3ovRElxMk41YkN5WVRObTNXYmV1UFdGZ3M5bUhTamRxbERWcDRPQm9wMElGKy9QWndjSGc1UVg3OWhYdTJDVkZVWXBZSmo5YnFkZ3Y0dUt3UCt1WTEzUFRBdGkwYVZNTzQvSkZIbXpZditkU2tPZHE4OHR4RWEwb2ltSUFzRmdzeWFRdjFLY3RLMUIvNWxIVElObmIyN3NUb0l1SmlkbWVsSlIwcGFCQkp5Y254MFZFUkx3SEtQNysvcjJxVjYvK3FxZW5aMHNBazhsMElESXk4Z012TDYvV05XclVXS0FvaXQ3ZjMvK0owTkRROFduN2tKeWNIRmZRWXdvaDhyUXN3K3M2d0svWTZ4NlUvSlRPUXR6R0pHa2dCR1F6TVhzeHUrTU8rNy9IanNGdnYyVTRjb1pEZi9OTittdkhuZjkvL29IVE9UeW0yemp0cVlyTGx5RW9DT3JYaDE5L2hkUnMvcTdPMkU2WEx2WnE4UFhycHljTkNucnNrbFBzU1FORlVWVHNGM0J5cDBFSWpaMDRjYUlSZ0Y2dnI5aTRjZU9mZFRxZFoyeHNyT01Ya0xOSWhFNm55NWl4MUFNb2lwSUs5a0tLalJvMTJwK3hYY2NvZ0l5eWV6ekI0ZkRodzBwQVFNQnpBRDQrUHZlM2FOSGlkRnA4QlhuT0pUNHBLZW52cWxXclRxbGF0ZXJ6WUg5MElUSXlja1ZrWk9SbUFKUEpkQ1FzTE96NUdqVnF6SGR6YzZ0UnYzNzlyNktpb3RaZHVuVHBlZElMdHdraFNzWlFvQll3R0VrYUNGRWtjc2ROQ1BBcDhTTTQ1bkQzOGJHUENuQzRmcjF3N1hsNVFlM2E5dGQvL21sUEZCZ01VSzllM3Z2ZUtNT1A5NnRxT2FuY0owVDVsSktTY2k0bEplVmNRRURBTXpxZHpqTXBLZW52cEtTa1kzNStmbjBBTDhkMnljbkppWTdYanBFR2lxSVUyK01KdnI2K1BieTl2ZThGY0hOenErYnU3dDdFM2QyOVNRR2JzVmFxVkdtUXA2Zm5uUUJ4Y1hGN1FrSkNXbmw2ZXJadTJiTGxrV3JWcWswQmlJaUlXSDdxMUtuV2lZbUpmd0JVcmx6NW1YcjE2cTBxcm5NUlF1VG9WV0E0OEV5R1pWNDViQ3VFeUlXTU5CQ2lOSjV4UDMvZVBqS2dYajE0NmluN1hmeXpaOU5yQ2hSVW8wYjI0bTh4TVJBZERWZXUyTnR1M05qZWJuWVV4VjVQb1VVTCsvc0x1UmI5MW9haTVHZHVRT2RRWmxsVzZzdUVLRElmSDU4dUFRRUJFd0JDUTBNbjE2NWQrMTF2YisvN0wxNjgrSFNHelJ4RDk1MS9wNlNtMm9kUnhjZkhIemg4K0xDem5vQzN0M2U5eE1URUN3QWVIaDRCVmF0V25RdHcvZnIxTjFOU1VySjdac3U5WmN1V2h4eHZ6cHc1MHpvb0tHaUR1N3Q3azlhdFcxc2dQVkhScUZHanZ6UHYzTHAxYTh1cFU2Y2FKQ2NuWHdvSkNSbmNzR0hEajY5ZHU3WWdJU0hoUndBdkw2OVdPcDNPVzFWVlo0WTRKU1hsN0prelp6b0dCZ2ErV0sxYXRXbFhyMTU5cVdDOUpvUW9wRTh5dks0RC9BSE15TFJjQ0pFSFNSb0lVUm9YUmIvOFlpOWMyS0FCK1BwQ3AwN1F1alg4K0NOY3UxYnc5cHFrM1JDN2RDbjkzM3Ixb0VZTisyaUdoQVRYN2UrN3ovNEY5cm5zejU2MVA4b2dSTzZPYXgyQXVMMjR1N3MzcWwrLy9rYlNmdS9XcmwxN2lhZW41NTBSRVJGTGtwS1NRZ0ZzTnBzSmNOUTBjUDZka3FFUW9nMUlBUEQxOVgyNGZ2MzZXNktqbzlkZnZueDVyS3FxaG9DQWdLRUFVVkZSaTFOU1VoeS9EQ3Y2K1BpMFNraEkyQXNrWkp3VklTTkhzaUNuOXhtV09mN2ZpUFR5OG1xWGRrNk9PTDBCYXRTb01TOHdNSEJteG4yUEhqMGFjTzNhdGFWQWRPNDlKWVFvQVU5amZ5UzFMNUkwRUtKQTVQRUVJZEwvT0MwNUZndjgzLy9CMXExdzdwejl3dDNIQjNyMHlHdXU5NnlxVnJVWE00VDBwTUhseS9ZMkliM1dRVWF4c2ZaUkNRQm1zejBHaTZWdzUxS1NWRFUvdzQ4VnNpWjZaRm5KTExzRElZcVBYK1BHalg4MkdBek8yaVdlbnA1M3FxcWFHaGtadWRqVDA3TVpnTmxzempnTXlzM3h3bEhUd0tGU3BVclBObWpRWUx0T3AvUHk4UEJvQm5obmQxQ2owZGkwZWZQbXZ6WnExR2hQeFlvVkJ3SkVSMGQvYWJWYTR6TnZlL2p3WWVYa3laTkJHZDdYT0h6NHNITDgrUEZtR2JkSlRrNis2QWpMWURCVXp2amwyRTZuMDNubnNFNFNCa0pvWXo0d0lPM0xRVzZnQ3BFUGtqUVFBaEx6M3FTWVJFYmFSeGZzM20xLzcrWUdOV3NXckkyTVNZSEhIN2NYTGh3eUJPZTBrWTBhWmQzbm4zOWc0MFlJQ2JIUHVQRFFRL1lSRDJXTm9wUjhBa2NJb1pVNFFKZWFtbnJWc1NBMk52WnJSVkhjYXRXcXRkTFB6NjhMZ09QWi96VE9wRUZTVXBJamFlQld0MjdkZFVGQlFSOHFpbUtNalkzZGRmYnMyWWVBMkl3SHM5bHN4c0RBd0JlYU4yLytsNGVIUnpORlVReHB5UVZpWTJPWHg4WEY3YzR1U0hkMzk4WUFxcXFtQWhGNW5KUGw4T0hEaXVQcjBxVkxReHdyVHAwNlZUZHp3aUdOdjd1N2U0TTgyaFZDbEl3TmdDTmhXQWM0Q1R5Z1hUaEMzQm9rYVNBRUZMSWFZUUVFQjZjWFF3Ukl6SkNueUc2Mmc1em85ZmFaRDhEK0NFSjRlUHBYZE5yTkt6OC8xMWtaTXZyMVYvczBpbTV1Nlk4cmxDMXlCMDZJMjVjYUd4dTc3Zno1OHowZEMvNzk5OS9uYnR5NDhXNVlXTmhjUHorL0p3QmlZMk4zWk5nblk4MlpwTFIvVXgyUEYwUkVSTHp6NzcvL1BwNWhuVlBqeG8yL3ExR2p4anM2bmM3TGFyWGV2SGp4NHRQaDRlR3pBVXdtMDFYUzYzYTQ4UEh4ZVFEc1JSdUJnaFNlY2E5V3JkcU10SDFEa3BLU0x1ZlFmcXNXTFZxY0N3b0tXbCtBdG9VUXhXOGkwQWlZb25VZ1FwUjFNaVJIQ0FpbnBJZGh0MjFycjJIZ3VMQ3ZuRFpLTlRZV3dyS3IwNVdEb0NBd3B0VUsvUGxuMTMzZDNlR1paK3l6TXpSdW5QM01ER2F6UFhIdzBFUDIrZ2U1RlU3VVJxVFdBUWdoU3M3bHk1Zkg0M29ocm9hR2hrNnRVYVBHUEoxTzUyT3hXS0ppWW1KMk9sWjZlM3RYeWJCdFVvWjJ4c1hFeEd5TWk0dmJCZURoNFZIWDI5djdBWDkvLzM2T2JmUjZ2VDlBVEV6TWh2RHc4UDhtSlNWbCs4czJLQ2pvSzZQUldNT3htNk9OeE1URUF3VTROZDhHRFJxczkvRHdhQTRRRVJHeEpLY04zZHpjcWdQb2REcTNuTFlSUXBTSzZjQU5ZS1hXZ1FoUjFrblNRQWdJQWJxVjZCRk9uN1pmcER1U0JZbUo5am9FaHc4WHJMYUFvd0JpUWdKY3ZlcTZMaVVsdlNCaWd3WndJSWUvZHk5Y2dJc1g3UW1JZSs2eHg1RmNScDRLVUpSUXJVTVFRcFNvTEhmdXZieTgyanJ1ME4rNGNlUGRTcFVxOWRMcjlWVlVWYlZVcWxScEFJRE5aa3NDSERWUHFnWUdCZzR6R28yMXFsYXRPc25UMC9NT3g0VzRnNnFxMXRqWTJHM1hybDE3eTJReS9abGJRTzd1N2tHTzF3RUJBU1BjM2QwYkFzVEZ4VzNQeC9sNEJRUUVEQXdNREh6WmFEVFdCa2hNVFB6NXhvMGJ6b3NRUlZFeWptaW80dVBqY3pkQWNuTHlxWHkwTDRRb09UYmduUXp2NndKZkFNOEM4dk1wUkFhU05CQkNWYzg0NndHVWxIMzdDcmI5NnRYWkw5KzFLL2Y5dnY4K2YrM3MyVlB3WTVjR1ZTMkQ4MEFLSVVxS3Q3ZDNsZnIxNis5UUZNV1lrcElTRWg0ZXZyQkdqUnB6QXdNRHAyZmNMajQrZm0rR3QxR1ZLMWNlNmU3dW5ybUFpeTBoSWVHUHVMaTRyWEZ4Y1orblBZS1Fwek5uenJST1RFejgyOGZIcDJYRGhnMFBBcVNrcEp5L2VmTm1Icjl3TVRScjF1eDNUMDlQNTBpMStQajRIMEpDUXZvQXpteHdTa3BLaEtxcVZrVlI5TUhCd2M0YUNYRnhjWHNSUXBRbHJ3RDNBcThCZlRTT1JZZ3lSWklHUXNCcHJRTVFhUlRsc05ZaENDRktUMkppNG8yclY2KytVTE5tellVWEwxN3NDeVNiVEtZL0FLeFdhN0txcW5HSmlZbC9YcjE2OWJrTXUxbkR3OFBmcWw2OStvems1T1N6eWNuSi95UW1KaDZNaVluNWhRTFVSWW1JaVBnd1BqNytwOFRFeEZDQWhJU0VzOUhSMFo4RkJBU01EZ3NMbTBMZTlRd3NseTVkR3RHa1NaTURGb3ZsUm5oNCtLdVJrWkdyeUZvcjRXWm9hT2lFS2xXcWpOSHBkSjQybTgwY0d4djdWZHIwajBLSXNtTXNFQVBNMWpvUUljcWFrcCtmWG9neVR2M2dnMnJZYk5lMGprTUFVRmNaTXliYjRtRkNpTnVIcDZmblBRQkpTVWwvQWFtQUYyRFNOS2cwRlNwVStFOThmUHd2bVJaN2VIbDV0UVRJL0xpRGo0OVB5NFNFaE5Oa0dGMGdoTGd0MUFFV0FjOGhOWmRFT1NkSkF5RUFkZFdxZjRINldzZFJ6b1VwWThiVTBqb0lJWVFRUWdoZ08vQTQ4Qm53ak1heENLRXBtWEpSQ0FCVi9VYnJFTW85VmMxOFowOElJWVFRUWl0amdTK0I4Vm9ISW9UV3BLYUJFSGJmQXBPMERxSmMwK2wyNXIyUkVFSUlJY29DVlZVVndBaTRBMjdjZmpjalU0R0oyTSt2eXJScDAycDgvLzMzM1k4ZVBmcXh4bkdWVnpic24wa0tZTTQwTTQwb1laSTBFQUxBYk42THUzc3M0S2QxS09WVUF2NyttN1VPUWdnaGhCRDU1Z1pVQVdxbC9XdlVOcHlTazVTVXBJK09qbjZ6Y2VQRzlWOS8vZlhtTDc3NG9veFFMWDFtNEFad0JZZ2dmUnBlVVFxa3BvRVFhZFNWSzVlaEtESUVUUnVibERGam50STZDQ0dFRUVMa2o2cXFGWUFXd0c5YXh5TEtsWHVCRTRxaXhHc2RTSGx5dXcwakVxTHdWSFdsMWlHVVd6cmRJcTFERUVJSUlVU0JHTEdQTUJDaU5OM1dvMXJLS2trYUNKRkdHVHYyT0tyNnJkWnhsRU8vS2FORy9hNTFFRUlJSVlRb0VCMXk4U1pLbnp0eURWdnFwTU9GeUVoUlhnU2tzRXJwVWJIWlpta2RoQkJDQ0NHRWs4MkdhZEFUV0k4ZWRsMzg3MW1TSjQwdStlTmJMSmcvV1kwYUY1djkrbFF6Nm8zcldJLy9nKzNjR1h0c1lWZlN2NjVlS2ZrWVJia2loUkNGeUVBWk0rYXd1bkxsR2hUbFdhMWpLU2UySzJQSC9xUjFFRUlJSVlRUURwWmQyMUdqSWpHL24vNzBwSzUrUXpDbllyc2FTdEtZd2M3bCtudnZ3emgwRk9yTjZIeTFyVlNvQUc3MkFScUpEOTJEVWprQWtwUFIzL01mM0dmTUJTQjEwK2VrYmx3SENoaUh1aVlwVEUvMUJLTVJwWUl2aXA4L3VycjFNVFpvVE5Ld2Z1aWIzd0dBOWN3SnZMLzl0U2hkSUlRTFNSb0lrWm5OOWdKNmZVK2d1dGFoM09ZaXNkbkdhQjJFRUVJSUlZU0Q3ZW9WVXJkdHhIUE5sNlM4L0FJZUM1ZWorRlhFZXVnM3pHdFc0RDU5RHRhLy84STRNcjEydHBxVVpMK1l6d2VQZWUrZzczZy9BSXFYTjE0YmRwRHkzdHZvZ2hvQVlEMzJONm5iTitHNWNoM0pMMDVGRjlRQXcvMFBwamVRa29MWHhsMnVqYWFhVWJ5OThYaHZOUUNKajNZdWZBY0lrUTFKR2dpUmlUSnUzRTExOWVxK3FPcGU1Rm05a3BLS29neFJ4bzZOMERvUUlZUVFRZ2lIMUhVZllodzlFVjJOV3VnN1BZRDE4SjhZSG5nSUpiQTZ4dkhUMERkclNlcU9yOEJxQmIwZUFNWFRFKzhmRGhidWdLb042OEVER0llTndYYnlHQ212djRUSG5MZlExUW5DNDgzRkpFK2ZpQnB4RGJlK0EwSEpmdUk3NjhuaktJRTFNcDJJMlRtaVFZaWlraWtYaGNpQnVtTEZNeWpLSnlpSzFQNG9YalpVZGJMeTNITkx0UTVFQ0NHRUVJV2pxbW9WNEQ1Z3M5YXhGQ3RMS3NuL0hZOGFIZVd5MkhiMUNyb2F0VnplRnpwUmtNYjB4SU80dnpxZjFJMmZZM2lvSithVjcrSHg4aHZvbXJWMGJxTkdSNUx5NWx5d1d2RlkrRDZtWGcraFZLcnNYTy9XZHlEbUx6N0IrUFFRREkvMUJpRGx0WmV3L3ZFclZQREY2L1B0UllxeERPb0gvS3dveWcydEF5bFBaS1NCRURsUXhvNWRwNjVjcVFJZklTTU9pa3NxTnR0VVplellaVm9ISW9RUVFnaVJoY0VOajhXclhaZFpyU1IyNzREbnAxdWNpeEs3M1Zzc2g5UFZySU42K1NLNm1yWHdYTFlHMCtBbjhkNjkzN25lTk1qK1hvMk9oTFQ3V0o0ZmIzU3V0NTA4aGx2UFhzNkVBWUQ3UzYrQmFuTnVMMFJSU2RKQWlGd296ejMzbWJwcVZRaXdBUWpTT0p4YlhUaXErb3d5ZHV6L2FSMklFRUlJSVVST2tsOStBVnZJYVpSTXcvdVRodlJKZjJPekZjdXhsTW9CR0I1K0RNc3ZQMk1jbHZQTURFcWxnUFE0aGovbGZPMysya0pTdDI0Z2Rjc0cwS1VOSWxkVkZKOEtlSDZ5cVZoaUZFS1NCa0xrUVJrejVxQzZhRkZ6dkwxbkF1T0JTbHJIZEV0UjFUaGdOVmJyUEdYOCtBU3R3eEZDQ0NHRXlJMGFjeFBQTlJ0UlBEM3RDN0laYVdBOThtZXhIVTkzVnpDcDZ6NnlKeUowZVk4T3lEalNBTUQ5eGRkSVhmOHhIdlBmQnlCNTduUVVkNDlpaTA4SVNSb0lrUS9LMUtsSndNdnFraVd2WXpUMlExRjZvS3F0Z0dvb2loL3lzK1JnQldLQkNPQnZWUFVIVEtiMWFmMG5oQkJDQ0ZIbUtRWTNrdE9tVlZTdEZ0VHIxNEJNSXcxSXEydXdjeCs0dXhmNldMYkxGN0dkUGdFZUhxZzNvMUY4L2ZLNW93MDE0anBxYWdyNlZtMHdyMXFDOWNpZnFJbngyRTRjeFhQMTU0V09TWWpNNUVKSGlBSlFubjgrQmZnczdVc0lJWVFRUXR4bVBCYXRzTDlJU1NINTFWbFFyeUhXMzM5eEdXbUFKWlhFUis0dlVzSUFJSFh0YXRUb0tJeGpKMk05L2crNlJrMXkzTmE4NGwzVTVDUk1nM3RCWWdKS1FGVU1EM1pIMTM4bzdsTm5rVHpuZjJDejR2SGFRcFNLTWpCV0ZCOUpHZ2doaEJCQ0NDRkVCdFlUUnpFdmZCMWRrK2E0VC9vZmlZOTJ0cTlJS3pCb08vK3Y4OEk4c1d2N0FyWHR1ZndUZEkyYkFlQSsrdzNuY3ZPSHl6RTgyRDNIL2ZUMzNrZnF6dTE0THZzWXhiOWkrb3FVWkt5Ly8yS2ZabEdueHhaeUJsMzloakxsb2lnMmtqUVFRZ2doaEJCQ0NNRDYreStrYnQrTUdoYUsyOGp4R083ckFsYXJjMzNTNk1IWXJsNUJNYmpoTnRSZXVOQnIydzhGT29iaTVaMWxtZVg3M2FqWHczTlBHclJxZzZMWE94TUdhbHdzcWRzMll2bG1LN3BtTGZCYzhTbHE3RTNNN3kvQy9OSDc2RHM5aVB1VUdhQW9CWXBQaU13a2FTQ0VFRUlJSVlRUWdCb2ZoOXRqdmRHMzd3aDZ2WDJob29DSHZTaWk1d2Zycyt5aitGUW8xTEhjQm8xd3Z0YTN2QlBkM0xmQjRPYXlqZnU0S1M3djlSM3VTeit1dXdmRXhPRHh5Z0owelZyWWwxV3Bpc2U3cTdDZFBZVWFHeU1KQTFFczVMdElDQ0dFRUVJSVVTQ3FxbFlCN2dNMmF4MkxLRmY2QVQ4cmluSkQ2MERLazd6bjlCQkNDQ0dFRUVJSUlVUzVKRWtESVlRUVFnZ2hoQkJDWkV1U0JrSUlJWVFRUW9oYm5pMzBFdFkvRG1nZHhtMUwrcmY4a2tLSVFnZ2hoQkJDaUNLeGhZV1MrdUg3V1AvK0V6VTVCWDNMTzNHZk9ndWxlczIwRFd5WVZ5L0Y4dDAzb0lMaGtWNFlSNDVQTDlTbjJyQ2VPSVoxLzQ4WVIwMEVnK3RsaWhvZFJjcVNkN0QrZVJERmFNVHdXRytNdzhhNEZQcEwzYlFleGNjYmZic08rUXM2ajJQbWVVNmtUYmVZVmlReGkrUWt2SGZ0QjJQUnB6NHNhdjhXK2ZPaEVQMmJzU3VtamNYNnoyRzh2dmtKeFRPOXYwcXIvMFRSU05KQUNDR0VFRUlJVVNUV1gvZWhhOVVXNDlRWHdaSkt5dnhYU1g1ekRwNUxQZ1FnZGVObldBOGV3SFBWWjZoSlNTUlBIWXV1VmgwTVBSNEh3UFQwbzRDQ0doMko4ZG54V2RwUGZ2a0ZkRldyNGZYRk42aHhzYVM4TkpYVWdDcTRQZFlIQURYMkp0YWZ2Z2VEQWN1M081ejdxWEd4S0w1K0xtMTVmcmdlcFZKQW5zZk02NXdjdkRidGRya1Fka2pzMnI1QWZaaWJvdlp2VWZjdlRQODZXUForankzMFVvN25WaHI5SjRRUVFnZ2hoQkNpRkttcVdrVlYxVDZxZzlXcVptVDU2NkNhMExXOWMzbmlnTWZWMUQwN25ldFRQbHF1SmswWms3NzcyZE9xOWVReE5lSEJkcXFha3VMU2x2WEtaVFhod1hhcTdYcTRjMW5xajN0VTA5Z2g2ZTB0ZmxzMWI5M2dzcCtha21Kdkx3ZTVIVE0vNTZTcXFqMHVreW5iOW5Oc3R6Q0syTDlGM2I4dy9hdXFxcW9tbWRURS9vK3A1czFmWk50WGhlaS92cXA5NWc1UmltU2tnUkJDQ0NHRUVLSm9kSzZsMHRTYjBTaitGVUduUTQyT1FvMjRocTVaUytkNmZlTm1XTDdla3I1N295YllUaDNQdnUyVUZQdS9Tdm94Rkg5L2JCZk9BMkE5OWpmV1U4ZnhuREN0WUNIbmRzdzh6aW1qcFA2UEZ1aTRoVkxFL2kzSy9vWHRYd0R6WngramI5MFdmZk9XT1c1VEt2MG5pa1NTQmtJSUlZUVFRb2ppWTdHUXV1VUxESTgrQ1lBYUhRbGd2MGgxOFBOSFRZZ0hteTNMQlcxbXVycjFVS29GWWw2ekF1UDRxWkNTUXVyNnRaQnFCcXNWWGEwNnVNK2NSMkwzRGlnQldXOUNtekpjbE9xYXRzQmo3dHRGUGlmN2lka0E4TnE0Qzl6ZHMreFNZc1ByaTlxL0JkeS9zUDFyQ3d2RnNuczduaCtzUjcwZW52VTh0T28vVVdDU05CQkNDQ0dFRUVJVW01UWw3NEJPajNIZ01Qc0NtLzNpME9YaVZWSFN2dkxSb0Y2UHgydUxTSG4zVFV4OUgwWlh2U2FHcmc5alBmNFA2UFVvRlN1aFZLd0VnTmVHOU9mdE1adEo3Tm5KZFZseG5ST0FPZFYrVHFWY3FLK28vVnZRL1F2YnYrYjNGK0UyWUNoS3BjclpKdzAwNmo5UmNKSTBFRUlJSVlRUVFoUUw4OHIzc0IwOWdzZmkxZUNXZGpIb1U4SCtiMXdjZUhrN1h5dSsvaTZQSE9SR1Y2K0JTd0ZDeTY1dDZHclhLYzdRYzVUdE9RRnFYQXpZYkpqNmRNOVhPNFc5YzU1eHhvR2k5bTlKZlQ2WldRL3NSNzEyRmJkZVQrVzRUVUg3VDJoSGtnWkNDQ0dFRUVLSUlqTi90Qnpyd1FONExGcmhNdFJkRjFnRHhhY0Mxck9uTUFSV0I4QjY1aVM2WmkwS2ZTekx6LytIL3Q1Tzl1TitzQXpMbnAwQW1QcjF5TEp0ZHN1OE51M08xM0Z5T2ljQTIrVkw2TzhLeG1QaGltejN6WndrOFA3aFlMNk9XZEJZOHR1L2hkMi9NUDJyYTM0SHRvanI2UWtCbXhXdzF5OXduLzA2K3JiM0ZMai9oQkJDQ0NHRUVFTGNJdFJNc3lla3JGMnRta1k4cmRxaW83S3RoSit5ZkpGcUdqMVl0VVhkVUswWHo2dUpmYnFybGtPL3VXeVQyMHdHbHVQL3FMYjRPTlVXRjZlbWZMUmNUWHlxcDJxTGpjbTljbjgrcXZ2bmRzdzh6Mm5KTzJySzJ0VTV0bDJjc3ljVXRYK0w0L1BKdWxNK1prOUk0K2puakRNbEZMTC9aUFlFRGNoSUF5R0VFRUlJSVVTUnBINXFmM1FnODExbjcxMzd3V2pFT0dJY0tZdmZ4UFJNSHhRZkg5eUdqa0xmOWg3bmRobnZLaWYyN0pTK2Y5cmRlZXVCZmFUTWVCNEEzVjF0OEZpMENzWFhyMGd4NTNYTTNNNUpqWTdDOHNPM2VLNWE1OXFvMVFwNlBiYXdVTkRyd1ZBOGwxdEY3ZCtpN2wvYzFHdmhwZHAvUWdnaGhCQkNDQ0ZLa1pwcHBFR1pWSUE3NFFXVjlQSUxhc3FxOTdJZWNzazdha0szZTlXRWgrNVJVeGEvWFNMSExqT0swTDlGNkQ4WmFhQ0IvTlFyRlVJSUlZUVFRZ2ludEF1Mys0RE5Xc2VTbzdUcS9rV3RKWkFkTmVZbWlvOFBHTnd5cmJEWlp3WFE2N0t1dTkwVW9YK0wwSC85Z0o4VlJibFJtSkJGNGNoNER5R0VFRUlJSVVSQjJRQ3oxa0hreXMwTno0Ky9MSkdtTXhkRlRGK2hBM2YzRWpsbW1WT0UvaTFDLzZWZy85NFRwVWlTQnRweEF4b0N6WURHUUJCUUY2Z0QrQUZlYVYvbDVMZU9FT1dLR1RDbGZjVUJsNEZMd0VYZ0xIQUtDS0dzL3pFbWhCQ2lQRE1EWmZ0dXI2S2dxeDJrZFJTM0wyMzY5d2J5OTFHcGs4Y1RTbzhiMEJib0JQUUU3a0VTQWtLSW5LVUNmd0M3Z0gzQUllelpkU0dFRUVKenFxb2FnYXBBTGFBSzhuZHRxWHZoaFJkR2VYcDZ4cjN5eWlzbE01eWliRW5CbmpDNEFrUW9paUtKZzFJa1NZT1NaUUQrQS9RRkJnTE9jVGc2blk2Z29DQ2FOV3RHMDZaTnFWZXZIa0ZCUWRTdFc1ZUtGU3VlWmhQeEFBQWdBRWxFUVZUaTVlV0ZsNWNYUnFNUlJaR1BTWWpiaGFxcW1NMW1UQ1lUSnBPSjJOaFlMbDI2eE1XTEY3bHc0UUpuenB6aDFLbFRuRDkvSHF2Vm1uSFhPT0JMWUNQd00vYWtnaEJDQ0tFSlZWVVZ3SWc5V2VBRzZMU05TQnc1Y3NTdGRldld0K3ZmQnpic2YvdWtBR1pGVVZTTjR5bFg1R3EwWkZURVhxUmpGdlpIRGdCbzFLZ1JkOTk5TjQ4OTloZzllL2JFMTlkWHN3Q0ZFR1ZiWW1JaTMzNzdMVjkvL1RXSERoM2kxS2xUR1ZlSEEyOWdUeUtVN2FHaFFnZ2hoQ2dOUFlCRndBUEFOWTFqRWJjWlNSb1VyMEJnRWpDRnRDRmFEUnMycEVlUEhvd2RPNVptelpwcEdwd1E0dGIxNzcvL3NtTEZDbmJ1M01ucDA2Y2RpODNBQ21BaEVLcFpjRUlJSVlUUWtnTHNCem9DcndJdmF4dU91TjFJMHFCNFZBS2VCMllDUm9QQlFPZk9uZm5mLy83SFF3ODlwSEZvUW9qYnpmNzkrM256elRmNTRZY2ZTRTFOQmZ0d3ZYZXhKdzhpTkExT0NDR0VFRnFvQkl3RTN0RTZFSEg3a2FSQjBlaUFwNEQzZ1VwdWJtNDg4Y1FUdlAzMjI5U3ZYMS9qMElRUXQ3dXdzRENtVDUvT3BrMmJNSnZOWUs5N01BbFlCMWh6M1ZrSUlZUVF0N01Hd0FWa2VrSlJES1JnU2VIVkEzNEV2Z0FxOWVqUmcyUEhqckZwMHlaSkdBZ2hTa1hObWpYNTdMUFBPSFBtREwxNjlVSlJGRi9nWStCM29Lbkc0UWtoaEJCQ0d3OEEvd0R2YVIySXVEMUkwcURnRkdBd2NBSzRQeWdvaU8zYnQ3TnIxeTZhTkdtaWNXaENpUElvS0NpSXI3NzZpaDkrK0lIR2pSdURmWHJYdjRIUnlJZ3lJWVFRb3J5eFlwL0ZyUkp5dlNlS2dmd3hXVEErd0NwZ29FNm5ZL1RvMGJ6MzNuc1lqVWF0NHhKQ0NBQlNVMU9aT1hNbWl4Y3Zka3paK0Ewd0JJalJOakloaEJCQ2xLS1d3SEd0Z3hDM0Iwa2E1RjlkNEd2Z3pzREFRRDc4OEVNZWVlUVJyV1BLd21xMW90ZnJ0UTVEQ0tHeGZmdjI4Y3d6ejNENThtV0FFT0F4NEl5MlVRa2hiaVZSU3liNnB1cDB6WFI2cFptaXFNMVZsTG9LMUZWVmFxQ29YaXA0S3lqdXlOK1Q0dGFtZ3BxaW9waDBrSWpDTlZYbGtxS29sMVNWVTNxVWs3b2tUbFdjc3ZoV1RyN2ZnWDJXdCsrMURrVGNtdVNYZlA2MEE3NEQvTnUxYThlT0hUdW9VcVdLMWpGbGEvNzgrUnc3ZG95MWE5ZWlLS1h6OFNZbUpoSWJHNXZ2N1N0WHJveTd1M3NKUmlTRUFMaDU4eWE5ZS9mbXA1OStBb2dIbmdEMmFocVVFS0xNMmp1M3M2RkYxZGIzcW9xMWkwN1I5VlJSNzRaUyttTkNpREpOVlVFNUF1b3VSVkYvdkVUeUwyM0hyRTdWT3FwOGFvajlrY1ZVb0Exd1h0dHd4SzFJL2lQSVFZVUtGVHBXcVZKbGdwZVhWMWMzTjdjQXE5VktRRUFBSDM3NElmWHExY3V5L1pZdFcvanl5eThKRFEzRno4K1A3dDI3TTNic1dEdzhQRnkyKytlZmYvanl5eTg1Y3VRSTBkSFIrUGo0Y1BmZGR6TnUzRGpxMUtsVDZIWUJrcEtTNk5HakIwOCsrU1NUSmswcWxuN1lzbVVMYjd6eEJnQi8vZlZYdHR1c1g3K2VoUXNYNXJ2TnhZc1gwNmxUcDJLSkx6c2wxY2NGYWJlZ01XUm1NcGxZczJZTmUvYnNJVHc4SEE4UEQ0S0RnM252UGFsbkl3ckdhclV5WmNvVWxpNWRDdlkvR1BvRFc3V05TZ2hSbGtTc21OaGFVZlFEVlhnR3FPWmNvVGVnOTYrR29XSTFEQlVEMGZsV1JsK2hFam92UHhRM0k0ckJpS0kzU0Y1QjNOcFVGZFZxUWJXa29scFNzQ1hHWVUySXhoWVhoZVhtTmF3M3IyT0p1UTRXbHh4QkZLcjZ1YzNLK3NBSjd4M1VLdlI4VW9CTjJPc2NEQUZTdEExSDNJcmt0M3cyS2xTbzBLbFJvMGI3VWxKU3dtTmlZZ0l0Rm90eXp6MzNjUFhxVmJ5OXZWbS9majNWcTFkM2J2LysrKyt6WnMwYTJyWnR5ejMzM01QUm8wZlp0MjhmSFR0MlpNbVNKYzd0amh3NXdzaVJJNmxidHk2ZE9uV2ljdVhLL1B2dnYremV2YnRJN1RwOC9QSEhMRnUyck1Ebk8zZnVYQjU3N0xFc3l5TWlJdWpidHk5bXM1blUxTlE4a3dhLy9mWmJyc2U1Y3VVSy9mcjFLOUdrUVVuMWNVSGFMV2dNbWNYRXhEQjY5R2d1WHJ4STE2NWRhZHk0TWZIeDhZU0VoR1Q3dVF1UkgwdVdMR0hLbENuWWJEWWI5Z0tKSDJrZGt4QkNPM3ZuZGpZMEQyejF1S0l5RllXT2p1WDZpb0VZYXpYQldMc3BialVhMnBNQ1FwUnpxczFLYXZoNXpLR25NRjg1Z3pYcWFzYlZmeXFxc3ZDU0xuRkxHUjU5NEliOXhvRVFvcmo0K1BnOFVMVnExZFdBMVdBd3FNdVdMVk5WVlZXLy92cHJOVGc0V0owL2Y3N3FjUEhpUmJWdDI3YnF4SWtUVlp2TjVsdytZOFlNTlRnNFdQM3R0OStjeXc0ZE9xUnUyTEJCdFZxdGFrWkZiVmRWVlRVNk9scnQzTG16dW16Wk12WENoUXN1WDJ2V3JGR0RnNFBWVTZkT1pWbDM0Y0lGTlQ0K1hzM081TW1UMVg3OStxbkRoZzFUZzRPRHM5MUdWVlgxODg4L3ozVzl3K1hMbDlYZzRHQjEzNzU5ZVc1YldDWFZ4d1ZwdHlEYlptZmF0R2xxaHc0ZDFDTkhqdVQveElYSWg4OCsrMHgxYzNOVHNjL1pQRVRqWDdWQ0NBMm9jK2ZxSWxkTWVUSml4ZVNURVNzbnF4RXJKNnMzMXI2a3hoLzRTazJOdXFyMXJ5a2hiZ21XbXhGcS9PL2ZxSkhyNXFpT242T0lGWlAvdmJaeThnQzFYNyt5WGx5c0tmQmZyWU1RdHhhWmdpTWJDUWtKUkVSRWpORHI5Ym9sUzVZd2Z2eDRBQjU2NkNFQXpwMDc1OXgyeDQ0ZDJHdzJSb3dZNFZKRDRKbG5uZ0hnKysvVDY0MjBiZHVXcDU5K0dwM090ZHVMMmk3QU8rKzhnNCtQRDZOR2pTSW9LTWpsS3lBZ0FJQTZkZXBrV1JjVUZJU1BqMCtXUHZqdXUrL1l2MzgvczJiTktyWGFDTVdocFBxNElPMFdaTnZNVHB3NHdkNjlleGsxYWhTdFdyWEsrNFNGS0lCQmd3YXhidDA2REFhREFud01QSzUxVEVLSTBoT3hZbUxyaU1DYkIyeUt1aFdGWnZxS2dWUzQvMmtxRDU2THo3MjlNRlRLZVJTY0VDS2QzcjhLUHUwZnBkTEEyVlRvTWdoRFFDMVFxSytEOVRlNjFEaDhmZVhrZTdXT01RZCt3QUZnUHZJM2dDZ0FHWE9XMVozQWJwMU9wNTgvZno1ang0NTFyakNielFCNGUzczdseDA1Y2dTajBjZ2RkOXpoMGtqVHBrM3g4UERnMUtsVGVSNndxTzN1MkxHRFBYdjJNSC8rL0dLWi9qRTJOcGI1OCtmVHQyL2ZBbDI0WHJ4NE1kZjExNjVkSzJKa2hWZWFuMTFSdHQyMWF4ZUtvdENyVnkvQS9sbm85ZnBzRXp0Q0ZNYlRUejlOY25JeUkwYU0wTmxzdGszQS9jRHZXc2NsaENnNTF6NzlyN2ZPbFBvYU1FbEJVWFMrQVhpMzZZWkhvN1pTajBDSUlsQjBlandhdGNXallSdFNMaHdsOGM5dnNkNjhkcWVDK3V2MUZaTStUSWhOZXFIQmpOWDVyeFplOG1LQkdjQ0QySXU4QzVFdmtqUndWUVA3VkNUdTgrYk5ZOHFVS1M0cjkrNjFGeDIvOTk3MDVPSGx5NWVwWHIxNmxta09kVG9kZ1lHQmhJZUg1M25Rb3JRYkV4UERXMis5eGNNUFAweTdkdTJ5dlhDUGpJeDB0cGxkQWNWYXRXcGhNS1IvS3l4WXNBQ2owY2p6enorZlord1o5ZW5UcDBEYmw2YlMvT3lLc3UyeFk4ZW9XYk1tWVdGaGpCbzFpdlBuN1FWdTc3enpUbDU2NlNVYU5HaVE1M0dFeU12UW9VTkpURXhrL1BqeFJtQVg5bXJLRnpRT1N3aFJBbTZzbWh5c0pscldveWhOTUJqeHVxc0xYc0ZkVVhSbGZRUzFFTGNRUmNHOS9sMFlnKzRnNmVoUG1BN3ZVVWhOR2VYajU5WHQrb3JKZzZxTlhmeXIxaUZtc0RydFM0aDhrNlJCT205Z04xQjF4SWdSdlBUU1N5NHJvNktpZVAvOTk2bFZxeGFQUDU0K21pYytQcDdBd01Ec0cvVDI1c3FWSzdrZXRLanQrdnY3czJqUklwbzJiY3Jldlh1Wk8zZHVqc2NhTkdoUXRzdTNiZHRHN2RxMUFUaHc0QUM3ZHUxaThlTEZlSGw1NVJxN2c4MW1RNmZUY2VqUW9WeTNDdzBOZGQ1QkwwMmwvZGtWWmR2UTBGQXFWS2pBakJremVQenh4d2tLQ3VMWXNXTjg4Y1VYUFBmY2MyemN1SkdLRlN2bWVpd2g4bVBjdUhHY1AzK2VoUXNYVmdUMllFOGN4R2tjbGhDaUdFV3VtanpXcHFwTFVSUzlJYkFldmwwR282OVFTZXV3aExodEtUb2RYcTI2NE5Hb0RYRS9mVUhxbFROMUZmajUrb3JuWjFVYnUrUWRyZVBMUm1OZ05qQVNtVlZCNUVLU0JuWUtzQnk0czNQbnpuend3UWN1SzAwbUU1TW5UeVloSVlIRml4ZTdQQUpnc1ZpeTNLbDIwT2wwV1o1ckw0bDIyN1ZyNTdJKzh5d0gzM3p6RFhQbnptWC8vdjI1SmdKTUpoT3Z2LzQ2M2J0M0w5RHNCaGFMQlRjM3QzeHZuOUhWcTFmejNpaWZhdFNva1dXWkZwOWRVYlpOVEV3a0xpNk81Y3VYMDc1OWU4QmVDNkZpeFlvc1c3YU1MVnUyTUhMa3lCejNGNklnNXMrZlQwaElDRjkvL1hWRDRIUGdDZXhGRW9VUXQ3QUxjNGQ1ZUZmelgycFRHWW5PZ0ZlYjduaTM3aXFQSWdoUlNuVGVmdmozSElQcCtENFNEKzdRSzFiTDJ4RXJKd2RiRk5PSUdtTldtN1NPTDQwTzJBSzBCQzVpVHg0SWtTMUpHdGlOQVliVXFsV0w3ZHUzdTF3c21rd21Ka3lZd0preloxaXdZQUhObXpkMzJkSFQweE9US2Z1ZmZaUEpsT096NkNYVmJsRXNYYnFVdUxnNGhnOGZUbFJVbEhPNXhXSUJjQzZyWExteXkzNkppWW41ZXFZL085bE45VmhZbVpNbFduMTJoZDBXUUsvWFU2dFdMV2ZDd09IUlJ4OWwyYkpsSER0MkxOZjloU2dJUlZINC9QUFBhZDI2TmVmT25Yc1VtQVc4cG5WY1FvakNpMW95MGRmbXB0K2lLblJWUEh6dzdUb0VZODFHV29jbFJQbWpLSGpkY1Q5dTFlb1J0MmNOdHNUWXA5MVVyNkRZRDZmMDlCdjViclRXNFdHL1NUQUkrQi93dXNheGlESk9rZ1p3Qi9DK2g0Y0htemR2eHRmWDE3a2lNVEdSQ1JNbWNQTGtTZDU4ODAzdXUrKytMRHRYcjE2ZGE5ZXVvYXFxU3dWK1ZWVUpEdytuVWFPcy8xR1hWTHRGdFduVEpsUlZwWC8vL3RtdTc5YXRHNUQxNGp3Nk9wcm82R2phdEdsVDRHTXVYTGl3NElIbWc1YWZYV0cyZFFnSUNNZzJXVkdwa24wNGFVcUtqQndUeGN2SHg0ZHQyN2JScmwwN1RDYlRQT0FIcERDaUVMZWs4Q1VUcTFpTitsMUFXNzEvTmZ4NmpwYkhFWVRRbUZ2Vk9sVHNQWlhZM1I5aWlReHRuNUtxL2hLNVlzcERBV1BmRGRNNk51QW9NRmpySUVUWlY5NlRCcDdBZWtEMzFsdHZ1ZHpkall1TFk4S0VDWVNFaExCbzBTSTZkdXlZYlFNdFc3YmszTGx6aElTRTBMaHhZK2Z5czJmUFlqS1pDQTRPZHRtK3VOdU5pNHNqT3RxZXJIUVVQTXhjRERHdlFvZ0FRVUZCTEZteUpOdDFpeGN2NXQ5Ly8yWHAwcVhacmc4TEM2Tmp4NDVNblRvMTIvVU8xNjVkYzA1ZjZkQzVjK2RjOXlrTXJUKzdnbTZiVWZQbXpUbHc0QUJtczlubE1RYkhZeHpWcTh0MFdLTDR0V2pSZ3RXclZ6TjQ4R0FkOEJsd0Y1Q29jVmhDaUFLNHNteDhaYjFlL3dOd3A2RnFYZng2amtIbjdxbDFXRUlJUU9mbGkvL2o0NG45OWlOU3I0WTBzNm5xVHpkV1RiNnZ5cGpGZVZmZExqMU5nWm5BS01Dc2NTeWlqQ252U1lONVFNdXVYYnN5YWRJazU4TFkyRmpHamgxTGFHZ29TNWN1cFczYnRqazIwS05IRDdadDI4WW5uM3pDRzIrODRWeis2YWVmb3RQcFhJYmZsMFM3TzNic3lISzNQcWRaREhJcWhBajIwUU1kT25USWR0MkhIMzRJa08xNmk4WENxVk9uR0RKa0NFRkJRVG0yRCtSWVA2QTRsWVhQcmlEYkppUWs0Tzd1N3F3SjhjZ2pqL0RERHovdytlZWZNM3o0Y09kMmE5ZXVCYUJyMTY1NWQ0SVFoVEJvMENDMmI5L09wazJiR2dETGdPRjU3U09FS0J0dXZqdlpQOVhBdDhDZGJqVWE0dGRqTklxaGNMV0doQkFsUTNGeng2L25hT0srWDR2NTB2R0dxbzMvQzE4eThmN3F6eSs5b1hWczJPc2JiQVphWUo5TmFhNm0wWWd5cHp3bkRlNEdYdkQzOTJmZHVuVXVLOGFNR1VOSVNBamR1M2ZuN05tem5EMTcxbVY5MWFwVm5SZHZiZHUycFd2WHJuejMzWGNrSkNRUUhCek0zMy8vemY3OSt4azVjaVIxNjlZdDBYWUhEaHpJd0lFRGN6M1IvQlpDTEl5REJ3K1NrSkNRcnlrSFMwTlorT3dLc20zLy92MXAwNllOOCtiTkErQysrKzZqYytmT3ZQLysrNXc3ZDQ3R2pSdnoxMTkvOGV1dnYvTHd3dy9uZThTQ0VJV3hZc1VLOXU3ZFMyUms1RERzSXc3K1QrT1FoQkI1dURCM21JZkZreTFBVzBPMWVwSXdFS0lNVS9RR2ZCOGFhaDl4Y09WME03MVJ2K3ZxM05IMzE1aXJlWEZFR3pBVW1BQzhyWEVzb2d3cXIyVjBqY0Fmd0YwZmZmUVJJMGFNY0ZtWjE3UDVkOTExRjJ2V3JIRytONXZOZlBEQkIremN1Wk9iTjI5U3UzWnQrdmZ2VCsvZXZVdWwzYndVTldrd1lzUUkvdm5ubnl5MURNQitnWHpqeGcyMmJ0MmFaenRuejU1bHdJQUJMRm15cE1RdWZzdkNaMWVRYlljT0hVcnIxcTJaUEhteVMwd2ZmZlFSTzNic0lDb3Fpc0RBUUhyMTZzV1FJVU55bmRGQmlPTHd6VGZmT0tZRkRjRmU4MFVLYVFoUlJxa3F5bzJWa3o5R1lhaStjZzBxUHZFOGlwdTcxbUVKSWZLZ1dsS0ozYm1DMUdzWFVGWDE2NnJYMzN0U21TdXpGNG15cTd3bURTWUFTenQwNk1DdnYvNnFkU3dscnFSR0d1emF0WXZaczJmenlpdXY4TWdqajJSWmJ6YWIyYk5uajdPT3d0YXRXemw0OENCYnRteko4MUVHSVlSMmV2YnN5ZTdkdThFK2s0Sk13U1JFR1JXeGN0SjBVTjdTZWZ0UnNmZFVkRjYrZWU4a2hDZ1RiTW1KM1B4cU1iYTRTQlRVK1ZXZWUrOS9Xc2VVUVJOZ1l0cVhxbkVzb2d3b2owbUR5a0NvMFdqMFBIejRNQzFhdE5BNm5oSlhFa2tEcTlWS3YzNzk4UGYzNThNUFA4enhEbmpuenAySmo0OEg3RFVOQmd3WXdKUXBVNG9sQmlGRXlUaC8vand0V3JRZ09UazVCYWdIbEtWQ1RVSUk0TnFLQ1YxMGl2NEh4YzFEOFgvaWVReVZhMmdka2hDaWdLeXhON2k1OVYxVXMwbFZWYlZQdGJGTHZ0STZKdXdqc2tPQU9zQWtJUHRLNmFKY0tZOUpnNlhBaFBIang3TnMyVEt0WXlrVjRlSGhuRGh4Z2k1ZHVoVHI4UGJyMTY5anNWaW9XYk5tanRza0pDUmdOdHNMc1ByNCtMak1DQ0NFS0x0ZWUrMDFacytlRGJBSmVFcmpjSVFRR2R4WU9xR0d6YUEvcWloSzVRcGRCdUhSS09lQ3UwS0lzaTNsMGtuaXZ2MEFJTmFXYW1rZE9ISFpCYTFqQXJvQ1E0RG5BSzNyTFlneW9Md2xEWm9CSi8zOS9ibDgrVElWS2xUUU9oNGhoQ2lUVENZVGRldldkVXpaZWpmd3A4WWhDU0VBZFM2NmlNQkpPeFdVaHoyYWQ2QkNwMzVhaHlTRUtLTEVQM1ppT3ZJRHdHOVZydm4vUjVrN1Yrb2JpREtsdkZWVmV4MWcxcXhaa2pBUVFvaGNlSGw1c1dqUklzZmIrVnJHSW9SSUZ4RTRaYlNDOHJEZXZ4bytIWjdVT2h3aFJESHdhdnN3aGlxMUFlNjlFWGh6bHRieFpOSUVHS0IxRUVKYjVXbWtRUnZnejlxMWEzUHg0a1dwUWkrRUVIbXcyV3cwYmRxVWtKQVFnQzdBWG8xREVxSmN1N2xzZk4xVXZkc3A5QVpQLzE3UDQyYS95QkJDM0FZc01kZTV1WGtCcXRXU29rKzF0QXFZdU95MDFqRUJkYkhYTjBnRjdnVCsxVFljb1pYeWRPVThEMkRHakJtbGxqQXdtODNZYkRLNnFDeFRWU2tJbXhPdHYzZXRWcXVteDgrUHExZXYzaEp4RnBaT3ArT05OOTV3dkgxVnkxaUVFSkJxY0hzZkJVK3Z1eDZRaElFUXR4bURmelc4MnorR0F1NDJnK0ZEdFd6YzNMMEVmQXBzQUc1b0hJdlFrRjdyQUVwSkcyQkIzYnAxV2JkdUhZcFM5Si9CSDMvOGtjcVZLK1B1bnYxOHlDYVRpWTRkTzlLaVJRdnExcTFiNU9NVnhNeVpNL0gwOUtST25UcFoxazJiTmcxUFQ4ODhZN0phclNpSzR0Slg5OTU3THdEQndjSEZHM0ErckZxMWlvWU5HenFuYjh3b0xDeU1Bd2NPVUtkT0hmVDZuTCtsOSsvZlQ1VXFWWEJ6Y3dQZzZOR2pqQnMzanZ2dnZ4OGZIeCtYYlRkczJJQ1hseGNWSzFiTTBzN1ZxMWVaUG4wNnZyNisyZmJqMnJWcjJiMTdONTA2ZFNyb2FRS1FuSnhNMzc1OXFWMjdkcmFmWVdiSGp4OW54b3daQkFVRkVSZ1k2TEl1TVRHUjRjT0g0Ky92VC8zNjlmTWRnOFZpWWN5WU1VUkZSZEc2ZGV0OHhYemx5aFZpWW1JSy9lWHY3KzlzNzlpeFl6enl5Q004OXRoak9UNUsxS1pORzZwVnEwYlRwazN6ZlY3RktUbzZtbDY5ZXVIcDZjbWRkOTZwU1F5bG9WbXpabXpZc0lHb3FLZzZ3SDZnTEJSb0VxTGN1YjV5Y204Rlh0TDdWY0gzb2FFb1NubTY3eU5FK1dDb1VndnpwUlBZa3VMckpQYTg5K3FDbmIvL3BYVk13TmRwWHlsYUJ5SzBZOUE2Z0ZJeURld1h6UGtkWmZEbGwxK3laY3NXTm03Y3lPYk5tOW00Y1NNYk4yNEU3QmNMYytmT3BWYXRXcXhjdVJKZjM0TFBpM3p3NEVIR2pSdFg0UDBjcGsyYnhzQ0JBN05kdDJmUEh1NjQ0dzQ2ZHV5WVpkMVBQLzFFbXpadDhtei9rMDgrWWRPbVRXemR1dFU1VGFQWmJNN1hYZFdFaEFRZWVPQUJKazJhUk8vZXZlbmN1VE5qeG96aDJXZWZ6WFBmbkt4ZXZacnUzYnU3WEZnNjdOcTFpN1ZyMTlLMWE5ZGMyMWkzYmgyYk5tMWk4ZUxGNkhRNkdqVnFoTlZxNWNVWFgrU0REejV3Zm0vOC9QUFB6Sjgvbng0OWV2RGFhNis1dEdHeFdKZ3padzduejUrbmZ2MzZSRVZGT2RlNXVia1JHeHZMeXBVcm5SZmNHYm01dWVIcjY4dkJnd2V6amUrdXUrN0N3OE9EblR0M2N2MzZkYXBYcjU2bERSOGZueXlKcXErLy9wcFRwMDVsbTJEWXYzOC9wMCtmSmlBZ0lOZSt5Y3hnTVBEZ2d3K3lZTUVDNHVMaW1EUnBrbk9keVdSaTNicDE5Ty9mSHo4L1B3Qk9uRGpCNk5HakMzU016UDc2SysvL0Y2ZE1tY0xJa1NQem5DcjE1NTkvNXVXWFg4NTIzWnc1YzNqaGhSZnlQRlplVTVSV3FsU0pIajE2OE5WWFh6Rnc0TURiOXBFblJWRjQ1WlZYZVBycHB3R21BejlxSEpJUTVVN29vaW1lT2xWZHBDcmcwNmt2aXE2ODNQTVJvbnhSZEhwODdudUttSy9lUlZGczh5TGVIN2UrNnZqbENWckhsVUZESURydFM1UWo1U0ZwVUE4WUVCQVF3SFBQUFpmdm5iNzc3anZ1dnZ2dUxLL0Jmckh3MWx0dk1XblNKQ1pPbk1pS0ZTdHl2S3M4ZWZMa0xNdCsrdWtuNSt1RkN4Y1NGQlJFWEZ3Y2lxTGtxMEJqbno1OThuMGVoV0UybS9ueXl5OXAyclJwcmhkTk9mbnp6ejlSVlpXSEhucUl3NGNQWTdWYTZkNjllNEhidVhqeG9zdjdzTEF3QUdyVXFNRXZ2L3pDNXMyYldicDBLZnYyN1NNNE9CaURJZmR2NTVkZWVvbW5ubnFLRHo3NGdERmp4dURwNmNuczJiTVpNMllNWDMvOU5iMTY5ZUxzMmJPODlOSkx0R25USnN0RnA5VnFaYzZjT1J3K2ZCaUF4eDkvM0dWOXUzYnRTRWxKd1d3MnMzVHBVcFl1WGVxeXZtWExscXhkdTVaeDQ4WTVQK2Y0K0hqOC9QeUlqWTFseTVZdDFLNWRtN1ZyMTJJMm0rblhMMnRGN0prelo5SzNiMS9uZTVQSnhPN2R1M244OGNlekhSV3hhOWN1YXRhc1NmMzY5WW1QajNkWjUrM3RuZVZDVjFWVm9xT2pxVkNoQWdNR0RFQlZWUll1WElqVmFtWHExS2tBckZ5NWtpKysrSUl1WGJvNGt3WnQyclRKY3RFZkh4OVA1ODZkMmJObkQ1VXJWM1p1dDJYTEZvS0NnckxFbXBmTGx5K3piOTgrUm80Y21lZTJkOTk5TjJ2WHJnVmcrUERoakJvMWlnNGRPZ0JRdFdwVnRtelpRcDgrZlhqOTlkZWRJeFhpNCtNWk5td1lzMmZQcGxXclZuaDZlanBqenMveGNwS2ZaRWhaMTd0M2I2cFhyMDU0ZUhnM29EbHdVdXVZaENoUGpONjJDYXFxMURYV2JZR3habU90d3hGQ2xDQzNxblZ3YjlLT2xETi9CQ3A2NHh3Zzd6c2RwZU5KN0k4cGJBU2UwVGdXVWNyS1E5SmdBc0NvVWFPY3c5THpFaDRlenRHalJ4a3laQWpYcjEvbnlKRWpEQm8weUdXYkRoMDZNRzdjT0hidTNFbDBkRFJidG14eFdaK2NuTXlnUVlPWU9YTW1iZHU2enAvczdlM3RmRjI5ZW5XQ2dvSjQ4c2tuYWQrK1BUTm16Q2p3Q1Y2NWNnV0x4ZUt5TERvNk9zdEZkMDdyTWwvQWZmNzU1MFJGUmRHd1lVUDI3OS92c3U3eTVjdFpsamswYjk2Y3lwVXJjK2pRSVZxM2JrMjFhdFZZdjM0OUxWcTBvRmF0V2dVK3I4ekprZWVmZng2QUZTdFc4T2FiYnpKZ3dBREN3c0k0ZWZJa3c0Y1B6M0srL3Y3K0xpTVQ2dFNwdzlTcFUxMkdrcmR0MjVaRml4WTVMeWk5dmIzcDBLRURjK2JNd1dnME9yZUxqWTNscFpkZTRzQ0JBMHlaTW9YLy9PYy92UHZ1dTR3Yk40NG1UWm9Bc0dUSkVyNzU1aHUrL1BKTFRwOCt6UjkvL01FTEw3eVFiU0xvazA4K2NaN2pqei8rNkx3dy9lcXJyd2dMQzJQQmdnVTBiOTdjdWYzeDQ4ZVpQbjA2TFZ1MmRDN0xlREc3ZWZObU5tL2U3SHovMTE5L2NmMzZkWDc3N1Rkc05odWRPM2ZPTm9ZNzdyakRaVmxzYkN6ZHVuVmo4ZUxGZE9yVWlZRURCNUtZbUVpbFNwVUFPSGZ1SEJzMmJPQ3BwNTZpVWFOR0x2dGFMQllpSWlLYzd4TVRFd0c0ZHUwYUtTbnBJOW9pSWlKYytoYnNpYURzekpvMWl4RWpSbkRmZmZmeCsrKy80K3ZyUzdObXpiTGROaU12THkrQ2dvSzRldlVxY1hGeGRPalF3ZVg3M1BIYThmTUhFQk1UQTlpVENwbC9Kc2FNR1VPM2J0MWN6aTNqenpIWWYrWXpQajZ6Wjg4ZVZxMWFsV2VzdHdLRHdjQ3NXYk9ZT0hFaXdJdkFvRHgyRVVJVWs3aFZvd09TVmVWbGRBWjg3bjFDNjNDRUVLWEF1MjBQVXM0ZFJyVll4dDlZT3VIZEtoT1hYZFU2SnVBWVlBRnMyT3N0U0dHd2N1UjJUeHA0QVdQYzNkMzU3My8vbSsrZHZ2dnVPeFJGb1UyYk5temZ2dDM1T3JOaHc0WXhjT0RBYk9zYW1Fd21BS3BWcTVidFhkVldyVnF4YmRzMkFnTURNWmxNaElhR01uejQ4SHpGdDIzYk5wZTd5cU5HalhLNVdBUDQrT09QK2Zqamo3UGRQL082akhkQ0l5SWlXTE5tRFdCL050OXh0OWJoMjIrLzVkdHZ2ODIyM2JmZmZwdXVYYnR5Nk5BaG5ucnFLUUFPSFRyRW80OCttcS96eWl4alhJNDcxSFhxMUdIeTVNbmNkZGRkREI4K25KVXJWMlo3VGdEUFB2c3M0OGFOWTl1MmJiejZhc0ZxdVAzd3d3L08xN05uejZaWnMyYjgvZmZmdlBqaWkvVHUzUnRWVmRIcGRMenl5aXVzVzdlTzY5ZXZjL0RnUVRadTNFakZpaFdwVktrU1M1Y3VaZnYyN1F3ZVBEaGZ4M1E4MmhBUUVNQVhYM3pCcWxXclVCUUZpOFhDUng5OVJMZHUzYkk4dno5OCtIQzZkT25pZlAvamp6ODYrK0h6enovSHo4K1BWYXRXdWRSNmlJeU1aTXlZTVM1SnROVFUxQnlUYXFOR2pRTHNJMUJlZnZsbEFnTURtVEJoUXBidHJseTVrdTBvbUNGRGhyaThIenQyYkpadE1uN1dRNGNPNWNrbjdkT0lHWTFHM25ubkhlNjU1eDcyN2R0SFhGeWN5MTM5VjE5OU5jdG4rOUZISDlHcVZTdG51MTVlWHZtcURaR2JTcFVxT1grT1AvdnNNejc0NEFNKytlUVQ2dFdyQjlpVFBhdFhyMmJHakJuY2YvLzl6bjF1SjBPR0RPRi8vL3NmU1VsSlR3SVZnUGk4OWhGQ0ZGMnl6V3N5Q2o0ZVRkdWg5NnVpZFRoQ2lGS2c5L0hIcTFVWFRIL3Q4VlFOaG5uQUtLMWpBczRCallDeWtNQVFwZXgyVHhyMEJyd2ZmZlRSQXYwQlAyellNSVlOR3diQTRNR0RjN3pvVXhRRmQzZDM5dS9mbisxakNKRDk0d2x2dnZrbTNicDFvM1p0ZStYalk4ZU9vYW9xOCtiTlk5NjhlWG5HNTdnNGQ5aTllN2ZMK2padDJ1Ulk4eUMzZGFxcTh2TExMNU9jbk16eTVjdGQ3blFEZE83YzJhVnZNbk1NNTNiVWZnQll2MzU5bnVlVG5iaTRPS0tqWFIrWENnc0w0NXR2dnVIQ2hRc3NXTENBMU5SVXRtN2R5aU9QUE1JcnI3d0N3S1ZMbCtqVHB3Ky8vLzU3bHNjVk1vOEd5US9IUlhDVEprMzQ2S09QOFBQejQvcjE2d0NNSHorZXhNUkVidHk0d2RXclZ6bDkralJtczltNWZ0NjhlZFNyVjgvNTNzdkxLOWZIVHo3OTlGT01SaU5yMXF4aDBLQkJyRisvbmtHREJ2SGVlKzhSSGg3T2tpVkxzdXdUR0JqbzhqbWRQR2tmTlI0WkdjbldyVnNaTm13WURSbzBjTm5Ia1J6SW1DUVlOR2dRUFhyMGNGNnNaK2ZkZDk4bEpDU0UxYXRYT3ovcjdEZ1NBUGw1UE9IaXhWbFJLU01BQUNBQVNVUkJWSXN1aVlhb3FDaU9Iei91VERSTW5UcVZzV1BIc21iTkdnNGVQTWdiYjd6aEhOblJwMDhmeG80ZG02V1dSZlhxMVoydkhhTTRpbEp2NEkwMzNxQkZpeFpFUmtieXlpdXY4UHZ2di9QODg4ODdFd1lBM2J0MzU5U3BVMHliTm8wSEgzeVE2ZE9uYzg4OTkyU2NlZUNXNSt2cnk3Qmh3MWl4WW9Vbk1BWllvSFZNUXR6dXJxMzRiMVd3VE1YZ2huZWJnai9tSjRTNGRYbTJ2QS9UMFo5UnpTblBoTDAvN3BXYTQ1ZUhhaDBUcmdrREhmWlJCNkljdU4yVEJzOEQyZDRWTGF6TUJRei8rdXN2MnJadHk1WXRXemg2OUNnSERoeWdmLy8rK1B2N2s1cWF5cUpGaXhnOWVqUVZLMWJFYXJYeTlOTlBPNThEZHpoMTZoVHU3dTc1dnNDdVdyVnFzWjFQUnN1WEwrZlFvVU1NSGp5WTl1M2JaN3VOMFdqTVY5MkZvdHF4WXdjTEZ5NTBXZVo0UEFGZzRNQ0J6SjQ5bStqb2FKZitpSXlNcEVLRkN0bldOeWpNYy9RWkRSZ3dJTTl0ZXZic21lTzZwNTU2aXVuVHArZTRmc1NJRVZnc0ZnSURBNWs1Y3lZelo4N2sxS2xUZlBmZGQ3ejc3cnNGS21hNFpjc1dqRVpqdGpFN0htVng5TkgxNjlmNTk5OS9YUzYyTTl1elp3OGJOMjVrM0xoeE5HM2FsQWtUSnRDdlh6L25YZlhpRWhJU2dyZTN0L016OWZYMVplblNwZnoyMjI5VXFWS0ZidDI2dWN6b0VSQVFrT1BuR2hNVHcrKy8vMDcvL3YyZGo2N1VyRmt6MzQ4cE9UejQ0SU5zM3J5WjVjdVhVNmxTSlQ3KytHTThQRHo0NUpOUEdESmtDRHFkRGk4dkwyYk5tc1dERHo3SXZIbno2TnUzTDlPblR5OVVMWSt5Yk9USWtheFlzUUpnT0pJMEVLTEU2YkZNVUJVOFBacTBSK2RWOEtMTFFvaGJsODdEMno3YTROQnVkNFBlYlRaUXRJclR4Y2NkbUFyMEErNEdidCs1cDRYVDdadzB1QU80dTFtelp0ayt6MTFZZDkxMUYxdTJiQ0VzTE14NUVldnA2VWxRVUJDeHNiRnMyN2FOOGVQSDA2OWZQNFlPSGNvZmYvekJ6Smt6cVZPbkR0ZXZYMGRWMVN3WDNhZFBueVlvS0tqSUY3VkZjZXpZTWRhc1dVT2JObTJLTmNsU1dBTUhEblNPaG9pT2ptYng0c1dFaDRjelo4NGNhdFdxaGRsc3BuZnYzcmk3dTNQMjdGbm5mbWZPbkhHTzRIQzQ0NDQ3bURadEdwQy9vblpnTDFEWnVYTm5wazJiNW56dVA3ZUNkbzQ3NXZrdGV1Y282dWpZRit6MUZCemZBeDA3ZGlRb0tJamR1M2ZUdG0zYkhKTTRPUms5ZWpSZHUzWmx6Wm8xdEcvZm5uYnQyam5YT1diQWNOUVYrT1dYWDlEcGREa2U0OUNoUTh5Wk00Y3VYYm93WXNRSTV5TVR5NVl0bzFPblRsbnU0bWZ1NDR5MUFDRDNRcDRuVHB4d2ppUndhTmFzR2YvOTczOTU0b2tuQ2pSZDZ0YXRXekdielh6NjZhZDgrdW1uUU5iUkp0ZXZYM2YydjZOUVpFUkVCQmN2WHNUSHh3ZWowY2l3WWNNSURRMmxmLy8rakI4L0hnOFBEelp2M3N5S0ZTdXlqTHBwMzc0OUd6WnNZTjY4ZWN5YU5Zc1RKMDQ0QzBqK1Azdm5IUmJGOWYzaGQ1WU9CckVpaW9xaU1iWm94TjZDWGZNenhJZ214a0pBb3hpTUdqVVdWRVJzbUFpb1FRV3NvTEdEbXRpUWJ6UzJhTERFYUt3eFVTeWdXRkJRRVlGbGZuOXNkbVRaWFZoMEVTWHpQZy9Qc3p2M3pwMDdjNGVkdWVlZTh6a2xnU1pObXRDMGFWTk9uRGhSRDJnTkhDbnVQc25JbEZUdWZ6L1NWb2s0R29VcE51OTFLZTd1eU1qSUZBTlc5ZHFRL3Z2L0VKVFovVzhzSHpLcDZoY3JYb2VzQmRtQUo2cFFoUStBN2NYYUc1bFhRa2syR253R3FOT0VHUTFMUzB1ZGsvdWdvQ0RLbHkvUG9rV0xPSEhpQkxHeHNkS2tURDJwS2x1MkxCczNidFNhMUY2NmRBbDdlM3U5d29XNnFGYXRtbEZUdkRWczJKQ3hZOGZpNXVaVzZKWFlvdUQ4K2ZNTUdxUXR6UHJSUnlvUnFLbFRwL0xvMFNQR2pSdkhnZ1VMcEpqODQ4ZVBhNG43T1RzN1N5NzYra0lVY25KeTJMNTlPeHMyYktCR2pScVN5Ri9lTUk2ODd2UjUwV2VVeUpzeElMZlhSTjcyRGh3NFFIQndNT25wNlF3ZVBKaTFhOWZpN3U3T29FR0Q2TkdqQjZWS2xaTHE1aFcxVklkMENJSkFqUm8xdUhEaEF0SFIwYXhldlpycTFhc0R6ejBOMVBmbmdRTUhxRmV2SG1YS2xKSEVBTlZjdUhDQnNXUEg4czQ3N3pCcjFpeHAwajU4K0hDR0RCbkM5dTNicFRGUnMzMjc2dG1oVkNvSkRnN21peSsrMEJzZWRQUG1UUTJOZyt2WHIyc0pIWnFZbURCOCtIQmF0V3Fsc3cxZHBLZW5zMzc5ZWdDT0hUdUdpWW1KTkRhNXI3ZXZyNi9Xdm1xTkJIWEtUUzh2TDk1KysyME5ZMFphV3BxV0VLSWFXMXRiZ29PRDJiaHhvNGJvWmtsaDJMQmhuRGh4QWxUeGxiTFJRRWFtaUZDYUM1K0RZR3ZoMUFDRmpleGxJQ1B6WDBSaGFZTmxuUlprblAvVnhpS3IxRGhVWXNURmpSSlZtS0lJSENqbXZzaThJa3FxMGNBVStFS2hVQmlVbnMwWXRHalJnaVZMbHJCNjlXcUdEaDNLbkRsemVQRGdBYUFaUTE2clZpMnRmUjg4ZU1BLy8vekRrU09HdjM4ZlBIZ1FHeHNiTWpNenRWTHBnV3JTZFAvK2ZaMzc2aW9yVjY2Y2xDRWl2OVg0cFV1WHNuVHBVcTN0NXVibUhEMTYxT0QrRjBUdDJyVVpPWElrb2FHaGRPdldqUkVqUnBDUmtjR29VYU9vV2JNbWJtNXVkT25TQllWQ1FWQlFFUHYzNzhmRnhZVWpSNDR3Zi81OHZlM3FNdmljUEhtUzRPQmdidDI2eGJoeDQramR1M2VCQnBtNHVEaU43emR1M0dESWtDRmEyMEY3cFIyZUd5L1UzZ2t1TGk0Y1BueVlhZE9tY2U3Y09UcDI3TWlrU1pNb1Y2NGNQWHYyWk42OGVjeWRPNWVnb0NBbVRweEk3OTY5QVlpSWlOQ3IwSzlRS0pnN2R5NERCdzVrekpneHJGNjltbEtsU3BHVmxRV283c2UwdERUaTQrUDFpaE9PR1RPR3FsV3JzbkRoUWczQno4YU5HOU9rU1JOV3JGaEJ6NTQ5TVRFeG9XclZxdXphdFF0N2UzdEFKZGo1MjIrLzhkVlhYK25Oam1CdmI4K3VYYnVrN3dFQkFUeDkrcFMvLy81Ym85NEhIM3hBVWxLU2xtSHQzcjE3V3R1Y25KeUlpb3FTL3Y5MG5WZEtTZ3BkdW5RaE9qcGEwaVo0K1BBaG5UcDFJalEwVk1xbUFhcHdJRjBhSUtEN2YwWHRiV0pzZytYclFxOWV2Zmp5eXk5UktwVWZBV1pBVm5IM1NVYW1wQ0Z1Nm10eTU3NWluQ0NBMWJ1dXhkMGRHUm1aWXNTcWZoc3l6djhLZ3VBbFRwL3VMMHlmbmwzd1hrWE8vdUx1Z015cnBhUWFEVnlCQ3UzYXRhTktsU3F2NUlEdDJyV2pUWnMyL1BUVFQxTG1CSFZHQTF2Yi9GY0kvdmUvL3hsOG5NaklTQll0V2lRSjBjWEh4K3NVV3d3TEMxUEhIaHRVbHR1dFhwOTRtenBtdTFPblRscGx1ZFg1amNIZXZYdFp2SGd4bnA2ZVVyakVoQWtUS0ZldUhOOTk5eDBtSmliU2lydXJxeXVyVjYvbTFLbFQyTm5aMGJKbHkwSWRhOWl3WWJSdjM1N3c4UEFDeDBxTld0aFB6WVVMRndCNDl1eVozZ215SVdSblp6TisvSGhhdG16Sm8wZVBKSVBRTjk5OHc1a3paemgrL0xqR2lydXZyeTk5K3ZTUnZrZEhSeE1ZR0NoOXQ3VzFKVEF3RUM4dkw2WlBueTRKU0lMSzBMTmp4dzZVU3FXV1lXUGZ2bjNFeHNaU3ExWXRGaTllclBPNkRCbzBpREZqeHJCcjF5Nm1UNSt1OTV3TW5UeC8vZlhYREJvMFNLZkk0dFdyVjNWTzNQWGR5elZxMU9Damp6NWkyN1p0T28rbE5wcmwxUmZSaFRva0tUZCtmbjZVTGwxYUl5dkw3dDI3V2I1OGVZSHR2ZWxVcUZBQk56YzN0bTdkV2dad1I1V3pXVVpHeG9qY3ZldlFSVENodW1tRnFwalpPeFYzZDJSa1pJb1IwN0lPbUZXcFRWYmlaWWQ3OWc4L0JkWVdkNTl5WVFIMEF6WUNHY1hjRjVraXBLUWFEWG9EVXRxL29tYmR1blZhb24yNXY3ZHQyMVpySDBOajMvT2l6Zyt2WGdsdjNibzErL2Z2ZjZHMjlLRlB2RzN5NU1rNE96dS9FbkUzWjJkblpzK2VMVTFtcjEyN3hyNTkrNWd5WlFxclZxM2k0c1dMVWphQmdRTUg0dUhod2ZuejU1a3dZWUtHbDRDK01JZThIRHg0a0E0ZE91Z3R6Mis4ZHUvZUxXVnZHRHAwS0tHaG9WU3FWSWxidDI1eDc5NDlnSHl6RGFocDI3WXRQWHIwME9tWllFZy85RkcvZm4zR2pCbURsWlVWb2lqeTdOa3pRR1UwNk42OU8zWjJkcEtoUXhSVktYZC8rdWtuV3JkdXpiZmZmb3UxdGJWR2U1Y3VYYUpDaFFxMGJkdVdQbjM2MExCaFE2MUpkV0JnSUdscGFSb0dESUNNakF4R2poeEpabVltaXhZdDB0RDN5Qy9EU1owNmRiVE8zY1hGQlQ4L1AzcjE2cVZWdjN2Mzd0U3RXMWV2MGVEU3BVdlkyTmdZbEZVbGIwaFNSa1lHQ1FrSmVIbDVhV3d2YVNrVzgyUEFnQUZzM2JvVlZDSklzdEZBUnNiWW1DaDhBS3pxYTc4L3lNakkvUGV3YXZnK1dZbVh5UkhFNGJ4ZVJvTjFxT1pkVllDU2t6SktSb3VTYURRd0JUNHpNVEV4U08zZUdMei8vdnUwYU5GQ1k3VmRxVlF5Y2VKRVNwY3VqWitmbjlZK3pabzFJeWVuY0ZsS1RwNDh5YU5IanpSV1IwMU1UTFNFRmJkdDI4YldyVnRadUhBaGRuWjIwdlo1OCtaUm9VSUZCZzBhWkhUUEFHTmpiMjlQZkh3OE0yZk9KQ0VoZ1N0WHJnQ3F0SDkxNjlhbFFZTUdVdDBhTldwUXZueDVVbEpTdEx3Z2F0V3FWV0NxUlhkM2Q3eTh2T2paczJlaCtwaVJrY0dDQlF2WXZIa3pMVnEwSUQ0K25zcVZLK1BwNlltM3R6Y2hJU0VBTkcvZVhITFpONVQ5Ky9kcmpHdEJXZ29Ga2Z0L0lTTWpBM056Y3hRS0JhVktsWkpTRmlZa0pPRHY3dzlBNzk2OThmWDExUm1tRVJNVHc0a1RKOWl5Wll0T1RZRC8vZTkvbkRoeEFuZDNkeXdzTEtTc0RGbFpXVXlhTkluVTFGUkNRa0swdENlTVRYNGhKb2NPSGFKUm8wWXYxTzZPSFR0SVQwK25ZOGVPQmRhTmpJekUyZG1aZHUzYXZkQ3hYbGU2ZE9tQ3Fha3AyZG5aWFpCREZHUmtqTXJkaUs4ZFJGSHNLVmpaWWxIYk1QRmVHUm1aa28xNTFib29TdG1SOC9oQm0xdGhYenM1ZkxrZ29iajc5QzloUUIzZ2JIRjNSS1pvS1lsR2czYUFYZHUyYlNsVHBreVJIMHl0TEw5dTNUcHBncDZSa2NHTUdUTzRmdjA2U3FXU2I3LzlscSsrK29yNjlldEwrMFZIUjB1cnVvWGg0Y09IR29hQTNEeCsvSmpBd0VCaVkyTnAxcXladEtJTXFnbmI0OGVQMmJCaEE3R3hzZmo1K1duMDUzWGo0Y09IUkVaR1VxZE9IZDU5OTEzYXRXdEhhR2dvQnc0YzBKZ01abVJrOE0wMzMvRG8wU05zYlcyWk5Xc1dJU0VoVWgxemMzT0RzbEtVTFZ2V29IcE9UazZjUEhtUytQaDQ1czZkeS8zNzk1aytmVG9OR3piRTNkMmR4WXNYRXh3Y1RFaElDSTBhTldMMDZORTZ4ZkIwWlU5NFZhU25wMk5wYVNsOXo4ek01SWNmZm1EWnNtV1Mva2I3OXUzMVRyb1RFeE1sSFFCZHZQZmVlMUxZUXMrZVBhbGZ2ejRkT25UZzBLRkQvUFhYWDN6MzNYYzZ2VytLaW9TRUJBMGoyZTNidHpsdzRBQ1RKazBxZEZ0SlNVa3NXYktFVHAwNkdYUy9uRHAxaWt1WExwVTRvNEd0clMwOWUvWmsyN1p0YndGdVFQNldPUmtaR1lQSkVYTStFbEFJRmpVYUlpaGVid08vakl6TXEwRlFLTEI4cHhYcEozWUxwb0xvQmZnWGQ1Lys1V2VnUVlHMVpONTRTcUxSNFA4QTNOemNpdlFneWNuSkFIejU1WmQwNjlZTmEydHJzck96MmJObkR4RVJFVHg0OElDUWtCQ3NyS3o0OXR0djhmRHdvSFBuem93Y09SSkhSMGRKeWI2d1hMMTZGVWRIUjYzdHYvNzZLN05uenlZMU5aWHg0OGZ6NmFlZmFxU25Nek16SXlBZ2dDNWR1akJ6NWt3OFBUMzUvUFBQOGZiMmZpMnlKZVNsV3JWcS9Qenp6OUwzaElRRVFrTkROU2F5eWNuSmpCOC9uc3VYTHhNVUZJU2xwU1VqUm94Z3hvd1orUG41R2VSTm9UYmNHSnJLNzl5NWM0U0ZoWEgwNkZFNmQrN01OOTk4UTRVS0ZhU0p2N201T2I2K3ZuVHExSW1nb0NDOHZiM3AzcjA3ZmZ2MjFURFM1SmM5b1RBRUJnWnFoUUFVeE8zYnR5VXZobVBIampGanhneHUzNzdOaHg5K3lQRGh3K25ac3llblRwMmlUWnMyV29hRHk1Y3ZjL3IwYVlZUEg2NjMvZkxseXpOdzRFQUdEaHpJenAwN21UdDNMdWZPblFQQXdjR0JQLy84azdmZWVvdEdqUnBoYWxyMFAwRjV3NVJDUWtJb1Zhb1UzYnQzTDFRNzE2NWRZOVNvVVppYW1qSng0a1N0Y3ZXMXlzbkprVDZucEtUa2EyQjVrK25idDY4Ni9LTTNzdEZBUnNab0NLTHdPUUpZdnQyc3VMc2lJeVB6R21GUm95SHBKM1lqcXA2N3I0dlJRT1kvUWtrMEd2U0dsNXVJR2NLUkkwZXdzckxDMTllWFdyVnFzWERoUXVMaTRuanc0QUd1cnE2TUdUTkdFbUZjdjM0OWE5ZXVKU0lpZ2dNSERqQjgrSEN0L081NU9YMzZOUEh4OGRqWjJXRmhZWUVnQ01USHgvUDMzMy96OGNjZlMvVlNVbEtZTTJjT3YvenlDMjNhdEdIQ2hBazZqUXBxMnJadHkrYk5tNWsyYlJxclZxM2k4T0hEQkFjSGMrSENCWjBUb2J6b3k1Nmc1a1cxR25UeDlPbFRGQW9GWm1abS9QWFhYMUtLUUhWNnhQbno1Mk5pWXNLaVJZc2tGZnQ1OCtZeGNlSkVrcEtTOFBmMzF5bUUrZWVmZi9Ma3lST3NyYTI1ZHUwYWdONzBlV3F1WGJ1R3Y3OC9aOCtlcFhYcjFxeFpzNFo2OWVycHJkKzhlWE0yYk5oQVhGd2NhOWFzd2NQRGc1NDlleElRRUlDNXVUa2JObXpRTUJ6NSsvdHJwRkowZFhVMTZCcDVlM3RyYUNERXhjVnBaRlBZdlhzM2h3OGZ4dFhWbGVyVnEzUDM3bDAyYnR3b1hTOW5aMmZlZmZkZDVzMmJKNlU2N04yN04xRlJVVVJGUmVrOFpxTkdqVFR1UVZBSk9ONjZkWXRidDI1eDVjb1ZMbHk0d0lrVEo3aDkremExYXRYQ3c4T0RLbFdxc0hmdlh2YnMyVU5rWkNUVzF0WTBiOTZjTm0zYTBMVnJWNDN6ejAxR1JnYTNiOS9XV2FZcmV3Sm9ac2xRcDF3RWxmN0kzcjE3OGZQejAvQzJ5QTkxK3NhVksxZFN1blJwd3NQRHRZUXdBU2tNWTlldVhUUm8wSUI3OSs3eDk5OS92ekp0bFZkTmh3NGRFQVFCVVJSZEFRRlY2aVVaR1ptWDRPR1NNVFV6QmJHbDRxMnltTm0vMk9LQ2pJeE15Y1MwYkNWTXl0aWpmSkRjNEhiWXFBYVZ2dnorZFFvSitBaVlDbndKbkNqbXZzZ1VBU1hOYVBBT1VLTnUzYm92dkpKdktFT0dETUhOelExbloyZU9IVHZHdm4zNzZOR2pCNzE2OWFKbXpab2FkVTFNVFBEdzhLQlRwMDRzV3JRb1g4RTlOVStmUG1YRmloVmtaei9QcW1KdGJVM2Z2bjAxMVBJdExTMjVlL2N1SVNFaHZQLysrd2IxM2RiV2x2bno1N04yN1ZvT0hqeEloUW9WS0ZPbVRJR3gvNithSFR0Mk1IZnVYT203T2lYa3lwVXJDUXNMbzAyYk52ajUrVkdoUWdXcFRydDI3Vml4WWdXVEowOW05KzdkT2xOdTd0Ky9uOGpJU09tN282TmpnZGV1ZXZYcXVMbTVFUkFRWVBDOXBWQW82TjY5TzkyN2QrZnMyYlBTZnJwU1V3WUVCQURQVmYxWHIxNnRZY2hJVEV6VThFNVFremVzSXE4WW43MjlQYkd4c2NUR3hrcmJHalJvSUxWVnJsdzVyV3dadnI2K0RCczJUR2NxVDJ0cmF5cFdyS2kxUFQwOW5jR0RCNU9Ta29LNXVUbjE2OWZud3c4L3BHUEhqcno5OXR0U3ZjYU5Hek51M0RndVhMakF6ei8vek42OWV6bDM3aHdmZlBDQlZwdHF6cDA3eDdCaHczU1c2Y3NTY3ZMa1NTcFhyc3oyN2RzbGc4SFRwMC9adTNjdlhidDIxU21lcUl0ZmZ2bUZhZE9ta1pHUmdadWJHNk5IajlhYllhTlZxMWE0dXJvU0VCQWdlUnU4OTk1N2ttWkVTY1BCd1FFWEZ4ZE9uRGhSR1dnQ0dNOWlLQ1B6SCtXWlF0bGJRSUdGVXdOVXRqZ1pHUmtaTlFLV2Racno1TGZ0bUFnS0wyQmNjZmNvRjYyQnBzQnc0TlhrdTVkNXBaUzBKOUp3SU16YjI1dnc4UEJYZW1CUkZBMTJjUzhNT1RrNVpHZG5rNU9USTNrY0dKT2k2cmN4eU16TTVNR0RCK1RrNUdCall5Tk4xbkp5Y2poejVneU5HemZXdTI5R1JnWW1KaVk2UXkvUzB0SklTVWtoSnljSEV4TVRIQjBkWHh0aHlDZFBuckJ3NFVMR2pSdUhoWVdGdEQwbEpZWHc4SEFtVDU0c2JVdEtTc0xPems0cnUwRmVzck96ZWZyMEtWbFpXVmhhV2haWS8wVkpTRWhBRUFTcVZxMmFyd2hoWHRMUzByUW00bWxwYWZ6KysrKzBiTm5TWUk4QVF4QkZFYVZTcVRjc1FxbFVvbEFvcFArSnpNeE0xcTlmVCtmT25WOVordFkzaVZtelpxbUZYbWVqV21HUWtaRjVDZTZHZjMxV2hQcGwrbnlEYVRuNU4wZEdSa2FUN0lkM2ViQnhEc0NWaXNNWE9CZDNmM0xoak1wd0VBT2tGM05mWklxQTEzTzIrT0pzQlhwdDM3NjkwRXI0TWpJeU1qS0Y0L0RodzJxUnh3T0FhL0gyUmtibXpTWnh5ZWc2WmdyaG9rbnBpcFR0cDUyWlJrWkdSZ1lnSlNZWTViMmJJQ3FiVlB3eTlGUng5MGZtdjRIaHk0R3ZQeVpBRnhNVEU2MjBlekl5TWpJeXhxZFpzMlpxTDUzbXFINkRaV1JrWGhCVHhQY0J6QnhyRjNkWFpHUmtYbU1zYXFpeWNnbVlmRlRNWGRHSFEzRjNRTWI0bENTalFXUEFwa21USmxoWldSVjNYMlJrWkdSS1BCWVdGbXFORml1Z2ZURjNSMGJtelVaUWZBQmdYbFcveUs2TWpJeU1lZVZhQUlpSUJZdWt2VnJLQW44QnB5bDUzdXovZVVxUzBhQWxRTXVXTFl1N0h4S1ptWm5rNU9RVWR6ZGs4a0dkY2xIbXYwVlNVaEpLcGJLNHUxRWl5Slc5bzF0eDlrTkc1azFHL0g2a2hTQ0lYVEF4eGJ5SzdHa2dJeU9qSDlNS1ZjSFVEQVNhM3dnWjh6cXRsS1lBbG9BWklLZC9LV0dVSktOQmU4Q2d6QVRHWU4rK2ZhU2xwZWt0VDA5UHAxV3JWdno2NjYrdnBEKzU4ZlgxMVh2Y2NlUEdjZkRnd1FMYlVDcVZXaFBxVnExYXNYejVjcVAwc2JCRVJFVHc4T0ZEbldXSmlZbkV4c2FTbVptWmJ4dUhEaDBpUGYyNU5zdVpNMmR3ZDNmWG1jNXZ3NFlOWExseVJXYzdTVWxKK1BqNGNPalFJWjNsVVZGUkJBWUc1dHVYL01qSXlLQlhyMTRHM3p0bno1NWw4T0RCbkQ1OVdxdnN5Wk1uREJnd2dMMTc5eGE2SDBxbHNzQy8zT1RrNUhEa3lKRjgyeng5K2pRVEpremcxS25pQzhGTFNVbWhUNTgrckYrL3Z0ajZVSkpvMWt6S0pkKzBPUHNoSS9NbWM5ZVU1aUJZbTFXc2ptQ3FMZUFySXlNam8wWXdNY1hjOFIxQXNMUzA1blZMMGRRZUtBY2tGSE0vWkl4TVNVcTU2QXFvUmJsZW1vMGJOeElURThPbVRadUlqbzVtMDZaTmJOcTBDVkJOT3FaUG40NmpveVBoNGVGNlU3RGxSM3g4UEQ0K1BpL2N2M0hqeHRHL2YzK2RaWEZ4Y1RSczJKQTJiZHBvbGUzZnZ4OFhGNWNDMjQrTWpHVHo1czFzMmJKRlV0dlB6TXcwYUhYMjhlUEhkT2pRZ2RHalI5TzdkMjljWFYzeDl2Wm15SkFoQmU2cmo2VkxsOUt0V3pmczdPeTB5bmJ0MmtWVVZGU0JxZTNXckZuRDVzMmJXYkJnQVFxRmd0cTFhNk5VS3BreVpRckxsaTJURlA4UEhEakF2SG56Nk5HakI3Tm16ZEpvSXpzN0czOS9mNjVjdVVMTm1qV2xGSWtBWm1abXBLYW1FaDRlanJlM3QwYVp1dHpXMXBiNCtIaWQvV3ZVcUJHV2xwYnMzTG1UNU9Sa0hCd2N0Tm9vVmFxVVJsWUZnSjkrK29rTEZ5NVFyVm8xclRZUEhUckV4WXNYS1YrK3ZGYVpLSXBjdTNaTjcvVnlkM2ZYVzZabSsvYnRWSzVjR1lDOWUvY3lhZElraGc4Znp0Q2hRN1hxWm1WbE1YdjJiSzVjdWNLOWUvZFl2bnk1VnBhRkF3Y09NRzNhTkozSDh2ZjNaL3o0OFFYMjZkQ2hRL2xtaUNoYnRpdzlldlJnNjlhdDlPL2Z2MUNaSG1TMGFkeTRNWUlnSUlyaWU4WGRGeG1aTnhWQm9lZ2dBbWFWWHljeDlCZERxVlFpQ0lMODIvcUdJby9mbTRGNTFYZklUUGdUQlBIL2dPM0YzWjljSkJSM0IyU0tocEppTktnQlZLeFpzNmJPeWRHTHNHZlBIbWtGTGZkblVFMDY1czZkeStqUm94azVjaVJoWVdGNmpSVmZmLzIxMXJiOSsvZExuNE9EZzNGeWNpSXRMUTFCRUhqcnJiY0s3SnNoazdtWElUTXprNDBiTi9MT08rKzhVSHErRXlkT0lJb2lYYnAwNGZmZmYwZXBWTkt0VytFOWx4TVNFalMrSnlZbUFsQzVjbVVPSHo1TWRIUTBvYUdoSER4NGtDWk5tdWhObzZkbTZ0U3BmUExKSnl4YnRneHZiMitzckt6dzgvUEQyOXVibjM3NmlWNjlldkhYWDM4eGRlcFVYRnhjdENhdlNxVVNmMzkvZnYvOWR3RGMzTncweXBzM2I4NnpaOC9Jek13a05EU1UwTkJRamZJR0RSb1FGUldGajQrUE5NNlBIajJpZE9uU3BLYW1FaE1UUTlXcVZZbUtpaUl6TTVPK2ZmdHFuWU92cnk5OSt2U1J2cWVucDdONzkyN2MzTndvVTZhTVZ2MWR1M1pScFVvVmF0YXN5YU5IanpUS0JFSFFleS9GeE1RQXNHM2JOZ0J1Mzc3TjhPSEQyYkpsQ3dxRmdxeXNMSzMrZGVuU2hVdVhMaEVlSG80b2lnd2JOa3lqUENnb2lMdDM3eEllSHM2WU1XTUlDd3RqeElnUkduV2FOV3RHVkZRVUFGNWVYZ3dkT3BUV3JWc0RVTEZpUldKaVluQjNkMmYyN05tODg4NDcwalgwOVBURXo4K1B4bzBiUzVvbWhoakhjdjlmNStYa3laTUY3aThEZG5aMjFLdFhqM1BuenBVRjZnSG5pN3RQTWpKdkdxSklUd1F3cjk0ZzMzcUhEaDFpdzRZTm5EdDNqb3lNREp5Y25QRHk4dEo2eHViazVMQnUzVHFpbzZNbEkzVC8vdjAxbmg5cXNyT3orZjMzM3psdzRBQVdGaGFNR2pWS3E4N1ZxMWNKRFEyVm51OXQyclJoL1BqeGxDdFhUcXR1Ykd3c1FVRkJiTm15UmVkenlSQU02Wk9oMXdLMDN5ZnlvMXExYWtVMllUYjIrQlhGL1dDTThjdU52NzgvTzNic29HdlhyanE5TUYrWHNYblRNSFA0MThBb2lzWlpMVFV1Wm9BVGNMbVkreUZqUkVxSzBhQVJxRlpxamNHdFc3YzRjK1lNSGg0ZUpDY25jK3JVS1FZTUdLQlJwM1hyMXZqNCtMQno1MDVTVWxLa1NaYWFqSXdNQmd3WWdLK3ZMMDJiYW5ydDJ0allTSjhkSEJ4d2NuTGk0NDgvcGtXTEZreWFOS25RL2IxNTh5YloyZGthMjFKU1V2VCtFT2N0YzNKeTBpaGZ1M1l0OSsvZnAxYXRXbG91K05ldlg5ZnJsbCt2WGozS2xTdkg4ZVBIZWUrOTk3QzN0MmZkdW5YVXIxOGZSMGZIUXA5WDNnbXQrcVVoTEN5TXdNQkFQdnZzTXhJVEV6bC8vanhlWGw1YTUydG5aNmZobVZDdFdqWEdqaDNMdSsrK0syMXIyclFwSVNFaDBzVFV4c2FHMXExYjQrL3ZqN201dVZRdk5UV1ZxVk9uY3VUSUVjYU1HVVBidG0yWlAzOCtQajQrMUtsVEI0RHZ2LytlN2R1M3MzSGpSaTVldk1peFk4Y1lQMzY4VGtOUVpHU2tkSTc3OXUyVEpyaGJ0MjRsTVRHUm9LQWc2dFY3TG9aMTl1eFpKazZjU0lNR3oxOG9jMCtLbzZPamlZNk9scjZmUEhtUzVPUmtqaDQ5U2s1T0RxNnVyanI3b0o0WXU3aTRFQk1USTkwTDZtdFp0V3BWalgwY0hSMHhNVEhSR3dyeTFWZGZjZmZ1WGZidDI4ZUFBUU9rZTMzWnNtVnMzYnFWK2ZQbjA3UnBVL3o5L2ZIMTlhVk1tVElhSGpQVzF0WTRPVG1SbEpSRVdsb2FyVnUzMXJnLzFaL1YvemVBRkxaU3NXSkZyWHZaMjlzN2Q4dzlUNTQ4MGZqL0E5WC9xcVdscGZROUxpNk9pSWdJbmVjbm81djI3ZHR6N3R3NWdMYklSZ01abVVLUkZESE1HcEVtZ3JrbFp1WDFQeXNQSGp6SW1ERmplTys5OXhnd1lBQTVPVG5zM3IyYnlaTW5Jd2lDeG05ZFNFZ0k2OWV2cDNQbnpuejAwVWZzM2J1WHdNQkFsRW9sbjM3NnFWUnY4dVRKL1BycnJ6eCsvQmpRMENpUnVIbnpKbDVlWHBpWm1mSFpaNStSbloxTmRIUTBQajQrL1BEREQ1aVphWVpUYk4yNmxkcTFhNU9hbWtwcWFtcUI1eThJQXRXclB3OS9OcVJQaGJrV1VMakZscmk0T0ozR2tKZkYyT05YRlBjRHZQejQ1ZWJreVpQczJiTW4zLzFmaDdGNUV6RzFxNGhnWVEzUDB1dmNXZXhUcXVLSUpZK0x1MC8vb2tDbGJXQURsQVllNVY5ZDVrMmhwQmdOR2dJYWs4R1hZYytlUFFpQ2dJdUxDei8rK0tQME9TK2VucDcwNzk5ZnkxMGNrR0xuN2UzdHRTWXlvSExwM2JadEc1VXFWU0k5UFowYk4yN2c1ZVZsVVArMmJkdW1ZZjBkT25Rb2QrN2MwYWl6YXRVcVZxMWFwWFAvdkdXNVYxVHYzTG5EeXBVckFWVnN2bnJWVjAxc2JDeXhzYkU2Mi8zMjIyL3AzTGt6eDQ4ZjU1TlBQZ0hnK1BIajlPelowNkR6WDh5ZDF3QUFJQUJKUkVGVXlrdnVmcWtudGRXcVZlUHJyNyttVWFOR2VIbDVFUjRlcnZPY0FJWU1HWUtQancvYnRtMWo1c3laaFRyMnp6Ly9MSDMyOC9PamJ0MjYvUEhISDB5Wk1vWGV2WHNqaWlJS2hZSVpNMmF3WnMwYWtwT1RpWStQWjlPbVRaUXBVNGF5WmNzU0docktqei8reU1DQkF3MDZwanEwb1h6NThxeGZ2NTZJaUFnRVFTQTdPNXNWSzFiUXRXdFhhWFZkalplWEZ4MDdkcFMrNzl1M1Q3b09hOWV1cFhUcDBrUkVSS2pUNGdGdzc5NDl2TDI5dFY3MGRLRTJIcWgxSHhJU0VqQXhNU0VySzB2dlBuNStmbVJuWjJOcGFVbDJkamJCd2NIRXhNUXdjK1pNS1dTbWMrZk9QSHo0a0xsejUzTHo1azNHamgycjRTbHk4dVJKcksydGRZWmNGSWF5WmN0Sy8zOC8vUEFEeTVZdEl6SXlraG8xYWdDcWw2T2xTNWN5YWRJazNuLy9mV2tmbWNMUnBFa1Q5Y2VDM1R0a1pHUTBNQmVzNnVlSWdvbEpXUWNROUF1T0M0TEF2SG56Tkg3elAvdnNNejc2NkNOV3JWb2xUUkwvK2VjZk5tellRTisrZmFXRmlBRURCdEN2WHovQ3c4UHAxYXVYOU41eTdOZ3hYRjFkYWQrK1BSTW1UTkI1M0xDd01ESXlNb2lLaXBJbWgrM2J0MmZ3NE1IczNMbVRYcjE2U1hWUG5Ub2xhZFlZT2hsVUtCUWNQMzVjK201SW53eTlGcm1aT1hNbUgzendnZDUrdkd6WWFFRVllL3lLNG40d3h2aXB5Y3JLWXM2Y09Yend3UWY4K09PUCtiWlIzR1B6UmlJSW1OazdrWG45dkluQ3pLSWw4SE9CKzd3YWNsQXRIcFFIcWdIbmlyYzdNc2FpcEJnTm1vUEtQZHdZZUhwNjR1bnBDY0RBZ1FQMVR2b0VRY0RDd29KRGh3N3BERU1BM2VFSmdZR0JkTzNhVlZyRi9mUFBQeEZGa1lDQUFBSUNBZ3JzbjNweXJtYjM3dDBhNVM0dUxubzFEL0lyRTBXUmFkT21rWkdSd1pJbFN6Uld1Z0ZjWFYwMXJrMWUxRzdoYXUwSGdIWHIxaFY0UHJwSVMwc2pKU1ZGWTF0aVlpTGJ0Mi9uNnRXckJBVUZrWldWeFpZdFcvaS8vL3MvWnN5WUFjQzFhOWR3ZDNmbnQ5OSswd3BYeU9zTllnanFoMmFkT25WWXNXSUZwVXVYSmprNUdZQVJJMGJ3NU1rVDd0NjlTMUpTRWhjdlhpUXpNMU1xRHdnSW9FYU5HdEozYTJ2cmZNTlBWcTllamJtNU9TdFhybVRBZ0FHc1c3ZU9BUU1Hc0hEaFFtN2R1c1gzMzMrdnRVK2xTcFUweHVuOGVkVWk3NzE3OTlpeVpRdWVucDQ0TzJ2R3lLcU5CWVlZRGZLK05LaU5RZmxoYW1xS3Fha3BseTlmWnNhTUdWeTdkbzN2di85ZUs3TkpuejU5S0ZXcUZBRUJBUnc3ZG95eFk4ZEtIaDlxNzR1WGNVT2NNMmNPOWV2WDU5NjllOHlZTVlQZmZ2dU5VYU5HU1FZRGdHN2R1bkhod2dYR2pSdEhwMDZkbURoeElpMWJ0bVRPbkRrdmZOei9Jcm51UVRsWG5JeE1JUkZGb1JHQWFkbksrZGJURlFacGEydkxlKys5cHlGQ3UzUG5Ua1JSMUZpSU1EYzM1NU5QUG1IZXZIbWNQSGxTK3EyTmk0c3I4SGYydDk5K28wbVRKaHFyeVkwYU5hSnUzYnJzMjdkUE1ocms1T1F3Zi81OCt2VHBnNit2cjFZN0xpNHV6Smt6cDhCd1JVUDZaT2kxZUowdzl2Z1p1ejFqalorYXFLZ283dCsvejFkZmZWV2cwVURteGZqWGFJQlNLYmJsOVRFYUFMUUc1QlJWSll5U1lqUm9BY1l6R3VSSFhtdm55Wk1uYWRxMEtURXhNWnc1YzRZalI0N1FyMTgvN096c3lNcktJaVFraEdIRGhsR21UQm5KRGF4MDZkSWFiVjY0Y0FFTEN3dURKOWdWSzFZMDZqbXBXYkprQ2NlUEgyZmd3SUcwYU5GQ1p4MXpjM09EZEJkZWxoMDdkaEFjSEt5eExYZE1ZLy8rL2ZIejh5TWxKVVhqZXR5N2Q0KzMzbnBMcDc2QkxvK1B3dkRaWjU4VldDYy9TL2tubjN6Q3hJa1Q5WllQSGp5WTdPeHNLbFdxaEsrdkw3Nit2bHk0Y0lFOWUvWXdmLzc4UXVsMXhNVEVZRzV1cnJQUDZsQ1dnalFnNExtM3g0MGJOK2pWcXhmSGpoMlR3aE5hdFdvbDFmUDE5U1V1TGs1anYram9hRXhNVEZpM2JwM2U4SlR1M2J0VG8wWU5wa3lad3MyYk53RlZ1TUZ2di8xR3YzNzlKRStIS2xXcUdHVGt5RTJuVHAySWpvNW15WklsbEMxYmxsV3JWbUZwYVVsa1pDUWVIaDRvRkFxc3JhMlpQSGt5blRwMUlpQWdnRDU5K2pCeDRzUVgwdUQ0TDVQTGFGQy9PUHNoSS9NbUl1YlFBZ0hNS3I2WVoxVm1acVprdEFmNDQ0OC9xRktsQ3ZiMjlocjFHamR1RE1DbFM1Y2tvNEVoaHRuSGp4OXJ0Sy9Hd2NGQkhaWUVxQllKcmwyN3hzS0ZDMS9vUE5TOGpMRTQ3N1Y0RTNpWjhUTm1lOFlhUDFDOU02eFlzWUp4NDhiSjNudEZpRW01S3Y5K2V1MkVpR1dEUVFta0pCZ055Z01WN08zdGpTYUNtQitOR2pVaUppYUd4TVJFYVJKclpXV0ZrNU1UcWFtcGJOdTJqUkVqUnRDM2IxOCsvL3h6amgwN2hxK3ZMOVdxVlNNNU9SbFJGTFVtM1JjdlhzVEp5ZW1sSjdVdnc1OS8vc25LbFN0eGNYSGhxNisrS3JaK3FPbmZ2Ny9rRFpHU2tzS0NCUXU0ZGVzVy92NytPRG82a3BtWlNlL2V2Ykd3c09DdnYvNlM5cnQwNlpKV0hIN0RoZzBaTjI0Y1lKZzRIcWdFS2wxZFhSazNiaHdOR3pZRThoZkdTMGhJd04zZDNXRHhQTFdvbzNwZlVPa3BxTytCTm0zYTRPVGt4TzdkdTJuYXRLbGVJNDQraGcwYlJ1Zk9uVm01Y2lVdFdyVFFNS2lwTTJDWW01dlRzMmRQYnQyNkJUejNLbkIwZEN6MFM4UFlzV1B4OXZibWwxOStZZEdpUlFDU2dlVFVxVlAwNjllUGpSczNVcVZLRldtZmh3OGZNbS9lUEVhTUdNR0dEUnNrSThhV0xWdkl6TXhrOWVyVnJGNjlHdEQyRWtsT1RwYXVtMXJnOGM2ZE95UWtKRkNxVkNuTXpjM3g5UFRreG8wYjlPdlhqeEVqUm1CcGFVbDBkRFJoWVdGYTNqSXRXclJndzRZTkJBUUVNSG55Wk02ZE84ZllzV01MZFEzK3k5aloyVkcxYWxWdTNMaFJCbkFBYmhWM24yUmszaGdFc1MwSW1GV3FVWERkUEtTbnAzUDY5R21OU2VTTkd6ZW9YYnUyVmwxMXBodGRhWWJ6bzNMbHlwdzdkNDZzckN6SmVKdVRrOFBseTVkNThPQUJvSHFtaFlhR01tWEtGQjQvZml6cEVlUWxKU1dGR3pkdWFHd3JWYXFVVVFUM2RGMkwzUGo1K2VIbjUvZlN4ekVteGg2L0YyM1AyT01YR0JoSW5UcDE2TjI3dDk2KzV1WjFISnMzQWROeXFqRVVCTUU0OGRuR3d3TFYvQ3dMdUZOQVhaazNoSkpnTkhBR3RGeXdpd3BMUzB1ZGsvdWdvQ0RLbHkvUG9rV0xPSEhpQkxHeHNaS1FudHBxWHJac1dUWnUzS2cxcWIxMDZSTDI5dmJGcWlEYnNHRkR4bzRkaTV1Ylc2RlhkSXVDOCtmUE0yalFJSzN0SDMzMEVhREtoUERvMFNQR2pSdkhnZ1VMcEplWjQ4ZVBTNU44TmM3T3p0TDlvUzlFSVNjbmgrM2J0N05od3dacTFLZ2hQV0R6aG5Hb2pRUDYwR2VVeUMweUNKcGVFM25iTzNEZ0FNSEJ3YVNucHpONDhHRFdybDJMdTdzN2d3WU5va2VQSHBRcVZVcXFtMWZVVWgzU0lRZ0NOV3JVNE1LRkMwUkhSN042OVdySnRWVHRhV0J1Yms1NGVEaloyZG00dTd2ei9mZmZTeXY2YXMyQ3ZPZWp6NXVuUW9VS1ZLaFFRY053cDc0L3M3T3plZnIwS1RrNU9WTFprU05IbURWckZwbVptYmk3dTBzdkwrbnA2YXhmdng1QThtcFE5eUgzZGRMbE9xbldyVkNueXZUeTh1THR0OStXaENwQkZmYVNWd2hSamEydExjSEJ3V3pjdU5Gbytpai9KUm8yYktoK21Yd1gyV2dnSTJNUUtSSERTbWVMUWgzQjNBcVQwb1ZmK0FnTEMrUHAwNmQ0ZUhoSTJ4NC9mcXp4bkZDanpvYWsxbHd5bEk4Ly9waUZDeGN5ZWZKa2hnd1pnaUFJckZxMWludjM3a2xHNkNwVnFoQVlHRWpIamgzek5jNEhCUVVSRkJTa3NhMVhyMTVHbVREcXVoYTVVWXNZNitQTW1UTUdoWWdhRTJPUDM0dTJaOHp4aTQyTjVjU0pFNnhkdTliZzk5VFhjV3plQkV4S2xVYXd0RUhNZUZMOTVxSVI1UnkvV255LzRMMWVDVjhDODRHRmdPNzRiWmszRHRsb1lDUmF0R2pCa2lWTFdMMTZOVU9IRG1YT25EbVNCVDUzREhtdFdyVzA5bjN3NEFILy9QTlBvZUx3RGg0OGlJMk5EWm1abVZxcDlFRDFFTGgvWC9kdmg2NnljdVhLU1JraThudGdMRjI2bEtWTGwycHROemMzNStqUm93YjN2eUJxMTY3TnlKRWpDUTBOcFZ1M2Jvd1lNWUtNakF4R2pScEZ6Wm8xY1hOem8wdVhMaWdVQ29LQ2d0aS9mejh1TGk0Y09YS0UrZlBuNjIxWGw4SG41TW1UQkFjSGMrdldMY2FORzBmdjNyMExmTkRsZHNVSGxTVi95SkFoV3R0QnQvS3oybmloOWs1d2NYSGg4T0hEVEpzMmpYUG56dEd4WTBjbVRacEV1WExsNk5tekovUG16V1B1M0xrRUJRVXhjZUpFeVhvZkVSR2hWK2xmb1ZBd2QrNWNCZzRjeUpneFkxaTllaldsU3BXU0RBSm1abVlhS3NSVnFsVFJ5cDZnN3VmdDI3Y1pNV0lFbXpadGtvUVErL1hybCs4MTBzWFZxMWRadEdnUisvZnZwMzM3OWt5ZVBKa0tGU3BJNVZGUlVkTC9UVjVPbmp4SlNrb0tYYnAwSVRvNld0SW1lUGp3SVowNmRTSTBORlJqZGFWaXhZbzZ0VHRBOXoydTloTEpxeVF0WXhnTkd6WmsxNjVkb0JLbXpWOHVXMFpHQm9BczBicWVBSUpwV1FkQXZ3aWlMdmJ0MjhmNjllc1pOR2dROWVzL2p3ekt6czVHMENHb3FINnVGWGJCWWVEQWdWeTdkbzF0MjdheGI5OCtRS1VIMDdScFUvNzQ0dytwWG01QnZrMmJObWs5YjVzM2I4N3MyYlBwMHFXTHhuWmRmUzBzK3E0RlBEZVU1ODY2b3d1MS9sQnVrcEtTWHJwdjhIeFZQemZHSHIrWGJjOFk0L2ZvMFNPQ2c0UHAzNysvVHUrR3ZMek0yTWdBL0N1R2VPMmNZSzR3YXc3c0xuQ1hWOE16NEFheWwwR0pvaVFZRGVvQUdxdUp4VUc3ZHUxbzA2WU5QLzMwazJRRlZtYzBzTFcxelhmZi8vM3Zmd1lmSnpJeWtrV0xGa254YXZIeDhUckZGc1BDd2dnTEM5UFpocTZ5M0c3MStrVGcxTEhmblRwMTBpckxyYzV2RFBidTNjdml4WXZ4OVBTVXdpVW1USmhBdVhMbCtPNjc3ekF4TVpFczU2NnVycXhldlpwVHAwNWhaMmVuSmJoWEVNT0dEYU45Ky9hRWg0Y1hPRlpxOHFiOHVYRGhBZ0RQbmozVCtYSmdLTm5aMll3ZlA1NldMVnZ5Nk5FanlTRDB6VGZmY09iTUdZNGZQNjZsSlpBN3ozSjBkTFJHSG1SYlcxc0NBd1B4OHZKaSt2VHBrb0Frb0pGU01pOU9UazdTU2o4OEgxOG5KeWZwYys1eVE1Z3hZd2FuVHAyaWF0V3FXb3JQYW1yVXFNRkhIMzNFdG0zYmRMYWhObmJsMVFYUmhUcVVLRGQrZm42VUxsMmFiNzc1UnRxMmUvZHVsaTlmYnZCNXlPZ21WMmFQdXNYWkR4bVpOd2t4UjZ3aEtBUk1iQXVYUnU3MDZkTk1uVHFWVnExYU1YTGtTSTB5UzB0TG5qNTlxclhQa3lkUEFIU3VPdWVIUXFIQXo4K1B3WU1IazVDUVFLVktsWEIyZHNiRHcwT3Z4cEtKaVluTzU0TWdDRVovWDhqdldvQXFyUzRVL3J3QlB2end3NWZ1SDJpSE54cDcvSXpkM291T1gyaG9LS0FTT3M2N09KV1ptY245Ky9jMTNwOWVabXhrVkppV2RTRHoyamxFUWF6SDYyTTBDUHYzVDZZRVVSS01CdThBMUsxYmZPK3A2OWF0MHhMdHkvMWRsOHVWb2JIdmVWSG5tVmRiaGx1M2JzMysvZnRmcUMxOTZCT0Jteng1TXM3T3pxOUVKTTdaMlpuWnMyZExxL1RYcmwxajM3NTlUSmt5aFZXclZuSHg0a1VwbThEQWdRUHg4UERnL1BuelRKZ3dRY01LcnkvTUlTOEhEeDZrUTRjT2VzdnpHNi9kdTNkTDJSdUdEaDFLYUdnb2xTcFY0dGF0Vzl5N2R3L0FJR0dtdG0zYjBxTkhENTJlQ1liMFF4LzE2OWRuekpneFdGbFpJWW9pejU0OUEvSTNHdVFObGNtYmNsRk5wVXFWc0xTME5LZ2ZLU2twK1BuNThYLy85MzhhSW95WExsM0N3Y0VCVzF0YnVuZnZUdDI2ZGZVYURTNWR1b1NOalkxQndrcDVRNGt5TWpKSVNFakF5OHRMWTdzczBtUWNjbDFUM1FtN1pXUmt0REF4RVp4RkVSUzJob2NtL1BYWFg0d2FOWXEzMzM2Yjc3NzdUbXZsMmNIQlFXZmN1MXEvUnA4d2JVRlVxVkpGMHFYSnlzcmk2dFdydEcvZi9vWGFNaFlGWFF0UWhhVUJMNVN5TCsrN25URXc5dmdWMS8yZ2l5MWJ0aUNLb2hSS21wdjkrL2V6Zi85K2pmZVlseGtiR1JXNWZqdUtkL1ZVcHNSVEVvd0d0UUdEM0tDS2l2ZmZmNThXTFZwb1RLYVVTaVVUSjA2a2RPblNPbVAxbWpWcnBoSGpiUWduVDU3azBhTkhHcXVzSmlZbVdzS0syN1p0WSt2V3JTeGN1QkE3T3p0cCs3eDU4NmhRb1FLREJnMHl1cVhmMk5qYjJ4TWZIOC9NbVROSlNFamd5cFVyQU15ZlA1KzZkZXZTb0VFRHFXNk5HalVvWDc0OEtTa3BXbDRRdFdyVktqRFZvcnU3TzE1ZVh2VHMyYk5RZmN6SXlHREJnZ1ZzM3J5WkZpMWFFQjhmVCtYS2xmSDA5TVRiMjV1UWtCQkE1ZEtYVjdXNElQYnYzNjh4cmdWcEtSUkU3aXdLR1JrWm1KdWI2M1Z4VEU5UDEzdXN2Q2tYbHl4WllyQkk0NElGQzdUMFBBQTJidHpJMmJObnBWU2QrYm5PSGpwMGlFYU5HaGwwdkx6czJMR0Q5UFIwblI0T2VZbU1qTVRaMlZsblNpc1ozZVI2OFRUZUc2Z0JpS0lvQU9hb2hKZk1BT09KdmNqOEY4bEJKZDcxRE1nVUJFRXMwb09KMUJVQUV6dkRzaUpkdjM2ZEVTTkdVS1ZLRlVKRFEzVWFwT3ZXcmN1dVhidElUVTNWZUY4NGZmbzA4RncxLzJVNGZQZ3c2ZW5wMG05azNqVEp1Y1YrYzNQMzdsMjkrazJGRllNMjVGcUFhbklzQ0FKcjE2N0Z3c0pDYjN1NjR1WmRYVjBMMWFlQ01QYjRHYXM5WTQyZnJ0VFFBQ05IanNURnhVVkxoUGhseGtaR2hjbGJLaEZLUVJCZUo0TjlTK0F5OExwb0xNZ1lnUkpqTkNndVRZUGp4NC9qNysvUHVuWHJwQWw2UmtZR00yYk00UHIxNnlpVlNyNzk5bHUrK3VvcmpSaXo2T2hvUkxIdzd5SVBIejdVTUFUazV2SGp4d1FHQmhJYkcwdXpaczJrRldWUXJRbzhmdnlZRFJzMkVCc2JpNStmbjFiYzMrdkV3NGNQaVl5TXBFNmRPcno3N3J1MGE5ZU8wTkJRRGh3NG9ER3B6TWpJNEp0dnZ1SFJvMGZZMnRveWE5WXNRa0pDcERybTV1WUd2WWlVTFZ2V29IcE9UazZjUEhtUytQaDQ1czZkeS8zNzk1aytmVG9OR3piRTNkMmR4WXNYRXh3Y1RFaElDSTBhTldMMDZORTZSZlYwWlU5NFZhU25wK3YwRGxpMWFwV2tocDNYb3lGdnlrVkQyTFp0bTBHaEdzbkp5VlNxVkVscmUxNnZodHUzYjNQZ3dBRW1UWnBrMFBGems1U1V4SklsUytqVXFaTkI0M3pxMUNrdVhib2tHdzBLUVM2amdiWmxxR2d4QXlxZ01sWlVRR1ZBa0pGNVVUS0J1OEJOVlBHNG1VVjVNT0hmY0I3VE1nVWJsdS9jdVlPUGp3K2xTNWRtOGVMRmV0TWZkKzNhbFIwN2R2REREejh3WXNRSVFPVWF2bkhqUnB5ZG5YT0hFaGxFZG5hMmhuZFlhbW9xQ3hjdXBGS2xTcEtoZnN1V0xaSnJPbWlLL2VabS92ejVlbldIQ3VOSloraTFBRlg0b0lPRFE0RmhyRVVkTjIvczhUTm1lMUZSVVVZWnYveFNRWllyVjA2ci9IVVptemNaazdja2IwbW5ZdXhHYnNvQVIxQVpYa3NocDE4c01ienBSb1B5UUtueTVjdExLckN2Q3ZVUDJKZGZma20zYnQyd3RyWW1PenViUFh2MkVCRVJ3WU1IRHdnSkNjSEt5b3B2di8wV0R3OFBPbmZ1ek1pUkkzRjBkSlNVN0F2TDFhdFhkYnFTL2ZycnI4eWVQWnZVMUZUR2p4L1BwNTkrcWlGT1kyWm1Sa0JBQUYyNmRHSG16Smw0ZW5yeStlZWY0KzN0L1Zwa1M4aEx0V3JWK1Bubm42WHZDUWtKaElhR2FoZ01rcE9UR1Q5K1BKY3ZYeVlvS0FoTFMwdEdqQmpCakJrejhQUHpNMmh5cXpiY0dDckVkTzdjT2NMQ3dqaDY5Q2lkTzNmbW0yKytvVUtGQ3RMRTM5emNIRjlmWHpwMTZrUlFVQkRlM3Q1MDc5NmR2bjM3YWhocDhzdWVVQmdDQXdNMU5Bd000ZmJ0Mjd6MTFsdmN2MytmbFN0WFN1RXRPM2Jzb0c3ZHVpL1ZIN1dTOXBRcFU0aUxpMlB4NHNYU3RWV1g1ZVhxMWFzNmRUTHllaldFaElSUXFsUXB1bmZ2WHFnK1hidDJqVkdqUm1GcWFpcWxnY3lOK3A3S3ljbVJQcWVrcEVoQ2l6S0dZV2xwU2VYS2xVbEtTckxtMWFaZHRFQmxNRENlRXF1TURMUUNVaWxDbzhIMDZTZ1FxWU1nR0pRNXdjZkhoMXUzYnVIaDRjSHUzZHFoeTJyaDF6WnQydEM2ZFd0V3Jseko3ZHUzcVZtekpudjM3dVhHalJ1RWhZVnBQTy9XclZ1bjBjYTFhOWVrYmVyMmZ2dnROOWF0VzBlelpzMTQvUGd4dTNidDRzR0RCM3ovL2ZmUys0T25wNmZXS25KZVhGeGNtRE5uVG9FaGpvYjB5ZEJyQVNyUHZjS21MUzRLakQxK3htelBtT05YR0Y2WHNYbVRVZGpZQVFJaVluVnhPZ3BoT29Well6WStaWUJmVWMweFpZTkJDZUpOTnhyWUF6cFhLWXVhSTBlT1lHVmxoYSt2TDdWcTFXTGh3b1hFeGNYeDRNRURYRjFkR1RObWpCVDd0Mzc5ZXRhdVhVdEVSQVFIRGh4ZytQRGhCZjQ0bno1OW12ajRlT3pzN0xDd3NFQVFCT0xqNC9uNzc3LzUrT09QcFhvcEtTbk1tVE9IWDM3NWhUWnQyakJod29SODQ5UGF0bTNMNXMyYm1UWnRHcXRXcmVMdzRjTUVCd2R6NGNJRm5ST3F2T2pMbnFEbVJiVWFkUEgwNlZNVUNnVm1abWI4OWRkZlVneStPajNpL1Buek1URXhZZEdpUlpJYS9yeDU4NWc0Y1NKSlNVbjQrL3RMWTVDYlAvLzhreWRQbm1CdGJjMjFhOWNBOUtiaFUzUHQyalg4L2YwNWUvWXNyVnUzWnMyYU5kU3JWMDl2L2ViTm03Tmh3d2JpNHVKWXMyWU5IaDRlOU96Wms0Q0FBTXpOemRtd1lZT0c0Y2pmMzE5RENNaFFsMGh2YjI4TkRZUzR1RGlOYkFxN2QrL204T0hEdUxxNlVyMTZkZTdldmN2R2pSdHhjWEhCM055Y21KZ1k2dGV2ejZCQmcralFvWU9VK3ROUVRRT0E2dFdyU3k4eGFuZkgwNmRQczN6NWNobzFhc1RmZi84TndMSmx5elRpWDBWUjVQZmZmeWM1T1psbXpacHBuVnR1cjRaMTY5YXhkKzllL1B6OEROWlFVS2R2WExseUphVkxseVk4UEZ4THdCSlU4WjRBdTNidG9rR0RCdHk3ZDQrLy8vNWJ5MmdoVXpEVnExZFhxNDFYNDlVWkRjeFJlUmpJeUJpVEl2ZGErY3ArakVPT0lGb3BiR3dSVEFvMjNsKzllaFdBMWF0WDZ5elBQVkgrN3J2dldMUm9FWHYyN0dIdjNyM1VyVnVYc0xBd21qUnBvckZQM3BqOVM1Y3VjZW5TSlkzMkhCd2NTRXRMWS9ueTVRaUNRS05HamZEeDhTa3liMFZEK21Ub3RUaC8vanluVHAxaStQRGhCUjVYTFJab2pHd091akQyK0JYRi9mQXFlWjNHNWsxR01ERkZZVnVXbkxUN0ZuY3FqbkdDK1ZlS3VVdFhnSGFvdkFCbFNoQnZ1dEdnSXFCWHZiY29HVEprQ0c1dWJqZzdPM1BzMkRIMjdkdEhqeDQ5Nk5XckZ6VnIxdFNvYTJKaWdvZUhCNTA2ZFdMUm9rWDVDdTZwZWZyMEtTdFdySkRTMFlBcXAyN2Z2bjAxMVBJdExTMjVlL2N1SVNFaHZQLysrd2IxM2RiV2x2bno1N04yN1ZvT0hqeEloUW9WS0ZPbVRJR3gvNithSFR0Mk1IZnVYT203T2lYa3lwVXJDUXNMbzAyYk52ajUrV21rN0d2WHJoMHJWcXhnOHVUSjdONjlteSsrK0VLcjNmMzc5eE1aR1NsOWQzUjBMUERhVmE5ZUhUYzNOd0lDQWd6MkVsRW9GSFR2M3AzdTNidHo5dXhaYVQ5ZHFTblZzWHBxdGVIVnExZHJHRElTRXhOMXVndm1EYXZJSytwbmIyOVBiR3dzc2JHeDByWUdEUm93YXRRbzNucnJMZUxpNHJReVJ1VG5hYUJySW4zbzBDSEoweWM3TzV1MmJkc3ljK1pNcWQxYXRXclJxMWN2ZHU3Y3FkRVBBRHM3TzRZTUdhSmhUS2hjdVRMYnQyK1hEQVpQbno1bDc5NjlkTzNhbFY2OWV1bnRXMjUrK2VVWHBrMmJSa1pHQm01dWJvd2VQVnB2Wm94V3JWcmg2dXBLUUVDQTVHM3czbnZ2MGJselo0T09KZk9jUENFSzhhL29zQXJra0FRWjQyTkIwZXRqVkFIMVNtSEJGTVlvYjJWbHhmang0eGsvZnZ4THQrbnM3TXdQUC94ZzhMRmZGa1A2WkVpZHJLd3NBZ01EcVYrL1BrMmJOdFZaWitmT25WaFlXSkNUazhPYU5XdXd0clkyS0R2UGkyRHM4U3VLKzZHb3lOdlgxMjFzM25STWJTdVFtWFlmVTBXT002cEorK3RBVm5GM1FFWW1OLzBBc1YrL2ZtSnhrNU9UVXlUdEtwVks4ZG16WitMVHAwK0w1QmhGMVc5ajhPelpNL0gyN2R0aVVsS1NtSnFhS20xWEtwWGlxVk9uOHQzMzZkT25ZbVptcHM2eTFOUlU4ZXJWcStJLy8vd2pKaVFraU5uWjJVYnQ5OHZ3K1BGamNmYnMyV0pHUm9iRzl2djM3NHV6WjgvVzJKYVltQ2crZWZLa3dEYXpzckxFdExRMDhmNzkrd2JWZnhreU1qS0s3RDdOeXNyU1c1NmRuYTF4M0dmUG5vbVJrWkhpelpzM2pkNFhHZjJNR1ROR0JFUkFPdzlzRVNHS1lnVlJGTjJMKzl5TmdsSXBQdW52Sm1hZlBxbTUrZTlMNHROUlE0disrRmxaNHJOVkVXSk82a1BkNVpuUHhKdzd0OFhzUC84UWxaY3ZxdnAyODhienY4UWJSZC9IVjBjZlVSU0wxSVBsenRLdmU5d0ovMXA4dUd0cGNaL3JLNkZKa3laaWJHenNLenZla1NOSHhPYk5tNHVuVDUvV1c4ZmQzVjFzMHFTSjJLUkpFN0ZqeDQ3aTl1M2JYMW4vM2pTTU9YN3kyQmlYMUYvV2lYZkN2eGFUdzBkN0ZPVnZsZ0g0QThPUkRma2xraExoYVpCN3BibTRLQ3FYS1lWQ2tXOXF2SmZsZFhiMU1qYzMxNWwxUUtGUUZLaituSjhMdTYydHJkNVY1K0xHeHNhR3laTW5hMjB2VzdhczFuWkRSQVlCVEUxTjh4V0pNaWI1cVIrL0RJSWdhQWh4NVNWdnlJUzV1VG1mZi81NWtmUkZSais1d29GZXRSaGlpU0I3MTQrSTkrK1J1VGhFMnFhb1dRc3lzOGhKdXNGVDc0SFNkcE5XN1RIM0hJYjQ1REhrRXIzTkQ2R3NLanpuU1plV0NPWEtRMFlHSmkzYllqRnBPZ0JabTllU3RXa05DR0QrK1RDTmZkTS8rUURNelJIZXNrVW9iWWVpZWszTW5kL21xV2RmVE9vMUJFQjU2Uncyc2IrK3pDWDRUeUVxYzhvTGdnTEJNdi93dUpMQzlPblROVElmRlRXdFdyVmk4K2JOVkt0V1RXK2Q2T2hvS1pOVmZwbDdaSXc3ZnZMWUdCY1RLOVU3bnBDRFF6RjJveHJnaHlvRHpRSGdRakgyUmFZSWVOT05CdVhnOVRBYXlNakl5UHpYS1ZPbWpQcWpZZjdXTWhJNVNUZkoycllKcTVVYmVUWnRQSmJCU3hCS2wwRjUvQ2laSzhPd21PaVA4bytUbUg4eFFtTy96Ty9ua2IwM1ZrK3JtdGo4cklvWUVheHRzTjZ3ZzJjTHYwWGhwTW84cFB6ekQ3SiszSXhWK0JveXBveEY0ZVNNNmZ1NUJFcWZQY042MHk3TkJyTXlFV3hzc0Z5bzBybDUwdFAxeFU3K1A0cUlVRjRBRkJhdlZzaTV1UGp3d3c5ZitUSHptNVNxa1Nla2htSHM4WlBIeG5nSTF2OHVEQ2w0OVNKdno3a09mQUswUlRZWWxFamVkS05CZVVDbnVKbU1qSXlNektzbFY3eXBISGhhU0xMV0xNZDgyRWdVbFIweGFkY0I1ZThuTU8zUUJhR1NBK1lqeG1GU3R3RlpPN2FDVWdtNVBHc3NmQU93OEgyQi9PVmlEc3I0STVoN2VwTnovaytlelo2S3BmOWNGTldjc0F4Y1FNYkVrWWgzYm1QV3B6L284VWhUbmorTFVDbVB4MU5XSnBqSm5xbUdvQkJVWXM0SzY5ZlQ4MDFHUnViTlFHR2g4bFlTUktFNEprUUtrREkyYlBuM1Q2WUVVaUtNQnVYTEY1eXFxRGpJek16RTFOUlV0cFMreG9paStGcUhhTWdVRFVsSlNkamIyeHVVbGxQR2NPenNKQWNEMmRPZ2tGaU1tMExHTnlQSVhLUlNqbGNDV2F2Q3lVbTZpYUx5ODR3NFQ3cTFsandHWGdibG4zK2dxRmtMNVI4bnlReGZxRElZMUZXNUhpc2NxMkVWdW9KbmdkTlJIajJNWmZCaUFKNTZQUmRDTmV2VG44ejFrWmgvK2p5RTFyUmxXOUxkdThGYnRsaXYvZkdsKy9nZndBRkFZZjFxd3Nka1pHUktKb0tseWx0SkZNUlhiVFN3QUZZQS82RFNNNUFwd2J6cHM5bGk4elRZdDI4ZmFXbHBlc3ZUMDlOcDFhb1Z2Lzc2NnVNN2ZYMTk5UjUzM0xoeEhEeDRzTUEybEVvbG9paHFiR3ZWcWhYTGx5ODNTaDhMUzBSRUJBOGZQdFJabHBpWVNHeHNMSm1aK2FmVFBuVG9FT25wNmRMM00yZk80Tzd1THFVVHpNMkdEUnU0Y2tXM0FHMVNVaEkrUGo0Y09uUklaM2xVVkJTQmdZSDU5aVUvTWpJeTZOV3JsOEgzenRtelp4azhlTENVN2pBM1Q1NDhZY0NBQWV6ZHUvZEZqcnNSQUFBZ0FFbEVRVlNGK3ZMdzRVT1dMRm1pY2QzMG9WUXFkZjdsN21mSGpoMjVmZnMyc2JHeFJFWkdTdkdLcjVLVWxCVDY5T25EK3ZYclgvbXhTenF5cDhGTFlHcUc1WUtsV0syT2VmNjNhaE9BeGpaMEdLSEYxSWNGL3ZFc1EyTWZSWlZxaU5jVFVGUnh4R3JSU3A2Ty9WS2pQSDNBeDFqT1c0VEYxSmtncUk1cHRXcVQ5S2VvNFl6WkI3MHcvYkMzdEkvRjFGbFkvN2hYTmhnWWlDaithelN3S2hsR2cvdjM3eHYwckhoVHlPOGQ3NytFTVovVHAwK2Yxdm11SXZOeXFEME5SRkY0MWF1b0xZQlBnVkdBWVVKYk1tOHNiN3Fud1Z0QWtZamFiZHk0a1ppWUdEWnQya1IwZERTYk5tMWkweWJWQzF4S1NnclRwMC9IMGRHUjhQRHdGenArZkh3OFBqNCtMOXkvY2VQR2FlVGd6VTFjWEJ3Tkd6YWtUWnMyV21YNzkrL0h4Y1dsd1BZakl5UFp2SGt6Vzdac2tkTHBaV1ptYWt3QzlmSDQ4V002ZE9qQTZOR2o2ZDI3TjY2dXJuaDdlek5reUpBQzk5WEgwcVZMNmRhdFcrNlZUSWxkdTNZUkZSVlZZSXE4Tld2V3NIbnpaaFlzV0lCQ29hQjI3ZG9vbFVxbVRKbkNzbVhMSkkrUUF3Y09NRy9lUEhyMDZNR3NXYk0wMnNqT3pzYmYzNThyVjY1UXMyWk5LVVVpZ0ptWkdhbXBxWVNIaCtQdDdhMVJwaTYzdGJVbFBsNzNLbUdqUm8yd3RMUms1ODZkSkNjbjQrRGdvTlZHcVZLbHRNUUdmL3JwSnk1Y3VLQXpQdkRRb1VOY3ZIanhoYjF4RWhNVFdiVnFGZmZ2MzhmUHp5L2Z1czJiTjllNVhaMXFTUkFFVWxOVHljcktvbHk1Y2l4Y3VKQ0RCdzh5ZS9ac0hCeFUyajBIRGh4ZzJyUnBPdHZ4OS9jM0tGMVU3aFNRdWloYnRpdzlldlJnNjlhdDlPL2ZYL1lFTWlLNXJ2dC9JMGpieUdSTUcwL081WXNJZWR6N24zcmtTb09xNHdVKzNiMWJnVzJiZVh5QnVjZFE2YnRRcmp5bTNUOGsrL0FCekQySDZkMVBLUHY4dHlPM3A0SEZyR0N5dG13Z0syWURLUDcxMWhKRmhGSnZZUlc1dWNEK3lJQWdxRnlKRFJWQ1RFbEpRUkFFU1Rza0p5ZUhKMCtlRkxpZmpZMk45RHVYa1pHaDAxQmVyVm8xalJUUHVzalBjL0xaczJmMDY5ZVA5dTNiRi9pczBNZU5HemNNcWxlMWF0SHJySzVjdVpKMTY5YXhlZlBtM0ZvdFdtUm5aM1B6NXMwWFBvNmpveU9tcHFhdjdkamV2MytmenovL0hBOFBENTBwbDNXUm1wcEtjbkl5dDI3ZElqRXhrV3ZYcnRHc1dUTTZkKzVNUkVRRXRXdlhwbEdqUmdhMUpXTVlncmxLL0ZzaENLOHExa2tka25BUThBRCtBcEplMGJGbGlva1NZVFFvVmFxVTBSdmVzMmNQelpvMTAvb01xa25IM0xsekdUMTZOQ05IamlRc0xJeDI3ZHJwYk9mcnI3VXpqKzNmdjEvNkhCd2NqSk9URTJscGFRaUNZSkRLdmJ1N2U0RjFYb2JNekV3MmJ0eklPKys4aysva1N4OG5UcHhBRkVXNmRPbkM3Ny8vamxLcHBGdTNnbDlxODVLUWtLRHhQVEV4RVZCbERUaDgrRERSMGRHRWhvWnk4T0JCbWpScGtxKzZQc0RVcVZQNTVKTlBXTFpzR2Q3ZTNsaFpXZUhuNTRlM3R6Yy8vZlFUdlhyMTRxKy8vbUxxMUttNHVMaG9UVjZWU2lYKy92NzgvdnZ2QUxpNXVXbVVOMi9lbkdmUG5wR1ptVWxvYUNpaG9hRWE1UTBhTkNBcUtnb2ZIeDlwbkI4OWVrVHAwcVZKVFUwbEppYUdxbFdyRWhVVlJXWm1KbjM3OXRVNkIxOWZYL3IwNlNOOVQwOVBaL2Z1M2JpNXVlbDhzZG0xYXhkVnFsU2haczJhUEhyMFNLTk0vYkx4Nk5FakxlTkU3am9kT25UZzNMbHpYTDU4R1RNek02MDY1Y3FWazg0bkppWUdKeWNuUURWK3VlOVZLeXNyUUpXZnVWbXpacXhmdjU1WnMyWng1ODRkeVdqUXJGa3pvcUtpQVBEeThtTG8wS0cwYnQwYWdJb1ZLeElURTRPN3V6dXpaOC9tblhmZWthNmhwNmNuZm41K05HN2NXRHFPSWNheDNQL1hlU2xNRG13WkZiTFI0T1VRSHo3QWF1VW1oSC92WVpSS25uUnJyZkl3K0JmbHFSTmErNzFvdUlLaVVST3kxcXhRR1NJTU1KNnBQUi9VV0V5WlJkYTZWVmpPVTRVdlpFeWZpR0NoUDNPTmpCYWxBQVFUdzE3RmxpOWZ6cUZEaDFpMGFCSFZxMWZuK3ZYckJyMFA1UDVkUG4zNk5HUEdqS0ZtelpwUytZVUxGNGlMaTZOcjE2NzV0ak5uemh5OXozSUxDd3MrLy94ejVzK2ZUN2R1M2ZRYWtRR1NrNU41K3ZTcDFuWkQzMjJNK2R1c3owT3hlL2Z1ckZxMWlwaVlHRHc4ZEdleEV3U0J1M2Z2dnRRNzJmYnQyNmxjdWZKck9iWlpXVmxNbkRpUjlQUjA2dFNwby9WT2xwdktsU3RqYm03T0YxOTh3YWxUcDZUdDllclZrN0xxM0xwMWl4TW5UdURyNjF2Z2Vja1VqdWUvSVRsRi9leXRBaXdBYmdNai85MG11MjMrUjNqVGpRYWx3UGhHZzF1M2JuSG16Qms4UER4SVRrN20xS2xUREJnd1FLTk82OWF0OGZIeFllZk9uYVNrcEJBVEU2TlJucEdSd1lBQkEvRDE5YVZwMDZZYVpUWTJ6MWNWSEJ3Y2NISnk0dU9QUDZaRml4Wk1talNwMFAyOWVmT21saFU1SlNWRjd3OTgzakwxQTBmTjJyVnJ1WC8vUHJWcTFkSnl3YjkrL2JwZXQveDY5ZXBScmx3NWpoOC96bnZ2dlllOXZUM3IxcTJqZnYzNk9EbzY2dHduUC9JK01FZU5HZ1ZBV0ZnWWdZR0JmUGJaWnlRbUpuTCsvSG04dkx5MHp0Zk96azdETTZGYXRXcU1IVHVXZDk5OVY5cld0R2xUUWtKQ3BJbXBqWTBOclZ1M3h0L2ZYeVBWWldwcUtsT25UdVhJa1NPTUdUT0d0bTNiTW4vK2ZIeDhmS2hUcHc0QTMzLy9QZHUzYjJmanhvMWN2SGlSWThlT01YNzhlSjJHb01qSVNPa2M5KzNiSjAxd3QyN2RTbUppSWtGQlFkU3JWMCtxZi9ic1dTWk9uS2lSN2lqM3BEZzZPcHJvNkdqcCs4bVRKMGxPVHVibzBhUGs1T1RnNnVxcXN3OE5HelprejU0OUJvVlQ5T3ZYVCtmMnZJWU1mYWduODlldlh5Y3RMWTNrNUdUZWZmZGQ0dUxpT0hyMEtNT0hEOGZhMmhvbkp5ZVNrcEpJUzB1amRldldHdmVuK3JQNi93YVF3bFlxVnF5b2RTOTdlM3RydkN3OWVmSkU0LzhQVlArcnVWTjB4c1hGRVJFUlVlRDV5R2lqSG1Oa284RUxJWmlha2ZGdldrVlJtWTJZckZvMTFQQTBRSlZwd1diblFYaUpGS2M1MXhQSXVYZ09MQzBSSDZRZzJCb1lVWktUZzNnbkdUSHJHU2FOWGNpTStCN2xxUk9JVHg2UmMrNE1Wa3ZYdm5DZi9uTUlZaWxFQWNGRTJ4aXJpL0hqeDJOaFlZRzN0N2ZHTzRkNkVxMDIxT2FlVk9zeW5sYXZYcDBmZnZoQnEwN3UvYlp2Mzg3U3BVdlp2bjI3d2FmVHIxOC9UcHc0VWFCV3pKdzVjemg4K0xEVzltUEhqbWw4WDdSb0VVZVBIbVh0MnFLN3AxcTFhcFZ2ZVZoWUdHRmhZVHJMSEIwZCtmSEhIL1VhTVVSUnBHblRwaG9UZTMyOGJtT2JrNVBEMUtsVEpRUEE0TUdEOCszL21qVnJxRmV2bnVSbDh2anhZenc4UEZpelpvMVVaOUdpUlNpVlNucjE2cVczbllJOEJXWDBvRkQ5eitVZ0ZQWEZzd1I2QWMrQVdVQnlFUjlQNWpWQ05ocm9ZTStlUFFpQ2dJdUxDei8rK0tQME9TK2VucDcwNzk5ZloyNTZkVnlmdmIyOXpvZEY0OGFOMmJadEc1VXFWU0k5UFowYk4yN2c1ZVZsVVArMmJkdW1zYW84ZE9oUTd0eTVvMUZuMWFwVnJGcTFTdWYrZWN0eVAwenUzTG5EeXBVckFWVnN2bnJWVjAxc2JDeXhzYnJUZTMzNzdiZDA3dHlaNDhlUFMyNXN4NDhmcDJmUG5nYWRWMTd5UGh4alltS29WcTBhWDMvOU5ZMGFOY0xMeTR2dzhIQ2Q1d1F3Wk1nUWZIeDgyTFp0R3pObnppelVzWC8rK1dmcHM1K2ZIM1hyMXVXUFAvNWd5cFFwOU83ZEcxRVVVU2dVekpneGd6VnIxcENjbkV4OGZEeWJObTJpVEpreWxDMWJsdERRVUg3ODhVY0dEaHlZejVHZW93NXRLRisrUE92WHJ5Y2lJZ0pCRU1qT3ptYkZpaFYwN2RwVldsMVg0K1hsUmNlT0hhWHYrL2J0azY3RDJyVnJLVjI2TkJFUkVSb3ZjZmZ1M2NQYjIxdkxheUQzeTBuZWUvYlNwVXRjdUhCQjYyRnZ5R3IraGcwYjJMVnJGN2R1M1FKZ3dvUUpsQzlmbm9vVksySnZiMC9GaWhVbFQ0UGNmYkcydGpZb0pWTitsQzFiVmpxWEgzNzRnV1hMbGhFWkdVbU5HalVBbFpGbTZkS2xUSm8waWZmZmYxL2FSK2JGeUdVMHNNcXZub3h1TEVQK25adzhlMGJHek1sUW94YkszdzVyZUJxUW5jV1QvM3YvcFF3R0FGbFJTeEZUN21QKzVkY296NTVHVWJ1TzNycVpZZk1STTU2U1ByQVhQSG1NVUw0aXBwMjZvZWozT1Jaako1UGhQd0Z5bEZqT0NrWW9JLy8vR0lvZ0NqWWlnSUdlQm9JZ01IcjBhRDc3N0ROc2JHeTRlL2N1OFAvc25YZFlWTWYzaDk5ZEZCQ3MyR00wTmhKclRNQ29zU1JFWW9zbGlVWmpyR0IrYXF4UnNUZkV4QzQycktpb0dEdDJZKzhhb2lKMlJJMG1XSkFpZ29CU0ZuYm45OGQ2cjF0aFFTekpkOS9uOFhIdm5WdG01eTUzWnM2Yzh6bkc3K0hzM3N1M2J0MHk2V1VsaENBeE1SR0FHemR1VUtGQ0Jka29XNlJJRVZrME9MdnJtMXRZQUcybzRmejU4d0hURTJGZHpwOC9qNHVMeXlzVnJEVTFjVzdidGkxTGxpeVJGenNNdHlWMHZSdXphaE56SGdPNjMvdHRlYmFnOWFyMDhmRWhPRGlZd01CQWF0YXNhZkplWVdGaERCNDhtSm8xYTFLMWFsVkFhN1FBWTAvUmxKUVV0bTdkeXV6WnMrWCtWNWVSSTBlU25KeXNaOEMzWWptSzUzOGpDdTJrUGkvcEMvd0VmQVZFb1JVODdBTWN4bW93K0ovajMyNDB5QStZZEpsK0dUdzhQUER3OEFDZ1c3ZHVaaWQ5Q29VQ096czdUcDA2WlRJTUFVeUhKMHliTm8zbXpadkxjWGxYcjE1RkNJR1BqdzgrUHRtbnpwSW01eEw3OXUzVEszZDFkVFdyZVpCVm1SQ0NpUk1ua3BhV3h1TEZpL1ZXdWdIYzNOejAyc1lRYWNJZ2FUOEFyRisvUHR2dlk0cWtwQ1RpNCtQMTlrVkdScko3OTI3KytlY2ZacytlVFVaR0J0dTJiYU4xNjlaTW5qd1pnTHQzNzlLaFF3Zk9uRGxqRks1ZzZBMWlDVkpuLzhFSEg3Qnk1VXFLRkNsQ1RJejJQVGxnd0FDZVBYdkdvMGVQZVBqd0lUZHUzRUNsVXNubFBqNCtWS3BVU2Q1MmNIRElNdndrTURBUVcxdGJBZ0lDNk5xMUsrdlhyNmRyMTY3TW56K2ZxS2dvRml4WVlIUk9tVEpsOUo3VDlldlhBYTFoWU51MmJYaDRlRkNsU2hXOWM2Uy9GK24vd29VTHl4MTlaR1FrSFR0MnhOWFZsWjkvL3BucTFhc0RjUHIwYVpZc1dXSmtOSGp2dmZmME5EMU1EWTZjblozcDJMRWpaY3VXcFcvZnZzeWFOVXVlb0p0RDhyNTRHYjJCcVZPblVyTm1UZUxpNHBnOGVUSm56cHhoOE9EQmVnT1dGaTFhRUI0ZWpwZVhGKzd1N293YU5Zb0dEUm93ZGVyVVhOLzNmeG1kdjdsL2U5L3l4bENIWFVIbE93WGxCeld3KzNra3o5cTRhUXVFQmhSS05IL2ZlVEV4ejh4RVBIdWFvK3NyaW1pOXIrd212UGlOcTFZc0pwKzcrUkF5bTA4L0krUDNuUlJZdUFwRlVaMHdxUFEwMUdkT2E5TXNLbTNRL0hVVFplV3ExcFNMRnFJUjJDb1VXZytUbkZDcVZDbTk3VC8vL0JQUTluK2RPM2VXdDhIMFN2cjc3Nyt2SndRclRVVGo0K09OM05qZDNkMEJyUWVXSkRxZGs3NVVyVmFqVkNybFNXbVpNdWJUeUQ5Ky9Oam8vdGV2WDJmVHBrM3l0aVdyOWpuaG5YZTAybTA3ZHV6Z3laTW44dmltVktsU2NwbTBIUjBkemJwMTYvRDI5amFwWmJWbzBTTFpGUiswZWdmZmZmY2R5NVl0bzNUcDB2TCt5TWhJQmd3WVlMSStiL3JaSmljbk0zYnNXQzVmdnN6Q2hRdDUrUEFoNzczM250SGkzTjY5ZTVreVpRcWZmUElKTTJmT2xEMHpwZkdPRlBJb2JlL2N1Wk1LRlNyd3hSZGZBT0RuNTBlM2J0MG9WcXdZdDI3ZDRzNmRPd3djT05DcU1aUmJsRktYSzE2bTd5MEpmQXJjZlA0UHdBMzRDSzF1d1l6bisweXZTRnI1ei9Odkg5amxBN0tOWmM5TERBVU1RME5EWmZleksxZXVFQndjVE9mT25TbGF0Q2daR1JuTW1UT0hQbjM2VUt4WU1kUnFOZDkvLzcydXdqaWdqVG16czdPemVJSnQyS25rRllzWEx5WWtKSVJ1M2JwUnYzNTlrOGZZMnRwYXBMdndzdXpac3dkZlgxKzlmVko0QWtDWExsMllNR0VDOGZIeGV1MFJGeGRIb1VLRlRQNG1YbmFnOGNNUFAyUjd6RmRmZldXMnJGT25Ub3dhTmNwc2VhOWV2Y2pNektSTW1US01HVE9HTVdQR0VCNGV6b0VEQjVnN2QyNk94QXkzYnQyS3JhMnR5VHBMb1N4U0d6VnYzbHdlVEpRclY0NUZpeFl4Wjg0Y2V2VG9RZnYyN1Jrelpnd2FqY2FrY1c3YnRoZnBlSjJjbkZpeFlnV1ptWmwwNnRSSmRqVzFzYkdSQnk3Mjl2WThmWnIxSk9mSmt5ZWNPWE9HenAwN3k2c1Y1Y3FWeTdGeDBOM2RuYUNnSUJZdlhveVRreE9yVnEzQzN0NmUxYXRYMDZOSEQ1UktKUTRPRG93ZE94WjNkM2Q4Zkh6NDdydnZHRFZxVks0ME9LeWd1eUpveldXWlE5Um5UcE94TXdnUmVaLzgvemVBZko4MUJSM2gyZFErM2RBOGZJQWlYMzd5OTlRS0Y2cXZYQ0J0NUNCemx6U0pvZjVCNXFGOWlKaW9ySTBHSDdtaXNMR1JEUVlpS1pHTUhadkozTDBOWmZXYUZGZ1NpRWhNUUxWb0RxcVZpN0JwNG83ZDBORmdUV2ViSlFxRnlBY0tpelFOSWlNanljaklBSXpmaDlLRVRkcW5HMXBuaWx1M2JtVzVZaTJGdDMzMTFWZUVob1lhSFN2MXBkT21UYU44K2ZKWmV0UHQzTG1UNWN1WHMzRGhRb3Y3NE1EQVFLTXdNbmgxZWs1bnpweGg2dFNwWmhkL0pFcVVLTUcxYTlmNHYvLzdQeFl0V2tUSmtpWDF5c3VVS2FNbjBwaWVuZzVvd3hoMGpTV0dndEp2eTdPTmpvNm1kKy9lWkdabXNtTEZDc3FXTFNzTFJmdjUrVkc2ZEdtU2twS1lOV3NXZS9mdXhjUERnd0VEQnVoTjlBM0hRTkoyNGNLRjVjVWQwSVpIdG0zYmxtTEZpckZ6NTA0Y0hSMHRDbk8wWXBvWG5nYUtyUHBlVzBBUzhhZ010RVFyWUNpNTF2WUZmZ0ZtQVNPZjcvTUZOZ09XeHlsWitjOWlOUnJra0RwMTZyQjE2MVlpSXlQbFNXeUJBZ1dvV0xFaWlZbUo3Tml4Z3dFREJ0Q3hZMGQ2OXV6SnVYUG5HRE5tREJVcVZDQW1KZ1loaE5Hays4YU5HMVNzV0RGUHJlYzU1ZXJWcXdRRUJPRHE2c3JBZ1FQZldEMGt1blRwSW50RHhNZkhNMi9lUEtLaW92RDI5dWJkZDk5RnBWTFJ2bjE3N096c3VIWHJsbnplelpzM2paU1ZhOWV1alplWEYyQ1pPejFvQlNyZDNOenc4dktpZHUzYVFOYmlTOW01V1JvaWlUcEs1NEpXVDBINkRUUnExSWlLRlN1eWI5OCs2dGF0YTlhSVk0NCtmZnJ3NVpkZkVoQVFRUDM2OWZWRXFhUUJpK0hnNDlLbFM0QlcwSEg5K3ZWczNMaFJIdlFZeHYyYll1UEdqUlFyVm94NzkrNEJtSFFwTFZLa2lLeERjZS9lUGU3ZnY4LzkrL2U1ZCs4ZVk4YU00WU1QUG1EYnRtMm9WQ29DQXdNSkRBd0VqRmUyWW1KaTVIYVRCQjVqWTJPSmlJaWdZTUdDMk5yYTR1SGh3ZjM3OStuY3VUTURCZ3pBM3Q2ZW9LQWdsaXhaWXVRdFU3OStmVFp1M0lpUGp3OWp4NDRsTEN5TVljT0daZmw5clJoallEUVFnTzZzVWNyaG10ZjdYbzBWOVRVamtwUEkzN1k5TnZVYmdkU09DZ1hZYXoyNENpdzNOaXJidU5UTGxRaGkvcTR2NHBOdGFuMkljdElNTUZqdHR1cy9WUDllRFQrVFB5dnM3T0hKRSt3bnowWlpYZXU2ckNoWkN2dTV5OURjQ3RlbWVQeHZHUXhlMVc5WCs3OEZSb05CZ3daeDkrNWR3SGkxUGFjdTdPWldvM05LY25JeUd6WnN5RElMemNHREIwbE5UYzJScmxHRkNoVW9WS2dRMGRIUmpCMDdWZzZaZkJXY1BYc1dMeTh2bWpWclpqWWpsVzY5bGk1ZFN1L2V2ZW5UcHcvTGxpM1RXN1F3WjlSbzNicDFsdGQ5VzU1dHFWS2xhTm15SlowN2Q1WTlEMWF1WEVuZnZuM3g5UFNrVTZkT3JGMjdGanM3TytiT25jdG5uMzFtZEExcHNXRHYzcjFNbWpSSjNvNk1qRFFiYnVqbDVjWDMzMy8vV2hhay9yTTg5elRJMUFnYjRCSndDSkRTVFhVRU5xSDFFSkRTbUgwR0xBSis0NFhSNENKd0RQaEw1OHJubi8rell1VmZielJRZ3VuSnlhdkMzdDdlNU9SKzl1elpsQ2hSZ29VTEYzTCsvSG4yNzk4dlQ4cWt6dFRKeVlsTm16WVpUV3B2M3J4SjZkS2xzMVNtTmFSQ2hRcDU2c1pWdTNadGhnMGJScnQyN2ZJODNDTTNYTDkrbmU3ZHV4dnQvL3JycndGdEpvVGs1R1M4dkx5WU4yOGVHUmtaNU0rZm41Q1FFSG1TTDFHbFNoWFpSZCtjVzZWR28ySDM3dDFzM0xpUlNwVXE0ZXpzREdBMGlERE1DR0NJdVE3YWNDQ2c2elZoZUwwVEowN2c2K3RMU2tvS3ZYcjFZdDI2ZFhUbzBJSHUzYnZUcWxVclBUZEJRMUZMS2FSRG9WQlFxVklsd3NQRENRb0tJakF3VUE1QmtEd05ESTBHZS9mdVpldldyWHowMFVmMDc5OWY3N3NuSnlkbjI2RTNiOTZjSFR0MkdPMi9jdVVLMjdkdjUrN2R1engrL0pobHk1YXhmdjE2S2xTb1FQbnk1YWxRb1FJTkd6YVU5VDJrQWMrNWMrZjB2QlIwMjhtVStyS2tXeUdseXZUMDlPVDk5OStYaFNwQkcvWmlhZ1VMdENzaHZyNitiTnEwU1U4czA0cmw2THlMclQ2bU9TUmZNeE5lU2tvbGpudU81L205OG5kNklleXJLRnNPVTlQN2ZHM2I2MjNiamZMVzJiRERkckRwOUtmSzk2dm5SUld0R0NCNWRabnFZNlNNVFBmdTNhTkhqeDU2R1pwMFJYQlRVbElvWDc0OG8wZVBsdVBaUWV0bGFJaEdvOUdMY3pkRmh3NGRPSERnQUNkUG5qUXB0cHVRa0VCSVNBZ2RPM2JNMWVKT1dsb2FseTlmenZGNWxwS1VsTVR3NGNOeGRuYkcyL3ZGNzF0S2Z5eFJyMTQ5T2Z5eVVxVktMRml3Z0w1OSsrTHI2OHVNR1RQazR3eDFEeElURStuV3JSc2JObXpRNjdjZlBIaEF2Mzc5NU8yMzVka3FsVXFqc0Frbkp5ZmF0R25Ea2lWTFdMcDBLZDk5OXgzOSsvYzNLMVlvOVFHLy8vNDdvTldiNnQ2OU94VXFWT0RRb1VORzJSUDgvZjJKakl5MEtEVFhTdmJZYU5QZmZvait4QiswUmt2ZFFWd1lzQm80b3JQdjkrZi9yRmd4eWIvZGFLQUJiTlJxOVd2MU5qQkYvZnIxV2J4NE1ZR0JnZlR1M1p1cFU2ZVNrSkFBNk1lUVMySXh1aVFrSkhEbnpoMkNnNE10dnQvSmt5ZHhkSFJFcFZJWnBkSURiUWRpTG8yZXFiTGl4WXZMR1NLeXNrejcrL3ZqNys5dnROL1cxbFl2MXU1bGNYWjJadENnUWZqNStkR2lSUXNHREJoQVdsb2Fnd2NQcG5MbHlyUnIxNDVtelpxaFZDcVpQWHMyeDQ4Zng5WFZsZURnWU9iT25XdjJ1cVlNUHFHaG9majYraElWRllXWGx4ZnQyN2ZQMWlCejhPQkJ2ZTM3OSsvejQ0OC9HdTBIVEtZNmtvd1hrbmVDcTZzcnAwK2ZadUxFaVlTRmhkRzBhVk5Hang1TjhlTEZhZE9tRGJObXpXTDY5T25NbmoyYlVhTkcwYjY5ZGtDL2JOa3lzMHIvU3FXUzZkT24wNjFiTjRZT0hVcGdZQ0FGQ3hhVTNTQU5qVU5qeDQ2bGJkdTIrUG41MGFkUEgrYk1tU05yRDBSSFIrY29QQUplL0k2bVQ1OU92bno1YU5HaUJmbno1OGZPems3V1o5Qm9OQ3hidG94R2pScFJxRkFobGl4Wkl2L2RHQklhR2twOGZEek5talVqS0NoSTFpWjQ4dVFKN3U3dStQbjV5Vmt3UUx0cVltN2x5TlJ2WFBJUytmNzc3M1AwUGEyOFFNZnRWb054LzJKcUJwSVgrMHFhS0xOaUpTOTVSYjlkaFFySWp6cFRWai9QQ1dYTGxtWGx5cFd5UVZjeWlPb2FlRmV1WENrTHpVNmFOSWtqUjQ0WVgrZzV1djFYY25LeVNaRm5YVnhjWENoWHJoeGJ0bXd4YVRUWXQyOGZhcldhYjcvOTF1THY5RG9wWExndzQ4YU40OE1QUDVSajcwR3JSNVNSa2NIOSsvY0JiZCtvVXFuazdSbzFhakJuemh5amxYTkRIWVQwOUhRVUNnVlZxMWJWRzFPWVMvT295NXQrdHBHUmtlemF0WXNkTzNZUUZ4ZEgzYnAxNmRXckY2VkxsellTM2diOXNJcS8vdnFMa0pBUVFDdG1lZW5TSmViTm04ZisvZnVOdEJIZWZmZGRsaTFiUnJ0MjdYTHQ4V0lGMEdnWGd4U2dCdW9DdXFKZzI5RUtKS2JyN0FzQkxGTmZ0MkxsT2Y5Mm8wRW1ZSk9abWZuR2pRWk5talNoVWFORzdOcTFTODZjSUwxWVRRbm02SExvMENHTDc3TjY5V29XTGx3b1c3M1BuajFyTWc0dnF6UkJwc3AwM2VyTmljQkpzZCtTZUk0dWVlM3RjZVRJRVJZdFdvU0hoNGNjTGpGeTVFaUtGeS9PekprenNiR3hrVHNmTnpjM0FnTUR1WGp4SWtXTEZxVkJnd1k1dWxlZlBuMzQ3TFBQV0xwMGFiYlBTa0p5M1pNSUR3OEh0SU1FM1VGRFRzbk16R1RFaUJFMGFOQ0E1T1JrMlNBMGZQaHdybHk1UWtoSWlKNzRrV0c2dzZDZ0lMMzBpWVVMRjJiYXRHbDRlbm95YWRJa1dVQVNUTWRHMXE1ZEczOS9mODZjT2FNWDBuRHIxaTBhTldxVW8rOGlxVktYS1ZPR1pzMmFBZHFVaDVMQlJLUFI0T1BqdytIRGgybllzQ0YxNnRTaFVxVktmUDMxMXlZOUZ1Q0Z1SktoTG9ncHBGQWlYU1pNbUVDUklrVVlQbnk0dkcvZnZuMnNXTEVpUjkvTmltbDBqQWJxckk2ellzVUtDTWhVUUg2aHprU1JQMmZaTUJZdlhzektsU3RObHBremlzNmNPUk8xV3MzRGh3OHBYNzQ4cnE2dTdOMjdWeGJwMDExTStQdnZ2NDFpOWcxUktCUzBiZHNXZjM5L29xS2lqTExnN05temg5cTFhNXRjTExHRTFOUlUzWXdzcjRTV0xWdG1LV1p0aXREUVVKTVpDc3g1SVpvNk5pdmUxTE9Oakl6azBLRkRIRHQyakd2WHJ1bVZuVDkvbnZQbnpYdXBiOTY4V2Zib1hMNThPWFhxMU9IeTVjdjQrdnJpNmVuSm4zLytTWEJ3c0o1bkJtamJmL1hxMWN5ZE81ZTFhOWRtNjkxaXhUVGllZDhyRUdyZ2lrRng1dk4vVnF5OEZQOEZvNEdkNUc3OXBsaS9mcjJSYUovdWR1UEdqWTNPc1RUMjNSQXB6N3hrdFc3WXNLR2V1MXBlWUU0RWJ1ellzVlNwVXVXMWlNUlZxVktGS1ZPbXlLdjBkKy9lNWVqUm80d2JONDVWcTFaeDQ4WU5lYlc2VzdkdTlPalJnK3ZYcnpOeTVFZzlpNzY1TUFkRFRwNDhLYXY2bWlLcjU3VnYzejVaNEtkMzc5NzQrZmxScGt3Wm9xS2lpSXVMQTdCbzROTzRjV05hdFdwbDBqUEJrbnFZbzJiTm1nd2RPcFFDQlFvZ2hKQjFDaVNqZ2FYVy9SMDdkcGljekJjcFVvU2pSNDhhN1RkbFBLbFZxeGFMRmkzaTd0MjdMRnEwaU5PblR6Ti8vbnpxMUtrRGFBY1ExYXRYTjJzMHVIbnpKbzZPamhhbFJUUU1KVXBMU3lNaUlnSlBUMCs5L2RZVWkzbUgxV2lnUlhQL0xpSXFFcHQ2RGJNLzJJb1IveXZ0cHhCa29LQ0FVR2ZrK055MmJkdlN0R2xUZWZMMzRNRURoZzRkU21KaUloVXFWR0QrL1BrbVE3RWlJaUxvMnJVclo4NmNBVjZzT3R2WTJLQlFLT1MrNnNpUkl4UXBVZ1NOUmtPQkFnWE1UdWErK3VvcmxpNWR5cTVkdStqYnQ2KzgvK3JWcTl5OGVWTlAvQzRyN3QyN1orUTFHUmtaK1ZyZXowMmFOQ0UwTkpRelo4NHdiTmd3MXE1ZGE1UjFTRExJbXhOOTlQTHlJanc4bkQ1OStzajdWcXhZd2VQSGo0MEVrT1BpNHBnM2I1N1orcnlwWjV1WW1NajY5ZXR4YzNQajIyKy81WmRmZnNsMnpHRVlzbm54NGtXT0hUdkd6Smt6dVh6NU1vNk9qdnoyMjIvczNic1hlM3Q3bzR3UFNxV1NmdjM2TVh6NGNJNGNPYUtYR2N4S0R0Qkk4eURGLzNUZmErWFY4bTgzR21RQThzcnBtK0x6enorbmZ2MzZlcXZ0YXJXYVVhTkdVYVJJRVNaTW1HQjB6aWVmZklKR284blJmVUpEUTBsT1R0WmJaYld4c1RHS05kK3hZd2ZidDI5bi92ejVGQzFhVk40L2E5WXNTcFlzU2ZmdTNWK3JEa1J1S0YyNk5HZlBudVdYWDM0aElpS0N2Ly8rRzRDNWMrZFN2WHAxYXRXcUpSOWJxVklsU3BRb1FYeDh2SkVYUk5XcVZiTk5EOVdoUXdjOFBUMXAwNlpOanVxWWxwYkd2SG56MkxKbEMvWHIxK2ZzMmJPODg4NDdlSGg0MExkdlgrYk1tUU5vNHlGMTB5MVp3dkhqeC9XZWEzWmFDdG1obTBVaExTME5XMXRiMmJpU1ZmczhldlNJNGNPSDQram9pSitmbjhuZlRVNStTeDk5OUJFT0RnNTA3OTZkZ2dVTHNtTEZDbXJVcUVHL2Z2MzQ2YWVmcUZPblRwYWhJYWRPblpJTkREbGx6NTQ5cEtTazBMUnAwMnlQWGIxNk5WV3FWS0ZKa3lhNXV0Zi9Lam9HM0RkbXlkVkUzaWRqeFNMVWw4NGowdEt4cWZVaGRzUEdvaWo3UEdmRXFnNEFBQ0FBU1VSQlZCV2FSb1BLMzQvTUE3dEJRTDdXMzJEN2Z3Tms0YjZYUFI4Z1k4dDZGQVVkY3pYcFRmUHFoL3J5QlJ4MkgwZWhZMng4OW1WOVdSVFIrS1JVSFBlZWdteVUxUzNoVmJkZnR0Y25kKzJuK2ZzMnFpVnpVVisvaWlLL0xiYkR4bW96VUR6bmRiVmZqbER3RENoTURoYytZbU5qbVQ1OU91M2J0NmRidDI3RXhjWGg0K05EejU0OVdiQmdBVjkvL1RWejVzeGg5dXpaUmw2WXNiR3hlbU1JS1J5clNwVXFiTjY4bWRPblR4TWNITXl4WThkd2NuSmk1TWlSSERseXhLdzdlN2x5NWFoZHV6YTdkdTJpZCsvZTh2dDc4K2JOT0RrNXlWNW11bWcwR2lJaUlqaDE2aFNnMWFHSmpZMmxkKy9lZXNlZE9IRkNUNVBHVWpRYURVbEpTVGc0T0dTYmJVQ1hCZzBhMEtaTkc0WU9IY3J5NWNzcFhibzBHbzJHNWN1WDQrL3Z6dzgvL0dEV0k4SGQzWjNseTVmajdPeE1qeDQ5U0U5UDU4OC8vNlIzNzk1R09sYmx5NWRuelpvMUpxL3pKcDl0alJvMU9IRGdBQXFGSWtjYVd4SWFqWVpmZnZtRjFxMWI2NlUydHJXMVplZk9uVFJ2M3R5a1pwYWJteHRWcTFiRjM5OGZkM2QzcTdkQkxoQXZEUGFwYjdJZVZ2N2IvTnVOQmsrQm9rK2ZQcVZZc1dMWkh2d3FDQWtKd2R2Ym0vWHIxOHNUOUxTME5DWlBuc3k5ZS9kUXE5WE1tREdEZ1FNSFVyTm1UZm04b0tBZ2hCRG1MbXVXSjArZTZCa0NkSG42OUNuVHBrMWovLzc5ZlBMSkovS0tNbWdOSzArZlBtWGp4bzNzMzcrZkNSTW02TlhuYmVQSmt5ZXNYcjJhRHo3NGdBOC8vSkFtVFpyZzUrZkhpUk1uOUNhVmFXbHBEQjgrbk9Ua1pBb1hMc3l2di83S25EbHo1R05zYlcwdHlrcmg1T1JrMFhFVksxWWtORFNVczJmUE1uMzZkQjQvZnN5a1NaT29YYnMySFRwMFlOR2lSZmo2K2pKbnpoenExS25EenovL2JGSlV6MVQyaE5kRlNrcUtuc2lUdWU5OS92eDV2TDI5MFdnMFBIcjBpS0ZEaDlLMWExZmF0V3Rua2VmRWpSczN1SFBuanF3Y25aS1N3b29WSzBoUFR5ZGZ2bnlzWGJ1VzRzV0xrNXljekxsejUweUtUdW9hSktLam96bHg0Z1NqUjQvTzhYZCsrUEFoaXhjdnh0M2QzYUxuZlBIaVJXN2V2R2sxR3VTUTFGUjV2UExHQmk3cVAwNmkvS2d1dHNQR1FXWUc2Yk4rSVcyYU53VVdhRU5RTWpiL2h2cHNNQVdXL1laSVRTVnRXRCtVNzFZZ1g2dDJlWEsrU0V4QWZmd1E1TXRINXY0OWNyMUVVaUtLd3ZwaE5RVldyRWZoOUVJckpQUFlJVFQzNzVyOWJnNWI5dWtaRWlTZWZabXo3Q3BaOGFyYkw3dnkzTFNmNXVFRDByeCtJdi8zUGJEem1RVXB6eERwNlJqeU90b3ZoendGc05UVFFCb3pqQmd4QW50N2UrclZxOGZkdTNjWk5HZ1FuMy8rT1o5Ly9qa0xGaXlnUjQ4ZW5EMTdsbUhEaGpGMTZsUzlPUEpyMTY3eCtQRmo3dHk1QTZEbndxNVdxOW04ZVRNTEZpeWdUWnMyREI0OG1ENTkrdEN2WHovbXo1OXZWZ3kzWGJ0MmhJV0ZrWmFXaG9PREF6RXhNUnc2ZEloZXZYcVpuTFI3ZUhnUUZoWkdrU0pGYU5xMEthNnVycmk2dWxLNmRHbnUzcjFML3Z6NXVYanhJdnYzN3dkZzVzeVpEQnc0a09iTm01c1ZzdFVsT0RpWW4zLyttZlhyMStmWTZEQml4QWdHRHg2TXA2Y25QLy84TTF1M2J1WHExYXVNSFRzMlM4Tjk2ZEtsbVRWckZvTUdEU0lzTEF3N096dlMwdElzOXN4OFc1N3R5MHpZbFVvbDFhcFZZL0Rnd1NRbEpjbjdiOTY4eVpVclZ4ZzVjcVRKOHhRS0JaNmVub3diTjQ1ang0NVpaTmkzWW9EbXVkRkFXSTBHVnF5WUl4d1ExNjlmRjYrYk0yZk9DQmNYRitIcTZpckdqaDByMHRQVFJVWkdodGl6WjQ5bzI3YXRhTnk0c1RoMTZwUTRmLzY4Nk5peG8zQnhjUkVqUjQ0VTkrL2ZmNm43ZHVyVVNRd2JOc3hvLytuVHAwV3JWcTFFdzRZTnhZWU5HNFJHb3pGNS9xbFRwMFR6NXMxRjNicDFoWitmbjFDcFZCYmYyOFhGUlN4ZHVqVFhkWDhaL3ZubkgrSGk0cUszTHpvNlduVHYzbDAwYU5CQW5ENTlXcHcvZjE3VXIxOWZlSHQ3aTh6TVRJdXVxOUZvaEl1TGkxaS9mcjFGeDErN2RrME1HREJBZnA2eHNiRW02M2YyN0ZuUnNXTkh1VDdYcmwyVHkxeGNYRXorKytlZmYwUmNYSnh3Y1hFUlNVbEoyWDUvYzljeFBNNlFnSUFBMGJadFc1TmxhclZhQkFjSGkwR0RCZ2tYRnhmUnVYTm5FUkVSSWU3ZnZ5OG1UNTRzNnRldkw5emMzTVNpUll0RWZIeThmTjdPblR1Rmk0dUwrUEhISDBYYnRtM2xlclJ0MjFZOGVmSkVCQVFFQ0hkM2Q5R2lSUXV4YXRVcVViZHVYZUh2N3krRUVPTDgrZlBDeGNWRnhNWEZDU0dFdUhmdm5zbTJHVEZpaEhCM2R4ZXBxYWw2ZFU1SVNCQXVMaTdpanovK01QbWRJaUlpUkx0MjdVU3paczNrZStpeWVmTm00ZUxpSXRScXRieXZXN2R1WXU3Y3VWbTJveFZqL3Zubkg0RTJqZHcvcjZzVEVFS1VGRUowa0N1aDh4eUZFQ0l6OUt4NCttVjllZit6SDlxSmpJTy95K1hwS3hlTDFLRjlSVjZkbno1dmhsQnQyNmpmTU9ucDRxbDd2YXdiTHpWRlBPdmNWcWlDTm9pbjd2V0VKaVZGcjlqVVB0MHlrWjZlOWZVdDVSVzNYM2JsdVdtL3RGL0hpYlJwM2xsK3JWeTAzM2RDaUZjcXNobTc1T2NMc1V1SENGWHN2U3pyTGhFZUhpNi9WeDg4ZUNEMjd0MHJHamR1TElZTUdTTFVhclZlUDVHVWxDUisrT0VIMGFaTkczSGl4QWtoaExhL2E5Kyt2ZkQwOUJUZHVuVVRMaTR1SWpvNldnZ2h4QjkvL0NGYXQyNHRHalJvSUZhc1dDR1BJV0ppWWtUTGxpM0ZMNy84SXRjalBUMDl5Mzh6Wjg0VURSbzBFTkhSMFNiTHo1OC9MMjdjdUdGMm5ITGd3QUhSdUhGak1XTEVDSEhwMGlYUnRtMWI4ZFZYWDRsejU4NVoxRTRMRml3UXJWdTN0dWhZVTRTR2hvcUdEUnZLWTd6dDI3ZGJmTzd1M2J2bGZxdEhqeDRpTEN6TW92UGVsbWNyWVdyTVlRcnB1TnUzYndzaGhEejIwajAvT2pwYXJGcTFTdTg4cVYrWFVLdlZZdVBHalVaakh5dVdrUkVmTFdLWERoR3hTNGZjZUpYdkxDdi8yL3dYUEExNCt2VHBhNzl4Y0hBd0JRb1VZTXlZTVZTdFdwWDU4K2R6OE9CQkVoSVNjSE56WStqUW9aUXJwM1czM0xCaEErdldyV1Bac21XY09IR0NuMzc2eVNoUHZDR1hMMS9tN05tekZDMWFGRHM3T3hRS0JXZlBudVgyN2R0NlNzVHg4ZkZNblRxVlk4ZU8wYWhSSTBhT0hKbGxQdVRHalJ1elpjc1dKazZjeUtwVnF6aDkralMrdnI2RWg0Y2J4ZDJad2x6MkJJbmNhaldZSWpVMUZhVlNTZjc4K2JsMTY1YThZaUdsUjV3N2R5NDJOallzWExoUWpzdWZOV3NXbzBhTjR1SERoM2g3ZTh2UFFKZXJWNi95N05rekhCd2M1TnpJMmExZTNMMTdGMjl2YjY1ZHUwYkRoZzFadTNZdE5XclVNSHQ4dlhyMTJMaHhJd2NQSG1UdDJyWDA2TkdETm0zYTRPUGpnNjJ0TFJzM2JwUlRJQUo0ZTN2cnJSaVlVcUkyUmQrK2ZmVTBFQTRlUEtpWFRXSGZ2bjJjUG4wYU56YzMzbnZ2UFI0OWVzU21UWnZrOWhKQ2NPL2VQYTVldlVwSVNBaC8vUEVIQ1FrSmxDcFZpaEVqUnRDeFkwZDV0WC9DaEFuMDZkT0hOV3ZXc0hidFduNzc3VGUrL2ZaYnVuZnZ6djc5KzZsV3JScnZ2ZmNlTFZxMHdOblpHV2RuWjlMVDAyblpzaVdPam81MDZ0U0o3dDI3eXpHVUN4WXM0TnExYThURXhQRCsrKzhiaVV0S0tSZEJxeHR5NU1nUkpreVlvT2Nsa1JWUytzYUFnQUNLRkNuQzBxVkxqZTRCeU9KZGUvZnVwVmF0V3NURnhYSDc5bTA2ZGVwazBYMnN2RUFTZ2VWTnVrZ2FoTGVJaEhnVVJZdUJVb21JZjR5SWpVWlovVVY0azgzNzFjbmN0VFZQemxkZnZZUTYvQm9GQm5ybHVOcXEzMVpoODNGZGJHclVNbnRNYXVlY2hWRGxpbGZZZnRtVjU2cjkxR295ZzA5aS8rdWNiQTk5TGUyWEF4UW9IZ3RBcEtka2V5eG9ROEhlZSs4OWxpeFp3b0lGQzlpL2Z6OXVibTVNbno3ZEtLeXJVS0ZDTEYrK25ERmp4akIwNkZBQ0FnTDQ2NisvaUlpSVlOMjZkZHkrZlp1cFU2Zmk3KzlQZ3dZTmNISnlvbkhqeGpScjFveFNwVXB4Ly81OU5Cb05HUmtaREJreWhLSkZpM0xuemgzS2xpMXJzUWZXVjErWlNDT0s2WEdDUnFQaHp6Ly9aTTJhTllTR2h0S3hZMGVHRHg5T3ZuejUyTEJoQTVNblQ2WmZ2MzUwNjlhTlFZTUdaUmtXZC9ueVpZdjdVT25lNGVIaC9Qbm5ueHc2ZElqYnQyL2o2dXBLdTNidE9IandJTC84OGdzQkFRRjgrdW1uMUtsVEIyZG5aOHFYTHkvM1JVSUl3c0xDMkwxN043dDM3Nlo0OGVJMGFkS0U0OGVQMDcxN2Q1eWNuS2hUcHc1VnFsU2hmUG55bENoUmdrS0ZDbUZ2YjQram95Tmx5cFI1SzU2dG9ZNERXSzU1SkdIcXVaUXVYUm9QRHcraW82TkpURXlVVTBMcXBtMVVLcFhXekVVdmdjaDQ3bGtsUkZMV1IxcXhrbnYrN1VhREpNQmt5c0ZYelk4Ly9raTdkdTJvVXFVSzU4NmQ0K2pSbzdScTFZcHZ2dm1HeXBVcjZ4MXJZMk5Eang0OWNIZDNaK0hDaFZrSzdrbWtwcWF5Y3VWSzNSaGhIQndjNk5peG81NWF2cjI5UFk4ZVBkSkxqNWNkaFFzWFp1N2N1YXhidDQ2VEowOVNzbVJKaWhVcmxtM3MvK3RtejU0OVRKOCtYZDZXVWtJR0JBU3daTWtTR2pWcXhJUUpFL1JVZ0pzMGFjTEtsU3NaTzNZcysvYnQ0Ly8rNy8rTXJudjgrSEZXcjE0dGI3Lzc3cnZadHQxNzc3MUh1M2J0OFBIeDBadnNaNFZTcWFSbHk1YTBiTm1TYTlldXllZVpTazBwNVNpV0ZJNERBd1AxREJtUmtaRU1IanpZNkR6RHNBcEQwYWpTcFV1emYvOSsyYzBUdEdLRTByWFMwdElZUFhvMHQyN2R3dEhSa1lZTkc5S3laVXVhTkdsaXR2TWZPWElrUFh2MnhOL2ZueTFidGxDMGFGR1R1YUJCYTR6eDlmV2xidDI2ZW02cVBYdjJwRVNKRXF4YnR3NGhoRjdlNW5mZWVZZmR1M2ZMOTA5TlRlWElrU00wYjk2Y2I3NzV4dVI5RERsMjdCZ1RKMDRrTFMyTmR1M2E4ZlBQUDV2TmpQSHBwNS9pNXVhR2o0OFBHbzBHcFZMSnh4OS9iQlZreWdVNlJvTm5iN0llTXBtWlpHemRRTDQyV2tPcmlOY0treXFLNm9TekZTbUtlSm9NR28zUmhEYW41eXZmcllEZEdCK2V0V2lJb29UeEluV0t6cVJWV2EwbTlwTzBTdUtheVB0azd0dEpnZVhyRVRGUnh0OURhUFZ2SERidkJST3g1YS9NdlQ2UDJ5Kzc2K2VtL1RSUmtaQ2VqbmdVUTJxUERtZ2V4V0x6NFVmWWpaajQ0aHB2cXYyeVEwa1VBalFwbG8xaG5KMmQyYmh4STdhMnR2VHMyWk1LRlNybzZRZ1k0dWpveUlJRkMvampqeitvVTZjTzU4NmRvMTY5ZWxTclZvMXExYXJ4eVNlZnNHUEhEclp1M1Vwc2JDeEpTVW5zMmJPSGpJd01XWFBKeHNaRy9qZCsvSGdxVjY0c1o4YkpTL3o4L0FnTURLUkJnd1lFQkFUb2FkYzRPam95WThZTVZxeFl3Y1dMRjdOMG9jL0l5Q0FzTEl4Ky9mcGxlOCtFaEFUR2pCbERXRmdZS1NrcGxDdFhqaSsrK0lLcFU2ZktFK2cyYmRwdy8vNTlEaHc0d01tVEo5bTJiWnZjTnRXclYrZTc3NzVqNGNLRkpDUWtVTDE2ZFlZTUdVTGJ0bTBwVUtBQTQ4YU40L3IxNjF5NWNvVy8vdnFMOCtmUDgvdnZ2NU9Ra0VCYVdocWdEVWZvM0xuelcvRnNUUmtOc2hzWG1odWJtT0xTcFV1TUd6ZE9IaHVWS2xYS292T3NaSThtVGR2bEtwU0t1RGRjRlN0VzNsbzJBMkx6NXMxdjJERkltSFd6ZTFuVWFyVklUMDhYcWFtcHIrUWVyNnJlZVVGNmVycUlqbzRXRHg4K0ZJbUppZkordFZvdExsNjhtT1c1cWFtcFprTXZFaE1UeFQvLy9DUHUzTGtqSWlJaUxBNWxlQjA4ZmZwVVRKa3lSYVNscGVudGYvejRzWmd5WllyZXZzaklTUEhzMmJOc3I1bVJrU0dTa3BMRTQ4ZVBUUjRmRlJVbExsMjZKREl5TW5KYzN3Y1BIb2owdkhLTHpnS05ScE5sL1RJek0vVit5K25wNldMMTZ0WGl3WU1Icjd4dVZsNXcrUEJoS1R6aDhPdnFCSVJoZUlJT2FiNVRSTW9BVHlGVTJ0K28rdVoxclp2NnM2ZnlNWmxYTDJuZDR6WHFQRHZmeUpVK0cvZjYxREZEaEdyTE91MDlybDgxZHFWUFN4TlBtelVRd3N6N09rL0RFM1RJNi9henREd243U2ZWS1czT1ZLRkpTaEtheDNFaWRVZ2ZrVHBxa002TmN0Vityenc4SVdicHp6TmpsdzRSenk0ZE1WbXZuQklmSHk4V0xGaGd0anc5UGYydGZTYytlL1pNM0wxN045dmoxR3JqMzVuaGRRNGNPSkR0Y1JKYnRtd1JXN1pzRVgvLy9iZkY5VHgvL3J6WXNtV0xDQXNMRTRtSmlXTFhybDBpS2lyS292TWxWQ3FWU0V4TXRMaWVyL3ZaUG4zNlZQeisrKzhXSDVlY25LeTNQeVVsUlp3OGVkTG9lTFZhYmZGM3RtSTVxYmZPaTlpbFE4U2pwVVBYdnNwM2xwWC9iZjd0bmdhUEFEbXQzWnZrVmFtOUtwWEtIS24vNXBTM1dhWFcxdGJXWk5ZQnBWTEpSeDk5bE9XNVdibXdGeTVjMk95cTg1dkcwZEdSc1dQSEd1MTNjbkl5Mm04cXBhRXA4dVhMWjFiQUNxQk1tVEtVS1ZNbVp4VjlqcW53ajFlQlFxRXdVb3JXeGRBclFscXRzZko2U1V4TWxENCtlWlAxQUZBdG5ZL215a1hzNS9sRC91ZnYwSUxQL3c2U2tzREJVZjZzS0Z3VUZNbzhQZDlTMU1HbkVORVB5ZitOK1hBWWtmUUVOQnBTT2xnbXFwYmJsWFBkakEydnBQMXlVRzR4enpNaTJQYnNqZUw1ZXk1LzV4NmtUUml1OVRCUUtIUGNmcThMSllwb2dlV2VCdGxSckZneEJnMGFaTGJjMXRiMnRiMnpjNHFEZ3dNVktsVEk5cmlzc3V0STE4a3FiYkVodXA2Ymx1RGc0Q0FMTjBxMGJkczJSOWNBeUo4L3Y4bE1BdVo0M2MvVzBkSFJiSGlKSmNjVktGREFaQmhMZHMvUFN1NlFQQTBFNHZFYnJvcVYvekQvZHFQQlkzZzdqQVpXckZpeDhyK09GS3NLSkdaMTNLdEd0WEl4NnJQQjJNOVpvdWRLcnl6ekRvcUNoVkRmQ2lkZkdhMldoZnJtZFpUVmErYkorYXJsQzhrOCtEc0FLUjFiR2RYTDFENWxqZHBvWW1OZVRHaWZxMkNuZG02RDNZUXAyTlJ0Z09iZVhXenF1R0R2dThUazl6VTBFamdlUG11K2NTemdWYlZmZHVXNWFUK0hEYnRSRkNpQWVQWlVKeE9GQW16dFpFTkdUdHZ2ZGFGQnhDbFF5QU4rSzFhc1dNa05Jdlc1NFZHSTZEZGJFeXYvWmF4R0F5dFdyRml4a2lja0pDUklIOStZMFVBVnVCeDE4RW50aExTWXZzWUhTaVg1V3JRbVk5MHFiR3A5aUVoT0p2UDM3ZGlObnBRbjU5djJIb2h0NzRFbUtxWGkyVmROY05peUw5djZhOEt2a1Ryb1J3cHMzQ092K3F1RFQ2Q3M0NUtUWnNnMXI3VDlzaW5QYmZ2bGE5a08xZEw1MkkzMGhzeE1WT3NDeU9mK3dxdmdkYlpmVGxBZzRrQmhzUkNpRlN0V3JKaENuZkpjLzFBSUU2STRWcXprRGY5Mm8wRU13S05Iajk1MFBVeWlVcW5JbHkrZjFSM3JMVVlJOFZhSGFQd2JTVTlQNTlHalI1UXJWODdpdHIxKy9UcFZxMVo5cGFFNGJ6TVBIejZrZE9uU1dTcUMveHQ0K1BDaDlQSCttNnBEUnVBS3dIaFYybkh2S2JDMXhiWlhmOUxuVFNPbGV3Y1VCUXVTdjJkdmJPbzJ5TFB6OHhvUkhVWG00ZjBVV0dZUXFxcFdnNDBObXNqN1lHTURXWVR2NUlSWDNYN1psZWNHMno0RFNmZnpKYlg3dDZDMElkOFh6Ykg5NldmZzliZGZUbEFxRkk4MWd2K1VwNEZLcGVMMjdkdFpaaGV5OHVveE4vN1VhRFNrcGFYcFpTNndsS2RQbjVLUWtFRDU4dVh6cXBwVzhnanhQTVJKS0JSV1R3TXJWc3pRRkJEdTd1NnZYWFRreUpFamV1Sjhoang3OWt5NHVMaVlGSUo1MVl3ZVBWcWNQbjNhWk5td1ljUGt2TDVaWVNnc0o0UVFEUm8wRU11WEw4K1RPdWFVcFV1WGlvU0VCSk5sRHg0OEVQdjI3Y3RXa08va3laTjZRb0NYTDE4VzMzNzdyVWtCb3cwYk5vZzdkKzZZdkU1a1pLVG8xNitmMldlN2V2VnFNWFhxMUN6cmtoV3BxYW5pNjYrL052c01EYmw2OWFydzlQUVVseTVkTWlwNyt2U3A2TktsaXpoOCtMRFo4eDg4ZUNBZVBYb2tiMmRrWklqSXlFaUwvcG5peUpFandzWEZ4YUxmbVlSaHp1YTg0c3FWSzNwNW55TWpJNFdibTVzNGR1eVl2Ty9reVpOaTI3WnRlWDV2UzNuOCtMSDQ5Tk5QeGRxMWE5OVlIZktLVHAwNlNVS0lIVjlYSnlDeUVFSjhhOGhHQ0RFclVpZU9FT25MNWh0ZmNzRk04YlQ1cCtKcHN3WWlmZDZNbDYzaDI4MmJhYjlYTG9UNGVOR3c4ckZMaDRpNDN5WmwrejNTMHRMRW5EbHpSRXhNakZGWjNicDF4Zjc5KytYdGYvNzVSN2k0dU9TZ2xmS08xMzN2dUxpNEhQL0xqUkJmVkZTVXFGdTNya2hPVGhaLy92bW5hTm15cFZ4MitmSmxFUmNYWi9iY2UvZnVpUysvL05Kc2VXcHFxc1Y5cnFYOXNJdUxpOWkxYTVmUi9rT0hEZ2tYRnhlTFJKU3ZYNyt1MXkrdlc3Zk9vbWQ3Ky9adDRlTGlJczZkT3llT0hUc21YRnhjY2l3VWFRcEx4eWE2WEx4NE1jdm52WGZ2WGpGcDBxUXN4NDlQbmp3Uk8zYnMwQnNUYjkyNlZZd2ZQOTdvMkpzM2I0cVFrSkJjZkx1WDQvR0dLU0oyNlJBUnUzU3c4NnQ4WjFuNTMrYmY3bWtRQ3hBYkc1dm5GOTYwYVJOYnQyNWw4K2JOQkFVRnNYbnpaalp2M2d4QWZIdzhreVpONHQxMzMyWHAwcVc1RXRVN2UvWXMvZnYzejNYOXZMeTg2TktsaThteWd3Y1BVcnQyYlJvMWFtUlVkdno0Y1l2eTdxNWV2Wm90Vzdhd2JkczIyU0t0VXFsUXE5WFpudnYwNlZPKytPSUxmdjc1WjlxM2I0K2JteHQ5Ky9ibHh4OS96UFpjYy9qNys5T2lSUXVLRmkxcVZMWjM3MTdXckZtVGJZcTh0V3ZYc21YTEZ1Yk5tNGRTcWNUWjJSbTFXczI0Y2VOWXZueTViSkUvY2VJRXMyYk5vbFdyVnZ6NjY2OTYxOGpNek1UYjI1dS8vLzZieXBVcnl5a1NRU3RzbEppWXlOS2xTK25idDY5ZW1WUmV1SEJoenA0MUhXOWNwMDRkN08zdCtmMzMzNG1KaWFGczJiSkcxeWhZc0NCMkJpbkRkdTNhUlhoNHVFa1JxVk9uVG5IanhnMUtsQ2hoVkNZeGE5WXM3dDI3eDRvVkszQnljdUxCZ3dkMDZOREI3UEc2bU1xM2ZlN2NPZXp0N2FsZnY3N1ozMXIxNnRYNTdiZmZUSmFkT25YSzZIdm5CQ2t0NDdObnoramJ0eThkTzNaazZOQ2hBUHo5OTk4a0pTWHBwZW1NaW9waTl1elpIRHAwQ0I4Zkg3MnlFeWRPTUhIaVJKUDM4ZmIyWnNTSUVkblc1OVNwVTFtdTZqZzVPZEdxVlN1MmI5OU9seTVkL3RXZVNROGVQSkErdmpGUGcvOGFka1BIb0NoWTBHaS83VUF2YlBzTUJoc2w1TE5jVU8xL2piZTUvWndlRlk1OFZPWkp1dVpab3AxUVo2S3d5VnJzOWZ6NTg5eThlWk1sUzVhOEZSNXk4Zkh4VEpreWhSa3pabVFwVkdzS1M4WWhwaWhWcWhUNzlyMElVOG1KNktIRTFxMWI5VklWVzhMaHc0ZHhkbmFtWU1HQ0hENThtSTgvL2hqUWVpdjYrdnFpVXFsWXNXSUZqbzZPUkVSRTZKMGJHUmxKZkh5ODBYNG5KeWNLRnk3TW1UTm44UEx5eXZIM2tERFZENzhzNG5rcVpCY1hGN045b0RrdVhyeElzV0xGY0hWMVpmNzgrZFNzV1ROSFlzc0RCdzQwbVpwNjY5YXRGbzFOcFBhSWk0dWpmLy8rdEdyVmlna1RKaGdkRnhVVnhkU3BVMGxMUzZOcTFhcHlXbTlEOXV6Wnc1dzVjN2gxNjViYzUxZXJWbzFwMDZiaDZ1b3FqemxTVWxJWVBYbzBsU3BWb203ZHV2TDU0OGVQMS92TldzcXFWYXY0OE1NUHN6MU9hTlNvaytKUWdPcllrYWkvYzN3aksxWXM1Tjl1TklnQmlJN09lMitjQXdjTzhNa25ueGg5QnUyTGZ2cjA2Zno4ODg4TUdqU0lKVXVXbUZTSkJSZ3laSWpSdnVQSGo4dWZmWDE5cVZpeElrbEpTU2dVaWl4VjdpVXNuZERsRnBWS3hhWk5tNmhXclZxdVhOak9ueitQRUlKbXpacHg0Y0lGMUdvMUxWcmtYTFhhVk1jTDJxd0JwMCtmSmlnb0NEOC9QMDZlUEltTGkwdTJnNWJ4NDhmVHFWTW5saTlmVHQrK2ZTbFFvQUFUSmt5Z2I5Kys3TnExaTIrKytZWmJ0MjR4ZnZ4NFhGMWRqVHBLdFZxTnQ3YzNGeTVjQUtCZHUzWjY1ZlhxMVNNOVBSMlZTb1dmbng5K2ZuNTY1YlZxMVdMTm1qWDA3OTlmZnM3Snlja1VLVktFeE1SRXRtN2RTdm55NVZtelpnMHFsWXFPSFkwWGE4ZU1HYU9uOXB5U2tzSytmZnRvMTY0ZHhZb1pDNDd0M2J1WGN1WEtVYmx5WlpLVDlSVzZIUjBkVVNxVlRKdzRrZTdkdXpObzBDQldyRmdobCtzT1JGeGRYZlVHV2hFUkVXWi9oOEhCd2JpNXVXRm5aOGZXclZ1SmlJakF5OHVMeFlzWHk5a3c4dVhMUjBSRUJCVXFWRENhSks5YXRZckxseStidkxZbFNCMzRnUU1IVUtsVWV1MzExMTkvb1ZRcTlmSlJkK3JVaVdyVnFqRml4QWk2ZHUzS2poMDc1Ti85SjU5OHdwbzFhd0R3OVBTa2QrL2VOR3pZRU5BT1hxVkJ6SlFwVTZoV3JScWdmYVllSGg1TW1EQ0Jqejc2aUFMUDQ5SXRHU1Rydm1jTWVSVUR3N3ptN3QyNzBzZDdyL0cyR2tEMUd1K1hjL0xucDhDcVRiazYxWlNRb0xaQUNRWUd4UDhzYjZiOTB0SCt0bDRaaWttVE5MRkxoOXhDaU5ycXBEanlGVE0vc2NxWEx4Ky8vdm9yUC96d0EwRkJRWFRzMkpHWW1CaTVQQ2twU2Q2V2pLN1NkcUZDaFhMVmwyZEhXbG9heDQ4ZlI2TXhiaVpUNzd0UFAvMlVoUXNYQXRvSm9FU0hEaDJZT1hPbTNuc1p0QXRDL2ZyMTAzdS9tdXJuL2YzOUxUWkM1TlpZY2VUSUVUNysrR00wR2czSGp4L25wNTkrQXJTWmZXYlBuazMzN3QwWk1XSUVDeFlzTU5zM0d1NGZNbVFJM2J0M2w3ZVBIajJLcmEwdER4OCtwR1RKa2xsbWdRTFl2MzgvUGo0K3VmbysyWEhpeEFrZVBIaUFyNjl2anMrOWNPRUNibTV1S0pWS0xseTRrTzJDamlFVEprd2dOVFdWeU1oSUJnOGVyUGRiZ1JkOW9UUU9NZHlXS0ZHaUJMLysraXNqUjQ2a1VLRkNldU54bFVyRjZOR2pxVkdqQnExYnQyYjY5T2w4L1BISEpzTnF1bmJ0U2taR0JuNStmbFNwVW9YMjdkdFRvMFlOdW5UcGdwK2ZIeTFidHNUZTNwNHhZOGJJNDBSZE9uVG9RUDM2bG91dDNyMTdsMVdyVmxtY1hVUHo5QWtJZ1ZCd3I5T1dMZG12N0ZteGtrdis3VWFEUjhDelI0OGVPYWFtcHNxRDg1Y2xLaXFLSzFldTBLTkhEMkppWXJoNDhhS1JCYkpodzRiMDc5K2YzMy8vbmZqNGVLT1hXbHBhR2wyN2RtWE1tREY2RmtmUVR0WWt5cFl0UzhXS0ZmbjIyMitwWDc4K28wZVB6bkY5SHp4NFFHWm1wdDQrVTFadGMyV0dGdmQxNjlieCtQRmpxbGF0eXFsVHAvVEs3dDI3WjdSUG9rYU5HaFF2WHB5UWtCQSsvdmhqU3BjdXpmcjE2Nmxac3lidnZ2dHVqcitYWVFjN2VQQmdBSllzV2NLMGFkUDQ0WWNmaUl5TTVQcjE2M2g2ZWhwOTM2SkZpK3A1SmxTb1VJRmh3NGJwV1c3cjFxM0xuRGx6NUltZ282TWpEUnMyeE52Yld5KytQakV4a2ZIanh4TWNITXpRb1VOcDNMZ3hjK2ZPcFgvLy9uend3UWNBTEZpd2dOMjdkN05wMHladTNMakJ1WFBuR0RGaWhFbEQwT3JWcStYdmVQVG9VWGtnczMzN2RpSWpJNWs5ZTdaZTUzWHQyalZHalJwRnJWcTE1SDI2ZzUrZ29DQ0Nnb0xrN2REUVVHSmlZdmp6enovUmFEUzR1Ym1ackVQdDJyVnhjbkppNXN5WkRCNDhtRnUzYmxHa1NCRUFvOVgrSjArZXlQdDBWUEwxQ0FzTEl6SXlrdkhqeHdQYTM5YkZpeGNwV0xBZzllclZrMWZISGo5K1RQUG16VGwrL0xoUit3UUVCT2h0dTdxNm12V3NjWFYxTlJwNFNXemR1cFdHRFJ2cXhWK0doWVhoN094c05Cajc4TU1QK2UyMzM3aDI3WnJlNE5yQndZR0tGU3Z5OE9GRGtwS1NhTml3b2Q3ZmkvUloranZXYlp0U3BVb1ovVzMxN2R0WGIyWHMyYk5uZXU4RDBMNDdkT3QzOE9CQmxpMWJadlQ5M2piUzB0SWt3MTRxOERDYncvTVNGYy9UNzc2MUtCUW95MWQ4MDdYNDkvSm0ydThScjhNWUpRaEhRVzExUW15V1JnT0FTcFVxMGFOSEQ5azRwNXZxYnZyMDZVeWZQbDN2ZUttOFg3OSsvTi8vL1Y4ZVZ6eHJETWRFZ040WXpmRGRxUHNPbFpENjRESmx5bVRwR2RDblQ1OWMxOU1TWW1OanVYcjFLdDI2ZFNNME5KU0VoQVRaMHdDZ1pNbVN6Smd4ZzhEQVFCUUtoWkdCMTNCeWE0aXRyUzFPVGs3WTJkbHhiMWh4cEFBQUlBQkpSRUZVNDhZTmZ2enhSN1pzMlVMbHlwV3pySmVqb3lOT1RpL0VSQTBOSXBNbVRXTFNwRWttenpWYzZOS3RtMGFqWWRHaVJRZ2g2TlRKT0JXc09jUEwxS2xUYWRHaUJSY3ZYc1RiMjV1VWxCUnUzcnhwOUx2TURzTlUyN3FMRlRtbGFkT205TzdkbXdzWExxQlNxYkMxdFVXbFVqRjgrSERpNCtOWnZYbzF4WXNYNThLRkN3d2VQSmpseTVkVHFWSWwrWHpwbm01dWJpUWtKRkNwVWlWNVg0c1dMYWhidDY2OGNGbWxTaFhhdG0xTGZIdzg4Zkh4bEN0WGp2ejU4L1B4eHgvejhjY2ZrNVNVaElPRFE3WUxYQ0VoSWF4YXRjcGk3eDMxVTYwQXNVSkRSTTVheDRxVm5QRnZOeG9BL0FWOGRPZk9IYjBKMWN0dzRNQUJGQW9GcnE2dTdOeTVVLzVzaUllSEIxMjZkREZ5RndmdENqQm9YMzZtT3J1UFB2cUlIVHQyVUtaTUdWSlNVcmgvL3o2ZW5wNFcxVy9IamgxNnE4cTllL2MyQ3RGWXRXb1ZxMWF0TW5tK1labHVaeEViR3l0UDJ0YXNXU092c2tyczM3K2YvZnYzbTd6dWpCa3orUExMTHdrSkNaRTdtcENRRU5xMGFXUFI5ekxFMUVwM2hRb1ZHREprQ0hYcTFNSFQwNU9sUzVlYS9FNEFQLzc0SS8zNzkyZkhqaDM4OHNzdk9icjM0Y09INWM4VEpreWdldlhxWExwMGlYSGp4dEcrZlh1RUVDaVZTaVpQbnN6YXRXdUppWW5oN05temJONjhtV0xGaXVIazVJU2ZueDg3ZCs2a1c3ZHVGdDFUQ20wb1VhSUVHelpzWU5teVpTZ1VDakl6TTFtNWNpWE5temVYVjFza1BEMDlhZHEwcWJ4OTlPaFJ1UjNXclZ0SGtTSkZXTFpzbVo3QVhseGNISDM3OXRXell0ZXNXWlBmZi84ZGUzdDd1VU0wZFB1MEpMeEUrbTNvcnBpSGhJUlFxMWF0MSs1T2UrUEdEY0QwQU1lUzFhYVJJMGZ5L2ZmZkE5cmZvcVY1eExQQ3ljbEpmaC84OXR0dkxGKytuTldyVjh1RGxPM2J0K1B2NzgvbzBhUDUvUFBQNVhQK0RVaWVRTHorMElSMDRBSHdLVkFTK0I5WmZyZnlpa2hIYXpCNDhQenpLMFZBdUFMSWZCSmowUS8zcDU5K2tyMnpKQVArNTU5L2pyZTN0OXdYM0x0M2o2NWR1OHJsYjBKZ05xZnUveS9EakJrenFGMjdOcUFOanp4MjdCaHQyN2FWeTNmdjNzMFhYM3hCd1lJRjlRd3RsbEtxVkNuT256OHZiNXVhL05lcFV3ZGZYMS9pNHVKNCt2U3BYcG4wYmpTYzlOcloyVkcyYkZrYU5teklvVU9IQUxoNjlhcjh2TEtiSk5lc1dWTStENHk5TndZT0hNZ1hYM3loZDg2Wk0yZVlOV3NXNjlhdE0rdkpzR0hEQmg0OGVFQkFRSUM4aUFCYU4vMVZxMWFaTkFpQnRwMEFQVmY4YytmT1pma2Rjb05oLzUxZGY5Nm5UeDgwR2cwMk5qYkV4c1l5YXRRb1ltSmk4UGYzcDNqeDRvQjJuT2ZsNVlXSGh3ZS8vdnFyYkZReFhMd3lGMVpwQ3NNd21QSGp4M1A3OW0wNmQrNU1odzRkakJZTUpLUXdZRXM5RGRUSjhkTEhDSXNyWjhWS0x2alBHQTMrK3V1dlBETWFlSGg0NE9IaEFVQzNidDNNVHZvVUNnVjJkbmFjT25YS1pCZ0NtQTVQbURadEdzMmJONWRYUUs5ZXZZb1FBaDhmSDR0Y3phVEp1WVJockZSMks3UG15b1FRVEp3NGtiUzBOQll2WG16a3B1WG01cWJYTm9aSXF3aVM5Z1BBK3ZYcnMvMCtwa2hLU2lJK1BsNXZYMlJrSkx0MzcrYWZmLzVoOXV6WlpHUmtzRzNiTmxxM2JzM2t5Wk1CclZ0WGh3NGRPSFBtakpHVjFseEhseFZTaC9IQkJ4K3djdVZLaWhRcElydDhEaGd3Z0dmUG52SG8wU01lUG56SWpSczNVS2xVY3JtUGp3K1ZLbFdTdHgwY0hMSU1Qd2tNRE1UVzFwYUFnQUM2ZHUzSyt2WHI2ZHExSy9Qbnp5Y3FLb29GQ3hZWW5WT21UQm05NTNUOStuVkFheGpZdG0wYkhoNGVSaTZmVWtlVVAzOStWS29YQzJtR3hxK2NoaWVrcGFXeGUvZHVBTmxBa0ptWlNYQndNTW5KeVhvZHUzVGNxOFR3ZVYrN2RnMXZiMjg1YkNBN3BNRUVJSHVEdkl6ZXdOU3BVNmxac3laeGNYRk1uanlaTTJmT01IandZTDFWalJZdFdoQWVIbzZYbHhmdTd1Nk1HaldLQmcwYU1IWHExRnpmOTNYeEJ2VU1NdEJPOHBLQS9NQy9WeFRDeXR1QUJ1MXZLdjM1LzY4V0lXNmpVS0JKeWpwMTlOMjdkeEZDQU1ncm1McGVVYmEydHZLMk5CbDhGU0VKYnlQRmloV1RWNmRUVTFOWnNtU0pubWZGa2lWTCtQTExMeWxkdWpSK2ZuNUdLOWt2ZytGejhmUHpZOCtlUFNhUE5ld3pQL25rRTNuaFErTEtsU3Rtd3hNTmNYVjF4ZC9mWDk0Mk5OU1VLRkhDYU4vdDI3Y0JyZWVscWQvSDMzLy96Y0tGQytuY3VUTjE2dFRSSzVNTTJLL1RJR1NLdlh2M0F0bytwMCtmUGtiYm9GMjQwMTFNcTFpeElydDI3V0x1M0xtVUsxZU93TUJBUGEwbkd4c2JmSDE5bVRKbENrT0dET0hMTDcrVVBTWnpvNEZoeXBEaDdlM04yclZyOGZmM1orWEtsWFRxMUltdVhic2FhWFZsWkdoZk94YUhKengvZDJqUS9KV2pTbHF4a2tQK0MwYURtd0RoNGVGOCsrMjNyL3htaGdLR29hR2gxSzFibDYxYnQzTGx5aFdDZzRQcDNMa3pSWXNXSlNNamd6bHo1dENuVHgrS0ZTdUdXcTNtKysrLzE3UGNTblczczdPemVJSXRXWFB6bXNXTEZ4TVNFa0szYnQzTXhsL1oydHBhcEx2d3N1elpzOGNvbGs0S1R3RG8wcVVMRXlaTUlENCtYcTg5NHVMaUtGU29rRW0zcnBmdDZINzQ0WWRzajhscUZhTlRwMDZNR2pYS2JIbXZYcjNJek15a1RKa3lqQmt6aGpGanhoQWVIczZCQXdlWU8zZHVsbUtHaG16ZHVoVmJXMXVUZFpaQ1dmTGx5MGZUcGsxSlRVMlZ6OUZ0STUzMGVZRFdDMFZhQVRFbFBycG56eDRqM1lRLy92aUQ1T1JrbGkxYlJva1NKZmpqano5WXVIQ2h4WjNoeTJENHZIZnYzbzFTcWVUTEw3K2tvQWxoTkhNOGVmS0VNMmZPMExselozbmxSeHEwNXdSM2QzZUNnb0pZdkhneFRrNU9yRnExQ250N2UxYXZYazJQSGoxUUtwVTRPRGd3ZHV4WTNOM2Q4Zkh4NGJ2dnZtUFVxRkc1MGdSNTNlaXNpcjFPUFFNVUNvVkFPOEY3NWF2Q1ZxemtPUXJGUHdEcXBLekZYNy83N2p0Wk84RFVKTVlTVDY3SGp4OFRGNWUxY1NJN0tsV3F4S2VmZnFxM3ozQWJzbDc5ZlJYNkxObXRQdXRPMkhXMUZWNFd3K2NpTGY0Y1BueFlEbTE5NTUxM1NFaElZUHYyN2ZUcTFRdlE2akRjdkhuVDZIclhybDNEdzhPRFFZTUc1VW45Y3NLVEowOFlPblFvQlFzV2xPdjVKa2hJU0NBeE1WSFBRME8zdjlVMUVKbmFCcTJIZzY2NFpHaG9LSGZ2M3FWTm16YjA3dDJiYTlldUdZMnBiR3hzR0Q5K1BIWHExQ0VrSk1Sb25HQkplSVM5dmIxWjBjZml4WXN6Wk1nUWV2YnN5YXBWcS9qdHQ5L1l1SEVqQ3hjdTFEUFE1TlJva0ptZ0RZOVFLcFZoRnAxZ3hVb3UrYzhZRFV5OWZGOEZkZXJVWWV2V3JiSkFDMmhYMkN0V3JFaGlZaUk3ZHV4Z3dJQUJkT3pZa1o0OWUzTHUzRG5HakJsRGhRb1ZpSW1KUVFoaE5PbStjZU1HRlN0V2ZLUFcyNnRYcnhJUUVJQ3JxeXNEQnc1OFkvV1E2TktsaSt3TkVSOGZ6N3g1ODRpS2lzTGIyNXQzMzMwWGxVcEYrL2J0c2JPejQ5YXRXL0o1TjIvZU5Nb2hYTHQyYmJuenNGUUV5ZGZYRnpjM043eTh2R1MzeDZ3R090bkZMQnFpNDhvdGQwU09qbzd5YjZCUm8wWlVyRmlSZmZ2MlViZHUzUnlKNklEV0hlL0xMNzhrSUNDQSt2WHJVNjllUGJsTWNuMnp0YlVsS0NnSWpVYWo1OG9wWWJpdlg3OStadStuVXFrSUNBamcwMDgvMVZNOURnb0tvbWJObXJLdXg3NTkreWhmdnJ6WkZmdG56NTdwcmxqTHhNYkdtdjBiZi9Ub2tWR1pwRE9oeTZGRGg2aFlzU0p4Y1hGWkRweUxGeSt1OXplNmJkczJWQ29WZ1lHQkJBWUdBc1plRERFeE1mSnpsQXduc2JHeFJFUkVVTEJnUVd4dGJmSHc4T0QrL2Z0MDd0eVpBUU1HWUc5dlQxQlFFRXVXTERIeTNxbGZ2ejRiTjI3RXg4ZUhzV1BIRWhZV3hyQmh3OHpXK1cxQUNnY0J3dDlrUGF4WStUZGhKK3l2cXhScElqTStXcUhOVm1wNjhoOFNFZ0s4Nk1QdTM3OHZ2OHMxR2cxeGNYSHlPOGlVTzN6RmloVUpDZ3JTVzVuT0RlZlBuOCtWMTU0dXB2cGhVN28wRW9haGNWTHN2SVJTcWVUZ3dZT0F0bDErL1BGSGVSdTBvWFlyVjY2VXh3WjVhYlEyZkM0UzFhcFY0K1RKazdSdjM1NldMVnZTdFd0WEZpOWVMRS9HNCtQampTYWxNVEV4eE1iR1VxNWNPU09qdlRuS2xDbVRaeGwzSWlNamlZbUpZZGFzV2E5bGNjZ2NxMWV2MWdzRDZOQ2hBKysrK3k3ejU4OEh0TThZWG9pZ0cyNkQxak0yTkRSVXp5dFNNc1JFUkVRd2FOQWd2ZkdhV3ExbThlTEZYTDkrbllVTEYvTDExMThEMm5EZ3NtWEx5dlhJRHNuN1EvYzhRNG9WSzhhd1ljUG8yclVyR3paczBQTVdWYWxVOHNLT1pXRkZnb3lZQ0FDaDF1UUxzZUFFSzFaeXpYL0JhSEFiNE02ZE82L2xadmIyOWlZbjk3Tm56NlpFaVJJc1hMaVE4K2ZQczMvL2Z2a1BYbnFoT3prNXNXblRKcU5KN2MyYk55bGR1blNPUkY1TXFjNi9ETFZyMTJiWXNHRzBhOWZ1dGF3Q1o4ZjE2OWRORGlLa0YvbjQ4ZU5KVGs3R3k4dUxlZlBta1pHUlFmNzgrUWtKQ1pFbitSSlZxbFNSWGZUTkRYWTBHZzI3ZCs5bTQ4YU5WS3BVQ1dkbmJhcGJ3ekNPckxJR2dIbWpoT0hLa0s3WGhPSDFUcHc0Z2Erdkx5a3BLZlRxMVl0MTY5YlJvVU1IdW5mdlRxdFdyZlFHR29haWxsSkloMEtob0ZLbFNvU0hoeE1VRkVSZ1lDRHZ2ZmNlZ0Y2SHBPdUNMMUdvVUNHKytlWWJ2UlJGaHVFSmp4OC9adkhpeFhMNXFWT25TRXBLd3RQVFV6WWFoSWVIRXh3Y2pMZTN0eXhBZE8zYU5XcldyR20yL1M1Y3VHQXlwR2Z0MnJXc1hidlc1RG5yMXExajNicDFldnNNalRjWExseVFCOUxaZGZ5NkdTcFNVbExZc0dFRG9GMjVzTEd4a1oreDduWEdqQmxqZEIxSlIwTkszZW5wNmNuNzc3K3ZaOUJJU2tveUc5ZFl1SEJoZkgxOTJiUnBrMFZwbDk0MFY2OWVsVCsreVhwWXNmSnZvbWovNlFteFM0ZmNGdW5Qbk5WSjhkZ1VObjRubTZKWHIxNTZJWHl6Wjg4Mk9rYjNIUlVhR3NwWFgzMWwxRC9tRklWQ29kZVhaV1ptRWhVVkpZOXJUcDA2eGV6WnM5bTVjNmZaYStqMncrbnA2WFRwMG9YNTgrY2JDU2FieXA0QUw3d3RkV08vcGI1TU10b2E5bTFGaXhZMTJkKzlDb1lPSFlxVGt4TjkrL2FsYTlldWhJU0VvRkFvOU1ac28wZVAxZ3NQaEJmaXcxT21UTEg0WGlkT25NaVI1MXhXMUt4Wmt4VXJWdkQrKysrYkhJOUt2emR6WTlXOFd2Z2FPblFvUTRjT05aa2RBVjVrU0pJdzNNNHA0ZUhoVEpreWhUdDM3akI4K0hBOURTamQ4YnE1UmFFclY2NHdZOFlNSGo5K0xJOFpEY2Y1cGloZHVqUkRoZ3doTmphV2d3Y1BzbmZ2WHBvM2J5Ny9UaTB4R3FpZkpTRlNra0h3b0V5LzJYbWZmOTZLRlIzK0MwYURPL0Q2akFibXFGKy9Qb3NYTHlZd01KRGV2WHN6ZGVwVUVoSzBpcWE2TWVSVnExWTFPamNoSVlFN2QrNFFIQnhzOGYxT25qeUpvNk1qS3BYS3lDVWN0Sk1kYzdudVRaVVZMMTVjemhDUjFXcTh2NysveVpVS1cxdGJrM2wxYzR1enN6T0RCZzNDejgrUEZpMWFNR0RBQU5MUzBoZzhlRENWSzFlbVhidDJOR3ZXREtWU3llelpzemwrL0RpdXJxNEVCd2N6ZCs1Y3M5YzExYW1GaG9iaTYrdExWRlFVWGw1ZXRHL2ZQbHVEak80cUJwaGUzWkF3bFVkYUdqUkpIYUtycXl1blQ1OW00c1NKaElXRjBiUnBVMGFQSGszeDRzVnAwNllOczJiTll2cjA2Y3llUFp0Um8wYlJ2bjE3QUpZdFcyWldXVitwVkRKOStuUzZkZXZHMEtGRENRd01wR0RCZ2xtNnZtVmtaSkNlbnM2UFAvNllaWGdDSUIvenpqdnY4T0dISCtMaDRTRjNkaHFOaGxtelpsRzJiRmw1VURoeDRrUkNRME9OMGhIcDh2SEhIK3NaQjlScXRheWo0ZTd1Ym5SODkrN2QrZUdISDdJVnQ5cTBhUk1GQ3hiazg4OC81OG1USnliMUlYYnMyTUd2di82cXA0cTlaczBhK2UvWWtORFFVT0xqNDJuV3JCbEJRVUd5TnNHVEowOXdkM2ZIejg5UHpzb0Iyb0d1S1MwUk1QMDNKdzFRSkRIR3R4MnIwY0NLbFZ3aStBTUZ6aGt4LzFoc05KQUU4UDc4ODA4R0RoekkvdjM3S1ZteUpHRGU4NjE4K2ZJV1RXWXNSYVBSNE8zdFRYQndNTnUzYnplS3pkYmwyTEZqMUtoUncwZ2NXcHFJT2pzN0cya05aSmM5NGRtelp3RDA3Tm5UcUN5cjhBVFFDdCs5N0dUVEhFT0dER0hSb2tWMDZOQ0JYcjE2MGFkUEh5NWZ2bXlrRzJRNEtheGV2YnJGNDZnOWUvWXdkZXBVV1pmQVZCK1NrK3dKa3ZkR3JWcTF1SG56cHRtK0Nzd2IzbDkxV21Bbkp5YzlUUzdEMzNsU1VwSlpQUWxUM0xsemg0Q0FBQTRjT0lDcnF5dWJObTNLa2RoeFltSWljK2JNWWYvKy9YVHExSWwrL2ZwWnJDTVNGeGZIMGFOSE9YandJSmN1WGNMQndRRTNOemNhTldyRWxTdFhBR09kS1ZOa3hqOGZweW00WW5IRnJWakpKZjhGbzhFaklDNDZPcnJFNDhlUFg1c2wyWkFtVFpyUXFGRWpkdTNhSldkT2tPSytDeGN1bk9XNXV1cTMyYkY2OVdvV0xsd29pdzZlUFh2VzVNcnNraVZMV0xKa2ljbHJtQ3JUZmRtYkUxMlRZcTFOVGQ1MExiTjV3WkVqUjFpMGFCRWVIaDV5dU1USWtTTXBYcnc0TTJmT3hNYkdScmF1dTdtNUVSZ1l5TVdMRnlsYXRDZ05HalRJMGIzNjlPbkRaNTk5eHRLbFM3TjlWaEtHdjdQd2NLMUhkbnA2T3UrODgwNk83cTlMWm1ZbUkwYU1vRUdEQmlRbko4c0dvZUhEaDNQbHloVkNRa0wwNGtkMVY4VkJHdzR3YmRvMGVidHc0Y0pNbXpZTlQwOVBKazJhSkF0SWdta3I5dDkvLzIxMnNHQXVQQ0UwTkpTU0pVdlNxMWN2N3QzVGhyTS9lZktFNk9ob2hnMGJKb2NzOU9yVmkvejU4L1A1NTUvcnhSN3FVckJnUVQxWHZjVEVSQUFxVjY1c01uOHlhSzMxNXNwQU83QTRldlFvUFhyMG9IWHIxblR1M0pucjE2L3JuZlAwNlZQOC9mMXAzcnk1bm5Ca3BVcVYrUHJycjlteFk0ZkphMHZHTjBPZEVsTklvVTI2VEpnd2dTSkZpakI4K0hCNTM3NTkrMWl4WWtXMjEzdWJTRXhNbEo3OUV5QXltOE90V0xHaWcxQ0tNd3FoOE1pSXVZdTljOTNzVDlEaDRNR0R2UGZlZTdMQjRIV2gwV2lZTW1VS0J3OGU1SmRmZnNuU1lMQjc5MjRtVDU1TSsvYnRqYnl5SWlNalVTcVZPZExza1hqMFNKdHBOU2dvaU1LRkMrdUZJYXhjdVJLVlNxWFhiejE0OElBblQ1NVFxMWF0UEZ1ZE55UTZPaG9oQlAzNzk2ZGV2WHBrWkdRUUVSRkJXRmdZaFFvVk1scWwxeldHS0JRS2l6TmRxRlFxSEJ3YzVBV09sdzBaMGRXRyt1Q0REMHdhQU5hdlg0K3ZyKzhyTnc2WVF3aUJ1N3U3TEM0dDliL1NObUJ5ZkdxTzc3Ly9udmZmZjUrNWMrY2FHVkZBSys2c0cvSmd5T25UcDltelp3L1RwMC9IMmRuWnBOYVRvVTdVOGVQSE9YTGtDRmV1WE1IVzFwYkdqUnN6YTlZc0dqVnFKRC83a0pBUWJHeHNMQnBYcStPa3hSMXhNZHVEclZoNVNmNExSZ09BYzhCWElTRWh0R3paOHJYZlhIcVI2cUs3M2JoeFk2TnpjdnZTbGZLNlN4MUZ3NFlOT1g3OGVLNnVaUTV6b210ang0NmxTcFVxcjBXVXJVcVZLa3laTWtWZXBiOTc5eTVIang1bDNMaHhyRnExaWhzM2JzaXJ4ZDI2ZGFOSGp4NWN2MzZka1NOSDZua0ptQXR6TU9Ua3lmOW43N3pqb3JpNi8vOWVtb0JHN0MzV2FEUW1Ka2F4UExab2dqMytUS3pKWXkrSldLSklMS2dSd1lvRlFVUUY3TDJBV0tJUnU2RFlnNzFYRkFGUnBFaGZkbmQrZi9EZGVWaDJGOEdnR0wzdjE4dVhPM1B2M0RrenUrek9QZmVjenptdVY1b29PN205WDBGQlFYTDFobDkvL1JWdmIyOHFWS2hBZEhTMG5EdWZ2VDYxTVZxMmJFbW5UcDBNUmlia3hRNWpmUEhGRnpnNk9tSmxaWVVrU1dSa1pPbkZHWG80cVZpeEl1dldyYU4yN2RwQWxqZDgxS2hSUEg3OG1PTEZpK1BrNUtSVDRqRTcyZTk3cVZLbGROU0o1ODJiUitmT25mbm1tMit3dHJZMjZqVElTWFIwTktCZnR6ay9MRjI2RkV0TFMvcjA2VVBwMHFYNTRZY2ZjSEZ4WWMyYU5SUXJWa3l1WEpLV2xxWWpuQVRRc1dOSDZ0YXRhOVJwY1B2MmJiMWEyY2JJbWRxVW5wNU9lSGc0Z3djUDF0bi9ieW14bUIydDB3eTRVWmgyQ0FUL1JzelVtc3RxRTFQVWNYbkxZOWR5L2ZwMS92cnJMNlBWbTk0VW1abVp1THE2Y3Zqd1lkemMzSFNxT1dWSHFWVGk1ZVhGMXExYmFkKytQUk1tVE5EcjgvZmZmMU9qUm8zWFduaDQrUEFoRmhZV09oVm90R2tJdi8zMkcvMzY5ZVBxMWF2VXExZVBWYXRXc1dQSERscTNiaTJYczMwVGFDUHFqSkZ6bFY0YmFaZ2ZsaTlmVG5KeXNzNGloeUhoM3dNSERqQi8vbng1OVRzcEtZbHAwNmJ4ODg4LzUxc25xYkJScTlYTW1ESEQ0UE51emtqRHZENG4rZmo0NkpTSGhxeElYRWRIUjZaTW1jTFRwMDkxaE0rTk1XblNKS050WVdGaHJGNjlta09IRG5IbnpoM016TXhvMXF3Wk0yZk9wSFhyMWdhZkRkUFMwb3ltTGViay8vUU1BT2xrbmc0UUNQNEI3NVhUNE55NWM0WGlOR2pkdWpWTm16YlYrZEZUcTlVNE9UbGhZMk9qa3h1dXBYSGp4ckxpYmw0SkN3c2pLU2xKWjFYVDFOUlVUN0JtMTY1ZDdOeTVFeTh2THgzdi80SUZDeWhidGl6OSsvY3Y4TWlBZ3FaOCtmS2NQWHVXbVRObkVoNGV6b01IRHdEdzlQU2tidDI2T3VVMWE5U29RWmt5WllpTGk5UHpNdGVxVmV1Vkh2Z2VQWG93ZVBCZ3VuVHBraThiMDlQVFdiUm9FUUVCQVRSdDJwU3paODlTcVZJbEJnMGFoTDI5UFI0ZUhnQTBhZElrMzVQZTRPQmduZmYxVlZvS3J5SjdGWVgwOUhRc0xDejBVakNpb3FLWU1HRUNUWm8wb1Y2OWVyeDgrWktKRXljeVlNQUFaczJhaFpPVEUyNXVibGhZV0JoMUhHUW4rOHJSbGkxYlNFcEtNbHF1MHhoWHIxNUZvVkFZVE92SkN5ZFBudVRvMGFPTUhqMWFqZzV4ZEhTa2YvLytqQmt6aG9VTEY3SjA2VkpDUWtKWXVuU3B3VWlsM0ZKVlRwdzRvVmVXS3EvczNidVgxTlRVUE4zTHRXdlhVck5tVFlPckllOEMxNi9Mb3MzQ2FTQVE1Qk8xcEw2R1pLcFJ4VVdiSUVsZ3BCS0NOb29SNE5LbFMweVlNSUhQUHZ1TTNyMTd2eTFUQWZEMTllWDQ4ZU40ZVhucFJmWlpXRmhRc21SSlFrTkRjWGQzSnlZbUJrZEhSNE9scXhNU0V0aThlZk5ycHduOC9mZmZScVBNcksydDhmVDBaTVNJRVNRa0pQQ2YvL3lIeFlzWHYvSEo4aDkvL0VHRkNoVjBRc3VqbzZQcDE2OGZuVHAxMG9rcTA1TGZLSUVLRlNvUUhCeHNNTUl0TlRXVmVmUG1zWGZ2WHBvM2J5NUhGa0xXb2xObVppWWpSNDdFenM2TzMzLy8zYWpTLzd2RTNMbHpPWExraUo1T3h1UEhqK25idHk4blRwekkwemlQSGozU2NiVGtkQmhBMWtMSjMzLy9UV3BxS2syYk5zM1ZBWEhnd0FHbVRKbnlTaWVGTnNya2p6LytvRzNidHErTWFIMzgrSEhlb3FZbFdRUlJZNmF3S3JqOFlJSEFDTytMMCtBS0lPY0J2VTNPbnorUGk0c0xtemR2bGlmbzZlbnB6Smd4ZzhlUEg2TldxNWszYng2Ly9mYWJqZ0RjOXUzYjVkcSsrU0VoSWNGb0dHQnljakp1Ym03czM3K2Z4bzBieXl2S2tMVXlrSnljek5hdFc5bS9mei9PenM2NUN0SVZOZ2tKQ2F4ZHU1WTZkZXJ3MVZkZjBhcFZLN3k5dlFrSkNkR1p4S1ducHpOKy9IaVNrcElvWHJ3NHMyYk53c1BEUSs1allXR1JKM0dlVXFWSzVhbGY5ZXJWQ1FzTDQrelpzOHlkTzVjWEwxN2c2dXJLbDE5K1NZOGVQVmk2ZENrTEZ5N0V3OE9EK3ZYcjQrRGdZRkRFemxEMWhMZEZhbXFxWE1jYi9pY21OWDc4ZU1xVUtVT3ZYcjJJam81bTdOaXhmUGJaWjNUcjFvMVpzMmJ4MldlZjRlTGl3cFFwVStqWHJ4L0RoZzNMVXlqbDVjdVhXYnAwS2YzNzk1ZnphVXVXTEVsZ1lHQ3UzblMxV2sxZ1lDRDE2dFhMTmZUVkdQSHg4Y3lZTVlOYXRXckplaDJROVRDNWRPbFM3TzN0NmRLbEMycTFtdm56NXh0OGdNaE9lSGk0anJQdDZkT25oSVNFNUxyS1lJeW9xQ2lXTFZ1R25aMWRuajUzRnk5ZTVQYnQyKytzMCtEQ2hRdmFsNFVUdHlvUS9Jc3BOMnBaOGpOZmg4dFNSbG9EVlZ3MFpxWDFVOXd5TWpJWU8zWXM1dWJtK1B2NzA2OWZQNW8wYWNLRUNSUDBTZ3libVprWlZXNHZDSDc1NVJlKy8vNTdQdm5rRXowYlkyTmpVYXZWT0RnNDBLeFpNN3k4dkdRUjN1ekV4Y1hoNE9DQVJxUFIrWDdPSzBxbGtzT0hEeHRNcDd0Ly96N0hqaDJqWnMyYXJGeTVFaWNuSjZLam8zbnk1QW1mZnZwcGdVZHphUmVBZHUzYVJVQkFBUDcrL256ODhjZEFWZ3FwcTZzck5qWTI3Tnk1a3p0MzdqQisvSGc1bWc5ZVQwRHc2ZE9uZWhQTE0yZk9NSHYyYko0K2ZjcUlFU01ZT25Tb1Rpbk9DaFVxc0dUSkVnNGRPb1NIaHdlOWV2VmkxS2hSOU83ZHUwQ0Z0ZjhwZi83NUo2ZFBuNVlyVTV3K2ZacnZ2LzhlVTFOVEhXZU05amttTngwQjdYUDI3dDI3Y1hkM3g4L1BUMzd1a0NSSnIxU3B0aEtEb2MvczY3Smd3UUtEOTFldFZxTldxK1huS0VtUytQdnZ2emx5NUFoZHUzWjk1YmpxbDdGSTZja0E5MHJaejBzc01JTUZBaU84VjA2RFM1Y3V2YlVUYW5Pb1Jvd1lRWWNPSGJDMnRrYWxVbkhnd0FIOC9QeUlqNC9IdzhNREt5c3I1czJieDRBQkEyamJ0aTJqUjQrbWN1WEtyLzJGOVBEaFF6MkZZY2hhVVowOWV6YUppWWxNbURDQm4zNzZTZWZMME56Y25PblRwOU91WFR0bXpwekpvRUdER0Rod0lQYjI5dTlFdFlTY1ZLMWFsY09IRDh2YjRlSGhlSHQ3NjN6eHhzVEVNR0hDQk83ZXZZdTd1enVXbHBhTUdqV0tHVE5tNE96c25LZG9DdTBQU2w1cVhFT1d4OWpIeDRmVHAwL1R0bTFieG84ZlQ5bXlaZVdKdjRXRkJaTW5UOGJPemc1M2QzZnM3ZTNwMkxFanZYcjEwbkhTNUZZOUlUKzR1Ym5wYUJqa2hhZFBuK3BFTVp3N2R3N0lFc2xhdG13WkZ5OWVaUGJzMmRTdFc1ZXBVNmZxSFB2ZGQ5OHhmLzU4cGs2ZHl1SERoeGt5WkFnZE8zWTA2ank0YytjT1k4ZU9wVTZkT2d3ZlBsemViMkppSWo4b2FSV2tjNzRISGg0ZTNMMTdWeS8xSnk4b2xVckdqeDlQU2tvS2ZuNStPcC94aElRRTl1N2RTMkppSW1abVptUmtaSERvMENHcVZxMnE5eENjblp5cmVSNGVIaFFyVml6ZjBVMlBIajFpekpneG1KbVo0ZVRrcE5ldS9ZeHJOQnI1ZFZ4Y25FNEk3cnRHdHBXZTBNSzBReUQ0dDZKUUtQWktFZzB5SGwwejZEUndjbklpTmphV2pSczNNbUxFQ0tLam8rbldyUnV4c2JHOGZQa1NjM056ek0zTk1UVTF4Y0xDQWo4L1B4NCtmSWhTcVNRek01TTZkZW9VMkcrOWxaV1YvRjBaR1JuSnBVdVhDQTBONWRTcFU2U25wOU82ZFdzbVRKaGd0T3JMeVpNbm1UbHpKaWtwS1N4ZXZQaTFuTUliTm13Z09UbFpubHhwQlJXSER4L084K2ZQcVZtekp1UEdqYU5TcFVxc1c3ZU9uVHQzc243OWV1Yk1tVU9WS2xYNDVaZGY4aDFkYUF6dGdsVmdZQ0FUSmt5Z2JObXlIRDE2Rkg5L2Y4NmZQMC9yMXEyWlBuMDZ5Y25KekowN2w3NTkrOUtyVnk5R2poeVpKMjJGSTBlT1VMSmtTWW9XTFlxWm1SazNiOTRrTkRRVWUzdDd1Yy9NbVRQWnRXc1gxYXBWWTlXcVZibFczR25YcmgzTm1qWEQzZDJkQlFzV2NQRGdRWll2WDA1UVVKQlI0Y1RzNUpaT1VSQjZCNGNQSCtiUm8wZDA2OWFOOXUzYjgrbW5uNUtjbkN5bksyb3hWRnBVaS9iNTR0R2pSMEJXZFpHSkV5ZnkrZWVmeTFvSVFVRkJPcEVxR1JrWmJONjhtVHAxNmhoMVJOeTZkUXVOUmtPUklrVzRjdVZLbmxKUGpUbGtuajkvenZmZmY0K1ptUmxGaWhRaE16TVRwVkpKdFdyVitPV1hYMTQ1cmpJNlN3QmVnWlMzVUF1QjRCL3l2amdOSGdEUEh6eDRVUFp0aVNHZU9uVUtLeXNySmsrZVRLMWF0ZkR5OHVMZ3dZUEV4OGZUcGswYkhCMGRaVS96bGkxYjJMUnBFMzUrZm9TRWhEQjgrUEJYaG1sZnZueVpzMmZQVXFKRUNZb1VLWUpDb2VEczJiUGN1M2VQYnQyNnlmM2k0dUtZTTJkMTV6SDBBQUFnQUVsRVFWUU94NDRkbzBXTEZreWNPTkdnVTBGTHk1WXRDUWdJWU5xMGFheFpzNGJRMEZBV0xsekl6WnMzRFU1Z2NtS3Nlb0tXZ2hUSVNVdEx3OFRFQkhOemMrN2N1U05QVExYbEVUMDlQVEUxTldYSmtpWHlqOWlDQlF0d2NuSWlLaW9LRnhjWCtUM0l6dFdyVjBsSlNjSGEybHIrUVhsVi90aWpSNDl3Y1hIaDJyVnJORy9lbkEwYk51UXF2dGVrU1JPMmJ0M0t3WU1IMmJCaEF3TUdES0JMbHk1TW56NGRDd3NMdG03ZHF1TTRjbkZ4MFhsNGFOT21UWjd1a2IyOXZZNEd3c0dEQjNXcUtRUUZCUkVhR2txYk5tMm9WcTBhejU4L1o5dTJiVG8vK2xXcVZLRmh3NFlzWExnUWYzOS9mSHg4YU5XcUZmUG56emY0a1BuTk45K3dhZE1tWnN5WXdjeVpNNmxSbzRiQk1sNm5UcDFpMHFSSkZDOWVIQThQRDUzVnNJU0VCTnpkM2Zub280K0lqbzdHeE1SRVh2MUpUVTFsOXV6WjdOKy9uMzc5K3VYNVhtVEgxZFZWTG9OVXZYcDFVbEpTT0hueUpJY09IZUxFaVJOWVdscktXaGduVDU1azBhSkY5T3JWaXdZTkd0QzJiVnVhTkdsQ2pSbzFkQndaMnBLTGtLVmpjdVRJRVp5ZG5YV2lObkpEVzc1eDllclYyTmpZNE92cmEvQzdTcnRDdUcvZlB1clZxMGRzYkN6Mzd0MTc2eUhJZVNVeE1aRnIxNjRCeEFQWFg5RmRJQkFZUXNOUkZEaG5SdDJEaHZxNk5pOWV2TURkM1oxUFB2bUU5ZXZYNCt2cnk2eFpzNGlQajM5bHFtUEpraVVOVnZaNVhieTh2TGh4NHdZUEhqd2dMaTRPYTJ0cmJHMXRHVE5tRE45OTl4MGxTNWJNOWZnaVJZcFFyRmd4RmkxYXBGTktNU2RtWm1aVXJselpvSXA4a3laTlVLdlZjaHFjSkVsVXFWS0ZEaDA2MExselo1M2ZWeE1URTNyMDZFSDM3dDI1ZXZVcTU4NmRlNjNmRldNb0ZBbysrK3d6M056Y09ITGtDSFoyZHFTbXB0S2dRUU1XTDE1TWl4WXRnS3h5eGw1ZVhnUUZCYkZnd1FLaW9xSll0R2pSSzhkZnVYSWxkKy9lbFJjNXpNM05zYk96MDBrNzdOMjdOeVZLbEdEWXNHRjVVdDB2VnF3WXJxNnUyTm5aRVJrWmlabVpHZDkrKyswL0xzbFpFTXllUFZzdjdmYnc0Y055R2VPY0dGcDQwVDZMUmtSRVVMdDJiZWJObXlkWFJpaGR1alEvLy93ek0yZk8xQ2w3YVdwcVNxMWF0ZmpqanorTTJyWmx5eGE1UW9PMXRYV2VKdmZHS0YrK1BLTkhqeVk5UFIyVlNvV1ptUmsxYXRUZzIyKy96Vk1VcHpMaUZnQWFGUHRlMndpQjRBTWxBSkIyN3R3cHZRMFNFeE9sZS9mdVNaSWtTV2ZQbnBVNmR1d29MVnk0VUxwLy83N1JZNTQ4ZVNKTm1qUkpDZzhQZitYNHAwK2ZscG8wYVNJMWJOaFEvdGV5WlV2SnpjMU55c3pNbFB1bHBLUklBd1lNa0lLRGcvTmx2MGFqa1RaczJDRDkrdXV2VWtaR2hwU1NraUk5ZlBqd0gvOHJTUHo5L1hXdWYrSENoWklrU2RLS0ZTdWtoZzBiU3FOSGo1YWVQWHVtZDl5Tkd6ZWtIMy84VVZxeFlvWEJjUmN2WHF3emJ0ZXVYYVdFaElSWDJoTVlHR2owdlh2NDhLSFVzR0ZEbzhkZXZYcFZldm55NVN2UEVSc2JLelZzMkZDNmR1MmF6bjBORFEzVkc3OWh3NFpTUUVDQXpyNkFnQUNkZm1GaFlUclgyckJoUTJuQWdBSFMwNmRQRFo0L05UVlY4dmYzbDlScXRkNjVETDIvTjIvZTFObk9maC91M0xrakRSdzRVSXFLaXRJN0xpVWxSUm95WklnMFlNQUFhY2lRSWRLR0RSdms4M2Z1M0ZscTNMaXh0RzdkT2lOM1NkZXU5ZXZYNiswL2N1U0l0R2ZQSGttU0pHblJva1h5MzFLUEhqMmtUWnMyU1NrcEtUcjlNek16cFowN2QwcmR1M2VYR2pac0tEVnYzbHkrTnBWS0pVVkdSc3A5VTFOVHBTRkRoa2lUSmsweWFGTjhmTHpVc0dGRDZlVEprL0srbzBlUFNpMWJ0cFFhTldva3paZ3hRMHBNVERSNlRTcVZTdnI5OTkrbFJvMGFTUTBiTnBRYU5Xb2svZnJycjFKcWF1b3I3MGRoRUJJU0lnRVNjS1NRZndNRWduOHRrb2VqMVROZmg3Um5LeWRLR2xXbTN0OVp6dStzN0tqVmF2bDNQQ2twU2Y2WG5Kd3NwYVNrU09ucDZRWDZOKy92N3k5NWUzdExlL2Jza2U3ZXZhdjNlNUVYTkJwTmdkcFUyR2p2d2JObno2VFZxMWRMang0OXlyWC9peGN2RFA0MkdrT2owVWdaR1JsU1dscmFhOTN2RHhYdDM4YWJHTGN3MGFoVTB2TlZUdEl6MzdIcHo1YU9mRE9sUUFTQ0hPUXRKdnZmd1doZ3NZT0RRNTQ4dHdXTlpDQTNxaURRYURTb1ZDbzVIS3Fnei9HbTdDNElsRXFsdklwU3RHaFJXVHhHbzlGdzVjb1Z2djc2YTZQSHBxZW5ZMnBxYW5DbC9PWExsOFRGeGFIUmFEQTFOYVZ5NWNydmpEQmtTa29LWGw1ZWpCczNUbWUxSUM0dURsOWZYNlpNbVNMdmk0cUtva1NKRXErc0M2eFNxVWhMU3lNek14TkxTOHM4MXhIT3pxNWR1MmpidHUwYksxT1ZuVzNidGxHL2Z2MWNWNkMwTEZ1MmpCWXRXdVFxUnZqOCtYTzJidDJLbloxZHJ0RWhrUFgzY09IQ0JWUXFWYTZDV1pJa29WYXI5WEtKdGFqVmFreE1UT1MvTGFWU3laWXRXMmpidHEzQjZKZC9Nd3NYTHRTS2V5MEFKaGF5T1FMQnY1Wm52bVAzQXQvYmRCNk9SWlU2aFcyT1FDQjRSOGw4OW9pRW5Zc0FUcFlidmtpL1JKdEE4QVo0TjJlTHIwZGo0RnpUcGswNWMrWk1ZZHNpRUFnRUh3UWRPblRRaGo2M0F3Ni9vcnRBSURCQ2pLL0RTQVdLcFZiMVdsR3NSZmZDTmtjZ0VMeWpwRjQ2UXNyWnZTQkpjOHFOOERLZVR5RVFGQ0R2amx6cVArY2lrQm9XRmtaNmVucGgyeUlRQ0FUdlBSa1pHUnc3ZGd3Z0hRZ3BaSE1FZ244MUdwVkpDSUF5OG01aG15SVFDTjVoTWg1ZUJjQUV6ZTVYZEJVSUNvejN5V21nQWc2clZDcU9IajFhMkxZSUJBTEJlMDlZV0ppMkR2aDVJUE1WM1FVQ1FTNVUvTTN6T25CWEhmOFVWZnpUd2paSElCQzhnNmhmdmtEMTdCRkFSSmtSM3VjSzJ4N0JoOFA3NURRQU9BREl5cWJ2SWtxbDhwVkt4NExDUmZvL2hXTEJoMFZVVkJScXRicXd6ZmhYRVJ3Y3JIMHBTaTBLQkFYREdvRDAyMkl1SUJBSTlNa0l2NWIxUXBKRWxJSGdyZksrT1EyQ0FZNGZQMTRvSno5NjlDZ3ZYNzQwMnA2YW1rcXpaczA0ZWZMa1c3UXFpOG1USnhzOTc3aHg0L0owejlScXRkNkV1bG16WnF4Y3ViSkFiTXd2Zm41K0pDUWtHR3lMakl4ay8vNzlPdVYwREhIaXhBbFNVMVBsN1N0WHJ0Q2pSdytlUHRWZjVkbTZkU3NQSGp3d09FNVVWQlFqUjQ3TVhxOWVoM1hyMXVIbTVwYXJMYm1SbnA3T2p6LyttT2ZQenJWcjF4Z3laQWlYTDEvV2EwdEpTYUZ2Mzc0Y09XSmM3UDdDaFF0NGVub1dtQU1sTWpLU0NSTW1FQlVWcGRlMllNRUN1blhyUmtaR1JvR2M2M1dJaTR1alo4K2ViTm15cGRCcytEZXllN2Y4ekxLck1PMFFDTjRYRkJwcEI0QXkvQnBaUlVrRUFvRkFpMFQ2bmZNQUtFd1Vhd3JaR01FSGhtSHA3Mzh2TjRISE4yN2NxQm9SRVVHVktsVUtkUEJ0MjdZUkdCaUl2NzgvMjdkdng5L2ZIMzkvZnlCcjB1SHE2a3JseXBYeDlmV1ZsZjd6dzltelp4azVjdVJyMnpkdTNEajY5T2xqc08zZ3dZTjgrZVdYY3IzZzdBUUhCMk5yYS92SzhkZXVYVXRBUUFBN2R1eVFGZmlWU21XZVZtZVRrNVA1OXR0dmNYQndvSHYzN3JScDB3WjdlM3VHRGgzNnltT05zWHo1Y2pwMDZFQ0pFaVgwMnZidDI4ZTZkZXRvMjdadHJtTnMyTENCZ0lBQUZpMWFoSW1KQ1o5KytpbHF0Wm8vL3ZpREZTdFdZR0tTNVZjTENRbGh3WUlGZE9yVWlWbXpadW1Nb1ZLcGNIRng0Y0dEQjN6eXlTZThlUEZDYmpNM055Y3hNUkZmWDEvczdlMTEyclR0eFlzWDUrelpzd2J0cTErL1BwYVdsdnoxMTEvRXhNUlFzV0pGdlRHS0ZTdW1WNWY1enovLzVPYk5tM0pkNHV5Y09IR0NXN2R1eWZXdERYSHYzajAyYnR4SVltSWkwNlpOdzhURWhOYXRXNU9jbkd6MG1PeG9heVJyQ1EwTkpUUTBsT25UcCt2c3YzMzdOdjcrL2xoYVdySmx5eFlHRFJxa04xWklTQWpUcGswemVCNFhGeGNtVEpqd1NudE9uRGlSYTlXSVVxVkswYWxUSjNidTNFbWZQbjNrOTExZ25KaVlHTTZmUHcvd2xLejBCSUZBOEE4cE85THI5ak1maDR2cXhPY05WTEdSbUpXcFhOZ21DUVNDZHdSVnduUFVMeUlCNlhaWmU2OExoVzJQNE1QaWZYTWFTRUNnSkVtT08zYnN3TUhCb1VBSFAzRGdBSTBiTjlaN0RWbVRqcmx6NStMZzRNRG8wYVB4OGZHaFZhdFdCc2NaTzNhczNyNXNZYjRzWExpUTZ0V3I4L0xsU3hRS0JSOTk5TkVyYmV2Um8wYytyeVovS0pWS3RtM2J4bWVmZmZaYUpmdisvdnR2SkVtaVhidDJYTGh3QWJWYVRZY09IZkk5VG5oNHVNNTJaR1FrQUpVcVZTSTBOSlR0MjdmajdlM044ZVBIYWRpd29kR1NlRnFtVHAxSzc5NjlXYkZpQmZiMjlsaFpXZUhzN0l5OXZUMS8vdmtuUC83NEkzZnUzR0hxMUtuWTJ0cnFUVjdWYWpVdUxpNWN1SkQxM2QyMWExZWQ5aVpObXBDUmtZRlNxY1RiMnh0dmIyK2Q5bnIxNnJGdTNUcEdqaHdwdjg5SlNVblkyTmlRbUpoSVlHQWdWYXBVWWQyNmRTaVZTbnIxNnFWM0RaTW5UNlpuejU3eWRtcHFLa0ZCUVhUdDJwV1NKVXZxOWQrM2J4OGZmL3d4bjN6eUNVbEpTVHB0UllzV3hjVEVoTjY5ZXhNZkg4L3k1Y3VSSkFsWFYxYzJiTmlnazFwei8vNTlKazZjaUp1Ykc3VnIxODcxUHA4NGNZSVdMVnJvZkhhVVNpWFRwazJqVFpzMmRPblNCU2NuSnhvMWFrUzlldlYwam0zY3VESHIxcTBEWVBEZ3dmejY2NjgwYjk0Y2dITGx5aEVZR0VpUEhqMllQWHUyWEtZeEtTbUpRWU1HNGV6c3pOZGZmNDJWbFJWQW5weGoyZit1YzVMVEdmSWhFeHdjckkxRUNVWXNpUW9FQllkQ3NRWm9rSGI3SEI4SnA0RkFJUGcvbFA4bmdJaUNuWVZyaWVCRDVIMXpHZ0Q4QlRqdTNyMjdRSjBHMGRIUlhMbHloUUVEQmhBVEU4UEZpeGZwMjdldlRwL216WnN6Y3VSSS92cnJMK0xpNGdnTUROUnBUMDlQcDIvZnZreWVQSmxHalJycHRCVXRXbFIrWGJGaVJhcFhyMDYzYnQxbzJyUXBreVpOeXJlOVQ1NDhRYVZTNmV5TGk0dlRtM1FiYTZ0ZXZicE8rNlpObTNqeDRnVzFhdFhTQzhGLy9QaXgwYkQ4enovL25OS2xTM1ArL0hrYU5HaEErZkxsMmJ4NU0xOTg4UVdWSytmL1lTaW5jMlRNbURFQStQajQ0T2JteG4vLysxOGlJeU81Y2VNR2d3Y1AxcnZlRWlWSzZFUW1WSzFhbGQ5Ly81MnZ2dnBLM3Rlb1VTTThQRHpraVduUm9rVnAzcnc1TGk0dVdGaFl5UDBTRXhPWk9uVXFwMDZkd3RIUmtaWXRXK0xwNmNuSWtTT3BVeWVyeHZiaXhZdlpzMmNQMjdadDQ5YXRXNXc3ZDQ0SkV5WVlkQVN0WGJ0V3ZzYWpSNC9LRTl5ZE8zY1NHUm1KdTdzN24zLyt1ZHovMnJWck9EazU2VXl5czArS3QyL2Z6dmJ0MitYdHNMQXdZbUppT0gzNk5CcU5oalp0MmhpMDRjc3Z2d1RBM3Q2ZWlJZ0k2dFNwZzBLaElENCtuaElsU2xDdFdqVUFPYTFEKzNtRnJNaUJuS3YwY1hGeG5EdDNqbm56NXNuN3RJNkloSVFFZkh4OEtGV3FGSjA3ZDhiUjBaRVZLMWJvZlA2c3JhMnBYcjA2VVZGUnZIejVrdWJObSt1MGExOW50ME9idGxLdVhEbTl6N0s5dlQzdDI3ZVh0MU5TVW5UKy9pRHJiOVhTMGxMZVBuandJSDUrZm5yMzYwTW1JQ0JBKzFJOHZBZ0VCWWdxUTlwdFZnUXY1Y09yQ3FuWmp5aEU1Sk5BOE1FamFUU2szem9EU0pKQ29SS3BDWUszenZ2b05EZ092RHh4NGtUeGhJUUVnNkhycjhPQkF3ZFFLQlRZMnRxeWUvZHUrWFZPQmcwYVJKOCtmZlRDeGVGL2s2enk1Y3ZyVFdRQXZ2NzZhM2J0MmtXRkNoVklUVTBsSWlLQ3dZTUg1OG0rWGJ0MjZhd3EvL3Jycnp4NzlreW56NW8xYTFpenh2RDNUTTYyN0N1cXo1NDlZL1hxMVVCV2JyNTIxVmZML3YzNzJiOS92OEZ4NTgyYlI5dTJiVGwvL2p5OWUvY0c0UHo1ODNUcDBpVlAxNVdUN0hiWjJ0b1NHQmhJMWFwVkdUdDJMUFhyMTJmdzRNSDQrdm9hdkNhQW9VT0hNbkxrU0hidDJzWE1tVFB6ZGU3RGgvOVhndDdaMlptNmRldHk2ZElsL3ZqakQ3cDM3NDRrU1ppWW1EQmp4Z3cyYk5oQVRFd01aOCtleGQvZm41SWxTMUtxVkNtOHZiM1p2WHMzL2ZyMXk5TTV0YWtOWmNxVVljdVdMZmo1K2FGUUtGQ3BWS3hhdFlyMjdkdkxxK3RhQmc4ZXpIZmZmU2R2SHoxNlZMNFBtelp0d3NiR0JqOC9QMHhOVGVVK3NiR3gyTnZiWTI1dXJqTlc5bFNNeFlzWEkwa1NLMWV1TkJpK0wwa1NzMmZQSmk0dWp0MjdkOHZqQndVRm9WYXJhZG15SlFBYWpZYlpzMmR6N05neFZxNWNTYWxTcFlDc2lJbkl5RWlHRGgyS3U3czdEUm8wMEJrL0xDd01hMnRyZ3lrWCthRlVxVkx5MzkvR2pSdFpzV0lGYTlldXBVYU5Ha0NXazJiNTh1Vk1talNKMXExYnk4Y0kva2RTVWhKNzl1d0JTQWFFR0pOQVVJQlVjdkI2L014MzdDRk5Ta0w3akFlWHNLelZzTEJORWdnRWhVeG0xRjNVTDJOUm9EaFhkdGpTTzRWdGorREQ0MzEwR21RQ1cxVXExYkJ0MjdaaGIyOWZJSU1PR2pSSXpyZnUxNitmMFVtZlFxR2dTSkVpbkRoeHdtQWFBaGhPVDNCemM2TjkrL2F5RHNQVnExZVJKSW5wMDZmcjVZRWJRanM1MXhJVUZLVFRibXRyYTFUeklMYzJTWktZTm0wYTZlbnBMRnUyVEdlbEc2Qk5telk2OXlZbjJyQndyZllEd09iTm0xOTVQWVo0K2ZJbGNYRnhPdnNpSXlQWnMyY1BEeDgreE4zZG5jek1USGJzMk1IMzMzL1BqQmt6QUhqMDZCRTlldlRnekpremV1a0tPYU5COG9JMjJxRk9uVHFzV3JVS0d4c2JZbUppQUJnMWFoUXBLU2s4Zi82Y3FLZ29idDI2aFZLcGxOdW5UNTlPalJvMTVHMXJhK3RjMDAvV3IxK1BoWVVGcTFldnBtL2Z2bXpldkptK2Zmdmk1ZVZGZEhRMGl4Y3YxanVtUW9VS091L1RqUnMzZ0N6SHdJNGRPeGcwYUJBMWE5YlVPVWJyTE1qcE5Nak9wRW1UNk5PbkR3RUJBZnowMDA5NjdidDM3K2I2OWV0NGVIaklEZ09OUmlPdlNKdWJtL1B5NVV1bVRwMUtXRmdZaXhZdDRvc3Z2dEN4WWRHaVJVeWFOSWxodzRiUnQyOWZmdm5sRjRvVkt3WWdSMS84RTcyQk9YUG04TVVYWHhBYkc4dU1HVE00YytZTVk4YU1rUjBHQUIwNmRPRG16WnVNR3pjT096czduSnljK005Ly9zT2NPWE5lKzd6dkc0Y1BIOWFLakI0R0NrL0JVaUI0VDFHZ1dDSWh0VSs3ZGtJNERRUUNBV2xYc3dUTEphUVZoV3lLNEFQbGZYUWFBT3dBaHZuNyt4ZVkweUEzY2dvWWhvV0YwYWhSSXdJREE3bHk1UXFuVHAzaTU1OS9wa1NKRW1SbVp1TGg0Y0d3WWNNb1diSWthcldhbjM3NkNSc2JHNTB4Yjk2OFNaRWlSZkk4d1M1WHJseUJYcE9XWmN1V2NmNzhlZnIxNjBmVHBrME45ckd3c01pVDdzSS9aZS9ldlN4Y3VGQm5uelk5QWFCUG56NDRPenNURnhlbmN6OWlZMlA1NktPUERPb2JHSXI0eUEvLy9lOS9YOW1uYytmT1J0dDY5KzZOazVPVDBmWWhRNGFnVXFtb1VLRUNreWRQWnZMa3lkeThlWk1EQnc3ZzZlbVpxNWhoVGdJREE3R3dzREJvc3phVnhjek1ERTlQVHpadTNDaTNhYU03UHYzMFU3cDM3NDZQancvdDJyWFRPVDRtSmdZUER3ODZkKzRzcjg1RFZ0NTdSRVFFa0JWcDA2ZFBINVJLSmN1V0xhTisvZnA2ZGxoWldlSHA2WW1mbng5cjFxeWhjdVhLOU96Wms0U0VCTTZjT2NQUFAvOHNwNXg4L1BISHVUbzVER0ZuWjhmMjdkdFp0bXdacFVxVllzMmFOVmhhV3JKMjdWb0dEQmlBaVlrSjF0YldUSmt5QlRzN082WlBuMDdQbmoxeGNuSjZMUTJPOTVWczMwdmJjK3NuRUFoZWp6SlBiWUtlVjBpSVZzV0VWMVRGUGhHQ2lBTEJCNHdxNFJuS3h6Y0FZcDgvamRwUTJQWUlQa3plVjZmQlVlQkZTRWhJNmVqb2FDcFdyUGhHVDFhL2ZuMENBd09Kakl5VUo3RldWbFpVcjE2ZHhNUkVkdTNheGFoUm8ralZxeGNEQnc3azNMbHpUSjQ4bWFwVnF4SVRFNE1rU1hxVDdsdTNibEc5ZXZWL1BLbjlKMXk5ZXBYVnExZGphMnZMYjcvOVZtaDJhT25UcDQ4Y0RSRVhGOGVpUll1SWpvN0d4Y1dGeXBVcm8xUXE2ZDY5TzBXS0ZPSE9uZjlGYnQyK2ZWdXZrc2FYWDM3SnVISGpnTHlKNDBHV1FHV2JObTBZTjI2Y25QZWZtekJlZUhnNFBYcjB5TE40bmxiVVVYc3NaT2twYUQ4RExWcTBvSHIxNmdRRkJkR29VU09qVGh4akRCczJqTFp0MjdKNjlXcWFObTFLa3laTjVEWnRCUXdMQ3dzR0RScEV0MjdkQ0EwTnhkUFRVMmNNZTN0NzR1UGp5Y3pNMU5tZmtKQkFuVHAxZEJ3Z0dvMEdYMTlmS2xldXpKTW5UN0MydG1iOCtQSFVxMWVQTW1YS1lHdHJ5OHlaTTNXY0t0cDlJMGFNb0V1WEx2TDd0bVBIRHBSS0pldlhyMmY5K3ZXQWZwUklURXlNZk4rMEFvL1BuajBqUER5Y1lzV0t5ZGNXRVJIQnp6Ly96S2hSbzdDMHRHVDc5dTM0K1Bqb1JjczBiZHFVclZ1M01uMzZkS1pNbWNMMTY5ZjUvZmZmODNYUDMwZGlZMlBadFdzWFFBSVE4SXJ1QW9IZ05WQzR1cXBpZk1kNEtEQlprSHI1R01YdCtoZTJTUUtCb0pCSXYzRUtBRW1TMW4zaEdwQjdMWEdCNEEzeHZqb05Nb0ZWYXJWNjRxcFZxNWc2ZGVvYlBabWxwYVhCeWIyN3V6dGx5cFJoeVpJbC9QMzMzK3pmdjE4VzB0T0dXSmNxVllwdDI3YnBUV3B2Mzc1TitmTGxqUW9YR3FKcTFhb0ZXaXJ1eXkrLzVQZmZmNmRyMTY3NVh0RjlFOXk0Y1lQKy9mVWZuSDc0NFFjZ3F4SkNVbElTNDhhTlk5R2lSV1JtWm1KdWJzNzU4K2ZsU2I2V21qVnJ5aUg2eGxJVU5Cb05lL2JzWWV2V3JkU29VWU5QUC8wVVFDK05RK3NjTUlZeHAwUmdZS0RPNXlaNzFFVE84VUpDUWxpNGNDR3BxYWtNR1RLRVRaczIwYU5IRC9yMzcwK25UcDNrRUg3UUY3WFVwblFvRkFwcTFLakJ6WnMzMmI1OU8rdlhyNWRGRGJXUkJoWVdGcFFzV1pLU0pVdHkrL1p0UFp0TGxTckYvUG56QVhSS1A5YXBVNGNWSzNRajVyUnBJN05uejJieTVNa0FCc1VYamFIOW0waE5UV1hMbGkwQW5EdDNEbE5UVS9tZVpyOVAybk5rUjZ0Ym9TMlZPWGp3WUdyWHJpMExWVUpXMmt0T0lVUXR4WXNYWitIQ2hXemJ0azFITFBORDVzOC8vOVIrWHZZQTR1RkZJSGhES00xTVZ4ZFJTYTRaRDY4VTFhU25ZR0pwK0h0S0lCQzh2Mmd5MGtpN2VSb2dEVE1XRkxZOWdnK1g5OVZwQUxBRm1MaHQyN1kzN2pRd1J0T21UVm0yYkJucjE2L24xMTkvWmM2Y09jVEh4d082T2VTMWF0WFNPelkrUHA3NzkrOXo2dFNwUEovditQSGpGQzFhRktWU3FWZEtEN0ltWDlrbmVxOXFLMTI2dEZ3aElyZlYrT1hMbDdOOCtYSzkvUllXRnB3K2ZUclA5citLVHovOWxOR2pSK1B0N1UySERoMFlOV29VNmVucGpCa3poazgrK1lTdVhidlNybDA3VEV4TWNIZDNKemc0R0Z0YlcwNmRPcVczWXA0ZFF3NmZzTEF3Rmk1Y1NIUjBOT1BHamFONzkrNnZkTWdjUEhoUVp6c2lJb0toUTRmcTdRZDAxUHUxYUowWDJ1Z0VXMXRiUWtORG1UWnRHdGV2WCtlNzc3NWowcVJKbEM1ZG1pNWR1ckJnd1FMbXpwMkx1N3M3VGs1T2RPL2VIUUEvUHoralN2OG1KaWJNblR1WGZ2MzY0ZWpveVByMTZ5bFdySmdjT1dETU9kUzllM2NlUFhwa3NNMlluc1g4K2ZQcDJiTm5ydVVZOCtMa1dyZHVuZngzazVPd3NERGk0dUpvMTY0ZDI3ZHZsN1VKRWhJU3NMT3p3OXZiVzY2Q0FWbHBQSWEwTzhEd1oxd2JKV0pJdytGREpadHpTT1JWQ2dSdmtDcS9lTVk5OTNWWUpxbFZFMUl2SHFGWXM2NnZQa2dnRUx4WHBOODZBeW9sSUFXVS85VXJwckR0RVh5NHZNOU9nMHZBaFd2WHJqVThjZUlFclZxMWV1c0d0R3JWaWhZdFd2RG5uMy9LbFJPMEZRMktGeStlNjdHSERoM0s4M25XcmwzTGtpVkxaTkhCczJmUEdoUmI5UEh4d2NmSHgrQVlodHF5aDlVYkU0SFQ1bjdiMmRucHRXVlg1eThJamh3NXd0S2xTeGswYUpDY0xqRng0a1JLbHk3Ti9QbnpNVFUxbFZmYzI3UnB3L3IxNjdsNDhTSWxTcFRnUC8vNVQ3N09OV3pZTUw3NTVodDhmWDFmK1Y1cEtWMjZ0TTcyelpzM0Fjakl5S0JTcFVyNU9uOTJWQ29WRXlaTTRELy8rUTlKU1VteVEyajgrUEZjdVhLRjgrZlAwNnhaTTduLzVNbVQ2ZG16cDd5OWZmdDIzTnpjNU8zaXhZdmo1dWJHNE1HRGNYVjFsUVVrQVoyU2t0bng5dmJXUzBtNGYvOCtFeWRPeE0zTnphQmpvSExseWpScjFreXZpZ2RrbFRRRURGWVp5VW1OR2pYNDRZY2Z0Q0h4ZW1pZFhUbDFRUXloVFNYS2pyT3pNelkyTm93ZlAxN2VGeFFVeE1xVksxODUzb2ZHcFV1WE9IUG1ETUJ0SUxTUXpSRUkzbnN5bEpyRjVoYW1ZOUp2bmlwaTNjQk9SQnNJQkI4UUdtVWFxUmNPb1FDbHBNN01YOGt2Z2FDQWVaK2RCZ0NMZ2JWTGxpeDU2MDZEelpzMzY0bjJaZC9XbHAvTFRsNXozM09pclRPdlhiVnQzcnc1d2NIQnJ6V1dNWXlKd0UyWk1vV2FOV3UrRlpHNG1qVnJNbnYyYkhtVi90R2pSeHc5ZXBRLy92aUROV3ZXY092V0xibWFRTDkrL1Jnd1lBQTNidHhnNHNTSk9pdmF4dEljY25MOCtIRysvZlpibysyNXZWOUJRVUZ5OVlaZmYvMFZiMjl2S2xTb1FIUjBOTEd4c2NEL0trdmtSc3VXTGVuVXFaUEJ5SVM4MkdHTUw3NzRBa2RIUjZ5c3JKQWtpWXlNTEFGOFkwNkRqei8rV0crZjFoRldzV0pGbzlvYmhzUW5BYmw2UkY2RUhEdDI3RWpkdW5XTk9nMXUzNzVOMGFKRjgxUVdNV2NxVVhwNk91SGg0UXdlUEZobnZ5aXhhSmhWcTFacFg2NEJwRUkwUlNENElLZzh4dnRKakkvREVpa3pZMXpxaFlNVWE5NnRzRTBTQ0FSdmlmVHJKNUdVYVNnVWJDczNhdG05d3JaSDhHSHp2anNOZGdETC92enpUK3VFaEFSS2xDangxazdjdW5Wcm1qWnRxclBhcmxhcmNYSnl3c2JHQm1kblo3MWpHamR1akVhanlkZDV3c0xDU0VwSzBsbGxOVFUxMVJOVzNMVnJGenQzN3NUTHkwdm5QaXhZc0lDeVpjdlN2My8vQW84TUtHaktseS9QMmJObm1UbHpKdUhoNFR4NDhBQUFUMDlQNnRhdFM3MTY5ZVMrTldyVW9FeVpNc1RGeGVsRlFkU3FWZXVWcFJaNzlPakI0TUdENmRLbFM3NXNURTlQWjlHaVJRUUVCTkMwYVZQT25qMUxwVXFWR0RSb0VQYjI5bmg0ZUFEUXBFa1R5cGN2bjYreGc0T0RkZDdYVjJrcHZJcnNWUlRTMDlPeHNMQXdtaTV3L2ZwMVltSmkrTzY3NzE3N2ZObTVjZU1HQ29XQ1R6NzVKRS85YzB0ak9ISGloTUZLREhsaDc5NjlwS2FtNXVtNjFxNWRTODJhTlFzbGF1bGRJQ2twaVRWcjFnQ2tBNGJ6WHdRQ1FZRmpZcUpZS0drWW1YYmp0SlhWVjIwd0xWYXlzRTBTQ0FSdkdFMXFFaWtYRGlGSlpKaExUQ3RzZXdTQzk5MXBrQVNzU0U5UGQvRHc4SkJYZnQ4MDU4K2Z4OFhGaGMyYk44c1Q5UFQwZEdiTW1NSGp4NDlScTlYTW16ZVAzMzc3VGFkTy9mYnQyNUdrL0MvZTVlWVFTVTVPeHMzTmpmMzc5OU80Y1dONVJSa2dNek9UNU9Sa3RtN2R5djc5KzNGMmR0YXg1MTBqSVNHQnRXdlhVcWRPSGI3NjZpdGF0V3FGdDdjM0lTRWhPcFBLOVBSMHhvOGZUMUpTRXNXTEYyZldyRmw0ZUhqSWZTd3NMUEpVbGFKVXFWSjU2bGU5ZW5YQ3dzSTRlL1lzYytmTzVjV0xGN2k2dXZMbGwxL1NvMGNQbGk1ZHlzS0ZDL0h3OEtCKy9mbzRPRGdZRk5VelZEM2hiWkdhbW9xbHBhWEJ0azJiTnVIdDdZMkRnME9CbmUvdzRjUFVyVnZYcUFDaE1jTER3M1djVzArZlBpVWtKSVJKa3libDI0YW9xQ2lXTFZ1R25aMWRudDduaXhjdmN2djI3US9XYWJCeDQwWlNVbElBZHBOVk9VRWdFTHdGeXRvdmluN3VOOVpOVW1mT1NENzlKemJ0QmhhMlNRS0I0QTJUY3VGZ2xwYUJRck95NVBERjRZVnRqMER3dmpzTkFKWUFEbjUrZmt5Yk5zMW91SFJCb0EyNUhqRmlCQjA2ZE1EYTJocVZTc1dCQXdmdzgvTWpQajRlRHc4UHJLeXNtRGR2SGdNR0RLQnQyN2FNSGoyYXlwVXJ5MHIyK2VYaHc0ZFVycXhmdy9ua3laUE1uc1JyWjJnQUFDQUFTVVJCVkQyYnhNUkVKa3lZd0U4Ly9ZUkNvWkRiemMzTm1UNTlPdTNhdFdQbXpKa01HalNJZ1FNSFltOXYvMDVVUzhoSjFhcFZPWHo0c0x3ZEhoNk90N2UzanNNZ0ppYUdDUk1tY1BmdVhkemQzYkcwdEdUVXFGSE1tREVEWjJmblBFVlRhQjAzMmU5VmJseS9maDBmSHg5T256NU4yN1p0R1Q5K1BHWExscFVuL2hZV0ZreWVQQms3T3p2YzNkMnh0N2VuWThlTzlPclZTOGRKazF2MWhQemc1dWFtbzJHUUY1NCtmYW9YblJJUkVRSEFraVZMR0Q5K3ZJNU93ai9oL3YzN0hEOStYQzU1bVI5NjkrNnRzKzNoNFVHeFlzWG8yTEZqdnNaNTlPZ1JZOGFNd2N6TVRLZE1wQmJ0WjBxajBjaXY0K0xpWktIRkR3MlZTcFZkMThTd3dJbEFJSGhqU0NxbEp5Ym1JNVVQTGxYSWpHbU5lZm5xaFcyU1FDQjRRNmhlUkpGK1BSUkprbDZZbTZUL1VkajJDQVR3WVRnTjdnRUJ6NTQ5NjdWaXhRcEdqQmp4eGs1MDZ0UXByS3lzbUR4NU1yVnExY0xMeTR1REJ3OFNIeDlQbXpadGNIUjBsSFBEdDJ6WndxWk5tL0R6OHlNa0pJVGh3NGNiVmFIWGN2bnlaYzZlUFV1SkVpVW9VcVFJQ29XQ3MyZlBjdS9lUGJwMSsxK2VZMXhjSEhQbXpPSFlzV08wYU5HQ2lSTW5HblFxYUduWnNpVUJBUUZNbXphTk5XdldFQm9heXNLRkM3bDU4NmJCQ1ZWT2pGVlAwUEs2V2cyR1NFdEx3OFRFQkhOemMrN2N1U1BuNEd2TEkzcDZlbUpxYXNxU0pVdGtOZndGQ3hiZzVPUkVWRlFVTGk0dUJ2UHpyMTY5U2twS0N0YlcxbktWZ0ZldGdqOTY5QWdYRnhldVhidEc4K2JOMmJCaEE1OS8vcm5SL2syYU5HSHIxcTBjUEhpUURSczJNR0RBQUxwMDZjTDA2ZE94c0xCZzY5YXRPbzRqRnhjWG5WS0tlUzFYYUc5dnI2T0JjUERnUVoxcUNrRkJRWVNHaHRLbVRSdXFWYXZHOCtmUDJiWnRtMTcxZ0d2WHJsR2xTaFhtejUrZmF3V0UvS0JVS25GMWRhVk1tVEw4K09PUCtUNWVXM0lSc25SRGpodzVnck96czlFb2laeG95emV1WHIwYUd4c2JmSDE5OVFRc0lVdW5BV0Rmdm4zVXExZVAyTmhZN3QyN3ArZTArRkRZdlhzM1Q1NDhBVGdDWENsa2N3U0NENDV5bzVZbHgvaU1IYStBalVuSC9TblpZeHdLazNjN3BWQWdFT1FmU2FNaDZVUUFBQ1ltaWxtbDdKY25GckpKQWdId1lUZ05BQllDdmJTcnZIa3A4L1k2REIwNmxLNWR1MUt6WmszT25UdkgwYU5INmRTcEV6LysrS05lN3JhcHFTa0RCZ3pBenM2T0pVdVc1Q3E0cHlVdExZMVZxMVpwYTZRRFlHMXRUYTlldlhSV2dTMHRMWG4rL0RrZUhoNjBidDA2VDdZWEwxNGNUMDlQTm0zYXhQSGp4eWxidGl3bFM1WjhaZTcvMjJidjNyM01uVHRYM3RhV2hGeTllalUrUGo2MGFORUNaMmRueXBZdEsvZHAxYW9WcTFhdFlzcVVLUVFGQmZITEw3L29qUnNjSE16YXRXdmw3Y3FWSzcveTNsV3JWbzJ1WGJzeWZmcjBQRWVKbUppWTBMRmpSenAyN01pMWE5Zms0d3lWcHB3K2ZUcnd2K29BNjlldjEzRmtSRVpHNmtRbmFNbVpWcEZUMUs5OCtmTHMzNytmL2Z2M3kvdnExYXVuTjVhenN6TVdGaFo2RVFoYXpNM05LVmV1bkZIeFJFTUVCZ2JLZ3BWNW5lZ0RWS3BVaVQxNzlzZ09nN1MwTkk0Y09VTDc5dTN6N0h3NGR1d1kwNlpOSXowOW5hNWR1K0xnNEdDME1rYXpaczFvMDZZTjA2ZFBsNk1OR2pSb1FOdTJiZk5zOC91Q0pFbTR1cnBxTitjWG9pa0N3UWROdVJHTE5zZjZPZzVWeDBWL20zYnBHTllOUDd6dkk0SGdmU2Y5OWxsVU1lRWdTV0ZsaG50NUZiWTlBb0dXdk1WZnZ4OGNBTnI3K2ZreGJOaXd0M0pDU1pMeUhPS2VIelFhRFNxVkNvMUdJMGNjRkNSdnl1NkNRS2xVRWg4ZmowYWpvV2pSb3ZLa1Q2UFJjT1hLRmI3KyttdWp4NmFucDJOcWFtb3c5ZUxseTVmRXhjV2gwV2d3TlRXbGN1WEs3NHd3WkVwS0NsNWVYb3diTjA2blJHRmNYQnkrdnI1TW1USkYzaGNWRlVXSkVpV3d0cmJPZFV5VlNrVmFXaHFabVpsWVdscStzdjgvdFQ4a0pJVE9uVHNEV2VrY3hyUXpUcDA2UmUzYXRmTlVWVUdTSk5ScXRkR1VJN1ZhalltSmlmeFpWaXFWYk5teWhiWnQyeHFNTmhFWVp0ZXVYZHBJcHJOQS9tcVhDZ1NDQXVYNTh0OXJhelNhS3dwVHN5SWxlNHpIckdUK0JIVUZBc0c3aXpvcGpqai9lU2hVU3FVa3FmOVRib1QzeGNLMlNTRFE4bTdPRE44TVRZRXoxYXRYNS83OSsyOHMya0FnRUFqZUZ6UWFEZlhxMWVQbXpac0FIWUNEaFd5U1FQREJFK1BqTUU2aFVMaWJsZm1ZRXQwY1JacUNRUEFlSUduVUpPNzFJVFA2UGhMU3ZQTER2Zkt2OEN3UXZFRStwSm56V1dCUGVIZzRpeGN2TG14YkJBS0I0SjFuNjlhdFdvZEJLTUpoSUJDOEU1U0xLZW1KeEFsVmJDUXBaL2NXdGprQ2dhQUFTTHQ4ak16byt3Q1h5cFdLRXVLSGduZU9EeW5TQU9CTDRFcnAwcVVKRHcvWEVaa1RDQVFDd2Y5SVMwdmprMDgrNGVuVHB3RE5BWDNoRFlGQVVDZzg5ZjZ0aG9tNTJVWEFwbmlISVJTcC9tVmhteVFRQ0Y0VFpkUTlFdmNzQlVoV28yNWFjYmozamNLMlNTREl5WWNVYVFCd0ZmQjc4ZUlGenM3T2hXMkw0QjFGclZZWHRna0NRYUhqNWVXbGRSanNSRGdNQklKM2lncWpsenhVU0ZJL2tLU2tZMXRRSno0dmJKTUVBc0Zyb0U1TzRPV2hkV1FwTlVtamhNTkE4Szd5b1RrTkFGeUFkQjhmSDI3ZHV2WEdUdUxuNTZkWHdpNVhvMXhjaUkyTjFkazNidHc0bmoxN0JtVGxGb2VIaHh2OHA5Rm9BTGh3NFFLZW5wNUlrbFFnMXhBZkg0K0xpd3UzYjkvV2F3c0xDMlBjdUhHa3BxWVd5TGx5NCs3ZHUremN1Yk5BeDdTMXRTVThQRnh2ZjJKaUltM2F0SkhMTGhvaktTbUpQbjM2Y09qUUliMjI3ZHUzNCtibVZsQ21DZ1J2blVlUEhqRno1a3lBRE1DaGtNMFJDQVFHS0R2Q2F5OEt4UnhKbVViQ3Z1Vm8wbE1LMnlTQlFKQVBOTW8wRW9OV0lLVW5vNUFVdnVXSGU2MHZiSnNFQW1OOEtDVVhzeE1EVE1uSXlQQ3d0N2NuSkNTa3NPMEJza29KRGg0OFdFYzFQamc0bU5HalJ3TlpDdlE5ZXZRd2VHeHdjREFmZmZRUjkrN2RZK1BHalNRbUpqSnQyalJNVEV4bzNibzF5Y25KZWJJaExDeE1aL3ZZc1dQczNidVgvdjM3Ni9XTmlZa2hPRGdZcFZMNVJwWDNBYTVldmNxY09YTlFxOVgwN05tVDhQQndvL2NpSjRHQmdWU3ZYdDNnZmNnNVJsaFlHS2RPbmFKY3VYS3ZMS0VZRmhiRzdkdTNxVnk1c3M3K3RMUTBWcXhZUWR1MmJlVlNpZGtwVmFxVXJPYS9iOSsrUEYyREliU2xHd1dDTjhHWU1XTzBEa0ZQSUtLUXpSRUlCRVlvRzcxbzJyTUtEbDlvWHNiK21MaC9KU1c2akVSaHBsOGhTQ0FRdkZ0SWFoVkpoemVnam90Q2dxUEJSeU5IRjdaTkFrRnVmSWhPQTRCbHdORGp4NDkvc1dIREJvT1Q0cmVGU3FYaXlaTW5BRVJHUnVxMWEvZVZMbDBhZ09YTGw4c1JEQzlldktCOSsvWnkzOTY5ZXhNZkg4L3k1Y3ZsMnVvYk5teVFJeEVBN3QrL3o4U0pFM0Z6YzZOMjdkcTUybmI0OEdFKy8veHphdFdxOWM4dThoL1N2WHQzbmo5L3pyeDU4eWhldkxoc2QyQmdvTnduS1NtSmZmdjI4ZE5QUDhuN3Nqc0YvdnJyTDUwSWpEWnQyckIrL1hxcVZxMnFjNjc5Ky9jVEhoNXVNRXBrN2RxMWZQbGxWdDdvbVRObnFGYXRHblhyMXRYcHMzTGxTbUpqWTltNmRTdGJ0MjdWRytQSWtTT1VLRkVDNEIrbHlBaW5nZUJOc1cvZlB2Nzg4MCtBQjhDTVFqWkhJQkRrZ3NJVlRaUnJXbCt6OGxiQnFwand4b2tIVm1QVGNTZ0swdy8xOFU0Z2VQZVIxR3BlSHQyRU11SW1raVRkS0tmSi9LRjNRSURJalJXODAzeW92eW9ad0REZ3BLT2pJeDA2ZEtCY3VYTDVIaVE5UFoyVUZNUGhnTnF3ZlVPcnpRQkZpeGJGMHRLU1o4K2V5WlBiTVdQRzZQWFQ3Z3NPRHM2VFRmYjI5a1JFUkZDblRoMFVDZ1h4OGZHVUtGRkNYam5YMmxXeFlrV3FWNjhPd08zYnQvVktVRVpIUjNQKy9IbWNuWjBOaHZGclV5a2lJaUpJU0VqUXU3YXlaY3ZteWQ2OFltOXZEMERkdW5WbHpRR3QvUURoNGVINCsvdmo1T1JrOFBoaXhZclJ1SEZqblgyREJnM1MyZDYxYXhlblRwM0MwZEdSNzc3N0RzaHlGQVFGQmJGcDB5WXFWS2dBWkdXZEJRY0gwNjlmUHpucUlTd3NqQXNYTHJCKy9YcktseS9QNXMyYlplZEFhbW9xL2Z2MzUrT1BQOGJHeGtZK1g4N0lqcHpZMnRveWJOZ3crZG9GZ2pkTmZIdzh2L3p5aTNiek55Q3RFTTBSQ0FSNW9KTHI4dFRveGFPL056VTNEY2w4Y3F2dXkwTnJLZDV1a0hBY0NBVHZJSkphVGRMeGJTZ2ZYRUtTQ0ZkaTBsNHhhbG5lUW9JRmdrTGtRLzVGT1FWNHZYanh3bUh3NE1IODlkZGYrUjVneDQ0ZExGeTRNTmMrMlNNQnNqTnUzRGo2OU9sRHBVcVZDQXNMdzliV1ZnNmwxNUo5WDFKU1VwN3RtalZybHZ4NjhlTEZTSkxFeXBVcjlSd0RrRFVCbmoxN05uRnhjZXpldlJ0VDA2eDZ6enQzN2tTajBkQzhlWE02ZE9oZzlGdzVKOTZRZGMxdklxZGZPM25PN3NUSUdSR2czYzRlaGFCRm85R3dhOWN1cWxTcGdxMnRMUUVCQVZTdlhwMklpQWgrL1BGSFZxOWVUY3VXTGJsNDhTTDkrdlVENE9MRmkzVHAwa1VuSXVIU3BVczhmLzZjNXMyYnkvc2lJeU54Y25MaXh4OS81Tm16WjR3Wk00WWxTNVpnWm1iRzJMRmpNVFUxWmZiczJYSnFna0R3TGpKNjlHaWlvNk1CTmdGQmhXeU9RQ0RJSXhYSGVEOS83amZXVHRKd1hQbm9lcTNFb0JYWWRCaUN3cnhJWVpzbUVBaitEMG1seklvd2VIZ0ZrSjVZcUZWdHl2KzJWRC9NV0NCNEIvbVFuUVlBVTRBTysvYnQrOHpIeDRjUkkwYTgxaUNHb2dEV3JsM0wyclZyRGJhMWFkUEc0RGpQbmozRHdzSWkxM01OR3pZc1g3Wk5talNKUG4zNkVCQVFvQk82cjJYMzd0MWN2MzRkRHc4UDJXR1FtcHBLUUVBQUFBcUZ3dUNLK0w1OSszQjJkdFlKdDM4VFJFUkV5SkVGSDMvOE1lYm11cm1hZS9ic0FlREpreWVNR0RGQzNuNmR5SkhFeEVUbXpKbERyMTY5dUhmdkhyR3hzY1RHeG1aZmVRV3luRVdBamhNbVBUMmRKazJhTUdIQ0JGUXFGV1BIanFWLy8vNFVLVklFQ3dzTC9QejgrT2lqand5ZWQrYk1tYlJxMWNybzUwSWdlQnY0Ky91emFkTW1nSERnOWI0TUJRSkJvVkhXZmxGMHJJOWpHMG1TRG1WRzNxbWJzR2NwTmgxL3djUzZlR0diSmhCODhHalNVM2g1YUMyWlVmZVFJQnlGcG0zSjM1Ym1ycm90RUx4RGZPaE9nMVNnRC9EMytQSGpUWm8yYlVyRGhnM3pQWWloeWFCMjhtOXNvbWlJdkRndHBrK2ZUcjE2OVFCSVNFaGc2TkNoQUhoNmVySng0MGE1bjNhaS8rbW5uOUs5ZTNkOGZIeG8xNjZkemxneE1URjRlSGpRdVhObldyZHVMZS9mdG0wYkwxKyt6TFBkYjVLQkF3ZVNtSmdJb0JlSkFWQ3BVaVVBbEVxbHpyWWhhdGV1emM4Ly95ejM3ZEdqQnlZbUpsaFlXRkM3ZG0zbXpadUhxYWtwcnE2dXVMcTZrcHFheW93Wk0yUTlDY2dLM3o1OCtMRGUyRFZyMW1UMjdOa0FaR1JrOFBubm44dnZRYXRXclhqdzRBRU5HalF3R08yeGE5Y3VTcGN1TFp3R2drTGo5dTNiMnU4U0RUQVF5SHRvazBBZ2VHY29NOEl6TW5HbFkwdWxTZ3BTUFk5b0VyL0RnK0lkaG1KZXRrcGhteVlRZkxDbzRwNlNlR0FsbXBjdmtKQ3VLOVNaYmN1Tld2YTBzTzBTQ1BMRGgrNDBBTGdJT0thbXBucjE2TkdEeTVjdlU3eDQ0WGpsRGFVbjVDUzdGa0YydllSQmd3YlJyVnMzUWtORDhmVDAxRG5HM3Q2ZStQaDRNak16ZGZZbkpDUlFwMDRkSFIyQXVMZzQxcTFieDJlZmZmWkdTMUxtbGFOSGp3S0c3OFg5Ky9mcDNidTN6cjdjeWx4dTJiS0ZjK2ZPY2Z6NGNiWnMyVUs1Y3VVb1g3NDg5dmIyTkd2V0RJRE16RXlPSHovT3paczNVU2dVckZxMUNnc0xDNW8wYVlKQ29XRGp4bzJVS2xWS1c3OWVScTFXYy9IaVJmYnYzOC8rL2Z1cFVhTUd5NWN2eDh6TWpCVXJWbUJ2YjQrTmpRMk5HaldpYjkrK2ZQWFZWM202L3J0Mzd4cXNzbEMvZm4wKy92ampQSTBoRU9SR1Nrb0szYnAxMDFZWG1RMGNMMlNUQkFMQlA4RG1GOCs0S0w5aDM1cGh0VjZUa3RnallmZGlpalh2aGxYZFppQlM1QVNDdDRja2tYNHZqS1RqQWFCU0Fod3dNUy9TcSt4d0wrR1lGL3pyRUU2RExMeUJadUhoNFQvMzZ0V0xvS0FnZ3l2Q2I1cmMwaE8wRlJDMEtRUTVLVm15SkNWTGx1VDI3ZHQ2YmFWS2xXTCsvUG1BcnFPaFRwMDZyRml4UXFldmw1Y1hWbFpXREJ3NGtNbVRKOHY3WDc1OFNWeGNuTHh0VEFpeGRPblMrWXF1K0NkVXExWk5Ua2N3eFAvN2YvOVBmbjMzN2wxV3Jsd3BhemhzMmJLRmFkT21FUndjaklPREEyM2F0S0Z6NTg0c1diS0VKMCtlNE9MaVF1blNwWmt6Wnc0alI0NmtVcVZLZUhoNDRPL3ZqNk9qb3h4Vm9HWHYzcjNNbWpXTFpzMmFzV0RCQXBvMWE4YWpSNC93OXZiR3lja0pNek16RGg4K3pPblRwMlZCeGJ4dzdOZ3hqaDA3cHJkLzVzeVp3bWtnK01kSWtzVGd3WU81ZWZNbXdBSEF0WEF0RWdnRUJVRWwrK1dwUU0rbnZnNVRUZFVxMStRVEFhYktSOWY1Nkp1Zk1Da3EwaFVFZ2plTkpqMkY1TkJBTXU1ZkJOQklFdTdsUml5YXBBRHBWY2NLQk84aXdtbVFoVVJXTllXdkRoNDgrUG1vVWFQdzhmSEo4OEdHcWd0b0o5S0cyb3lSVzNwQ1JrWUdrT1UwME9iNGEvODNSdmZ1M1huMHlIQzZsQ0VCUTRDZVBYc3lkZXBVblRLTmtEVXBOaVQ2bUhPY3laTW4wN05uejF6dEtnZ1VDZ1ZtWm1hVUsxZU9aOCtlNmJWblQxT0lpSWpndi8vOUx3TUhEbVRVcUZHeVE2aGl4WXBNbmp5WlBuMzZFQmNYeCtyVnE3R3dzR0R0MnJWODl0bG5RSllnNU83ZHU3bHg0d2FmZnZvcDMzenpEVC84OElPZTA2QnIxNjYwYk5tUzBxVkw4K0xGQzl6ZDNkbStmVHV0VzdmR3lzcUswcVZMMDc5Ly8zeVg5eFRWRXdSdmtxbFRwMnIxU3g0Qy95VXJQVUVnRUx3blZCanVOZXY1Y3NjVENyVzBUdm40UnJXNGJYTW8ydlQvWVZtM0dZcENXQndSQ041M0pJMkdqTHQvazN4Nk4xSkdLa0MwV3FQK3RlSkk3L3dycmdzRTd4RENhZkEva29CT1FKaXZyMitaR2pWcU1ISGl4RHdkcUMyWm1OKzJuT1NXbnFBdDdXaHNzbThJYjI5dnZaU0UrL2Z2TTNIaVJOemMzS2hkdTdiZU1lWEtsY1BhMnBvVEowNFlITk5ZbWNEVTFGUmF0V3FWWjl2K0NlbnA2VmhhV2dKWkFvaUc3bkYyTzZ0VXFjTEdqUnNwVzdhc25GWVFHQmlJdWJrNVVWRlJtSnViVTc1OGVZWVBIMDZKRWlWUUtCUkVSVVhKeDdkbzBZSmV2WG9CTUdQR0RJUFJIZ3FGZ2hzM2JoQVVGTVRSbzBmNS9QUFBXYnAwS2JhMnRtemR1cFU5ZS9hd2N1VktyS3lzQ3ZSZUNBU3Z5NnBWcTVnelp3NUFBbG5mZmZHRmE1RkFJSGdUbEIzbUdYSi83ckQ2eFV0WUxaRXkwL3NtaDI1WHBOMDRTYkdtWGJDb1VsZWtMQWdFQllFa29ZeTZTOHE1djFBOWU1eTFROEVPWmFiS3Z2SnZTdzNYWHhjSS9rVUlwNEV1ajhsNmVENDVlZkpraTQ4KytpalgxZjh5WmNwUXIxNDkxcTFicDlmbTUrZkg4dVhMRFU2eUJ3NGNTSmt5WllDc3liWjJwVHd5VXIvcVNtUmtKQXFGUWs0cjJMaHhJOFdLRlFPeW9obHljeUlZQ2w5UFRVMEZkTFVSL2kybzFXcFdybHhKa1NKRmRNUUo0WDlPZ3ZEd2NJTk9oTTgrKzR3aFE0WncrZkxsMXpxM2RueGo2U0dRNVpCUktCVDQrdnJ5OWRkZmMvdjJiWDc1NVJmdTNMbkR4SWtUaGNOQThNNndaY3NXYlFSTEp2QWpvSi9YSkJBSTNodHFUbHFlQ1BTUFhqWjZwYW1KNlJKMVhIUzl4S0FWbUpXcmluV0RkbGhVcll2Q3hQanZtMEFnTUl5azBaQVplWWZVUzBmSWpMcjNmenU1cDVZVVl5cU9YQ1JLRnd2ZUc0VFRRSisvZ1I4MEdzM2UwYU5IbXhZcFVvUWhRNFlZN05pK2ZYdmF0MitmN3hOa2R6S2NPblZLRmlJY00yYU1YdDh4WThaZ1ltS0NrNU1UMXRiVzFLMWJWMjZ6dHJiTzlUelhyMThuSmlhRzc3NzdMdDgydmt1a3A2Y0RNSDc4ZUo0K2ZjbzMzM3hEelpvMTh6M082dFdyZ2F4NzNxQkJBNTFKdksydHJjSHFEUGxCNjhDNWZQa3k0OGFONC9qeDQzVHUzSm01YytkaVlXSEJIMy84UWN1V0xlblVxZE5ybjBNZytLZnMzTG1UQVFNR29GYXJOVUEvSUtTd2JSSUlCRytIaWlPOVE2UmV2YjZPYlZ0NXFDUnBKcW1lUGE3eDhzQXFUSXFXd09yTGJ5aFM0MHRNaTVjcGJETUZnbmNlZFhJOEdRK3ZrbmJ0T0pxWGNpQkJKR2dXbEkyNXNsVGhHcXdxVFBzRWdvSkdPQTBNc3gvb3ExYXJ0d3dmUGx3aFNaSmMyckNnYWR1MkxXRmhZY1RIeDNQeTVFbTZkT21DVXFsay9mcjE5T25UUjNZTWpCOC9uczgvL3p6UDQyN2F0QWx2YjI4Y0hCemVpTjE1SVRRMGxQRHdjUHIxNi9lUHhqbDA2QkNRVmRsZzllclZUSnMyamU3ZHUrdjB5YTFxUWs1R2p4NXQwRUZnS0VMQnhzWkdydUJnaUtKRmk4cU9vLzM3OTdOcTFTckN3OE94czdOank1WXQxS3haa3lOSGp1RHU3bzYxdFRWOSsvYk5zNTBDUVVHemZmdDIrdmJ0aTBxbGtvQVJnSDloMnlRUUNONHVpb0FBTlFFcy85dHYySm9xa3VWUUJTYkROU2tKOVZQTy9FbkttVDh4SzFlVklwOThqWG5GVHpBclUxbEVJQWdFZ0tSUm8zb1JSZWJUQnlnZlhDSHo2UU81VFNGeFUxSm8vTXFXaXZaUjlBNVFGcUtaQXNFYlF6Z05qTE1OTU0vTXpGdzNiTmd3a3hjdlh1Ulo0eUMvYURRYXBreVpRbmg0T0sxYXRTSTVPWm5kdTNlemI5OCtQRDA5TVRVMTVjU0pFemc2T2hvOFhwRXRIekVpSWdLQUpVdVdNSDc4K0FJWEpUUW03S2lOQnNqT3ZYdjM4UGIyNXNHREIvenh4eCs1aHZibnhsZGZmWVd0clMxejU4N2w4dVhMUEg3OFdDL0NJN2NxQ25uRng4ZUh5cFVyNit4N2xjMWx5NWJGemMwTmdCbzFhdEM2ZFdzV0wxNU1oUW9WT0hYcUZLNnVydHk5ZTVmZXZYc3phdFFvV1lzaFo1V0xGeTllR0t4OFlXdy9aS1hINUV6VEVBaU00ZWZueDhpUkk5RmtxWnlPQVpZWHRrMENnYUR3YUdTL1BCUHdCWHlmK1RwOEkwbUtZU2pvcEhyMnVGUldUalpnWm81Wm1TcVlsNnVLV2FtS21CUzF3Y1NxT0NaV1JjSE1ISVdwZVpaVFFlZ2lDUDdOU0JLU1JvMmtWb0VxRTAxNk1wclVKRFNwaWFqaW5xSjYvcGpNNXhHUW1aSDlxRVNROWt0cXplcHlvN3dQRnBicEFzSGJRamdOY21jamtLalJhTFk3T1RsWmhJZUg0KzN0L2RxVFgyUE1tVE9IVzdkdXNYTGxTbXhzYkxDeHNXSGR1bldNSERtUzQ4ZVBFeElTZ3JXMU5WMjZkQUhnMnJWcldGbFpjZkhpUmN6TXpPU0pxTGF0U3BVcXpKOC8zNkRRNFQ4bFA4S09nd1lOb2t5Wk1reWZQcDNZMkZnV0xGaEFrU0pGOG4zT2F0V3FzWHo1Y21KaVluQnpjNk5uejU3eVpQbmpqejhtTURDUVNwVXFJVWtTRVJFUkZDdFdqRnUzYmdISUtRalpoUTBoOS9LVzJWR3IxZkt4WmN1V3hkemMzR2pmT25YcS9ILzI3anMraW1wOS9QaG50cWJYVFNVVkNMMFh2WW9DTm16WUtQZmFRUlFCUWYzcTlXY3ZLQ3BZOEtJQ0ZoQVJCZHRGUUJBRlJMeUtJQUpCQTRnUUFpbVFCQ1E5YkpKdDgvdGpzK2tKQ1NSc1FwNzM2NVdYdXpObnpqeTdnNUI1NXB6bjRPdnJ5N3AxNi9qcXE2L0l5c3JpOHNzdlo5YXNXYldTRWJmZWVtdTE5eXRYcm1UbHlwVzErbHkrZkRuTGx5K3Y4M3l5c29Kb0RMdmR6cE5QUHVsYWR0VUszQVVzZFc5VVFvaldKSFR5bXo4QlArMTQ3MTU5bE9KNXRXSm5KREJFc1ZtNjI3SVBLYllxVDFXRmFKOVVGWlFEcVB5Q1l2ODJKQ2o3YXhsVklOb1RTUnFjMm1yZ2NtRE5PKys4NDdkbnp4NVdyRmpSYkU5NC8vampEelpzMk1EOCtmT3J6ZE1QQ2dyaTQ0OC9adFdxVmV6YXRZc25uM3l5b2dEaXJGbXoyTGR2SDNxOW5ydnV1Z3VkcnZJeVB2UE1NeGdNQm54OWZlczhuMTZ2SnpRMHRGRTN6SFZwNnVvSkkwZU9SS2ZUOGNZYmI1Q2RuVTFzYk94cG5SZGcwNlpOQkFRRU1HM2F0SXB0ZXIyK1lwcUJvaWhNblRxMTRpYi9nZ3N1SUN3c0RJRHJycnV1V2w5MUZiaHNxT2dsd01jZmYxenZGSkdmZnZxSk45OThrOVRVVkVKQ1FoZzVjaVJqeG93aFBEeTh6dmJMbGkxcjhGeU40U3FtS1VSOUNnb0t1UG5tbS9udXUrOEFUZ0pqQVNuTUpJU29VL25vZzYvTGY4aDQ0KzRnZzdmZklNV2hEbGFoTzRvYXJrRUpWOEVFZUpUL0dBQVphaURhTWhXd29LcGxhSlFTUlZWelFNbEdWYk5SMks5cWxPMzJVc2VPaUFmZS90dmRnUW9oV3IvT3dGNUE3ZENoZzdwaHd3YTFJVWxKU2VyU3BVc2JiT09TazVQVDRQN3QyN2ZYMm1hMzIxV0h3OUdvL2svSDRjT0gxYmZlZWtzOWVmS2txcXFxdW1mUEhuWEJnZ1gxdHJkYXJlcUNCUXZVZmZ2MjFibmYxYytaS2lnb2FIQy8zVzVYeldaenM1MnZQa3VXTEtrV1MxNWVudnIrKysrcmUvZnViZEhySWtSamJkMjZWZTNVcVpPSzg1ZWhRMEF2dC80TktvUVFRZ2doMmlUSkREZU5IL0FoTUVxcjFmTGdndzh5YTlhc0JvZXNDeUhFMldTejJYamhoUmVZT1hNbU5wc05ZRDF3QzVEcjNzaUVFRUlJSVVSYkpFbURwbE9BZTRDM0FJK0VoQVRtenAxN1drc3ZDaUZFYzlxOGVUUDMzWGNmdTNmdkJyQUFqK0g4dThyaDFzQ0VFRUlJSVVTYnBYRjNBRzJRQ2l3QStnSmJrNU9UdWZMS0t4a3paZ3dIRHg1MGMyaENpUFlvSXlPRDIyKy9uYUZEaDdvU0JuOEFnNEU1U01KQUNDR0VFRUtjQVVrYW5MNER3TVhBM1VEZTh1WEw2ZEdqQitQSGp5Y3RMYzNOb1FraDJvT3NyQ3dtVFpwRVFrSUNTNWN1UlZYVkltQWFNQWhJY25ONFFnZ2hoQkRpSENEVEU1cUhDZWN3NEFjQWcxNnY1NXBycnVHaGh4NWkyTEJoYmc1TkNIR3UyYlp0RzdObnoyYlZxbFZZTEJad0xxWDRIakFUeUd6d1lDR0VFRUlJSVpwQWtnYk5Ld3A0RkxnWE1BSjA3OTZkbTI2NmlmSGp4NU9Ra09EVzRJUVFiVmRhV2hxTEZ5L21xNisrSWltcFloQ0JGVmdNek1LNVFvSVFRZ2doaEJETlNwSUdMY01FM0FrOGhET1JBRURQbmoyNTZLS0x1T3FxcTdqc3Nzdnc5ZlYxVzRCQ2lOYk5iRGF6YWRNbXZ2MzJXelp2M3N3ZmYveFJkZmN4NEUyY0NZTXNkOFFuaEJCQ0NDSGFCMGthdEN3OWNCbHdNM0FERU9EYW9kRm9TRWhJb0UrZlB2VHExWXZZMkZpaW9xTG8wS0VEL3Y3K2VIcDY0dW5waWNGZ1FGSGtNZ2x4cmxCVkZhdlZTa2xKQ1NVbEpSUVdGbkxreUJHT0hEbENlbm82ZS9mdUpTa3BpZjM3OTJPMzI2c2VXZ1NzQmo0SHZzTzVPb0lRUWdnaGhCQXRTdTVHeng0RGNDRndPWEFwTUxCOG14QkMxTVdLY3hXRWpjRDN3R2FnMUswUkNTR0VFRUtJZGtlU0J1NmpCN3JqWExxeEI4NXBEQjNLZjN3QnovSWZvN3NDRkVLMEdBdFFVdjVUaExONDRaSHluNzl3Smd2K0JNcmNGYUFRUWdnaGhCQkNDQ0dFRUVLSVp1VGo0OVBMM1RFSUlVUnprcEVHUWdnaGhCQkNuRGxEVEV6TWV5YVRhZHpodzRkdnk4dkwreFF3OWV6WmMzTmpEdDY3ZDI4M2dNakl5T2NWUmZHdXViK2twR1NiMFdqczIxQWZXVmxaYzRBVDllMDNtVXdUUFR3OHVtaTEyc0MwdExTSmdOcFFmMGFqc1V0Z1lPRE5IaDRlWFZOVFUrOEFIT1c3ZkxwMjdickdhclhtSEQxNjlNbXlzckw5cC9wOFFvaTJTK2Z1QUlRUVFnZ2hoRGdIV0F3R1F4aWdSRWRIdjUyWGw3Y0IwQm1OeHE1TjZjUmtNazNWNlhUQk5iZm41T1I4RUJ3Y2ZIZER4K2JrNUh4aXNWanFUUnA0ZVhrTk5wbE1Fd0dPSHorK3NLU2s1TmVHK3RQcGRKNFJFUkZQS1lwaUtDd3MzSmlibTdzSUlDd3NiSnEzdC9jd2k4Vnl1S3lzTEpYYTl4UU9LaE1NUW9nMlRrWWFpTFl1R01oeGR4QkNDQ0dFRUVhak1hRkhqeDU3RlVYUjUrVGtMRXBMUzN0cXdJQUJXUUNKaVltS2g0ZEhYSThlUFE2N0R0LzZ3UUFBSUFCSlJFRlUzZ1BoVmZjRDlPblQ1NFJPcHd0MnZmZjM5eC9UcVZPbkwzTnljajdJenM2ZTVUcFhqeDQ5OWxrc2xwU0RCdytPZEcwckt5dExBNndEQmd4b2NBUkJRL2JzMmROZHA5UDVkT3ZXYlh0ZCt4TVRFOFA3OXUyN1g2dlYrdGZYUjFGUjBjYms1T1RMVHpjR0lVVHJJaU1OUkZzV2pITUlYZ3JRMmMyeENDR0VFS0tkS3lzclM4N0p5Vm5rNGVIUkpTc3I2N1dxKzJKaVloYnJkRHFmcXUrMVdxMW5mWDNWZGVOZlZsWjJzR2ZQbm44QktJcWkwK3YxSFRwMzdyd0d3R2F6WmUvZnYzOTRzMzJZZW5UczJIRnVRd2tESWNTNVI1SUdvaTJMQkFxQkFuY0hJb1FRUWdnQmtKNmUvakJnTG44Yjd0cHVNcG5HVlcxWDgzMGQvVXdFOFBMeUdtZ3ltU2E3dGxlZDdxRFJhSHhjN3pVYWpVL05Qc3BIRFhnWmpjWWU1VFVXN0FDUmtaR3pGRVhSNWVYbHZXRTJtek9oZXBMQ2JEYnZTRXhNakJ3d1lFQ216V2I3T3lrcEtSU2NpUTZUeVRUT2FyVWVTMDFOSFYxVVZQVExnQUVEMUxLeXN2MnVtZ3hDaUhPUHh0MEJDSEVHZGdQK3dHWHVEa1FJSVlRUTdadW5wMmNIZzhIUXpXQXd4QmdNaGxvMzBJbUppY3FmZi80WlgvVjlZbUppUkgzOWVYaDQ5UEx3OE9pbDErdWphKzZ6V3ExSEV4TVRReElURXlOYzB4anFvY1RFeE15UGo0Ly91R2ZQbnZ1RGc0UHZBSFRoNGVHUGhZV0YvZHRtczlVN1lzRFQwMU1Mb0txcXpiVXRQVDE5L0pFalI2YnE5ZnF3aElTRWlnS1BpcUlZQWdNRHI0dU1qSnpacFV1WC8rRWNEU3FFT0VmSVNBTnhMc2gzZHdCQ0NDR0VhTjhpSXlQbitmdjczK0I2WC9ObXZueGFnYjdHZTIxOS9ZV0doajdZMFBsNjl1eTUyV2cwZHEwcmFaQ1NraklXUUsvWDY3S3pzMmVHaG9ZKzd1UGo4NC9ZMk5nbGRydTkyTlZPcTlVVzF6ekdZckVjQlZCVlZWdmVSM2pmdm4zenk3ZlprcEtTdWtWRlJjMERpSStQL3dMQVlEREV4OGZIZjEwbEJCdENpSE9HSkExRVcrYU5jNm1nRWs2eFpKQVFRZ2doaER2VlhFV2h2bFVWa3BLU1RJM3NVa3M5di84VUZCVDhGd2pvM2J2M253NkhvemdySzJ2bThlUEhaM2w2ZWc0dUxTM2Q1V3BYVWxLU1grT1lDcXFxR3NwZktxNGFCZzZIdzl5dFc3ZnZYVzBDQXdQSEF0anQ5dEtDZ29Ldi9QMzlyOU5xdGI1QWFTTS9neENpRFpDa2dXakxsZ0NqZ0RIQWNqZkhJb1FRUW9oMkxDVWw1VWFEd2RDdFY2OWUrNnBzenE0NkVxQ08xUk9xaVkyTlhkalFzb3BWajlIcGRDYTczVjVVWDFzUEQ0OGdzOW04eTkvZi81cTR1TGhGWnJONTUxOS8vWFdlcjYvdmhlQzgwUWZxUFY2bjAza0RsSlNVL0w1djM3NysvZnYzdDZxcVdtWTJtN2Q3ZVhuMUJUaDA2TkJOSFR0MlhHR3oyZEpTVTFOdjY5MjdkNlpXcS9VR3l1cnJWd2pSOWtqU1FMUmxEcHlGaGdyZEhZZ1FRZ2doUkUwTkxYMVljMTllWHQ3UzB0TFN3MlZsWmZzQk5CcU50MTZ2ajNJNEhDVldxelc5YWx1OVh0OEJ3R3cyNzZJMkJmQXZMUzNOVFVsSnVjM1B6MjlJVkZUVXE3bTV1WXNBUDA5UHp6NEFOcHN0RXdpb0o3eDhyVlliVWQ0dUIxQVVSZEU1SEk2eTlQVDBLU2FUNlI2QS9QejhsVldPTVdpMVduKzczWDZ5Z2E5RUNORUdTZEpBdEdWajNSMkFFRUlJSVVSOXlzcktEbEEraFVCUkZDK0R3VkN0cUtIVmFzMTBPQnhGcnRkWldWblBlSHQ3bjZmUmFMeXlzckllU1VoSVdPMXdPSXFLaW9wK3RWZ3Nld0VPSFRwMFkzeDgvQmVLb2hpTVJtTjhhR2pvbEpTVWxER3FxaGFEc3lCajkrN2RNMnJHRWhVVk5jOVZpd0RBYURSMkhEQmdRRjVkY1NjbUppcEdvekdoUEs2amdBRkFWVlZMWGUyMVdtMWcvLzc5Q3hWRk1aYVZsUjFxK2pjbGhHak5KR2tnaEJCQ0NDRkVNNHVLaW5vbExTMXRVbkZ4OFkrZW5wN1JzYkd4cS9SNmZZU2lLSzdmdjFXNzNWNlFrcEp5WFZsWldZcnJPQzh2cjBHS29taTBXcTBHUUtmVGhacE1wbkZGUlVVYjgvTHlWb1NFaEV4VEZNVmd0Vm96VlZXMVJrVkZ6UzhwS2RsOTVNaVJ5WFVHY3BwOGZIek9BeWd0TFQwSWVBQ29xbHJudEFPNzNaN25jRGhLRlVYUkExWS9QNytyQ3dzTHZ3ZXN6Um1URU1JOUpHblF3bng4ZkhvVkZ4ZnZjWGNjNXlnRjU1S0xGaXJYUXhaQ0NDR0VjSmVLbWdPaG9hR1BtczNtSFVGQlFmK0tpb3FhcDlQcGdqTXpNeCtQakl5Y0JaQ2RuZjFpZUhqNE05MjdkLzg5T3p2NzFlenM3SGxBcVU2bkN3TG8wS0hEbXdERnhjVy9IRGh3NENLVHlYUnZqeDQ5L2xJVVJhdXFxajA5UGYydWdvS0NYK1BpNHQ0T0NncTZNeUVoWVhOS1NzcVZCUVVGRytwWmhqR29jK2ZPSC9uNStZMEV5TXZMK3pJM04zZGhRVUhCSm1yZjNHdDhmWDJ2QUNndExVM3k5UFQwQlhBNEhQWFdLdGl6WjArY3A2ZG5WUGZ1M2RNN2QrNjhkcytlUGQwdEZzdGZwLzlWQ2lGYUMwa2F0QnhEVEV6TWV5YVRhZHpodzRkdnk4dkwreFF3OWV6WmMvTXBqd1QyN3QzYkRTQXlNdko1UlZHOGErNHZLU25aWmpRYSt6YlVSMVpXMWh6Z1JIMzdUU2JUUkE4UGp5NWFyVFl3TFMxdElxZFlnY0JvTkhZSkRBeTgyY1BEbzJ0cWF1b2RPR3NLQVBoMDdkcDFqZFZxelRsNjlPaVRycmw0WjhGYzRENWdHakR2RkcyRkVFSUlJVnFVdDdmM0FOZnJ3c0xDNzBKQ1FxWjZlM3NQQThqTXpIdzJQei8vYzFmU0lETXo4MW10VnVzYkVoTHlmNUdSa1MvNCt2b095OHJLbWdHZ3FxcmRhRFRHZ1hQSlF4OGZuMHRQbkRqeGRWQlEwTzJlbnA1OTA5TFN4aFVVRkt3SFNFMU5IVmRjWFB4TGNIRHd1SUtDZ3YvVkNFbng4dkxxSHhRVWRITndjUEJFclZicnFtSGdDQXdNSEJzWUdEaldicmZuNWVYbGZaMmZuLys1YTNTQW41L2ZDSjFPRndwZ3Q5dFBlSHQ3WDEzK09wL3F2eStHSkNZbTZzdTNLZjcrL3VQQnVjcUN4V0k1Mkl4ZnJSRENqU1JwMEhJc0JvTWhERkNpbzZQZnpzdkwyd0RvNmx0ZXB6NG1rMm1xVHFjTHJyazlKeWZuZzRhcTY1YTMrY1Jpc2RTYk5QRHk4aHBzTXBrbUFody9mbnhoU1VuSnJ3MzFwOVBwUENNaUlwNVNGTVZRV0ZpNHNieWdEbUZoWWRPOHZiMkhXU3lXdzJWbFphblUvblBsb0RMQjBKeU9BeWNCWXd2MExZUVFRZ2pSSkNVbEpadXRWdXZSWThlT3ZYVDgrUEVGTVRFeEM3Mjl2WWRtWm1ZK25wMmQvYXFIaDBkYzFmWVpHUmtQRlJjWDc0eU9qcDU5OU9qUlIwMG0wNzBBZi8vOTkxeXIxWm9kRVJIeHJORm83TlNsUzVlTlZRNVQ0K1BqLzZzb2ltczBnVkwrUTFCUTBPMjV1Ym1MUWtKQ0h2RDM5Ny9LeTh2cnZLcS9Sem9janBQcDZla1BscGFXZnV2djd6OGhLQ2pvYnFQUkdHY3ltY2FaVEtaeE5wc3Q1OWl4WXkvbDVlV3RVMVhWZHZMa3lSMGRPM1pjcmRWcUF3SEtsMnUwMjJ5MkV6cWR6dFMvZi84c3dGYmV2ZFkxOWFLZ29HQjFsZTFDaURhdXJxRkxvcGtZamNhRUhqMTY3RlVVUlorVGs3TW9MUzN0cVFFREJtU0JzOEJNSGN2dWhGZmREOUNuVDU4VE9wMHUyUFhlMzk5L1RLZE9uYjdNeWNuNUlEczdlNWJyWEQxNjlOaG5zVmhTRGg0OE9OSzFyYXlzTEEyd05sUzU5MVQyN05uVFhhZlQrWFRyMW0xN1hmc1RFeFBEKy9idHU5KzFmbTlkaW9xS05pWW5KMTkrdWpFMHdCTW9hWUYraFJCQ0NDRk9seGVWMHlZMVhsNWVBODFtODNab2NNbEZENkRVYURSMjd0S2x5MC9wNmVuakNnb0tOZ0JoNGVIaDQ3eTl2WWZwOWZwd3JWYnJBeGdVUmRIZ1hOR2dJbUVBa0p5Y2ZGRnBhV2xxUUVEQWpSMDdkbHpoMm02MzIvTnpjbkkreXMzTmZkVnNObWRXT2EvaTUrYzN3bVF5VFEwSUNMZ1cwQ1FuSnc4dEtpcjZPVG82K20yejJmeGJjSER3WFQ0K1BwZVVscGJ1TzN6NDhJaVNrcElqZ1lHQnQwUkZSZjFIcjllSFZmM2dxcXBhaW9xS05oODllblJjU1VuSmtlYjdTb1VRN2lSSmd4WVdFeFB6cm9lSFI1ZlUxTlQ3TEJaTHZpc3BjT0xFaVk5ME9wMVBRRURBYU5kN3JWYnJHUmdZK0Urb25UU28yVzlPVHM0SGFXbHA5L1RzMmZNdkFLUFIyTlhoY0JTWFY3akZack5sNzkrL2Z6ZzB2TnpQcVp3cWFaQ2ZuLy9mZ0lDQU1RMzEwWUpKQXlHRUVFS0l0a1FCWE5OT2krdHFZRFFhdTFaZGRlRjBSVWRIejFkVnRhaXdzSEJUWVdIaER6aHJRTlhMdzhNajF0dmIrNUtjbkp6RjVadUNnSUx5ZUZXZzZFemlFVUswWFRJOW9ZV2xwNmMvVEdXMk9keTEzV1F5amF2YXJ1YjdPdnFaQ09EbDVUWFFaREpWVk1ldE90MUJvOUg0dU41ck5CcWZtbjJVSndDOGpFWmpqL0lhQzNhQXlNaklXWXFpNlBMeTh0NXdaWitySmhyTVp2T094TVRFeUFFREJtVGFiTGEvazVLU1FnRmlZbUlXbTB5bWNWYXI5VmhxYXVyb29xS2lYd1lNR0tDV2xaWHRkOVZrT0F2MFFEZmdJRExxUUFnaGhCQ3RtMG85eVFLWDVxb05sWkdSY1Y5VDJwZVdscWFWbHBZdXJySXB0L3kvaGMwUmp4Q2k3ZEs0TzRCemxhZW5ad2VEd2RETllEREVHQXlHV2pmUWlZbUp5cDkvL2hsZjlYMWlZbUpFZmYxNWVIajA4dkR3NktYWDY2TnI3ck5hclVjVEV4TkRFaE1USStxcGx1dWl4TVRFekkrUGovKzRaOCtlKzRPRGcrOEFkT0hoNFkrRmhZWDkyMmF6MVR2RndOUFRVd3VncW1yRi9MVDA5UFR4UjQ0Y21hclg2OE1TRWhJcUNqd3FpbUlJREF5OExqSXljbWFYTGwzK0I5UWFLZEdNTmdCSndQVXRlQTRoaEJCQ0NDR0VhSmRrcEVFTGlZeU1uT2Z2NzMrRDYzM05tL255YVFYNkd1KzE5ZlVYR2hyNllFUG42OW16NTJhajBkaTFycVJCU2tyS1dBQzlYcS9MenM2ZUdSb2ErcmlQajg4L1ltTmpsOWp0OW9wc3QxYXJMYTU1ak1WaU9RcWdxcXEydkkvd3ZuMzc1cGR2c3lVbEpYV0xpb3FhQnhBZkgvOEZnTUZnaUkrUGovKzZTZ2d0V1FobkZSQkQ1VkEvSVlRUVFnZ2hoQkROUkpJR2JsSnpGWVg2VmxWSVNrb3lOYkpMTGZYTWZTc29LUGd2RU5DN2QrOC9IUTVIY1ZaVzFzemp4NC9QOHZUMEhGeGVCUmVBa3BLUy9CckhWRkJWMVZEK1VuRVZQWFE0SE9adTNicDk3Mm9UR0JnNEZzQnV0NWNXRkJSODVlL3ZmNTFXcS9VRlNodjVHVTdIMjhCL1dyQi9JWVFRUWdnaGhHaTNKR25RUWxKU1VtNDBHQXpkZXZYcXRhL0s1dXlxSXdFYXFLQUxRR3hzN01LR2xsV3Nlb3hPcHpQWjdmWjZDOVI0ZUhnRW1jM21YZjcrL3RmRXhjVXRNcHZOTy8vNjY2L3pmSDE5THdUbmpUNE5GTGpSNlhUZUFDVWxKYi92MjdldmYvLysvYTJxcXBhWnplYnRYbDVlZlFFT0hUcDBVOGVPSFZmWWJMYTAxTlRVMjNyMzdwMnAxV3E5Z2JMNittMEdzcHlQRUVJSUlZUVFRclFRU1JxY1JRMnRZbEJ6WDE1ZTN0TFMwdExEcm1JNEdvM0dXNi9YUnprY2poS3IxWnBldGExZXIrOEFZRGFiZDFHYkF2aVhscGJtcHFTazNPYm41emNrS2lycTFkemMzRVdBbjZlblp4OEFtODJXQ1FUVUUxNitWcXVOS0crWGczT0pINTNENFNoTFQwK2ZZaktaN2dISXo4OWZXZVVZZzFhcjliZmI3U2NiK0VxYWl3SmNDbHdDUEgwV3ppZUVFRUlJSVlRUTdZSWtEYzZpcXN2bktJcmlaVEFZcWhVMXRGcXRtUTZIbzhqMU9pc3I2eGx2Yisvek5CcU5WMVpXMWlNSkNRbXJIUTVIVVZGUjBhOFdpMlV2d0tGRGgyNk1qNC8vUWxFVWc5Rm9qQThORFoyU2twSXlSbFhWWW5BV1pPemV2WHRHelZpaW9xTG11V29SQUJpTnhvNERCZ3pJcXl2dXhNUkV4V2cwSnBUSGRSUXdnSE10M3JyYWE3WGF3UDc5K3hjcWltSXNLeXM3MVBSdnFzbjhnWlU0Nnhvc0IrcEtuZ2doaEJCQ0NDR0VhQ0pKR3B3bFVWRlJyNlNscFUwcUxpNyswZFBUTXpvMk5uYVZYcStQVUJURmRRMVV1OTFla0pLU2NsMVpXVm1LNnpndkw2OUJpcUpvdEZxdEJrQ24wNFdhVEtaeFJVVkZHL1B5OGxhRWhJUk1VeFRGWUxWYU0xVlZ0VVpGUmMwdktTblpmZVRJa2NsMUJuS2FmSHg4emdNb0xTMDlDSGdBcUtwYTU3UUR1OTJlNTNBNFNoVkYwUU5XUHorL3F3c0xDNzhIck0wWlV4WDV3QXZsY1Ixc29YTUlJWVFRUWdnaFJMc2pTWU9XVlZGeklEUTA5Rkd6MmJ3aktDam9YMUZSVWZOME9sMXdabWJtNDVHUmtiTUFzck96WHd3UEQzK21lL2Z1djJkblo3K2FuWjA5RHlqVjZYUkJBQjA2ZEhnVG9MaTQrSmNEQnc1Y1pES1o3dTNSbzhkZmlxSm9WVlcxcDZlbjMxVlFVUEJyWEZ6YzIwRkJRWGNtSkNSc1RrbEp1Yktnb0dCRFBjc3dCblh1M1BralB6Ky9rUUI1ZVhsZjV1Ym1MaXdvS05oRTdadDdqYSt2N3hVQXBhV2xTWjZlbnI0QURvZWozbG9GZS9ic2lmUDA5SXpxM3IxN2V1Zk9uZGZ1MmJPbnU4VmkrZXYwdjhwVGVxMEYreFpDQ0NHRUVFS0lka21TQmkzSTI5dDdnT3QxWVdIaGR5RWhJVk85dmIySEFXUm1aajZibjUvL3VTdHBrSm1aK2F4V3EvVU5DUW41djhqSXlCZDhmWDJIWldWbHpRQlFWZFZ1TkJyandMbmtvWStQejZVblRwejRPaWdvNkhaUFQ4KythV2xwNHdvS0N0WURwS2FtamlzdUx2NGxPRGg0WEVGQndmOXFoS1I0ZVhuMUR3b0t1ams0T0hpaVZxdDExVEJ3QkFZR2pnME1EQnhydDl2ejh2THl2czdQei8vY05UckF6ODl2aEU2bkN3V3cyKzBudkwyOXJ5NS9uVS8xRlJ0Q0VoTVQ5ZVhiRkg5Ly8vSGdYR1hCWXJHY3pSRUEvWkVwQ2tJSUlZUVFRZ2h4eGlScDBJSktTa28yVzYzV284ZU9IWHZwK1BIakMySmlZaFo2ZTNzUHpjek1mRHc3Ty90VkR3K1B1S3J0TXpJeUhpb3VMdDRaSFIwOSsralJvNCthVEtaN0FmNysrKys1VnFzMU95SWk0bG1qMGRpcFM1Y3VHNnNjcHNiSHgvOVhVUlRYYUFLbC9JZWdvS0RiYzNOekY0V0VoRHpnNys5L2xaZVgxM2s2blM3WWRhREQ0VGlabnA3K1lHbHA2YmYrL3Y0VGdvS0M3allhalhFbWsybWN5V1FhWjdQWmNvNGRPL1pTWGw3ZU9sVlZiU2RQbnR6UnNXUEgxVnF0TmhDZ2ZMbEd1ODFtTzZIVDZVejkrL2ZQb25JMUE2MXI2a1ZCUWNGcXp0NHFCNjhDL3crWUFIeDRsczRwaEJCQ0NDR0VFT2VrdW9hdGkrYmxCWmpMWDJ1OHZMd0dtczNtN2REZ2tvc2VRS25SYU96Y3BVdVhuOUxUMDhjVkZCUnNBTUxDdzhQSGVYdDdEOVByOWVGYXJkWUhNQ2lLb3NHNW9rRkZ3Z0FnT1RuNW90TFMwdFNBZ0lBYk8zYnN1TUsxM1c2MzUrZms1SHlVbTV2N3F0bHN6cXh5WHNYUHoyK0V5V1NhR2hBUWNDMmdTVTVPSGxwVVZQUnpkSFQwMjJheitiZmc0T0M3Zkh4OExpa3RMZDEzK1BEaEVTVWxKVWNDQXdOdmlZcUsrbzllcncrcitzRlZWYlVVRlJWdFBucjA2TGlTa3BJanpmZVZOdWdXNEFQZ1dlRDFzM1JPSVlRUVFnZ2hoQkNpMlNtQVQvbFBuWXhHWTFlYUlia1RIUjA5UHlvcTZoVS9QNytyS0YvOW9DRWVIaDZ4d2NIQjQ2dHNDZ0swZ0IvZ2U2Ynh0Q0FGNk9IdUlJUVFRZ2doaEJCQ0NOSDZkWFozQUVJSUlZUVFRZ2doaEdoZEZPQk53QUZjNHVaWWhCQkNDQ0dFRUtKTjByZzdBQ0ZhaUFxVUFHVkFsSnRqRVVJSUlZUVFRZ2doUkN1akFRYTVPd2doaEJCQ0NDR0VFRUswZm5jQUFlNE9RZ2doaEJCQ0NDR0VFSzNMTkp4VEZuNURsaG9WUWdnaGhCQkNDQ0ZFRlIyQWZjQUVkd2NpaEJCQ0NDR0VFRUtJMWtkWDQ3M0pMVkVJSVlRUVFnZ2hoQkNpVmJzWHlFSUtKUW9oaEJCQ0NDRkV2V1RKUmRFZWFZQXhRQ2pReDgyeENDR0VFRUlJSVlRUW9wWFJBYU9ydkZlUUpKb1FRZ2doaEJCQ0NDSHFjQy93UFJEbTdrQ0VFRUlJSVlRUVFnalJlbmdDNllBRCtKZWJZeEZDQ0NHRUVFSUlJVVFyRXdZOFhPVzlEdkIxVXl4Q0NDR0VFRUlJSVlSb3hhYmlISDF3aWJzREVVSUlJWVFRUWdoM2tjSnZRdFNtQVA4RW9nQi9OOGNpaEJCQ0NDR0VFRUtJVmtZRFhGL2x2UmE0QVdkQ1FRZ2hoQkJDQ0NIYUJia0JFcUp4N2dYZUF6NEZiblZ6TEVLSWMwREduVTkxd0tBL0g3dmFWMVVjL1JTVU9GUzFBNHJpRFhpNE9Ud2hta0F0QStVa2tJbXFwaW9hNVEvZ0QwdUovYmVPeTE1S2MzZDBRZ2doem93a0RZUm9uSDhDYndMM0EvOTFjeXhDaURZcWJjTDBqaHFIWXl5S2VnZUswdFBkOFFqUjBoUTRnS3ArYkZWdC80MWZQUE12ZDhjamhCQ2k2U1JwSUVUamVRSWw1YTgxd0FaZ0xUQVhLSE5YVUVLSTFpLzF6bWN1ME9sNFhFVzVqdkovZXhVdkR3eWRvakZFaDZPUGkwUVhFb2cyd0ErTmh3RkZyd05GL29rV2JZQ3FvbHB0T01vczJQT0xzSi9JdzVLYWhUVWpDMHZLRVJ6RjVxb3ROeWdxTDBkL09PTi83Z3haQ0NGRTA4aHZKRUtjbnVIQUp1QUkwQW13dURVYUlVU3JsRDd1NlU0YXJmS0dpbkk5Z0dJMDREbXdPMTRYOU1QWVBSNUZFZ1BpSEthcUtwYmtkRTcrOGpzbGlYK2lta3NCVUJRMjJCMmEvNHY5Y1BxZmJnNVJDQ0ZFSThodkswS2N2c3VCUU9ETDh2ZjlnTjQ0Nng3WTNCV1VFTUw5Vktacmp0N2xlRkNGV1NnWUZFOGpQaU11eEhmRUJXZzhqTzRPVDRpenpsRm1vWGpUZG9xLy9SbEhjUW1BVlhVNFprVEg2VjVTcGs5M3VEcytJWVFROVpPa2dSRE5ad1BPUk1JendJdHVqa1VJNFNZWmQwOFB3dUZZaE1JTmFEVjREK21IMzZqTDBmcDZ1enMwSWR6T1lTNmxZT1ZHVHY1dko5anNBQnNOR3R0dFlRdGZQdWJ1MklRUVF0Uk5rZ1pDTkovYmdXbkFDS0N3Zk50bHdHYWs1b0VRN1VMR25VLzJVWFM2cjFXSTFRYjdFeno1bnhnNlJyazdMQ0ZhSGV1UlkrUzg4em0yN0J4UXliYmIxVkZ4UzJac2RYZGNRZ2doYXBPa2dSQXRKd0U0QUtRQ25RRzdXNk1SUXJTbzlBbFBEVkxRZmcvNGUvVHBRdERFMFdpOFpPVkVJZXJqS0xXUXQzZ2xKZHYzQWhUamNGd1h2ZmpGSDkwY2xoQkNpQm8wN2c1QWlITllNUEE3OENPVkNZTndvSSs3QWhKQ3RJd2pkejV6Z1lKMkUrRHZjOVVRVEEvYzJxWVNCbmE3NURUYm9yWiszVFFlQm9JbmpjWHZwc3NBZk5Cb3Zra2IvK3dWN281TENDRkVkVExTUUlpVzV3R1VscjkrQlhnVWVCYVk0YmFJaEJETjVzaUVaL3FxS0ZzQUw5K1JRL0YzM2dDMUthKzk5aHE3ZCsvbW80OCtPaXNyT3B3OGVaS0Nnb0pHdHc4T0RzWm9sQUtTTlozdDY5WVVUYjNHaHAwSEtGMjVDYUJVWTFjdjcvRFJqRjlhTERnaGhCQk5vbk4zQUVLMEE2VTEzdWNCcTZ1OHZ3RFlCK1NmdFlpRUVNMGkrNDdwb1ZiVnZob0ZMOS9yaDVNYUY4VG5UejdKcmwyN3lNM054Y2ZIaDhHREIzUGZmZmNSRXhOVDYvamx5NWZ6K2VlZms1R1JnYisvUDFkZWVTVlRwa3pCdzZQNktJVS8vdmlEenovL3ZGSDlOcVV0UUVsSkNkOTg4dzAzM1hUVEdkMTRtczFtRmkxYXhQcjE2OG5LeXNMRHc0TUJBd2J3NXB0djFtcTdhdFVxWnMrZTNlaSs1OHladzhVWFgzemFzWjFLVTcremMrbTZPUndPa3BLUytQbm5uOG5QeitlWlo1NXBsdS9vZEs1eHY1dXZvdUN6N3p6c1dwWWZ2T3Vwd1owL2ZDbmp0RCtZRUVLSVppTkpBeUhPcnNkd2pqSndGVWIwQWI0RmpFQThrTzJtdUlRUVRaUjgvLzFHYTdIanZ5aEt0TmNGZlRnVUU4QTlFeVlRR3h2TGlCRWpDQTRPSmlVbGhXKy8vWlp0MjdheGJOa3lJaUlpS282Zk4yOGVpeFl0WXRDZ1FWeDk5ZFVrSlNYeHlTZWZjUGp3WWQ1NjY2MktkcnQyN2VLZWUrNXBWTDlOYWV2eTJXZWZVVlJVeEpJbFMxaXlaRW1qUC8vMDZkTzU3cnJyQU1qUHorZmVlKzhsTlRXVnl5Ky9uRkdqUmxGVVZFUnljbktEZld6ZDJuRGR1eU5IampCMjdOaEd4M1E2bXZxZG5Vdlg3YW1ubm1MTGxpMFVGanByOS9idDI3ZFp2cU9xbW5LTmZhKzRBUHZmZVJSdjNCWm1SUHYxanV2dUhUSm85ZnZtUm44NElZUVFMVUtTQmtLY2ZWVlhVZ2dIRWdFdktoTUcvc0JEd0dmQVgyYzNOQ0ZFWTNtYUEyZXFDaGZyWXlNSkhIOGpoMzdmeGFPUFBzcllzV1BSYUNwTEJnMGFOSWpwMDZlemRPbFNIbm5rRVFEUzB0Sll2SGd4UTRZTTRjMDMzNng0VXZ6RUUwK3dmdjE2ZnYzMVYvN3hqMzhBem5ucmplMjNLVzBCOHZMeVdMSmtDUk1tVE9EYWE2K3Q5dmsyYmRyRTNMbHpXYnAwYWEwbjZBQW1rNm5pOVlzdnZzalJvMGQ1Ly8zMzZkZXZYNk8vUTRQQjBPQit2VjdmNkw1T1YxTytzM1B0dW0zWnNvVWhRNFl3ZE9oUW5uamlpV2I1am1wcTZqWDIvOWVWV0k4Y28yeC9hci93a1BCM2dUc2I3RUMwQ2UvdFVQV3FnOHZRY0Jrd1ZJRVluTFdmV3Y1LzhyYkJwa0t1b3BBQi9LemErY0Z5Z3ZVUFhLUEk2bHVpVlpCQ2lFSzQxMEhnVXFEcXVOdnJnZWVBOTl3U2tSRGlsREluUEhXUnF2S1F4dGNMMHdPM291aTBEQm8waUgvOTYxL1ZicW9BcnJqQ1dkZnQ0TUdERmR2V3JGbUR3K0Znd29RSjFZYVczM0hISFFCczJMQ2hZbHRUK20xS1c0QlhYMzBWSHg4ZkprNmNTRnhjWExVZjE4MWxURXhNclgxeGNYSDQrUGdBc0hmdlhqWnQyc1RFaVJPYmxEQm9MZHJyZFFQWXVIRWpMNzc0SWlOR2pHaTI3K2hNS1ZvdFFWUCtpU2JBRHhYdVNMdnI2WkhOMXJrNDY5NWFxeHJmMmE1T0F6SVVEZDhxOElnQzUrRjhhQ0lKZzBvNkJVSlJHWWpLL3lrYXZqYUdrUG5lZHZYL3ZiRkY5WFIzY0VMSVNBTWhXZ2RybGRkSndCSmdRNVZ0ZHdJamdQOEFPODlpWEVLSUdyTHZlTVRib21vV0t3b0UzSElOMmdEZkJ0dGJMQllBdkwyOUs3YnQyclVMZzhGQTc5NjlxN1h0MXEwYkhoNGU3TnUzNzVSeDFOVnZVOXF1V2JPRzlldlg4OXBycjUzeWFYQkQxcTVkaTZJbzNIampqUUFVRkJTZzFXcXIzWnpXSnpVMXRjSDkyZG51bTdGMXJsODNvRllTb0trYTgxbE81eHByZmIwSnV1c0dUdnpuWXpTSzVwMlVzWS85M09uTFZ4cGZWVkcwQ3U5c1YzdHBGYjVRb2J1N1kybVRGSUtBVjcwTjNEZnZOL1dmVTg5VHRyczdKTkYrU2RKQWlOYm5EMkJjalczM0FlY0RhNmxNR3NRRFJ3SEwyUXROQ0dIVmV6Mm5RQ2VQZmwzeE9yLzNLZHR2MnJRSmdBc3V1S0JpVzNwNk9oRVJFV2kxMm1wdE5Sb040ZUhoWkdWbG5WYS9qVzJibjUvUHJGbXp1T3FxcXpqdnZQUHF2TEU3Y2VKRVJheDFEWE9QaW9wQ3A5T3hlL2R1T25Ub3dOR2pSNWs0Y1NLSERoMENvRStmUGp6OTlOTjA2dFNwM3JoR2p4NTl5dGpkNVZ5L2JzMmhNWi9sZEsreFI2L09lQTNwaC9tWDM2T012b1k1d0YybjFaRndpM2QzcXRlaDhxWHFyTmtremt5Y1RzUG05M2VxRSs0ZHFDeDFkekNpZlpLa2dSQnR3eWhnQXZEZkt0dSt3em04N3g4NFYxOFFRclN3OUhGUGR3TDFZY1hMazhBN3J6OWwrNXljSE9iTm0wZFVWQlRYWDEvWnZxaW9pUER3OERxUDhmYjI1c2lSSTZmVmIyUGJCZ1FFOE1ZYmI5Q3RXemMyYmRyRTlPblQ2ejMrdHR0dXEzUDd5cFVyaVk2T0ppTWpBMTlmWHg1Ly9IR3V2LzU2NHVMaTJMMTdONTkrK2ltVEowL21peSsrSURBd3NOcXhEb2NEalViRDl1ME5QempMeU1pb0dNRndOcldINjNhbVR2VlptdU1hQi96elNrcVREdUFvT25sSCt0M1RaOGQ4TUgzUEdRY3VXdHk3MjlVYkZKWGxnUGFValVWakdSd3FTOTdkcm1vbkQxWWFYL2xVaUdZaVNRTWgyb1pNNEVVQVZWV1ZFU05HUk96WXNjT20wK21zZS9ic3lRME5EUTFKVFUzVlhucnBwYStFaFlYOXNHSERobTk5Zkh4VU44Y3N6ZzBPbk5ObnlnQ0xvaWp0K3MrVm90VThEMmg5UjF5STFyL2g0ZmRtczVuLys3Ly9vN2k0bURsejVsUWJTbTZ6MldvOXJYYlJhRFFORGh0dnFOK210RDN2dlBPcXRkMjVzL3JNcDlXclZ6TjkrblIrL3ZsbnZMeTg2ajNIeVpNbktTd3NaUDc4K1p4Ly92bUFjNjU3WUdBZ2MrZk9aZm55NWR4enp6M1ZqckhaYktkZDVEQXpNL08wanF0TFpHUmtyVzN0NWJxZGljWjhsak81eGk0YUh5LzhicnFCUHVLbEFBQWdBRWxFUVZTTS9DV3J0WXJEOFRwdzFSbDFLRnJjKzd2VWZnNDdueU1KZzJhbmdBYUZCZk8zcVlmdk8xLzUyZDN4aVBaRmtnWkN0RDM2OWV2WGE0QzdrNU9UTzRhR2hsNEVrSmlZMkhYQWdBRjNlbmg0WE9uajQxTU1VRnhjckR0MjdKaG5wMDZkaXR3YXNXakxMTURmd0JIZ09PMTRPc3pSdTUvcDcxQzVUUlBnaSs5VlF4cHNhemFibVRadEd2djM3K2YxMTErblI0OGUxZlo3ZW5waU50ZTlrcHpaYks2M0hzQ3ArajNkdG1kQ3E5VVNGUlZWa1RCd0dUbHlKSFBuem1YMzd0MjFqamw1OG1TajV2VFh4YlZjWUhPb2VjUGRucTdiNldwc2ZHZHlqYXZ5SHRLUG9yVS9ZeitSZjJYR1hjOE1pLzV3eHYvT3VGUFJJajdZclByYTdLeFFaRXBDU3pKb3RYdysvMmUxNTMwWEszbnVEa2EwSDVJMEVLTHRNUUpSd05hRWhJU0tqYU5HaldMVXFGRUFZWlJQWS9EeDhXbFVNVEloR3VFQ29JQjJuRFN3cTB4WEFMOXJMa2JSMS8vUDU4bVRKNWsyYlJwLy92a25NMmZPWk9qUW9iWGFSRVJFa0oyZGphcXExYXJ3cTZwS1ZsWVdWZi9mYmtxL3A5UDJUSmxNcGpyL25na0tDZ0tnckt6MmltRzV1Ym5rNXVZeWNPREFKcDl2OXV6WlRRK3lFZHJiZFRzZFRZbnZUSzV4VllwT2gvL29LOGg5NzB0QW1RRzByaTlGVkxCNThDSVE1KzQ0Mm9FSXJTZHpnYnJuSUFuUkFpUnBJRVRiWXdCQzNCMkVhSGRDY1A3WmE1Y3l4aitkQU1yMTJrQS92QzhaWEcrN3dzSkNwazJiUm5KeU1tKzg4UVpEaHRROUlxRlhyMTRjUEhpUTVPUmt1blRwVXJIOXdJRURtTTFtQmd3WWNGcjlOclp0WVdFaHVibTVRR1hodkpwRjlVNVZVQThnTGk2T0hqMTZzR1hMRml3V1M3Vmg2cTVwQkJFUkViV09PM3IwS0VPR0RPSGhoeCt1OTNPQXM3TCsxS2xUcTIwYlBueDRnOGVjanZaNDNacXFLWjhGenV3YTErUTVxQWU2RlVIWWp1ZGVmR1RDTTMyakZzMzRvOGtmUUxTbzkzOVRlNnB3djd2amFFZHVlZWQzOWMwcC9aVGYzQjJJYUI4a2FTQkUyNk9oSGQrOENiY3g0dnl6MXk2cGltYUtBbmhkUEFDbG5ubnJCUVVGVEpreWhZeU1ETjUrKzIwR0RScFViMzlYWDMwMUsxZXVaUEhpeGJ6ODhzc1YyNWNzV1lKR282azJCTDhwL1RhMjdabzFhMm85c2ErdnluMTlCZlhBT2J6LzJtdXY1ZnZ2djJmcDBxWGNkVmRsZ2Z1UFB2b0lnTXN2djd6YU1UYWJqWDM3OW5Ibm5YZWU4dWExdnZvQnphbTlYcmVtYU1wbmdlYS94b3BHZzgrVlE4ai9lRFdxeXFQSUU5Wld4NkZoaGdMS3FWdUtacUlvTmw0QkxuRjNJS0o5a0tTQkVLTDFzTnVoVXlmNDZDTVlOcXh5KysrL3c3UnBzSGx6eTU3ZmFvVVpNK0RCQnlFNHVQYitzakk0Zmh6UzA4SExDL3IzaDRNSEsvY3Jpak4rY1U0NVBINTZnS0k0SmlrR1BiNlhuVjl2dTBtVEpwR2NuTXlWVjE3SmdRTUhPSERnUUxYOW9hR2hGVGZRZ3dZTjR2TExMMmZkdW5VVUZ4Y3pZTUFBZnYvOWQzNysrV2Z1dWVjZVltTmpUNnZmeHJhOTlkWmJ1ZlhXV3h2ODNJMHRxRGQwNkZDR0R4L092SG56T0hqd0lGMjZkR0huenAzODhzc3ZYSFhWVmJXZVNHL2J0bzNpNHVKR0xUbDROclRYNndhd2JObXlhdTlQbkRoUmJadnJYRTM1TE5BeTE5anIvRjRVZkxFT3Rjd3lLdk9XNmFiSVQ2ZWZhTGJPeFJsNS8zZTFpMnJqSm5mSDBkNG9NUHlkN1dyL0tZT1ZYZTZPUlp6N0pHa2doR2c5Rmk2RXpFem5UYnRMbno3T20vV0RCNkZmdjhydDExOFBMN3pndkZGdkxMVzg4TDlHQTVHUmNQSWtqQndKSDMvczNQNzY2L0RhYTg0K24zKysrckVSRWVEaEFVRkJZREpCejU3T2VMcDJCZGN2eHIvOUJwWjJPK1gvbktWVDdHTkE4ZkljMkIyTlQvMDNZY25KeVFDc1c3ZU9kZXZXMWRyZnQyL2ZhamRXTTJiTUlDWW1obSsrK1lidDI3Y1RIUjNOVTA4OTVhcE5jbHI5TmpXRzVqSno1a3crK09BRDFxeFp3OGFOR3drUEQrZisrKy9uemp2dnJOVjJ5WklseE1iR05xckFYMGxKQ1VDRHF4S2NxZlo4M1dxT1dqaDY5R2kxYmE2a1FWUGphNGxyclBIMHdIdjRJSXJYYmZHd2VkcW1BRE5PMmJrNEt4eFdKalhsbjJMUmZCU0Zmd08zdXpzT2NlNlRwSUVRb25WSVNZRzMzNFo5KytDR0cyRFRKZ2dKZ2UrK2c2ZWVjbzQrMkxRSlpzMnFmZXlKRStEdkR5VWx6djlhTEtEWFEzRXhHSTFRVU9DODBYZng4NE1qUjJES0ZPalZ5N250NTU5aDNqeElUSFFtRW5yMWdyRmpLNDhwS1lHc3JPcm5MU3R6OXVVYUFTRkZKODlKaXFLTVV3SHZZZlhYTW9DbUQvazJHQXhNblRyMWxQTzVtOUp2VTJOb0xnYURnU2xUcGpCbHlwUUcyNjFkdTVZZE8zYnd3Z3N2MUxuZllyR3dmdjM2aXJuNFgzMzFGUUFkT25SbzNvQ3JhTS9YcmJIbmJVcDhMWG1OdlM3b1MvRzZMU2dvbzVHa1Fhc3cvUXZWb0NpTWMzY2M3WlVDSTk5S1ZvMFBKQ2kxSzg0SzBZd2thU0NFYUIyZWY5NzVsTDlUSnhnOUdqWnVoSnR2aHJnNGVPc3RPUDk4ZU84OXNObEFWK092THEzV3VjMW1jeVlKWFB0ZDIrdWFNK3R3d05xMXp1a0lXN2ZDTGJmQWYvOEwzYnZEdDkvQ2lCSE9hUWdQUDF6L2FJYXRXeUUrdnZxMnNqSm5ET0tjY0hqODQzRXFYS1FOOHNmWU9kcmQ0YlJwZHJ1ZGhRc1gwcmR2WDY2Kyt1bzYyeGdNQmw1Ly9YV0tpcHlyeEdxMVdtNi8vZmJUS3R3bnpyNld2c2FHcURCMFljSFlqdVgwVGIzajZlNXhINys0cnpuakYwMFhHczlRb0k3NWZPSXM4VGZrY1NQd3Vic0RFZWMyU1JvSUlWcUhoUXZoc3N2Zy9pckZsNTkrMmprQ29XcWRBTDIrY3BwQlRYbDV6aWYvamZIeno4NnBENXMyd2IvLzdVd1kvT01mem4xZHVqZ1RBbmZjQWF0WHd3OC9PTGQzNjFaNS9NTVB3OHlaOE5oamxkdEdqblNPamdnS2dob1Z6VVhicEZWME53RjQ5dXZXdEtrdzU0QkJnd2J4eWl1djFGdUJ2Nm0wV2kzdnZQTU9OcHV0d2FIb2E5YXN3VkkremNmSHg2ZmFpZ3ppMUpyN3VqVkZpMTlqUmNGclNIOEt2L29lclU2WkFQeS9aZ2hibkFHTndwWHVqcUhkMDNBZGtqUVFMVXlTQmtLSTFzRmdjTjdJVjJXek9aTUVWWXNOMWh4bFVGVnlNalIyR0hOQ2duTXFST2ZPOE91djBMRWpsSlpXN28rUGQ3N1B5bkxXUUFENDY2L0svVnUzd3NTSk1IbHk1YmJQUG5PT1lHakIrZGZpTEZPVTJ3QzhodlE3VmN0elRrUkVSSjNMSlo2SnNMQ3dVN2J4a1drK1o2UWxybHRUdFBRMTloelFqY0t2dmdlVWtValN3TzBVdU83VXJVUkwwc0JGN281Qm5QdmtOMXNoUk90eDQ0MFFIZTI4a2UvY3VmTEp2dXQ5NTg3T0ZSYnE4OTU3em1rTTRFd3V1R29RMURVeUlUSVNKa3lBRlN1Y3IrdFQ5WmZ2YnQwcWYwd21lUE5OQ0EyRjhIRG5UMWlZYzNxRE9DY2N2T09SVUFWbG9NYmZGME9zKzI3Q2hCQ1Y5T0VtdEtZQVVPaDY1TFpIbzl3ZFQzdjJWcUlhQW5SMWR4enRuUXF4SHlTcURmd2lJOFNaazVFR1Fvalc0L2h4NTlOLzExT291a1lhdUtZS1ZGVlk2SnhpOFAzM3prS0dBSk1tT1ZjMnNOdWQwd2JxTW55NGN3VUd1NzN1dWdjMVZSMXBBUERwcC9EU1M4NzZDd0NqUmptWFloVG5CS1BHNjJJQVkwSk11NXVhSUVTcnBTaDQ5dTFLOGNadGlxSTNYZy9NZDNkSTdaVmVwYmU3WXhCT1Zqc1hBdjkxZHh6aTNDVkpBeUZFNjJFd1ZDNnJhTE5CV3ByemRlZk8xZHVscElEWkRKNmV6dmZQUHcvcjE4TzZkWlZ0NTg1MUZsQzBXSnlyS0lTRVZPOWozejdZdHMxNWszL3NHQVEzc282VDNRNFpHYzZwQzVkY0FvODg0a3hrNU9mRGxpM3d4eCtuOTlsRjY2TjF6dFgxNk5ucFZDMWJIYnZkanJZeGlURFJyRlJWUlRtREJOUHBITzl3T0U1clNjcWF4OWxzTmdvS0NnaHU3TitGYm1UczBaSGlqZHV3SzhvSUpHbmdOaG9IM1pGOGFxdWdLQXhFa2dhaUJjbjBCQ0ZFNi9Iamo4NVJCYnQzUSsvZWxTTUVEaDZzL1BuelQrZlVBMWZDQU9EVlY1M2JMN2lnZW44YURYaDQxRjBINGJubm5GTVRubndTZnZrRkJneW9QNjZISG9LVEo1MTFEa0pDNFByclllVks1OVBuQlF0Zy9IaG5BY2ZWcTUxVEZNUzU0bG9Bano1ZDNCMUhuUVlPSEVocUhRVTNDd29LR0Q1OE9HbXVwRnNUMk8zMlUvNVV0WFhyVmxKU1VtcjFNMmZPSEJZc1dORGs4OWYzbWVwcXQzYnQyaWIzMzVKc05oc1BQUEFBeTVjdmIvUXh2Ly8rT3dNSERpUXpNNVA5Ky9kejAwMDNzVzdkdWtZZnYyalJJc2FPSFZ0UlZMQ3hIQTRIdDk5K096LysrR1BGdG1YTGxuSEhIWGR3OU9qUkp2WGxEb2JPTVFBb0NrUGNIRXI3cHRBNi8zSnNoMVRvNk80WXhMbE5SaG9JSVZxWExWdmdubnRnOEdDWVA3OXlxb0tyd09EdTNiVnZ6TFZhOFBWdDJubSsrS0x5OVJOUHdHMjMxZC8yK3V1ZHlZRnQyNXcxREZ6TVpsaXp4cm5Nb2xicm5CclJwNDhzdVhnT09ITFA5Q2pWNFlqVW1nTFJCalR4ejFZTEdUWnNHTVhGeGRXMmpSNDl1dHI3blR0M3NtWExGa0pEUTRtTmphM1ZoNnFxRFNZVGF2WlhsOVdyVnhOWlhnZGs5ZXJWL1BEREQ5eDc3NzJNSHo4ZWpVYUR6V2JqbTIrK1lkU29VUTBtQUxSYUxkSFIwVmdzRnJSYWJiV1JFYXFxWXJGWU1CcU5PQndPaW91TDhXdnN5aWpOWU9EQWdhZHNjL1hWVi9QaWl5OENZTFZhZWZMSko5bTFheGYzM250dm84OWpMUCs3d3VGdzBMRmpSNjY2NmlxZWVlWVp2dnZ1TzJiUG5uM0tFUVM5ZS9kbTNyeDVmUFRSUjB5Y09MSFI1LzNxcTYvSXljbmh2UFBPcTlnMlpzd1lQdm5rRXo3KytHTWVmL3p4UnZmbERsb2ZMM1NSSWRneS96WmwzUDE0NStnUFpoMDg5VkdpdWFuUXRTVUhHdHhiei8rR083TmdaMmJ0L2UvdnJINmN4UTVmN0FXenRiSk5OeE1NamEyN2ZjMStBQktDb0hzSUJIdUNUZ05sZHNncWhnMHAxWS85S1EzK09sRjMvSFh0YXdFeExYNEcwYTVKMGtBSTBUcXNXUVB6NWpsWFFKZzFDOGFNY1U1UmNPblh6em5Td0dCd1RrZW9LakR3OU0vNzhjZk9hUkMzM2xwL20wc3VjWTVXY0NVTWNuTGc3YmZoM1hlZGhSZDM3b1MvLzRZSEgzUW1JTWFNY1JabGxIbndiWmZWMFJjdDZLTkNUOTMyTFBubW0yOVFxeFQxSEQ1OE9FdVdMQ0VtcHZydml0OTk5eDJwcWFsMTN2aSsrKzY3VEs2NjRrY1ZyaWZrSzFldUJDQTdPNXZKa3lmejFWZGZvZEZvc0ZxdGpCMDd0dG94TDcvOE1wOTk5aGx6NXN6QjE5ZVhzV1BIc21IREJuSnpjMW00Y0NFTEZ5NnM5L01FQndlemZ2MTZicjMxVmlaT25NaVZWMWF1M0phWW1NZ0REenpBcWxXcldMOStQWjkrK2ltdnYvNDZYYnVlblpwcnk1Y3Y1OWRmZitXMTExN2pzODgrUTYvWFUxUlV4UGp4NDNudXVlZm8wNmRQeFFvQWhZV0ZQUDc0NCt6ZXZaczVjK2JRdTNmanAzbTdsa1cwMld6bzlYb21UNTdNUlJkZHhQNzkreHMxNVdEdzRNRU1IejZjdkx5OFJwL3orUEhqdlAzMjJ4UVhGM1B4eFJmWDJ2L2xsMS95NVpkZjF0b2VGUlhGcWxXckduMmVsbWJzSEkwdDgyOVV1LzRpUUpJR2JxREFXYWtRVzFCYS9jYS9xTXo1MzZ3aWlQQ3RiRk9UUVFzWFJzUDNoeHJ1djc1KytvWERlZVVMTWhXV1FZa1ZmSTBRMFFvWGVGRVVXdis4SXRHbVNkSkFDTkU2NU9ZNmx5Kzg5dHJLNlFTS0F0N2V6dGRKU1hVZjk5eHo4UGpqem1rSTlTa3RkU1lpWEo1K3V2TDFrQ0d3ZkxrekdWSFZuRG5WMzk5d1ErVnJMeTlua21EVnFzclZHcUtpNEtlZllNY09PSEZDRWdadG5FT2o5bGRRTU1TMG5sVVRmSHg4R0R4NGNMVnQ0OGVQci9aKzVjcVZiTm15aFljZWVvaExMNzBVZ01XTEYvUHR0OSt5ZE9sU3dzUEQyYm5UK1JodDRNQ0JMRisrbkxpNE9JQ0tVUUhSMGRIVitveUtpa0tyMWRZN0JQN21tMjltOE9EQnhNZkhVMVpXeGp2dnZNUGt5Wk1ybm53dldMQ0FUejc1aEkwYk42TFQ2YkRaYk54MDAwMzA3OThmZ0FzdnZKQXZ2L3l5V3RMZzIyKy9wV3ZYcnBoTUprYVBIazFTVWhKMzMzMDNyN3p5Q2tPR3RQeUk5TGk0T0E2V0YyQ05qWTNGWURDUW41OFBPSmNVZEgxbmUvZnU1WWtubnFDa3BJUjMzMzJYbmoxNzF1cXJNYU1XNmhyaDhmTExML1B2Zi8rYlpjdVdrZVZhQ2FZQm4zOWUvekx0cm12dWNEaDQ5dGxuS1M0dTV2UFBQOGRrTWxWcmQ5bGxsN0Y0OGVKYWZ3YUEwNnFiMEpMMGNSM2dwMFJRbEg4QWk5MGRUenQxVnViai9YR3M3aWYxcXc5VVBzMy80MWpkeDNZTWhGaC9TQ3Vvdi8vNit1bGQvdWwySDRPdFJ5cTNoM2szUHZhenhpRkpBOUd5SkdrZ2hHZ2Q3cnl6OWphdDFsbkVzQ0hUcDUrNmJ3K1A2dTBlZWFUeWRjZDZwZ0hXZkJyNzBVZVZyejA5bmFNaTZqSm8wS25qRWEyZWE2NjBvVlB0bXlkM2NqZ2NyRnk1a3Vqb2FBWU9ITWlYWDM1SlhGd2NHUmtaM0hqampTeGF0SWlMTHJxSVhidDJjZnZ0dHdPd2E5Y3VSbzRjV1d0RVFuMWN5WVBzN095SzkxcXRGcXZWV3U4eDhmSHhMRml3QUc5dmIwcEtTcmpsbGxzQUtDc3I0K3V2dndhY1Q3Z2pJeVA1L3Z2dnljN081cDU3N2dIZ3lpdXZaT25TcFJ3K2ZCaUFrcElTMXE5ZnoyT1BQUVk0aC9EUG5EbVRWMTk5bFhYcjFwMlZwRUZqZlAzMTE4eVlNWVB1M2J1ellNRUN3aHFvWnpKcDBpUkdqQmhSYS92Smt5ZTU4ODQ3ZWZIRkYrbGV4M0t0UVVGQkRCMDZGRnY1cUtzVksxYXdZc1VLbGl4WlV1KzVIbnp3UVdKalkzbjQ0WWRyN2Z2UGYvN0Q5dTNiQWVjb0I2ODZWbnVwYjd1aFptTFZ6ZlJSenU5YmdiNXVEcVU5YTRYUDNDc2RLWVFvUHhnU0E1bDd3ZXBvMnZINjhqeVpqeEUwQ2pqS0Izb2RPOW04Y1RZSFZjSHoxSzJFT0gyU05CQkNDQ0ZxVUtHL0FoamkydGJTMXdVRkJiejg4c3VNSFR1V2d3Y1BjdUxFQ1U2Y09GRnhnOTRZTlo5Ni8vT2YvMnl3ZldGaElVODg4UVE3ZHV4Zy92ejVMRjY4R0I4Zkh5d1dDODg4OHd6NStmbjA2dFdMS1ZPbThPYWJiM0xWVlZlUmtKQlFrY1RvMmJNblE0WU1vYkN3RUlERGh3OFRFaExDRlZkY1VYRU9SVkY0N0xISEdreGNuRzA5ZS9aazNMaHhUSjQ4R1YzNTZLaHQyN2FSa1pIQm1ERmpxclVOQ2dxcUdKMVFsU3NaRUJBUVVPZCtvRm90aDJIRGh2SEpKNStncWlyeDhmRzEyaFlYRjVPWm1jbS8vdld2V3YxOThza25MRnUyakx2dXVvc1BQL3lRRzZxT25xcmk1cHR2cm5QNyt2WHJXOVhLQ3ZySThoVnhGRFhCdlpHMGE2MjZnTStoUE9lZ3Z3NitNTGdEYk1sbyt2RmRnaUUrQVA3WjB6a0s0VUFPMk90SVB2UU5jOVkvY0JkRnBYVmw5Y1E1UjVJR1FnZ2hSQlhKdDkzdnA2Q0VLVjRlYUh4cVAzRjFweTVkdW5EenpUZFhUQlVZUFhvMEdvMEdnOEZBbHk1ZGVPV1ZWOUJxdFV5ZlBwM3AwNmRqTnB0NTRZVVhtblN6NXhySzdocTk4TnR2djFWTVQ3aWd4Z29sZi96eEIwODk5UlFXaTRYMzNudVBmdVZMcG03ZHVwVTVjK2FRbVpuSmE2KzlScjkrL1hqa2tVZTQ5ZFpidWVPT095cEdJZ0JrWm1aV0s3eG5NcGw0KysyM09YSGlCT0hoNFN4ZnZweisvZnZUdVhObjlIcjlhWDkzemExVHAwNU1temF0NHYyZmYvN0pJNDg4UXI5Ky9SZzllblNqbGs3VTZYUVlESWFLaEFsQVdsb2FiNzMxRmc4ODhFQ3RZcFo5Ky9ZbElDQ0FIMzc0Z2J2dnZydFdmNXMzYjhiaGNOUTVHdU9DQ3k0Z0lDQ0FTeSs5bEE4Ly9KQlZxMVlSR2hwYXE4MW5uMzFXWnhITjFqYlNRT1BwZ2NiWEMwZVJPVGp0MXNjRFk1Zk5hbnhoQjlFOFZKU3pzZVRpME5qSzRvVlF2VkRocWZ5Y0JtTjZRTTlRT0pqYnRQTnVUZ2V0QmpvRmdwOFJMbzZCL3VId3cySElyakVJMHQvRCtlTTJNaU5TdERCSkdnZ2h6dHorL1hEb0VGeDl0YnNqYVp2aysydFZQTFMrY1FDNjRBQTNSMUxicDU5K3ltKy8vY1pQUC8zRXA1OStTbWhvS0dGaFlVeWFOS25paHQ1cXRmTFRUeit4Yjk4K0ZFWGhndzgrd0dBd2NONTU1NkVvQ2lOSGpxeVlJKzhhVlJBVkZjV2JiNzdacEZpKytlWWJubi8rZWJwMTY4YnMyYk1KQ1FuaHM4OCs0NHN2dmlBdExZMmhRNGN5ZS9ac29xS2lBSGpycmJkWXRtd1o3Ny8vUGg5OTlCSG5uMzgrRXlaTVlNS0VDZFg2blRKbFNzWHJ0V3ZYc252M2J0NTQ0dzMrL2U5LzEzcUMzeEtPSHorTzJXem14QW5uSk9xMHRMU0tRb2dBeDQ0ZHE1akM0WHFhbjVTVXhQMzMzMC92M3IxNS9mWFhheVVNWnM2Y3ljeVpNNnR0ZStTUlI3amxsbHNJQ0Fpb1ZzandpeSsrWVBQbXpUejY2S08xWXROcXRWeDc3YldzV0xHQzhlUEhWMXR4QXB4VEpucjI3Rm5uVFgrblRwM28xS2tUWnJNWm9NMlBOQURRaFlkZ0tVb0R2YjRIOEl1NzQybDNGRXFCRnAvaFg3TVFZbE1VbHNHT1RQaEhsRFB4OE9mZmpUL1c1b0NOaCtBUEwrZ1RCcDJDd01jQVYzZUd6L1k2Q3lPNk5MUjZ3dG1nUXRQV1hSV2lpU1JwSUVSYmw1enNyTmovd3cvT0pRQ0hESEV1RCtpYXEyKzN3Nk9Qd29jZmdxckN2ZmM2aXdLNmZxazkxZkduMmc4d2V6YjQremZ0cGpjcENSNTZDTFp1ZFM1UnVHQ0JjOVVCbDZwRkVHczZlUkpLU2hvdWZ0aFliZkg3Y3ppY1MxTXVYdzZ2dmdvMW43NDI1cHhuNi90dGd6UTZUWndEMExheXBFRnljaklMRnk1RVZWVmVldWtsUHYzMFU1NTk5bGwrL1BGSEhuendRWVlQSDg0MTExekQzTGx6T1hMa0NNODk5eHpCd2NHOC9QTEwzSGZmZlVSR1JqSjM3bHplZmZkZGJEWWJvMGVQNXEyMzNxSkRodzdvOWZxS29mODFDL2RWWFphdnFvRURCekpxMUNnZWVPQUJqaDgvenNtVEoxRVVoUTRkT25EZmZmZlJ1WE5uYkRaYnRXVVhMN3JvSXZyMjdVdGlZaUxidG0walBqNmVyVnUzQXM2cS9XKzg4VWExSjkwR2c0RVhYbmlCSGoxNjhNb3JyNkRSYUJnMWFsUUxmTHVWWG5ubEZYNzg4Y2VLOXpWdm9wK3ZzbnJMenAwNzJiQmhBODg5OXh4RGh3NWx4b3daMVVaRHVLWWYzSC8vL1F3ZlByeGkrOWl4WXl0V1RqQ1pUQlgxSTNKemMxbXhZZ1hYWG50dHZUVVNicnZ0TnI3ODhrdSsrdXFyYXF0WjdONjltMjNidHZIU1N5ODE2bk91WGJ1MjFqbHFGc2RzN2ZRUkppekphV2cwZEVlU0JtZWZ3a25VbGs4YTFGY0lzYkYySDRmT1FXRHljaTY1MkZRbnpNN1JCUWR5NEpvRTBHdWRVeDZhT25LaEpTbFF4L29SUWpRZlNSb0kwZGF0V3VWY0VuREJBckJZNEs2NzRQYmJuVGVWQUsrL0Rtdlh3dSsvTzRzS0RoOE9YYnFBYTJqcnFZNC8xZjYvLzRiUFAzZmV1SDc0WVdWY09UbFE4Nm5VN3QwUUVRRXBLYzQ0SG5zTVZxNkV3a0xuVFdwTjJkbmdVMGVkcGVaY21hQXRmbjhkT2ppL2c2d3NtRG16ZHRMZ1ZPZDBPUnZmYnh2a1VKVVlGTkFGKzdzN2xBb1pHUm5jY3NzdGpCczNqcWxUcDFaVXNvK0lpT0NKSjU3ZzFsdHZKVGMzbDBXTEZtRXdHRmk4ZURIZHVuVURuTVh6VnExYXhaOS8vbG5yQ1hTSERoMXFyWjdnV25veE96dWJxVk9uOHNVWFgxUVVRcXg2QXgwZUhzN2pqei9Pc1dQSGF0VkIyRkx6ejFvTjY5ZXZaOXk0Y2RXMnJWbXpCb0FsUzVZd2JOZ3dMci84OG9wOU45OThNMTI3ZHFWSGp4Nk4rYnJPeU96WnN3Rll0MjRkVHozMUZEdDI3QUFnUHorZnl5NjdqUG56NTNQKytlZGpzVmo0ejMvK3c3Smx5NWcwYVJKMzMzMTNyUkVHSmVWL3I4WEV4RlI4ejNhN0hZZkRnYWVuczI1WlpHUWtHUm5PeWRiejVzMURWVlVtVFpwVWIzeGhZV0hjY3NzdHpKMDdsNHN1dW9pSWlBaXNWaXN6Wjg2a2E5ZXVkUlpjck1zMTExeFQ1L2E2Vm5JQThQZjM1NGNmZm1oVTMyZUxMcXo4NzBoRjZlTGVTTm9wbFdOQTYxbVh0aDZxQ3Y5TGc1dTZPUk1IalRVZ3dybHlncXVBNHNrcXovS3Q5dWFOc1JtMG9oU0dPQmRKMGtDSXR1NmhoNXlyRExnOC9EQ01HT0Y4UXE3Vnd2ejVNR01HdUNxblQ1d0lTNVpVM3ZTZTZ2aFQ3WC91T1dmL0R6eFEyYWEwMUxuQ3dJbDZIZzA4L2JSemFjWHk2dWo0K3A3NTkzQzYydUwzOTgwM3ptUkFqZm5samY1TW9rR0tSZ2xYVmRBRXVQSFBaUTNSMGRGODhza25oSVNFVkR5VlhyNThPWHE5bnN6TVRQUjZQV0ZoWVV5ZVBKbUFnQUFVUlNFek03UGkrQ0ZEaGxSN0tsMlh1TGk0aXZvRlFNVi80K0xpS2w1WDNWL1QrKysvWHpGS1FWVlZObTdjU08vZXZhczl6ZDYyYlJ2MzNYZGZyV00zYjk1Y01XdytMQ3lNcDU5K0dpOHZMeTY4OEVKVVZTVTNOeGVkVHNlUFAvNVlNYlZpOGVMRkxGNjhtS3lzTEw3NTVwdHFCUU9iUTNGeGNjV05mVjErL1BGSE5tell3UHo1ODZzdGhmbjExMTl6eFJWWDRPbnBXVEh0b09xd2Z0Zm5kUFVkRnhmSDZ0V3IrZi9zM1hkNEZGWDN3UEh2Yk1vbXBFRjZNQ0VJQWxKRVNJeUlnSUFpb2lDZ29EK2xTRUNrQ2lLOFlFRTZ5S3UwVjBCNkZWUlVFQkNrS2lJZ0toaUtTRytCRUZKSUpiM3N6dStQelM2NzJVMmpKY2o1UEErUHUzZm16dHlkUk5nNWMrODVSNDRjNFljZmZ1RE5OOThzdGhJREdLb3gvUHJycjR3WU1ZSkZpeFl4WThZTUxseTR3TXFWSzBzc2pXaHZiMC9idG0wWk1HQUFybVpCdzdmZWVvdEpreWJoNys5dnMxOXBjalRjYlJwM3cwTnVCZFdubklkeXY0b0JIaW12azc5b0ZpcDYxSy80MlFpSm1mQjNIRFN5OGV0ZDFIRWVxMnJJWVpCVThBemZxK0N2ZzlRY2lFNjd0YkhmQWJjd0YwT0lra25RUUloN1hlRXY4SEZ4NE90cmFJK05oY3VYNFlrbmJteC83REhEalhCcCtwZTBmZTllK09NUG1EMjc5T1BOenpjOENTOTRxbGlzZ3JYUWQ5UzlkdjBBUWtJTS9XN21NNW03RzlmM0hxVHExUUFVQlR2M2lsVk43T0dISDZaUG56NGNQWHIwcHZvYkV4d1d4WHdaQVZpWFhEVHk5L2MzVGEwdlNtNXVMdSs5OXg2ZmZQSkppVGZBK2ZuNS9POS8vK08xMTE1ait2VHBkT2pRQVVkSFJ5WlBuc3lRSVVPWU9IR2lLZkdqdTdzN0R6endBR0NZWmRHMGFWT3FWcTFhN00zOXpZcUtpaXJ5QmhxZ2JkdTJORy9lM0tJODRmejU4MW0rZkRsK2ZuNDBhZEtFSzFjTXhkMnJWcjFSaFNPOW9JeXM4WWE5WHIxNkxGbXloSkVqUnhJY0hHeVY0OEVXclZiTHRHblQ2TjI3TnkrOTlCSkpTVW1NR3plT09uWHFGTmtuTHkrUGE5Y01DN3FIREJrQ0dFcGlHbDI2ZEltTWpBeUx0c0x5OC9OTmxTSXFBbzFMd2M5ZFZTcFdzb1g3aGNwWkZFbzN0ZVVPQ0RDTDY1WW1DV0ZFRER4WUJUd0sxWHdvNmppbkVxQ3EyNDFnUVVZdVhMNE9oNjRhOGgxVUpBcVVzVGFFRUdWVGNmN21GMExjdXJ3OG1EVUxqRk5iQzU3SVlaNGgyOXNiVWxKc1AzVXUzTCtrNDlldURhdFhHNmJIRjN5UnQyQitVL3I0NC9EOTk0YUVmMWxaRUJVRkR6MEVWNjdBVTA4WnB1WWJqNkhYM3hpL3JadUJPL1hFNjE2NGZyZjZtZUNtcisvLy9kLy8xUVZxQVNlQmYyK21jb1VBQUR1UGloVTBBRmkyYkJsZ21QN2Z1SEZqaTV2bFcxbVBucG1aV2VTMDlNSWxGNDNUODR1VGtwSUNVS3FuLzRzWEx5WTlQWjJYWDM2WjZkT25BNGFuM3AwN2QwWlZWYVpPblVyVnFsVjU0SUVIY0NuSXd4RWFHc3B6enoxWDVCVDcyK0h3NGNQRjNvUURwb0NCWHE5bjVzeVpmUFBOTjB5YU5NbDBmVTZkT29XSGh3YytQamNlaENjbEdXWVJlM2dZbHI4MGJ0d1lqVVpEUmtZRzgrZlBOMVVwV0xObURmNysvaGE1RU16WjJka1JFQkRBMmJObmNYTnpzNnFFVU5pRkN4Zm8xcTFic2Z1WUo2RzA1ZHR2djZWbXpackY3bk0zYVZ3S0FqWUtFalFvQjZyQzZUczUvNlNrS2dsRmJTK3FYYWVIYi80cC9mNTdMaFYvL3VMNmxyVHRkbE5WTHQ2OXM0bjdrUVFOaFBnM0dUVEljQ1A3NFllRzk3cUNSWGZtMDFVMUdzTk5vYTBidzhMOVM5cnU1MmY0QTRhYmZ5UGo5SHJ6TmlOamFiSDkrK0hnUWNqSmdWZGZoVDU5WVB0MncweEtDTThBQUNBQVNVUkJWTGFjSE1ONTduWWl2bnZoK3BXVnJUSGQ1UFg5NDQ4LzNnTmVBTG9DNndxYUZ3Rk5nYUhBTHdWdEx3TGV3RTdBK0NFOE1DUnFLdm94Wm9XaCtBTm9LbURRd0dqSWtDRTJBd1MyYnZ5TFc0dStmUGx5enA0OVMzSnlzdFZNaE1JbEY4dkNPQnNpSVNFQm5VNVhaUCtNakF5V0wxL094eDkvakZaNzQvR2ZvaWltbStDU1ppcVkyN2R2SDVHUmtmVG8wYU5NNHkzczRzV0xIRDkrdk1oS0F1YVNrcElZUDM0OEVSRVJ6Snc1a3hZdFdwaTIvZjc3N3pSdTNKaWtwQ1N1WGJ1R3E2c3I2OWV2UjZ2VkVoUVVoRjZ2Wi9yMDZlajFldHpjM0N4bUpPemN1ZE5tMENBdUxvNHZ2dmlDZGV2VzRlYm14Z2NmZk1DYU5Xc1lQSGd3VFpvMG9WZXZYcVpLR2VicTFLbGo5VE9PaUloZ3lwUXBOR3pZa0UyYk50R2hRd2UyYmR0RzY5YXRHVEpraUdsV1IwV2xjVFVGelNSb1VCNVVUa21wdjRwQmdVUGxQUWJ4N3laQkF5SCtMVWFNZ0QxN0RGUGVqVisrcTFReC9EY3BDWXhQL0JJVERVL0xDNjk3dGRXL0xOdEx5NWl4Zi96NEcrTjc3ejNvMU1ud0JGeWpNYXpsMStuQXA1VExWRzkyNWtGYTJvMUVnUGZLOVN1TG9zNVoxdXRid05IUk1STDRFNGcwYTY0Tk5DaTA2ekRnYWVCWmJnUU52Z0dlSy9pem82RHRmZUFCNERQZ1hFSGJFNEFUY0JoSUxXalRBSGR4TXFoYUdSUTB6dmRlOVlqNTgrZWJTaHdhbWQrd0p5WW1zbXpaTWxOMWdNMmJOMU8zYnQwaVp4bVVocXVySy8zNjlTTWdJQUF3TEdlWU8zY3VQajQrVEpnd2dXblRwdkhVVTAveHpEUFBFQlFVUkw5Ky9Vd3pKRnhjWEJnM2JweEYwc05iY2U3Y09lYk1tY09GQ3hjWVBYcDBtWU1kWU1qSE1IUG1UQ3BYcnN6VFR6OWQ3TDY3ZHUxaTZ0U3BPRHM3czNUcFVsUHlTWUFyVjY1dytQQmh4bzhmVDBKQ2d1a3B2Nk9qSThPSER5Yy9QNS9SbzBlemUvZHVldmJzeVpvMWE1Z3dZWUtwTk9QWnMyZHAyYklsWUpqSmNPREFBVFp1M01pdVhidlFhRFIwN2RxVmZ2MzY0ZTd1VHNlT0hmbnl5eTlac1dJRmd3WU5JakF3a0hidDJ2SDAwMC9ibkMxeDVNZ1JsaTFieHJsejV4ZytmRGh0MnJSaDA2Wk45TzdkbTI3ZHVqRmp4Z3hlZXVrbDJyUnBRNWN1WFV5eklTb2FqWlBoN3pVVktrNENrdnVJblJOLzYrK0JNUEQ5UUZVb1B2dXNFTGRJZ2daQy9CdDgrS0Vody8vdTNaWlQ2YXRYaDhxVjRhKy9ESy9COEhTLzhOVGlvdnFYdFAyOTkyRGxTc05yVzJ0L2JiVkZSUmx1MUZOVERaVUF3SERUNytSMDQwYjgxQ2xEbFlKZmZySHViOXpmbktyYTNxKzA3cVhyVjdETy9LWS9FNVQ5K2hZNGUvYnNlRVZSQ2xlNTdncFVCUzZZdFcwQkxnSG56ZG9jTU5TUk51L2ZCWGdNV0dYV05nTjRFbWdHcGk5QmU0QkdRQnZBbU14aExPQUhUT05HRUtONXdYbitBb3hwcXV5QmZKc2ZxRWlLRTREaVdMSCtpVFJQYkFnUUh4OXZtc3BlSEoxT1orcnI1T1RFdW5YcnFGKy9QajE3OXFSMTY5YjQrZmtSR1JsWjZwd0dBTUhCd2FZbjJTNHVMblRzMkpHalI0OHllL1pzZHUzYXhVTVBQY1RzMmJOeGNIRGdwNTkrWXN1V0xRd2ZQaHdYRnhlZWZ2cHBqaDA3UmxoWUdCcU5odmJ0Mjkvc0piRVNIaDZPdDdjM0V5Wk1JQ0VoZ1duVHBsbk1ZQ2lOV2JObXNYLy9mc2FPSFZ0azM0c1hMekoxNmxRaUlpSm8yN1l0bzBlUHRrZ3FDREIzN2x3OFBEeDQ5dGxuMFdxMTdOMjdsK3pzYkZ4ZFhVbE1US1I3OSs3RXhjVXhlZkprMnJWclI4MmFOWms0Y1NMaDRlRUVCQVNRa1pGQlNFZ0luMzMyR1pzM2J5WXBLUWxYVjFkZWUrMDF1blhyWmpFRHc5SFJrZDY5ZTlPMWExZldybDNMZDk5OXg1SWxTMWl5WkFtUFB2b29TNVlzNGZUcDAvejY2Ni9zM0xtVHRMUTBYbi85ZFQ3OTlGT3IvQlIxNnRSaDBhSkZIRHg0a0RWcjFqQnc0RUE4UER4bzBxUUp6enp6REsxYnR5N1Q5YnlURkh2VDcyWEoveU9JMis2dFI1UzRoWCtwRjRBYUplNHM3cVRvL284cGw4dDdFT0xmcldKOUl4SkNsTjM0OFliRWdydDMzNWpxYm1SbkIrSGhNR1VLTkdzR3ljbXdhSkVoKzM5cCtwZTAvWk5QREg4S00wNnZMK29HdDA4ZncxUHdsU3NOVlFBbVQ0YnUzVzlzMzdnUkNwNnczWEgzNHZXN2xjOEV0L3Y2Sm1DZHRYbUdqZjJlS2ZpdmVVUmlJdkFnbHNHRnd4aUNDK1ozeUI2QUN6Y0NBUUN2WUpqaHNNQ3M3WE9nSVJCU2NCd3d6SXg0R01NTWhtTUZiUjhEbFlFcFFIUkJXNnVDc1IwQTFRa1VxRUFKM3dCZWZQRkZpL2UyMXArWHRDWjkxYXBWN05peHd5clhRSEV6RFFybk5BRFl1M2N2V1ZsWkRCa3loS2lvS0RJek05Rm9ORFJzMkpDUFB2cUk5dTNibXdJTlhicDBvVXVYTGx5OWVwWE5temV6ZWZObWZ2amhCK3JXcmN1cVZhdHVlMWIrRGgwNllHOXZ6OHlaTTRtTmpiVXFNMW1Ta0pBUWREb2RuVHAxc21pM3M3T2pkdTNhdUxpNDRPWGxoWk9URXpObXpDZ3k1NENMaXdzREJ3NDBCUjRxVmFwa3lvSGc1K2RIeTVZdDZkQ2hBN1ZxMVFJTVAxOWZYMTgrLy94ejl1L2ZUOGVPSFduUW9BRlhyMTdsNk5HakRCNDhtT2VlZTY3WXBJOXVibTcwN3QyYlhyMTZzVy9mUHJadTNVcWZQbjNRYURRa0p5ZHo1c3daK3ZmdlQ2dFdyVW9NT0lXRmhSRVdGa1ppWWlLN2QrL210OTkrdzl2N0pvcmMzMG5Hb0lHcTNxWHBXNkl3RlRZcDhFNTVqK04rcHFyc0srOHhpSDgvV1lra3hEMUdWVlVmNENsZ0xWRDAxUHlzTE1QVCs2d3NReEs4ZGVzTVQ4MC8rZ2pNYnl4SzZsL1NkbHVNTjcxRnpRREl5WUVoUTJETkdzT04rZXV2dzR3WmhqNlJrZENvRVJ3K0RBOCtlS05QZnI3aEp1N3NXYWhYejNDTzIxRSs4RjY4ZmtVZDA3aC9jZWVNamIzWjYvc0s4S3VObVFaM2l5dVFCUmlyWTNjR2dvQ1ZRRUdpREJZRE5ZSHVHRXFCQVp3RkhnS3FZNWo5QUlhbEVEVXhKSFUwTG9zNFUvRCs0YWcrWTQrazVlWTRoYTJmeThjZmY4eFE4M0tZd3NMcTFhdkp6OCtuVnExYVBQTElJNlZLZktpcUtuLzk5UmVxcXZMNDQ0OWJiRHQyN0JoMTZ0UXA4WWIyMkxGakJBVUZVYmx5NVNMM3ljek10S2hzY0xmbDV1Ymk0T0JRSVVzVi9sdW9lZmxFRDVnRXFEbEJ5eWJkZSt1Si9nVVdSS2p0RkpXdDVUMk8rNW1pOGthL01HVlZ5WHNLY2ZNcTFtTVVJVVRabFRRMTM5blo4R1RjL09sNFdmcmY2dFIvVzdSYXd4UDdSWXVzdDczN0xyejFsdVVOTGNDd1liQndvV0U4L2ZyZG5vQUIzSnZYNzFiT2ViZXY3KzJUWHVqOUJodjd2R1dqclJaUUNVUEF3V2draGlVVjVyTVovc0NRZnlFT2NOVGEyWk9Sa2NFLy85aEl0UzFNYmliaG9LSW9oSVdGMmR6MnlDT2xLL2xlbXYzS00yQUFsR3JwaUxnMU41WW5LQTRZOHA3b3NmeHVtMVhRNW1MV2xvSWgrR2llUERFR1VESDh2V0FVV2RCbS9wZmw2WUxqMVRWck8xclExdGlzN1VCQm0xbTlYdllXbkxlVldkdU9nbk04WjlhMnVhQnZSN08ydFFWdDV0TitWaGYwN1duV3RyVGdIUDNNMmo0djZEdkVyRzFtUWR0L3pObytMbWo3eUt4dGJNRTVKcG0xdlZmUTlpbEFyanUvWkorUHVlN2hIVkJ5eEZEY2ZncnBsWE1MSGlJSmNRZEorRnVJZTR6VlRJT0txS1FuNWNXSmp6YzgwUy84aFZ1dnY1SDEvOS8rWmZ4V3JsOUpidjc2bHZkTWc3c21xcy9ZTE1BcDVxM25DWHZpaVJMM0YwS1VEK05NQTcxS2J2RHlpUTRZYm1aTmtRUnVCQkx1bFRZS1BzTTkxZGIvaysrK0MzbW1hMWRFZWZpdS8yT0s5Um95SVc0em1Xa2d4TDFIajJITmQ4V2wxY0xKa3pmWHQ2aGE0eHFONFViNmZuQXIxNjhrTjM5OWM3aXJGUXpLVlRiZ0ZOcncwZkllaHhDaUdHcEJXVnc3UmMwQkN1YzFVQXZhTklYYTNMRytDZmJEOGtHYUNsU3owVmJMeHZFYTJqanZZemI2TnJQUnR3M1dEL0Jlc05IMmNxRytBTjFzN05mSFJ0c2dHMjN2WXUxOUcrY1liNlB2MU1KdGliRlJpekVreFJWM21VWmhabm1QUWR3ZlpLYUJFUGNZVlZYZGdQckE3K1U5Rm5GZmFRb2NWeFFscmNROTczR1hlNCtOVVJUOEEyYU94TTdEdGVRT1FvaHlvVS9QNU9vN240Q3FKZ1l0bjFUQnNqVGVYeFljVkxjcUN1M0tleHozRlpYZis0Y3BUNWIzTU1UOVFXWWFDSEh2eWNHdzlyb3A0SVAxMHhVaGJxY2NER1VTcnhTOC90ZFRGRVArQXpVdnI3eUhZdE9vVWFNWU9YSWtQajQrcUtwS1hxRnhPam82a3B0clBSbnBUaVhsKysyMzM1Zy9mejZyVjYrK0xjZGJ1WElsWVdGaDFLdFh6OVRXdkhsejNubm5IVjU1NVpYYmNvNWJFUm9heXZqeDQ2MnFXUlJGcjllajBSUitnSHREVWxJU0V5Wk1vRy9mdmlYbWFqaDQ4Q0RUcGsxanpwdzVGaVVYamZidTNjdkVpUk5adDI2ZFZWSkt2VjdQdFd1MlZ4ZDVlM3RibGRXOEY2ajVCWGxSRmVXKytMdXBJbE1VUm1QSXpTQVBKTzhPVlE4Zmx2Y2d4UDFEZ2daQzNIdnlNTnpFWGNkUWs3N29iNk5DM0RvOWh0KzVuSUwvL3VzcENxbXFDdnJNN1BJZWlrMC8vL3d6Z3dZTndzZkhoMHVYTGxtVlM0eUlpS0JwMDZaVy9UWnQya1RWcWxYNTg4OC9HVFJvMEUyZmY4U0lFWFRyMXMzMFBqVTFsWk5teTJtMmI5L09oeCtXL0YxMjRzU0p0Ry9mM3FMdHdvVUx6SjQ5bTFHalJsa0VEYkt5c3F5Q0kvZUN1TGc0Qmc4ZXpOQ2hRM25xcWFkTWJlYmk0K1BadDI4ZnJWdTN4cmZROGlFN096dUxNb2VyVnEzQzJkblpac0FBSUNjbmg2U2tKUFI2NjVWRXljbkp0Ry9mbmhvMWFsaTBuejkvbm5YcjF2SFJSeDl4K3ZUcFlqL1B3WU1IaTkxK3QrbXpqY0V4TmFOY0J5TG8vNWh5YU1GZjZqSUYzaXp2c2R3bk5nNE1VM2FYOXlERS9VT0NCa0xjWXhSRlVUSGN3TW1URlNIdUFGVlZZMEZCZi8zZXVRK0ppSWpnNnRXckZrKy8xNjFiUi9YcTFRSEQwL0hDWnN5WVFmWHExYmwrL1RxS291RG01bGJpZVFvSEtJcXpaczBhSEJ3Y3JOcHpjM041L2ZYWGNYRnhzZHIyN2JmZlltOXZUNE1HRFlpTWpMVFlscFNVWk5VRzRPSGhRWlVxVlVvOXJ0TEl6OC9ueXBVclJXNVBTRWl3T1JZL1B6K2N6WEtEZUh0N0V4Z1l5S2hSbzVnMWF4Wk5temJsaFJkZXNIbk1TWk1tV2JWNWVucXljK2RPQUU2Y09NRnZ2LzNHb29LcU16cWRqcFNVRkl2OTA5TU5SVWFTa3BMUTZYUVU1dURnd0xmZmZtdlJadnpkV0xwMHFhblBoZzBiK09xcnI2ejJyV2owR1ptR0Y2cVNXTDRqRVFCNlIwYmE1ZklDRUZEZVkvbVhTOURuMEwrOEJ5SHVMeEkwRUVJSUljeW9FS3NBdXRUQ1ZSN0wxK1hMbDAxUGtLT2pvMjNla0pkRlFFQUExYXRYNTZXWFhxSkpreWE4Ly83N1plb2ZFeE5EVGs0T0NRa0pBRlkzMGNIQndUYkxEaHIzTHp4OVBqNCtuaDkrK0lIOC9IemVlT01OcTM3TGx5OW4rZkxsVnUzaDRlRU1HVExFcXYxV3hNVEVGQnNnbVR0M0xuUG56clZxLzkvLy9rZUxGaTFNNyszczdQanZmLy9MVzIrOXhZSUZDMmpTcEFrN2QrNjBtRFVSSHg5UGVIZzRZOGFNc1pvaFlqNmpZUDc4K1RScjFvelEwRkNTa3BLSWpZMmxaOCtlMkdKckdjZU9IVHZJemMyMUdVQUMwR3B2ckhTTGlZbWhkdTNhNVY2MnNpVDZERU1sVlVWUkU4cDVLQUlZMUZCSlhuUkE3YXBxK0FYNGw1YzVLamQ1aXNvYkE1c3A4ZVU5RUhGL2thQ0JFRUlJWVU1VllsQkFmNzFpNVh6czJiT242VW55MEtGRENRNE9adVpNUStMc3A1OStHclZRaWM3dzhIQ2JhK2tiTldyRWhnMGI4UGYzSnpNems2aW9LSHIzN2wycU1XellzTUgwVlAvOTk5L25uMy8rTVcwejNtUi8vUEhIRm4zT256OVBTa29LYm01dTJOblpzV0hEQmhSRklUQXcwR0svMmJObjQrTGl3azgvL1dSMXN4b2FHbXExTE9KdVdMVnFsY1V5Q2VOWWJPVTA2TlNwazgxak9EazVNWGZ1WENwVnFvUkdvMkhBZ0FHY1AzL2VhajliTXcwaUlpSUEyTGR2SHdjT0hPQ2JiNzVCcjljellNQUFRa05EMmIxN3Q4WCt2Lzc2SytQR2plT0hIMzZ3Q3NyazV1Ymk2T2pJcjcvK2F0RnVERlJFUmtaYUJVck1Bd3kvLy82N3pTQlFlVElHRFdTbVFjWFI3M0ZsLy95RGFsOUZZWVVpeXlkdk43MEtJL3FIS1Z2TGV5RGkvaU5CQXlHRUVNS01nbUY1Z2k2bFlzMDBNTjdzaFlhR21wWWVHSi91Nzl5NWsvejhmQll2WHN6eDQ4Y0J3M1J6NC9LRXpaczNjL0hpUmFwV3JZcFdxeVVvS0FpQVk4ZU9vYW9xRXlaTVlNS0VDU1dPNFpOUFBxRk5temFBSVdFaHdKWXRXeGd6Wm96cEJuZjc5dTBXZlE0ZlBzelVxVk5ONzkzYzNIam5uWGNzMXUvLzlkZGZiTjI2bGRHalIxZjRwOXVscGRmcnljNDI1TVZ3Y0hBd3pRd3BQT1hmdUt4a3hvd1p0R3JWeXVvNEdSa1pUSjA2bFI0OWVoQWNITXk2ZGV1NGN1VUtNMmZPdEZwUzR1VGtCSUNMaTR2VnRzUkV3MzExU1FrUE4yellBQmlXUDlqWjJSRWZIMCsvZnYxSythbnZMbjJhWVFtUkhtU21RUVV5TUV4WnRTQkNWVkZaaXN3NHVGM3k5Q3JEQjRZcDFsT2NoTGdMSkdnZ2hCQkNtRkUxNm1WRlZjaFBTaTN2b1pUSTFkVlFFdkxRb1VNRUJBVHc2NisvWW1kbmg1dWJHNy8vL2p2T3pzNm9xc3FSSTBlb1ZLa1N6Wm8xcytoLzh1Ukp0Rm90WDMzMVZhbk9WemhSWDJsMDdkcVZMbDI2b05QcDBPdjFOcDlXTjI3Y21OR2pSL1BTU3krVitmZ1YxWjQ5ZXhneFlvVHBmVVJFQksrLy9qcG56cHl4dWIvNXZ1Ym16NTlQYkd3c1gzenhCU3RXckFCZ3lKQWhCQVlHV3VVMHlNdzByUEZQVGJYODNhMWN1VEpnbUczdytPT1BGenZ1b0tBZzA2eURpSWlJQ2wxVklUL09FQWpSd05seUhvb29aRUNvc25yaFgrcFpGTmFnVXIyOHgzT1BpMUUxOUJ3WW92eGMzZ01SOXk4SkdnZ2hoQkJtTkRwOXBLclJvRXRJS1hubmNwU1VsSVMzdHpjdnZQQUNnd2NQUnFmVEVSZ1lTTWVPSGZIdzhHRCsvUG5NbWpVTFJWR29WcTJhYVNtRHVWT25UbEc5ZW5YVGpJUmJjZXpZTWZidDIyZkt6bStyZ29PNWdRTUgwcmR2WDg2ZlA4K3JyNzRLd0pRcFU0cmNmOGFNR2N5WU1hUEk3Y2FaRHJkVFVUa0R4bzhmei9qeDQ0dnRHeElTd3RLbFM0bU5qV1gwNk5FQWZQNzU1Mld1QXVIcDZjbUNCUXZ3OFBCZzd0eTVKQ1FrbU1iMXpEUFAyT3p6OHNzdlc3eVBpSWpBMmRtWjhQQnczbnpUTXJuOXdvVUw4ZkR3c0FvMDNBdnlZZ3dURFBTcWVxS2NoeUpzNlArWTh1Zk0vV285RjBjK0FBWURudVU5cG51SmFxaVN0VWlYeG9UQnJaV0tOZlZOM0hja2FDQ0VFRUtZeVNNejBoNTNkSWtWTDJpUWxXVll3LzNoaHg4U0h4L1BUei85eEtSSmszajMzWGRac0dDQnFkUmh0MjdkYU5ldW5VV2JMYWRQbjhiUHo4OW1KWUNpVkt0V0RZMUdRMFpHQm4vODhRZGJ0bXdCRERrVWF0ZXViUW9hckZtemh0R2pSOU9pUlF1TDlmL1hyMStuVDU4K0JBUUVtSTYzYnQyNk1sMkh1K1hUVHorbFpzMmFGbTFkdW5UaDdiZmZwblhyMWhidGd3Y1B0bmp2N3U1T28wYU5MSzZ0cDZjbkVSRVJwWnJ1YjU0M0lTd3NqTjI3ZDNQdzRFRldyMTV0ZXZyLzg4K2xmL0NZbUpoSTU4NmRUY3NVakxwMjdVcDZlcnBGdFFXZFRvZWlLS1UrZG5uSmo3a0dRRlpPNXNrU2RoWGxaUGlUU2hZd2R2WVdkWXFqSDY4b0tzK3IwQWp3VThBRHVSY3hVTkVCcVNqRW8zQkUxZk5UWmg1ZkZWdy9JY3FkL0k4cWhCQkNtSGx3eGY5U292cU11YWJQeVBMUloyYWhxZVJjY3FjN0xDTWpnekZqeHZESEgzOEFoaHZ0WWNPR21XNUlvNk9qV2JkdW5VV2l3TUp0aGNzQkFpUW5KM1ArL0huMjc5OWY2ckhzMmJNSEZ4Y1gyclZyUjJabXBpa0h3VGZmZk1ORER6MWt5bWtRSEJ6TWswOCt5Y21USnkycUcyellzQUU3T3p0VGxRRUhCNGZiTXRQaFRqQldtQ2pNMjl2YnF0M2V2bXhmcVpZdVhWcmtjby9DU1Jham82T1pNR0VDQXdjT3BHYk5tdWoxZXE1ZnYyNWFkbEFhblR0M0xuYjduRGx6VEsvVDA5Tk4rUkVxS24xMlRrRlpWRFc1enRjekpLZEJCVGYwQlNVSFdGM3dSd2h4ajVHZ2dSQkNDRkdJcW5KVVVXaVRHeG1EVTcwYTVUMGNuSnljeU0zTjVmMzMzMmZDaEFrTUdEQ0E2dFdyVzVYUHMxVW0wTmhXdUJ3Z0dCSW9sdGFLRlN1WU8zZXVLZkF3WU1BQXdzTENPSGZ1SEdQR2pPR2hoeDZ5NnZQODg4K3pldlZxSWlNanFWNjlPbnE5bmkrLy9KSzJiZHRhWmZjSGlpd0hXSlFQUHZpQXJsMjdscWxQUmVIczdGeXFwSStxcWpKMDZGRFMwOU01ZVBBZ0d6ZHU1T3JWcXp6NzdMTzBiOStlUVlNR2xYaU1Bd2NPRUJFUndibHo1NmhXclJvNU9UbTBhdFdLSFR0MjRPWGxCVmlXekx4dzRjSk41YSs0bS9KampIRUNSZklaQ0NIRUhTWkJBeUdFRUtJUVJWRitBOXJrbnI5Y0lZSUdkbloyekoxclNKcHRYdVhBdUk3ZlBIR2RrYTIyVzVHUmtZR0xpNHVwakdQMzd0MEJPSGZ1WEpGOTZ0U3BRMGhJQ0RObnptVDI3Tm1zV2JPR3k1Y3ZNMjNhdENMNzlPL2ZuN1p0MjVZNEhsc0JrdHN0SmliRzVvMTlRa0tDMVpLTy9QejhNaDI3dE9VakZVWEIxZFdWUm8wYTRlZm5SNU1tVFFnT0R1YmhoeC9td29VTGdHSFdncTFaQjN2MjdPR3p6ejZ6T09mNjlldE5BWnVvcUNqUzB0S3dzN1BEMDlPVFljT0dBZkRMTDcvZzVPUkVkblkySGg0ZURCczJyTXd6S2U2MHZDdHhoaGVxK25mNWprUUlJZjc5S3RhL0FFSUlJVVFGb0tJL3BLQWg5M0pzZVErbFNMR3hzYWFTZnRIUjBZRGwwMkpiYmRXclZ5Y3NMQXk5WGwrbWMwVkVSSkNXbG9hSGgwZVp4emxzMkRCNjllckZwRW1UK1BISEgrblZxMWV4eXhFOFBUMHJ6SEtGVWFORzJXeWZPM2V1S1loVEZ1YlgvYnZ2dnNQZjM5L21mb1ZuaEJqTFd4Wm1EQm9FQlFXWlpneVlPM0hpUm43QTY5ZXZvOVBwOFBEd1FGVlZBRk5TUkE4UEQzYnQya1hQbmozWnUzY3YrL2Z2cDJIRGhuVHYzcDJQUC82NHlJU1E1U2szTXRyNDhzL3lISWNRUXR3UEpHZ2doQkJDRkdLdnFFZDFLdVFibjJaV1FHUEhqcldhUlZEYzhnUXczUHl2WGJ2V2ROTllGaWtwS1dWYVEyOVVyMTQ5WG43NVpkYXVYVXUxYXRVWU1HQkFtWTlSV3Z2MjdTTXlNcEllUFhyYzBuRWNIQndJREF4azVzeVpWb2tRUTBORExaSVVHZzBZTU1BcVo0UzUyTmhZeG80ZGE3cFJmK1dWVjhvOExyMWV6N2x6NTRpSWlDQXVMcTdFQ2hYbUxsNjhDQmlxSlJnVE1ab3ZUOURyOWF4ZHU1WlpzMllSSGg3TzRNR0RXYlJvRWVIaDRRd2ZQdnlteG5zbjVaNkxBaUJmemQ5WHprTVJRb2gvUFFrYUNDR0VFSVZVWFRybDBwWGVZK1B6NDVOOGRXa1oyTG01bFBlUXJDeGF0TWowT2lFaGdVMmJOdEdqUnc4Y0hCd0ErUExMTDNuMDBVZHAwS0NCUmIvZzRPQ2JPdC9GaXhjSkRBd3NVeDlWVmZueXl5OVp2MzQ5MWFwVjQvTGx5M3p3d1FlTUdqWEs1cFB4VzNYdTNEbm16Sm5EaFFzWEdEMTZ0S25LUUZuNSsvdXpjZVBHTXZWWnNHQ0J6WFpqS2NOWFgzMlZ3TUJBVTVXQzBzNDBpSTZPWnN1V0xmejk5OThjTzNhTXRMUTBYRjFkYWRPbVRabkdkL0RnUVdyWHJzM216WnVKamJXY1FYUDA2RkhHalJ0SFhGd2Nnd2NQTmdWZCt2ZnZUNDBhTlJnN2RpeVZLbFdpZmZ2MlpUcm5uYUxQekNJdk9nNVFreDljTWZWVWVZOUhDQ0grN1NSb0lJUVFRdGlnVjlVdGlxS0VaLzk5RnBkbWpjcDdPQncvZnR5MGJ0N0J3WUgwOUhUMjd0M0x6cDA3K2YzMzMyblJvZ1ZaV1ZrNE9EaWdxaW9YTGx4Z3dZSUYrUGo0OFBMTEw5T3hZMGVieVFjTE8zcjBLSC8rK1NlVksxZEdxOVdpS0FwLy92a241ODZkNDZXWFhqTHRGeEVSUVc1dUxudjM3clc1N3YvQ2hRdE1uejZkSTBlTzBLdFhMd1lQSHN5T0hUdVlPblVxblRwMTR1V1hYNlo3OSs3NCtmbFo5SnM2ZFNwVHAwNjlxV3NVSGg2T3Q3YzNFeVpNSUNFaGdXblRwcUhWYW0vcVdMZkxqaDA3QU9qVXFSTkRodzdsNzc4TlMvQ2RuSnhNMXkwbEpZVXJWNjdnNU9Sa1drN2k1dVlHR0NwY2ZQLzk5NFNFaERCa3lCQWFOV3JFZ3c4K2lFYWo0YzgvRFRQelM4b0JvZGZyMmJ4NU02Kzk5aHFQUC80NFk4ZU9CV0RldkhtRWhZWGg0K05EczJiTmFOMjZOUUVCQVVSSFI2UFQ2ZERwZEZTclZvMFBQdmdBSHg4ZmtwS1M4UFQwdk8zWHFLeHl6a1dCQ2dyOFZ0NWpFVUtJKzRFRURZUVFRZ2hiRkdVYkVKNzl6N2tLRVRRWVBYbzAwZEhSUFBIRUV3UUVCREJpeEFqT256L1A4ODgvejZoUm95eWVXaXVLd3BneFkvalBmLzdEdG0zYitPcXJyOWl6WjQvRjdJU2laR1Zsc1hUcFVvdkVmcFVxVmVLVlYxNnhxRlN3YWRNbU5tM2FCR0J6T2NDU0pVdElTa3BpOGVMRk5HN2NHSUIyN2RyeDJHT1BNV2ZPSEg3NjZTZDY5ZXBsMGNmVjFaWHc4SEJhdDI1ZDRqaDc5ZXFGbzZPalZYdUhEaDJ3dDdkbjVzeVp4TWJHM3ZUTWl0dmw5ZGRmSnpRMGxLZWZmcnJJZmVMaTRpeXVSZjM2OVduU3BBa0FEUm8wWU92V3JjV2VvNlJFaURxZERsVlZlZTY1NTZoU3BRcXJWcTNpd0lFRDdOMjdsL1hyMTVPY25NejE2OWZadEdrVGVYbDVwdjBWUmNIT3pnNDdPenVjblozNTl0dHZiL0lxM0Y0NUp3MjVIRlM5OGxNNUQwVUlJZTRMU25rUFFBZ2hoS2lJTHZjWlZWWEJLZHJPMDRPQVQ5OEZwV0w5azVtYm0ydnpwcmtvYVdscHBxZlhwYUhYNjhuUHowZXYxNXRtSEppN2Z2MjZhYXE4ZVlMRW1KZ1lEaDgrVFBQbXpYRjJkall0bHlnc0x5K3Z5RzIzUTJabVpxbEtHcGJWOXUzYmFkQ2dBUTg4OE1CTjljL0l5T0RDaFF2VXFWUEg5UE5UVlpYVTFGUTBHZzBPRGc3RjVrWXdwOVBweU16TXhOWFYxZXJuQTRhS0RsbFpXYmk1dVJFZEhYM1RZNjVRVkpYWTBiUEpqMHRTZFhuNm10VlhUYjVZM2tNU1FvaC91NHIxRFVnSUlZU29RQzczR1h0VWdZYStFd2JoR09oWGNnY2h4QjJWSDU5STdBZXpBYzRGTFp0WXE3ekhJNFFROXdOTmVROUFDQ0dFcUtnVVZmMFNJSFBmNGZJZWloQUN5RHBja1BkUTVjZnlIWWtRUXR3L0pHZ2doQkJDRkVWVjF3TmtIVGtGTjFHbVVBaHhHNmtxR2I4ZEFTQlBVWmVYODJpRUVPSytJVUVESVlRUW9naEJLeWFmQlE3b3JpV1RHM20xdklkejF4bkxBOTZNckt3c2twS1NicXB2V2xvYWVyMit5RzJxQkhEdWlJcCtYZk5pcnBFZkhZK3FjcUxHc2tsSHkzczhRZ2h4djVDZ2dSQkNDRkVNVldVRlFQcXZCOHQ1SkFacGFXbDA2OWFOblR0M1dtMWJ1M1p0bWNzVmhvYUdtc3I4bVV0TlRhVlZxMVpjdW5TcHpHUE15Y21oYytmT04xVTZNVGMzbHg0OWVqQisvSGlybTFpOVhzL2JiNzlOcjE2OXlNdkxLL094eTJyNzl1ME1IanlZckt3c3dIRHRpL3VUbTV0YjVuTWtKU1V4ZnZ4NGpodzVVdXgrbHk1ZG9ubno1bGJ0MjdadG8zdjM3cVNucDNQcTFDbUdEaDFLVGs1T21jZVJtSmpJRzIrOHdmcjE2OHZjOTI3Si9QTll3U3YxKzNJZGlCQkMzR2VrNUtJUVFnaFJESHNIelhlNmZQM01yQVBIbmZULzF3Nk5zMU81amljaUlvTFRwMDhUR0JobzBaNlZsY1hpeFl0cDA2WU5pWW1KVnYwOFBUMVJGSVdXTFZ1U25wNXVzYTFMbHk1VzU5aS9meisrdnI0M1ZiSlFxOVhTb1VNSFZxeFl3ZW5UcDZsVHAwNnArem82T3ZMT08rL3d3UWNmMEw1OWUxUHBRWUJGaXhaeDh1UkpaczJhZFVjckw0QWhRTEYwNlZLcVZhdG1xbWJRcWxXcll2c01HVEtFOFBCd3dGQnljdjc4K1JiYm16UnB3cng1OHl6YWxpNWR5dmJ0MjBsTlRhVlJvNkpMZTZxcWFncGVGQjVqclZxMWNIVjFwV3JWcXB3OGVaSVpNMmJ3NFljZmx2S1RHbmg2ZWxLcFVpV21UNTlPV0ZpWTFlOVhlZFBuNUpMKzh3RkF6VUhKbVY5aUJ5R0VFTGVOQkEyRUVFS0lZbFJkTkQ3aFNwOXh5OVNjYjlWNGx3QUFIODlKUkVGVTNFSHB2eHpFL1lVVzVUcWVQLzc0ZytEZ1lPcldyV3ZSdm1USkVoSVNFbGl6WmcxcjFxeXg2dmZ6eno5VHVYSmxmdnp4UjRzbitLMWF0ZUtMTDc2Z1dyVnFGdnR2MjdhTnlNaElRa05Eclk2MVlzVUtIbm5rRVp2YkN1dldyVnVSMjJiTW1FR3JWcTJZTkdrU0d6WnNzTm8rYU5BZ20vMkdEaDFxOFQ0aUlxTEVjWlRWMXExYnVYejVNak5tekRDMTdkaXh3K2ErYTlhc1lmWHExVFJ0MnRUVTlzb3JyOUNtVFJ2VCs2Kysrb3EwdERTTGZoY3ZYbVRUcGswc1hMaVFZY09Hc1czYk50cTFhMWZxTVc3ZXZKbm82R2htejU0TmdMdTdPeU5HakNBMk5yYllmai85OUpQTjlxWk5tM0xtekJsMjc5Nk52NysvMVhadmIrOWlBeHQzVXRiQjQ2aFoyYUN5cWRyeVQrKy90VUpDQ0ZHT0pHZ2doQkJDbEVDbjA4L1QyQ21ETXZaRTROYXVHWXFtZkZiM3Fhcks3dDI3NmRHakI1R1JrWFRwMG9XSWlBZ09IVHJFRjE5OGdaK2ZIMTk5OVJXVksxY0dJRE16azU0OWUvTEFBdy9nNGVFQmdLdXJLMkZoWVJiSE5UNGROOXF3WVFQNzkrL24zWGZmNWVtbm53WU1nWUt0VzdmeTVaZGZXdHhROXU3ZG13NGRPcFRwYzhUR3hqSjQ4R0RUKytIRGh4Y1pJSWlLaXVMTk45OHM4b2I5VHNqS3ltTGV2SGwwNzk2ZG9LQWdUcDgrVGExYXRmRHk4ckxhZCtmT25heFlzWUxSbzBkYnpLanc4UEJnN2RxMVhMOStuWGZmZlJjdzNOUWI1ZWZuODlGSEgvSEdHMi9Rc0dGRDNudnZQYVpNbVVMdDJyV3BVYU9HYWIrVWxCUlNVbEtJam80R01DMGw4ZlgxWmQ2OGVlVGs1Tmk4L25QbXpERzk3dHk1TTJQR2pERzlmKys5OTRyOS9MTm16YkxaM3JScFUrYk9uVnRzM3p0QjFhdWs3ZGh2ZkR2OXJnOUFDQ0h1Y3hJMEVFSUlJVW9RdkhMUzhhZytZM2JvcmlXM3pmenRDQzR0UXNwbEhFZU9IT0hhdFdzOCtlU1RwcmJvNkdqZWUrODlPbmZ1VEh4OFBFT0hEbVh1M0xuWTI5c3piTmd3N096c21ESmxDb3FpbVBybzlYbzJiTmhBVUZBUW9hR2hmUGZkZDFTdlhwMm9xQ2c2ZCs3TXNtWExhTjY4T1ljUEg2WkhqeDRBSEQ1OG1BNGRPbGpOU1BEMDlLUjY5ZXBsK2h4MmRuWVc3MTFjWEN6R1o4N0p5YkFjeExoRW9MQktsU3FWNmR5bHNYRGhRdXpzN09qWHJ4OHhNVEdFaDRjellzUUl1bmJ0YXJIZjk5OS96OVNwVTNuNzdiZnAzTG16MVhIT25qMXJDalNrcEtUdzRJTVBBb2JnejhTSkUzRjNkNmRQbno0QVBQZmNjeHcrZkppMzMzNmJoUXNYRWhRVUJNQTMzM3pEb2tXTFRNYzBMaVhwMnJVcjE2NWRZK3JVcWRTdVhSdUE3T3hzdW5mdnpxSkZpeXdDSEc1dWJsWmplK21sbHhnNGNHQ1pyc3VkWGhKU2xPeWpwOG1QamdmNE0yajVwRC9MWlJCQ0NIRWZrNkNCRUVJSVVRcTZmTWJiMmRQMitxWmZxZFQwVVJSN3U1STczV2JmZjIvSS82WXhtK21RblozTjQ0OC96c2lSSThuUHoyZllzR0gwN05rVHJWYUxvNk1qQ3hjdXRIblRXSnpVMUZRKy92aGpYbm5sRmM2ZE8wZENRZ0lKQ1FuMDdkdlhZcjhOR3paUXBVb1Y0dUxpeW5UOEtsV3FzR0hEQnJ5OXZVMXRMVm9Vdit5anFPMjdkKzh1OCtjcnp1SERoL25xcTYrWU4yOGU5dmIyekp3NWs0Q0FBRHAxNm1UYUp6MDluZW5UcDdOcDB5WTBHZzFKU1VsY3YzN2RZaVlCR0pJTFB2VFFRd0FrSnlmejZLT1BvdGZybVRadEdpZFBubVRwMHFVV1A4dVJJMGNTRnhkSDc5NjltVEpsQ2syYU5LRi8vLzcwNzkvZlltYkpiNy85eGp2dnZBTkFRRUNBS1dpVG1aa0pRR0JnSUg1K2ZzVitUaWNuSjVzekp5b2FWYWNqZFowaDZhZU8vQW5sUEJ3aGhMZ3ZTZEJBQ0NHRUtJWHFYMHo2UGFyUDJQVzZ4SlNYMG4vK0E3Zm5tdDNWOHljbko5dGNpMTZ6WmsybVRKa0NHS29XMUt0WHo3VEd2MFdMRmx5NGNJSEdqUnRiM0p6V3JsMmIxMTU3elpUdHYwdVhMbWcwR2h3ZEhhbGR1emFmZlBJSmRuWjJqQjgvbnZIang1T1ptY25FaVJPdGJqS05UOE5idG14WnBzOHlmdng0WG56eFJkUDd4TVRFSXBjZmxMUThJVGMzbC9UMGRGeGRYY3MwaHFMczJyVUxuVTdIZ0FFRFRMa2ZGaTVjaUlPREEvbjUrV3phdElrRkN4YVFsNWZIbkRsenlNcktZdnIwNld6Y3VKSGV2WHZUclZzMzB4UDV4TVJFcWxTcEFoaG1Hcmk1dVRGOCtIQXVYYnJFKysrL1QxSlNrbFZaeW9FREIvSy8vLzJQd1lNSHMyelpNaG8yYkdpeFhhL1hNMzM2ZEJvMmJNalJvLy8rcW9PWmZ4NGpQeVlCVkhWMzllVWZieTN2OFFnaHhQMUlnZ1pDQ0NGRUtkbHA5S04xZXFWajJ0YmY3RnlhTlViamV2dW54aGRsOWVyVmVIcDZXaVc1MCtsMEhENThtRzNidHJGdDJ6WWVmUEJCRmkxYWhMMjlQWXNYTDZaLy8vNTRlSGp3MkdPUDBiMTdkeG8yYk1qWFgzL05nUU1IMkxObkQxOS8vVFcrdnI3NCtmblJ2MzkvVXpLL3ZMdzg5dXpadzhtVEoxRVVoYVZMbCtMbzZNampqejl1dFpSZzc5NjlaZm9zV3EzVzRuM2J0bTFMN0ZQY1BzOC8venlUSjA4dTB4aUswcU5IRDU1KyttazBHZzN2dlBNT3p6enpESFhyMW1YKy9QbHMzTGlSaElRRW5udnVPVWFNR0lHbnB5Y0FUenp4QkhQbXpHSDI3Tm1zWDcrZUR6LzhrTWNmZjV5RWhBUlQwQ0E1T1puS2xTdnp5Q09QTUc3Y09Jc2tpWVV0WHJ5WWpoMDdXZ1VNd0RETFpPYk1tWUJoaVVMaGZCUUFMN3p3Z3NWN1k4TEplNDArSzV2cjMvOEVvRmRWUnBYM2VJUVFRZ2doaEJDaVJKZjdqUGs4cXM5WU5XSCt0K3Jka3AyZHJUWnYzbHhkdDI2ZEdoSVNvbDY4ZUZHOWVQR2lHaElTb203WXNFRjk3TEhIMUNGRGhxajc5KzlYVlZWVkl5TWoxUkVqUnFpWEwxOVdyMTY5cW43eHhSZnF3SUVEMWJpNE9QWE1tVFBxcUZHajFKRWpSNnE1dWJscVNFaUl1bi8vZnZYamp6OVd3OExDMUpFalI2cS8vUEtMMnFWTEY3VkpreWJxeG8wYjFYMzc5cWt2dlBDQ0doSVNvbmJvMEVHTmpJeThJNTh6SXlORGZmSEZGOVVmZnZqQjFHYjhuT1lXTDE2c3RtdlhUazFPVHI0ajQxQlZWUjA3ZHF6Ni9QUFBxMmxwYWFwT3AxTjc5T2loRGg4K1hEMSsvSGlSZlg3NzdUZTFYYnQyNnNHREI5WHM3R3cxSkNURTZvL3haMlQwOWRkZnF6dDM3alM5djNUcGtycDc5MjVWcDlOWjdQZjMzMytySVNFaDZzaVJJOVVXTFZxbzU4K2ZWME5DUXRUdDI3ZWJmaDlPbmp5cGhvU0VxSC85OVplcDdlTEZpMnBHUm9icE9EcWRUZzBKQ1ZGbnpKaHhtNjdVblpPMGVyTWExV2VzZXFYM1dPdHlJRUlJSWU0YW1Xa2doQkJDbEVGZVd1NkhqbTdhamxrSC93bk1ldUlSbkJzOWZNZlBxZFZxZWVxcHAralVxWk5wS1lKUng0NGRhZDY4T1Y1ZVhpUW1Kako5K25UV3JsMUx5NVl0Y1haMnhzdkxpNTQ5ZTlLelowK2lvcUo0L2ZYWDZkV3JGNE1IRHpZdFdRZ0lDT0NERHo2Z1c3ZHVKQ1Vsc1d6Wk1od2RIVm14WWdVUFAyejRmT3ZYcjJmanhvMmNPSEdDNE9CZzRFWW0vNXRWdVhKbFhGMWRTVTFOTmJXRmhZVXhlL1pzUWtORDBXcTFwS1NrQUlhcC9zWnpMbDY4bU02ZE82UFQ2VXp0dDNOOS9wWXRXOWl5WlF2ejVzMHpMWHRZdm53NU1URXg2SFM2SWo5MzFhcFYyYmh4STQ2T2p1ajFldGF0VzJleHZWKy9mbWkxV3NhTkcwZFFVQkI5Ky9ibDVNbVRKQ2NubTJZZWJOeTRrVTJiTnJGdDJ6YkFrTWRpNWNxVlhMbHlCWUNFaEFUNjlPbGo4Yk1yUzA2RDdPeHNBQndkSFcveTZ0d2RPYWNqeWRoMUFGVGkwZVVOTHJtSEVFS0lPMFdDQmtJSUlVUVoxUHp1azlUTHZUNTZVN0hUYkU5ZTlTT09OYXRoNTNibmx5bE1uRGpScXVvQWdLSW9uRGh4Z3ExYnQ3SnIxeTdxMWF2SDU1OS9UbWhvS0d2V3JHSFRwazBzV2JJRVoyZG5nb0tDV0wxNk5UNCtQcVpsRHV2V3JjUEJ3WUdyVjYvaTRPQ0FuNThmQXdZTW9ITGx5aWlLd3RXclYwM25hdGFzR2ErODhvcnB2VEdULzgxNjg4MDNlZkxKSjNuenpUZXR0cG5uUEFEcjVRbHIxNjVsN2RxMXB2ZkdQQTYzNnVUSmsweWVQSm1hTld2eXh4OS9zSGJ0V3FLaW9wZ3hZd2E5ZXZXeUNIRFlZaHlIUnFNeDNjeXJxa3BhV2hwNnZSNnRWb3VYbHhkYnQyNmxiOSsrTkczYWxNbVRKNU9YbDRlRGd3Ty8vUElMeno3N3JDa29rSkdSUVkwYU5XamJ0aTNMbGkxajJiSmxBS2FmaTE2dlI2ZlRtVjRYYmpPT3hiaWs1TnExYXdDbVpSTVZrVDR6bTZUbEd3SFF3TkFIdnBpYVdNNURFa0tJKzVvRURZUVFRb2d5cXJaeThvNm9QbU1YNjFPdXY1VTRidzArLyttRll1T0cvbmF5RlRBd09uLytQSXFpc0dEQkFobzFhc1RwMDZmcDI3Y3ZaODZjWWRTb1VSYmxDaDkrK0dINjlPbHowMG4wekcvT0M5K29uejU5bW03ZHVyRml4UW9lZWVRUndGQXk4Tk5QUHkzMnB2NTIzZkRmRGpFeE1XZzBHalFhRFRFeE1WU3ZYcDBXTFZyZzYrdkxybDI3TFBZTkRRMWx6Smd4TnNzdC92bm5ueHc1Y29SLy92bUhZOGVPMGFGREIzSnljbkJ5Y3VLWlo1NWg1Y3FWbkQ5L25wQ1FFTEt5c2poKy9EanU3dTVjdW5TSmNlUEdtWTVqbkNVU0dSbHBDaGlZTTVac05OZWhRd2VMOStZNURjNmZQdzhZWmlOVVJLcE9UOUtTNzlGZFN3Slk5OER5aWQrVTk1aUVFT0orSjBFRElZUVE0aWJFWFlzZDV1ZmovMWp1bVV1TlU3N2FRcFdlTDViYzZRNHhKc003ZXZRb0kwYU1ZTStlUGJ6d3dndjg5Ny8veGRIUmtkR2pSOU84ZVhPZWYvNTVBTlBONS83OSsybmN1TEZGVUNFME5KUjE2OWFabnBLWHhiRmp4OUJvTktibEM4VkpUVTNGdzhQRG9pMDBOTFRNNTd6ZEFZZFdyVnF4ZCs5ZXEyU1BaYlZ3NFVKeWMzTUpDd3VqUzVjdU5HN2NtRysrK1FZbkp5ZHExS2lCcDZjbnYvenlDMzM3OXFWcTFhcjg4ODgvcEthbThzQUREOWhNZ0ZpVVR6NzVoRHAxNmdDR3BRZXZ2ZllhUzVjdXRWaXVZVjdhMG5pOTZ0ZXZmMHVmNzA2NS9zTXZaQjg5RFhCYW02WUpMK2ZoQ0NHRVFJSUdRZ2doeEUxNWJOT2l6T2plb3p1cGl1Wmd4dTYvL096OXZYRjd0dWxkTzcrTGk0dHB5djYyYmR0WXVuUXBrWkdSUFBQTU0zejk5ZGZVckZtVG4zLyttZW5UcDFPcFVpVzZkKzl1ZFl3aFE0YllEQkRZV25iZzRlRmg5YVRkWEhaMk5sOSsrU1ZoWVdHNHU3dVhPUDZwVTZjU0h4OXY5ZlQ4aXkrK29GcTFhaVgydjN6NU1tKzg4WVpGMjc1OSs0aU1qS1JIang0bDlpK0tjVmxBZG5ZMnAwK2Y1dGl4WXh3N2RveG5uMzIyMklvSGhTMWV2TmhpZGtodWJpNTZ2UjVuWjJjVVJhRlRwMDZtb01uS2xTdXBYTGt5SFRwMDRLV1hYaXBUd01MUHo4OVUrdEtZMHlBZ0lNQm1Ub1A4L0h4MjdOaEJuVHAxTEFJSkZVWEd2c09rYmQ0RGtJUmUvNkx2ZHhQVHkzdE1RZ2doSkdnZ2hCQkMzTFFIbGsrSnV0Sm56RXZBcnRRMTI1elE2M0Y3cnRsZE9iZVBqdzlUcDA0RjRNRUhINlJseTViTW5qMGJmMzkvOXUvZnovang0emw3OWl5dnZ2b3Fnd2NQeHNuSnFkVEhuajkvdnRYMDllS1dSMlJrWlBEKysrOFRHeHZMcDU5K2FySE5lQU9zcXFyRnpYQnljckxGdW5zakZ4Y1gzTnpjU2h5amk0dUxWZHU1YytlWU0yY09GeTVjWVBUbzBjV091U2pyMTYvbjY2Ky81dUxGaTFTcVZJbjY5ZXRUdjM1OTA5UDgwaXA4Ym1NdUJPT3NqcmZmZnR1MHpkUFRrei8vL0pQNCtIamF0MjlmcHZOa1ptYVNscFlHUUZaV0ZtRDRlUmpiakdPcFZLa1M2OWV2SnlrcGlYNzkrcFhwSEhkRCtwNElVbGIrZ0txU3E2ajY3a0VySnA4dDd6RUpJWVF3a0tDQkVFSUljUXNDbDAzNi9YS3Zqem9wZHByMXFkL3VxS1RtNjNCL29RWGM0dlQyc3FoVHB3NXVibTVzMzc2ZDc3Ly9ucGlZR05xMGFjTi8vL3RmcTV0Lzg4U0dBUEh4OGFYS3BLL1Q2VXg5Zlh4OGNIQndJQzB0alMxYnRyQjgrWEt5c3JLWU5Xc1d0V3JWc3VoblRMaTNhZE1tMDdUNzJOaFlUcHc0d1hQUFBXZDFubHRKcmhnZUhvNjN0emNUSmt3Z0lTR0JhZE9tb2RWcXkzU01HalZxMExWclZ4bzNia3pObWpWTk13K0tXam94YWRJa0prMmFaTkgyeVNlZjBLWk5HLzcrKzI5eWMzUHg4UEJndzRZTkJBUUUwS3RYTDFOZUFWdk1FMEJHUkVTUWtKQkFURXdNSjA2Y3NQbHpHalJva0ZXYmViSktnT0RnWU9iTW1jUG5uMzlPUUVBQW5UcDFLdm9DM0cycVN2b3ZCMG41OGtlQWJBMzZub0VySm04cjcyRUpJWVM0UVlJR1FnZ2h4QzJxdG5MeWpxandqOW9yR3MybTY5Ly83Sm9mYzQzS1BWNUU0M1RueTlydDJiT0h6ejc3ak1qSVNIeDhmT2pRb1FOZHUzYkYzOS9mNXY2RnF4SU1IRGpRYWg5YmJlWldyVnFGazVNVHI3MzJHaHFOaHVlZmY1NkJBd2ZpNit0cnRXL0xsaTE1NnFtbm1ESmxDdm41K1lCaENjQ0REejVvYzhuRXJTeFBBRU1TUUh0N2UyYk9uRWxzYkd5cDhpdVllL1RSUjNuMDBVZXQyZ3VYVHl5TzhUcjgvZmZmekpvMUN6Q1VseHczYmh3MWE5WWtMeSt2MU1jNmZmbzBRNGNPQmVEWlo1KzEyajU3OW14VFdjeWkyTm5aRVIwZGpWYXJaY3lZTVJXbTNLS2FtMGZLTjl2SjJIMFFWRFZMbzZpdlBiQjg4Zy9sUFM0aGhCQ1c3dDVqRUNHRUVPSmZMcnIzNkNmMTJLMUR3ZC9lM3h1dlFmK0h3d1BXTjlLM1l0V3FWWFRxMU1tVU55QWxKWVh2dnZ1T1pzMmFVYmR1M1Z0TzRGY1d2Ly8rTy9YcjF5OVZEb1BTT0gvK1BOV3FWY1BCd2FIRWZmUHo4NG1KaVRHdDV5OHNNek9UU3BYdWZDbk1raGpMSDVibU05bVNrNVBEcFV1WGNIWjJKakF3MFBUenpjek1aTk9tVFR6NzdMTjRlbnFXNmxnVjVab0E1TWNua1RqL1cvSXV4NENxSnFvbzNhc3RuN2k5dk1jbGhCRENtZ1FOaEJCQ2lOc29ydStIZnJsNisyK0FsdGpiNGZiY2s3aTFhNDZtVXVsekNnanhiNlhQemlIOXB6KzR2bmtQNU9VREhNek56K2xhODR0UExwZjMySVFRUXRnbVFRTWhoQkRpTmxQSGo5ZEVYZFpOVWxCR0FnNGFWMmZjWDNxR1NrMGZSYU90R0ZQRGhiaWIxTHc4TWc4Y0ozWGRUdlNwNlFENXFPcTh3UFJUdzVYdnZyUE9pQ21FRUtMQ2tLQ0JFRUlJY1lkRWhZOTVCRVg1SElVV0FFb2xKMXhiUG9aemFEMGNxbGU5cTBzSmhMamJWRlVsTHlxT3JJZ1RaT3craUQ0OTA3amhJRHI5MjBGZlREbFF2aU1VUWdoUkd2SnRSUWdoaExqRG9zSS9hcWNxbWc4VmhlWVUvTnVyY2F1RVU0TmFPTllNd2o3QUc3dktidGk1dWFBNE9xRFkyOTNWNmd0QzNEUlZSYzNYb2VibG9VdkxSSitTUmw1TUFya1hyNUI5N0t4eFZnR0FDdW9CVUQ0SldqWnhmWGtPV1FnaFJObklOeEloaEJEaUxybjg1dmdHaWw3M0ZpZ2RVS2hSM3VNUjRvNVR1YXpDajZwZVhScThjbEpFZVE5SENDRkUyVW5RUUFnaGhDZ0hsL3FNcjZIb2RlMFVqUklDMUFLcWd1b0RpaFBnaVB3YkxlNE5xcXFTQjJRRENScUZxNkNlVTFVTzV5bnE5aHJMSnA4dTd3RUtJWVFRUWdnaGhCQkNDQ0dFRUVJSUlZUVFRZ2doaEJCQ0NDR0VFRUlJSVlRUVFnZ2hoQkJDQ0NHRUVFSUlJWVFRUWdnaGhCQkNDQ0dFRUVJSUlZUVFRZ2doaEJCQ0NDR0VFRUlJSVlRUVFnZ2hoQkJDQ0NHRUVFSUlJWVFRUWdnaGhCQkNDQ0dFRUphVThoNkFFRUlJSVVSSjNOemNXbmg2ZW9ZbkppYk9TazlQLzhkc2szMWdZT0QwL1B6OHF4a1pHZnZUMHRMMkZlN3I3ZTM5bG9lSFI0Zms1T1N2a3BLU3ZpbTh2VUdEQnBFQVo4K2VmU1luSitkOFdjZm03T3djVkx0MjdhT0tvamllUFh1MldVWkd4dEhDK3pnNk90YTF0N2QzVlJURjNjSEJ3ZDNPenM1RHI5Zm5KeWNucndaY2l6aDBCcUNXZFR4Q0NDSEU3V1JmM2dNUVFnZ2hoQ2lCWFVCQXdNZXVycTdOWFZ4Y25qeHg0a1Fva0FrUUVCQXd6dGZYOXgyQWl4Y3Y5Z0FLQncwMGZuNStJN1ZhYmEyOHZMeEx0b0lHam82T3dRQ3FxanJZT0xkL1NFaElqSzFCL2ZQUFAzVnpjM05QK2ZqNGZHUm5aMWNGd01YRnhXYlFvRUdEQmlkc0hFTE55c3JhVjY5ZXZZdTJqbi95NU1tZ3JLeXNLN2EyQ1NHRUVIZUxCQTJFRUVJSVVaRnBBZWZvNk9pM2E5V3E5WnU5dmIydnA2ZG5oNlNrcEIxVnFsUnBFUkFROENGQVFrTEM0dVRrNUIrQnlrQ0tzYk9ucDJjWHJWWmJTNmZUcFZ5K2ZIa0NRRWhJaU0ybjl3MGFORGhwL3Y3S2xTc2o0K1BqVnh2ZjUrZm5KeXFLb2pFR0NCUkZVWjJkblovdzl2YnVhOXluYXRXcW4yWmtaT3pOeU1nNFZ0UUgwdXYxV2JtNXVSZXpzN05QT1RnNEJON1VWUkZDQ0NIdUVna2FDQ0dFRUtMQzh2WDFIUklZR0RqTitGNmowYmhVcjE3OW0rclZxMXZzNSszdC9aYTN0L2RiQUljT0hUSXV2N1R6OS9lZkFIRDE2dFd4bFNwVnF1SGk0dkthcXFyNWdNN1lWMUVVTFlDcXFybVlMUWRRRkNYZi9CeC8vLzIzdDVlWFY4L2c0T0F2Y25OekwrZms1Q1RVcjE5L0U2QkpUMC9mbTUyZGZkTGIyN3RmalJvMXRwdzllN1psZG5iMmhjS2Y1K1RKazAyenNyTCtNR3Z5TTc0NGRPaVFDNUJwREdwb05KcUhNUVJBc2dHTHNRZ2hoQkIzaXdRTmhCQkNDUEd2NU92ck84ekp5YWx1Wm1abXhMVnIxK2JWcmwxN2w2dXI2MU1aR1JtL256NTkra25qZnNhYjlPUEhqeithbTV0N3F0QmgvTTNmZUhsNURRSklTRWhZK3RCREQ2MHVtTVdRZXVuU3BkNDVPVGtKYm01dXJiVmFiYTFhdFdydGo0eU03Rm80eDBMZHVuVi9ONzZPaVltWlltZG41d3FRbjU4ZlQ4R1NDMVZWOHhSRmNhaFRwODVPZ0RObnpqeVRucDYrNi9aZEdTR0VFS0wwSkdnZ2hCQkNpSHVDMlF3Q0s3Nit2djh4bjVFQU9GU3RXblVDZ0lPRFEwRDkrdlZQYTdYYW1xcXE1bHk1Y21YUXpaemZ4Y1dsa2F1cjZ4T3FxdWE0dTd1M2NuVjFiUTNvTDEyNjlJWXhnZUs1YytkZXJGMjc5cThPRGc1K3RXclYrdlhVcVZOaG1abVpoMndkejhIQndjdlYxYlVGUUh4OC9EeGplMXhjM0ZSZlg5L2hHbzNHRlNBOVBmM0l6WXhYQ0NHRXVCMGthQ0NFRUVLSWY2Tzh6TXpNQ0ZkWDE2Y2NIQnlxR2h1am82T0h1N3E2dHF0VHA4N2h3aDBLNXpRb0hLVHc4dklhQUhEOSt2V2ZNakl5OXJpNnVyYU9qWTJkbkpLU2NnQ3dBM1FhalNiajRzV0xyd2NIQnkvUjZYUkpoUU1HcDArZmZqUWpJK05Nd2R0OFoyZm5xcFVyVis0WEd4czdpNElxQ2xldlhwMTI5ZXBWWXdBa0Q4aTV0VXNoaEJCQzNEd0pHZ2doaEJEaW5sQlVBc09pUkVkSHY2TW9TaFYvZi8rUDNOM2RuMDVKU1ZrVEh4OC96OS9mZjVTcXFycVNqMkRwK3ZYclc3eTl2ZnU3dTd1M3VYTGx5dkRzN095ek5XclUrTjdmMzMvczhlUEg2K1RrNUp5cFc3ZHVGTUNwVTZmQ0ZFWEpMWHlNdkx3OEhUZnlFK2pyMXExN0NTQWdJR0MwclhNbUpDU3N2SHo1Y25oWnh5cUVFRUxjTGhJMEVFSUlJY1MvVWtaR3hoRmZYOThSN3U3dVQyZG5aeCsvY09IQ1c0QlRiR3pzcDdHeHNaK1c5WGdwS1NrL0pDY25mMWVsU3BWWGZIMTloMFJGUlEwejI2dzMzemMvUHovZFJuNEVHalJvOEkveGRVeE16SlJTbkxaTWdSSWhoQkRpZHBPZ2dSQkNDQ0VxclBqNCtNL2k0K01YbURVcHdjSEJuM2w1ZWZXK2N1WEtpUGo0K0VWRjlmWHo4M3ZuZ1FjZW1BNWdiMi92MzZoUm81aTh2THpZczJmUHZsaDRLWUl0dG5Jb0pDWW1McXRTcGNvcjd1N3V6d1B2R2RzMUdvM1ZySUxTT0hUb2tNYmYzLytqdkx5OHk0bUppU3NCZ29LQzV2bjQrQXdFU0UxTjNYd3p4eFZDQ0NGdUZ3a2FDQ0dFRUtKQ2NuUjBmTmpQeisvdHBLU2tSVFZyMXR3RmNQNzgrV2UwV20xdGdNREF3QmxBdGxrU1FUY3ZMNitYSFJ3Yy9HSmpZei9WYXJWMWpjZXl0N2YzQXNqTHkwdTRsU0hwOWZxc2dyRUZBUjdHRFZsWldWbWxPY0EvLy94VDEzd0dRcFVxVmJwWHJWcDFvbDZ2VDgvT3pqNnFxcXFkc1hSa2FtcnFsdFRVMUhXM01GNGhoQkRpbGtuUVFBZ2hoQkFWa3BlWFYzY2ZINS9CZ0dKMjA1OXo1c3laZHJWcjE5N3A2dXI2aEl1THkxUEFPaURmdzhPalZYQnc4QXBWVlhOaVkyT1hKeVFrTE16THkwdkl6czQrbnAyZGZUNHJLK3NTRU8vbzZGakhlSTVEaHc0NW01L1R4Y1dsZHAwNmRZN2FHay9ObWpXLzkvRHdhQStRbTV0N3hkM2R2U0ZBUVg2RTVDSStob0paMlVaUFQ4OVhBY1hSMGJHcVJxTnhpb3lNN08zbDVmV0d1N3Q3MjVvMWEyN1g2L1ZaaXFMWTUrVGtuRDkvL255dm03MTJRZ2doeE8waVFRTWhoQkJDVkVRYVQwL1BIZ0RYcjEvZjRPUGpZMTRtTWYzTW1UTXZlSHQ3djVxUWtMRFEwOVB6emFDZ29GblhybDM3UEM4djc2cURnME5WZjMvL1Boa1pHZnV5czdOUE9UazUxWFIzZDM5V3E5WFcxR3ExTlM5ZHV0VFg3RmpaNWlmTnk4c3JjcGxCZW5yNmZnOFBqL1k1T1RubkwxMjYxTS9MeXlzY0lEczcremcza2h0YWNISnlxbDZ2WHIwTHh2ZkdNcEFBdWJtNUZ3SDl1WFBudXRTclYrOFBKeWVuK2dCNnZUNzkzTGx6endPM01pdENDQ0dFdUMwa2FDQ0VFRUtJQ3FkS2xTcnR0VnB0OWZ6OC9LVFUxTlJmTUNRRVZEdzhQTnFtcDZkbkFHcEdSc2FQTGk0dURYMTlmZnZiMmRtNXViaTRQSkdjbkx6YTE5ZDNsSmVYMTVzK1BqN3ZPRGc0QkJRK3RsNnZ6elMrTGt0RmhyaTR1TGx4Y1hHTGdXdHVibTdOdmJ5OHVnTmN2MzU5WjFGOUZFWEpVMVUxVjFFVVI0Q1VsSlFOT1RrNUozSnljcUx5OHZMT3U3dTdQKy9yNnp2RUdEQUEwR2cwcnJWcjE5NlRsSlMwUENrcGFVTldWdFpCSkNHaUVFS0ljaUpCQXlHRUVFSlVPTm5aMlhGcGFXay81ZVRrUkFMNU9UazVGN1JhYmMyZ29LRFBnTTlzOVVsTVRKeVhrNU56eHQzZHZYMVNVdEpLRHcrUDluWjJkaDdaMmRtbnNyS3lUdVRrNUp6SnpjMDlvNnBxVVVzSlNuSzk0TCthYXRXcXJRSTBxcXJtSlNRa0xDaXFRMVpXVnZUaHc0ZWRRMEpDZEFCWHJsejVvQ0NuZ1hQOSt2V1BHUE16QUNRbkozK1htWmw1Mk4vZi8zMEhCd2QvUHorL0QzeDlmVWVkUG4zNmljek16TDl1Y3N4Q0NDSEVMWkdnZ1JCQ0NDRXFuS3lzckFObno1NTlGbkFBdUhUcFV0OXExYXJOYzNKeXFnTm96SGJWNStibVJpVWtKQ3hMU2tyNkR1REVpUk1OQUdKalk1Y0FLUlI2U3UvbzZQaXc4ZldoUTRjY0NtMnJZMTRXc1FqNnExZXZqbm53d1FkWHhjYkdmcEtUazNPdW1IM1Z3dWMzZnNTb3FLaDNIbnJvb1MzcDZlbjdybDY5T2o0OVBYMFhRRnhjM09LcVZhc084Zkx5NnB1VWxQUzFCQXlFRUVJSUlZUVFRb2k3eDBHcjFUNmsxV29mS3NXMktyVnExZnFwVnExYVB4WGUwZHZiZXdDV0FZd2l1Ymk0TkhKeGNXa0VhTTNibloyZEE0dnBabDk0Znl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StQLzI0SUFFQUFBQVFORC8xLzBJRlFBQUFBQUFBQUFBQUFBQUFBQUFBQUFBQUFBQUFBQUFBQUFBQUFBQUFBQUFBQUFBQUFBQUFBQUFBQUFBQUFBQUFBQUFBQUFBQUFBQUFBQUFBQUFBQUFBQUFBQUFBQUFBQUFBQWdJa0FKN2k3b2V6UEJVVUFBQUFBU1VWT1JLNUNZSUk9IiwKCSJUaGVtZSIgOiAiIiwKCSJUeXBlIiA6ICJmbG93IiwKCSJWZXJzaW9uIiA6ICIiCn0K"/>
    </extobj>
  </extobjs>
</s:customData>
</file>

<file path=customXml/itemProps7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5117</Words>
  <Application>WPS 演示</Application>
  <PresentationFormat>宽屏</PresentationFormat>
  <Paragraphs>503</Paragraphs>
  <Slides>31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Arial Black</vt:lpstr>
      <vt:lpstr>Arial</vt:lpstr>
      <vt:lpstr>黑体</vt:lpstr>
      <vt:lpstr>Calibri</vt:lpstr>
      <vt:lpstr>Impact</vt:lpstr>
      <vt:lpstr>Impact MT Std</vt:lpstr>
      <vt:lpstr>Arial Unicode MS</vt:lpstr>
      <vt:lpstr>Century Gothic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愚木</cp:lastModifiedBy>
  <cp:revision>130</cp:revision>
  <dcterms:created xsi:type="dcterms:W3CDTF">2020-01-02T02:16:00Z</dcterms:created>
  <dcterms:modified xsi:type="dcterms:W3CDTF">2022-04-18T09:39:28Z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CDC3B9D341D84060904403EC42F2858B</vt:lpwstr>
  </property>
  <property fmtid="{D5CDD505-2E9C-101B-9397-08002B2CF9AE}" pid="3" name="KSOProductBuildVer">
    <vt:lpwstr>2052-11.1.0.10314</vt:lpwstr>
  </property>
</Properties>
</file>