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3"/>
  </p:sldMasterIdLst>
  <p:notesMasterIdLst>
    <p:notesMasterId r:id="rId13"/>
  </p:notesMasterIdLst>
  <p:handoutMasterIdLst>
    <p:handoutMasterId r:id="rId19"/>
  </p:handoutMasterIdLst>
  <p:sldIdLst>
    <p:sldId id="431" r:id="rId4"/>
    <p:sldId id="432" r:id="rId5"/>
    <p:sldId id="442" r:id="rId6"/>
    <p:sldId id="433" r:id="rId7"/>
    <p:sldId id="446" r:id="rId8"/>
    <p:sldId id="436" r:id="rId9"/>
    <p:sldId id="444" r:id="rId10"/>
    <p:sldId id="437" r:id="rId11"/>
    <p:sldId id="438" r:id="rId12"/>
    <p:sldId id="445" r:id="rId14"/>
    <p:sldId id="448" r:id="rId15"/>
    <p:sldId id="451" r:id="rId16"/>
    <p:sldId id="452" r:id="rId17"/>
    <p:sldId id="440" r:id="rId18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9258" autoAdjust="0"/>
  </p:normalViewPr>
  <p:slideViewPr>
    <p:cSldViewPr>
      <p:cViewPr varScale="1">
        <p:scale>
          <a:sx n="119" d="100"/>
          <a:sy n="119" d="100"/>
        </p:scale>
        <p:origin x="108" y="96"/>
      </p:cViewPr>
      <p:guideLst>
        <p:guide orient="horz" pos="1593"/>
        <p:guide pos="29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32"/>
        <p:guide pos="22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5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67B8-AAEE-45AD-A132-6A4DF4ED64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CAE2-E162-4813-98DE-49FA1D196F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CC7E-FA7E-44C1-A34F-0B0A1C8A1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753-D6AA-43BB-A75B-B2ED8C3173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3" Type="http://schemas.openxmlformats.org/officeDocument/2006/relationships/tags" Target="../tags/tag19.xml"/><Relationship Id="rId32" Type="http://schemas.openxmlformats.org/officeDocument/2006/relationships/tags" Target="../tags/tag18.xml"/><Relationship Id="rId31" Type="http://schemas.openxmlformats.org/officeDocument/2006/relationships/tags" Target="../tags/tag17.xml"/><Relationship Id="rId30" Type="http://schemas.openxmlformats.org/officeDocument/2006/relationships/tags" Target="../tags/tag16.xml"/><Relationship Id="rId3" Type="http://schemas.openxmlformats.org/officeDocument/2006/relationships/tags" Target="../tags/tag2.xml"/><Relationship Id="rId29" Type="http://schemas.openxmlformats.org/officeDocument/2006/relationships/tags" Target="../tags/tag15.xml"/><Relationship Id="rId28" Type="http://schemas.openxmlformats.org/officeDocument/2006/relationships/tags" Target="../tags/tag14.xml"/><Relationship Id="rId27" Type="http://schemas.openxmlformats.org/officeDocument/2006/relationships/tags" Target="../tags/tag13.xml"/><Relationship Id="rId26" Type="http://schemas.openxmlformats.org/officeDocument/2006/relationships/image" Target="../media/image15.png"/><Relationship Id="rId25" Type="http://schemas.openxmlformats.org/officeDocument/2006/relationships/tags" Target="../tags/tag12.xml"/><Relationship Id="rId24" Type="http://schemas.openxmlformats.org/officeDocument/2006/relationships/image" Target="../media/image14.png"/><Relationship Id="rId23" Type="http://schemas.openxmlformats.org/officeDocument/2006/relationships/tags" Target="../tags/tag11.xml"/><Relationship Id="rId22" Type="http://schemas.openxmlformats.org/officeDocument/2006/relationships/image" Target="../media/image13.png"/><Relationship Id="rId21" Type="http://schemas.openxmlformats.org/officeDocument/2006/relationships/tags" Target="../tags/tag10.xml"/><Relationship Id="rId20" Type="http://schemas.openxmlformats.org/officeDocument/2006/relationships/image" Target="../media/image12.png"/><Relationship Id="rId2" Type="http://schemas.openxmlformats.org/officeDocument/2006/relationships/tags" Target="../tags/tag1.xml"/><Relationship Id="rId19" Type="http://schemas.openxmlformats.org/officeDocument/2006/relationships/tags" Target="../tags/tag9.xml"/><Relationship Id="rId18" Type="http://schemas.openxmlformats.org/officeDocument/2006/relationships/image" Target="../media/image11.png"/><Relationship Id="rId17" Type="http://schemas.openxmlformats.org/officeDocument/2006/relationships/tags" Target="../tags/tag8.xml"/><Relationship Id="rId16" Type="http://schemas.microsoft.com/office/2007/relationships/hdphoto" Target="../media/image10.wdp"/><Relationship Id="rId15" Type="http://schemas.openxmlformats.org/officeDocument/2006/relationships/image" Target="../media/image9.png"/><Relationship Id="rId14" Type="http://schemas.openxmlformats.org/officeDocument/2006/relationships/tags" Target="../tags/tag7.xml"/><Relationship Id="rId13" Type="http://schemas.openxmlformats.org/officeDocument/2006/relationships/image" Target="../media/image8.png"/><Relationship Id="rId12" Type="http://schemas.openxmlformats.org/officeDocument/2006/relationships/tags" Target="../tags/tag6.xml"/><Relationship Id="rId11" Type="http://schemas.microsoft.com/office/2007/relationships/hdphoto" Target="../media/image7.wdp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tags" Target="../tags/tag22.xml"/><Relationship Id="rId4" Type="http://schemas.openxmlformats.org/officeDocument/2006/relationships/image" Target="../media/image16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31.xml"/><Relationship Id="rId7" Type="http://schemas.microsoft.com/office/2007/relationships/hdphoto" Target="../media/image19.wdp"/><Relationship Id="rId6" Type="http://schemas.openxmlformats.org/officeDocument/2006/relationships/image" Target="../media/image18.png"/><Relationship Id="rId5" Type="http://schemas.openxmlformats.org/officeDocument/2006/relationships/tags" Target="../tags/tag30.xml"/><Relationship Id="rId4" Type="http://schemas.openxmlformats.org/officeDocument/2006/relationships/image" Target="../media/image17.jpe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microsoft.com/office/2007/relationships/hdphoto" Target="../media/image10.wdp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tags" Target="../tags/tag38.xml"/><Relationship Id="rId4" Type="http://schemas.openxmlformats.org/officeDocument/2006/relationships/image" Target="../media/image16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tags" Target="../tags/tag47.xml"/><Relationship Id="rId4" Type="http://schemas.openxmlformats.org/officeDocument/2006/relationships/image" Target="../media/image16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image" Target="../media/image20.jpeg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12.png"/><Relationship Id="rId5" Type="http://schemas.openxmlformats.org/officeDocument/2006/relationships/tags" Target="../tags/tag66.xml"/><Relationship Id="rId4" Type="http://schemas.openxmlformats.org/officeDocument/2006/relationships/image" Target="../media/image16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openxmlformats.org/officeDocument/2006/relationships/tags" Target="../tags/tag76.xml"/><Relationship Id="rId5" Type="http://schemas.openxmlformats.org/officeDocument/2006/relationships/image" Target="../media/image21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openxmlformats.org/officeDocument/2006/relationships/tags" Target="../tags/tag85.xml"/><Relationship Id="rId5" Type="http://schemas.openxmlformats.org/officeDocument/2006/relationships/image" Target="../media/image21.pn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92.xml"/><Relationship Id="rId4" Type="http://schemas.openxmlformats.org/officeDocument/2006/relationships/image" Target="../media/image3.png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tags" Target="../tags/tag91.xml"/><Relationship Id="rId29" Type="http://schemas.openxmlformats.org/officeDocument/2006/relationships/tags" Target="../tags/tag104.xml"/><Relationship Id="rId28" Type="http://schemas.openxmlformats.org/officeDocument/2006/relationships/tags" Target="../tags/tag103.xml"/><Relationship Id="rId27" Type="http://schemas.openxmlformats.org/officeDocument/2006/relationships/tags" Target="../tags/tag102.xml"/><Relationship Id="rId26" Type="http://schemas.openxmlformats.org/officeDocument/2006/relationships/image" Target="../media/image15.png"/><Relationship Id="rId25" Type="http://schemas.openxmlformats.org/officeDocument/2006/relationships/tags" Target="../tags/tag101.xml"/><Relationship Id="rId24" Type="http://schemas.openxmlformats.org/officeDocument/2006/relationships/image" Target="../media/image14.png"/><Relationship Id="rId23" Type="http://schemas.openxmlformats.org/officeDocument/2006/relationships/tags" Target="../tags/tag100.xml"/><Relationship Id="rId22" Type="http://schemas.openxmlformats.org/officeDocument/2006/relationships/image" Target="../media/image13.png"/><Relationship Id="rId21" Type="http://schemas.openxmlformats.org/officeDocument/2006/relationships/tags" Target="../tags/tag99.xml"/><Relationship Id="rId20" Type="http://schemas.openxmlformats.org/officeDocument/2006/relationships/image" Target="../media/image12.png"/><Relationship Id="rId2" Type="http://schemas.openxmlformats.org/officeDocument/2006/relationships/tags" Target="../tags/tag90.xml"/><Relationship Id="rId19" Type="http://schemas.openxmlformats.org/officeDocument/2006/relationships/tags" Target="../tags/tag98.xml"/><Relationship Id="rId18" Type="http://schemas.openxmlformats.org/officeDocument/2006/relationships/image" Target="../media/image11.png"/><Relationship Id="rId17" Type="http://schemas.openxmlformats.org/officeDocument/2006/relationships/tags" Target="../tags/tag97.xml"/><Relationship Id="rId16" Type="http://schemas.microsoft.com/office/2007/relationships/hdphoto" Target="../media/image10.wdp"/><Relationship Id="rId15" Type="http://schemas.openxmlformats.org/officeDocument/2006/relationships/image" Target="../media/image9.png"/><Relationship Id="rId14" Type="http://schemas.openxmlformats.org/officeDocument/2006/relationships/tags" Target="../tags/tag96.xml"/><Relationship Id="rId13" Type="http://schemas.openxmlformats.org/officeDocument/2006/relationships/image" Target="../media/image8.png"/><Relationship Id="rId12" Type="http://schemas.openxmlformats.org/officeDocument/2006/relationships/tags" Target="../tags/tag95.xml"/><Relationship Id="rId11" Type="http://schemas.microsoft.com/office/2007/relationships/hdphoto" Target="../media/image7.wdp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image" Target="../media/image12.png"/><Relationship Id="rId4" Type="http://schemas.openxmlformats.org/officeDocument/2006/relationships/tags" Target="../tags/tag108.xml"/><Relationship Id="rId3" Type="http://schemas.openxmlformats.org/officeDocument/2006/relationships/image" Target="../media/image16.pn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openxmlformats.org/officeDocument/2006/relationships/tags" Target="../tags/tag115.xml"/><Relationship Id="rId4" Type="http://schemas.openxmlformats.org/officeDocument/2006/relationships/image" Target="../media/image21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22.jpeg"/><Relationship Id="rId2" Type="http://schemas.openxmlformats.org/officeDocument/2006/relationships/tags" Target="../tags/tag121.xml"/><Relationship Id="rId12" Type="http://schemas.openxmlformats.org/officeDocument/2006/relationships/image" Target="../media/image16.png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image" Target="../media/image16.png"/><Relationship Id="rId5" Type="http://schemas.openxmlformats.org/officeDocument/2006/relationships/tags" Target="../tags/tag132.xml"/><Relationship Id="rId4" Type="http://schemas.openxmlformats.org/officeDocument/2006/relationships/image" Target="../media/image23.jpe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12.png"/><Relationship Id="rId5" Type="http://schemas.openxmlformats.org/officeDocument/2006/relationships/tags" Target="../tags/tag141.xml"/><Relationship Id="rId4" Type="http://schemas.openxmlformats.org/officeDocument/2006/relationships/image" Target="../media/image16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152.xml"/><Relationship Id="rId7" Type="http://schemas.openxmlformats.org/officeDocument/2006/relationships/image" Target="../media/image24.png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image" Target="../media/image16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image" Target="../media/image26.png"/><Relationship Id="rId6" Type="http://schemas.openxmlformats.org/officeDocument/2006/relationships/tags" Target="../tags/tag163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6" y="205980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1" y="205980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165735" y="208121"/>
            <a:ext cx="8973979" cy="4946333"/>
            <a:chOff x="348" y="437"/>
            <a:chExt cx="18843" cy="10386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" y="1935"/>
              <a:ext cx="13158" cy="78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672" y="3359"/>
              <a:ext cx="3869" cy="1594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348" y="3561"/>
              <a:ext cx="10061" cy="7263"/>
              <a:chOff x="-66801" y="1236943"/>
              <a:chExt cx="6825947" cy="4428143"/>
            </a:xfrm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  <a14:imgEffect>
                          <a14:colorTemperature colorTemp="88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66801" y="1236943"/>
                <a:ext cx="6825947" cy="4428143"/>
              </a:xfrm>
              <a:prstGeom prst="rect">
                <a:avLst/>
              </a:prstGeom>
            </p:spPr>
          </p:pic>
          <p:pic>
            <p:nvPicPr>
              <p:cNvPr id="12" name="Picture 2" descr="卡通蘑菇图片画册免费下载-千图网www....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 rotWithShape="1">
              <a:blip r:embed="rId13"/>
              <a:srcRect/>
              <a:stretch>
                <a:fillRect/>
              </a:stretch>
            </p:blipFill>
            <p:spPr bwMode="auto">
              <a:xfrm>
                <a:off x="2525013" y="4525416"/>
                <a:ext cx="946590" cy="815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" y="437"/>
              <a:ext cx="1903" cy="253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 rotWithShape="1">
            <a:blip r:embed="rId18"/>
            <a:srcRect/>
            <a:stretch>
              <a:fillRect/>
            </a:stretch>
          </p:blipFill>
          <p:spPr>
            <a:xfrm>
              <a:off x="2229" y="1329"/>
              <a:ext cx="3211" cy="375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779" y="659"/>
              <a:ext cx="3158" cy="2438"/>
            </a:xfrm>
            <a:prstGeom prst="rect">
              <a:avLst/>
            </a:prstGeom>
          </p:spPr>
        </p:pic>
        <p:pic>
          <p:nvPicPr>
            <p:cNvPr id="19" name="Picture 2" descr="卡通蘑菇图片画册免费下载-千图网www...."/>
            <p:cNvPicPr>
              <a:picLocks noChangeAspect="1" noChangeArrowheads="1"/>
            </p:cNvPicPr>
            <p:nvPr userDrawn="1">
              <p:custDataLst>
                <p:tags r:id="rId21"/>
              </p:custDataLst>
            </p:nvPr>
          </p:nvPicPr>
          <p:blipFill rotWithShape="1">
            <a:blip r:embed="rId22"/>
            <a:srcRect r="-11756"/>
            <a:stretch>
              <a:fillRect/>
            </a:stretch>
          </p:blipFill>
          <p:spPr bwMode="auto">
            <a:xfrm>
              <a:off x="15324" y="1027"/>
              <a:ext cx="1847" cy="1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卡通蘑菇图片画册免费下载-千图网www...."/>
            <p:cNvPicPr>
              <a:picLocks noChangeAspect="1" noChangeArrowheads="1"/>
            </p:cNvPicPr>
            <p:nvPr userDrawn="1">
              <p:custDataLst>
                <p:tags r:id="rId23"/>
              </p:custDataLst>
            </p:nvPr>
          </p:nvPicPr>
          <p:blipFill rotWithShape="1">
            <a:blip r:embed="rId24"/>
            <a:srcRect/>
            <a:stretch>
              <a:fillRect/>
            </a:stretch>
          </p:blipFill>
          <p:spPr bwMode="auto">
            <a:xfrm>
              <a:off x="14214" y="1118"/>
              <a:ext cx="1491" cy="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卡通蘑菇图片画册免费下载-千图网www...."/>
            <p:cNvPicPr>
              <a:picLocks noChangeAspect="1" noChangeArrowheads="1"/>
            </p:cNvPicPr>
            <p:nvPr userDrawn="1">
              <p:custDataLst>
                <p:tags r:id="rId25"/>
              </p:custDataLst>
            </p:nvPr>
          </p:nvPicPr>
          <p:blipFill rotWithShape="1">
            <a:blip r:embed="rId26"/>
            <a:srcRect/>
            <a:stretch>
              <a:fillRect/>
            </a:stretch>
          </p:blipFill>
          <p:spPr bwMode="auto">
            <a:xfrm>
              <a:off x="13229" y="1429"/>
              <a:ext cx="1369" cy="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0"/>
            </p:custDataLst>
          </p:nvPr>
        </p:nvSpPr>
        <p:spPr>
          <a:xfrm>
            <a:off x="4463717" y="2125861"/>
            <a:ext cx="3988466" cy="1107996"/>
          </a:xfrm>
        </p:spPr>
        <p:txBody>
          <a:bodyPr lIns="90000" tIns="46800" rIns="90000" bIns="46800" anchor="t" anchorCtr="0">
            <a:noAutofit/>
          </a:bodyPr>
          <a:lstStyle>
            <a:lvl1pPr algn="r" eaLnBrk="1" fontAlgn="auto" latinLnBrk="0" hangingPunct="1">
              <a:lnSpc>
                <a:spcPct val="130000"/>
              </a:lnSpc>
              <a:defRPr sz="4950" spc="600" baseline="0">
                <a:solidFill>
                  <a:schemeClr val="accent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1"/>
            </p:custDataLst>
          </p:nvPr>
        </p:nvSpPr>
        <p:spPr>
          <a:xfrm>
            <a:off x="5034693" y="3289705"/>
            <a:ext cx="3414972" cy="342854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30000"/>
              </a:lnSpc>
              <a:buNone/>
              <a:defRPr sz="101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32"/>
            </p:custDataLst>
          </p:nvPr>
        </p:nvSpPr>
        <p:spPr>
          <a:xfrm>
            <a:off x="5250418" y="3669805"/>
            <a:ext cx="1701404" cy="333375"/>
          </a:xfrm>
        </p:spPr>
        <p:txBody>
          <a:bodyPr/>
          <a:lstStyle>
            <a:lvl1pPr marL="0" indent="0" eaLnBrk="1" fontAlgn="auto" latinLnBrk="0" hangingPunct="1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4" hasCustomPrompt="1"/>
            <p:custDataLst>
              <p:tags r:id="rId33"/>
            </p:custDataLst>
          </p:nvPr>
        </p:nvSpPr>
        <p:spPr>
          <a:xfrm>
            <a:off x="7354491" y="3669506"/>
            <a:ext cx="1098900" cy="342900"/>
          </a:xfrm>
        </p:spPr>
        <p:txBody>
          <a:bodyPr/>
          <a:lstStyle>
            <a:lvl1pPr marL="0" indent="0" eaLnBrk="1" fontAlgn="auto" latinLnBrk="0" hangingPunct="1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68075" y="118800"/>
            <a:ext cx="9225608" cy="5272922"/>
            <a:chOff x="224100" y="158400"/>
            <a:chExt cx="12300811" cy="7030562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24100" y="158400"/>
              <a:ext cx="761400" cy="10152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519327" y="5640578"/>
              <a:ext cx="2005584" cy="15483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198596" y="114776"/>
            <a:ext cx="8965883" cy="5028248"/>
            <a:chOff x="417" y="241"/>
            <a:chExt cx="18826" cy="10558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07" y="4059"/>
              <a:ext cx="11436" cy="67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" y="241"/>
              <a:ext cx="12691" cy="941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0" y="3572"/>
              <a:ext cx="1903" cy="2538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1959769" y="2420541"/>
            <a:ext cx="3340894" cy="438150"/>
          </a:xfrm>
        </p:spPr>
        <p:txBody>
          <a:bodyPr>
            <a:noAutofit/>
          </a:bodyPr>
          <a:lstStyle>
            <a:lvl1pPr marL="0" indent="0" eaLnBrk="1" fontAlgn="auto" latinLnBrk="0" hangingPunct="1">
              <a:buNone/>
              <a:defRPr sz="1690" baseline="0">
                <a:ea typeface="汉仪乐喵体W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68075" y="118800"/>
            <a:ext cx="9225608" cy="5272922"/>
            <a:chOff x="224100" y="158400"/>
            <a:chExt cx="12300811" cy="7030562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24100" y="158400"/>
              <a:ext cx="761400" cy="10152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519327" y="5640578"/>
              <a:ext cx="2005584" cy="15483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000" tIns="46800" rIns="90000" bIns="46800">
            <a:normAutofit/>
          </a:bodyPr>
          <a:lstStyle>
            <a:lvl1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6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6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68075" y="118800"/>
            <a:ext cx="9225608" cy="5272922"/>
            <a:chOff x="224100" y="158400"/>
            <a:chExt cx="12300811" cy="7030562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24100" y="158400"/>
              <a:ext cx="761400" cy="10152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519327" y="5640578"/>
              <a:ext cx="2005584" cy="15483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69199"/>
            <a:ext cx="1019767" cy="47743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68075" y="118800"/>
            <a:ext cx="9225608" cy="5272922"/>
            <a:chOff x="224100" y="158400"/>
            <a:chExt cx="12300811" cy="7030562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24100" y="158400"/>
              <a:ext cx="761400" cy="10152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519327" y="5640578"/>
              <a:ext cx="2005584" cy="15483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061844" cy="5055847"/>
            <a:chOff x="0" y="0"/>
            <a:chExt cx="12082459" cy="6741129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396654" y="4893668"/>
              <a:ext cx="1685805" cy="184746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582" cy="1320776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061844" cy="5055847"/>
            <a:chOff x="0" y="0"/>
            <a:chExt cx="12082459" cy="6741129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396654" y="4893668"/>
              <a:ext cx="1685805" cy="184746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582" cy="1320776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65735" y="208121"/>
            <a:ext cx="8973979" cy="4934903"/>
            <a:chOff x="348" y="437"/>
            <a:chExt cx="18843" cy="10362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" y="1935"/>
              <a:ext cx="13158" cy="78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836" y="3587"/>
              <a:ext cx="3869" cy="1594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348" y="3537"/>
              <a:ext cx="10061" cy="7263"/>
              <a:chOff x="-66801" y="1236943"/>
              <a:chExt cx="6825947" cy="4428143"/>
            </a:xfrm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  <a14:imgEffect>
                          <a14:colorTemperature colorTemp="88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66801" y="1236943"/>
                <a:ext cx="6825947" cy="4428143"/>
              </a:xfrm>
              <a:prstGeom prst="rect">
                <a:avLst/>
              </a:prstGeom>
            </p:spPr>
          </p:pic>
          <p:pic>
            <p:nvPicPr>
              <p:cNvPr id="12" name="Picture 2" descr="卡通蘑菇图片画册免费下载-千图网www....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 rotWithShape="1">
              <a:blip r:embed="rId13"/>
              <a:srcRect/>
              <a:stretch>
                <a:fillRect/>
              </a:stretch>
            </p:blipFill>
            <p:spPr bwMode="auto">
              <a:xfrm>
                <a:off x="2525013" y="4525416"/>
                <a:ext cx="946590" cy="815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" y="437"/>
              <a:ext cx="1903" cy="253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 rotWithShape="1">
            <a:blip r:embed="rId18"/>
            <a:srcRect/>
            <a:stretch>
              <a:fillRect/>
            </a:stretch>
          </p:blipFill>
          <p:spPr>
            <a:xfrm>
              <a:off x="2229" y="1329"/>
              <a:ext cx="3211" cy="375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779" y="659"/>
              <a:ext cx="3158" cy="2438"/>
            </a:xfrm>
            <a:prstGeom prst="rect">
              <a:avLst/>
            </a:prstGeom>
          </p:spPr>
        </p:pic>
        <p:pic>
          <p:nvPicPr>
            <p:cNvPr id="16" name="Picture 2" descr="卡通蘑菇图片画册免费下载-千图网www...."/>
            <p:cNvPicPr>
              <a:picLocks noChangeAspect="1" noChangeArrowheads="1"/>
            </p:cNvPicPr>
            <p:nvPr userDrawn="1">
              <p:custDataLst>
                <p:tags r:id="rId21"/>
              </p:custDataLst>
            </p:nvPr>
          </p:nvPicPr>
          <p:blipFill rotWithShape="1">
            <a:blip r:embed="rId22"/>
            <a:srcRect r="-11756"/>
            <a:stretch>
              <a:fillRect/>
            </a:stretch>
          </p:blipFill>
          <p:spPr bwMode="auto">
            <a:xfrm>
              <a:off x="15324" y="1027"/>
              <a:ext cx="1847" cy="1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卡通蘑菇图片画册免费下载-千图网www...."/>
            <p:cNvPicPr>
              <a:picLocks noChangeAspect="1" noChangeArrowheads="1"/>
            </p:cNvPicPr>
            <p:nvPr userDrawn="1">
              <p:custDataLst>
                <p:tags r:id="rId23"/>
              </p:custDataLst>
            </p:nvPr>
          </p:nvPicPr>
          <p:blipFill rotWithShape="1">
            <a:blip r:embed="rId24"/>
            <a:srcRect/>
            <a:stretch>
              <a:fillRect/>
            </a:stretch>
          </p:blipFill>
          <p:spPr bwMode="auto">
            <a:xfrm>
              <a:off x="14214" y="1118"/>
              <a:ext cx="1491" cy="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卡通蘑菇图片画册免费下载-千图网www...."/>
            <p:cNvPicPr>
              <a:picLocks noChangeAspect="1" noChangeArrowheads="1"/>
            </p:cNvPicPr>
            <p:nvPr userDrawn="1">
              <p:custDataLst>
                <p:tags r:id="rId25"/>
              </p:custDataLst>
            </p:nvPr>
          </p:nvPicPr>
          <p:blipFill rotWithShape="1">
            <a:blip r:embed="rId26"/>
            <a:srcRect/>
            <a:stretch>
              <a:fillRect/>
            </a:stretch>
          </p:blipFill>
          <p:spPr bwMode="auto">
            <a:xfrm>
              <a:off x="13229" y="1429"/>
              <a:ext cx="1369" cy="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4757738" y="2526214"/>
            <a:ext cx="3600710" cy="992579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600" normalizeH="0" baseline="0" noProof="1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31"/>
            </p:custDataLst>
          </p:nvPr>
        </p:nvSpPr>
        <p:spPr>
          <a:xfrm>
            <a:off x="4757738" y="3518535"/>
            <a:ext cx="3600450" cy="361950"/>
          </a:xfrm>
        </p:spPr>
        <p:txBody>
          <a:bodyPr/>
          <a:lstStyle>
            <a:lvl1pPr marL="0" indent="0" algn="ctr">
              <a:buNone/>
              <a:defRPr sz="1015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551" y="228124"/>
            <a:ext cx="8704898" cy="4687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7797641" y="3670459"/>
            <a:ext cx="1264444" cy="13854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" cy="990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1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8394004" y="1885143"/>
            <a:ext cx="749996" cy="3264548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025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8075" y="118800"/>
            <a:ext cx="571050" cy="76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0530" y="4498658"/>
            <a:ext cx="1093470" cy="6448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025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858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70520" y="4288155"/>
            <a:ext cx="1503998" cy="11610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1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12436" y="89205"/>
            <a:ext cx="571050" cy="761400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>
            <p:custDataLst>
              <p:tags r:id="rId5"/>
            </p:custDataLst>
          </p:nvPr>
        </p:nvGrpSpPr>
        <p:grpSpPr>
          <a:xfrm>
            <a:off x="76685" y="4293108"/>
            <a:ext cx="1112383" cy="803087"/>
            <a:chOff x="-66801" y="1236943"/>
            <a:chExt cx="6825947" cy="4428143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-66801" y="1236943"/>
              <a:ext cx="6825947" cy="4428143"/>
            </a:xfrm>
            <a:prstGeom prst="rect">
              <a:avLst/>
            </a:prstGeom>
          </p:spPr>
        </p:pic>
        <p:pic>
          <p:nvPicPr>
            <p:cNvPr id="15" name="Picture 2" descr="卡通蘑菇图片画册免费下载-千图网www....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 bwMode="auto">
            <a:xfrm>
              <a:off x="2525013" y="4525416"/>
              <a:ext cx="946590" cy="815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3" y="112395"/>
            <a:ext cx="1055370" cy="14068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7654290" y="3556635"/>
            <a:ext cx="1489710" cy="15868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3375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1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1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6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6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4" y="204789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7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4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../media/image2.png"/><Relationship Id="rId26" Type="http://schemas.openxmlformats.org/officeDocument/2006/relationships/image" Target="../media/image1.png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4" Type="http://schemas.openxmlformats.org/officeDocument/2006/relationships/tags" Target="../tags/tag174.xml"/><Relationship Id="rId23" Type="http://schemas.openxmlformats.org/officeDocument/2006/relationships/tags" Target="../tags/tag173.xml"/><Relationship Id="rId22" Type="http://schemas.openxmlformats.org/officeDocument/2006/relationships/tags" Target="../tags/tag172.xml"/><Relationship Id="rId21" Type="http://schemas.openxmlformats.org/officeDocument/2006/relationships/tags" Target="../tags/tag171.xml"/><Relationship Id="rId20" Type="http://schemas.openxmlformats.org/officeDocument/2006/relationships/tags" Target="../tags/tag170.xml"/><Relationship Id="rId2" Type="http://schemas.openxmlformats.org/officeDocument/2006/relationships/slideLayout" Target="../slideLayouts/slideLayout27.xml"/><Relationship Id="rId19" Type="http://schemas.openxmlformats.org/officeDocument/2006/relationships/tags" Target="../tags/tag169.xml"/><Relationship Id="rId18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/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6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6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67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128905" indent="-128270" algn="l" defTabSz="51435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386080" indent="-128270" algn="l" defTabSz="51435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643255" indent="-128270" algn="l" defTabSz="51435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900430" indent="-128270" algn="l" defTabSz="51435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1157605" indent="-128270" algn="l" defTabSz="51435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212.xml"/><Relationship Id="rId6" Type="http://schemas.openxmlformats.org/officeDocument/2006/relationships/image" Target="../media/image38.jpeg"/><Relationship Id="rId5" Type="http://schemas.openxmlformats.org/officeDocument/2006/relationships/tags" Target="../tags/tag211.xml"/><Relationship Id="rId4" Type="http://schemas.openxmlformats.org/officeDocument/2006/relationships/image" Target="../media/image12.png"/><Relationship Id="rId3" Type="http://schemas.openxmlformats.org/officeDocument/2006/relationships/tags" Target="../tags/tag210.xml"/><Relationship Id="rId2" Type="http://schemas.openxmlformats.org/officeDocument/2006/relationships/image" Target="../media/image16.png"/><Relationship Id="rId1" Type="http://schemas.openxmlformats.org/officeDocument/2006/relationships/tags" Target="../tags/tag20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image" Target="../media/image40.png"/><Relationship Id="rId6" Type="http://schemas.openxmlformats.org/officeDocument/2006/relationships/tags" Target="../tags/tag215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Relationship Id="rId3" Type="http://schemas.openxmlformats.org/officeDocument/2006/relationships/tags" Target="../tags/tag214.xml"/><Relationship Id="rId2" Type="http://schemas.openxmlformats.org/officeDocument/2006/relationships/image" Target="../media/image16.png"/><Relationship Id="rId18" Type="http://schemas.openxmlformats.org/officeDocument/2006/relationships/slideLayout" Target="../slideLayouts/slideLayout32.xml"/><Relationship Id="rId17" Type="http://schemas.openxmlformats.org/officeDocument/2006/relationships/tags" Target="../tags/tag225.xml"/><Relationship Id="rId16" Type="http://schemas.openxmlformats.org/officeDocument/2006/relationships/tags" Target="../tags/tag224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tags" Target="../tags/tag2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tags" Target="../tags/tag227.xml"/><Relationship Id="rId3" Type="http://schemas.openxmlformats.org/officeDocument/2006/relationships/image" Target="../media/image16.png"/><Relationship Id="rId2" Type="http://schemas.openxmlformats.org/officeDocument/2006/relationships/tags" Target="../tags/tag226.xml"/><Relationship Id="rId10" Type="http://schemas.openxmlformats.org/officeDocument/2006/relationships/slideLayout" Target="../slideLayouts/slideLayout32.xml"/><Relationship Id="rId1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234.xml"/><Relationship Id="rId6" Type="http://schemas.openxmlformats.org/officeDocument/2006/relationships/image" Target="../media/image42.png"/><Relationship Id="rId5" Type="http://schemas.openxmlformats.org/officeDocument/2006/relationships/tags" Target="../tags/tag233.xml"/><Relationship Id="rId4" Type="http://schemas.openxmlformats.org/officeDocument/2006/relationships/image" Target="../media/image12.png"/><Relationship Id="rId3" Type="http://schemas.openxmlformats.org/officeDocument/2006/relationships/tags" Target="../tags/tag232.xml"/><Relationship Id="rId2" Type="http://schemas.openxmlformats.org/officeDocument/2006/relationships/image" Target="../media/image16.png"/><Relationship Id="rId1" Type="http://schemas.openxmlformats.org/officeDocument/2006/relationships/tags" Target="../tags/tag2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Relationship Id="rId3" Type="http://schemas.openxmlformats.org/officeDocument/2006/relationships/tags" Target="../tags/tag236.xml"/><Relationship Id="rId26" Type="http://schemas.openxmlformats.org/officeDocument/2006/relationships/slideLayout" Target="../slideLayouts/slideLayout32.xml"/><Relationship Id="rId25" Type="http://schemas.openxmlformats.org/officeDocument/2006/relationships/tags" Target="../tags/tag250.xml"/><Relationship Id="rId24" Type="http://schemas.openxmlformats.org/officeDocument/2006/relationships/tags" Target="../tags/tag249.xml"/><Relationship Id="rId23" Type="http://schemas.openxmlformats.org/officeDocument/2006/relationships/tags" Target="../tags/tag248.xml"/><Relationship Id="rId22" Type="http://schemas.openxmlformats.org/officeDocument/2006/relationships/tags" Target="../tags/tag247.xml"/><Relationship Id="rId21" Type="http://schemas.openxmlformats.org/officeDocument/2006/relationships/tags" Target="../tags/tag246.xml"/><Relationship Id="rId20" Type="http://schemas.openxmlformats.org/officeDocument/2006/relationships/tags" Target="../tags/tag245.xml"/><Relationship Id="rId2" Type="http://schemas.openxmlformats.org/officeDocument/2006/relationships/image" Target="../media/image16.png"/><Relationship Id="rId19" Type="http://schemas.openxmlformats.org/officeDocument/2006/relationships/tags" Target="../tags/tag244.xml"/><Relationship Id="rId18" Type="http://schemas.openxmlformats.org/officeDocument/2006/relationships/tags" Target="../tags/tag243.xml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tags" Target="../tags/tag237.xml"/><Relationship Id="rId1" Type="http://schemas.openxmlformats.org/officeDocument/2006/relationships/tags" Target="../tags/tag2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Relationship Id="rId3" Type="http://schemas.openxmlformats.org/officeDocument/2006/relationships/tags" Target="../tags/tag179.xml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32.xml"/><Relationship Id="rId10" Type="http://schemas.openxmlformats.org/officeDocument/2006/relationships/tags" Target="../tags/tag180.xml"/><Relationship Id="rId1" Type="http://schemas.openxmlformats.org/officeDocument/2006/relationships/tags" Target="../tags/tag17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tags" Target="../tags/tag183.xml"/><Relationship Id="rId4" Type="http://schemas.openxmlformats.org/officeDocument/2006/relationships/image" Target="../media/image12.png"/><Relationship Id="rId3" Type="http://schemas.openxmlformats.org/officeDocument/2006/relationships/tags" Target="../tags/tag182.xml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32.xml"/><Relationship Id="rId1" Type="http://schemas.openxmlformats.org/officeDocument/2006/relationships/tags" Target="../tags/tag18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image" Target="../media/image35.jpe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Relationship Id="rId3" Type="http://schemas.openxmlformats.org/officeDocument/2006/relationships/tags" Target="../tags/tag186.xml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32.xml"/><Relationship Id="rId1" Type="http://schemas.openxmlformats.org/officeDocument/2006/relationships/tags" Target="../tags/tag18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tags" Target="../tags/tag191.xml"/><Relationship Id="rId7" Type="http://schemas.openxmlformats.org/officeDocument/2006/relationships/image" Target="../media/image35.jpe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Relationship Id="rId3" Type="http://schemas.openxmlformats.org/officeDocument/2006/relationships/tags" Target="../tags/tag190.xml"/><Relationship Id="rId2" Type="http://schemas.openxmlformats.org/officeDocument/2006/relationships/image" Target="../media/image16.png"/><Relationship Id="rId1" Type="http://schemas.openxmlformats.org/officeDocument/2006/relationships/tags" Target="../tags/tag18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19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2.png"/><Relationship Id="rId3" Type="http://schemas.openxmlformats.org/officeDocument/2006/relationships/tags" Target="../tags/tag193.xml"/><Relationship Id="rId2" Type="http://schemas.openxmlformats.org/officeDocument/2006/relationships/image" Target="../media/image16.png"/><Relationship Id="rId1" Type="http://schemas.openxmlformats.org/officeDocument/2006/relationships/tags" Target="../tags/tag19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image" Target="../media/image36.png"/><Relationship Id="rId7" Type="http://schemas.openxmlformats.org/officeDocument/2006/relationships/tags" Target="../tags/tag197.xml"/><Relationship Id="rId6" Type="http://schemas.openxmlformats.org/officeDocument/2006/relationships/image" Target="../media/image35.jpeg"/><Relationship Id="rId5" Type="http://schemas.openxmlformats.org/officeDocument/2006/relationships/image" Target="../media/image37.png"/><Relationship Id="rId4" Type="http://schemas.openxmlformats.org/officeDocument/2006/relationships/image" Target="../media/image12.png"/><Relationship Id="rId3" Type="http://schemas.openxmlformats.org/officeDocument/2006/relationships/tags" Target="../tags/tag196.xml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32.xml"/><Relationship Id="rId1" Type="http://schemas.openxmlformats.org/officeDocument/2006/relationships/tags" Target="../tags/tag19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12.png"/><Relationship Id="rId3" Type="http://schemas.openxmlformats.org/officeDocument/2006/relationships/tags" Target="../tags/tag200.xml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32.xml"/><Relationship Id="rId1" Type="http://schemas.openxmlformats.org/officeDocument/2006/relationships/tags" Target="../tags/tag19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image" Target="../media/image37.png"/><Relationship Id="rId5" Type="http://schemas.openxmlformats.org/officeDocument/2006/relationships/tags" Target="../tags/tag206.xml"/><Relationship Id="rId4" Type="http://schemas.openxmlformats.org/officeDocument/2006/relationships/image" Target="../media/image12.png"/><Relationship Id="rId3" Type="http://schemas.openxmlformats.org/officeDocument/2006/relationships/tags" Target="../tags/tag205.xml"/><Relationship Id="rId2" Type="http://schemas.openxmlformats.org/officeDocument/2006/relationships/image" Target="../media/image16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79520" y="2355850"/>
            <a:ext cx="4632960" cy="110807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r" defTabSz="514350" rtl="0" eaLnBrk="1" fontAlgn="auto" latinLnBrk="0" hangingPunct="1">
              <a:lnSpc>
                <a:spcPct val="130000"/>
              </a:lnSpc>
              <a:spcBef>
                <a:spcPct val="0"/>
              </a:spcBef>
              <a:buNone/>
              <a:defRPr sz="495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900" dirty="0">
                <a:solidFill>
                  <a:schemeClr val="accent1"/>
                </a:solidFill>
              </a:rPr>
              <a:t>5以内的减法</a:t>
            </a:r>
            <a:endParaRPr lang="en-US" altLang="zh-CN" sz="4900" dirty="0">
              <a:solidFill>
                <a:schemeClr val="accent1"/>
              </a:solidFill>
            </a:endParaRPr>
          </a:p>
        </p:txBody>
      </p:sp>
      <p:sp>
        <p:nvSpPr>
          <p:cNvPr id="29" name="副标题 28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75108" y="1995575"/>
            <a:ext cx="3414972" cy="342854"/>
          </a:xfrm>
        </p:spPr>
        <p:txBody>
          <a:bodyPr>
            <a:noAutofit/>
          </a:bodyPr>
          <a:lstStyle/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000" b="1" dirty="0">
                <a:solidFill>
                  <a:schemeClr val="dk1">
                    <a:lumMod val="85000"/>
                    <a:lumOff val="15000"/>
                  </a:schemeClr>
                </a:solidFill>
              </a:rPr>
              <a:t>苏教版数学  一年级上册</a:t>
            </a:r>
            <a:endParaRPr lang="zh-CN" altLang="en-US" sz="1800" b="1" dirty="0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457200" lvl="1" indent="0" algn="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zh-CN" altLang="en-US" sz="1400" b="1" dirty="0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zh-CN" altLang="en-US" sz="1400" b="1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32270" y="3435985"/>
            <a:ext cx="1175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肖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悦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1071538" y="1077339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zh-CN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1798" b="2560"/>
          <a:stretch>
            <a:fillRect/>
          </a:stretch>
        </p:blipFill>
        <p:spPr>
          <a:xfrm>
            <a:off x="3851910" y="-20320"/>
            <a:ext cx="4421505" cy="5154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11505" y="987425"/>
            <a:ext cx="335216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小朋友们你们好，</a:t>
            </a:r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谢谢你们的精心照顾，</a:t>
            </a:r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我长大啦！</a:t>
            </a:r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我给你们准备了一些挑战，</a:t>
            </a:r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完成挑战我就能结出大苹果。</a:t>
            </a:r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你们想摘苹果吗？</a:t>
            </a:r>
            <a:endParaRPr lang="zh-CN" altLang="en-US" sz="20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20" y="407732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1071538" y="1077339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zh-CN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7"/>
          <a:srcRect b="25417"/>
          <a:stretch>
            <a:fillRect/>
          </a:stretch>
        </p:blipFill>
        <p:spPr bwMode="auto">
          <a:xfrm>
            <a:off x="539115" y="1275402"/>
            <a:ext cx="839311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505" y="3579495"/>
            <a:ext cx="20002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5 </a:t>
            </a:r>
            <a:r>
              <a:rPr lang="zh-CN" altLang="en-US" sz="20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－ </a:t>
            </a:r>
            <a:r>
              <a:rPr lang="en-US" altLang="zh-CN" sz="2000" b="1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 =</a:t>
            </a:r>
            <a:endParaRPr lang="en-US" altLang="zh-CN" sz="2000" b="1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29" name="矩形 28"/>
          <p:cNvSpPr/>
          <p:nvPr>
            <p:custDataLst>
              <p:tags r:id="rId9"/>
            </p:custDataLst>
          </p:nvPr>
        </p:nvSpPr>
        <p:spPr>
          <a:xfrm>
            <a:off x="2195195" y="3600450"/>
            <a:ext cx="357505" cy="35750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194878" y="3548648"/>
            <a:ext cx="336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4</a:t>
            </a:r>
            <a:endParaRPr lang="en-US" altLang="zh-CN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Text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15735" y="3517900"/>
            <a:ext cx="20002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－     </a:t>
            </a:r>
            <a:r>
              <a:rPr lang="en-US" altLang="zh-CN" sz="20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=</a:t>
            </a:r>
            <a:endParaRPr lang="en-US" altLang="zh-CN" sz="20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8197215" y="3548380"/>
            <a:ext cx="357505" cy="35687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4" name="矩形 33"/>
          <p:cNvSpPr/>
          <p:nvPr>
            <p:custDataLst>
              <p:tags r:id="rId12"/>
            </p:custDataLst>
          </p:nvPr>
        </p:nvSpPr>
        <p:spPr>
          <a:xfrm>
            <a:off x="6526530" y="3538855"/>
            <a:ext cx="357505" cy="35687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矩形 34"/>
          <p:cNvSpPr/>
          <p:nvPr>
            <p:custDataLst>
              <p:tags r:id="rId13"/>
            </p:custDataLst>
          </p:nvPr>
        </p:nvSpPr>
        <p:spPr>
          <a:xfrm>
            <a:off x="7390130" y="3538220"/>
            <a:ext cx="356870" cy="35687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矩形 29"/>
          <p:cNvSpPr>
            <a:spLocks noChangeArrowheads="1"/>
          </p:cNvSpPr>
          <p:nvPr/>
        </p:nvSpPr>
        <p:spPr bwMode="auto">
          <a:xfrm>
            <a:off x="3851910" y="3548380"/>
            <a:ext cx="3111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5</a:t>
            </a:r>
            <a:endParaRPr lang="en-US" altLang="zh-CN" sz="20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Text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35375" y="3507740"/>
            <a:ext cx="20002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－     </a:t>
            </a:r>
            <a:r>
              <a:rPr lang="en-US" altLang="zh-CN" sz="20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=</a:t>
            </a:r>
            <a:endParaRPr lang="en-US" altLang="zh-CN" sz="20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2" name="矩形 41"/>
          <p:cNvSpPr/>
          <p:nvPr>
            <p:custDataLst>
              <p:tags r:id="rId15"/>
            </p:custDataLst>
          </p:nvPr>
        </p:nvSpPr>
        <p:spPr>
          <a:xfrm>
            <a:off x="5346700" y="3549650"/>
            <a:ext cx="357505" cy="35687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 37"/>
          <p:cNvSpPr/>
          <p:nvPr>
            <p:custDataLst>
              <p:tags r:id="rId16"/>
            </p:custDataLst>
          </p:nvPr>
        </p:nvSpPr>
        <p:spPr bwMode="auto">
          <a:xfrm>
            <a:off x="4592320" y="3549015"/>
            <a:ext cx="356870" cy="35750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526530" y="3486785"/>
            <a:ext cx="3511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5</a:t>
            </a:r>
            <a:endParaRPr lang="en-US" altLang="zh-CN" sz="2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7389813" y="3498483"/>
            <a:ext cx="336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en-US" altLang="zh-CN" sz="2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8179435" y="3478798"/>
            <a:ext cx="336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en-US" altLang="zh-CN" sz="2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358280" y="3497531"/>
            <a:ext cx="336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en-US" altLang="zh-CN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4592313" y="3497531"/>
            <a:ext cx="336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en-US" altLang="zh-CN" sz="24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6925" y="358140"/>
            <a:ext cx="3983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挑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战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一：苹果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5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65" y="195642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071538" y="1077339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zh-CN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" name="Text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5420" y="3831590"/>
            <a:ext cx="20002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</a:t>
            </a:r>
            <a:endParaRPr lang="en-US" altLang="zh-CN" sz="20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27630" y="195580"/>
            <a:ext cx="2033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挑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战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二：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3575" y="1618615"/>
            <a:ext cx="26200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快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速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回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答</a:t>
            </a:r>
            <a:endParaRPr lang="zh-CN" altLang="en-US" sz="28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8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8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43530" y="2480310"/>
            <a:ext cx="444309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你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准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备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好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了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吗？</a:t>
            </a:r>
            <a:endParaRPr lang="zh-CN" altLang="en-US" sz="28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8790" y="195580"/>
            <a:ext cx="1706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苹果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5238" y="627147"/>
            <a:ext cx="4116070" cy="43751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这节课我们一起学习了新知识</a:t>
            </a:r>
            <a:endParaRPr lang="zh-CN" altLang="zh-CN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" y="5555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827460" y="51465"/>
            <a:ext cx="1847212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160" y="1059180"/>
            <a:ext cx="767334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过程是：</a:t>
            </a:r>
            <a:r>
              <a:rPr lang="zh-CN" altLang="en-US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从看图说三句话小故事</a:t>
            </a:r>
            <a:endParaRPr lang="zh-CN" altLang="en-US" sz="28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r>
              <a:rPr lang="zh-CN" altLang="en-US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</a:t>
            </a:r>
            <a:r>
              <a:rPr lang="en-US" altLang="zh-CN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</a:t>
            </a:r>
            <a:endParaRPr lang="en-US" altLang="zh-CN" sz="28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r>
              <a:rPr lang="en-US" altLang="zh-CN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     </a:t>
            </a:r>
            <a:r>
              <a:rPr lang="zh-CN" altLang="en-US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列出算式</a:t>
            </a:r>
            <a:endParaRPr lang="en-US" altLang="zh-CN" sz="28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endParaRPr lang="en-US" altLang="zh-CN" sz="28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r>
              <a:rPr lang="en-US" altLang="zh-CN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    </a:t>
            </a:r>
            <a:r>
              <a:rPr lang="zh-CN" altLang="en-US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图形来表示</a:t>
            </a:r>
            <a:endParaRPr lang="zh-CN" altLang="en-US" sz="28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endParaRPr lang="en-US" altLang="zh-CN" sz="28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r>
              <a:rPr lang="en-US" altLang="zh-CN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     </a:t>
            </a:r>
            <a:r>
              <a:rPr lang="zh-CN" altLang="en-US" sz="28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练习巩固</a:t>
            </a:r>
            <a:endParaRPr lang="zh-CN" altLang="en-US" sz="28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139565" y="1566545"/>
            <a:ext cx="75565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4139565" y="2427605"/>
            <a:ext cx="75565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4139565" y="3291840"/>
            <a:ext cx="75565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27405" y="4230370"/>
            <a:ext cx="647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方法是</a:t>
            </a:r>
            <a:r>
              <a:rPr lang="zh-CN" altLang="en-US" b="1"/>
              <a:t>：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</a:rPr>
              <a:t>一个数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</a:rPr>
              <a:t>可以分成几和几</a:t>
            </a:r>
            <a:r>
              <a:rPr lang="zh-CN" altLang="en-US" sz="2400" b="1"/>
              <a:t>。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/>
        </p:nvSpPr>
        <p:spPr>
          <a:xfrm>
            <a:off x="5003800" y="589280"/>
            <a:ext cx="1826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减法</a:t>
            </a:r>
            <a:endParaRPr lang="zh-CN" altLang="en-US" sz="28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5" y="172782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258" y="2013585"/>
            <a:ext cx="294481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7863" y="3321050"/>
            <a:ext cx="294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1188" y="727075"/>
            <a:ext cx="29575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1663" y="774700"/>
            <a:ext cx="5603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>
            <p:custDataLst>
              <p:tags r:id="rId10"/>
            </p:custDataLst>
          </p:nvPr>
        </p:nvCxnSpPr>
        <p:spPr>
          <a:xfrm>
            <a:off x="3709988" y="1243013"/>
            <a:ext cx="400050" cy="4762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728663"/>
            <a:ext cx="4953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757238"/>
            <a:ext cx="595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>
            <a:off x="4662488" y="1304925"/>
            <a:ext cx="400050" cy="4763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4662488" y="1171575"/>
            <a:ext cx="400050" cy="4763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>
            <a:off x="3776663" y="2528888"/>
            <a:ext cx="400050" cy="4762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>
            <a:off x="4729163" y="2590800"/>
            <a:ext cx="400050" cy="4763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>
            <a:off x="4729163" y="2457450"/>
            <a:ext cx="400050" cy="4763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8"/>
            </p:custDataLst>
          </p:nvPr>
        </p:nvCxnSpPr>
        <p:spPr>
          <a:xfrm rot="5400000">
            <a:off x="3040380" y="2281555"/>
            <a:ext cx="628650" cy="209550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9"/>
            </p:custDataLst>
          </p:nvPr>
        </p:nvCxnSpPr>
        <p:spPr>
          <a:xfrm flipV="1">
            <a:off x="3228975" y="2690495"/>
            <a:ext cx="425450" cy="9525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20"/>
            </p:custDataLst>
          </p:nvPr>
        </p:nvCxnSpPr>
        <p:spPr>
          <a:xfrm rot="5400000">
            <a:off x="3149600" y="2482850"/>
            <a:ext cx="800100" cy="263525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21"/>
            </p:custDataLst>
          </p:nvPr>
        </p:nvCxnSpPr>
        <p:spPr>
          <a:xfrm rot="5400000">
            <a:off x="3993357" y="2426494"/>
            <a:ext cx="876300" cy="242887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975" y="2033588"/>
            <a:ext cx="595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3357563"/>
            <a:ext cx="5619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直接连接符 30"/>
          <p:cNvCxnSpPr/>
          <p:nvPr>
            <p:custDataLst>
              <p:tags r:id="rId22"/>
            </p:custDataLst>
          </p:nvPr>
        </p:nvCxnSpPr>
        <p:spPr>
          <a:xfrm>
            <a:off x="3786188" y="3819525"/>
            <a:ext cx="400050" cy="4763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9575" y="3333750"/>
            <a:ext cx="595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>
            <p:custDataLst>
              <p:tags r:id="rId23"/>
            </p:custDataLst>
          </p:nvPr>
        </p:nvCxnSpPr>
        <p:spPr>
          <a:xfrm>
            <a:off x="4729163" y="3881438"/>
            <a:ext cx="400050" cy="4762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24"/>
            </p:custDataLst>
          </p:nvPr>
        </p:nvCxnSpPr>
        <p:spPr>
          <a:xfrm>
            <a:off x="4729163" y="3752850"/>
            <a:ext cx="400050" cy="4763"/>
          </a:xfrm>
          <a:prstGeom prst="line">
            <a:avLst/>
          </a:prstGeom>
          <a:ln w="381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314700"/>
            <a:ext cx="4953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619250" y="123190"/>
            <a:ext cx="3672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描一描、填一填：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2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1550" y="195580"/>
            <a:ext cx="5394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复习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回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顾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3215" y="1131570"/>
            <a:ext cx="455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</a:t>
            </a:r>
            <a:endParaRPr lang="zh-CN" altLang="en-US" sz="2800"/>
          </a:p>
        </p:txBody>
      </p:sp>
      <p:sp>
        <p:nvSpPr>
          <p:cNvPr id="29" name="文本框 28"/>
          <p:cNvSpPr txBox="1"/>
          <p:nvPr/>
        </p:nvSpPr>
        <p:spPr>
          <a:xfrm>
            <a:off x="907415" y="3219450"/>
            <a:ext cx="8726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ym typeface="+mn-ea"/>
              </a:rPr>
              <a:t> 1 + 1 =      2 + 3 =       4 + 1 =   </a:t>
            </a:r>
            <a:r>
              <a:rPr lang="en-US" altLang="zh-CN">
                <a:sym typeface="+mn-ea"/>
              </a:rPr>
              <a:t>               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96545" y="3219450"/>
            <a:ext cx="442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</a:t>
            </a:r>
            <a:r>
              <a:rPr lang="zh-CN" altLang="en-US"/>
              <a:t>、</a:t>
            </a:r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05" y="1140460"/>
            <a:ext cx="1630680" cy="161544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430" y="1160780"/>
            <a:ext cx="1775460" cy="156972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990" y="1047115"/>
            <a:ext cx="2004060" cy="172212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907540" y="2208530"/>
            <a:ext cx="358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19475" y="2208530"/>
            <a:ext cx="356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012180" y="2195830"/>
            <a:ext cx="241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55240" y="3219450"/>
            <a:ext cx="413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59655" y="3219450"/>
            <a:ext cx="505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5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379970" y="3219450"/>
            <a:ext cx="353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5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025" y="2139315"/>
            <a:ext cx="449580" cy="51816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40" y="2021205"/>
            <a:ext cx="807720" cy="871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图片 44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4050" y="2021205"/>
            <a:ext cx="807720" cy="871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图片 45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5645" y="2033905"/>
            <a:ext cx="807720" cy="8718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71" t="5424" r="1231" b="2243"/>
          <a:stretch>
            <a:fillRect/>
          </a:stretch>
        </p:blipFill>
        <p:spPr bwMode="auto">
          <a:xfrm>
            <a:off x="538798" y="1689425"/>
            <a:ext cx="38957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5193" y="1564648"/>
            <a:ext cx="40735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11505" y="483870"/>
            <a:ext cx="5746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看图用三句话说一个小故事</a:t>
            </a:r>
            <a:endParaRPr lang="zh-CN" altLang="en-US" sz="32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8"/>
          <a:srcRect r="1012" b="10804"/>
          <a:stretch>
            <a:fillRect/>
          </a:stretch>
        </p:blipFill>
        <p:spPr>
          <a:xfrm>
            <a:off x="899160" y="2355850"/>
            <a:ext cx="304609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8"/>
          <a:srcRect r="1012" b="10804"/>
          <a:stretch>
            <a:fillRect/>
          </a:stretch>
        </p:blipFill>
        <p:spPr>
          <a:xfrm>
            <a:off x="6637020" y="2355850"/>
            <a:ext cx="2756535" cy="11468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71" t="5424" r="1231" b="2243"/>
          <a:stretch>
            <a:fillRect/>
          </a:stretch>
        </p:blipFill>
        <p:spPr bwMode="auto">
          <a:xfrm>
            <a:off x="604838" y="1217620"/>
            <a:ext cx="38957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143008"/>
            <a:ext cx="40735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user\Desktop\课件专用人物图\课件专用人物图\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870" y="3215005"/>
            <a:ext cx="1857375" cy="1483995"/>
          </a:xfrm>
          <a:prstGeom prst="rect">
            <a:avLst/>
          </a:prstGeom>
          <a:noFill/>
        </p:spPr>
      </p:pic>
      <p:sp>
        <p:nvSpPr>
          <p:cNvPr id="15" name="圆角矩形标注 14"/>
          <p:cNvSpPr/>
          <p:nvPr>
            <p:custDataLst>
              <p:tags r:id="rId8"/>
            </p:custDataLst>
          </p:nvPr>
        </p:nvSpPr>
        <p:spPr>
          <a:xfrm>
            <a:off x="2000250" y="3912870"/>
            <a:ext cx="5792470" cy="802005"/>
          </a:xfrm>
          <a:prstGeom prst="wedgeRoundRectCallout">
            <a:avLst>
              <a:gd name="adj1" fmla="val -57301"/>
              <a:gd name="adj2" fmla="val -336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一共有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5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人，走了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，还有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。</a:t>
            </a:r>
            <a:endParaRPr lang="zh-CN" altLang="en-US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483870"/>
            <a:ext cx="5746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看图用三句话说一个小故事</a:t>
            </a:r>
            <a:endParaRPr lang="zh-CN" altLang="en-US" sz="32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71" t="5424" r="1231" b="2243"/>
          <a:stretch>
            <a:fillRect/>
          </a:stretch>
        </p:blipFill>
        <p:spPr bwMode="auto">
          <a:xfrm>
            <a:off x="827088" y="482925"/>
            <a:ext cx="38957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1078" y="267343"/>
            <a:ext cx="40735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user\Desktop\课件专用人物图\课件专用人物图\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75" y="3435350"/>
            <a:ext cx="1255395" cy="1191895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915285" y="2886075"/>
            <a:ext cx="2188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5 - 2 = 3</a:t>
            </a:r>
            <a:endParaRPr lang="en-US" altLang="zh-CN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1979295" y="3525520"/>
            <a:ext cx="4517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方法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可以分成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和</a:t>
            </a:r>
            <a:r>
              <a:rPr lang="en-US" altLang="zh-CN" sz="28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endParaRPr lang="en-US" altLang="zh-CN" sz="2800" b="1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79295" y="4047490"/>
            <a:ext cx="4899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方法2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2+3=5（想加算减）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pic>
        <p:nvPicPr>
          <p:cNvPr id="207" name="Picture 2" descr="C:\Users\user\Desktop\课件专用人物图\课件专用人物图\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85" y="3723640"/>
            <a:ext cx="1857375" cy="1483995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405" y="195580"/>
            <a:ext cx="8107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691640" y="2643505"/>
            <a:ext cx="5842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学习要求：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、想一想：看图说一个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句话小故事。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、写一写：写出对应的算式。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、说一说：和同桌说一说你的想法。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sp>
        <p:nvSpPr>
          <p:cNvPr id="142" name="AutoShape 3"/>
          <p:cNvSpPr/>
          <p:nvPr/>
        </p:nvSpPr>
        <p:spPr>
          <a:xfrm>
            <a:off x="1550035" y="428625"/>
            <a:ext cx="5093970" cy="533400"/>
          </a:xfrm>
          <a:prstGeom prst="wedgeRoundRectCallout">
            <a:avLst>
              <a:gd name="adj1" fmla="val 64348"/>
              <a:gd name="adj2" fmla="val 58971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请你看图用三句话说一个小故事。</a:t>
            </a:r>
            <a:endParaRPr lang="zh-CN" altLang="en-US" sz="2400" b="1" dirty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16" y="285734"/>
            <a:ext cx="882898" cy="1265255"/>
          </a:xfrm>
          <a:prstGeom prst="rect">
            <a:avLst/>
          </a:prstGeom>
        </p:spPr>
      </p:pic>
      <p:pic>
        <p:nvPicPr>
          <p:cNvPr id="207" name="Picture 2" descr="C:\Users\user\Desktop\课件专用人物图\课件专用人物图\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455" y="3291840"/>
            <a:ext cx="1857375" cy="1483995"/>
          </a:xfrm>
          <a:prstGeom prst="rect">
            <a:avLst/>
          </a:prstGeom>
          <a:noFill/>
        </p:spPr>
      </p:pic>
      <p:sp>
        <p:nvSpPr>
          <p:cNvPr id="208" name="圆角矩形标注 207"/>
          <p:cNvSpPr/>
          <p:nvPr>
            <p:custDataLst>
              <p:tags r:id="rId7"/>
            </p:custDataLst>
          </p:nvPr>
        </p:nvSpPr>
        <p:spPr>
          <a:xfrm>
            <a:off x="2499995" y="3698240"/>
            <a:ext cx="5339715" cy="802005"/>
          </a:xfrm>
          <a:prstGeom prst="wedgeRoundRectCallout">
            <a:avLst>
              <a:gd name="adj1" fmla="val -59233"/>
              <a:gd name="adj2" fmla="val 61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原来有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人，走了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人，还剩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人。</a:t>
            </a:r>
            <a:endParaRPr lang="zh-CN" altLang="en-US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1143000"/>
            <a:ext cx="8107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sp>
        <p:nvSpPr>
          <p:cNvPr id="142" name="AutoShape 3"/>
          <p:cNvSpPr/>
          <p:nvPr/>
        </p:nvSpPr>
        <p:spPr>
          <a:xfrm>
            <a:off x="1571604" y="428610"/>
            <a:ext cx="5072098" cy="533400"/>
          </a:xfrm>
          <a:prstGeom prst="wedgeRoundRectCallout">
            <a:avLst>
              <a:gd name="adj1" fmla="val 64348"/>
              <a:gd name="adj2" fmla="val 58971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现在还剩几人？可以怎样列式计算？</a:t>
            </a:r>
            <a:endParaRPr lang="zh-CN" altLang="en-US" sz="2400" b="1" dirty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16" y="285734"/>
            <a:ext cx="882898" cy="126525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143000"/>
            <a:ext cx="8107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43630" y="3500755"/>
            <a:ext cx="20002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3 -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1 =</a:t>
            </a:r>
            <a:endParaRPr lang="en-US" altLang="zh-CN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5286375" y="3533775"/>
            <a:ext cx="357505" cy="35687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86375" y="3500444"/>
            <a:ext cx="336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en-US" altLang="zh-CN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4000510"/>
            <a:ext cx="40119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想：</a:t>
            </a:r>
            <a:r>
              <a:rPr lang="en-US" altLang="zh-CN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可以分成</a:t>
            </a:r>
            <a:r>
              <a:rPr lang="en-US" altLang="zh-CN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和（ </a:t>
            </a:r>
            <a:r>
              <a:rPr lang="en-US" altLang="zh-CN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）。</a:t>
            </a:r>
            <a:endParaRPr lang="zh-CN" altLang="en-US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116" y="118586"/>
            <a:ext cx="571024" cy="761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9558" y="4230529"/>
            <a:ext cx="1503998" cy="1161098"/>
          </a:xfrm>
          <a:prstGeom prst="rect">
            <a:avLst/>
          </a:prstGeom>
        </p:spPr>
      </p:pic>
      <p:sp>
        <p:nvSpPr>
          <p:cNvPr id="142" name="AutoShape 3"/>
          <p:cNvSpPr/>
          <p:nvPr>
            <p:custDataLst>
              <p:tags r:id="rId5"/>
            </p:custDataLst>
          </p:nvPr>
        </p:nvSpPr>
        <p:spPr>
          <a:xfrm>
            <a:off x="2000232" y="2071684"/>
            <a:ext cx="4643470" cy="1285884"/>
          </a:xfrm>
          <a:prstGeom prst="wedgeRoundRectCallout">
            <a:avLst>
              <a:gd name="adj1" fmla="val 63048"/>
              <a:gd name="adj2" fmla="val -36961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通过刚才的学习，我们知道了在计算减法的时候可以想一个数可以分成几和几的方法。</a:t>
            </a:r>
            <a:endParaRPr lang="zh-CN" altLang="en-US" sz="2400" b="1" dirty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16" y="1928808"/>
            <a:ext cx="882898" cy="1265255"/>
          </a:xfrm>
          <a:prstGeom prst="rect">
            <a:avLst/>
          </a:prstGeom>
        </p:spPr>
      </p:pic>
      <p:sp>
        <p:nvSpPr>
          <p:cNvPr id="20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14890" y="928676"/>
            <a:ext cx="20002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3 -</a:t>
            </a:r>
            <a:r>
              <a:rPr lang="zh-CN" altLang="en-US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1 =2</a:t>
            </a:r>
            <a:endParaRPr lang="en-US" altLang="zh-CN" sz="24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214546" y="928676"/>
            <a:ext cx="20002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5 -</a:t>
            </a:r>
            <a:r>
              <a:rPr lang="zh-CN" altLang="en-US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2 =3</a:t>
            </a:r>
            <a:endParaRPr lang="en-US" altLang="zh-CN" sz="2400" b="1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</p:tagLst>
</file>

<file path=ppt/tags/tag1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</p:tagLst>
</file>

<file path=ppt/tags/tag1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646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646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TEMPLATE_THUMBS_INDEX" val="1、4、9、10、11、15、17"/>
  <p:tag name="KSO_WM_TEMPLATE_SUBCATEGORY" val="17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1646"/>
  <p:tag name="KSO_WM_TEMPLATE_MASTER_TYPE" val="1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PRESET_TEXT" val="梦幻森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646_1*a*1"/>
  <p:tag name="KSO_WM_TEMPLATE_CATEGORY" val="custom"/>
  <p:tag name="KSO_WM_TEMPLATE_INDEX" val="20201646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点击此处添加副标题"/>
  <p:tag name="KSO_WM_UNIT_NOCLEAR" val="0"/>
  <p:tag name="KSO_WM_UNIT_VALUE" val="19"/>
  <p:tag name="KSO_WM_UNIT_HIGHLIGHT" val="0"/>
  <p:tag name="KSO_WM_UNIT_COMPATIBLE" val="1"/>
  <p:tag name="KSO_WM_UNIT_DIAGRAM_ISNUMVISUAL" val="0"/>
  <p:tag name="KSO_WM_UNIT_DIAGRAM_ISREFERUNIT" val="0"/>
  <p:tag name="KSO_WM_UNIT_TYPE" val="b"/>
  <p:tag name="KSO_WM_UNIT_INDEX" val="1"/>
  <p:tag name="KSO_WM_UNIT_ID" val="custom20201646_1*b*1"/>
  <p:tag name="KSO_WM_TEMPLATE_CATEGORY" val="custom"/>
  <p:tag name="KSO_WM_TEMPLATE_INDEX" val="20201646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TEMPLATE_THUMBS_INDEX" val="1、4、9、10、11、15、17"/>
  <p:tag name="KSO_WM_SLIDE_ID" val="custom20201646_1"/>
  <p:tag name="KSO_WM_TEMPLATE_SUBCATEGORY" val="17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1646"/>
  <p:tag name="KSO_WM_SLIDE_LAYOUT" val="a_b"/>
  <p:tag name="KSO_WM_SLIDE_LAYOUT_CNT" val="1_3"/>
</p:tagLst>
</file>

<file path=ppt/tags/tag1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1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1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183.xml><?xml version="1.0" encoding="utf-8"?>
<p:tagLst xmlns:p="http://schemas.openxmlformats.org/presentationml/2006/main">
  <p:tag name="KSO_WM_UNIT_PLACING_PICTURE_USER_VIEWPORT" val="{&quot;height&quot;:3740,&quot;width&quot;:6135}"/>
</p:tagLst>
</file>

<file path=ppt/tags/tag1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1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187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LINE_FORE_SCHEMECOLOR_INDEX_BRIGHTNESS" val="0.4"/>
  <p:tag name="KSO_WM_UNIT_LINE_FORE_SCHEMECOLOR_INDEX" val="8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19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1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1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1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197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LINE_FORE_SCHEMECOLOR_INDEX_BRIGHTNESS" val="0.4"/>
  <p:tag name="KSO_WM_UNIT_LINE_FORE_SCHEMECOLOR_INDEX" val="8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20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2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628,&quot;width&quot;:3150}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2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786,&quot;width&quot;:8098}"/>
</p:tagLst>
</file>

<file path=ppt/tags/tag23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73240fb-0a7f-4a4d-95e1-a57aa16d7546}"/>
  <p:tag name="KSO_WM_UNIT_TYPE" val="i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05702a-2ec8-41ab-8e82-027ce6de5a9a}"/>
  <p:tag name="KSO_WM_UNIT_TYPE" val="i"/>
</p:tagLst>
</file>

<file path=ppt/tags/tag2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3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244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245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246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2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1.xml><?xml version="1.0" encoding="utf-8"?>
<p:tagLst xmlns:p="http://schemas.openxmlformats.org/presentationml/2006/main">
  <p:tag name="KSO_WPP_MARK_KEY" val="2ea9a73c-fdc0-4b70-8fb2-37aadc26b4fb"/>
  <p:tag name="COMMONDATA" val="eyJoZGlkIjoiOGI5MzdmYmIxZTNhNTFkYWM5Zjk4ZmQzNjI1MDUxOGE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BK_DARK_LIGHT" val="2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0000000">
      <a:dk1>
        <a:sysClr val="windowText" lastClr="000000"/>
      </a:dk1>
      <a:lt1>
        <a:sysClr val="window" lastClr="FFFFFF"/>
      </a:lt1>
      <a:dk2>
        <a:srgbClr val="4C0000"/>
      </a:dk2>
      <a:lt2>
        <a:srgbClr val="FFE9D8"/>
      </a:lt2>
      <a:accent1>
        <a:srgbClr val="D65533"/>
      </a:accent1>
      <a:accent2>
        <a:srgbClr val="B56F3D"/>
      </a:accent2>
      <a:accent3>
        <a:srgbClr val="958946"/>
      </a:accent3>
      <a:accent4>
        <a:srgbClr val="74A250"/>
      </a:accent4>
      <a:accent5>
        <a:srgbClr val="54BC59"/>
      </a:accent5>
      <a:accent6>
        <a:srgbClr val="33D663"/>
      </a:accent6>
      <a:hlink>
        <a:srgbClr val="658BD5"/>
      </a:hlink>
      <a:folHlink>
        <a:srgbClr val="A16AA5"/>
      </a:folHlink>
    </a:clrScheme>
    <a:fontScheme name="卡通风">
      <a:majorFont>
        <a:latin typeface="幼圆"/>
        <a:ea typeface="汉仪乐喵体W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WPS 演示</Application>
  <PresentationFormat>全屏显示(16:9)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幼圆</vt:lpstr>
      <vt:lpstr>汉仪乐喵体W</vt:lpstr>
      <vt:lpstr>华文楷体</vt:lpstr>
      <vt:lpstr>华文中宋</vt:lpstr>
      <vt:lpstr>微软雅黑</vt:lpstr>
      <vt:lpstr>Arial Unicode MS</vt:lpstr>
      <vt:lpstr>Calibri</vt:lpstr>
      <vt:lpstr>2_自定义设计方案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风起缘由</cp:lastModifiedBy>
  <cp:revision>271</cp:revision>
  <dcterms:created xsi:type="dcterms:W3CDTF">2018-09-11T05:46:00Z</dcterms:created>
  <dcterms:modified xsi:type="dcterms:W3CDTF">2022-10-12T10:20:29Z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B6CC9C99CE8C468EA2473043A93C8651</vt:lpwstr>
  </property>
  <property fmtid="{D5CDD505-2E9C-101B-9397-08002B2CF9AE}" pid="3" name="KSOProductBuildVer">
    <vt:lpwstr>2052-11.1.0.12358</vt:lpwstr>
  </property>
</Properties>
</file>