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80" r:id="rId4"/>
  </p:sldMasterIdLst>
  <p:sldIdLst>
    <p:sldId id="376" r:id="rId5"/>
    <p:sldId id="345" r:id="rId6"/>
    <p:sldId id="460" r:id="rId7"/>
    <p:sldId id="448" r:id="rId8"/>
    <p:sldId id="347" r:id="rId9"/>
    <p:sldId id="407" r:id="rId10"/>
    <p:sldId id="423" r:id="rId11"/>
    <p:sldId id="356" r:id="rId12"/>
    <p:sldId id="377" r:id="rId13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66CCFF"/>
    <a:srgbClr val="A50021"/>
    <a:srgbClr val="003399"/>
    <a:srgbClr val="00FFFF"/>
    <a:srgbClr val="FFCCFF"/>
    <a:srgbClr val="CC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1446" y="72"/>
      </p:cViewPr>
      <p:guideLst>
        <p:guide orient="horz" pos="2223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300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image" Target="../media/image2.png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image" Target="../media/image2.png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image" Target="../media/image2.png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image" Target="../media/image2.png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image" Target="../media/image1.png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image" Target="../media/image6.png"/><Relationship Id="rId6" Type="http://schemas.openxmlformats.org/officeDocument/2006/relationships/tags" Target="../tags/tag83.xml"/><Relationship Id="rId5" Type="http://schemas.openxmlformats.org/officeDocument/2006/relationships/image" Target="../media/image5.png"/><Relationship Id="rId4" Type="http://schemas.openxmlformats.org/officeDocument/2006/relationships/tags" Target="../tags/tag82.xml"/><Relationship Id="rId3" Type="http://schemas.openxmlformats.org/officeDocument/2006/relationships/image" Target="../media/image4.png"/><Relationship Id="rId2" Type="http://schemas.openxmlformats.org/officeDocument/2006/relationships/tags" Target="../tags/tag81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image" Target="../media/image8.png"/><Relationship Id="rId6" Type="http://schemas.openxmlformats.org/officeDocument/2006/relationships/tags" Target="../tags/tag91.xml"/><Relationship Id="rId5" Type="http://schemas.openxmlformats.org/officeDocument/2006/relationships/image" Target="../media/image7.png"/><Relationship Id="rId4" Type="http://schemas.openxmlformats.org/officeDocument/2006/relationships/tags" Target="../tags/tag90.xml"/><Relationship Id="rId3" Type="http://schemas.openxmlformats.org/officeDocument/2006/relationships/image" Target="../media/image4.png"/><Relationship Id="rId2" Type="http://schemas.openxmlformats.org/officeDocument/2006/relationships/tags" Target="../tags/tag8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image" Target="../media/image9.png"/><Relationship Id="rId4" Type="http://schemas.openxmlformats.org/officeDocument/2006/relationships/tags" Target="../tags/tag100.xml"/><Relationship Id="rId3" Type="http://schemas.openxmlformats.org/officeDocument/2006/relationships/image" Target="../media/image4.png"/><Relationship Id="rId2" Type="http://schemas.openxmlformats.org/officeDocument/2006/relationships/tags" Target="../tags/tag99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image" Target="../media/image8.png"/><Relationship Id="rId6" Type="http://schemas.openxmlformats.org/officeDocument/2006/relationships/tags" Target="../tags/tag112.xml"/><Relationship Id="rId5" Type="http://schemas.openxmlformats.org/officeDocument/2006/relationships/image" Target="../media/image7.png"/><Relationship Id="rId4" Type="http://schemas.openxmlformats.org/officeDocument/2006/relationships/tags" Target="../tags/tag111.xml"/><Relationship Id="rId3" Type="http://schemas.openxmlformats.org/officeDocument/2006/relationships/image" Target="../media/image4.png"/><Relationship Id="rId2" Type="http://schemas.openxmlformats.org/officeDocument/2006/relationships/tags" Target="../tags/tag110.xml"/><Relationship Id="rId15" Type="http://schemas.openxmlformats.org/officeDocument/2006/relationships/tags" Target="../tags/tag120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image" Target="../media/image8.png"/><Relationship Id="rId6" Type="http://schemas.openxmlformats.org/officeDocument/2006/relationships/tags" Target="../tags/tag123.xml"/><Relationship Id="rId5" Type="http://schemas.openxmlformats.org/officeDocument/2006/relationships/image" Target="../media/image7.png"/><Relationship Id="rId4" Type="http://schemas.openxmlformats.org/officeDocument/2006/relationships/tags" Target="../tags/tag122.xml"/><Relationship Id="rId3" Type="http://schemas.openxmlformats.org/officeDocument/2006/relationships/image" Target="../media/image4.png"/><Relationship Id="rId2" Type="http://schemas.openxmlformats.org/officeDocument/2006/relationships/tags" Target="../tags/tag121.xml"/><Relationship Id="rId17" Type="http://schemas.openxmlformats.org/officeDocument/2006/relationships/tags" Target="../tags/tag133.xml"/><Relationship Id="rId16" Type="http://schemas.openxmlformats.org/officeDocument/2006/relationships/tags" Target="../tags/tag132.xml"/><Relationship Id="rId15" Type="http://schemas.openxmlformats.org/officeDocument/2006/relationships/tags" Target="../tags/tag131.xml"/><Relationship Id="rId14" Type="http://schemas.openxmlformats.org/officeDocument/2006/relationships/tags" Target="../tags/tag130.xml"/><Relationship Id="rId13" Type="http://schemas.openxmlformats.org/officeDocument/2006/relationships/tags" Target="../tags/tag129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image" Target="../media/image11.png"/><Relationship Id="rId6" Type="http://schemas.openxmlformats.org/officeDocument/2006/relationships/tags" Target="../tags/tag136.xml"/><Relationship Id="rId5" Type="http://schemas.openxmlformats.org/officeDocument/2006/relationships/image" Target="../media/image10.png"/><Relationship Id="rId4" Type="http://schemas.openxmlformats.org/officeDocument/2006/relationships/tags" Target="../tags/tag135.xml"/><Relationship Id="rId3" Type="http://schemas.openxmlformats.org/officeDocument/2006/relationships/image" Target="../media/image4.png"/><Relationship Id="rId2" Type="http://schemas.openxmlformats.org/officeDocument/2006/relationships/tags" Target="../tags/tag134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image" Target="../media/image8.png"/><Relationship Id="rId6" Type="http://schemas.openxmlformats.org/officeDocument/2006/relationships/tags" Target="../tags/tag146.xml"/><Relationship Id="rId5" Type="http://schemas.openxmlformats.org/officeDocument/2006/relationships/image" Target="../media/image7.png"/><Relationship Id="rId4" Type="http://schemas.openxmlformats.org/officeDocument/2006/relationships/tags" Target="../tags/tag145.xml"/><Relationship Id="rId3" Type="http://schemas.openxmlformats.org/officeDocument/2006/relationships/image" Target="../media/image4.png"/><Relationship Id="rId2" Type="http://schemas.openxmlformats.org/officeDocument/2006/relationships/tags" Target="../tags/tag144.xml"/><Relationship Id="rId15" Type="http://schemas.openxmlformats.org/officeDocument/2006/relationships/tags" Target="../tags/tag154.xml"/><Relationship Id="rId14" Type="http://schemas.openxmlformats.org/officeDocument/2006/relationships/tags" Target="../tags/tag153.xml"/><Relationship Id="rId13" Type="http://schemas.openxmlformats.org/officeDocument/2006/relationships/tags" Target="../tags/tag152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image" Target="../media/image8.png"/><Relationship Id="rId6" Type="http://schemas.openxmlformats.org/officeDocument/2006/relationships/tags" Target="../tags/tag157.xml"/><Relationship Id="rId5" Type="http://schemas.openxmlformats.org/officeDocument/2006/relationships/image" Target="../media/image7.png"/><Relationship Id="rId4" Type="http://schemas.openxmlformats.org/officeDocument/2006/relationships/tags" Target="../tags/tag156.xml"/><Relationship Id="rId3" Type="http://schemas.openxmlformats.org/officeDocument/2006/relationships/image" Target="../media/image4.png"/><Relationship Id="rId2" Type="http://schemas.openxmlformats.org/officeDocument/2006/relationships/tags" Target="../tags/tag155.xml"/><Relationship Id="rId14" Type="http://schemas.openxmlformats.org/officeDocument/2006/relationships/tags" Target="../tags/tag164.xml"/><Relationship Id="rId13" Type="http://schemas.openxmlformats.org/officeDocument/2006/relationships/tags" Target="../tags/tag163.xml"/><Relationship Id="rId12" Type="http://schemas.openxmlformats.org/officeDocument/2006/relationships/tags" Target="../tags/tag162.xml"/><Relationship Id="rId11" Type="http://schemas.openxmlformats.org/officeDocument/2006/relationships/tags" Target="../tags/tag161.xml"/><Relationship Id="rId10" Type="http://schemas.openxmlformats.org/officeDocument/2006/relationships/tags" Target="../tags/tag160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image" Target="../media/image8.png"/><Relationship Id="rId6" Type="http://schemas.openxmlformats.org/officeDocument/2006/relationships/tags" Target="../tags/tag167.xml"/><Relationship Id="rId5" Type="http://schemas.openxmlformats.org/officeDocument/2006/relationships/image" Target="../media/image7.png"/><Relationship Id="rId4" Type="http://schemas.openxmlformats.org/officeDocument/2006/relationships/tags" Target="../tags/tag166.xml"/><Relationship Id="rId3" Type="http://schemas.openxmlformats.org/officeDocument/2006/relationships/image" Target="../media/image4.png"/><Relationship Id="rId2" Type="http://schemas.openxmlformats.org/officeDocument/2006/relationships/tags" Target="../tags/tag165.xml"/><Relationship Id="rId13" Type="http://schemas.openxmlformats.org/officeDocument/2006/relationships/tags" Target="../tags/tag173.xml"/><Relationship Id="rId12" Type="http://schemas.openxmlformats.org/officeDocument/2006/relationships/tags" Target="../tags/tag172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177.xml"/><Relationship Id="rId7" Type="http://schemas.openxmlformats.org/officeDocument/2006/relationships/image" Target="../media/image6.png"/><Relationship Id="rId6" Type="http://schemas.openxmlformats.org/officeDocument/2006/relationships/tags" Target="../tags/tag176.xml"/><Relationship Id="rId5" Type="http://schemas.openxmlformats.org/officeDocument/2006/relationships/image" Target="../media/image5.png"/><Relationship Id="rId4" Type="http://schemas.openxmlformats.org/officeDocument/2006/relationships/tags" Target="../tags/tag175.xml"/><Relationship Id="rId3" Type="http://schemas.openxmlformats.org/officeDocument/2006/relationships/image" Target="../media/image4.png"/><Relationship Id="rId2" Type="http://schemas.openxmlformats.org/officeDocument/2006/relationships/tags" Target="../tags/tag174.xml"/><Relationship Id="rId16" Type="http://schemas.openxmlformats.org/officeDocument/2006/relationships/tags" Target="../tags/tag183.xml"/><Relationship Id="rId15" Type="http://schemas.openxmlformats.org/officeDocument/2006/relationships/tags" Target="../tags/tag182.xml"/><Relationship Id="rId14" Type="http://schemas.openxmlformats.org/officeDocument/2006/relationships/tags" Target="../tags/tag181.xml"/><Relationship Id="rId13" Type="http://schemas.openxmlformats.org/officeDocument/2006/relationships/tags" Target="../tags/tag180.xml"/><Relationship Id="rId12" Type="http://schemas.openxmlformats.org/officeDocument/2006/relationships/tags" Target="../tags/tag179.xml"/><Relationship Id="rId11" Type="http://schemas.openxmlformats.org/officeDocument/2006/relationships/image" Target="../media/image12.png"/><Relationship Id="rId10" Type="http://schemas.openxmlformats.org/officeDocument/2006/relationships/tags" Target="../tags/tag178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image" Target="../media/image8.png"/><Relationship Id="rId6" Type="http://schemas.openxmlformats.org/officeDocument/2006/relationships/tags" Target="../tags/tag186.xml"/><Relationship Id="rId5" Type="http://schemas.openxmlformats.org/officeDocument/2006/relationships/image" Target="../media/image7.png"/><Relationship Id="rId4" Type="http://schemas.openxmlformats.org/officeDocument/2006/relationships/tags" Target="../tags/tag185.xml"/><Relationship Id="rId3" Type="http://schemas.openxmlformats.org/officeDocument/2006/relationships/image" Target="../media/image4.png"/><Relationship Id="rId2" Type="http://schemas.openxmlformats.org/officeDocument/2006/relationships/tags" Target="../tags/tag184.xml"/><Relationship Id="rId13" Type="http://schemas.openxmlformats.org/officeDocument/2006/relationships/tags" Target="../tags/tag192.xml"/><Relationship Id="rId12" Type="http://schemas.openxmlformats.org/officeDocument/2006/relationships/tags" Target="../tags/tag19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image" Target="../media/image8.png"/><Relationship Id="rId6" Type="http://schemas.openxmlformats.org/officeDocument/2006/relationships/tags" Target="../tags/tag195.xml"/><Relationship Id="rId5" Type="http://schemas.openxmlformats.org/officeDocument/2006/relationships/image" Target="../media/image7.png"/><Relationship Id="rId4" Type="http://schemas.openxmlformats.org/officeDocument/2006/relationships/tags" Target="../tags/tag194.xml"/><Relationship Id="rId3" Type="http://schemas.openxmlformats.org/officeDocument/2006/relationships/image" Target="../media/image4.png"/><Relationship Id="rId2" Type="http://schemas.openxmlformats.org/officeDocument/2006/relationships/tags" Target="../tags/tag193.xml"/><Relationship Id="rId15" Type="http://schemas.openxmlformats.org/officeDocument/2006/relationships/tags" Target="../tags/tag203.xml"/><Relationship Id="rId14" Type="http://schemas.openxmlformats.org/officeDocument/2006/relationships/tags" Target="../tags/tag202.xml"/><Relationship Id="rId13" Type="http://schemas.openxmlformats.org/officeDocument/2006/relationships/tags" Target="../tags/tag201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image" Target="../media/image8.png"/><Relationship Id="rId7" Type="http://schemas.openxmlformats.org/officeDocument/2006/relationships/tags" Target="../tags/tag207.xml"/><Relationship Id="rId6" Type="http://schemas.openxmlformats.org/officeDocument/2006/relationships/image" Target="../media/image7.png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image" Target="../media/image4.png"/><Relationship Id="rId2" Type="http://schemas.openxmlformats.org/officeDocument/2006/relationships/tags" Target="../tags/tag204.xml"/><Relationship Id="rId14" Type="http://schemas.openxmlformats.org/officeDocument/2006/relationships/tags" Target="../tags/tag213.xml"/><Relationship Id="rId13" Type="http://schemas.openxmlformats.org/officeDocument/2006/relationships/tags" Target="../tags/tag212.xml"/><Relationship Id="rId12" Type="http://schemas.openxmlformats.org/officeDocument/2006/relationships/tags" Target="../tags/tag211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image" Target="../media/image8.png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" Type="http://schemas.openxmlformats.org/officeDocument/2006/relationships/image" Target="../media/image4.png"/><Relationship Id="rId2" Type="http://schemas.openxmlformats.org/officeDocument/2006/relationships/tags" Target="../tags/tag214.xml"/><Relationship Id="rId12" Type="http://schemas.openxmlformats.org/officeDocument/2006/relationships/tags" Target="../tags/tag222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tags" Target="../tags/tag227.xml"/><Relationship Id="rId7" Type="http://schemas.openxmlformats.org/officeDocument/2006/relationships/tags" Target="../tags/tag226.xml"/><Relationship Id="rId6" Type="http://schemas.openxmlformats.org/officeDocument/2006/relationships/image" Target="../media/image7.png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image" Target="../media/image4.png"/><Relationship Id="rId2" Type="http://schemas.openxmlformats.org/officeDocument/2006/relationships/tags" Target="../tags/tag223.xml"/><Relationship Id="rId13" Type="http://schemas.openxmlformats.org/officeDocument/2006/relationships/tags" Target="../tags/tag232.xml"/><Relationship Id="rId12" Type="http://schemas.openxmlformats.org/officeDocument/2006/relationships/tags" Target="../tags/tag231.xml"/><Relationship Id="rId11" Type="http://schemas.openxmlformats.org/officeDocument/2006/relationships/tags" Target="../tags/tag230.xml"/><Relationship Id="rId10" Type="http://schemas.openxmlformats.org/officeDocument/2006/relationships/tags" Target="../tags/tag229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tags" Target="../tags/tag237.xml"/><Relationship Id="rId7" Type="http://schemas.openxmlformats.org/officeDocument/2006/relationships/tags" Target="../tags/tag236.xml"/><Relationship Id="rId6" Type="http://schemas.openxmlformats.org/officeDocument/2006/relationships/image" Target="../media/image8.png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image" Target="../media/image4.png"/><Relationship Id="rId2" Type="http://schemas.openxmlformats.org/officeDocument/2006/relationships/tags" Target="../tags/tag233.xml"/><Relationship Id="rId15" Type="http://schemas.openxmlformats.org/officeDocument/2006/relationships/tags" Target="../tags/tag244.xml"/><Relationship Id="rId14" Type="http://schemas.openxmlformats.org/officeDocument/2006/relationships/tags" Target="../tags/tag243.xml"/><Relationship Id="rId13" Type="http://schemas.openxmlformats.org/officeDocument/2006/relationships/tags" Target="../tags/tag242.xml"/><Relationship Id="rId12" Type="http://schemas.openxmlformats.org/officeDocument/2006/relationships/tags" Target="../tags/tag241.xml"/><Relationship Id="rId11" Type="http://schemas.openxmlformats.org/officeDocument/2006/relationships/tags" Target="../tags/tag240.xml"/><Relationship Id="rId10" Type="http://schemas.openxmlformats.org/officeDocument/2006/relationships/tags" Target="../tags/tag239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image" Target="../media/image8.png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image" Target="../media/image4.png"/><Relationship Id="rId2" Type="http://schemas.openxmlformats.org/officeDocument/2006/relationships/tags" Target="../tags/tag245.xml"/><Relationship Id="rId11" Type="http://schemas.openxmlformats.org/officeDocument/2006/relationships/tags" Target="../tags/tag252.xml"/><Relationship Id="rId10" Type="http://schemas.openxmlformats.org/officeDocument/2006/relationships/tags" Target="../tags/tag251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Freeform 2"/>
          <p:cNvSpPr/>
          <p:nvPr/>
        </p:nvSpPr>
        <p:spPr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</a:cxnLst>
            <a:rect l="0" t="0" r="0" b="0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121" name="Group 8"/>
          <p:cNvGrpSpPr/>
          <p:nvPr/>
        </p:nvGrpSpPr>
        <p:grpSpPr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3122" name="Freeform 9"/>
            <p:cNvSpPr/>
            <p:nvPr/>
          </p:nvSpPr>
          <p:spPr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411144" y="86777"/>
                </a:cxn>
                <a:cxn ang="0">
                  <a:pos x="367685" y="69881"/>
                </a:cxn>
                <a:cxn ang="0">
                  <a:pos x="287994" y="46175"/>
                </a:cxn>
                <a:cxn ang="0">
                  <a:pos x="36754" y="0"/>
                </a:cxn>
                <a:cxn ang="0">
                  <a:pos x="11854" y="4375"/>
                </a:cxn>
                <a:cxn ang="0">
                  <a:pos x="0" y="18250"/>
                </a:cxn>
                <a:cxn ang="0">
                  <a:pos x="14446" y="34082"/>
                </a:cxn>
                <a:cxn ang="0">
                  <a:pos x="295141" y="89909"/>
                </a:cxn>
                <a:cxn ang="0">
                  <a:pos x="356642" y="86334"/>
                </a:cxn>
                <a:cxn ang="0">
                  <a:pos x="406366" y="90958"/>
                </a:cxn>
                <a:cxn ang="0">
                  <a:pos x="411144" y="86777"/>
                </a:cxn>
                <a:cxn ang="0">
                  <a:pos x="411144" y="86777"/>
                </a:cxn>
              </a:cxnLst>
              <a:rect l="0" t="0" r="0" b="0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" name="Freeform 10"/>
            <p:cNvSpPr/>
            <p:nvPr/>
          </p:nvSpPr>
          <p:spPr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099" y="0"/>
                </a:cxn>
                <a:cxn ang="0">
                  <a:pos x="10677" y="1767"/>
                </a:cxn>
                <a:cxn ang="0">
                  <a:pos x="11455" y="2172"/>
                </a:cxn>
                <a:cxn ang="0">
                  <a:pos x="12724" y="2696"/>
                </a:cxn>
                <a:cxn ang="0">
                  <a:pos x="12556" y="2795"/>
                </a:cxn>
                <a:cxn ang="0">
                  <a:pos x="10828" y="2679"/>
                </a:cxn>
                <a:cxn ang="0">
                  <a:pos x="9184" y="2761"/>
                </a:cxn>
                <a:cxn ang="0">
                  <a:pos x="332" y="1017"/>
                </a:cxn>
                <a:cxn ang="0">
                  <a:pos x="0" y="511"/>
                </a:cxn>
                <a:cxn ang="0">
                  <a:pos x="368" y="108"/>
                </a:cxn>
                <a:cxn ang="0">
                  <a:pos x="1099" y="0"/>
                </a:cxn>
                <a:cxn ang="0">
                  <a:pos x="1099" y="0"/>
                </a:cxn>
              </a:cxnLst>
              <a:rect l="0" t="0" r="0" b="0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4" name="Freeform 11"/>
            <p:cNvSpPr/>
            <p:nvPr/>
          </p:nvSpPr>
          <p:spPr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1126"/>
                </a:cxn>
                <a:cxn ang="0">
                  <a:pos x="7510" y="2590"/>
                </a:cxn>
                <a:cxn ang="0">
                  <a:pos x="7650" y="1852"/>
                </a:cxn>
                <a:cxn ang="0">
                  <a:pos x="8545" y="1464"/>
                </a:cxn>
                <a:cxn ang="0">
                  <a:pos x="635" y="0"/>
                </a:cxn>
                <a:cxn ang="0">
                  <a:pos x="0" y="439"/>
                </a:cxn>
                <a:cxn ang="0">
                  <a:pos x="0" y="1126"/>
                </a:cxn>
                <a:cxn ang="0">
                  <a:pos x="0" y="1126"/>
                </a:cxn>
              </a:cxnLst>
              <a:rect l="0" t="0" r="0" b="0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25" name="Group 12"/>
            <p:cNvGrpSpPr/>
            <p:nvPr userDrawn="1"/>
          </p:nvGrpSpPr>
          <p:grpSpPr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126" name="Freeform 13"/>
              <p:cNvSpPr/>
              <p:nvPr/>
            </p:nvSpPr>
            <p:spPr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875" y="0"/>
                  </a:cxn>
                  <a:cxn ang="0">
                    <a:pos x="322" y="238"/>
                  </a:cxn>
                  <a:cxn ang="0">
                    <a:pos x="0" y="621"/>
                  </a:cxn>
                  <a:cxn ang="0">
                    <a:pos x="637" y="574"/>
                  </a:cxn>
                  <a:cxn ang="0">
                    <a:pos x="821" y="303"/>
                  </a:cxn>
                  <a:cxn ang="0">
                    <a:pos x="1197" y="96"/>
                  </a:cxn>
                  <a:cxn ang="0">
                    <a:pos x="875" y="0"/>
                  </a:cxn>
                  <a:cxn ang="0">
                    <a:pos x="875" y="0"/>
                  </a:cxn>
                </a:cxnLst>
                <a:rect l="0" t="0" r="0" b="0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7" name="Freeform 14"/>
              <p:cNvSpPr/>
              <p:nvPr/>
            </p:nvSpPr>
            <p:spPr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261" y="0"/>
                  </a:cxn>
                  <a:cxn ang="0">
                    <a:pos x="510" y="179"/>
                  </a:cxn>
                  <a:cxn ang="0">
                    <a:pos x="0" y="715"/>
                  </a:cxn>
                  <a:cxn ang="0">
                    <a:pos x="544" y="1233"/>
                  </a:cxn>
                  <a:cxn ang="0">
                    <a:pos x="9562" y="2979"/>
                  </a:cxn>
                  <a:cxn ang="0">
                    <a:pos x="11505" y="2870"/>
                  </a:cxn>
                  <a:cxn ang="0">
                    <a:pos x="13079" y="3024"/>
                  </a:cxn>
                  <a:cxn ang="0">
                    <a:pos x="13625" y="2779"/>
                  </a:cxn>
                  <a:cxn ang="0">
                    <a:pos x="12151" y="2281"/>
                  </a:cxn>
                  <a:cxn ang="0">
                    <a:pos x="11552" y="1762"/>
                  </a:cxn>
                  <a:cxn ang="0">
                    <a:pos x="11080" y="1811"/>
                  </a:cxn>
                  <a:cxn ang="0">
                    <a:pos x="11641" y="2281"/>
                  </a:cxn>
                  <a:cxn ang="0">
                    <a:pos x="12767" y="2782"/>
                  </a:cxn>
                  <a:cxn ang="0">
                    <a:pos x="11434" y="2704"/>
                  </a:cxn>
                  <a:cxn ang="0">
                    <a:pos x="9861" y="2795"/>
                  </a:cxn>
                  <a:cxn ang="0">
                    <a:pos x="10152" y="2232"/>
                  </a:cxn>
                  <a:cxn ang="0">
                    <a:pos x="10826" y="1849"/>
                  </a:cxn>
                  <a:cxn ang="0">
                    <a:pos x="10037" y="1897"/>
                  </a:cxn>
                  <a:cxn ang="0">
                    <a:pos x="9425" y="2262"/>
                  </a:cxn>
                  <a:cxn ang="0">
                    <a:pos x="9217" y="2720"/>
                  </a:cxn>
                  <a:cxn ang="0">
                    <a:pos x="867" y="1065"/>
                  </a:cxn>
                  <a:cxn ang="0">
                    <a:pos x="646" y="738"/>
                  </a:cxn>
                  <a:cxn ang="0">
                    <a:pos x="833" y="328"/>
                  </a:cxn>
                  <a:cxn ang="0">
                    <a:pos x="1753" y="0"/>
                  </a:cxn>
                  <a:cxn ang="0">
                    <a:pos x="1261" y="0"/>
                  </a:cxn>
                  <a:cxn ang="0">
                    <a:pos x="1261" y="0"/>
                  </a:cxn>
                </a:cxnLst>
                <a:rect l="0" t="0" r="0" b="0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8" name="Freeform 15"/>
              <p:cNvSpPr/>
              <p:nvPr/>
            </p:nvSpPr>
            <p:spPr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810" y="0"/>
                  </a:cxn>
                  <a:cxn ang="0">
                    <a:pos x="9627" y="1680"/>
                  </a:cxn>
                  <a:cxn ang="0">
                    <a:pos x="8699" y="1714"/>
                  </a:cxn>
                  <a:cxn ang="0">
                    <a:pos x="0" y="92"/>
                  </a:cxn>
                  <a:cxn ang="0">
                    <a:pos x="810" y="0"/>
                  </a:cxn>
                  <a:cxn ang="0">
                    <a:pos x="810" y="0"/>
                  </a:cxn>
                </a:cxnLst>
                <a:rect l="0" t="0" r="0" b="0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9" name="Freeform 16"/>
              <p:cNvSpPr/>
              <p:nvPr/>
            </p:nvSpPr>
            <p:spPr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948" y="0"/>
                  </a:cxn>
                  <a:cxn ang="0">
                    <a:pos x="155" y="359"/>
                  </a:cxn>
                  <a:cxn ang="0">
                    <a:pos x="0" y="771"/>
                  </a:cxn>
                  <a:cxn ang="0">
                    <a:pos x="272" y="1055"/>
                  </a:cxn>
                  <a:cxn ang="0">
                    <a:pos x="765" y="1125"/>
                  </a:cxn>
                  <a:cxn ang="0">
                    <a:pos x="620" y="515"/>
                  </a:cxn>
                  <a:cxn ang="0">
                    <a:pos x="1304" y="59"/>
                  </a:cxn>
                  <a:cxn ang="0">
                    <a:pos x="948" y="0"/>
                  </a:cxn>
                  <a:cxn ang="0">
                    <a:pos x="948" y="0"/>
                  </a:cxn>
                </a:cxnLst>
                <a:rect l="0" t="0" r="0" b="0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0" name="Freeform 17"/>
              <p:cNvSpPr/>
              <p:nvPr/>
            </p:nvSpPr>
            <p:spPr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14" y="119"/>
                  </a:cxn>
                  <a:cxn ang="0">
                    <a:pos x="1272" y="229"/>
                  </a:cxn>
                  <a:cxn ang="0">
                    <a:pos x="2580" y="475"/>
                  </a:cxn>
                  <a:cxn ang="0">
                    <a:pos x="3504" y="842"/>
                  </a:cxn>
                  <a:cxn ang="0">
                    <a:pos x="2596" y="796"/>
                  </a:cxn>
                  <a:cxn ang="0">
                    <a:pos x="1104" y="505"/>
                  </a:cxn>
                  <a:cxn ang="0">
                    <a:pos x="397" y="277"/>
                  </a:cxn>
                  <a:cxn ang="0">
                    <a:pos x="849" y="564"/>
                  </a:cxn>
                  <a:cxn ang="0">
                    <a:pos x="2165" y="933"/>
                  </a:cxn>
                  <a:cxn ang="0">
                    <a:pos x="3708" y="1026"/>
                  </a:cxn>
                  <a:cxn ang="0">
                    <a:pos x="3892" y="775"/>
                  </a:cxn>
                  <a:cxn ang="0">
                    <a:pos x="3137" y="416"/>
                  </a:cxn>
                  <a:cxn ang="0">
                    <a:pos x="1352" y="59"/>
                  </a:cxn>
                  <a:cxn ang="0">
                    <a:pos x="0" y="0"/>
                  </a:cxn>
                  <a:cxn ang="0">
                    <a:pos x="114" y="119"/>
                  </a:cxn>
                  <a:cxn ang="0">
                    <a:pos x="114" y="119"/>
                  </a:cxn>
                </a:cxnLst>
                <a:rect l="0" t="0" r="0" b="0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131" name="Group 18"/>
          <p:cNvGrpSpPr/>
          <p:nvPr/>
        </p:nvGrpSpPr>
        <p:grpSpPr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3132" name="Freeform 19"/>
            <p:cNvSpPr/>
            <p:nvPr/>
          </p:nvSpPr>
          <p:spPr>
            <a:xfrm rot="7320404">
              <a:off x="4906" y="2933"/>
              <a:ext cx="629" cy="293"/>
            </a:xfrm>
            <a:custGeom>
              <a:avLst/>
              <a:gdLst/>
              <a:ahLst/>
              <a:cxnLst>
                <a:cxn ang="0">
                  <a:pos x="196" y="50"/>
                </a:cxn>
                <a:cxn ang="0">
                  <a:pos x="176" y="40"/>
                </a:cxn>
                <a:cxn ang="0">
                  <a:pos x="137" y="26"/>
                </a:cxn>
                <a:cxn ang="0">
                  <a:pos x="17" y="0"/>
                </a:cxn>
                <a:cxn ang="0">
                  <a:pos x="6" y="3"/>
                </a:cxn>
                <a:cxn ang="0">
                  <a:pos x="0" y="11"/>
                </a:cxn>
                <a:cxn ang="0">
                  <a:pos x="6" y="20"/>
                </a:cxn>
                <a:cxn ang="0">
                  <a:pos x="141" y="52"/>
                </a:cxn>
                <a:cxn ang="0">
                  <a:pos x="170" y="49"/>
                </a:cxn>
                <a:cxn ang="0">
                  <a:pos x="195" y="52"/>
                </a:cxn>
                <a:cxn ang="0">
                  <a:pos x="196" y="50"/>
                </a:cxn>
                <a:cxn ang="0">
                  <a:pos x="196" y="50"/>
                </a:cxn>
              </a:cxnLst>
              <a:rect l="0" t="0" r="0" b="0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" name="Freeform 20"/>
            <p:cNvSpPr/>
            <p:nvPr/>
          </p:nvSpPr>
          <p:spPr>
            <a:xfrm rot="7320404">
              <a:off x="4890" y="2919"/>
              <a:ext cx="627" cy="2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4" name="Freeform 21"/>
            <p:cNvSpPr/>
            <p:nvPr/>
          </p:nvSpPr>
          <p:spPr>
            <a:xfrm rot="7320404">
              <a:off x="4996" y="2910"/>
              <a:ext cx="416" cy="26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35" name="Group 22"/>
            <p:cNvGrpSpPr/>
            <p:nvPr userDrawn="1"/>
          </p:nvGrpSpPr>
          <p:grpSpPr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3136" name="Freeform 23"/>
              <p:cNvSpPr/>
              <p:nvPr/>
            </p:nvSpPr>
            <p:spPr>
              <a:xfrm rot="7320404">
                <a:off x="4984" y="3187"/>
                <a:ext cx="59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7" name="Freeform 24"/>
              <p:cNvSpPr/>
              <p:nvPr/>
            </p:nvSpPr>
            <p:spPr>
              <a:xfrm rot="7320404">
                <a:off x="4884" y="2927"/>
                <a:ext cx="667" cy="31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8" name="Freeform 25"/>
              <p:cNvSpPr/>
              <p:nvPr/>
            </p:nvSpPr>
            <p:spPr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9" name="Freeform 26"/>
              <p:cNvSpPr/>
              <p:nvPr/>
            </p:nvSpPr>
            <p:spPr>
              <a:xfrm rot="7320404">
                <a:off x="5361" y="2869"/>
                <a:ext cx="63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0" name="Freeform 27"/>
              <p:cNvSpPr/>
              <p:nvPr/>
            </p:nvSpPr>
            <p:spPr>
              <a:xfrm rot="7320404">
                <a:off x="5134" y="2996"/>
                <a:ext cx="193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141" name="Freeform 28"/>
          <p:cNvSpPr/>
          <p:nvPr/>
        </p:nvSpPr>
        <p:spPr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42" name="Freeform 29"/>
          <p:cNvSpPr/>
          <p:nvPr/>
        </p:nvSpPr>
        <p:spPr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pPr lvl="0" fontAlgn="base"/>
            <a:r>
              <a:rPr lang="zh-CN" altLang="en-US" strike="noStrike" noProof="0"/>
              <a:t>单击此处编辑母版标题样式</a:t>
            </a:r>
            <a:endParaRPr lang="zh-CN" altLang="en-US" strike="noStrike" noProof="0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 fontAlgn="base"/>
            <a:r>
              <a:rPr lang="zh-CN" altLang="en-US" strike="noStrike" noProof="0"/>
              <a:t>单击此处编辑母版副标题样式</a:t>
            </a:r>
            <a:endParaRPr lang="zh-CN" altLang="en-US" strike="noStrike" noProof="0"/>
          </a:p>
        </p:txBody>
      </p:sp>
      <p:sp>
        <p:nvSpPr>
          <p:cNvPr id="76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7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7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itchFamily="2" charset="-122"/>
                <a:cs typeface="+mn-cs"/>
              </a:rPr>
            </a:fld>
            <a:endParaRPr lang="en-US" altLang="zh-CN" strike="noStrike" noProof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3" descr="12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267"/>
          <a:stretch>
            <a:fillRect/>
          </a:stretch>
        </p:blipFill>
        <p:spPr>
          <a:xfrm>
            <a:off x="-6350" y="106363"/>
            <a:ext cx="9151938" cy="675481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连接符 7"/>
          <p:cNvCxnSpPr/>
          <p:nvPr>
            <p:custDataLst>
              <p:tags r:id="rId4"/>
            </p:custDataLst>
          </p:nvPr>
        </p:nvCxnSpPr>
        <p:spPr>
          <a:xfrm flipV="1">
            <a:off x="2473325" y="4141788"/>
            <a:ext cx="4270375" cy="476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3954463" y="2014538"/>
            <a:ext cx="1235075" cy="661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715" b="0" i="0" u="none" strike="noStrike" kern="1200" cap="none" spc="0" normalizeH="0" baseline="0" noProof="1">
                <a:solidFill>
                  <a:schemeClr val="accent1"/>
                </a:solidFill>
                <a:latin typeface="Arial" panose="020B0604020202020204" pitchFamily="34" charset="0"/>
                <a:ea typeface="宋体" pitchFamily="2" charset="-122"/>
                <a:cs typeface="+mn-cs"/>
              </a:rPr>
              <a:t>2018</a:t>
            </a:r>
            <a:endParaRPr kumimoji="0" lang="en-US" altLang="zh-CN" sz="3715" b="0" i="0" u="none" strike="noStrike" kern="1200" cap="none" spc="0" normalizeH="0" baseline="0" noProof="1">
              <a:solidFill>
                <a:schemeClr val="accent1"/>
              </a:solidFill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568498" y="2656017"/>
            <a:ext cx="6007004" cy="798934"/>
          </a:xfrm>
        </p:spPr>
        <p:txBody>
          <a:bodyPr anchor="b">
            <a:normAutofit/>
          </a:bodyPr>
          <a:lstStyle>
            <a:lvl1pPr algn="ctr">
              <a:defRPr sz="2475" b="1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z="24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2" name="文本占位符 2"/>
          <p:cNvSpPr>
            <a:spLocks noGrp="1"/>
          </p:cNvSpPr>
          <p:nvPr>
            <p:ph type="body" idx="1"/>
          </p:nvPr>
        </p:nvSpPr>
        <p:spPr>
          <a:xfrm>
            <a:off x="1568498" y="3694526"/>
            <a:ext cx="6007004" cy="382006"/>
          </a:xfrm>
        </p:spPr>
        <p:txBody>
          <a:bodyPr>
            <a:normAutofit/>
          </a:bodyPr>
          <a:lstStyle>
            <a:lvl1pPr marL="0" indent="0" algn="ctr">
              <a:buNone/>
              <a:defRPr sz="1015">
                <a:solidFill>
                  <a:schemeClr val="accent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101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286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D997B5FA-0921-464F-AAE1-844C04324D75}" type="datetimeFigureOut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28950" y="6402388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565CE74E-AB26-4998-AD42-012C4C1AD076}" type="slidenum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 descr="12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88" y="-15875"/>
            <a:ext cx="9142412" cy="1146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297820"/>
            <a:ext cx="7886700" cy="1008935"/>
          </a:xfrm>
        </p:spPr>
        <p:txBody>
          <a:bodyPr anchor="b" anchorCtr="0"/>
          <a:lstStyle/>
          <a:p>
            <a:pPr fontAlgn="auto"/>
            <a:r>
              <a:rPr lang="zh-CN" altLang="en-US" sz="24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3094632"/>
            <a:ext cx="7886700" cy="2641997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1015"/>
            </a:lvl4pPr>
            <a:lvl5pPr>
              <a:defRPr sz="1015"/>
            </a:lvl5pPr>
          </a:lstStyle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125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015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015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1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286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6402388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7" descr="12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267"/>
          <a:stretch>
            <a:fillRect/>
          </a:stretch>
        </p:blipFill>
        <p:spPr>
          <a:xfrm>
            <a:off x="-6350" y="106363"/>
            <a:ext cx="9151938" cy="675481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>
            <p:custDataLst>
              <p:tags r:id="rId4"/>
            </p:custDataLst>
          </p:nvPr>
        </p:nvCxnSpPr>
        <p:spPr>
          <a:xfrm>
            <a:off x="3409950" y="2890838"/>
            <a:ext cx="11113" cy="107632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81876" y="2182355"/>
            <a:ext cx="5090160" cy="1173956"/>
          </a:xfrm>
        </p:spPr>
        <p:txBody>
          <a:bodyPr anchor="b">
            <a:normAutofit/>
          </a:bodyPr>
          <a:lstStyle>
            <a:lvl1pPr algn="l">
              <a:defRPr sz="2475" b="1"/>
            </a:lvl1pPr>
          </a:lstStyle>
          <a:p>
            <a:pPr fontAlgn="auto"/>
            <a:r>
              <a:rPr lang="zh-CN" altLang="en-US" sz="2475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581876" y="3706462"/>
            <a:ext cx="5090160" cy="659515"/>
          </a:xfrm>
        </p:spPr>
        <p:txBody>
          <a:bodyPr>
            <a:normAutofit/>
          </a:bodyPr>
          <a:lstStyle>
            <a:lvl1pPr marL="0" indent="0" algn="l">
              <a:buNone/>
              <a:defRPr sz="1015">
                <a:solidFill>
                  <a:schemeClr val="accent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101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286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28950" y="6402388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7" descr="12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88" y="-15875"/>
            <a:ext cx="9142412" cy="1146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277183"/>
            <a:ext cx="7886700" cy="885110"/>
          </a:xfrm>
        </p:spPr>
        <p:txBody>
          <a:bodyPr anchor="b" anchorCtr="0"/>
          <a:lstStyle/>
          <a:p>
            <a:pPr fontAlgn="auto"/>
            <a:r>
              <a:rPr lang="zh-CN" altLang="en-US" sz="24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2950170"/>
            <a:ext cx="3886200" cy="2765822"/>
          </a:xfrm>
        </p:spPr>
        <p:txBody>
          <a:bodyPr/>
          <a:lstStyle/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125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015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015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1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2950170"/>
            <a:ext cx="3886200" cy="2765822"/>
          </a:xfrm>
        </p:spPr>
        <p:txBody>
          <a:bodyPr/>
          <a:lstStyle/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125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015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015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1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286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6402388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图片 9" descr="12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88" y="-15875"/>
            <a:ext cx="9142412" cy="1146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1243865"/>
            <a:ext cx="7886700" cy="685204"/>
          </a:xfrm>
        </p:spPr>
        <p:txBody>
          <a:bodyPr anchor="b" anchorCtr="0"/>
          <a:lstStyle/>
          <a:p>
            <a:pPr fontAlgn="auto"/>
            <a:r>
              <a:rPr lang="zh-CN" altLang="en-US" sz="24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2295464"/>
            <a:ext cx="3868340" cy="513041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3451819"/>
            <a:ext cx="3868340" cy="2346722"/>
          </a:xfrm>
        </p:spPr>
        <p:txBody>
          <a:bodyPr/>
          <a:lstStyle/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125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015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015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1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2295464"/>
            <a:ext cx="3887391" cy="513041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3451819"/>
            <a:ext cx="3887391" cy="2346722"/>
          </a:xfrm>
        </p:spPr>
        <p:txBody>
          <a:bodyPr/>
          <a:lstStyle/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125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015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015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1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286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6402388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530820"/>
            <a:ext cx="7886700" cy="994172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z="1350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286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760FBDFE-C587-4B4C-A407-44438C67B59E}" type="datetimeFigureOut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28950" y="6402388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49AE70B2-8BF9-45C0-BB95-33D1B9D3A854}" type="slidenum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4" descr="12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88" y="-15875"/>
            <a:ext cx="9142412" cy="1146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286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6402388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7" descr="12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88" y="-15875"/>
            <a:ext cx="9142412" cy="1146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1291110"/>
            <a:ext cx="3600450" cy="892477"/>
          </a:xfrm>
        </p:spPr>
        <p:txBody>
          <a:bodyPr anchor="t" anchorCtr="0">
            <a:normAutofit/>
          </a:bodyPr>
          <a:lstStyle>
            <a:lvl1pPr>
              <a:defRPr sz="2025"/>
            </a:lvl1pPr>
          </a:lstStyle>
          <a:p>
            <a:pPr fontAlgn="auto"/>
            <a:r>
              <a:rPr lang="zh-CN" altLang="en-US" sz="2025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352924" y="1788040"/>
            <a:ext cx="4162874" cy="3874056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2980822"/>
            <a:ext cx="3600450" cy="2858691"/>
          </a:xfrm>
        </p:spPr>
        <p:txBody>
          <a:bodyPr>
            <a:normAutofit/>
          </a:bodyPr>
          <a:lstStyle>
            <a:lvl1pPr marL="0" indent="0">
              <a:buNone/>
              <a:defRPr sz="1015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 fontAlgn="auto"/>
            <a:r>
              <a:rPr lang="zh-CN" altLang="en-US" sz="101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286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6402388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6" descr="12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88" y="-15875"/>
            <a:ext cx="9142412" cy="1146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3" y="1760577"/>
            <a:ext cx="681676" cy="3785473"/>
          </a:xfrm>
        </p:spPr>
        <p:txBody>
          <a:bodyPr vert="eaVert">
            <a:normAutofit/>
          </a:bodyPr>
          <a:lstStyle>
            <a:lvl1pPr>
              <a:defRPr sz="2475"/>
            </a:lvl1pPr>
          </a:lstStyle>
          <a:p>
            <a:pPr fontAlgn="auto"/>
            <a:r>
              <a:rPr lang="zh-CN" altLang="en-US" sz="2475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49" y="1760577"/>
            <a:ext cx="7084832" cy="3785473"/>
          </a:xfrm>
        </p:spPr>
        <p:txBody>
          <a:bodyPr vert="eaVert"/>
          <a:lstStyle/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125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015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015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1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286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6402388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图片 5" descr="12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88" y="-15875"/>
            <a:ext cx="9142412" cy="1146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1752271"/>
            <a:ext cx="7886700" cy="3735637"/>
          </a:xfrm>
        </p:spPr>
        <p:txBody>
          <a:bodyPr/>
          <a:lstStyle/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125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015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015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1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286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6402388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图片 5" descr="12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267"/>
          <a:stretch>
            <a:fillRect/>
          </a:stretch>
        </p:blipFill>
        <p:spPr>
          <a:xfrm>
            <a:off x="-6350" y="106363"/>
            <a:ext cx="9151938" cy="675481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 flipV="1">
            <a:off x="2473325" y="3425825"/>
            <a:ext cx="4270375" cy="63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568498" y="1970941"/>
            <a:ext cx="6007004" cy="1108082"/>
          </a:xfrm>
        </p:spPr>
        <p:txBody>
          <a:bodyPr anchor="b">
            <a:normAutofit/>
          </a:bodyPr>
          <a:lstStyle>
            <a:lvl1pPr algn="ctr">
              <a:defRPr sz="2475" b="1">
                <a:solidFill>
                  <a:schemeClr val="tx1"/>
                </a:solidFill>
              </a:defRPr>
            </a:lvl1pPr>
          </a:lstStyle>
          <a:p>
            <a:pPr fontAlgn="auto"/>
            <a:r>
              <a:rPr lang="zh-CN" altLang="en-US" sz="24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286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28950" y="6402388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530820"/>
            <a:ext cx="7886700" cy="994172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z="24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286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28950" y="6402388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19075" y="304800"/>
            <a:ext cx="8705850" cy="624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</a:lstStyle>
          <a:p>
            <a:pPr lvl="0" algn="ctr" eaLnBrk="0" hangingPunct="0"/>
            <a:endParaRPr lang="zh-CN" altLang="en-US" sz="1000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339650"/>
            <a:ext cx="7219800" cy="542700"/>
          </a:xfrm>
        </p:spPr>
        <p:txBody>
          <a:bodyPr anchor="ctr"/>
          <a:lstStyle>
            <a:lvl1pPr>
              <a:defRPr sz="1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259425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125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015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015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1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286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6402388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3617913" cy="6865938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</a:lstStyle>
          <a:p>
            <a:pPr lvl="0" algn="ctr" eaLnBrk="0" hangingPunct="0"/>
            <a:endParaRPr lang="en-US" altLang="zh-CN" sz="10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880650"/>
            <a:ext cx="2970000" cy="661500"/>
          </a:xfrm>
        </p:spPr>
        <p:txBody>
          <a:bodyPr anchor="ctr"/>
          <a:lstStyle>
            <a:lvl1pPr>
              <a:defRPr sz="2025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z="2025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227565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125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015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015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1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1405930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125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015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015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1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286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6402388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9144000" cy="2663825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</a:lstStyle>
          <a:p>
            <a:pPr lvl="0" algn="ctr" eaLnBrk="0" hangingPunct="0"/>
            <a:endParaRPr lang="en-US" altLang="zh-CN" sz="1000" dirty="0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859500"/>
            <a:ext cx="8232300" cy="469800"/>
          </a:xfrm>
        </p:spPr>
        <p:txBody>
          <a:bodyPr anchor="ctr"/>
          <a:lstStyle>
            <a:lvl1pPr algn="ctr">
              <a:defRPr sz="2025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z="202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7631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323685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125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015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015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1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286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6402388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</a:lstStyle>
          <a:p>
            <a:pPr lvl="0" algn="ctr" eaLnBrk="0" hangingPunct="0"/>
            <a:endParaRPr lang="en-US" altLang="zh-CN" sz="10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740250"/>
            <a:ext cx="8232300" cy="423900"/>
          </a:xfrm>
        </p:spPr>
        <p:txBody>
          <a:bodyPr anchor="ctr"/>
          <a:lstStyle>
            <a:lvl1pPr algn="ctr">
              <a:defRPr sz="1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20826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125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015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015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1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530685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286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6402388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</a:lstStyle>
          <a:p>
            <a:pPr lvl="0" algn="ctr" eaLnBrk="0" hangingPunct="0"/>
            <a:endParaRPr lang="en-US" altLang="zh-CN" sz="10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292846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z="24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20250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125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015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015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1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20250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125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015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015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1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491445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491085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286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6402388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</a:lstStyle>
          <a:p>
            <a:pPr lvl="0" algn="ctr" eaLnBrk="0" hangingPunct="0"/>
            <a:endParaRPr lang="en-US" altLang="zh-CN" sz="10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637550"/>
            <a:ext cx="6858000" cy="1790100"/>
          </a:xfrm>
        </p:spPr>
        <p:txBody>
          <a:bodyPr anchor="b"/>
          <a:lstStyle>
            <a:lvl1pPr algn="ctr">
              <a:defRPr sz="3375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z="3375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40698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286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6402388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40238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SGDHFH"/>
          <p:cNvPicPr/>
          <p:nvPr>
            <p:custDataLst>
              <p:tags r:id="rId2"/>
            </p:custDataLst>
          </p:nvPr>
        </p:nvPicPr>
        <p:blipFill>
          <a:blip r:embed="rId3"/>
          <a:srcRect t="6405" b="42409"/>
          <a:stretch>
            <a:fillRect/>
          </a:stretch>
        </p:blipFill>
        <p:spPr>
          <a:xfrm>
            <a:off x="26" y="-317"/>
            <a:ext cx="9143948" cy="6857683"/>
          </a:xfrm>
          <a:prstGeom prst="rect">
            <a:avLst/>
          </a:prstGeom>
        </p:spPr>
      </p:pic>
      <p:pic>
        <p:nvPicPr>
          <p:cNvPr id="6" name="图片 5" descr="GSGDRHGD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1216" b="54159"/>
          <a:stretch>
            <a:fillRect/>
          </a:stretch>
        </p:blipFill>
        <p:spPr>
          <a:xfrm>
            <a:off x="-239" y="0"/>
            <a:ext cx="9144000" cy="1775410"/>
          </a:xfrm>
          <a:prstGeom prst="rect">
            <a:avLst/>
          </a:prstGeom>
        </p:spPr>
      </p:pic>
      <p:pic>
        <p:nvPicPr>
          <p:cNvPr id="10" name="图片 9" descr="AGDHFH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31" y="3090070"/>
            <a:ext cx="9139613" cy="376793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" hasCustomPrompt="1"/>
            <p:custDataLst>
              <p:tags r:id="rId11"/>
            </p:custDataLst>
          </p:nvPr>
        </p:nvSpPr>
        <p:spPr>
          <a:xfrm>
            <a:off x="1538019" y="2619216"/>
            <a:ext cx="6067962" cy="959168"/>
          </a:xfrm>
          <a:noFill/>
        </p:spPr>
        <p:txBody>
          <a:bodyPr vert="horz" wrap="square" lIns="91440" tIns="45720" rIns="0" bIns="4572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3715" b="0" i="0" u="none" strike="noStrike" kern="1200" cap="none" spc="0" normalizeH="0" baseline="0" noProof="1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汉仪旗黑-90S" panose="00020600040101010101" charset="-122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2" hasCustomPrompt="1"/>
            <p:custDataLst>
              <p:tags r:id="rId12"/>
            </p:custDataLst>
          </p:nvPr>
        </p:nvSpPr>
        <p:spPr>
          <a:xfrm>
            <a:off x="1627554" y="3925489"/>
            <a:ext cx="5888892" cy="449094"/>
          </a:xfrm>
          <a:noFill/>
        </p:spPr>
        <p:txBody>
          <a:bodyPr vert="horz" wrap="square" lIns="0" tIns="0" rIns="0" bIns="0" rtlCol="0">
            <a:normAutofit/>
          </a:bodyPr>
          <a:lstStyle>
            <a:lvl1pPr marL="0" marR="0" indent="-12827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350" b="0" i="0" u="none" strike="noStrike" kern="1200" cap="none" spc="2500" normalizeH="0" baseline="0" noProof="1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38608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9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643255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9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90043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9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157605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9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1414780" indent="-128270" algn="l" defTabSz="91440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955" indent="-128270" algn="l" defTabSz="91440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130" indent="-128270" algn="l" defTabSz="91440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305" indent="-128270" algn="l" defTabSz="91440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GDHFH"/>
          <p:cNvPicPr/>
          <p:nvPr>
            <p:custDataLst>
              <p:tags r:id="rId2"/>
            </p:custDataLst>
          </p:nvPr>
        </p:nvPicPr>
        <p:blipFill>
          <a:blip r:embed="rId3"/>
          <a:srcRect t="6405" b="42409"/>
          <a:stretch>
            <a:fillRect/>
          </a:stretch>
        </p:blipFill>
        <p:spPr>
          <a:xfrm>
            <a:off x="26" y="0"/>
            <a:ext cx="9143948" cy="6857365"/>
          </a:xfrm>
          <a:prstGeom prst="rect">
            <a:avLst/>
          </a:prstGeom>
        </p:spPr>
      </p:pic>
      <p:pic>
        <p:nvPicPr>
          <p:cNvPr id="7" name="图片 6" descr="奥古斯"/>
          <p:cNvPicPr/>
          <p:nvPr>
            <p:custDataLst>
              <p:tags r:id="rId4"/>
            </p:custDataLst>
          </p:nvPr>
        </p:nvPicPr>
        <p:blipFill>
          <a:blip r:embed="rId5"/>
          <a:srcRect l="23731" t="24592" r="14770" b="-23606"/>
          <a:stretch>
            <a:fillRect/>
          </a:stretch>
        </p:blipFill>
        <p:spPr>
          <a:xfrm>
            <a:off x="-2381" y="0"/>
            <a:ext cx="1352214" cy="2037162"/>
          </a:xfrm>
          <a:prstGeom prst="rect">
            <a:avLst/>
          </a:prstGeom>
        </p:spPr>
      </p:pic>
      <p:pic>
        <p:nvPicPr>
          <p:cNvPr id="18" name="图片 17" descr="agshd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43738" t="38924" r="20185" b="20000"/>
          <a:stretch>
            <a:fillRect/>
          </a:stretch>
        </p:blipFill>
        <p:spPr>
          <a:xfrm flipH="1">
            <a:off x="-2381" y="4824648"/>
            <a:ext cx="1352214" cy="2037162"/>
          </a:xfrm>
          <a:prstGeom prst="rect">
            <a:avLst/>
          </a:prstGeom>
        </p:spPr>
      </p:pic>
      <p:pic>
        <p:nvPicPr>
          <p:cNvPr id="9" name="图片 8" descr="奥古斯"/>
          <p:cNvPicPr/>
          <p:nvPr>
            <p:custDataLst>
              <p:tags r:id="rId8"/>
            </p:custDataLst>
          </p:nvPr>
        </p:nvPicPr>
        <p:blipFill>
          <a:blip r:embed="rId5"/>
          <a:srcRect l="23731" t="24592" r="14770" b="-23606"/>
          <a:stretch>
            <a:fillRect/>
          </a:stretch>
        </p:blipFill>
        <p:spPr>
          <a:xfrm flipH="1">
            <a:off x="7791776" y="0"/>
            <a:ext cx="1352214" cy="2037162"/>
          </a:xfrm>
          <a:prstGeom prst="rect">
            <a:avLst/>
          </a:prstGeom>
        </p:spPr>
      </p:pic>
      <p:pic>
        <p:nvPicPr>
          <p:cNvPr id="10" name="图片 9" descr="agshd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/>
          <a:srcRect l="43738" t="38924" r="20185" b="20000"/>
          <a:stretch>
            <a:fillRect/>
          </a:stretch>
        </p:blipFill>
        <p:spPr>
          <a:xfrm>
            <a:off x="7790824" y="4824648"/>
            <a:ext cx="1352214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1"/>
            </p:custDataLst>
          </p:nvPr>
        </p:nvSpPr>
        <p:spPr>
          <a:xfrm>
            <a:off x="502411" y="1626121"/>
            <a:ext cx="8139178" cy="4041680"/>
          </a:xfrm>
        </p:spPr>
        <p:txBody>
          <a:bodyPr vert="horz" lIns="90170" tIns="46990" rIns="90170" bIns="4699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SGDHFH"/>
          <p:cNvPicPr/>
          <p:nvPr>
            <p:custDataLst>
              <p:tags r:id="rId2"/>
            </p:custDataLst>
          </p:nvPr>
        </p:nvPicPr>
        <p:blipFill>
          <a:blip r:embed="rId3"/>
          <a:srcRect t="6405" b="42409"/>
          <a:stretch>
            <a:fillRect/>
          </a:stretch>
        </p:blipFill>
        <p:spPr>
          <a:xfrm>
            <a:off x="26" y="-317"/>
            <a:ext cx="9143948" cy="6857683"/>
          </a:xfrm>
          <a:prstGeom prst="rect">
            <a:avLst/>
          </a:prstGeom>
        </p:spPr>
      </p:pic>
      <p:pic>
        <p:nvPicPr>
          <p:cNvPr id="2" name="图片 1" descr="其他覆盖的范围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19418" t="35399" r="21824" b="27666"/>
          <a:stretch>
            <a:fillRect/>
          </a:stretch>
        </p:blipFill>
        <p:spPr>
          <a:xfrm>
            <a:off x="4277329" y="2779460"/>
            <a:ext cx="4866671" cy="407854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9"/>
            </p:custDataLst>
          </p:nvPr>
        </p:nvSpPr>
        <p:spPr>
          <a:xfrm>
            <a:off x="3298725" y="2856687"/>
            <a:ext cx="109538" cy="1095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3108175" y="2856687"/>
            <a:ext cx="109538" cy="1095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>
            <p:custDataLst>
              <p:tags r:id="rId11"/>
            </p:custDataLst>
          </p:nvPr>
        </p:nvSpPr>
        <p:spPr>
          <a:xfrm>
            <a:off x="2917625" y="2856687"/>
            <a:ext cx="109538" cy="1095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>
            <p:custDataLst>
              <p:tags r:id="rId12"/>
            </p:custDataLst>
          </p:nvPr>
        </p:nvSpPr>
        <p:spPr>
          <a:xfrm>
            <a:off x="2727075" y="2856687"/>
            <a:ext cx="109538" cy="1095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占位符 2"/>
          <p:cNvSpPr>
            <a:spLocks noGrp="1"/>
          </p:cNvSpPr>
          <p:nvPr>
            <p:ph type="body" idx="5" hasCustomPrompt="1"/>
            <p:custDataLst>
              <p:tags r:id="rId13"/>
            </p:custDataLst>
          </p:nvPr>
        </p:nvSpPr>
        <p:spPr>
          <a:xfrm>
            <a:off x="2604218" y="3319090"/>
            <a:ext cx="2986088" cy="790575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128270" algn="just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125" b="0" i="0" u="none" strike="noStrike" kern="1200" cap="none" spc="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38608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9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643255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9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90043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9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157605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9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1414780" indent="-128270" algn="l" defTabSz="91440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955" indent="-128270" algn="l" defTabSz="91440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130" indent="-128270" algn="l" defTabSz="91440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305" indent="-128270" algn="l" defTabSz="91440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  <p:sp>
        <p:nvSpPr>
          <p:cNvPr id="9" name="标题 3"/>
          <p:cNvSpPr>
            <a:spLocks noGrp="1"/>
          </p:cNvSpPr>
          <p:nvPr>
            <p:ph type="ctrTitle" idx="6" hasCustomPrompt="1"/>
            <p:custDataLst>
              <p:tags r:id="rId14"/>
            </p:custDataLst>
          </p:nvPr>
        </p:nvSpPr>
        <p:spPr>
          <a:xfrm>
            <a:off x="2604217" y="1921006"/>
            <a:ext cx="2920826" cy="685800"/>
          </a:xfrm>
        </p:spPr>
        <p:txBody>
          <a:bodyPr vert="horz" wrap="square" lIns="101600" tIns="38100" rIns="76200" bIns="3810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2700" b="0" i="0" u="none" strike="noStrike" kern="1200" cap="none" spc="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SGDHFH"/>
          <p:cNvPicPr/>
          <p:nvPr>
            <p:custDataLst>
              <p:tags r:id="rId2"/>
            </p:custDataLst>
          </p:nvPr>
        </p:nvPicPr>
        <p:blipFill>
          <a:blip r:embed="rId3"/>
          <a:srcRect t="6405" b="42409"/>
          <a:stretch>
            <a:fillRect/>
          </a:stretch>
        </p:blipFill>
        <p:spPr>
          <a:xfrm>
            <a:off x="26" y="0"/>
            <a:ext cx="9143948" cy="6857365"/>
          </a:xfrm>
          <a:prstGeom prst="rect">
            <a:avLst/>
          </a:prstGeom>
        </p:spPr>
      </p:pic>
      <p:pic>
        <p:nvPicPr>
          <p:cNvPr id="8" name="图片 7" descr="奥古斯"/>
          <p:cNvPicPr/>
          <p:nvPr>
            <p:custDataLst>
              <p:tags r:id="rId4"/>
            </p:custDataLst>
          </p:nvPr>
        </p:nvPicPr>
        <p:blipFill>
          <a:blip r:embed="rId5"/>
          <a:srcRect l="23731" t="24592" r="14770" b="-23606"/>
          <a:stretch>
            <a:fillRect/>
          </a:stretch>
        </p:blipFill>
        <p:spPr>
          <a:xfrm>
            <a:off x="-2381" y="0"/>
            <a:ext cx="1352214" cy="2037162"/>
          </a:xfrm>
          <a:prstGeom prst="rect">
            <a:avLst/>
          </a:prstGeom>
        </p:spPr>
      </p:pic>
      <p:pic>
        <p:nvPicPr>
          <p:cNvPr id="18" name="图片 17" descr="agshd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43738" t="38924" r="20185" b="20000"/>
          <a:stretch>
            <a:fillRect/>
          </a:stretch>
        </p:blipFill>
        <p:spPr>
          <a:xfrm flipH="1">
            <a:off x="-2381" y="4824648"/>
            <a:ext cx="1352214" cy="2037162"/>
          </a:xfrm>
          <a:prstGeom prst="rect">
            <a:avLst/>
          </a:prstGeom>
        </p:spPr>
      </p:pic>
      <p:pic>
        <p:nvPicPr>
          <p:cNvPr id="9" name="图片 8" descr="奥古斯"/>
          <p:cNvPicPr/>
          <p:nvPr>
            <p:custDataLst>
              <p:tags r:id="rId8"/>
            </p:custDataLst>
          </p:nvPr>
        </p:nvPicPr>
        <p:blipFill>
          <a:blip r:embed="rId5"/>
          <a:srcRect l="23731" t="24592" r="14770" b="-23606"/>
          <a:stretch>
            <a:fillRect/>
          </a:stretch>
        </p:blipFill>
        <p:spPr>
          <a:xfrm flipH="1">
            <a:off x="7791776" y="0"/>
            <a:ext cx="1352214" cy="2037162"/>
          </a:xfrm>
          <a:prstGeom prst="rect">
            <a:avLst/>
          </a:prstGeom>
        </p:spPr>
      </p:pic>
      <p:pic>
        <p:nvPicPr>
          <p:cNvPr id="10" name="图片 9" descr="agshd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/>
          <a:srcRect l="43738" t="38924" r="20185" b="20000"/>
          <a:stretch>
            <a:fillRect/>
          </a:stretch>
        </p:blipFill>
        <p:spPr>
          <a:xfrm>
            <a:off x="7790824" y="4824648"/>
            <a:ext cx="1352214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1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2"/>
            </p:custDataLst>
          </p:nvPr>
        </p:nvSpPr>
        <p:spPr>
          <a:xfrm>
            <a:off x="4679158" y="1626121"/>
            <a:ext cx="3962432" cy="4041680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9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eaLnBrk="1" fontAlgn="auto" latinLnBrk="0" hangingPunct="1">
              <a:defRPr sz="9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eaLnBrk="1" fontAlgn="auto" latinLnBrk="0" hangingPunct="1">
              <a:defRPr sz="9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eaLnBrk="1" fontAlgn="auto" latinLnBrk="0" hangingPunct="1">
              <a:defRPr sz="9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eaLnBrk="1" fontAlgn="auto" latinLnBrk="0" hangingPunct="1">
              <a:defRPr sz="9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SGDHFH"/>
          <p:cNvPicPr/>
          <p:nvPr>
            <p:custDataLst>
              <p:tags r:id="rId2"/>
            </p:custDataLst>
          </p:nvPr>
        </p:nvPicPr>
        <p:blipFill>
          <a:blip r:embed="rId3"/>
          <a:srcRect t="6405" b="42409"/>
          <a:stretch>
            <a:fillRect/>
          </a:stretch>
        </p:blipFill>
        <p:spPr>
          <a:xfrm>
            <a:off x="26" y="0"/>
            <a:ext cx="9143948" cy="6857365"/>
          </a:xfrm>
          <a:prstGeom prst="rect">
            <a:avLst/>
          </a:prstGeom>
        </p:spPr>
      </p:pic>
      <p:pic>
        <p:nvPicPr>
          <p:cNvPr id="12" name="图片 11" descr="奥古斯"/>
          <p:cNvPicPr/>
          <p:nvPr>
            <p:custDataLst>
              <p:tags r:id="rId4"/>
            </p:custDataLst>
          </p:nvPr>
        </p:nvPicPr>
        <p:blipFill>
          <a:blip r:embed="rId5"/>
          <a:srcRect l="23731" t="24592" r="14770" b="-23606"/>
          <a:stretch>
            <a:fillRect/>
          </a:stretch>
        </p:blipFill>
        <p:spPr>
          <a:xfrm>
            <a:off x="-2381" y="0"/>
            <a:ext cx="1352214" cy="2037162"/>
          </a:xfrm>
          <a:prstGeom prst="rect">
            <a:avLst/>
          </a:prstGeom>
        </p:spPr>
      </p:pic>
      <p:pic>
        <p:nvPicPr>
          <p:cNvPr id="18" name="图片 17" descr="agshd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43738" t="38924" r="20185" b="20000"/>
          <a:stretch>
            <a:fillRect/>
          </a:stretch>
        </p:blipFill>
        <p:spPr>
          <a:xfrm flipH="1">
            <a:off x="-2381" y="4824648"/>
            <a:ext cx="1352214" cy="2037162"/>
          </a:xfrm>
          <a:prstGeom prst="rect">
            <a:avLst/>
          </a:prstGeom>
        </p:spPr>
      </p:pic>
      <p:pic>
        <p:nvPicPr>
          <p:cNvPr id="11" name="图片 10" descr="奥古斯"/>
          <p:cNvPicPr/>
          <p:nvPr>
            <p:custDataLst>
              <p:tags r:id="rId8"/>
            </p:custDataLst>
          </p:nvPr>
        </p:nvPicPr>
        <p:blipFill>
          <a:blip r:embed="rId5"/>
          <a:srcRect l="23731" t="24592" r="14770" b="-23606"/>
          <a:stretch>
            <a:fillRect/>
          </a:stretch>
        </p:blipFill>
        <p:spPr>
          <a:xfrm flipH="1">
            <a:off x="7791776" y="0"/>
            <a:ext cx="1352214" cy="2037162"/>
          </a:xfrm>
          <a:prstGeom prst="rect">
            <a:avLst/>
          </a:prstGeom>
        </p:spPr>
      </p:pic>
      <p:pic>
        <p:nvPicPr>
          <p:cNvPr id="10" name="图片 9" descr="agshd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/>
          <a:srcRect l="43738" t="38924" r="20185" b="20000"/>
          <a:stretch>
            <a:fillRect/>
          </a:stretch>
        </p:blipFill>
        <p:spPr>
          <a:xfrm>
            <a:off x="7790824" y="4824648"/>
            <a:ext cx="1352214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1"/>
            </p:custDataLst>
          </p:nvPr>
        </p:nvSpPr>
        <p:spPr>
          <a:xfrm>
            <a:off x="502447" y="1000133"/>
            <a:ext cx="3962432" cy="285752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125" b="0" u="none" strike="noStrike" kern="1200" cap="none" spc="20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2"/>
            </p:custDataLst>
          </p:nvPr>
        </p:nvSpPr>
        <p:spPr>
          <a:xfrm>
            <a:off x="502444" y="2023369"/>
            <a:ext cx="3962400" cy="3701064"/>
          </a:xfrm>
        </p:spPr>
        <p:txBody>
          <a:bodyPr vert="horz" lIns="90170" tIns="46990" rIns="90170" bIns="4699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3"/>
            </p:custDataLst>
          </p:nvPr>
        </p:nvSpPr>
        <p:spPr>
          <a:xfrm>
            <a:off x="4676812" y="1000133"/>
            <a:ext cx="3962432" cy="285752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125" b="0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4"/>
            </p:custDataLst>
          </p:nvPr>
        </p:nvSpPr>
        <p:spPr>
          <a:xfrm>
            <a:off x="4676812" y="2023369"/>
            <a:ext cx="3962432" cy="3701064"/>
          </a:xfrm>
        </p:spPr>
        <p:txBody>
          <a:bodyPr vert="horz" lIns="90170" tIns="46990" rIns="90170" bIns="4699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GDHFH"/>
          <p:cNvPicPr/>
          <p:nvPr>
            <p:custDataLst>
              <p:tags r:id="rId2"/>
            </p:custDataLst>
          </p:nvPr>
        </p:nvPicPr>
        <p:blipFill>
          <a:blip r:embed="rId3"/>
          <a:srcRect t="6405" b="42409"/>
          <a:stretch>
            <a:fillRect/>
          </a:stretch>
        </p:blipFill>
        <p:spPr>
          <a:xfrm>
            <a:off x="3572" y="-16192"/>
            <a:ext cx="9144186" cy="68741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3545" y="1253981"/>
            <a:ext cx="3110951" cy="4392267"/>
          </a:xfrm>
          <a:prstGeom prst="rect">
            <a:avLst/>
          </a:prstGeom>
        </p:spPr>
      </p:pic>
      <p:pic>
        <p:nvPicPr>
          <p:cNvPr id="6" name="图片 5" descr="VCG21134317849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7852" t="15352" r="-6278" b="-843"/>
          <a:stretch>
            <a:fillRect/>
          </a:stretch>
        </p:blipFill>
        <p:spPr>
          <a:xfrm>
            <a:off x="386213" y="1247866"/>
            <a:ext cx="2728271" cy="44044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1" y="498476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SGDHFH"/>
          <p:cNvPicPr/>
          <p:nvPr>
            <p:custDataLst>
              <p:tags r:id="rId2"/>
            </p:custDataLst>
          </p:nvPr>
        </p:nvPicPr>
        <p:blipFill>
          <a:blip r:embed="rId3"/>
          <a:srcRect t="6405" b="42409"/>
          <a:stretch>
            <a:fillRect/>
          </a:stretch>
        </p:blipFill>
        <p:spPr>
          <a:xfrm>
            <a:off x="26" y="0"/>
            <a:ext cx="9143948" cy="6857365"/>
          </a:xfrm>
          <a:prstGeom prst="rect">
            <a:avLst/>
          </a:prstGeom>
        </p:spPr>
      </p:pic>
      <p:pic>
        <p:nvPicPr>
          <p:cNvPr id="8" name="图片 7" descr="奥古斯"/>
          <p:cNvPicPr/>
          <p:nvPr>
            <p:custDataLst>
              <p:tags r:id="rId4"/>
            </p:custDataLst>
          </p:nvPr>
        </p:nvPicPr>
        <p:blipFill>
          <a:blip r:embed="rId5"/>
          <a:srcRect l="23731" t="24592" r="14770" b="-23606"/>
          <a:stretch>
            <a:fillRect/>
          </a:stretch>
        </p:blipFill>
        <p:spPr>
          <a:xfrm>
            <a:off x="-2381" y="0"/>
            <a:ext cx="1352214" cy="2037162"/>
          </a:xfrm>
          <a:prstGeom prst="rect">
            <a:avLst/>
          </a:prstGeom>
        </p:spPr>
      </p:pic>
      <p:pic>
        <p:nvPicPr>
          <p:cNvPr id="18" name="图片 17" descr="agshd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43738" t="38924" r="20185" b="20000"/>
          <a:stretch>
            <a:fillRect/>
          </a:stretch>
        </p:blipFill>
        <p:spPr>
          <a:xfrm flipH="1">
            <a:off x="-2381" y="4824648"/>
            <a:ext cx="1352214" cy="2037162"/>
          </a:xfrm>
          <a:prstGeom prst="rect">
            <a:avLst/>
          </a:prstGeom>
        </p:spPr>
      </p:pic>
      <p:pic>
        <p:nvPicPr>
          <p:cNvPr id="9" name="图片 8" descr="奥古斯"/>
          <p:cNvPicPr/>
          <p:nvPr>
            <p:custDataLst>
              <p:tags r:id="rId8"/>
            </p:custDataLst>
          </p:nvPr>
        </p:nvPicPr>
        <p:blipFill>
          <a:blip r:embed="rId5"/>
          <a:srcRect l="23731" t="24592" r="14770" b="-23606"/>
          <a:stretch>
            <a:fillRect/>
          </a:stretch>
        </p:blipFill>
        <p:spPr>
          <a:xfrm flipH="1">
            <a:off x="7791776" y="0"/>
            <a:ext cx="1352214" cy="2037162"/>
          </a:xfrm>
          <a:prstGeom prst="rect">
            <a:avLst/>
          </a:prstGeom>
        </p:spPr>
      </p:pic>
      <p:pic>
        <p:nvPicPr>
          <p:cNvPr id="10" name="图片 9" descr="agshd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/>
          <a:srcRect l="43738" t="38924" r="20185" b="20000"/>
          <a:stretch>
            <a:fillRect/>
          </a:stretch>
        </p:blipFill>
        <p:spPr>
          <a:xfrm>
            <a:off x="7790824" y="4824648"/>
            <a:ext cx="1352214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02447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1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9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2"/>
            </p:custDataLst>
          </p:nvPr>
        </p:nvSpPr>
        <p:spPr>
          <a:xfrm>
            <a:off x="4679194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GDHFH"/>
          <p:cNvPicPr/>
          <p:nvPr>
            <p:custDataLst>
              <p:tags r:id="rId2"/>
            </p:custDataLst>
          </p:nvPr>
        </p:nvPicPr>
        <p:blipFill>
          <a:blip r:embed="rId3"/>
          <a:srcRect t="6405" b="42409"/>
          <a:stretch>
            <a:fillRect/>
          </a:stretch>
        </p:blipFill>
        <p:spPr>
          <a:xfrm>
            <a:off x="26" y="0"/>
            <a:ext cx="9143948" cy="6857365"/>
          </a:xfrm>
          <a:prstGeom prst="rect">
            <a:avLst/>
          </a:prstGeom>
        </p:spPr>
      </p:pic>
      <p:pic>
        <p:nvPicPr>
          <p:cNvPr id="7" name="图片 6" descr="奥古斯"/>
          <p:cNvPicPr/>
          <p:nvPr>
            <p:custDataLst>
              <p:tags r:id="rId4"/>
            </p:custDataLst>
          </p:nvPr>
        </p:nvPicPr>
        <p:blipFill>
          <a:blip r:embed="rId5"/>
          <a:srcRect l="23731" t="24592" r="14770" b="-23606"/>
          <a:stretch>
            <a:fillRect/>
          </a:stretch>
        </p:blipFill>
        <p:spPr>
          <a:xfrm>
            <a:off x="-2381" y="0"/>
            <a:ext cx="1352214" cy="2037162"/>
          </a:xfrm>
          <a:prstGeom prst="rect">
            <a:avLst/>
          </a:prstGeom>
        </p:spPr>
      </p:pic>
      <p:pic>
        <p:nvPicPr>
          <p:cNvPr id="18" name="图片 17" descr="agshd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43738" t="38924" r="20185" b="20000"/>
          <a:stretch>
            <a:fillRect/>
          </a:stretch>
        </p:blipFill>
        <p:spPr>
          <a:xfrm flipH="1">
            <a:off x="-2381" y="4824648"/>
            <a:ext cx="1352214" cy="2037162"/>
          </a:xfrm>
          <a:prstGeom prst="rect">
            <a:avLst/>
          </a:prstGeom>
        </p:spPr>
      </p:pic>
      <p:pic>
        <p:nvPicPr>
          <p:cNvPr id="9" name="图片 8" descr="奥古斯"/>
          <p:cNvPicPr/>
          <p:nvPr>
            <p:custDataLst>
              <p:tags r:id="rId8"/>
            </p:custDataLst>
          </p:nvPr>
        </p:nvPicPr>
        <p:blipFill>
          <a:blip r:embed="rId5"/>
          <a:srcRect l="23731" t="24592" r="14770" b="-23606"/>
          <a:stretch>
            <a:fillRect/>
          </a:stretch>
        </p:blipFill>
        <p:spPr>
          <a:xfrm flipH="1">
            <a:off x="7791776" y="0"/>
            <a:ext cx="1352214" cy="2037162"/>
          </a:xfrm>
          <a:prstGeom prst="rect">
            <a:avLst/>
          </a:prstGeom>
        </p:spPr>
      </p:pic>
      <p:pic>
        <p:nvPicPr>
          <p:cNvPr id="10" name="图片 9" descr="agshd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/>
          <a:srcRect l="43738" t="38924" r="20185" b="20000"/>
          <a:stretch>
            <a:fillRect/>
          </a:stretch>
        </p:blipFill>
        <p:spPr>
          <a:xfrm>
            <a:off x="7790824" y="4824648"/>
            <a:ext cx="1352214" cy="2037162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0"/>
            </p:custDataLst>
          </p:nvPr>
        </p:nvSpPr>
        <p:spPr>
          <a:xfrm>
            <a:off x="7928351" y="1626121"/>
            <a:ext cx="713238" cy="4041680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1"/>
            </p:custDataLst>
          </p:nvPr>
        </p:nvSpPr>
        <p:spPr>
          <a:xfrm>
            <a:off x="502444" y="162611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GDHFH"/>
          <p:cNvPicPr/>
          <p:nvPr>
            <p:custDataLst>
              <p:tags r:id="rId2"/>
            </p:custDataLst>
          </p:nvPr>
        </p:nvPicPr>
        <p:blipFill>
          <a:blip r:embed="rId3"/>
          <a:srcRect t="6405" b="42409"/>
          <a:stretch>
            <a:fillRect/>
          </a:stretch>
        </p:blipFill>
        <p:spPr>
          <a:xfrm>
            <a:off x="26" y="0"/>
            <a:ext cx="9143948" cy="6857365"/>
          </a:xfrm>
          <a:prstGeom prst="rect">
            <a:avLst/>
          </a:prstGeom>
        </p:spPr>
      </p:pic>
      <p:pic>
        <p:nvPicPr>
          <p:cNvPr id="6" name="图片 5" descr="奥古斯"/>
          <p:cNvPicPr/>
          <p:nvPr>
            <p:custDataLst>
              <p:tags r:id="rId4"/>
            </p:custDataLst>
          </p:nvPr>
        </p:nvPicPr>
        <p:blipFill>
          <a:blip r:embed="rId5"/>
          <a:srcRect l="23731" t="24592" r="14770" b="-23606"/>
          <a:stretch>
            <a:fillRect/>
          </a:stretch>
        </p:blipFill>
        <p:spPr>
          <a:xfrm>
            <a:off x="-2381" y="0"/>
            <a:ext cx="1352214" cy="2037162"/>
          </a:xfrm>
          <a:prstGeom prst="rect">
            <a:avLst/>
          </a:prstGeom>
        </p:spPr>
      </p:pic>
      <p:pic>
        <p:nvPicPr>
          <p:cNvPr id="18" name="图片 17" descr="agshd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43738" t="38924" r="20185" b="20000"/>
          <a:stretch>
            <a:fillRect/>
          </a:stretch>
        </p:blipFill>
        <p:spPr>
          <a:xfrm flipH="1">
            <a:off x="-2381" y="4824648"/>
            <a:ext cx="1352214" cy="2037162"/>
          </a:xfrm>
          <a:prstGeom prst="rect">
            <a:avLst/>
          </a:prstGeom>
        </p:spPr>
      </p:pic>
      <p:pic>
        <p:nvPicPr>
          <p:cNvPr id="9" name="图片 8" descr="奥古斯"/>
          <p:cNvPicPr/>
          <p:nvPr>
            <p:custDataLst>
              <p:tags r:id="rId8"/>
            </p:custDataLst>
          </p:nvPr>
        </p:nvPicPr>
        <p:blipFill>
          <a:blip r:embed="rId5"/>
          <a:srcRect l="23731" t="24592" r="14770" b="-23606"/>
          <a:stretch>
            <a:fillRect/>
          </a:stretch>
        </p:blipFill>
        <p:spPr>
          <a:xfrm flipH="1">
            <a:off x="7791776" y="0"/>
            <a:ext cx="1352214" cy="2037162"/>
          </a:xfrm>
          <a:prstGeom prst="rect">
            <a:avLst/>
          </a:prstGeom>
        </p:spPr>
      </p:pic>
      <p:pic>
        <p:nvPicPr>
          <p:cNvPr id="10" name="图片 9" descr="agshd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/>
          <a:srcRect l="43738" t="38924" r="20185" b="20000"/>
          <a:stretch>
            <a:fillRect/>
          </a:stretch>
        </p:blipFill>
        <p:spPr>
          <a:xfrm>
            <a:off x="7790824" y="4824648"/>
            <a:ext cx="1352214" cy="203716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02447" y="1626121"/>
            <a:ext cx="8139178" cy="4041680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SGDHFH"/>
          <p:cNvPicPr/>
          <p:nvPr>
            <p:custDataLst>
              <p:tags r:id="rId2"/>
            </p:custDataLst>
          </p:nvPr>
        </p:nvPicPr>
        <p:blipFill>
          <a:blip r:embed="rId3"/>
          <a:srcRect t="6405" b="42409"/>
          <a:stretch>
            <a:fillRect/>
          </a:stretch>
        </p:blipFill>
        <p:spPr>
          <a:xfrm>
            <a:off x="26" y="-317"/>
            <a:ext cx="9143948" cy="6857683"/>
          </a:xfrm>
          <a:prstGeom prst="rect">
            <a:avLst/>
          </a:prstGeom>
        </p:spPr>
      </p:pic>
      <p:pic>
        <p:nvPicPr>
          <p:cNvPr id="2" name="图片 1" descr="GSGDRHGD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1216" b="55192"/>
          <a:stretch>
            <a:fillRect/>
          </a:stretch>
        </p:blipFill>
        <p:spPr>
          <a:xfrm>
            <a:off x="3146" y="0"/>
            <a:ext cx="9137708" cy="1330730"/>
          </a:xfrm>
          <a:prstGeom prst="rect">
            <a:avLst/>
          </a:prstGeom>
        </p:spPr>
      </p:pic>
      <p:pic>
        <p:nvPicPr>
          <p:cNvPr id="21" name="图片 20" descr="AGDHFHF"/>
          <p:cNvPicPr/>
          <p:nvPr>
            <p:custDataLst>
              <p:tags r:id="rId6"/>
            </p:custDataLst>
          </p:nvPr>
        </p:nvPicPr>
        <p:blipFill>
          <a:blip r:embed="rId7"/>
          <a:srcRect t="24575"/>
          <a:stretch>
            <a:fillRect/>
          </a:stretch>
        </p:blipFill>
        <p:spPr>
          <a:xfrm>
            <a:off x="0" y="4078347"/>
            <a:ext cx="9144000" cy="2779640"/>
          </a:xfrm>
          <a:prstGeom prst="rect">
            <a:avLst/>
          </a:prstGeom>
        </p:spPr>
      </p:pic>
      <p:pic>
        <p:nvPicPr>
          <p:cNvPr id="9" name="图片 8" descr="VCG21134317849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-1924" t="12728" r="-12014" b="-11132"/>
          <a:stretch>
            <a:fillRect/>
          </a:stretch>
        </p:blipFill>
        <p:spPr>
          <a:xfrm>
            <a:off x="-476" y="2038091"/>
            <a:ext cx="2259414" cy="4818898"/>
          </a:xfrm>
          <a:prstGeom prst="rect">
            <a:avLst/>
          </a:prstGeom>
        </p:spPr>
      </p:pic>
      <p:pic>
        <p:nvPicPr>
          <p:cNvPr id="24" name="图片 23" descr=",nb,n"/>
          <p:cNvPicPr/>
          <p:nvPr>
            <p:custDataLst>
              <p:tags r:id="rId10"/>
            </p:custDataLst>
          </p:nvPr>
        </p:nvPicPr>
        <p:blipFill>
          <a:blip r:embed="rId11"/>
          <a:srcRect l="3713" t="-76042" b="-246711"/>
          <a:stretch>
            <a:fillRect/>
          </a:stretch>
        </p:blipFill>
        <p:spPr>
          <a:xfrm>
            <a:off x="7184603" y="1963738"/>
            <a:ext cx="1959387" cy="489520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 idx="1" hasCustomPrompt="1"/>
            <p:custDataLst>
              <p:tags r:id="rId15"/>
            </p:custDataLst>
          </p:nvPr>
        </p:nvSpPr>
        <p:spPr>
          <a:xfrm>
            <a:off x="895826" y="2334191"/>
            <a:ext cx="7277566" cy="959168"/>
          </a:xfrm>
          <a:noFill/>
        </p:spPr>
        <p:txBody>
          <a:bodyPr vert="horz" wrap="square" lIns="91440" tIns="45720" rIns="0" bIns="4572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3715" b="0" i="0" u="none" strike="noStrike" kern="1200" cap="none" spc="0" normalizeH="0" baseline="0" noProof="1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汉仪旗黑-90S" panose="00020600040101010101" charset="-122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8" name="文本占位符 2"/>
          <p:cNvSpPr>
            <a:spLocks noGrp="1"/>
          </p:cNvSpPr>
          <p:nvPr>
            <p:ph type="body" idx="2" hasCustomPrompt="1"/>
            <p:custDataLst>
              <p:tags r:id="rId16"/>
            </p:custDataLst>
          </p:nvPr>
        </p:nvSpPr>
        <p:spPr>
          <a:xfrm>
            <a:off x="985361" y="3690053"/>
            <a:ext cx="7098496" cy="746625"/>
          </a:xfrm>
          <a:noFill/>
        </p:spPr>
        <p:txBody>
          <a:bodyPr vert="horz" wrap="square" lIns="0" tIns="0" rIns="0" bIns="0" rtlCol="0">
            <a:normAutofit/>
          </a:bodyPr>
          <a:lstStyle>
            <a:lvl1pPr marL="0" marR="0" indent="-12827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350" b="0" i="0" u="none" strike="noStrike" kern="1200" cap="none" spc="2500" normalizeH="0" baseline="0" noProof="1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38608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9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643255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9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90043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9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157605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9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1414780" indent="-128270" algn="l" defTabSz="91440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955" indent="-128270" algn="l" defTabSz="91440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130" indent="-128270" algn="l" defTabSz="91440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305" indent="-128270" algn="l" defTabSz="91440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SGDHFH"/>
          <p:cNvPicPr/>
          <p:nvPr>
            <p:custDataLst>
              <p:tags r:id="rId2"/>
            </p:custDataLst>
          </p:nvPr>
        </p:nvPicPr>
        <p:blipFill>
          <a:blip r:embed="rId3"/>
          <a:srcRect t="6405" b="42409"/>
          <a:stretch>
            <a:fillRect/>
          </a:stretch>
        </p:blipFill>
        <p:spPr>
          <a:xfrm>
            <a:off x="26" y="0"/>
            <a:ext cx="9143948" cy="6857365"/>
          </a:xfrm>
          <a:prstGeom prst="rect">
            <a:avLst/>
          </a:prstGeom>
        </p:spPr>
      </p:pic>
      <p:pic>
        <p:nvPicPr>
          <p:cNvPr id="6" name="图片 5" descr="奥古斯"/>
          <p:cNvPicPr/>
          <p:nvPr>
            <p:custDataLst>
              <p:tags r:id="rId4"/>
            </p:custDataLst>
          </p:nvPr>
        </p:nvPicPr>
        <p:blipFill>
          <a:blip r:embed="rId5"/>
          <a:srcRect l="23731" t="24592" r="14770" b="-23606"/>
          <a:stretch>
            <a:fillRect/>
          </a:stretch>
        </p:blipFill>
        <p:spPr>
          <a:xfrm>
            <a:off x="-2381" y="0"/>
            <a:ext cx="1352214" cy="2037162"/>
          </a:xfrm>
          <a:prstGeom prst="rect">
            <a:avLst/>
          </a:prstGeom>
        </p:spPr>
      </p:pic>
      <p:pic>
        <p:nvPicPr>
          <p:cNvPr id="18" name="图片 17" descr="agshd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43738" t="38924" r="20185" b="20000"/>
          <a:stretch>
            <a:fillRect/>
          </a:stretch>
        </p:blipFill>
        <p:spPr>
          <a:xfrm flipH="1">
            <a:off x="-2381" y="4824648"/>
            <a:ext cx="1352214" cy="2037162"/>
          </a:xfrm>
          <a:prstGeom prst="rect">
            <a:avLst/>
          </a:prstGeom>
        </p:spPr>
      </p:pic>
      <p:pic>
        <p:nvPicPr>
          <p:cNvPr id="9" name="图片 8" descr="奥古斯"/>
          <p:cNvPicPr/>
          <p:nvPr>
            <p:custDataLst>
              <p:tags r:id="rId8"/>
            </p:custDataLst>
          </p:nvPr>
        </p:nvPicPr>
        <p:blipFill>
          <a:blip r:embed="rId5"/>
          <a:srcRect l="23731" t="24592" r="14770" b="-23606"/>
          <a:stretch>
            <a:fillRect/>
          </a:stretch>
        </p:blipFill>
        <p:spPr>
          <a:xfrm flipH="1">
            <a:off x="7791776" y="0"/>
            <a:ext cx="1352214" cy="2037162"/>
          </a:xfrm>
          <a:prstGeom prst="rect">
            <a:avLst/>
          </a:prstGeom>
        </p:spPr>
      </p:pic>
      <p:pic>
        <p:nvPicPr>
          <p:cNvPr id="10" name="图片 9" descr="agshd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/>
          <a:srcRect l="43738" t="38924" r="20185" b="20000"/>
          <a:stretch>
            <a:fillRect/>
          </a:stretch>
        </p:blipFill>
        <p:spPr>
          <a:xfrm>
            <a:off x="7790824" y="4824648"/>
            <a:ext cx="1352214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02411" y="498476"/>
            <a:ext cx="8139178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GDHFH"/>
          <p:cNvPicPr/>
          <p:nvPr>
            <p:custDataLst>
              <p:tags r:id="rId2"/>
            </p:custDataLst>
          </p:nvPr>
        </p:nvPicPr>
        <p:blipFill>
          <a:blip r:embed="rId3"/>
          <a:srcRect t="6405" b="42409"/>
          <a:stretch>
            <a:fillRect/>
          </a:stretch>
        </p:blipFill>
        <p:spPr>
          <a:xfrm>
            <a:off x="26" y="635"/>
            <a:ext cx="9143948" cy="6857365"/>
          </a:xfrm>
          <a:prstGeom prst="rect">
            <a:avLst/>
          </a:prstGeom>
        </p:spPr>
      </p:pic>
      <p:pic>
        <p:nvPicPr>
          <p:cNvPr id="9" name="图片 8" descr="奥古斯"/>
          <p:cNvPicPr/>
          <p:nvPr>
            <p:custDataLst>
              <p:tags r:id="rId4"/>
            </p:custDataLst>
          </p:nvPr>
        </p:nvPicPr>
        <p:blipFill>
          <a:blip r:embed="rId5"/>
          <a:srcRect l="23731" t="24592" r="14770" b="-23606"/>
          <a:stretch>
            <a:fillRect/>
          </a:stretch>
        </p:blipFill>
        <p:spPr>
          <a:xfrm>
            <a:off x="-2381" y="0"/>
            <a:ext cx="1352214" cy="2037162"/>
          </a:xfrm>
          <a:prstGeom prst="rect">
            <a:avLst/>
          </a:prstGeom>
        </p:spPr>
      </p:pic>
      <p:pic>
        <p:nvPicPr>
          <p:cNvPr id="18" name="图片 17" descr="agshd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43738" t="38924" r="20185" b="20000"/>
          <a:stretch>
            <a:fillRect/>
          </a:stretch>
        </p:blipFill>
        <p:spPr>
          <a:xfrm flipH="1">
            <a:off x="-2381" y="4824648"/>
            <a:ext cx="1352214" cy="2037162"/>
          </a:xfrm>
          <a:prstGeom prst="rect">
            <a:avLst/>
          </a:prstGeom>
        </p:spPr>
      </p:pic>
      <p:pic>
        <p:nvPicPr>
          <p:cNvPr id="10" name="图片 9" descr="奥古斯"/>
          <p:cNvPicPr/>
          <p:nvPr>
            <p:custDataLst>
              <p:tags r:id="rId8"/>
            </p:custDataLst>
          </p:nvPr>
        </p:nvPicPr>
        <p:blipFill>
          <a:blip r:embed="rId5"/>
          <a:srcRect l="23731" t="24592" r="14770" b="-23606"/>
          <a:stretch>
            <a:fillRect/>
          </a:stretch>
        </p:blipFill>
        <p:spPr>
          <a:xfrm flipH="1">
            <a:off x="7791776" y="0"/>
            <a:ext cx="1352214" cy="2037162"/>
          </a:xfrm>
          <a:prstGeom prst="rect">
            <a:avLst/>
          </a:prstGeom>
        </p:spPr>
      </p:pic>
      <p:pic>
        <p:nvPicPr>
          <p:cNvPr id="11" name="图片 10" descr="agshd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/>
          <a:srcRect l="43738" t="38924" r="20185" b="20000"/>
          <a:stretch>
            <a:fillRect/>
          </a:stretch>
        </p:blipFill>
        <p:spPr>
          <a:xfrm>
            <a:off x="7790824" y="4824648"/>
            <a:ext cx="1352214" cy="2037162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219600" y="304200"/>
            <a:ext cx="87048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961200" y="1339650"/>
            <a:ext cx="7219800" cy="542700"/>
          </a:xfrm>
        </p:spPr>
        <p:txBody>
          <a:bodyPr anchor="ctr"/>
          <a:lstStyle>
            <a:lvl1pPr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960835" y="259425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SGDHFH"/>
          <p:cNvPicPr/>
          <p:nvPr>
            <p:custDataLst>
              <p:tags r:id="rId2"/>
            </p:custDataLst>
          </p:nvPr>
        </p:nvPicPr>
        <p:blipFill>
          <a:blip r:embed="rId3"/>
          <a:srcRect t="6405" b="42409"/>
          <a:stretch>
            <a:fillRect/>
          </a:stretch>
        </p:blipFill>
        <p:spPr>
          <a:xfrm>
            <a:off x="26" y="635"/>
            <a:ext cx="9143948" cy="685736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-8255"/>
            <a:ext cx="3617595" cy="6866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15" dirty="0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 descr="奥古斯"/>
          <p:cNvPicPr/>
          <p:nvPr>
            <p:custDataLst>
              <p:tags r:id="rId5"/>
            </p:custDataLst>
          </p:nvPr>
        </p:nvPicPr>
        <p:blipFill>
          <a:blip r:embed="rId6"/>
          <a:srcRect l="23731" t="24592" r="14770" b="-23606"/>
          <a:stretch>
            <a:fillRect/>
          </a:stretch>
        </p:blipFill>
        <p:spPr>
          <a:xfrm flipH="1">
            <a:off x="7791776" y="0"/>
            <a:ext cx="1352214" cy="2037162"/>
          </a:xfrm>
          <a:prstGeom prst="rect">
            <a:avLst/>
          </a:prstGeom>
        </p:spPr>
      </p:pic>
      <p:pic>
        <p:nvPicPr>
          <p:cNvPr id="6" name="图片 5" descr="agshd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43738" t="38924" r="20185" b="20000"/>
          <a:stretch>
            <a:fillRect/>
          </a:stretch>
        </p:blipFill>
        <p:spPr>
          <a:xfrm>
            <a:off x="7790824" y="4824648"/>
            <a:ext cx="1352214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437400" y="880650"/>
            <a:ext cx="2970000" cy="661500"/>
          </a:xfrm>
        </p:spPr>
        <p:txBody>
          <a:bodyPr anchor="ctr" anchorCtr="0"/>
          <a:lstStyle>
            <a:lvl1pPr>
              <a:defRPr sz="20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440100" y="227565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3825900" y="1405930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SGDHFH"/>
          <p:cNvPicPr/>
          <p:nvPr>
            <p:custDataLst>
              <p:tags r:id="rId2"/>
            </p:custDataLst>
          </p:nvPr>
        </p:nvPicPr>
        <p:blipFill>
          <a:blip r:embed="rId3"/>
          <a:srcRect t="6405" b="42409"/>
          <a:stretch>
            <a:fillRect/>
          </a:stretch>
        </p:blipFill>
        <p:spPr>
          <a:xfrm>
            <a:off x="26" y="635"/>
            <a:ext cx="9143948" cy="685736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15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agshd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43738" t="38924" r="20185" b="20000"/>
          <a:stretch>
            <a:fillRect/>
          </a:stretch>
        </p:blipFill>
        <p:spPr>
          <a:xfrm>
            <a:off x="7790824" y="4824648"/>
            <a:ext cx="1352214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9000" y="859500"/>
            <a:ext cx="8232300" cy="469800"/>
          </a:xfrm>
        </p:spPr>
        <p:txBody>
          <a:bodyPr anchor="ctr"/>
          <a:lstStyle>
            <a:lvl1pPr algn="ctr">
              <a:defRPr sz="20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59000" y="17631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59581" y="323685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SGDHFH"/>
          <p:cNvPicPr/>
          <p:nvPr>
            <p:custDataLst>
              <p:tags r:id="rId2"/>
            </p:custDataLst>
          </p:nvPr>
        </p:nvPicPr>
        <p:blipFill>
          <a:blip r:embed="rId3"/>
          <a:srcRect t="6405" b="42409"/>
          <a:stretch>
            <a:fillRect/>
          </a:stretch>
        </p:blipFill>
        <p:spPr>
          <a:xfrm>
            <a:off x="26" y="635"/>
            <a:ext cx="9143948" cy="685736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5029836"/>
            <a:ext cx="9144000" cy="1828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15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奥古斯"/>
          <p:cNvPicPr/>
          <p:nvPr>
            <p:custDataLst>
              <p:tags r:id="rId5"/>
            </p:custDataLst>
          </p:nvPr>
        </p:nvPicPr>
        <p:blipFill>
          <a:blip r:embed="rId6"/>
          <a:srcRect l="23731" t="24592" r="14770" b="-23606"/>
          <a:stretch>
            <a:fillRect/>
          </a:stretch>
        </p:blipFill>
        <p:spPr>
          <a:xfrm flipH="1">
            <a:off x="7791776" y="0"/>
            <a:ext cx="1352214" cy="2037162"/>
          </a:xfrm>
          <a:prstGeom prst="rect">
            <a:avLst/>
          </a:prstGeom>
        </p:spPr>
      </p:pic>
      <p:pic>
        <p:nvPicPr>
          <p:cNvPr id="8" name="图片 7" descr="奥古斯"/>
          <p:cNvPicPr/>
          <p:nvPr>
            <p:custDataLst>
              <p:tags r:id="rId7"/>
            </p:custDataLst>
          </p:nvPr>
        </p:nvPicPr>
        <p:blipFill>
          <a:blip r:embed="rId6"/>
          <a:srcRect l="23731" t="24592" r="14770" b="-23606"/>
          <a:stretch>
            <a:fillRect/>
          </a:stretch>
        </p:blipFill>
        <p:spPr>
          <a:xfrm>
            <a:off x="-2381" y="0"/>
            <a:ext cx="1352214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453600" y="740250"/>
            <a:ext cx="8232300" cy="423900"/>
          </a:xfrm>
        </p:spPr>
        <p:txBody>
          <a:bodyPr anchor="ctr" anchorCtr="0"/>
          <a:lstStyle>
            <a:lvl1pPr algn="ctr"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453628" y="20826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445500" y="530685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SGDHFH"/>
          <p:cNvPicPr/>
          <p:nvPr>
            <p:custDataLst>
              <p:tags r:id="rId2"/>
            </p:custDataLst>
          </p:nvPr>
        </p:nvPicPr>
        <p:blipFill>
          <a:blip r:embed="rId3"/>
          <a:srcRect t="6405" b="42409"/>
          <a:stretch>
            <a:fillRect/>
          </a:stretch>
        </p:blipFill>
        <p:spPr>
          <a:xfrm>
            <a:off x="26" y="635"/>
            <a:ext cx="9143948" cy="685736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15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agshd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43738" t="38924" r="20185" b="20000"/>
          <a:stretch>
            <a:fillRect/>
          </a:stretch>
        </p:blipFill>
        <p:spPr>
          <a:xfrm>
            <a:off x="8074224" y="5251588"/>
            <a:ext cx="1068814" cy="1610209"/>
          </a:xfrm>
          <a:prstGeom prst="rect">
            <a:avLst/>
          </a:prstGeom>
        </p:spPr>
      </p:pic>
      <p:pic>
        <p:nvPicPr>
          <p:cNvPr id="18" name="图片 17" descr="agshd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rcRect l="43738" t="38924" r="20185" b="20000"/>
          <a:stretch>
            <a:fillRect/>
          </a:stretch>
        </p:blipFill>
        <p:spPr>
          <a:xfrm flipH="1">
            <a:off x="-2381" y="4824648"/>
            <a:ext cx="1352214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434700" y="292846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434700" y="20250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4681800" y="20250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429300" y="491445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4689900" y="491085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SGDHFH"/>
          <p:cNvPicPr/>
          <p:nvPr>
            <p:custDataLst>
              <p:tags r:id="rId2"/>
            </p:custDataLst>
          </p:nvPr>
        </p:nvPicPr>
        <p:blipFill>
          <a:blip r:embed="rId3"/>
          <a:srcRect t="6405" b="42409"/>
          <a:stretch>
            <a:fillRect/>
          </a:stretch>
        </p:blipFill>
        <p:spPr>
          <a:xfrm>
            <a:off x="26" y="0"/>
            <a:ext cx="9143948" cy="685736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1576668"/>
            <a:ext cx="9144000" cy="37046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15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agshd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43738" t="38924" r="20185" b="20000"/>
          <a:stretch>
            <a:fillRect/>
          </a:stretch>
        </p:blipFill>
        <p:spPr>
          <a:xfrm>
            <a:off x="8074224" y="5251588"/>
            <a:ext cx="1068814" cy="16102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142100" y="1637550"/>
            <a:ext cx="6858000" cy="1790100"/>
          </a:xfrm>
        </p:spPr>
        <p:txBody>
          <a:bodyPr anchor="b"/>
          <a:lstStyle>
            <a:lvl1pPr algn="ctr">
              <a:defRPr sz="337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141810" y="40698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5" Type="http://schemas.openxmlformats.org/officeDocument/2006/relationships/theme" Target="../theme/theme2.xml"/><Relationship Id="rId24" Type="http://schemas.openxmlformats.org/officeDocument/2006/relationships/tags" Target="../tags/tag80.xml"/><Relationship Id="rId23" Type="http://schemas.openxmlformats.org/officeDocument/2006/relationships/tags" Target="../tags/tag79.xml"/><Relationship Id="rId22" Type="http://schemas.openxmlformats.org/officeDocument/2006/relationships/tags" Target="../tags/tag78.xml"/><Relationship Id="rId21" Type="http://schemas.openxmlformats.org/officeDocument/2006/relationships/tags" Target="../tags/tag77.xml"/><Relationship Id="rId20" Type="http://schemas.openxmlformats.org/officeDocument/2006/relationships/tags" Target="../tags/tag76.xml"/><Relationship Id="rId2" Type="http://schemas.openxmlformats.org/officeDocument/2006/relationships/slideLayout" Target="../slideLayouts/slideLayout14.xml"/><Relationship Id="rId19" Type="http://schemas.openxmlformats.org/officeDocument/2006/relationships/tags" Target="../tags/tag75.xml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5" Type="http://schemas.openxmlformats.org/officeDocument/2006/relationships/theme" Target="../theme/theme3.xml"/><Relationship Id="rId24" Type="http://schemas.openxmlformats.org/officeDocument/2006/relationships/tags" Target="../tags/tag258.xml"/><Relationship Id="rId23" Type="http://schemas.openxmlformats.org/officeDocument/2006/relationships/tags" Target="../tags/tag257.xml"/><Relationship Id="rId22" Type="http://schemas.openxmlformats.org/officeDocument/2006/relationships/tags" Target="../tags/tag256.xml"/><Relationship Id="rId21" Type="http://schemas.openxmlformats.org/officeDocument/2006/relationships/tags" Target="../tags/tag255.xml"/><Relationship Id="rId20" Type="http://schemas.openxmlformats.org/officeDocument/2006/relationships/tags" Target="../tags/tag254.xml"/><Relationship Id="rId2" Type="http://schemas.openxmlformats.org/officeDocument/2006/relationships/slideLayout" Target="../slideLayouts/slideLayout32.xml"/><Relationship Id="rId19" Type="http://schemas.openxmlformats.org/officeDocument/2006/relationships/tags" Target="../tags/tag253.xml"/><Relationship Id="rId18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/>
          <p:nvPr/>
        </p:nvSpPr>
        <p:spPr>
          <a:xfrm rot="-3172564">
            <a:off x="7777163" y="-14287"/>
            <a:ext cx="1162050" cy="20828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/>
          </p:cNvSpPr>
          <p:nvPr>
            <p:ph type="body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1032" name="Freeform 8"/>
          <p:cNvSpPr/>
          <p:nvPr/>
        </p:nvSpPr>
        <p:spPr>
          <a:xfrm rot="-3172564">
            <a:off x="7862888" y="22225"/>
            <a:ext cx="1165225" cy="2097088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</a:cxnLst>
            <a:rect l="0" t="0" r="0" b="0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3" name="Freeform 9"/>
          <p:cNvSpPr/>
          <p:nvPr/>
        </p:nvSpPr>
        <p:spPr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0" y="2147483646"/>
              </a:cxn>
            </a:cxnLst>
            <a:rect l="0" t="0" r="0" b="0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34" name="Group 10"/>
          <p:cNvGrpSpPr/>
          <p:nvPr/>
        </p:nvGrpSpPr>
        <p:grpSpPr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35" name="Freeform 11"/>
            <p:cNvSpPr/>
            <p:nvPr/>
          </p:nvSpPr>
          <p:spPr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25" y="20"/>
                </a:cxn>
                <a:cxn ang="0">
                  <a:pos x="23" y="18"/>
                </a:cxn>
                <a:cxn ang="0">
                  <a:pos x="21" y="8"/>
                </a:cxn>
                <a:cxn ang="0">
                  <a:pos x="34" y="6"/>
                </a:cxn>
                <a:cxn ang="0">
                  <a:pos x="35" y="4"/>
                </a:cxn>
                <a:cxn ang="0">
                  <a:pos x="33" y="2"/>
                </a:cxn>
                <a:cxn ang="0">
                  <a:pos x="20" y="4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5" y="5"/>
                </a:cxn>
                <a:cxn ang="0">
                  <a:pos x="11" y="7"/>
                </a:cxn>
                <a:cxn ang="0">
                  <a:pos x="16" y="8"/>
                </a:cxn>
                <a:cxn ang="0">
                  <a:pos x="18" y="14"/>
                </a:cxn>
                <a:cxn ang="0">
                  <a:pos x="3" y="8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18" y="21"/>
                </a:cxn>
                <a:cxn ang="0">
                  <a:pos x="22" y="20"/>
                </a:cxn>
                <a:cxn ang="0">
                  <a:pos x="25" y="21"/>
                </a:cxn>
                <a:cxn ang="0">
                  <a:pos x="25" y="20"/>
                </a:cxn>
                <a:cxn ang="0">
                  <a:pos x="25" y="20"/>
                </a:cxn>
              </a:cxnLst>
              <a:rect l="0" t="0" r="0" b="0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6" name="Freeform 12"/>
            <p:cNvSpPr/>
            <p:nvPr/>
          </p:nvSpPr>
          <p:spPr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4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7" name="Freeform 13"/>
            <p:cNvSpPr/>
            <p:nvPr/>
          </p:nvSpPr>
          <p:spPr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0" y="8"/>
                </a:cxn>
                <a:cxn ang="0">
                  <a:pos x="22" y="9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1" y="12"/>
                </a:cxn>
                <a:cxn ang="0">
                  <a:pos x="17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0" b="0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" name="Freeform 14"/>
            <p:cNvSpPr/>
            <p:nvPr/>
          </p:nvSpPr>
          <p:spPr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5" y="12"/>
                </a:cxn>
                <a:cxn ang="0">
                  <a:pos x="15" y="9"/>
                </a:cxn>
                <a:cxn ang="0">
                  <a:pos x="17" y="7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0" b="0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9" name="Freeform 15"/>
            <p:cNvSpPr/>
            <p:nvPr/>
          </p:nvSpPr>
          <p:spPr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" name="Freeform 16"/>
            <p:cNvSpPr/>
            <p:nvPr/>
          </p:nvSpPr>
          <p:spPr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4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0" b="0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1" name="Freeform 17"/>
            <p:cNvSpPr/>
            <p:nvPr/>
          </p:nvSpPr>
          <p:spPr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3" y="1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0" b="0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2" name="Freeform 18"/>
            <p:cNvSpPr/>
            <p:nvPr/>
          </p:nvSpPr>
          <p:spPr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2"/>
                </a:cxn>
                <a:cxn ang="0">
                  <a:pos x="1" y="6"/>
                </a:cxn>
                <a:cxn ang="0">
                  <a:pos x="12" y="4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0" b="0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3" name="Freeform 19"/>
            <p:cNvSpPr/>
            <p:nvPr/>
          </p:nvSpPr>
          <p:spPr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0" b="0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44" name="Group 20"/>
            <p:cNvGrpSpPr/>
            <p:nvPr userDrawn="1"/>
          </p:nvGrpSpPr>
          <p:grpSpPr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45" name="Group 21"/>
              <p:cNvGrpSpPr/>
              <p:nvPr userDrawn="1"/>
            </p:nvGrpSpPr>
            <p:grpSpPr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46" name="Freeform 22"/>
                <p:cNvSpPr/>
                <p:nvPr/>
              </p:nvSpPr>
              <p:spPr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5" y="1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1" y="2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0" b="0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7" name="Freeform 23"/>
                <p:cNvSpPr/>
                <p:nvPr/>
              </p:nvSpPr>
              <p:spPr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3" y="5"/>
                    </a:cxn>
                    <a:cxn ang="0">
                      <a:pos x="4" y="4"/>
                    </a:cxn>
                    <a:cxn ang="0">
                      <a:pos x="4" y="1"/>
                    </a:cxn>
                    <a:cxn ang="0">
                      <a:pos x="3" y="0"/>
                    </a:cxn>
                    <a:cxn ang="0">
                      <a:pos x="3" y="4"/>
                    </a:cxn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0" b="0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8" name="Freeform 24"/>
                <p:cNvSpPr/>
                <p:nvPr/>
              </p:nvSpPr>
              <p:spPr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0" b="0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49" name="Freeform 25"/>
              <p:cNvSpPr/>
              <p:nvPr/>
            </p:nvSpPr>
            <p:spPr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9" y="8"/>
                  </a:cxn>
                  <a:cxn ang="0">
                    <a:pos x="17" y="8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0" b="0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0" name="Freeform 26"/>
              <p:cNvSpPr/>
              <p:nvPr/>
            </p:nvSpPr>
            <p:spPr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2"/>
                  </a:cxn>
                  <a:cxn ang="0">
                    <a:pos x="5" y="3"/>
                  </a:cxn>
                  <a:cxn ang="0">
                    <a:pos x="6" y="4"/>
                  </a:cxn>
                  <a:cxn ang="0">
                    <a:pos x="5" y="4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4" y="5"/>
                  </a:cxn>
                  <a:cxn ang="0">
                    <a:pos x="7" y="5"/>
                  </a:cxn>
                  <a:cxn ang="0">
                    <a:pos x="7" y="4"/>
                  </a:cxn>
                  <a:cxn ang="0">
                    <a:pos x="6" y="2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1" name="Freeform 27"/>
              <p:cNvSpPr/>
              <p:nvPr/>
            </p:nvSpPr>
            <p:spPr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1" y="5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52" name="Group 28"/>
              <p:cNvGrpSpPr/>
              <p:nvPr userDrawn="1"/>
            </p:nvGrpSpPr>
            <p:grpSpPr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53" name="Freeform 29"/>
                <p:cNvSpPr/>
                <p:nvPr/>
              </p:nvSpPr>
              <p:spPr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2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0" b="0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4" name="Freeform 30"/>
                <p:cNvSpPr/>
                <p:nvPr/>
              </p:nvSpPr>
              <p:spPr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1"/>
                    </a:cxn>
                    <a:cxn ang="0">
                      <a:pos x="0" y="4"/>
                    </a:cxn>
                    <a:cxn ang="0">
                      <a:pos x="2" y="6"/>
                    </a:cxn>
                    <a:cxn ang="0">
                      <a:pos x="19" y="14"/>
                    </a:cxn>
                    <a:cxn ang="0">
                      <a:pos x="23" y="14"/>
                    </a:cxn>
                    <a:cxn ang="0">
                      <a:pos x="26" y="14"/>
                    </a:cxn>
                    <a:cxn ang="0">
                      <a:pos x="27" y="13"/>
                    </a:cxn>
                    <a:cxn ang="0">
                      <a:pos x="24" y="11"/>
                    </a:cxn>
                    <a:cxn ang="0">
                      <a:pos x="23" y="8"/>
                    </a:cxn>
                    <a:cxn ang="0">
                      <a:pos x="22" y="9"/>
                    </a:cxn>
                    <a:cxn ang="0">
                      <a:pos x="23" y="11"/>
                    </a:cxn>
                    <a:cxn ang="0">
                      <a:pos x="25" y="13"/>
                    </a:cxn>
                    <a:cxn ang="0">
                      <a:pos x="23" y="13"/>
                    </a:cxn>
                    <a:cxn ang="0">
                      <a:pos x="20" y="13"/>
                    </a:cxn>
                    <a:cxn ang="0">
                      <a:pos x="20" y="11"/>
                    </a:cxn>
                    <a:cxn ang="0">
                      <a:pos x="21" y="9"/>
                    </a:cxn>
                    <a:cxn ang="0">
                      <a:pos x="20" y="9"/>
                    </a:cxn>
                    <a:cxn ang="0">
                      <a:pos x="19" y="11"/>
                    </a:cxn>
                    <a:cxn ang="0">
                      <a:pos x="18" y="13"/>
                    </a:cxn>
                    <a:cxn ang="0">
                      <a:pos x="2" y="5"/>
                    </a:cxn>
                    <a:cxn ang="0">
                      <a:pos x="2" y="4"/>
                    </a:cxn>
                    <a:cxn ang="0">
                      <a:pos x="2" y="2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0" b="0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5" name="Freeform 31"/>
                <p:cNvSpPr/>
                <p:nvPr/>
              </p:nvSpPr>
              <p:spPr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1" y="4"/>
                    </a:cxn>
                    <a:cxn ang="0">
                      <a:pos x="2" y="5"/>
                    </a:cxn>
                    <a:cxn ang="0">
                      <a:pos x="2" y="2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0" b="0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6" name="Freeform 32"/>
                <p:cNvSpPr/>
                <p:nvPr/>
              </p:nvSpPr>
              <p:spPr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4" y="14"/>
                    </a:cxn>
                    <a:cxn ang="0">
                      <a:pos x="0" y="2"/>
                    </a:cxn>
                    <a:cxn ang="0">
                      <a:pos x="2" y="1"/>
                    </a:cxn>
                    <a:cxn ang="0">
                      <a:pos x="5" y="0"/>
                    </a:cxn>
                    <a:cxn ang="0">
                      <a:pos x="7" y="1"/>
                    </a:cxn>
                    <a:cxn ang="0">
                      <a:pos x="11" y="19"/>
                    </a:cxn>
                    <a:cxn ang="0">
                      <a:pos x="9" y="18"/>
                    </a:cxn>
                    <a:cxn ang="0">
                      <a:pos x="6" y="2"/>
                    </a:cxn>
                    <a:cxn ang="0">
                      <a:pos x="4" y="1"/>
                    </a:cxn>
                    <a:cxn ang="0">
                      <a:pos x="2" y="2"/>
                    </a:cxn>
                    <a:cxn ang="0">
                      <a:pos x="2" y="3"/>
                    </a:cxn>
                    <a:cxn ang="0">
                      <a:pos x="5" y="15"/>
                    </a:cxn>
                    <a:cxn ang="0">
                      <a:pos x="4" y="14"/>
                    </a:cxn>
                    <a:cxn ang="0">
                      <a:pos x="4" y="14"/>
                    </a:cxn>
                  </a:cxnLst>
                  <a:rect l="0" t="0" r="0" b="0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7" name="Freeform 33"/>
                <p:cNvSpPr/>
                <p:nvPr/>
              </p:nvSpPr>
              <p:spPr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" y="4"/>
                    </a:cxn>
                    <a:cxn ang="0">
                      <a:pos x="2" y="5"/>
                    </a:cxn>
                    <a:cxn ang="0">
                      <a:pos x="2" y="8"/>
                    </a:cxn>
                    <a:cxn ang="0">
                      <a:pos x="3" y="8"/>
                    </a:cxn>
                    <a:cxn ang="0">
                      <a:pos x="3" y="6"/>
                    </a:cxn>
                    <a:cxn ang="0">
                      <a:pos x="3" y="4"/>
                    </a:cxn>
                    <a:cxn ang="0">
                      <a:pos x="2" y="1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0" b="0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8" name="Freeform 34"/>
                <p:cNvSpPr/>
                <p:nvPr/>
              </p:nvSpPr>
              <p:spPr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1"/>
                    </a:cxn>
                    <a:cxn ang="0">
                      <a:pos x="4" y="2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5" y="4"/>
                    </a:cxn>
                    <a:cxn ang="0">
                      <a:pos x="5" y="5"/>
                    </a:cxn>
                    <a:cxn ang="0">
                      <a:pos x="7" y="5"/>
                    </a:cxn>
                    <a:cxn ang="0">
                      <a:pos x="6" y="3"/>
                    </a:cxn>
                    <a:cxn ang="0">
                      <a:pos x="2" y="3"/>
                    </a:cxn>
                    <a:cxn ang="0">
                      <a:pos x="6" y="2"/>
                    </a:cxn>
                    <a:cxn ang="0">
                      <a:pos x="5" y="0"/>
                    </a:cxn>
                    <a:cxn ang="0">
                      <a:pos x="5" y="0"/>
                    </a:cxn>
                  </a:cxnLst>
                  <a:rect l="0" t="0" r="0" b="0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9" name="Freeform 35"/>
                <p:cNvSpPr/>
                <p:nvPr/>
              </p:nvSpPr>
              <p:spPr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4" y="0"/>
                    </a:cxn>
                    <a:cxn ang="0">
                      <a:pos x="15" y="2"/>
                    </a:cxn>
                    <a:cxn ang="0">
                      <a:pos x="15" y="3"/>
                    </a:cxn>
                    <a:cxn ang="0">
                      <a:pos x="15" y="5"/>
                    </a:cxn>
                    <a:cxn ang="0">
                      <a:pos x="1" y="7"/>
                    </a:cxn>
                    <a:cxn ang="0">
                      <a:pos x="1" y="6"/>
                    </a:cxn>
                    <a:cxn ang="0">
                      <a:pos x="14" y="4"/>
                    </a:cxn>
                    <a:cxn ang="0">
                      <a:pos x="14" y="3"/>
                    </a:cxn>
                    <a:cxn ang="0">
                      <a:pos x="14" y="1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0" b="0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60" name="Freeform 36"/>
                <p:cNvSpPr/>
                <p:nvPr/>
              </p:nvSpPr>
              <p:spPr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" y="2"/>
                    </a:cxn>
                    <a:cxn ang="0">
                      <a:pos x="4" y="2"/>
                    </a:cxn>
                    <a:cxn ang="0">
                      <a:pos x="7" y="1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3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0" b="0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061" name="Group 37"/>
          <p:cNvGrpSpPr/>
          <p:nvPr/>
        </p:nvGrpSpPr>
        <p:grpSpPr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62" name="Freeform 38"/>
            <p:cNvSpPr/>
            <p:nvPr/>
          </p:nvSpPr>
          <p:spPr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0" b="0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3" name="Freeform 39"/>
            <p:cNvSpPr/>
            <p:nvPr/>
          </p:nvSpPr>
          <p:spPr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0" y="40"/>
                </a:cxn>
                <a:cxn ang="0">
                  <a:pos x="0" y="36"/>
                </a:cxn>
                <a:cxn ang="0">
                  <a:pos x="0" y="33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0" y="33"/>
                </a:cxn>
                <a:cxn ang="0">
                  <a:pos x="0" y="35"/>
                </a:cxn>
                <a:cxn ang="0">
                  <a:pos x="0" y="39"/>
                </a:cxn>
                <a:cxn ang="0">
                  <a:pos x="0" y="43"/>
                </a:cxn>
                <a:cxn ang="0">
                  <a:pos x="0" y="47"/>
                </a:cxn>
                <a:cxn ang="0">
                  <a:pos x="0" y="50"/>
                </a:cxn>
                <a:cxn ang="0">
                  <a:pos x="0" y="52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0" b="0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64" name="Group 40"/>
          <p:cNvGrpSpPr/>
          <p:nvPr/>
        </p:nvGrpSpPr>
        <p:grpSpPr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65" name="Group 41"/>
            <p:cNvGrpSpPr/>
            <p:nvPr userDrawn="1"/>
          </p:nvGrpSpPr>
          <p:grpSpPr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66" name="Freeform 42"/>
              <p:cNvSpPr/>
              <p:nvPr/>
            </p:nvSpPr>
            <p:spPr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67" name="Group 43"/>
              <p:cNvGrpSpPr/>
              <p:nvPr userDrawn="1"/>
            </p:nvGrpSpPr>
            <p:grpSpPr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68" name="Freeform 44"/>
                <p:cNvSpPr/>
                <p:nvPr/>
              </p:nvSpPr>
              <p:spPr>
                <a:xfrm rot="-3172564">
                  <a:off x="4963" y="68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69" name="Freeform 45"/>
                <p:cNvSpPr/>
                <p:nvPr/>
              </p:nvSpPr>
              <p:spPr>
                <a:xfrm rot="-3172564">
                  <a:off x="5048" y="325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0" name="Freeform 46"/>
                <p:cNvSpPr/>
                <p:nvPr/>
              </p:nvSpPr>
              <p:spPr>
                <a:xfrm rot="-3172564">
                  <a:off x="4858" y="175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0" b="0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1" name="Freeform 47"/>
                <p:cNvSpPr/>
                <p:nvPr/>
              </p:nvSpPr>
              <p:spPr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0" b="0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2" name="Freeform 48"/>
                <p:cNvSpPr/>
                <p:nvPr/>
              </p:nvSpPr>
              <p:spPr>
                <a:xfrm rot="-3172564">
                  <a:off x="5297" y="890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3" name="Freeform 49"/>
                <p:cNvSpPr/>
                <p:nvPr/>
              </p:nvSpPr>
              <p:spPr>
                <a:xfrm rot="-3172564">
                  <a:off x="5250" y="799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4" name="Freeform 50"/>
                <p:cNvSpPr/>
                <p:nvPr/>
              </p:nvSpPr>
              <p:spPr>
                <a:xfrm rot="-3172564">
                  <a:off x="4982" y="207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5" name="Freeform 51"/>
                <p:cNvSpPr/>
                <p:nvPr/>
              </p:nvSpPr>
              <p:spPr>
                <a:xfrm rot="-3172564">
                  <a:off x="4947" y="135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76" name="Line 52"/>
            <p:cNvSpPr/>
            <p:nvPr/>
          </p:nvSpPr>
          <p:spPr>
            <a:xfrm>
              <a:off x="4870" y="84"/>
              <a:ext cx="42" cy="96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28650" y="113188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zh-CN" altLang="en-US" sz="24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28650" y="2227263"/>
            <a:ext cx="7886700" cy="326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125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015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015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1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28650" y="562451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D997B5FA-0921-464F-AAE1-844C04324D75}" type="datetimeFigureOut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28950" y="562451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2451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65CE74E-AB26-4998-AD42-012C4C1AD076}" type="slidenum">
              <a:rPr lang="zh-CN" altLang="en-US" sz="675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</a:lstStyle>
          <a:p>
            <a:pPr lvl="0" algn="ctr" eaLnBrk="0" hangingPunct="0"/>
            <a:endParaRPr lang="zh-CN" altLang="en-US" sz="10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accent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accent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1189673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1578299"/>
            <a:ext cx="8139178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561962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675"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5619625"/>
            <a:ext cx="297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675"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62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675">
                <a:solidFill>
                  <a:schemeClr val="lt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514350" rtl="0" eaLnBrk="1" fontAlgn="auto" latinLnBrk="0" hangingPunct="1">
        <a:lnSpc>
          <a:spcPct val="100000"/>
        </a:lnSpc>
        <a:spcBef>
          <a:spcPct val="0"/>
        </a:spcBef>
        <a:buNone/>
        <a:defRPr sz="1350" b="1" u="none" strike="noStrike" kern="1200" cap="none" spc="200" normalizeH="0">
          <a:solidFill>
            <a:schemeClr val="lt1"/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128905" indent="-128270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lt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386080" indent="-128270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905510" algn="l"/>
        </a:tabLst>
        <a:defRPr sz="900" u="none" strike="noStrike" kern="1200" cap="none" spc="150" normalizeH="0" baseline="0">
          <a:solidFill>
            <a:schemeClr val="lt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643255" indent="-128270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lt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900430" indent="-128270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lt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1157605" indent="-128270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lt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1.xml"/><Relationship Id="rId4" Type="http://schemas.openxmlformats.org/officeDocument/2006/relationships/tags" Target="../tags/tag261.xml"/><Relationship Id="rId3" Type="http://schemas.openxmlformats.org/officeDocument/2006/relationships/image" Target="../media/image13.png"/><Relationship Id="rId2" Type="http://schemas.openxmlformats.org/officeDocument/2006/relationships/tags" Target="../tags/tag260.xml"/><Relationship Id="rId1" Type="http://schemas.openxmlformats.org/officeDocument/2006/relationships/tags" Target="../tags/tag25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262.xml"/><Relationship Id="rId16" Type="http://schemas.openxmlformats.org/officeDocument/2006/relationships/slideLayout" Target="../slideLayouts/slideLayout19.xml"/><Relationship Id="rId15" Type="http://schemas.openxmlformats.org/officeDocument/2006/relationships/tags" Target="../tags/tag264.xml"/><Relationship Id="rId14" Type="http://schemas.openxmlformats.org/officeDocument/2006/relationships/tags" Target="../tags/tag263.xml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66.xml"/><Relationship Id="rId1" Type="http://schemas.openxmlformats.org/officeDocument/2006/relationships/tags" Target="../tags/tag265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tags" Target="../tags/tag271.xml"/><Relationship Id="rId5" Type="http://schemas.openxmlformats.org/officeDocument/2006/relationships/tags" Target="../tags/tag270.xml"/><Relationship Id="rId4" Type="http://schemas.openxmlformats.org/officeDocument/2006/relationships/tags" Target="../tags/tag269.xml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7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73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81.xml"/><Relationship Id="rId8" Type="http://schemas.openxmlformats.org/officeDocument/2006/relationships/tags" Target="../tags/tag280.xml"/><Relationship Id="rId7" Type="http://schemas.openxmlformats.org/officeDocument/2006/relationships/tags" Target="../tags/tag279.xml"/><Relationship Id="rId6" Type="http://schemas.openxmlformats.org/officeDocument/2006/relationships/image" Target="../media/image26.png"/><Relationship Id="rId5" Type="http://schemas.openxmlformats.org/officeDocument/2006/relationships/tags" Target="../tags/tag278.xml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4" Type="http://schemas.openxmlformats.org/officeDocument/2006/relationships/slideLayout" Target="../slideLayouts/slideLayout19.xml"/><Relationship Id="rId23" Type="http://schemas.openxmlformats.org/officeDocument/2006/relationships/tags" Target="../tags/tag291.xml"/><Relationship Id="rId22" Type="http://schemas.openxmlformats.org/officeDocument/2006/relationships/image" Target="../media/image30.png"/><Relationship Id="rId21" Type="http://schemas.openxmlformats.org/officeDocument/2006/relationships/tags" Target="../tags/tag290.xml"/><Relationship Id="rId20" Type="http://schemas.openxmlformats.org/officeDocument/2006/relationships/tags" Target="../tags/tag289.xml"/><Relationship Id="rId2" Type="http://schemas.openxmlformats.org/officeDocument/2006/relationships/tags" Target="../tags/tag275.xml"/><Relationship Id="rId19" Type="http://schemas.openxmlformats.org/officeDocument/2006/relationships/image" Target="../media/image29.png"/><Relationship Id="rId18" Type="http://schemas.openxmlformats.org/officeDocument/2006/relationships/tags" Target="../tags/tag288.xml"/><Relationship Id="rId17" Type="http://schemas.openxmlformats.org/officeDocument/2006/relationships/tags" Target="../tags/tag287.xml"/><Relationship Id="rId16" Type="http://schemas.openxmlformats.org/officeDocument/2006/relationships/image" Target="../media/image28.png"/><Relationship Id="rId15" Type="http://schemas.openxmlformats.org/officeDocument/2006/relationships/tags" Target="../tags/tag286.xml"/><Relationship Id="rId14" Type="http://schemas.openxmlformats.org/officeDocument/2006/relationships/tags" Target="../tags/tag285.xml"/><Relationship Id="rId13" Type="http://schemas.openxmlformats.org/officeDocument/2006/relationships/image" Target="../media/image27.png"/><Relationship Id="rId12" Type="http://schemas.openxmlformats.org/officeDocument/2006/relationships/tags" Target="../tags/tag284.xml"/><Relationship Id="rId11" Type="http://schemas.openxmlformats.org/officeDocument/2006/relationships/tags" Target="../tags/tag283.xml"/><Relationship Id="rId10" Type="http://schemas.openxmlformats.org/officeDocument/2006/relationships/tags" Target="../tags/tag282.xml"/><Relationship Id="rId1" Type="http://schemas.openxmlformats.org/officeDocument/2006/relationships/tags" Target="../tags/tag27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292.xml"/><Relationship Id="rId2" Type="http://schemas.openxmlformats.org/officeDocument/2006/relationships/image" Target="../media/image31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98.xml"/><Relationship Id="rId8" Type="http://schemas.openxmlformats.org/officeDocument/2006/relationships/tags" Target="../tags/tag297.xml"/><Relationship Id="rId7" Type="http://schemas.openxmlformats.org/officeDocument/2006/relationships/tags" Target="../tags/tag296.xml"/><Relationship Id="rId6" Type="http://schemas.openxmlformats.org/officeDocument/2006/relationships/image" Target="../media/image8.png"/><Relationship Id="rId5" Type="http://schemas.openxmlformats.org/officeDocument/2006/relationships/tags" Target="../tags/tag295.xml"/><Relationship Id="rId4" Type="http://schemas.openxmlformats.org/officeDocument/2006/relationships/image" Target="../media/image7.png"/><Relationship Id="rId3" Type="http://schemas.openxmlformats.org/officeDocument/2006/relationships/tags" Target="../tags/tag294.xml"/><Relationship Id="rId2" Type="http://schemas.openxmlformats.org/officeDocument/2006/relationships/image" Target="../media/image4.png"/><Relationship Id="rId11" Type="http://schemas.openxmlformats.org/officeDocument/2006/relationships/slideLayout" Target="../slideLayouts/slideLayout42.xml"/><Relationship Id="rId10" Type="http://schemas.openxmlformats.org/officeDocument/2006/relationships/tags" Target="../tags/tag299.xml"/><Relationship Id="rId1" Type="http://schemas.openxmlformats.org/officeDocument/2006/relationships/tags" Target="../tags/tag2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 rot="19740000">
            <a:off x="6731635" y="3649982"/>
            <a:ext cx="647700" cy="118871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en-US" altLang="zh-CN" sz="7200" b="1" kern="12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  <a:ea typeface="+mj-ea"/>
                <a:cs typeface="+mj-cs"/>
              </a:rPr>
              <a:t>7</a:t>
            </a:r>
            <a:endParaRPr lang="en-US" altLang="zh-CN" sz="7200" b="1" kern="12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1187450" y="2276475"/>
            <a:ext cx="7188200" cy="880745"/>
          </a:xfrm>
        </p:spPr>
        <p:txBody>
          <a:bodyPr>
            <a:noAutofit/>
          </a:bodyPr>
          <a:lstStyle/>
          <a:p>
            <a:pPr marL="0" indent="-93345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None/>
            </a:pPr>
            <a:r>
              <a:rPr lang="zh-CN" altLang="en-US" sz="6600" kern="0" spc="0">
                <a:solidFill>
                  <a:schemeClr val="bg1"/>
                </a:solidFill>
                <a:uFillTx/>
                <a:latin typeface="STXingkai" panose="02010800040101010101" charset="-122"/>
                <a:ea typeface="华文行楷" panose="02010800040101010101" charset="-122"/>
              </a:rPr>
              <a:t>百分数的认识</a:t>
            </a:r>
            <a:endParaRPr lang="zh-CN" altLang="en-US" sz="6600" kern="0" spc="0">
              <a:solidFill>
                <a:schemeClr val="bg1"/>
              </a:solidFill>
              <a:uFillTx/>
              <a:latin typeface="STXingkai" panose="02010800040101010101" charset="-122"/>
              <a:ea typeface="华文行楷" panose="02010800040101010101" charset="-122"/>
            </a:endParaRPr>
          </a:p>
        </p:txBody>
      </p:sp>
      <p:sp>
        <p:nvSpPr>
          <p:cNvPr id="3082" name="WordArt 21"/>
          <p:cNvSpPr>
            <a:spLocks noTextEdit="1"/>
          </p:cNvSpPr>
          <p:nvPr/>
        </p:nvSpPr>
        <p:spPr>
          <a:xfrm>
            <a:off x="6876415" y="764540"/>
            <a:ext cx="1175385" cy="1184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106"/>
              </a:avLst>
            </a:prstTxWarp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  <a:lumMod val="60000"/>
                      <a:lumOff val="40000"/>
                    </a:schemeClr>
                  </a:outerShdw>
                </a:effectLst>
                <a:latin typeface="汉仪魏碑简" charset="0"/>
                <a:ea typeface="汉仪魏碑简" charset="0"/>
              </a:rPr>
              <a:t>0.8</a:t>
            </a:r>
            <a:endParaRPr lang="zh-CN" altLang="en-US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  <a:lumMod val="60000"/>
                    <a:lumOff val="40000"/>
                  </a:schemeClr>
                </a:outerShdw>
              </a:effectLst>
              <a:latin typeface="汉仪魏碑简" charset="0"/>
              <a:ea typeface="汉仪魏碑简" charset="0"/>
            </a:endParaRPr>
          </a:p>
        </p:txBody>
      </p:sp>
      <p:sp>
        <p:nvSpPr>
          <p:cNvPr id="3078" name="WordArt 19"/>
          <p:cNvSpPr>
            <a:spLocks noTextEdit="1"/>
          </p:cNvSpPr>
          <p:nvPr/>
        </p:nvSpPr>
        <p:spPr>
          <a:xfrm rot="778976">
            <a:off x="623570" y="1075055"/>
            <a:ext cx="1584960" cy="9245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100</a:t>
            </a:r>
            <a:endParaRPr lang="zh-CN" altLang="en-US" sz="36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 rot="540000">
                <a:off x="2353246" y="3769614"/>
                <a:ext cx="764540" cy="115760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600" i="1">
                              <a:gradFill>
                                <a:gsLst>
                                  <a:gs pos="19000">
                                    <a:srgbClr val="FFB9B9"/>
                                  </a:gs>
                                  <a:gs pos="64000">
                                    <a:srgbClr val="FF8F8E"/>
                                  </a:gs>
                                  <a:gs pos="44000">
                                    <a:srgbClr val="FE9E9F"/>
                                  </a:gs>
                                  <a:gs pos="84000">
                                    <a:srgbClr val="FF7373"/>
                                  </a:gs>
                                </a:gsLst>
                                <a:lin scaled="1"/>
                              </a:gradFill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fPr>
                        <m:num>
                          <m:r>
                            <a:rPr lang="en-US" altLang="zh-CN" sz="3600" i="1">
                              <a:gradFill>
                                <a:gsLst>
                                  <a:gs pos="19000">
                                    <a:srgbClr val="FFB9B9"/>
                                  </a:gs>
                                  <a:gs pos="64000">
                                    <a:srgbClr val="FF8F8E"/>
                                  </a:gs>
                                  <a:gs pos="44000">
                                    <a:srgbClr val="FE9E9F"/>
                                  </a:gs>
                                  <a:gs pos="84000">
                                    <a:srgbClr val="FF7373"/>
                                  </a:gs>
                                </a:gsLst>
                                <a:lin scaled="1"/>
                              </a:gradFill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9</m:t>
                          </m:r>
                        </m:num>
                        <m:den>
                          <m:r>
                            <a:rPr lang="en-US" altLang="zh-CN" sz="3600" i="1">
                              <a:gradFill>
                                <a:gsLst>
                                  <a:gs pos="19000">
                                    <a:srgbClr val="FFB9B9"/>
                                  </a:gs>
                                  <a:gs pos="64000">
                                    <a:srgbClr val="FF8F8E"/>
                                  </a:gs>
                                  <a:gs pos="44000">
                                    <a:srgbClr val="FE9E9F"/>
                                  </a:gs>
                                  <a:gs pos="84000">
                                    <a:srgbClr val="FF7373"/>
                                  </a:gs>
                                </a:gsLst>
                                <a:lin scaled="1"/>
                              </a:gradFill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altLang="zh-CN" sz="3600" i="1">
                  <a:gradFill>
                    <a:gsLst>
                      <a:gs pos="19000">
                        <a:srgbClr val="FFB9B9"/>
                      </a:gs>
                      <a:gs pos="64000">
                        <a:srgbClr val="FF8F8E"/>
                      </a:gs>
                      <a:gs pos="44000">
                        <a:srgbClr val="FE9E9F"/>
                      </a:gs>
                      <a:gs pos="84000">
                        <a:srgbClr val="FF7373"/>
                      </a:gs>
                    </a:gsLst>
                    <a:lin scaled="1"/>
                  </a:gradFill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">
                <a:off x="2353246" y="3769614"/>
                <a:ext cx="764540" cy="1157605"/>
              </a:xfrm>
              <a:prstGeom prst="rect">
                <a:avLst/>
              </a:prstGeom>
              <a:blipFill rotWithShape="1">
                <a:blip r:embed="rId3"/>
                <a:stretch>
                  <a:fillRect l="-11287" t="-4575" r="-12467" b="-45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/>
          <p:nvPr/>
        </p:nvSpPr>
        <p:spPr>
          <a:xfrm>
            <a:off x="683895" y="765175"/>
            <a:ext cx="7345363" cy="1076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itchFamily="2" charset="-122"/>
                <a:cs typeface="汉仪君黑-35W" charset="0"/>
              </a:rPr>
              <a:t>学校篮球队参加了三场比赛，老师记录了这三场比赛中</a:t>
            </a:r>
            <a:r>
              <a:rPr lang="zh-CN" altLang="en-US" sz="3200" b="1" dirty="0">
                <a:latin typeface="Arial" panose="020B0604020202020204" pitchFamily="34" charset="0"/>
                <a:ea typeface="宋体" pitchFamily="2" charset="-122"/>
                <a:cs typeface="汉仪君黑-35W" charset="0"/>
              </a:rPr>
              <a:t>的投篮情况。</a:t>
            </a:r>
            <a:endParaRPr lang="zh-CN" altLang="en-US" sz="3200" b="1" dirty="0">
              <a:latin typeface="Arial" panose="020B0604020202020204" pitchFamily="34" charset="0"/>
              <a:ea typeface="宋体" pitchFamily="2" charset="-122"/>
              <a:cs typeface="汉仪君黑-35W" charset="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043940" y="1988820"/>
          <a:ext cx="6400800" cy="117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</a:tblGrid>
              <a:tr h="39624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第一场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第二场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第三场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96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投篮次数</a:t>
                      </a:r>
                      <a:endParaRPr lang="zh-CN" altLang="en-US" sz="20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25</a:t>
                      </a:r>
                      <a:endParaRPr lang="en-US" altLang="zh-CN" sz="20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20</a:t>
                      </a:r>
                      <a:endParaRPr lang="en-US" altLang="zh-CN" sz="20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30</a:t>
                      </a:r>
                      <a:endParaRPr lang="en-US" altLang="zh-CN" sz="20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投中次数</a:t>
                      </a:r>
                      <a:endParaRPr lang="zh-CN" altLang="en-US" sz="20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16</a:t>
                      </a:r>
                      <a:endParaRPr lang="en-US" altLang="zh-CN" sz="20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13</a:t>
                      </a:r>
                      <a:endParaRPr lang="en-US" altLang="zh-CN" sz="20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18</a:t>
                      </a:r>
                      <a:endParaRPr lang="en-US" altLang="zh-CN" sz="20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 Box 17"/>
          <p:cNvSpPr txBox="1"/>
          <p:nvPr/>
        </p:nvSpPr>
        <p:spPr>
          <a:xfrm>
            <a:off x="1043940" y="5156835"/>
            <a:ext cx="7345363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itchFamily="2" charset="-122"/>
                <a:cs typeface="汉仪君黑-35W" charset="0"/>
              </a:rPr>
              <a:t>这三场比赛，哪一场表现</a:t>
            </a:r>
            <a:r>
              <a:rPr lang="zh-CN" altLang="en-US" sz="2400" b="1" dirty="0">
                <a:latin typeface="Arial" panose="020B0604020202020204" pitchFamily="34" charset="0"/>
                <a:ea typeface="宋体" pitchFamily="2" charset="-122"/>
                <a:cs typeface="汉仪君黑-35W" charset="0"/>
              </a:rPr>
              <a:t>最好？</a:t>
            </a:r>
            <a:endParaRPr lang="zh-CN" altLang="en-US" sz="2400" b="1" dirty="0">
              <a:latin typeface="Arial" panose="020B0604020202020204" pitchFamily="34" charset="0"/>
              <a:ea typeface="宋体" pitchFamily="2" charset="-122"/>
              <a:cs typeface="汉仪君黑-35W" charset="0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1043940" y="3177540"/>
          <a:ext cx="6400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</a:tblGrid>
              <a:tr h="82296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宋体" charset="0"/>
                          <a:ea typeface="宋体" charset="0"/>
                        </a:rPr>
                        <a:t>投中次数占投篮次数的几分之几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宋体" charset="0"/>
                        <a:ea typeface="宋体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20" y="3282950"/>
            <a:ext cx="419100" cy="609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290" y="3324860"/>
            <a:ext cx="361950" cy="504825"/>
          </a:xfrm>
          <a:prstGeom prst="rect">
            <a:avLst/>
          </a:prstGeom>
        </p:spPr>
      </p:pic>
      <p:graphicFrame>
        <p:nvGraphicFramePr>
          <p:cNvPr id="11" name="表格 10"/>
          <p:cNvGraphicFramePr/>
          <p:nvPr/>
        </p:nvGraphicFramePr>
        <p:xfrm>
          <a:off x="1043940" y="4002405"/>
          <a:ext cx="6400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</a:tblGrid>
              <a:tr h="82296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宋体" charset="0"/>
                          <a:ea typeface="宋体" charset="0"/>
                        </a:rPr>
                        <a:t>投中次数占投篮次数的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宋体" charset="0"/>
                          <a:ea typeface="宋体" charset="0"/>
                        </a:rPr>
                        <a:t>几分之几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宋体" charset="0"/>
                        <a:ea typeface="宋体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310" y="4147185"/>
            <a:ext cx="485775" cy="5334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4545" y="4109085"/>
            <a:ext cx="533400" cy="6096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080" y="4195445"/>
            <a:ext cx="514350" cy="514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6400" y="4293235"/>
            <a:ext cx="658495" cy="3594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880" y="4262755"/>
            <a:ext cx="647700" cy="3790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rcRect r="6790" b="-6397"/>
          <a:stretch>
            <a:fillRect/>
          </a:stretch>
        </p:blipFill>
        <p:spPr>
          <a:xfrm>
            <a:off x="3562350" y="4239895"/>
            <a:ext cx="648335" cy="42608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8130" y="4501515"/>
            <a:ext cx="981075" cy="3238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043940" y="5631180"/>
            <a:ext cx="649541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sz="2400" b="1">
                <a:cs typeface="宋体" charset="0"/>
              </a:rPr>
              <a:t>算出每场比赛投中次数占投篮次数的几分之几，再比一比，并与同</a:t>
            </a:r>
            <a:r>
              <a:rPr lang="zh-CN" sz="2400" b="1">
                <a:cs typeface="宋体" charset="0"/>
              </a:rPr>
              <a:t>桌交流。</a:t>
            </a:r>
            <a:endParaRPr lang="zh-CN" altLang="en-US" sz="2400" b="1">
              <a:cs typeface="宋体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8080" y="3330575"/>
            <a:ext cx="342900" cy="5143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88125" y="3321685"/>
            <a:ext cx="400050" cy="533400"/>
          </a:xfrm>
          <a:prstGeom prst="rect">
            <a:avLst/>
          </a:prstGeom>
        </p:spPr>
      </p:pic>
      <p:graphicFrame>
        <p:nvGraphicFramePr>
          <p:cNvPr id="6" name="表格 5"/>
          <p:cNvGraphicFramePr/>
          <p:nvPr>
            <p:custDataLst>
              <p:tags r:id="rId14"/>
            </p:custDataLst>
          </p:nvPr>
        </p:nvGraphicFramePr>
        <p:xfrm>
          <a:off x="1043305" y="1995170"/>
          <a:ext cx="64008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</a:tblGrid>
              <a:tr h="39624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第一场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第二场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第三场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投中次数</a:t>
                      </a:r>
                      <a:endParaRPr lang="zh-CN" altLang="en-US" sz="20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16</a:t>
                      </a:r>
                      <a:endParaRPr lang="en-US" altLang="zh-CN" sz="20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13</a:t>
                      </a:r>
                      <a:endParaRPr lang="en-US" altLang="zh-CN" sz="20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/>
                        <a:t>18</a:t>
                      </a:r>
                      <a:endParaRPr lang="en-US" altLang="zh-CN" sz="20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/>
          <p:nvPr>
            <p:custDataLst>
              <p:tags r:id="rId1"/>
            </p:custDataLst>
          </p:nvPr>
        </p:nvSpPr>
        <p:spPr>
          <a:xfrm>
            <a:off x="467995" y="1124585"/>
            <a:ext cx="81629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生活中处处都有</a:t>
            </a:r>
            <a:r>
              <a:rPr lang="zh-CN" altLang="en-US" sz="2400" b="1" dirty="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百分数，说一说</a:t>
            </a:r>
            <a:r>
              <a:rPr lang="zh-CN" altLang="en-US" sz="2400" b="1" dirty="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以下百分数的</a:t>
            </a:r>
            <a:r>
              <a:rPr lang="zh-CN" altLang="en-US" sz="2400" b="1" dirty="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意义？</a:t>
            </a:r>
            <a:endParaRPr lang="zh-CN" altLang="en-US" sz="2400" b="1" dirty="0">
              <a:solidFill>
                <a:srgbClr val="000000"/>
              </a:solidFill>
              <a:latin typeface="宋体" charset="0"/>
              <a:ea typeface="宋体" charset="0"/>
              <a:cs typeface="宋体" charset="0"/>
            </a:endParaRPr>
          </a:p>
          <a:p>
            <a:endParaRPr lang="zh-CN" altLang="en-US" sz="2400" b="1" dirty="0">
              <a:solidFill>
                <a:srgbClr val="00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33812" name="Text Box 20"/>
          <p:cNvSpPr txBox="1"/>
          <p:nvPr/>
        </p:nvSpPr>
        <p:spPr>
          <a:xfrm>
            <a:off x="467678" y="476885"/>
            <a:ext cx="2232025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itchFamily="2" charset="-122"/>
                <a:cs typeface="汉仪君黑-35W" charset="0"/>
              </a:rPr>
              <a:t>说一说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Arial" panose="020B0604020202020204" pitchFamily="34" charset="0"/>
              <a:ea typeface="宋体" pitchFamily="2" charset="-122"/>
              <a:cs typeface="汉仪君黑-35W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1550" y="1772285"/>
            <a:ext cx="62210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）学校每天的核酸检测人数要达</a:t>
            </a:r>
            <a:r>
              <a:rPr lang="en-US" altLang="zh-CN" sz="2400" b="1" dirty="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20%</a:t>
            </a:r>
            <a:r>
              <a:rPr lang="zh-CN" altLang="en-US" sz="2400" b="1" dirty="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971550" y="2348865"/>
            <a:ext cx="65754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）</a:t>
            </a:r>
            <a:r>
              <a:rPr lang="zh-CN" altLang="en-US" sz="2400" b="1" dirty="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经过课前统计，我们班有</a:t>
            </a:r>
            <a:r>
              <a:rPr lang="en-US" altLang="zh-CN" sz="2400" b="1" dirty="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26%</a:t>
            </a:r>
            <a:r>
              <a:rPr lang="zh-CN" altLang="en-US" sz="2400" b="1" dirty="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  <a:sym typeface="+mn-ea"/>
              </a:rPr>
              <a:t>的人近视。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5363845" y="2852420"/>
            <a:ext cx="1351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近视率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051685" y="2348865"/>
            <a:ext cx="1720850" cy="1622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051685" y="2420620"/>
            <a:ext cx="17094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400" b="1">
                <a:solidFill>
                  <a:schemeClr val="dk1"/>
                </a:solidFill>
                <a:cs typeface="Arial" panose="020B0604020202020204" pitchFamily="34" charset="0"/>
                <a:sym typeface="+mn-ea"/>
              </a:rPr>
              <a:t>60%</a:t>
            </a:r>
            <a:r>
              <a:rPr lang="zh-CN" altLang="en-US" sz="2400" b="1">
                <a:solidFill>
                  <a:schemeClr val="dk1"/>
                </a:solidFill>
                <a:cs typeface="Arial" panose="020B0604020202020204" pitchFamily="34" charset="0"/>
                <a:sym typeface="+mn-ea"/>
              </a:rPr>
              <a:t>苹果汁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2063115" y="2924810"/>
            <a:ext cx="17094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400" b="1">
                <a:solidFill>
                  <a:schemeClr val="dk1"/>
                </a:solidFill>
                <a:cs typeface="Arial" panose="020B0604020202020204" pitchFamily="34" charset="0"/>
                <a:sym typeface="+mn-ea"/>
              </a:rPr>
              <a:t>30%</a:t>
            </a:r>
            <a:r>
              <a:rPr lang="zh-CN" altLang="en-US" sz="2400" b="1">
                <a:solidFill>
                  <a:schemeClr val="dk1"/>
                </a:solidFill>
                <a:cs typeface="Arial" panose="020B0604020202020204" pitchFamily="34" charset="0"/>
                <a:sym typeface="+mn-ea"/>
              </a:rPr>
              <a:t>葡萄汁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2195830" y="3429635"/>
            <a:ext cx="11696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400" b="1">
                <a:solidFill>
                  <a:schemeClr val="dk1"/>
                </a:solidFill>
                <a:cs typeface="Arial" panose="020B0604020202020204" pitchFamily="34" charset="0"/>
                <a:sym typeface="+mn-ea"/>
              </a:rPr>
              <a:t>10%</a:t>
            </a:r>
            <a:r>
              <a:rPr lang="zh-CN" altLang="en-US" sz="2400" b="1">
                <a:solidFill>
                  <a:schemeClr val="dk1"/>
                </a:solidFill>
                <a:cs typeface="Arial" panose="020B0604020202020204" pitchFamily="34" charset="0"/>
                <a:sym typeface="+mn-ea"/>
              </a:rPr>
              <a:t>水</a:t>
            </a:r>
            <a:endParaRPr lang="zh-CN" altLang="en-US" sz="2400"/>
          </a:p>
        </p:txBody>
      </p:sp>
      <p:sp>
        <p:nvSpPr>
          <p:cNvPr id="33812" name="Text Box 20"/>
          <p:cNvSpPr txBox="1"/>
          <p:nvPr/>
        </p:nvSpPr>
        <p:spPr>
          <a:xfrm>
            <a:off x="555943" y="260350"/>
            <a:ext cx="2232025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itchFamily="2" charset="-122"/>
                <a:cs typeface="汉仪君黑-35W" charset="0"/>
              </a:rPr>
              <a:t>画一画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Arial" panose="020B0604020202020204" pitchFamily="34" charset="0"/>
              <a:ea typeface="宋体" pitchFamily="2" charset="-122"/>
              <a:cs typeface="汉仪君黑-35W" charset="0"/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1"/>
          <a:srcRect l="9084" r="54555" b="3630"/>
          <a:stretch>
            <a:fillRect/>
          </a:stretch>
        </p:blipFill>
        <p:spPr>
          <a:xfrm>
            <a:off x="467360" y="2652395"/>
            <a:ext cx="1112520" cy="232219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" name="直接箭头连接符 10"/>
          <p:cNvCxnSpPr>
            <a:stCxn id="10" idx="2"/>
          </p:cNvCxnSpPr>
          <p:nvPr/>
        </p:nvCxnSpPr>
        <p:spPr>
          <a:xfrm flipH="1">
            <a:off x="1486535" y="3971290"/>
            <a:ext cx="1425575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7" name="Text Box 5"/>
          <p:cNvSpPr txBox="1"/>
          <p:nvPr>
            <p:custDataLst>
              <p:tags r:id="rId2"/>
            </p:custDataLst>
          </p:nvPr>
        </p:nvSpPr>
        <p:spPr>
          <a:xfrm>
            <a:off x="467360" y="843915"/>
            <a:ext cx="82321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下面一个大正方形</a:t>
            </a:r>
            <a:r>
              <a:rPr kumimoji="0" lang="zh-CN" altLang="en-US" sz="2400" b="1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就表示一瓶</a:t>
            </a:r>
            <a:r>
              <a:rPr kumimoji="0" lang="zh-CN" altLang="en-US" sz="2400" b="1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果汁，请在图中分别用</a:t>
            </a:r>
            <a:r>
              <a:rPr kumimoji="0" lang="zh-CN" altLang="en-US" sz="2400" b="1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不同颜色表示出各部分占这瓶饮料的</a:t>
            </a:r>
            <a:r>
              <a:rPr kumimoji="0" lang="zh-CN" altLang="en-US" sz="2400" b="1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百分之几？</a:t>
            </a:r>
            <a:endParaRPr kumimoji="0" lang="zh-CN" altLang="en-US" sz="2400" b="1" i="0" u="none" strike="noStrike" kern="1200" cap="none" spc="0" normalizeH="0" baseline="0" noProof="1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4819" name="Group 54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43755" y="1988820"/>
          <a:ext cx="3517900" cy="3359150"/>
        </p:xfrm>
        <a:graphic>
          <a:graphicData uri="http://schemas.openxmlformats.org/drawingml/2006/table">
            <a:tbl>
              <a:tblPr/>
              <a:tblGrid>
                <a:gridCol w="351790"/>
                <a:gridCol w="351790"/>
                <a:gridCol w="351790"/>
                <a:gridCol w="351790"/>
                <a:gridCol w="351790"/>
                <a:gridCol w="351790"/>
                <a:gridCol w="351790"/>
                <a:gridCol w="351790"/>
                <a:gridCol w="351790"/>
                <a:gridCol w="351790"/>
              </a:tblGrid>
              <a:tr h="33591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1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1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1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1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1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1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1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1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1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Group 547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643755" y="1988820"/>
          <a:ext cx="3514090" cy="3365500"/>
        </p:xfrm>
        <a:graphic>
          <a:graphicData uri="http://schemas.openxmlformats.org/drawingml/2006/table">
            <a:tbl>
              <a:tblPr/>
              <a:tblGrid>
                <a:gridCol w="370205"/>
                <a:gridCol w="332740"/>
                <a:gridCol w="351155"/>
                <a:gridCol w="351155"/>
                <a:gridCol w="352425"/>
                <a:gridCol w="351155"/>
                <a:gridCol w="351155"/>
                <a:gridCol w="351155"/>
                <a:gridCol w="351790"/>
                <a:gridCol w="351155"/>
              </a:tblGrid>
              <a:tr h="33655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3655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3655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3655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3655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3655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3655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3655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3655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3655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940425" y="1412240"/>
            <a:ext cx="1374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“</a:t>
            </a:r>
            <a:r>
              <a:rPr lang="en-US" altLang="zh-CN" sz="3600">
                <a:solidFill>
                  <a:srgbClr val="FF0000"/>
                </a:solidFill>
              </a:rPr>
              <a:t>1</a:t>
            </a:r>
            <a:r>
              <a:rPr lang="zh-CN" altLang="en-US" sz="3600">
                <a:solidFill>
                  <a:srgbClr val="FF0000"/>
                </a:solidFill>
              </a:rPr>
              <a:t>”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8" name="Text Box 5"/>
          <p:cNvSpPr txBox="1"/>
          <p:nvPr>
            <p:custDataLst>
              <p:tags r:id="rId5"/>
            </p:custDataLst>
          </p:nvPr>
        </p:nvSpPr>
        <p:spPr>
          <a:xfrm>
            <a:off x="611505" y="5516880"/>
            <a:ext cx="82321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这瓶</a:t>
            </a:r>
            <a:r>
              <a:rPr kumimoji="0" lang="zh-CN" altLang="en-US" sz="2400" b="1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果汁中，葡萄汁的含量是苹果汁含量的（</a:t>
            </a:r>
            <a:r>
              <a:rPr kumimoji="0" lang="en-US" altLang="zh-CN" sz="2400" b="1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zh-CN" altLang="en-US" sz="2400" b="1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）</a:t>
            </a:r>
            <a:r>
              <a:rPr kumimoji="0" lang="en-US" altLang="zh-CN" sz="2400" b="1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r>
              <a:rPr kumimoji="0" lang="zh-CN" altLang="en-US" sz="2400" b="1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，</a:t>
            </a:r>
            <a:endParaRPr kumimoji="0" lang="zh-CN" altLang="en-US" sz="2400" b="1" i="0" u="none" strike="noStrike" kern="1200" cap="none" spc="0" normalizeH="0" baseline="0" noProof="1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</a:t>
            </a:r>
            <a:r>
              <a:rPr kumimoji="0" lang="zh-CN" altLang="en-US" sz="2400" b="1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苹果汁的含量是葡萄汁含量的（</a:t>
            </a:r>
            <a:r>
              <a:rPr kumimoji="0" lang="en-US" altLang="zh-CN" sz="2400" b="1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zh-CN" altLang="en-US" sz="2400" b="1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）</a:t>
            </a:r>
            <a:r>
              <a:rPr kumimoji="0" lang="en-US" altLang="zh-CN" sz="2400" b="1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r>
              <a:rPr kumimoji="0" lang="zh-CN" altLang="en-US" sz="2400" b="1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。</a:t>
            </a:r>
            <a:endParaRPr kumimoji="0" lang="zh-CN" altLang="en-US" sz="2400" b="1" i="0" u="none" strike="noStrike" kern="1200" cap="none" spc="0" normalizeH="0" baseline="0" noProof="1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2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0"/>
          <p:cNvSpPr txBox="1"/>
          <p:nvPr/>
        </p:nvSpPr>
        <p:spPr>
          <a:xfrm>
            <a:off x="467678" y="548640"/>
            <a:ext cx="2232025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itchFamily="2" charset="-122"/>
                <a:cs typeface="汉仪君黑-35W" charset="0"/>
              </a:rPr>
              <a:t>写一写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Arial" panose="020B0604020202020204" pitchFamily="34" charset="0"/>
              <a:ea typeface="宋体" pitchFamily="2" charset="-122"/>
              <a:cs typeface="汉仪君黑-35W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1505" y="1628775"/>
            <a:ext cx="7705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写</a:t>
            </a:r>
            <a:r>
              <a:rPr lang="en-US" altLang="zh-CN" sz="2800"/>
              <a:t>10</a:t>
            </a:r>
            <a:r>
              <a:rPr lang="zh-CN" altLang="en-US" sz="2800"/>
              <a:t>个百分号“</a:t>
            </a:r>
            <a:r>
              <a:rPr lang="en-US" altLang="zh-CN" sz="2800"/>
              <a:t>%</a:t>
            </a:r>
            <a:r>
              <a:rPr lang="zh-CN" altLang="en-US" sz="2800"/>
              <a:t>”，听清</a:t>
            </a:r>
            <a:r>
              <a:rPr lang="zh-CN" altLang="en-US" sz="2800"/>
              <a:t>指令，老师说停就停。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/>
          <p:nvPr/>
        </p:nvSpPr>
        <p:spPr>
          <a:xfrm>
            <a:off x="611505" y="1772285"/>
            <a:ext cx="81483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汉仪君黑-35W" charset="0"/>
              </a:rPr>
              <a:t>通过今天的学习，你对百分数有什么新的认识？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宋体" pitchFamily="2" charset="-122"/>
              <a:cs typeface="汉仪君黑-35W" charset="0"/>
            </a:endParaRPr>
          </a:p>
        </p:txBody>
      </p:sp>
      <p:sp>
        <p:nvSpPr>
          <p:cNvPr id="33812" name="Text Box 20"/>
          <p:cNvSpPr txBox="1"/>
          <p:nvPr/>
        </p:nvSpPr>
        <p:spPr>
          <a:xfrm>
            <a:off x="467043" y="692150"/>
            <a:ext cx="2232025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itchFamily="2" charset="-122"/>
                <a:cs typeface="汉仪君黑-35W" charset="0"/>
              </a:rPr>
              <a:t>回顾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itchFamily="2" charset="-122"/>
                <a:cs typeface="汉仪君黑-35W" charset="0"/>
              </a:rPr>
              <a:t>反思：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Arial" panose="020B0604020202020204" pitchFamily="34" charset="0"/>
              <a:ea typeface="宋体" pitchFamily="2" charset="-122"/>
              <a:cs typeface="汉仪君黑-35W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/>
          <p:nvPr>
            <p:custDataLst>
              <p:tags r:id="rId1"/>
            </p:custDataLst>
          </p:nvPr>
        </p:nvSpPr>
        <p:spPr>
          <a:xfrm>
            <a:off x="395288" y="1125538"/>
            <a:ext cx="8497888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汉仪君黑-35W" charset="0"/>
              </a:rPr>
              <a:t>下面哪些分数可以用百分数表示，哪些不能？为什么？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宋体" pitchFamily="2" charset="-122"/>
              <a:cs typeface="汉仪君黑-35W" charset="0"/>
            </a:endParaRPr>
          </a:p>
        </p:txBody>
      </p:sp>
      <p:sp>
        <p:nvSpPr>
          <p:cNvPr id="19459" name="Text Box 3"/>
          <p:cNvSpPr txBox="1"/>
          <p:nvPr>
            <p:custDataLst>
              <p:tags r:id="rId2"/>
            </p:custDataLst>
          </p:nvPr>
        </p:nvSpPr>
        <p:spPr>
          <a:xfrm>
            <a:off x="199708" y="2380933"/>
            <a:ext cx="765333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（</a:t>
            </a:r>
            <a:r>
              <a:rPr kumimoji="0" lang="en-US" altLang="zh-CN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zh-CN" altLang="en-US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）一堆煤     吨，运走了它的     </a:t>
            </a:r>
            <a:r>
              <a:rPr kumimoji="0" lang="en-US" altLang="zh-CN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zh-CN" altLang="en-US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。</a:t>
            </a:r>
            <a:endParaRPr kumimoji="0" lang="zh-CN" altLang="en-US" i="0" u="none" strike="noStrike" kern="1200" cap="none" spc="0" normalizeH="0" baseline="0" noProof="1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820" name="Text Box 4"/>
          <p:cNvSpPr txBox="1"/>
          <p:nvPr>
            <p:custDataLst>
              <p:tags r:id="rId3"/>
            </p:custDataLst>
          </p:nvPr>
        </p:nvSpPr>
        <p:spPr>
          <a:xfrm>
            <a:off x="200025" y="3556000"/>
            <a:ext cx="79930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（</a:t>
            </a:r>
            <a:r>
              <a:rPr kumimoji="0" lang="en-US" altLang="zh-CN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zh-CN" altLang="en-US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）      米相当于    </a:t>
            </a:r>
            <a:r>
              <a:rPr kumimoji="0" lang="en-US" altLang="zh-CN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zh-CN" altLang="en-US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米的   </a:t>
            </a:r>
            <a:r>
              <a:rPr kumimoji="0" lang="en-US" altLang="zh-CN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zh-CN" altLang="en-US" i="0" u="none" strike="noStrike" kern="1200" cap="none" spc="0" normalizeH="0" baseline="0" noProof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。</a:t>
            </a:r>
            <a:endParaRPr kumimoji="0" lang="zh-CN" altLang="en-US" i="0" u="none" strike="noStrike" kern="1200" cap="none" spc="0" normalizeH="0" baseline="0" noProof="1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2823" name="Text Box 7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127568" y="2182813"/>
                <a:ext cx="1366838" cy="8934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800" b="1" i="1" u="none" strike="noStrike" kern="1200" cap="none" spc="0" normalizeH="0" baseline="0" noProof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2800" b="1" i="1" u="none" strike="noStrike" kern="1200" cap="none" spc="0" normalizeH="0" baseline="0" noProof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𝟗𝟕</m:t>
                          </m:r>
                        </m:num>
                        <m:den>
                          <m:r>
                            <a:rPr kumimoji="0" lang="en-US" altLang="zh-CN" sz="2800" b="1" i="1" u="none" strike="noStrike" kern="1200" cap="none" spc="0" normalizeH="0" baseline="0" noProof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kumimoji="0" lang="en-US" altLang="zh-CN" sz="2800" b="1" i="0" u="none" strike="noStrike" kern="1200" cap="none" spc="0" normalizeH="0" baseline="0" noProof="1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282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127568" y="2182813"/>
                <a:ext cx="1366838" cy="893445"/>
              </a:xfrm>
              <a:prstGeom prst="rect">
                <a:avLst/>
              </a:prstGeom>
              <a:blipFill rotWithShape="1">
                <a:blip r:embed="rId6"/>
                <a:stretch>
                  <a:fillRect l="-23" t="-36" b="36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812" name="Text Box 20"/>
          <p:cNvSpPr txBox="1"/>
          <p:nvPr/>
        </p:nvSpPr>
        <p:spPr>
          <a:xfrm>
            <a:off x="467678" y="548640"/>
            <a:ext cx="2232025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itchFamily="2" charset="-122"/>
                <a:cs typeface="汉仪君黑-35W" charset="0"/>
              </a:rPr>
              <a:t>辨一辨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Arial" panose="020B0604020202020204" pitchFamily="34" charset="0"/>
              <a:ea typeface="宋体" pitchFamily="2" charset="-122"/>
              <a:cs typeface="汉仪君黑-35W" charset="0"/>
            </a:endParaRPr>
          </a:p>
        </p:txBody>
      </p:sp>
      <p:sp>
        <p:nvSpPr>
          <p:cNvPr id="162837" name="Rectangle 21"/>
          <p:cNvSpPr/>
          <p:nvPr>
            <p:custDataLst>
              <p:tags r:id="rId7"/>
            </p:custDataLst>
          </p:nvPr>
        </p:nvSpPr>
        <p:spPr>
          <a:xfrm>
            <a:off x="6012815" y="2204720"/>
            <a:ext cx="792163" cy="9366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fontAlgn="base">
              <a:spcBef>
                <a:spcPct val="0"/>
              </a:spcBef>
              <a:buNone/>
            </a:pPr>
            <a:endParaRPr lang="zh-CN" altLang="en-US" sz="1800" strike="noStrike" noProof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838" name="Rectangle 22"/>
          <p:cNvSpPr/>
          <p:nvPr>
            <p:custDataLst>
              <p:tags r:id="rId8"/>
            </p:custDataLst>
          </p:nvPr>
        </p:nvSpPr>
        <p:spPr>
          <a:xfrm>
            <a:off x="5240973" y="3339148"/>
            <a:ext cx="792163" cy="9366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fontAlgn="base">
              <a:spcBef>
                <a:spcPct val="0"/>
              </a:spcBef>
              <a:buNone/>
            </a:pPr>
            <a:endParaRPr lang="zh-CN" altLang="en-US" sz="1800" strike="noStrike" noProof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839" name="Text Box 23"/>
          <p:cNvSpPr txBox="1"/>
          <p:nvPr>
            <p:custDataLst>
              <p:tags r:id="rId9"/>
            </p:custDataLst>
          </p:nvPr>
        </p:nvSpPr>
        <p:spPr>
          <a:xfrm>
            <a:off x="7524750" y="2394903"/>
            <a:ext cx="10080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kern="1200" cap="none" spc="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75%</a:t>
            </a:r>
            <a:endParaRPr kumimoji="0" lang="en-US" altLang="zh-CN" sz="3200" b="0" i="0" u="none" strike="noStrike" kern="1200" cap="none" spc="0" normalizeH="0" baseline="0" noProof="1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840" name="Text Box 24"/>
          <p:cNvSpPr txBox="1"/>
          <p:nvPr>
            <p:custDataLst>
              <p:tags r:id="rId10"/>
            </p:custDataLst>
          </p:nvPr>
        </p:nvSpPr>
        <p:spPr>
          <a:xfrm>
            <a:off x="7308215" y="3699828"/>
            <a:ext cx="10080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kern="1200" cap="none" spc="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50%</a:t>
            </a:r>
            <a:endParaRPr kumimoji="0" lang="en-US" altLang="zh-CN" sz="3200" b="0" i="0" u="none" strike="noStrike" kern="1200" cap="none" spc="0" normalizeH="0" baseline="0" noProof="1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724208" y="2235518"/>
                <a:ext cx="1366838" cy="9023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800" b="1" i="1" u="none" strike="noStrike" kern="1200" cap="none" spc="0" normalizeH="0" baseline="0" noProof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2800" b="1" i="1" u="none" strike="noStrike" kern="1200" cap="none" spc="0" normalizeH="0" baseline="0" noProof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𝟕𝟓</m:t>
                          </m:r>
                        </m:num>
                        <m:den>
                          <m:r>
                            <a:rPr kumimoji="0" lang="en-US" altLang="zh-CN" sz="2800" b="1" i="1" u="none" strike="noStrike" kern="1200" cap="none" spc="0" normalizeH="0" baseline="0" noProof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kumimoji="0" lang="en-US" altLang="zh-CN" sz="2800" b="1" i="0" u="none" strike="noStrike" kern="1200" cap="none" spc="0" normalizeH="0" baseline="0" noProof="1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5724208" y="2235518"/>
                <a:ext cx="1366838" cy="902335"/>
              </a:xfrm>
              <a:prstGeom prst="rect">
                <a:avLst/>
              </a:prstGeom>
              <a:blipFill rotWithShape="1">
                <a:blip r:embed="rId13"/>
                <a:stretch>
                  <a:fillRect l="-23" t="-35" b="3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7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00113" y="3360738"/>
                <a:ext cx="1366838" cy="8934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800" b="1" i="1" u="none" strike="noStrike" kern="1200" cap="none" spc="0" normalizeH="0" baseline="0" noProof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2800" b="1" i="1" u="none" strike="noStrike" kern="1200" cap="none" spc="0" normalizeH="0" baseline="0" noProof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kumimoji="0" lang="en-US" altLang="zh-CN" sz="2800" b="1" i="1" u="none" strike="noStrike" kern="1200" cap="none" spc="0" normalizeH="0" baseline="0" noProof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kumimoji="0" lang="en-US" altLang="zh-CN" sz="2800" b="1" i="0" u="none" strike="noStrike" kern="1200" cap="none" spc="0" normalizeH="0" baseline="0" noProof="1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900113" y="3360738"/>
                <a:ext cx="1366838" cy="893445"/>
              </a:xfrm>
              <a:prstGeom prst="rect">
                <a:avLst/>
              </a:prstGeom>
              <a:blipFill rotWithShape="1">
                <a:blip r:embed="rId16"/>
                <a:stretch>
                  <a:fillRect l="-23" t="-36" b="36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7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3342323" y="3400743"/>
                <a:ext cx="1366838" cy="8934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800" b="1" i="1" u="none" strike="noStrike" kern="1200" cap="none" spc="0" normalizeH="0" baseline="0" noProof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2800" b="1" i="1" u="none" strike="noStrike" kern="1200" cap="none" spc="0" normalizeH="0" baseline="0" noProof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𝟒𝟔</m:t>
                          </m:r>
                        </m:num>
                        <m:den>
                          <m:r>
                            <a:rPr kumimoji="0" lang="en-US" altLang="zh-CN" sz="2800" b="1" i="1" u="none" strike="noStrike" kern="1200" cap="none" spc="0" normalizeH="0" baseline="0" noProof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kumimoji="0" lang="en-US" altLang="zh-CN" sz="2800" b="1" i="0" u="none" strike="noStrike" kern="1200" cap="none" spc="0" normalizeH="0" baseline="0" noProof="1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3342323" y="3400743"/>
                <a:ext cx="1366838" cy="893445"/>
              </a:xfrm>
              <a:prstGeom prst="rect">
                <a:avLst/>
              </a:prstGeom>
              <a:blipFill rotWithShape="1">
                <a:blip r:embed="rId19"/>
                <a:stretch>
                  <a:fillRect l="-23" t="-36" b="36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4931728" y="3320098"/>
                <a:ext cx="1366838" cy="9023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800" b="1" i="1" u="none" strike="noStrike" kern="1200" cap="none" spc="0" normalizeH="0" baseline="0" noProof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2800" b="1" i="1" u="none" strike="noStrike" kern="1200" cap="none" spc="0" normalizeH="0" baseline="0" noProof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𝟓𝟎</m:t>
                          </m:r>
                        </m:num>
                        <m:den>
                          <m:r>
                            <a:rPr kumimoji="0" lang="en-US" altLang="zh-CN" sz="2800" b="1" i="1" u="none" strike="noStrike" kern="1200" cap="none" spc="0" normalizeH="0" baseline="0" noProof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kumimoji="0" lang="en-US" altLang="zh-CN" sz="2800" b="1" i="0" u="none" strike="noStrike" kern="1200" cap="none" spc="0" normalizeH="0" baseline="0" noProof="1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4931728" y="3320098"/>
                <a:ext cx="1366838" cy="902335"/>
              </a:xfrm>
              <a:prstGeom prst="rect">
                <a:avLst/>
              </a:prstGeom>
              <a:blipFill rotWithShape="1">
                <a:blip r:embed="rId22"/>
                <a:stretch>
                  <a:fillRect l="-23" t="-35" b="3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7" grpId="0" bldLvl="0" animBg="1"/>
      <p:bldP spid="162838" grpId="0" bldLvl="0" animBg="1"/>
      <p:bldP spid="162839" grpId="0"/>
      <p:bldP spid="1628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ALPJwY7VRCFPM7NAU7NBEU_1093_334.png_720x720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1412240"/>
            <a:ext cx="8882380" cy="29972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044565" y="3315970"/>
            <a:ext cx="1407795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299835" y="3429000"/>
            <a:ext cx="541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?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GDHFH"/>
          <p:cNvPicPr/>
          <p:nvPr>
            <p:custDataLst>
              <p:tags r:id="rId1"/>
            </p:custDataLst>
          </p:nvPr>
        </p:nvPicPr>
        <p:blipFill>
          <a:blip r:embed="rId2"/>
          <a:srcRect t="6405" b="42409"/>
          <a:stretch>
            <a:fillRect/>
          </a:stretch>
        </p:blipFill>
        <p:spPr>
          <a:xfrm>
            <a:off x="26" y="0"/>
            <a:ext cx="9143948" cy="6857365"/>
          </a:xfrm>
          <a:prstGeom prst="rect">
            <a:avLst/>
          </a:prstGeom>
        </p:spPr>
      </p:pic>
      <p:pic>
        <p:nvPicPr>
          <p:cNvPr id="9" name="图片 8" descr="奥古斯"/>
          <p:cNvPicPr/>
          <p:nvPr>
            <p:custDataLst>
              <p:tags r:id="rId3"/>
            </p:custDataLst>
          </p:nvPr>
        </p:nvPicPr>
        <p:blipFill>
          <a:blip r:embed="rId4"/>
          <a:srcRect l="23731" t="24592" r="14770" b="-23606"/>
          <a:stretch>
            <a:fillRect/>
          </a:stretch>
        </p:blipFill>
        <p:spPr>
          <a:xfrm>
            <a:off x="-2381" y="0"/>
            <a:ext cx="1352214" cy="2037162"/>
          </a:xfrm>
          <a:prstGeom prst="rect">
            <a:avLst/>
          </a:prstGeom>
        </p:spPr>
      </p:pic>
      <p:pic>
        <p:nvPicPr>
          <p:cNvPr id="18" name="图片 17" descr="agshd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43738" t="38924" r="20185" b="20000"/>
          <a:stretch>
            <a:fillRect/>
          </a:stretch>
        </p:blipFill>
        <p:spPr>
          <a:xfrm flipH="1">
            <a:off x="-2381" y="4824648"/>
            <a:ext cx="1352214" cy="2037162"/>
          </a:xfrm>
          <a:prstGeom prst="rect">
            <a:avLst/>
          </a:prstGeom>
        </p:spPr>
      </p:pic>
      <p:pic>
        <p:nvPicPr>
          <p:cNvPr id="10" name="图片 9" descr="奥古斯"/>
          <p:cNvPicPr/>
          <p:nvPr>
            <p:custDataLst>
              <p:tags r:id="rId7"/>
            </p:custDataLst>
          </p:nvPr>
        </p:nvPicPr>
        <p:blipFill>
          <a:blip r:embed="rId4"/>
          <a:srcRect l="23731" t="24592" r="14770" b="-23606"/>
          <a:stretch>
            <a:fillRect/>
          </a:stretch>
        </p:blipFill>
        <p:spPr>
          <a:xfrm flipH="1">
            <a:off x="7791776" y="0"/>
            <a:ext cx="1352214" cy="2037162"/>
          </a:xfrm>
          <a:prstGeom prst="rect">
            <a:avLst/>
          </a:prstGeom>
        </p:spPr>
      </p:pic>
      <p:pic>
        <p:nvPicPr>
          <p:cNvPr id="11" name="图片 10" descr="agshd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/>
          <a:srcRect l="43738" t="38924" r="20185" b="20000"/>
          <a:stretch>
            <a:fillRect/>
          </a:stretch>
        </p:blipFill>
        <p:spPr>
          <a:xfrm>
            <a:off x="7790824" y="4824648"/>
            <a:ext cx="1352214" cy="2037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idx="4294967295"/>
            <p:custDataLst>
              <p:tags r:id="rId9"/>
            </p:custDataLst>
          </p:nvPr>
        </p:nvSpPr>
        <p:spPr>
          <a:xfrm>
            <a:off x="179705" y="2708940"/>
            <a:ext cx="9144000" cy="761048"/>
          </a:xfrm>
          <a:noFill/>
        </p:spPr>
        <p:txBody>
          <a:bodyPr vert="horz" wrap="square" lIns="101600" tIns="38100" rIns="762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3150" b="1" i="0" u="none" strike="noStrike" kern="1200" cap="none" spc="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中楷简" panose="02010600000101010101" charset="-122"/>
                <a:cs typeface="汉仪雅酷黑 75W" panose="020B0804020202020204" charset="-122"/>
              </a:defRPr>
            </a:lvl1pPr>
          </a:lstStyle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chemeClr val="lt1"/>
                </a:solidFill>
                <a:latin typeface="华康圆体W8" panose="020F0809000000000000" charset="-122"/>
                <a:ea typeface="华康圆体W8" panose="020F0809000000000000" charset="-122"/>
                <a:cs typeface="华康圆体W8" panose="020F0809000000000000" charset="-122"/>
                <a:sym typeface="+mn-ea"/>
              </a:rPr>
              <a:t>成功=1%的灵感+99%的汗水。</a:t>
            </a:r>
            <a:endParaRPr sz="4000" dirty="0">
              <a:solidFill>
                <a:schemeClr val="lt1"/>
              </a:solidFill>
              <a:latin typeface="华康圆体W8" panose="020F0809000000000000" charset="-122"/>
              <a:ea typeface="华康圆体W8" panose="020F0809000000000000" charset="-122"/>
              <a:cs typeface="华康圆体W8" panose="020F0809000000000000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SUBTYPE" val="u"/>
  <p:tag name="KSO_WM_TEMPLATE_CATEGORY" val="chip"/>
  <p:tag name="KSO_WM_TEMPLATE_INDEX" val="20223959"/>
  <p:tag name="KSO_WM_UNIT_TYPE" val="i"/>
  <p:tag name="KSO_WM_UNIT_INDEX" val="1"/>
  <p:tag name="KSO_WM_UNIT_ID" val="chip20223959_10*i*1"/>
  <p:tag name="KSO_WM_BEAUTIFY_FLAG" val="#wm#"/>
  <p:tag name="KSO_WM_TAG_VERSION" val="1.0"/>
  <p:tag name="KSO_WM_CHIP_GROUPID" val="62d65b5702b43a043dcaf1ad"/>
  <p:tag name="KSO_WM_CHIP_XID" val="62d65bff02b43a043dcb1614"/>
  <p:tag name="KSO_WM_UNIT_DEC_AREA_ID" val="84a9150c50144bb98c2600655cdcdac1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aed58eda44f43679766a8d6a4eef5da"/>
</p:tagLst>
</file>

<file path=ppt/tags/tag10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0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0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04.xml><?xml version="1.0" encoding="utf-8"?>
<p:tagLst xmlns:p="http://schemas.openxmlformats.org/presentationml/2006/main">
  <p:tag name="KSO_WM_UNIT_BLOCK" val="0"/>
  <p:tag name="KSO_WM_UNIT_DEC_AREA_ID" val="f613e8da37324d02bffa377b4bbec88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23959_1*i*4"/>
  <p:tag name="KSO_WM_TEMPLATE_CATEGORY" val="custom"/>
  <p:tag name="KSO_WM_TEMPLATE_INDEX" val="20223959"/>
  <p:tag name="KSO_WM_UNIT_LAYERLEVEL" val="1"/>
  <p:tag name="KSO_WM_TAG_VERSION" val="1.0"/>
  <p:tag name="KSO_WM_BEAUTIFY_FLAG" val="#wm#"/>
  <p:tag name="KSO_WM_CHIP_GROUPID" val="619e077c56c5b5f57912a947"/>
  <p:tag name="KSO_WM_CHIP_XID" val="619e077c56c5b5f57912a944"/>
  <p:tag name="KSO_WM_CHIP_FILLAREA_FILL_RULE" val="{&quot;fill_align&quot;:&quot;rt&quot;,&quot;fill_mode&quot;:&quot;fix&quot;,&quot;sacle_strategy&quot;:&quot;smart&quot;}"/>
  <p:tag name="KSO_WM_UNIT_DEC_SUPPORTCHANGEPIC" val="0"/>
  <p:tag name="KSO_WM_UNIT_DEC_CHANGEPICRESERVED" val="0"/>
  <p:tag name="KSO_WM_ASSEMBLE_CHIP_INDEX" val="df8f7e90ad0d4195b83683790d997a1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2d67edc02b43a043dce2e73"/>
  <p:tag name="KSO_WM_TEMPLATE_ASSEMBLE_GROUPID" val="62d65b5702b43a043dcaf1ad"/>
</p:tagLst>
</file>

<file path=ppt/tags/tag105.xml><?xml version="1.0" encoding="utf-8"?>
<p:tagLst xmlns:p="http://schemas.openxmlformats.org/presentationml/2006/main">
  <p:tag name="KSO_WM_UNIT_BLOCK" val="0"/>
  <p:tag name="KSO_WM_UNIT_DEC_AREA_ID" val="ecb47bcbdc01484ab6c2f29317bdb7c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23959_1*i*3"/>
  <p:tag name="KSO_WM_TEMPLATE_CATEGORY" val="custom"/>
  <p:tag name="KSO_WM_TEMPLATE_INDEX" val="20223959"/>
  <p:tag name="KSO_WM_UNIT_LAYERLEVEL" val="1"/>
  <p:tag name="KSO_WM_TAG_VERSION" val="1.0"/>
  <p:tag name="KSO_WM_BEAUTIFY_FLAG" val="#wm#"/>
  <p:tag name="KSO_WM_CHIP_GROUPID" val="619e077c56c5b5f57912a947"/>
  <p:tag name="KSO_WM_CHIP_XID" val="619e077c56c5b5f57912a944"/>
  <p:tag name="KSO_WM_CHIP_FILLAREA_FILL_RULE" val="{&quot;fill_align&quot;:&quot;rt&quot;,&quot;fill_mode&quot;:&quot;fix&quot;,&quot;sacle_strategy&quot;:&quot;smart&quot;}"/>
  <p:tag name="KSO_WM_UNIT_DEC_SUPPORTCHANGEPIC" val="0"/>
  <p:tag name="KSO_WM_UNIT_DEC_CHANGEPICRESERVED" val="0"/>
  <p:tag name="KSO_WM_ASSEMBLE_CHIP_INDEX" val="df8f7e90ad0d4195b83683790d997a1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2d67edc02b43a043dce2e73"/>
  <p:tag name="KSO_WM_TEMPLATE_ASSEMBLE_GROUPID" val="62d65b5702b43a043dcaf1ad"/>
</p:tagLst>
</file>

<file path=ppt/tags/tag106.xml><?xml version="1.0" encoding="utf-8"?>
<p:tagLst xmlns:p="http://schemas.openxmlformats.org/presentationml/2006/main">
  <p:tag name="KSO_WM_UNIT_BLOCK" val="0"/>
  <p:tag name="KSO_WM_UNIT_DEC_AREA_ID" val="dfae2ad5459e4300a3edd5e451ab638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23959_1*i*2"/>
  <p:tag name="KSO_WM_TEMPLATE_CATEGORY" val="custom"/>
  <p:tag name="KSO_WM_TEMPLATE_INDEX" val="20223959"/>
  <p:tag name="KSO_WM_UNIT_LAYERLEVEL" val="1"/>
  <p:tag name="KSO_WM_TAG_VERSION" val="1.0"/>
  <p:tag name="KSO_WM_BEAUTIFY_FLAG" val="#wm#"/>
  <p:tag name="KSO_WM_CHIP_GROUPID" val="619e077c56c5b5f57912a947"/>
  <p:tag name="KSO_WM_CHIP_XID" val="619e077c56c5b5f57912a944"/>
  <p:tag name="KSO_WM_CHIP_FILLAREA_FILL_RULE" val="{&quot;fill_align&quot;:&quot;rt&quot;,&quot;fill_mode&quot;:&quot;fix&quot;,&quot;sacle_strategy&quot;:&quot;smart&quot;}"/>
  <p:tag name="KSO_WM_UNIT_DEC_SUPPORTCHANGEPIC" val="0"/>
  <p:tag name="KSO_WM_UNIT_DEC_CHANGEPICRESERVED" val="0"/>
  <p:tag name="KSO_WM_ASSEMBLE_CHIP_INDEX" val="df8f7e90ad0d4195b83683790d997a1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2d67edc02b43a043dce2e73"/>
  <p:tag name="KSO_WM_TEMPLATE_ASSEMBLE_GROUPID" val="62d65b5702b43a043dcaf1ad"/>
</p:tagLst>
</file>

<file path=ppt/tags/tag107.xml><?xml version="1.0" encoding="utf-8"?>
<p:tagLst xmlns:p="http://schemas.openxmlformats.org/presentationml/2006/main">
  <p:tag name="KSO_WM_UNIT_BLOCK" val="0"/>
  <p:tag name="KSO_WM_UNIT_DEC_AREA_ID" val="0fd5812eeddd45fd8b633d218708914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3959_1*i*1"/>
  <p:tag name="KSO_WM_TEMPLATE_CATEGORY" val="custom"/>
  <p:tag name="KSO_WM_TEMPLATE_INDEX" val="20223959"/>
  <p:tag name="KSO_WM_UNIT_LAYERLEVEL" val="1"/>
  <p:tag name="KSO_WM_TAG_VERSION" val="1.0"/>
  <p:tag name="KSO_WM_BEAUTIFY_FLAG" val="#wm#"/>
  <p:tag name="KSO_WM_CHIP_GROUPID" val="619e077c56c5b5f57912a947"/>
  <p:tag name="KSO_WM_CHIP_XID" val="619e077c56c5b5f57912a944"/>
  <p:tag name="KSO_WM_CHIP_FILLAREA_FILL_RULE" val="{&quot;fill_align&quot;:&quot;rt&quot;,&quot;fill_mode&quot;:&quot;fix&quot;,&quot;sacle_strategy&quot;:&quot;smart&quot;}"/>
  <p:tag name="KSO_WM_UNIT_DEC_SUPPORTCHANGEPIC" val="0"/>
  <p:tag name="KSO_WM_UNIT_DEC_CHANGEPICRESERVED" val="0"/>
  <p:tag name="KSO_WM_ASSEMBLE_CHIP_INDEX" val="df8f7e90ad0d4195b83683790d997a1f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2d67edc02b43a043dce2e73"/>
  <p:tag name="KSO_WM_TEMPLATE_ASSEMBLE_GROUPID" val="62d65b5702b43a043dcaf1ad"/>
</p:tagLst>
</file>

<file path=ppt/tags/tag108.xml><?xml version="1.0" encoding="utf-8"?>
<p:tagLst xmlns:p="http://schemas.openxmlformats.org/presentationml/2006/main">
  <p:tag name="KSO_WM_UNIT_DEFAULT_FONT" val="18;20;2"/>
  <p:tag name="KSO_WM_UNIT_BLOCK" val="0"/>
  <p:tag name="KSO_WM_UNIT_DEC_AREA_ID" val="e59ed9dc0ae7454d86a0dffde6f9dc5f"/>
  <p:tag name="KSO_WM_UNIT_SUBTYPE" val="a"/>
  <p:tag name="KSO_WM_UNIT_PRESET_TEXT" val="点击此处添加正文，文字是您思想的提炼，请言简意赅地阐述您的观点。"/>
  <p:tag name="KSO_WM_UNIT_NOCLEAR" val="0"/>
  <p:tag name="KSO_WM_UNIT_VALUE" val="4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3959_1*f*1"/>
  <p:tag name="KSO_WM_TEMPLATE_CATEGORY" val="custom"/>
  <p:tag name="KSO_WM_TEMPLATE_INDEX" val="20223959"/>
  <p:tag name="KSO_WM_UNIT_LAYERLEVEL" val="1"/>
  <p:tag name="KSO_WM_TAG_VERSION" val="1.0"/>
  <p:tag name="KSO_WM_BEAUTIFY_FLAG" val="#wm#"/>
  <p:tag name="KSO_WM_CHIP_GROUPID" val="619e077c56c5b5f57912a947"/>
  <p:tag name="KSO_WM_CHIP_XID" val="619e077c56c5b5f57912a944"/>
  <p:tag name="KSO_WM_CHIP_FILLAREA_FILL_RULE" val="{&quot;fill_align&quot;:&quot;rt&quot;,&quot;fill_mode&quot;:&quot;fix&quot;,&quot;sacle_strategy&quot;:&quot;smart&quot;}"/>
  <p:tag name="KSO_WM_ASSEMBLE_CHIP_INDEX" val="df8f7e90ad0d4195b83683790d997a1f"/>
  <p:tag name="KSO_WM_UNIT_TEXT_FILL_FORE_SCHEMECOLOR_INDEX_BRIGHTNESS" val="0.15"/>
  <p:tag name="KSO_WM_UNIT_TEXT_FILL_FORE_SCHEMECOLOR_INDEX" val="13"/>
  <p:tag name="KSO_WM_UNIT_TEXT_FILL_TYPE" val="1"/>
  <p:tag name="KSO_WM_TEMPLATE_ASSEMBLE_XID" val="62d67edc02b43a043dce2e73"/>
  <p:tag name="KSO_WM_TEMPLATE_ASSEMBLE_GROUPID" val="62d65b5702b43a043dcaf1ad"/>
</p:tagLst>
</file>

<file path=ppt/tags/tag109.xml><?xml version="1.0" encoding="utf-8"?>
<p:tagLst xmlns:p="http://schemas.openxmlformats.org/presentationml/2006/main">
  <p:tag name="KSO_WM_UNIT_DEFAULT_FONT" val="56;60;2"/>
  <p:tag name="KSO_WM_UNIT_BLOCK" val="0"/>
  <p:tag name="KSO_WM_UNIT_DEC_AREA_ID" val="2e5e1d18915245039c6fe8cc4f8a125d"/>
  <p:tag name="KSO_WM_UNIT_ISCONTENTSTITLE" val="0"/>
  <p:tag name="KSO_WM_UNIT_ISNUMDGM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3959_1*a*1"/>
  <p:tag name="KSO_WM_TEMPLATE_CATEGORY" val="custom"/>
  <p:tag name="KSO_WM_TEMPLATE_INDEX" val="20223959"/>
  <p:tag name="KSO_WM_UNIT_LAYERLEVEL" val="1"/>
  <p:tag name="KSO_WM_TAG_VERSION" val="1.0"/>
  <p:tag name="KSO_WM_BEAUTIFY_FLAG" val="#wm#"/>
  <p:tag name="KSO_WM_CHIP_GROUPID" val="619e077c56c5b5f57912a947"/>
  <p:tag name="KSO_WM_CHIP_XID" val="619e077c56c5b5f57912a944"/>
  <p:tag name="KSO_WM_CHIP_FILLAREA_FILL_RULE" val="{&quot;fill_align&quot;:&quot;rt&quot;,&quot;fill_mode&quot;:&quot;fix&quot;,&quot;sacle_strategy&quot;:&quot;smart&quot;}"/>
  <p:tag name="KSO_WM_ASSEMBLE_CHIP_INDEX" val="df8f7e90ad0d4195b83683790d997a1f"/>
  <p:tag name="KSO_WM_UNIT_TEXT_FILL_FORE_SCHEMECOLOR_INDEX_BRIGHTNESS" val="0"/>
  <p:tag name="KSO_WM_UNIT_TEXT_FILL_FORE_SCHEMECOLOR_INDEX" val="5"/>
  <p:tag name="KSO_WM_UNIT_TEXT_FILL_TYPE" val="1"/>
  <p:tag name="KSO_WM_TEMPLATE_ASSEMBLE_XID" val="62d67edc02b43a043dce2e73"/>
  <p:tag name="KSO_WM_TEMPLATE_ASSEMBLE_GROUPID" val="62d65b5702b43a043dcaf1ad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SUBTYPE" val="v"/>
  <p:tag name="KSO_WM_TEMPLATE_CATEGORY" val="chip"/>
  <p:tag name="KSO_WM_TEMPLATE_INDEX" val="20223959"/>
  <p:tag name="KSO_WM_UNIT_TYPE" val="i"/>
  <p:tag name="KSO_WM_UNIT_INDEX" val="1"/>
  <p:tag name="KSO_WM_UNIT_ID" val="chip20223959_1*i*1"/>
  <p:tag name="KSO_WM_BEAUTIFY_FLAG" val="#wm#"/>
  <p:tag name="KSO_WM_TAG_VERSION" val="1.0"/>
  <p:tag name="KSO_WM_CHIP_GROUPID" val="62d65b5702b43a043dcaf1ad"/>
  <p:tag name="KSO_WM_CHIP_XID" val="62d65bff02b43a043dcb170e"/>
  <p:tag name="KSO_WM_UNIT_DEC_AREA_ID" val="68269b4589e14ba8be3e5539ed0c1b2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fa5adf63504748a1ec096eeac05b39"/>
</p:tagLst>
</file>

<file path=ppt/tags/tag111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2*i*1"/>
  <p:tag name="KSO_WM_BEAUTIFY_FLAG" val="#wm#"/>
  <p:tag name="KSO_WM_TAG_VERSION" val="1.0"/>
  <p:tag name="KSO_WM_CHIP_GROUPID" val="62d65b5702b43a043dcaf1ad"/>
  <p:tag name="KSO_WM_CHIP_XID" val="62d65bff02b43a043dcb16b7"/>
  <p:tag name="KSO_WM_UNIT_DEC_AREA_ID" val="005a3c8e281d4fdcb4eed83191420433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9856ac1efd4946ab239f8f411fc936"/>
</p:tagLst>
</file>

<file path=ppt/tags/tag112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4*i*1"/>
  <p:tag name="KSO_WM_BEAUTIFY_FLAG" val="#wm#"/>
  <p:tag name="KSO_WM_TAG_VERSION" val="1.0"/>
  <p:tag name="KSO_WM_CHIP_GROUPID" val="62d65b5702b43a043dcaf1ad"/>
  <p:tag name="KSO_WM_CHIP_XID" val="62d65bff02b43a043dcb16e5"/>
  <p:tag name="KSO_WM_UNIT_DEC_AREA_ID" val="fad4c26d421143b59befd6b309ff5a11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9afe9df39b341d99bce18eda34c6340"/>
</p:tagLst>
</file>

<file path=ppt/tags/tag113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3*i*1"/>
  <p:tag name="KSO_WM_BEAUTIFY_FLAG" val="#wm#"/>
  <p:tag name="KSO_WM_TAG_VERSION" val="1.0"/>
  <p:tag name="KSO_WM_CHIP_GROUPID" val="62d65b5702b43a043dcaf1ad"/>
  <p:tag name="KSO_WM_CHIP_XID" val="62d65bff02b43a043dcb16da"/>
  <p:tag name="KSO_WM_UNIT_DEC_AREA_ID" val="cc62277a5e4543438bbd946e03186afc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753741d71d649caab21858ac2b6d18f"/>
</p:tagLst>
</file>

<file path=ppt/tags/tag114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5*i*1"/>
  <p:tag name="KSO_WM_BEAUTIFY_FLAG" val="#wm#"/>
  <p:tag name="KSO_WM_TAG_VERSION" val="1.0"/>
  <p:tag name="KSO_WM_CHIP_GROUPID" val="62d65b5702b43a043dcaf1ad"/>
  <p:tag name="KSO_WM_CHIP_XID" val="62d65bff02b43a043dcb16ea"/>
  <p:tag name="KSO_WM_UNIT_DEC_AREA_ID" val="04c0483d4fef4168aacaeb73014e2301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48fe0c17b68447b8edbb5c2ddb00bb6"/>
</p:tagLst>
</file>

<file path=ppt/tags/tag1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1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21.xml><?xml version="1.0" encoding="utf-8"?>
<p:tagLst xmlns:p="http://schemas.openxmlformats.org/presentationml/2006/main">
  <p:tag name="KSO_WM_UNIT_SUBTYPE" val="v"/>
  <p:tag name="KSO_WM_TEMPLATE_CATEGORY" val="chip"/>
  <p:tag name="KSO_WM_TEMPLATE_INDEX" val="20223959"/>
  <p:tag name="KSO_WM_UNIT_TYPE" val="i"/>
  <p:tag name="KSO_WM_UNIT_INDEX" val="1"/>
  <p:tag name="KSO_WM_UNIT_ID" val="chip20223959_1*i*1"/>
  <p:tag name="KSO_WM_BEAUTIFY_FLAG" val="#wm#"/>
  <p:tag name="KSO_WM_TAG_VERSION" val="1.0"/>
  <p:tag name="KSO_WM_CHIP_GROUPID" val="62d65b5702b43a043dcaf1ad"/>
  <p:tag name="KSO_WM_CHIP_XID" val="62d65bff02b43a043dcb170e"/>
  <p:tag name="KSO_WM_UNIT_DEC_AREA_ID" val="68269b4589e14ba8be3e5539ed0c1b2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fa5adf63504748a1ec096eeac05b39"/>
</p:tagLst>
</file>

<file path=ppt/tags/tag122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2*i*1"/>
  <p:tag name="KSO_WM_BEAUTIFY_FLAG" val="#wm#"/>
  <p:tag name="KSO_WM_TAG_VERSION" val="1.0"/>
  <p:tag name="KSO_WM_CHIP_GROUPID" val="62d65b5702b43a043dcaf1ad"/>
  <p:tag name="KSO_WM_CHIP_XID" val="62d65bff02b43a043dcb16b7"/>
  <p:tag name="KSO_WM_UNIT_DEC_AREA_ID" val="005a3c8e281d4fdcb4eed83191420433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9856ac1efd4946ab239f8f411fc936"/>
</p:tagLst>
</file>

<file path=ppt/tags/tag123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4*i*1"/>
  <p:tag name="KSO_WM_BEAUTIFY_FLAG" val="#wm#"/>
  <p:tag name="KSO_WM_TAG_VERSION" val="1.0"/>
  <p:tag name="KSO_WM_CHIP_GROUPID" val="62d65b5702b43a043dcaf1ad"/>
  <p:tag name="KSO_WM_CHIP_XID" val="62d65bff02b43a043dcb16e5"/>
  <p:tag name="KSO_WM_UNIT_DEC_AREA_ID" val="fad4c26d421143b59befd6b309ff5a11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9afe9df39b341d99bce18eda34c6340"/>
</p:tagLst>
</file>

<file path=ppt/tags/tag124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3*i*1"/>
  <p:tag name="KSO_WM_BEAUTIFY_FLAG" val="#wm#"/>
  <p:tag name="KSO_WM_TAG_VERSION" val="1.0"/>
  <p:tag name="KSO_WM_CHIP_GROUPID" val="62d65b5702b43a043dcaf1ad"/>
  <p:tag name="KSO_WM_CHIP_XID" val="62d65bff02b43a043dcb16da"/>
  <p:tag name="KSO_WM_UNIT_DEC_AREA_ID" val="cc62277a5e4543438bbd946e03186afc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753741d71d649caab21858ac2b6d18f"/>
</p:tagLst>
</file>

<file path=ppt/tags/tag125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5*i*1"/>
  <p:tag name="KSO_WM_BEAUTIFY_FLAG" val="#wm#"/>
  <p:tag name="KSO_WM_TAG_VERSION" val="1.0"/>
  <p:tag name="KSO_WM_CHIP_GROUPID" val="62d65b5702b43a043dcaf1ad"/>
  <p:tag name="KSO_WM_CHIP_XID" val="62d65bff02b43a043dcb16ea"/>
  <p:tag name="KSO_WM_UNIT_DEC_AREA_ID" val="04c0483d4fef4168aacaeb73014e2301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48fe0c17b68447b8edbb5c2ddb00bb6"/>
</p:tagLst>
</file>

<file path=ppt/tags/tag1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4.xml><?xml version="1.0" encoding="utf-8"?>
<p:tagLst xmlns:p="http://schemas.openxmlformats.org/presentationml/2006/main">
  <p:tag name="KSO_WM_UNIT_SUBTYPE" val="v"/>
  <p:tag name="KSO_WM_TEMPLATE_CATEGORY" val="chip"/>
  <p:tag name="KSO_WM_TEMPLATE_INDEX" val="20223959"/>
  <p:tag name="KSO_WM_UNIT_TYPE" val="i"/>
  <p:tag name="KSO_WM_UNIT_INDEX" val="1"/>
  <p:tag name="KSO_WM_UNIT_ID" val="chip20223959_16*i*1"/>
  <p:tag name="KSO_WM_BEAUTIFY_FLAG" val="#wm#"/>
  <p:tag name="KSO_WM_TAG_VERSION" val="1.0"/>
  <p:tag name="KSO_WM_CHIP_GROUPID" val="62d65b5702b43a043dcaf1ad"/>
  <p:tag name="KSO_WM_CHIP_XID" val="62d65bff02b43a043dcb139a"/>
  <p:tag name="KSO_WM_UNIT_DEC_AREA_ID" val="dbd82460bff34636997e450e7f2fce8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8907b3db46145348f43717e1a093f97"/>
</p:tagLst>
</file>

<file path=ppt/tags/tag135.xml><?xml version="1.0" encoding="utf-8"?>
<p:tagLst xmlns:p="http://schemas.openxmlformats.org/presentationml/2006/main">
  <p:tag name="KSO_WM_UNIT_SUBTYPE" val="w"/>
  <p:tag name="KSO_WM_TEMPLATE_CATEGORY" val="chip"/>
  <p:tag name="KSO_WM_TEMPLATE_INDEX" val="20223959"/>
  <p:tag name="KSO_WM_UNIT_TYPE" val="i"/>
  <p:tag name="KSO_WM_UNIT_INDEX" val="1"/>
  <p:tag name="KSO_WM_UNIT_ID" val="chip20223959_17*i*1"/>
  <p:tag name="KSO_WM_BEAUTIFY_FLAG" val="#wm#"/>
  <p:tag name="KSO_WM_TAG_VERSION" val="1.0"/>
  <p:tag name="KSO_WM_CHIP_GROUPID" val="62d65b5702b43a043dcaf1ad"/>
  <p:tag name="KSO_WM_CHIP_XID" val="62d65bff02b43a043dcb1324"/>
  <p:tag name="KSO_WM_UNIT_DEC_AREA_ID" val="77ad1f62f2ff4cd68cfd7a10e7b9e072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8171b64f3d24de9a7a965bea8d74df9"/>
</p:tagLst>
</file>

<file path=ppt/tags/tag136.xml><?xml version="1.0" encoding="utf-8"?>
<p:tagLst xmlns:p="http://schemas.openxmlformats.org/presentationml/2006/main">
  <p:tag name="KSO_WM_UNIT_SUBTYPE" val="r"/>
  <p:tag name="KSO_WM_TEMPLATE_CATEGORY" val="chip"/>
  <p:tag name="KSO_WM_TEMPLATE_INDEX" val="20223959"/>
  <p:tag name="KSO_WM_UNIT_TYPE" val="i"/>
  <p:tag name="KSO_WM_UNIT_INDEX" val="1"/>
  <p:tag name="KSO_WM_UNIT_ID" val="chip20223959_18*i*1"/>
  <p:tag name="KSO_WM_BEAUTIFY_FLAG" val="#wm#"/>
  <p:tag name="KSO_WM_TAG_VERSION" val="1.0"/>
  <p:tag name="KSO_WM_CHIP_GROUPID" val="62d65b5702b43a043dcaf1ad"/>
  <p:tag name="KSO_WM_CHIP_XID" val="62d65bff02b43a043dcb1336"/>
  <p:tag name="KSO_WM_UNIT_DEC_AREA_ID" val="07dc2db90d564edf92ab4b373619ad17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bb6aae922b24dbca840d1b63495ff04"/>
</p:tagLst>
</file>

<file path=ppt/tags/tag1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4.xml><?xml version="1.0" encoding="utf-8"?>
<p:tagLst xmlns:p="http://schemas.openxmlformats.org/presentationml/2006/main">
  <p:tag name="KSO_WM_UNIT_SUBTYPE" val="v"/>
  <p:tag name="KSO_WM_TEMPLATE_CATEGORY" val="chip"/>
  <p:tag name="KSO_WM_TEMPLATE_INDEX" val="20223959"/>
  <p:tag name="KSO_WM_UNIT_TYPE" val="i"/>
  <p:tag name="KSO_WM_UNIT_INDEX" val="1"/>
  <p:tag name="KSO_WM_UNIT_ID" val="chip20223959_1*i*1"/>
  <p:tag name="KSO_WM_BEAUTIFY_FLAG" val="#wm#"/>
  <p:tag name="KSO_WM_TAG_VERSION" val="1.0"/>
  <p:tag name="KSO_WM_CHIP_GROUPID" val="62d65b5702b43a043dcaf1ad"/>
  <p:tag name="KSO_WM_CHIP_XID" val="62d65bff02b43a043dcb170e"/>
  <p:tag name="KSO_WM_UNIT_DEC_AREA_ID" val="68269b4589e14ba8be3e5539ed0c1b2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fa5adf63504748a1ec096eeac05b39"/>
</p:tagLst>
</file>

<file path=ppt/tags/tag145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2*i*1"/>
  <p:tag name="KSO_WM_BEAUTIFY_FLAG" val="#wm#"/>
  <p:tag name="KSO_WM_TAG_VERSION" val="1.0"/>
  <p:tag name="KSO_WM_CHIP_GROUPID" val="62d65b5702b43a043dcaf1ad"/>
  <p:tag name="KSO_WM_CHIP_XID" val="62d65bff02b43a043dcb16b7"/>
  <p:tag name="KSO_WM_UNIT_DEC_AREA_ID" val="005a3c8e281d4fdcb4eed83191420433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9856ac1efd4946ab239f8f411fc936"/>
</p:tagLst>
</file>

<file path=ppt/tags/tag146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4*i*1"/>
  <p:tag name="KSO_WM_BEAUTIFY_FLAG" val="#wm#"/>
  <p:tag name="KSO_WM_TAG_VERSION" val="1.0"/>
  <p:tag name="KSO_WM_CHIP_GROUPID" val="62d65b5702b43a043dcaf1ad"/>
  <p:tag name="KSO_WM_CHIP_XID" val="62d65bff02b43a043dcb16e5"/>
  <p:tag name="KSO_WM_UNIT_DEC_AREA_ID" val="fad4c26d421143b59befd6b309ff5a11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9afe9df39b341d99bce18eda34c6340"/>
</p:tagLst>
</file>

<file path=ppt/tags/tag147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3*i*1"/>
  <p:tag name="KSO_WM_BEAUTIFY_FLAG" val="#wm#"/>
  <p:tag name="KSO_WM_TAG_VERSION" val="1.0"/>
  <p:tag name="KSO_WM_CHIP_GROUPID" val="62d65b5702b43a043dcaf1ad"/>
  <p:tag name="KSO_WM_CHIP_XID" val="62d65bff02b43a043dcb16da"/>
  <p:tag name="KSO_WM_UNIT_DEC_AREA_ID" val="cc62277a5e4543438bbd946e03186afc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753741d71d649caab21858ac2b6d18f"/>
</p:tagLst>
</file>

<file path=ppt/tags/tag148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5*i*1"/>
  <p:tag name="KSO_WM_BEAUTIFY_FLAG" val="#wm#"/>
  <p:tag name="KSO_WM_TAG_VERSION" val="1.0"/>
  <p:tag name="KSO_WM_CHIP_GROUPID" val="62d65b5702b43a043dcaf1ad"/>
  <p:tag name="KSO_WM_CHIP_XID" val="62d65bff02b43a043dcb16ea"/>
  <p:tag name="KSO_WM_UNIT_DEC_AREA_ID" val="04c0483d4fef4168aacaeb73014e2301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48fe0c17b68447b8edbb5c2ddb00bb6"/>
</p:tagLst>
</file>

<file path=ppt/tags/tag1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5.xml><?xml version="1.0" encoding="utf-8"?>
<p:tagLst xmlns:p="http://schemas.openxmlformats.org/presentationml/2006/main">
  <p:tag name="KSO_WM_UNIT_SUBTYPE" val="v"/>
  <p:tag name="KSO_WM_TEMPLATE_CATEGORY" val="chip"/>
  <p:tag name="KSO_WM_TEMPLATE_INDEX" val="20223959"/>
  <p:tag name="KSO_WM_UNIT_TYPE" val="i"/>
  <p:tag name="KSO_WM_UNIT_INDEX" val="1"/>
  <p:tag name="KSO_WM_UNIT_ID" val="chip20223959_1*i*1"/>
  <p:tag name="KSO_WM_BEAUTIFY_FLAG" val="#wm#"/>
  <p:tag name="KSO_WM_TAG_VERSION" val="1.0"/>
  <p:tag name="KSO_WM_CHIP_GROUPID" val="62d65b5702b43a043dcaf1ad"/>
  <p:tag name="KSO_WM_CHIP_XID" val="62d65bff02b43a043dcb170e"/>
  <p:tag name="KSO_WM_UNIT_DEC_AREA_ID" val="68269b4589e14ba8be3e5539ed0c1b2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fa5adf63504748a1ec096eeac05b39"/>
</p:tagLst>
</file>

<file path=ppt/tags/tag156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2*i*1"/>
  <p:tag name="KSO_WM_BEAUTIFY_FLAG" val="#wm#"/>
  <p:tag name="KSO_WM_TAG_VERSION" val="1.0"/>
  <p:tag name="KSO_WM_CHIP_GROUPID" val="62d65b5702b43a043dcaf1ad"/>
  <p:tag name="KSO_WM_CHIP_XID" val="62d65bff02b43a043dcb16b7"/>
  <p:tag name="KSO_WM_UNIT_DEC_AREA_ID" val="005a3c8e281d4fdcb4eed83191420433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9856ac1efd4946ab239f8f411fc936"/>
</p:tagLst>
</file>

<file path=ppt/tags/tag157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4*i*1"/>
  <p:tag name="KSO_WM_BEAUTIFY_FLAG" val="#wm#"/>
  <p:tag name="KSO_WM_TAG_VERSION" val="1.0"/>
  <p:tag name="KSO_WM_CHIP_GROUPID" val="62d65b5702b43a043dcaf1ad"/>
  <p:tag name="KSO_WM_CHIP_XID" val="62d65bff02b43a043dcb16e5"/>
  <p:tag name="KSO_WM_UNIT_DEC_AREA_ID" val="fad4c26d421143b59befd6b309ff5a11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9afe9df39b341d99bce18eda34c6340"/>
</p:tagLst>
</file>

<file path=ppt/tags/tag158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3*i*1"/>
  <p:tag name="KSO_WM_BEAUTIFY_FLAG" val="#wm#"/>
  <p:tag name="KSO_WM_TAG_VERSION" val="1.0"/>
  <p:tag name="KSO_WM_CHIP_GROUPID" val="62d65b5702b43a043dcaf1ad"/>
  <p:tag name="KSO_WM_CHIP_XID" val="62d65bff02b43a043dcb16da"/>
  <p:tag name="KSO_WM_UNIT_DEC_AREA_ID" val="cc62277a5e4543438bbd946e03186afc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753741d71d649caab21858ac2b6d18f"/>
</p:tagLst>
</file>

<file path=ppt/tags/tag159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5*i*1"/>
  <p:tag name="KSO_WM_BEAUTIFY_FLAG" val="#wm#"/>
  <p:tag name="KSO_WM_TAG_VERSION" val="1.0"/>
  <p:tag name="KSO_WM_CHIP_GROUPID" val="62d65b5702b43a043dcaf1ad"/>
  <p:tag name="KSO_WM_CHIP_XID" val="62d65bff02b43a043dcb16ea"/>
  <p:tag name="KSO_WM_UNIT_DEC_AREA_ID" val="04c0483d4fef4168aacaeb73014e2301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48fe0c17b68447b8edbb5c2ddb00bb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6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6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65.xml><?xml version="1.0" encoding="utf-8"?>
<p:tagLst xmlns:p="http://schemas.openxmlformats.org/presentationml/2006/main">
  <p:tag name="KSO_WM_UNIT_SUBTYPE" val="v"/>
  <p:tag name="KSO_WM_TEMPLATE_CATEGORY" val="chip"/>
  <p:tag name="KSO_WM_TEMPLATE_INDEX" val="20223959"/>
  <p:tag name="KSO_WM_UNIT_TYPE" val="i"/>
  <p:tag name="KSO_WM_UNIT_INDEX" val="1"/>
  <p:tag name="KSO_WM_UNIT_ID" val="chip20223959_1*i*1"/>
  <p:tag name="KSO_WM_BEAUTIFY_FLAG" val="#wm#"/>
  <p:tag name="KSO_WM_TAG_VERSION" val="1.0"/>
  <p:tag name="KSO_WM_CHIP_GROUPID" val="62d65b5702b43a043dcaf1ad"/>
  <p:tag name="KSO_WM_CHIP_XID" val="62d65bff02b43a043dcb170e"/>
  <p:tag name="KSO_WM_UNIT_DEC_AREA_ID" val="68269b4589e14ba8be3e5539ed0c1b2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fa5adf63504748a1ec096eeac05b39"/>
</p:tagLst>
</file>

<file path=ppt/tags/tag166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2*i*1"/>
  <p:tag name="KSO_WM_BEAUTIFY_FLAG" val="#wm#"/>
  <p:tag name="KSO_WM_TAG_VERSION" val="1.0"/>
  <p:tag name="KSO_WM_CHIP_GROUPID" val="62d65b5702b43a043dcaf1ad"/>
  <p:tag name="KSO_WM_CHIP_XID" val="62d65bff02b43a043dcb16b7"/>
  <p:tag name="KSO_WM_UNIT_DEC_AREA_ID" val="005a3c8e281d4fdcb4eed83191420433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9856ac1efd4946ab239f8f411fc936"/>
</p:tagLst>
</file>

<file path=ppt/tags/tag167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4*i*1"/>
  <p:tag name="KSO_WM_BEAUTIFY_FLAG" val="#wm#"/>
  <p:tag name="KSO_WM_TAG_VERSION" val="1.0"/>
  <p:tag name="KSO_WM_CHIP_GROUPID" val="62d65b5702b43a043dcaf1ad"/>
  <p:tag name="KSO_WM_CHIP_XID" val="62d65bff02b43a043dcb16e5"/>
  <p:tag name="KSO_WM_UNIT_DEC_AREA_ID" val="fad4c26d421143b59befd6b309ff5a11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9afe9df39b341d99bce18eda34c6340"/>
</p:tagLst>
</file>

<file path=ppt/tags/tag168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3*i*1"/>
  <p:tag name="KSO_WM_BEAUTIFY_FLAG" val="#wm#"/>
  <p:tag name="KSO_WM_TAG_VERSION" val="1.0"/>
  <p:tag name="KSO_WM_CHIP_GROUPID" val="62d65b5702b43a043dcaf1ad"/>
  <p:tag name="KSO_WM_CHIP_XID" val="62d65bff02b43a043dcb16da"/>
  <p:tag name="KSO_WM_UNIT_DEC_AREA_ID" val="cc62277a5e4543438bbd946e03186afc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753741d71d649caab21858ac2b6d18f"/>
</p:tagLst>
</file>

<file path=ppt/tags/tag169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5*i*1"/>
  <p:tag name="KSO_WM_BEAUTIFY_FLAG" val="#wm#"/>
  <p:tag name="KSO_WM_TAG_VERSION" val="1.0"/>
  <p:tag name="KSO_WM_CHIP_GROUPID" val="62d65b5702b43a043dcaf1ad"/>
  <p:tag name="KSO_WM_CHIP_XID" val="62d65bff02b43a043dcb16ea"/>
  <p:tag name="KSO_WM_UNIT_DEC_AREA_ID" val="04c0483d4fef4168aacaeb73014e2301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48fe0c17b68447b8edbb5c2ddb00bb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7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7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UNIT_SUBTYPE" val="v"/>
  <p:tag name="KSO_WM_TEMPLATE_CATEGORY" val="chip"/>
  <p:tag name="KSO_WM_TEMPLATE_INDEX" val="20223959"/>
  <p:tag name="KSO_WM_UNIT_TYPE" val="i"/>
  <p:tag name="KSO_WM_UNIT_INDEX" val="1"/>
  <p:tag name="KSO_WM_UNIT_ID" val="chip20223959_11*i*1"/>
  <p:tag name="KSO_WM_BEAUTIFY_FLAG" val="#wm#"/>
  <p:tag name="KSO_WM_TAG_VERSION" val="1.0"/>
  <p:tag name="KSO_WM_CHIP_GROUPID" val="62d65b5702b43a043dcaf1ad"/>
  <p:tag name="KSO_WM_CHIP_XID" val="62d65bff02b43a043dcb1525"/>
  <p:tag name="KSO_WM_UNIT_DEC_AREA_ID" val="38cc8fdcfbaf46a589087cb1f172880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3294a5b251d4f259e612e093eea0bd6"/>
</p:tagLst>
</file>

<file path=ppt/tags/tag175.xml><?xml version="1.0" encoding="utf-8"?>
<p:tagLst xmlns:p="http://schemas.openxmlformats.org/presentationml/2006/main">
  <p:tag name="KSO_WM_UNIT_SUBTYPE" val="u"/>
  <p:tag name="KSO_WM_TEMPLATE_CATEGORY" val="chip"/>
  <p:tag name="KSO_WM_TEMPLATE_INDEX" val="20223959"/>
  <p:tag name="KSO_WM_UNIT_TYPE" val="i"/>
  <p:tag name="KSO_WM_UNIT_INDEX" val="1"/>
  <p:tag name="KSO_WM_UNIT_ID" val="chip20223959_12*i*1"/>
  <p:tag name="KSO_WM_BEAUTIFY_FLAG" val="#wm#"/>
  <p:tag name="KSO_WM_TAG_VERSION" val="1.0"/>
  <p:tag name="KSO_WM_CHIP_GROUPID" val="62d65b5702b43a043dcaf1ad"/>
  <p:tag name="KSO_WM_CHIP_XID" val="62d65bff02b43a043dcb148a"/>
  <p:tag name="KSO_WM_UNIT_DEC_AREA_ID" val="4982c26f68a14196b1cbada11a4169b1"/>
  <p:tag name="KSO_WM_CHIP_FILLAREA_FILL_RULE" val="{&quot;fill_align&quot;:&quot;c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35a97d4427b49ef89d2e2481cd989bd"/>
</p:tagLst>
</file>

<file path=ppt/tags/tag176.xml><?xml version="1.0" encoding="utf-8"?>
<p:tagLst xmlns:p="http://schemas.openxmlformats.org/presentationml/2006/main">
  <p:tag name="KSO_WM_UNIT_SUBTYPE" val="u"/>
  <p:tag name="KSO_WM_TEMPLATE_CATEGORY" val="chip"/>
  <p:tag name="KSO_WM_TEMPLATE_INDEX" val="20223959"/>
  <p:tag name="KSO_WM_UNIT_TYPE" val="i"/>
  <p:tag name="KSO_WM_UNIT_INDEX" val="1"/>
  <p:tag name="KSO_WM_UNIT_ID" val="chip20223959_15*i*1"/>
  <p:tag name="KSO_WM_BEAUTIFY_FLAG" val="#wm#"/>
  <p:tag name="KSO_WM_TAG_VERSION" val="1.0"/>
  <p:tag name="KSO_WM_CHIP_GROUPID" val="62d65b5702b43a043dcaf1ad"/>
  <p:tag name="KSO_WM_CHIP_XID" val="62d65bff02b43a043dcb14d1"/>
  <p:tag name="KSO_WM_UNIT_DEC_AREA_ID" val="7e4476448ba24070aeabaf6d15900fad"/>
  <p:tag name="KSO_WM_CHIP_FILLAREA_FILL_RULE" val="{&quot;fill_align&quot;:&quot;c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559a3c2eddb4c06aa4ea20918ff8195"/>
</p:tagLst>
</file>

<file path=ppt/tags/tag177.xml><?xml version="1.0" encoding="utf-8"?>
<p:tagLst xmlns:p="http://schemas.openxmlformats.org/presentationml/2006/main">
  <p:tag name="KSO_WM_UNIT_SUBTYPE" val="u"/>
  <p:tag name="KSO_WM_TEMPLATE_CATEGORY" val="chip"/>
  <p:tag name="KSO_WM_TEMPLATE_INDEX" val="20223959"/>
  <p:tag name="KSO_WM_UNIT_TYPE" val="i"/>
  <p:tag name="KSO_WM_UNIT_INDEX" val="1"/>
  <p:tag name="KSO_WM_UNIT_ID" val="chip20223959_13*i*1"/>
  <p:tag name="KSO_WM_BEAUTIFY_FLAG" val="#wm#"/>
  <p:tag name="KSO_WM_TAG_VERSION" val="1.0"/>
  <p:tag name="KSO_WM_CHIP_GROUPID" val="62d65b5702b43a043dcaf1ad"/>
  <p:tag name="KSO_WM_CHIP_XID" val="62d65bff02b43a043dcb14c3"/>
  <p:tag name="KSO_WM_UNIT_DEC_AREA_ID" val="328c7da5eaa24a1980f448f0003aa376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f0f86666f514a3fbee8cee8b96835ae"/>
</p:tagLst>
</file>

<file path=ppt/tags/tag178.xml><?xml version="1.0" encoding="utf-8"?>
<p:tagLst xmlns:p="http://schemas.openxmlformats.org/presentationml/2006/main">
  <p:tag name="KSO_WM_UNIT_SUBTYPE" val="u"/>
  <p:tag name="KSO_WM_TEMPLATE_CATEGORY" val="chip"/>
  <p:tag name="KSO_WM_TEMPLATE_INDEX" val="20223959"/>
  <p:tag name="KSO_WM_UNIT_TYPE" val="i"/>
  <p:tag name="KSO_WM_UNIT_INDEX" val="1"/>
  <p:tag name="KSO_WM_UNIT_ID" val="chip20223959_14*i*1"/>
  <p:tag name="KSO_WM_BEAUTIFY_FLAG" val="#wm#"/>
  <p:tag name="KSO_WM_TAG_VERSION" val="1.0"/>
  <p:tag name="KSO_WM_CHIP_GROUPID" val="62d65b5702b43a043dcaf1ad"/>
  <p:tag name="KSO_WM_CHIP_XID" val="62d65bff02b43a043dcb14d6"/>
  <p:tag name="KSO_WM_UNIT_DEC_AREA_ID" val="9d8820d940c240c8870e71a593065e0c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88e668c7a3d429a9d9c0ffb5542919e"/>
</p:tagLst>
</file>

<file path=ppt/tags/tag17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23959_1*a*1"/>
  <p:tag name="KSO_WM_TEMPLATE_CATEGORY" val="custom"/>
  <p:tag name="KSO_WM_TEMPLATE_INDEX" val="20223959"/>
  <p:tag name="KSO_WM_UNIT_LAYERLEVEL" val="1"/>
  <p:tag name="KSO_WM_TAG_VERSION" val="1.0"/>
  <p:tag name="KSO_WM_BEAUTIFY_FLAG" val="#wm#"/>
  <p:tag name="KSO_WM_UNIT_DEFAULT_FONT" val="60;66;2"/>
  <p:tag name="KSO_WM_UNIT_BLOCK" val="0"/>
  <p:tag name="KSO_WM_UNIT_DEC_AREA_ID" val="7b58817e65f04881a5779084db869c32"/>
  <p:tag name="KSO_WM_UNIT_ISCONTENTSTITLE" val="0"/>
  <p:tag name="KSO_WM_UNIT_ISNUMDGMTITLE" val="0"/>
  <p:tag name="KSO_WM_UNIT_PRESET_TEXT" val="演讲完毕，感谢观看"/>
  <p:tag name="KSO_WM_UNIT_NOCLEAR" val="0"/>
  <p:tag name="KSO_WM_UNIT_VALUE" val="12"/>
  <p:tag name="KSO_WM_UNIT_TYPE" val="a"/>
  <p:tag name="KSO_WM_UNIT_INDEX" val="1"/>
  <p:tag name="KSO_WM_CHIP_GROUPID" val="6242763a827a54cc053e3c5a"/>
  <p:tag name="KSO_WM_CHIP_XID" val="6242763a827a54cc053e3c57"/>
  <p:tag name="KSO_WM_CHIP_FILLAREA_FILL_RULE" val="{&quot;fill_align&quot;:&quot;cm&quot;,&quot;fill_mode&quot;:&quot;adaptive&quot;,&quot;sacle_strategy&quot;:&quot;smart&quot;}"/>
  <p:tag name="KSO_WM_ASSEMBLE_CHIP_INDEX" val="58840d37149344bebcf1a8b027729ad7"/>
  <p:tag name="KSO_WM_UNIT_TEXT_FILL_FORE_SCHEMECOLOR_INDEX_BRIGHTNESS" val="0"/>
  <p:tag name="KSO_WM_UNIT_TEXT_FILL_FORE_SCHEMECOLOR_INDEX" val="5"/>
  <p:tag name="KSO_WM_UNIT_TEXT_FILL_TYPE" val="1"/>
  <p:tag name="KSO_WM_TEMPLATE_ASSEMBLE_XID" val="62d67edb02b43a043dce2de1"/>
  <p:tag name="KSO_WM_TEMPLATE_ASSEMBLE_GROUPID" val="62d65b5702b43a043dcaf1ad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23959_1*f*1"/>
  <p:tag name="KSO_WM_TEMPLATE_CATEGORY" val="custom"/>
  <p:tag name="KSO_WM_TEMPLATE_INDEX" val="20223959"/>
  <p:tag name="KSO_WM_UNIT_LAYERLEVEL" val="1"/>
  <p:tag name="KSO_WM_TAG_VERSION" val="1.0"/>
  <p:tag name="KSO_WM_BEAUTIFY_FLAG" val="#wm#"/>
  <p:tag name="KSO_WM_UNIT_DEFAULT_FONT" val="18;22;2"/>
  <p:tag name="KSO_WM_UNIT_BLOCK" val="0"/>
  <p:tag name="KSO_WM_UNIT_DEC_AREA_ID" val="3e6ff5202c6c463dad564a4948bacf1b"/>
  <p:tag name="KSO_WM_UNIT_SUBTYPE" val="a"/>
  <p:tag name="KSO_WM_UNIT_PRESET_TEXT" val="单击此处添加您的正文"/>
  <p:tag name="KSO_WM_UNIT_NOCLEAR" val="0"/>
  <p:tag name="KSO_WM_UNIT_VALUE" val="62"/>
  <p:tag name="KSO_WM_UNIT_TYPE" val="f"/>
  <p:tag name="KSO_WM_UNIT_INDEX" val="1"/>
  <p:tag name="KSO_WM_CHIP_GROUPID" val="6242763a827a54cc053e3c5a"/>
  <p:tag name="KSO_WM_CHIP_XID" val="6242763a827a54cc053e3c57"/>
  <p:tag name="KSO_WM_CHIP_FILLAREA_FILL_RULE" val="{&quot;fill_align&quot;:&quot;cm&quot;,&quot;fill_mode&quot;:&quot;adaptive&quot;,&quot;sacle_strategy&quot;:&quot;smart&quot;}"/>
  <p:tag name="KSO_WM_ASSEMBLE_CHIP_INDEX" val="58840d37149344bebcf1a8b027729ad7"/>
  <p:tag name="KSO_WM_UNIT_TEXT_FILL_FORE_SCHEMECOLOR_INDEX_BRIGHTNESS" val="0"/>
  <p:tag name="KSO_WM_UNIT_TEXT_FILL_FORE_SCHEMECOLOR_INDEX" val="5"/>
  <p:tag name="KSO_WM_UNIT_TEXT_FILL_TYPE" val="1"/>
  <p:tag name="KSO_WM_TEMPLATE_ASSEMBLE_XID" val="62d67edb02b43a043dce2de1"/>
  <p:tag name="KSO_WM_TEMPLATE_ASSEMBLE_GROUPID" val="62d65b5702b43a043dcaf1ad"/>
</p:tagLst>
</file>

<file path=ppt/tags/tag184.xml><?xml version="1.0" encoding="utf-8"?>
<p:tagLst xmlns:p="http://schemas.openxmlformats.org/presentationml/2006/main">
  <p:tag name="KSO_WM_UNIT_SUBTYPE" val="v"/>
  <p:tag name="KSO_WM_TEMPLATE_CATEGORY" val="chip"/>
  <p:tag name="KSO_WM_TEMPLATE_INDEX" val="20223959"/>
  <p:tag name="KSO_WM_UNIT_TYPE" val="i"/>
  <p:tag name="KSO_WM_UNIT_INDEX" val="1"/>
  <p:tag name="KSO_WM_UNIT_ID" val="chip20223959_1*i*1"/>
  <p:tag name="KSO_WM_BEAUTIFY_FLAG" val="#wm#"/>
  <p:tag name="KSO_WM_TAG_VERSION" val="1.0"/>
  <p:tag name="KSO_WM_CHIP_GROUPID" val="62d65b5702b43a043dcaf1ad"/>
  <p:tag name="KSO_WM_CHIP_XID" val="62d65bff02b43a043dcb170e"/>
  <p:tag name="KSO_WM_UNIT_DEC_AREA_ID" val="68269b4589e14ba8be3e5539ed0c1b2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fa5adf63504748a1ec096eeac05b39"/>
  <p:tag name="KSO_WM_SLIDE_BACKGROUND_TYPE" val="general"/>
  <p:tag name="WM_BEAUTIFY_SHAPE_IDENTITY" val="{f95696c0-137a-cfce-c8d1-596389c70ddb}"/>
</p:tagLst>
</file>

<file path=ppt/tags/tag185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2*i*1"/>
  <p:tag name="KSO_WM_BEAUTIFY_FLAG" val="#wm#"/>
  <p:tag name="KSO_WM_TAG_VERSION" val="1.0"/>
  <p:tag name="KSO_WM_CHIP_GROUPID" val="62d65b5702b43a043dcaf1ad"/>
  <p:tag name="KSO_WM_CHIP_XID" val="62d65bff02b43a043dcb16b7"/>
  <p:tag name="KSO_WM_UNIT_DEC_AREA_ID" val="005a3c8e281d4fdcb4eed83191420433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9856ac1efd4946ab239f8f411fc936"/>
  <p:tag name="KSO_WM_SLIDE_BACKGROUND_TYPE" val="general"/>
  <p:tag name="WM_BEAUTIFY_SHAPE_IDENTITY" val="{729a7c9d-e2a0-02a4-c8d1-59638adf2563}"/>
</p:tagLst>
</file>

<file path=ppt/tags/tag186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4*i*1"/>
  <p:tag name="KSO_WM_BEAUTIFY_FLAG" val="#wm#"/>
  <p:tag name="KSO_WM_TAG_VERSION" val="1.0"/>
  <p:tag name="KSO_WM_CHIP_GROUPID" val="62d65b5702b43a043dcaf1ad"/>
  <p:tag name="KSO_WM_CHIP_XID" val="62d65bff02b43a043dcb16e5"/>
  <p:tag name="KSO_WM_UNIT_DEC_AREA_ID" val="fad4c26d421143b59befd6b309ff5a11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9afe9df39b341d99bce18eda34c6340"/>
  <p:tag name="KSO_WM_SLIDE_BACKGROUND_TYPE" val="general"/>
  <p:tag name="WM_BEAUTIFY_SHAPE_IDENTITY" val="{dcf216d0-ca5e-d708-c8d1-59631f44b13b}"/>
</p:tagLst>
</file>

<file path=ppt/tags/tag187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3*i*1"/>
  <p:tag name="KSO_WM_BEAUTIFY_FLAG" val="#wm#"/>
  <p:tag name="KSO_WM_TAG_VERSION" val="1.0"/>
  <p:tag name="KSO_WM_CHIP_GROUPID" val="62d65b5702b43a043dcaf1ad"/>
  <p:tag name="KSO_WM_CHIP_XID" val="62d65bff02b43a043dcb16da"/>
  <p:tag name="KSO_WM_UNIT_DEC_AREA_ID" val="cc62277a5e4543438bbd946e03186afc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753741d71d649caab21858ac2b6d18f"/>
  <p:tag name="KSO_WM_SLIDE_BACKGROUND_TYPE" val="general"/>
  <p:tag name="WM_BEAUTIFY_SHAPE_IDENTITY" val="{0a39a2c0-df4c-93a7-c8d1-59634bebeaf9}"/>
</p:tagLst>
</file>

<file path=ppt/tags/tag188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5*i*1"/>
  <p:tag name="KSO_WM_BEAUTIFY_FLAG" val="#wm#"/>
  <p:tag name="KSO_WM_TAG_VERSION" val="1.0"/>
  <p:tag name="KSO_WM_CHIP_GROUPID" val="62d65b5702b43a043dcaf1ad"/>
  <p:tag name="KSO_WM_CHIP_XID" val="62d65bff02b43a043dcb16ea"/>
  <p:tag name="KSO_WM_UNIT_DEC_AREA_ID" val="04c0483d4fef4168aacaeb73014e2301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48fe0c17b68447b8edbb5c2ddb00bb6"/>
  <p:tag name="KSO_WM_SLIDE_BACKGROUND_TYPE" val="general"/>
  <p:tag name="WM_BEAUTIFY_SHAPE_IDENTITY" val="{d86fd954-7619-1b19-c8d1-596392975147}"/>
</p:tagLst>
</file>

<file path=ppt/tags/tag189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191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192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193.xml><?xml version="1.0" encoding="utf-8"?>
<p:tagLst xmlns:p="http://schemas.openxmlformats.org/presentationml/2006/main">
  <p:tag name="KSO_WM_UNIT_SUBTYPE" val="v"/>
  <p:tag name="KSO_WM_TEMPLATE_CATEGORY" val="chip"/>
  <p:tag name="KSO_WM_TEMPLATE_INDEX" val="20223959"/>
  <p:tag name="KSO_WM_UNIT_TYPE" val="i"/>
  <p:tag name="KSO_WM_UNIT_INDEX" val="1"/>
  <p:tag name="KSO_WM_UNIT_ID" val="chip20223959_1*i*1"/>
  <p:tag name="KSO_WM_BEAUTIFY_FLAG" val="#wm#"/>
  <p:tag name="KSO_WM_TAG_VERSION" val="1.0"/>
  <p:tag name="KSO_WM_CHIP_GROUPID" val="62d65b5702b43a043dcaf1ad"/>
  <p:tag name="KSO_WM_CHIP_XID" val="62d65bff02b43a043dcb170e"/>
  <p:tag name="KSO_WM_UNIT_DEC_AREA_ID" val="607bc72a5a2846d281dd867f0386654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d829fc0fc1b4564a85d8a2693a66b53"/>
  <p:tag name="KSO_WM_SLIDE_BACKGROUND_TYPE" val="frame"/>
</p:tagLst>
</file>

<file path=ppt/tags/tag194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2*i*1"/>
  <p:tag name="KSO_WM_BEAUTIFY_FLAG" val="#wm#"/>
  <p:tag name="KSO_WM_TAG_VERSION" val="1.0"/>
  <p:tag name="KSO_WM_CHIP_GROUPID" val="62d65b5702b43a043dcaf1ad"/>
  <p:tag name="KSO_WM_CHIP_XID" val="62d65bff02b43a043dcb16b7"/>
  <p:tag name="KSO_WM_UNIT_DEC_AREA_ID" val="5a9aaed0b1374e678ebfd43c2a9ce7a6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4556b221ac146d9a4559987287e3952"/>
  <p:tag name="KSO_WM_SLIDE_BACKGROUND_TYPE" val="frame"/>
</p:tagLst>
</file>

<file path=ppt/tags/tag195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4*i*1"/>
  <p:tag name="KSO_WM_BEAUTIFY_FLAG" val="#wm#"/>
  <p:tag name="KSO_WM_TAG_VERSION" val="1.0"/>
  <p:tag name="KSO_WM_CHIP_GROUPID" val="62d65b5702b43a043dcaf1ad"/>
  <p:tag name="KSO_WM_CHIP_XID" val="62d65bff02b43a043dcb16e5"/>
  <p:tag name="KSO_WM_UNIT_DEC_AREA_ID" val="aca2c55290ce4cdb8217fe9e95230984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0d16286f79746ffabb5e6a0d07c10c6"/>
  <p:tag name="KSO_WM_SLIDE_BACKGROUND_TYPE" val="frame"/>
</p:tagLst>
</file>

<file path=ppt/tags/tag196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3*i*1"/>
  <p:tag name="KSO_WM_BEAUTIFY_FLAG" val="#wm#"/>
  <p:tag name="KSO_WM_TAG_VERSION" val="1.0"/>
  <p:tag name="KSO_WM_CHIP_GROUPID" val="62d65b5702b43a043dcaf1ad"/>
  <p:tag name="KSO_WM_CHIP_XID" val="62d65bff02b43a043dcb16da"/>
  <p:tag name="KSO_WM_UNIT_DEC_AREA_ID" val="39521f41a08a4cb4b393f1463addb7b0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9844e94fbcd42fdb14f4b2ef883ca8b"/>
  <p:tag name="KSO_WM_SLIDE_BACKGROUND_TYPE" val="frame"/>
</p:tagLst>
</file>

<file path=ppt/tags/tag197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5*i*1"/>
  <p:tag name="KSO_WM_BEAUTIFY_FLAG" val="#wm#"/>
  <p:tag name="KSO_WM_TAG_VERSION" val="1.0"/>
  <p:tag name="KSO_WM_CHIP_GROUPID" val="62d65b5702b43a043dcaf1ad"/>
  <p:tag name="KSO_WM_CHIP_XID" val="62d65bff02b43a043dcb16ea"/>
  <p:tag name="KSO_WM_UNIT_DEC_AREA_ID" val="1af50ea8487c4e408611e104378b053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f4b2c5aa6554fa4924f3b87141708c4"/>
  <p:tag name="KSO_WM_SLIDE_BACKGROUND_TYPE" val="frame"/>
</p:tagLst>
</file>

<file path=ppt/tags/tag1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4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1144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35dcf14e69e7f8bccfd"/>
  <p:tag name="KSO_WM_CHIP_XID" val="62788cb9a0f60d12b19e6074"/>
</p:tagLst>
</file>

<file path=ppt/tags/tag199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201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202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203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204.xml><?xml version="1.0" encoding="utf-8"?>
<p:tagLst xmlns:p="http://schemas.openxmlformats.org/presentationml/2006/main">
  <p:tag name="KSO_WM_UNIT_SUBTYPE" val="v"/>
  <p:tag name="KSO_WM_TEMPLATE_CATEGORY" val="chip"/>
  <p:tag name="KSO_WM_TEMPLATE_INDEX" val="20223959"/>
  <p:tag name="KSO_WM_UNIT_TYPE" val="i"/>
  <p:tag name="KSO_WM_UNIT_INDEX" val="1"/>
  <p:tag name="KSO_WM_UNIT_ID" val="chip20223959_1*i*1"/>
  <p:tag name="KSO_WM_BEAUTIFY_FLAG" val="#wm#"/>
  <p:tag name="KSO_WM_TAG_VERSION" val="1.0"/>
  <p:tag name="KSO_WM_CHIP_GROUPID" val="62d65b5702b43a043dcaf1ad"/>
  <p:tag name="KSO_WM_CHIP_XID" val="62d65bff02b43a043dcb170e"/>
  <p:tag name="KSO_WM_UNIT_DEC_AREA_ID" val="2b2b68a142504403a6d08cfdd3a2b31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481b5b78da043f7b85ed77ea65cf4aa"/>
  <p:tag name="KSO_WM_SLIDE_BACKGROUND_TYPE" val="leftRight"/>
</p:tagLst>
</file>

<file path=ppt/tags/tag2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4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44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35dcf14e69e7f8bccfd"/>
  <p:tag name="KSO_WM_CHIP_XID" val="62788cb9a0f60d12b19e6075"/>
</p:tagLst>
</file>

<file path=ppt/tags/tag206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3*i*1"/>
  <p:tag name="KSO_WM_BEAUTIFY_FLAG" val="#wm#"/>
  <p:tag name="KSO_WM_TAG_VERSION" val="1.0"/>
  <p:tag name="KSO_WM_CHIP_GROUPID" val="62d65b5702b43a043dcaf1ad"/>
  <p:tag name="KSO_WM_CHIP_XID" val="62d65bff02b43a043dcb16da"/>
  <p:tag name="KSO_WM_UNIT_DEC_AREA_ID" val="2f449e99287245a2836912b752e92a4b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b3415ff00bc4c2e9a30cb56a67788b9"/>
  <p:tag name="KSO_WM_SLIDE_BACKGROUND_TYPE" val="leftRight"/>
</p:tagLst>
</file>

<file path=ppt/tags/tag207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5*i*1"/>
  <p:tag name="KSO_WM_BEAUTIFY_FLAG" val="#wm#"/>
  <p:tag name="KSO_WM_TAG_VERSION" val="1.0"/>
  <p:tag name="KSO_WM_CHIP_GROUPID" val="62d65b5702b43a043dcaf1ad"/>
  <p:tag name="KSO_WM_CHIP_XID" val="62d65bff02b43a043dcb16ea"/>
  <p:tag name="KSO_WM_UNIT_DEC_AREA_ID" val="0951b65c53e94f9f9f63a473105cbbac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556d43056c948d98101bd3a245d26b8"/>
  <p:tag name="KSO_WM_SLIDE_BACKGROUND_TYPE" val="leftRight"/>
</p:tagLst>
</file>

<file path=ppt/tags/tag208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209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211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212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213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214.xml><?xml version="1.0" encoding="utf-8"?>
<p:tagLst xmlns:p="http://schemas.openxmlformats.org/presentationml/2006/main">
  <p:tag name="KSO_WM_UNIT_SUBTYPE" val="v"/>
  <p:tag name="KSO_WM_TEMPLATE_CATEGORY" val="chip"/>
  <p:tag name="KSO_WM_TEMPLATE_INDEX" val="20223959"/>
  <p:tag name="KSO_WM_UNIT_TYPE" val="i"/>
  <p:tag name="KSO_WM_UNIT_INDEX" val="1"/>
  <p:tag name="KSO_WM_UNIT_ID" val="chip20223959_1*i*1"/>
  <p:tag name="KSO_WM_BEAUTIFY_FLAG" val="#wm#"/>
  <p:tag name="KSO_WM_TAG_VERSION" val="1.0"/>
  <p:tag name="KSO_WM_CHIP_GROUPID" val="62d65b5702b43a043dcaf1ad"/>
  <p:tag name="KSO_WM_CHIP_XID" val="62d65bff02b43a043dcb170e"/>
  <p:tag name="KSO_WM_UNIT_DEC_AREA_ID" val="71f3d0e95b5e4b7ab5b7d1f60dd1770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8591624f8ee468fb8ff290b8f365e22"/>
  <p:tag name="KSO_WM_SLIDE_BACKGROUND_TYPE" val="topBottom"/>
</p:tagLst>
</file>

<file path=ppt/tags/tag21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4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44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35dcf14e69e7f8bccfd"/>
  <p:tag name="KSO_WM_CHIP_XID" val="62788cb9a0f60d12b19e6076"/>
</p:tagLst>
</file>

<file path=ppt/tags/tag216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5*i*1"/>
  <p:tag name="KSO_WM_BEAUTIFY_FLAG" val="#wm#"/>
  <p:tag name="KSO_WM_TAG_VERSION" val="1.0"/>
  <p:tag name="KSO_WM_CHIP_GROUPID" val="62d65b5702b43a043dcaf1ad"/>
  <p:tag name="KSO_WM_CHIP_XID" val="62d65bff02b43a043dcb16ea"/>
  <p:tag name="KSO_WM_UNIT_DEC_AREA_ID" val="85e89c37132b49c69a749196fb1fa6aa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3ef48febbc94a5686986b22665b10f3"/>
  <p:tag name="KSO_WM_SLIDE_BACKGROUND_TYPE" val="topBottom"/>
</p:tagLst>
</file>

<file path=ppt/tags/tag217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18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219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221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22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23.xml><?xml version="1.0" encoding="utf-8"?>
<p:tagLst xmlns:p="http://schemas.openxmlformats.org/presentationml/2006/main">
  <p:tag name="KSO_WM_UNIT_SUBTYPE" val="v"/>
  <p:tag name="KSO_WM_TEMPLATE_CATEGORY" val="chip"/>
  <p:tag name="KSO_WM_TEMPLATE_INDEX" val="20223959"/>
  <p:tag name="KSO_WM_UNIT_TYPE" val="i"/>
  <p:tag name="KSO_WM_UNIT_INDEX" val="1"/>
  <p:tag name="KSO_WM_UNIT_ID" val="chip20223959_1*i*1"/>
  <p:tag name="KSO_WM_BEAUTIFY_FLAG" val="#wm#"/>
  <p:tag name="KSO_WM_TAG_VERSION" val="1.0"/>
  <p:tag name="KSO_WM_CHIP_GROUPID" val="62d65b5702b43a043dcaf1ad"/>
  <p:tag name="KSO_WM_CHIP_XID" val="62d65bff02b43a043dcb170e"/>
  <p:tag name="KSO_WM_UNIT_DEC_AREA_ID" val="a96ecbcbd6244911bb907a174563eec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6947a417f2442e18bdd064c906a9156"/>
  <p:tag name="KSO_WM_SLIDE_BACKGROUND_TYPE" val="bottomTop"/>
</p:tagLst>
</file>

<file path=ppt/tags/tag22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4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44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35dcf14e69e7f8bccfd"/>
  <p:tag name="KSO_WM_CHIP_XID" val="62788cb9a0f60d12b19e6077"/>
</p:tagLst>
</file>

<file path=ppt/tags/tag225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3*i*1"/>
  <p:tag name="KSO_WM_BEAUTIFY_FLAG" val="#wm#"/>
  <p:tag name="KSO_WM_TAG_VERSION" val="1.0"/>
  <p:tag name="KSO_WM_CHIP_GROUPID" val="62d65b5702b43a043dcaf1ad"/>
  <p:tag name="KSO_WM_CHIP_XID" val="62d65bff02b43a043dcb16da"/>
  <p:tag name="KSO_WM_UNIT_DEC_AREA_ID" val="c31375a857e044c79503286319164c87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f36ecffd6964c96bc5e91c629c9a5c7"/>
  <p:tag name="KSO_WM_SLIDE_BACKGROUND_TYPE" val="bottomTop"/>
</p:tagLst>
</file>

<file path=ppt/tags/tag226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2*i*1"/>
  <p:tag name="KSO_WM_BEAUTIFY_FLAG" val="#wm#"/>
  <p:tag name="KSO_WM_TAG_VERSION" val="1.0"/>
  <p:tag name="KSO_WM_CHIP_GROUPID" val="62d65b5702b43a043dcaf1ad"/>
  <p:tag name="KSO_WM_CHIP_XID" val="62d65bff02b43a043dcb16b7"/>
  <p:tag name="KSO_WM_UNIT_DEC_AREA_ID" val="7834785c50524bf085931a38f1e6a352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897e5e84055f485a9f4e4dd82d9b579c"/>
  <p:tag name="KSO_WM_SLIDE_BACKGROUND_TYPE" val="bottomTop"/>
</p:tagLst>
</file>

<file path=ppt/tags/tag227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28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229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231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32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33.xml><?xml version="1.0" encoding="utf-8"?>
<p:tagLst xmlns:p="http://schemas.openxmlformats.org/presentationml/2006/main">
  <p:tag name="KSO_WM_UNIT_SUBTYPE" val="v"/>
  <p:tag name="KSO_WM_TEMPLATE_CATEGORY" val="chip"/>
  <p:tag name="KSO_WM_TEMPLATE_INDEX" val="20223959"/>
  <p:tag name="KSO_WM_UNIT_TYPE" val="i"/>
  <p:tag name="KSO_WM_UNIT_INDEX" val="1"/>
  <p:tag name="KSO_WM_UNIT_ID" val="chip20223959_1*i*1"/>
  <p:tag name="KSO_WM_BEAUTIFY_FLAG" val="#wm#"/>
  <p:tag name="KSO_WM_TAG_VERSION" val="1.0"/>
  <p:tag name="KSO_WM_CHIP_GROUPID" val="62d65b5702b43a043dcaf1ad"/>
  <p:tag name="KSO_WM_CHIP_XID" val="62d65bff02b43a043dcb170e"/>
  <p:tag name="KSO_WM_UNIT_DEC_AREA_ID" val="333bf13a80904a1496a146f411904b6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b6474d479024069884e3bd90c5d92a1"/>
  <p:tag name="KSO_WM_SLIDE_BACKGROUND_TYPE" val="navigation"/>
</p:tagLst>
</file>

<file path=ppt/tags/tag2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4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44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35dcf14e69e7f8bccfd"/>
  <p:tag name="KSO_WM_CHIP_XID" val="62788cb9a0f60d12b19e6078"/>
</p:tagLst>
</file>

<file path=ppt/tags/tag235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5*i*1"/>
  <p:tag name="KSO_WM_BEAUTIFY_FLAG" val="#wm#"/>
  <p:tag name="KSO_WM_TAG_VERSION" val="1.0"/>
  <p:tag name="KSO_WM_CHIP_GROUPID" val="62d65b5702b43a043dcaf1ad"/>
  <p:tag name="KSO_WM_CHIP_XID" val="62d65bff02b43a043dcb16ea"/>
  <p:tag name="KSO_WM_UNIT_DEC_AREA_ID" val="5695a2ba433845e685542b480a5a13d9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2eed657c682414386f7c41ac63406d7"/>
  <p:tag name="KSO_WM_SLIDE_BACKGROUND_TYPE" val="navigation"/>
</p:tagLst>
</file>

<file path=ppt/tags/tag236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4*i*1"/>
  <p:tag name="KSO_WM_BEAUTIFY_FLAG" val="#wm#"/>
  <p:tag name="KSO_WM_TAG_VERSION" val="1.0"/>
  <p:tag name="KSO_WM_CHIP_GROUPID" val="62d65b5702b43a043dcaf1ad"/>
  <p:tag name="KSO_WM_CHIP_XID" val="62d65bff02b43a043dcb16e5"/>
  <p:tag name="KSO_WM_UNIT_DEC_AREA_ID" val="3d7de62354a64c61a2c3b5bfac040337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66d51b5f0304fd994ea8ef93905c2f4"/>
  <p:tag name="KSO_WM_SLIDE_BACKGROUND_TYPE" val="navigation"/>
</p:tagLst>
</file>

<file path=ppt/tags/tag237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38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239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241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42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43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44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45.xml><?xml version="1.0" encoding="utf-8"?>
<p:tagLst xmlns:p="http://schemas.openxmlformats.org/presentationml/2006/main">
  <p:tag name="KSO_WM_UNIT_SUBTYPE" val="v"/>
  <p:tag name="KSO_WM_TEMPLATE_CATEGORY" val="chip"/>
  <p:tag name="KSO_WM_TEMPLATE_INDEX" val="20223959"/>
  <p:tag name="KSO_WM_UNIT_TYPE" val="i"/>
  <p:tag name="KSO_WM_UNIT_INDEX" val="1"/>
  <p:tag name="KSO_WM_UNIT_ID" val="chip20223959_1*i*1"/>
  <p:tag name="KSO_WM_BEAUTIFY_FLAG" val="#wm#"/>
  <p:tag name="KSO_WM_TAG_VERSION" val="1.0"/>
  <p:tag name="KSO_WM_CHIP_GROUPID" val="62d65b5702b43a043dcaf1ad"/>
  <p:tag name="KSO_WM_CHIP_XID" val="62d65bff02b43a043dcb170e"/>
  <p:tag name="KSO_WM_UNIT_DEC_AREA_ID" val="916fb750173246649ec5114175ecdd2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2c0a76a8bc5472ca780b48942790737"/>
  <p:tag name="KSO_WM_SLIDE_BACKGROUND_TYPE" val="belt"/>
</p:tagLst>
</file>

<file path=ppt/tags/tag2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4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44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35dcf14e69e7f8bccfd"/>
  <p:tag name="KSO_WM_CHIP_XID" val="62788cb9a0f60d12b19e6079"/>
</p:tagLst>
</file>

<file path=ppt/tags/tag247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5*i*1"/>
  <p:tag name="KSO_WM_BEAUTIFY_FLAG" val="#wm#"/>
  <p:tag name="KSO_WM_TAG_VERSION" val="1.0"/>
  <p:tag name="KSO_WM_CHIP_GROUPID" val="62d65b5702b43a043dcaf1ad"/>
  <p:tag name="KSO_WM_CHIP_XID" val="62d65bff02b43a043dcb16ea"/>
  <p:tag name="KSO_WM_UNIT_DEC_AREA_ID" val="65f3955a645946f4b0a7ed6ebc837c4d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1937d4057eb426c90678089b94b1c8c"/>
  <p:tag name="KSO_WM_SLIDE_BACKGROUND_TYPE" val="belt"/>
</p:tagLst>
</file>

<file path=ppt/tags/tag248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49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251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252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3959"/>
</p:tagLst>
</file>

<file path=ppt/tags/tag2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3959"/>
</p:tagLst>
</file>

<file path=ppt/tags/tag2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3959"/>
  <p:tag name="KSO_WM_CHIP_COLORING" val="1"/>
</p:tagLst>
</file>

<file path=ppt/tags/tag259.xml><?xml version="1.0" encoding="utf-8"?>
<p:tagLst xmlns:p="http://schemas.openxmlformats.org/presentationml/2006/main">
  <p:tag name="KSO_WM_UNIT_SMARTLAYOUT_COMPRESS_INFO" val="{&#10;    &quot;id&quot;: &quot;2022-08-31T11:49:29&quot;,&#10;    &quot;max&quot;: 18.14992125984253,&#10;    &quot;topChanged&quot;: 3.9072191665843334&#10;}&#10;"/>
  <p:tag name="KSO_WM_UNIT_TEXT_FILL_FORE_SCHEMECOLOR_INDEX_BRIGHTNESS" val="0"/>
  <p:tag name="KSO_WM_UNIT_TEXT_FILL_FORE_SCHEMECOLOR_INDEX" val="7"/>
  <p:tag name="KSO_WM_UNIT_TEXT_FILL_BACK_SCHEMECOLOR_INDEX_BRIGHTNESS" val="0.6"/>
  <p:tag name="KSO_WM_UNIT_TEXT_FILL_BACK_SCHEMECOLOR_INDEX" val="7"/>
  <p:tag name="KSO_WM_UNIT_TEXT_FILL_TYPE" val="2"/>
  <p:tag name="KSO_WM_UNIT_TEXT_FORE_SCHEMECOLOR_INDEX_BRIGHTNESS" val="-0.5"/>
  <p:tag name="KSO_WM_UNIT_TEXT_FORE_SCHEMECOLOR_INDEX" val="7"/>
  <p:tag name="KSO_WM_UNIT_TEXT_LINE_FILL_TYPE" val="2"/>
  <p:tag name="KSO_WM_UNIT_TEXT_SHADOW_SCHEMECOLOR_INDEX_BRIGHTNESS" val="-0.5"/>
  <p:tag name="KSO_WM_UNIT_TEXT_SHADOW_SCHEMECOLOR_INDEX" val="7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23959_1*f*1"/>
  <p:tag name="KSO_WM_TEMPLATE_CATEGORY" val="custom"/>
  <p:tag name="KSO_WM_TEMPLATE_INDEX" val="20223959"/>
  <p:tag name="KSO_WM_UNIT_LAYERLEVEL" val="1"/>
  <p:tag name="KSO_WM_TAG_VERSION" val="1.0"/>
  <p:tag name="KSO_WM_BEAUTIFY_FLAG" val="#wm#"/>
  <p:tag name="KSO_WM_UNIT_DEFAULT_FONT" val="18;22;2"/>
  <p:tag name="KSO_WM_UNIT_BLOCK" val="0"/>
  <p:tag name="KSO_WM_UNIT_DEC_AREA_ID" val="35edde806f1b4590b6a383cd515de2fa"/>
  <p:tag name="KSO_WM_UNIT_SUBTYPE" val="a"/>
  <p:tag name="KSO_WM_UNIT_PRESET_TEXT" val="单击此处添加您的正文"/>
  <p:tag name="KSO_WM_UNIT_NOCLEAR" val="0"/>
  <p:tag name="KSO_WM_UNIT_VALUE" val="25"/>
  <p:tag name="KSO_WM_UNIT_TYPE" val="f"/>
  <p:tag name="KSO_WM_UNIT_INDEX" val="1"/>
  <p:tag name="KSO_WM_CHIP_GROUPID" val="6242763a827a54cc053e3c5a"/>
  <p:tag name="KSO_WM_CHIP_XID" val="6242763a827a54cc053e3c57"/>
  <p:tag name="KSO_WM_CHIP_FILLAREA_FILL_RULE" val="{&quot;fill_align&quot;:&quot;ct&quot;,&quot;fill_mode&quot;:&quot;adaptive&quot;,&quot;sacle_strategy&quot;:&quot;smart&quot;}"/>
  <p:tag name="KSO_WM_ASSEMBLE_CHIP_INDEX" val="1b24465f9b924cd4a5c9a5a085f8150b"/>
  <p:tag name="KSO_WM_UNIT_TEXT_FILL_FORE_SCHEMECOLOR_INDEX_BRIGHTNESS" val="0"/>
  <p:tag name="KSO_WM_UNIT_TEXT_FILL_FORE_SCHEMECOLOR_INDEX" val="5"/>
  <p:tag name="KSO_WM_UNIT_TEXT_FILL_TYPE" val="1"/>
</p:tagLst>
</file>

<file path=ppt/tags/tag261.xml><?xml version="1.0" encoding="utf-8"?>
<p:tagLst xmlns:p="http://schemas.openxmlformats.org/presentationml/2006/main">
  <p:tag name="KSO_WM_SLIDE_ID" val="custom20223959_1"/>
  <p:tag name="KSO_WM_TEMPLATE_SUBCATEGORY" val="21"/>
  <p:tag name="KSO_WM_TEMPLATE_MASTER_TYPE" val="1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23959"/>
  <p:tag name="KSO_WM_SLIDE_LAYOUT" val="a_f"/>
  <p:tag name="KSO_WM_SLIDE_LAYOUT_CNT" val="1_1"/>
  <p:tag name="KSO_WM_CHIP_INFOS" val="{&quot;type&quot;:0,&quot;layout_type&quot;:&quot;1_NF_C_12&quot;,&quot;layout_feature&quot;:1,&quot;aspect_ratio&quot;:&quot;16:9&quot;,&quot;bg_feature&quot;:&quot;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4ad2351e630cfd8f11523b"/>
  <p:tag name="KSO_WM_CHIP_FILLPROP" val="[[{&quot;text_align&quot;:&quot;cm&quot;,&quot;text_direction&quot;:&quot;horizontal&quot;,&quot;support_big_font&quot;:false,&quot;picture_toward&quot;:0,&quot;picture_dockside&quot;:[],&quot;fill_id&quot;:&quot;c0b360b1647e46a3b08ed96a684fa8c7&quot;,&quot;fill_align&quot;:&quot;cm&quot;,&quot;chip_types&quot;:[&quot;header&quot;]}],[{&quot;text_align&quot;:&quot;lm&quot;,&quot;text_direction&quot;:&quot;horizontal&quot;,&quot;support_big_font&quot;:false,&quot;picture_toward&quot;:0,&quot;picture_dockside&quot;:[],&quot;fill_id&quot;:&quot;c0b360b1647e46a3b08ed96a684fa8c7&quot;,&quot;fill_align&quot;:&quot;cm&quot;,&quot;chip_types&quot;:[&quot;header&quot;]}],[{&quot;text_align&quot;:&quot;rm&quot;,&quot;text_direction&quot;:&quot;horizontal&quot;,&quot;support_big_font&quot;:false,&quot;picture_toward&quot;:0,&quot;picture_dockside&quot;:[],&quot;fill_id&quot;:&quot;c0b360b1647e46a3b08ed96a684fa8c7&quot;,&quot;fill_align&quot;:&quot;cm&quot;,&quot;chip_types&quot;:[&quot;header&quot;]}],[{&quot;text_align&quot;:&quot;rm&quot;,&quot;text_direction&quot;:&quot;horizontal&quot;,&quot;support_big_font&quot;:false,&quot;picture_toward&quot;:0,&quot;picture_dockside&quot;:[],&quot;fill_id&quot;:&quot;c0b360b1647e46a3b08ed96a684fa8c7&quot;,&quot;fill_align&quot;:&quot;ct&quot;,&quot;chip_types&quot;:[&quot;header&quot;]}],[{&quot;text_align&quot;:&quot;cm&quot;,&quot;text_direction&quot;:&quot;horizontal&quot;,&quot;support_big_font&quot;:false,&quot;picture_toward&quot;:0,&quot;picture_dockside&quot;:[],&quot;fill_id&quot;:&quot;c0b360b1647e46a3b08ed96a684fa8c7&quot;,&quot;fill_align&quot;:&quot;ct&quot;,&quot;chip_types&quot;:[&quot;header&quot;]}],[{&quot;text_align&quot;:&quot;lm&quot;,&quot;text_direction&quot;:&quot;horizontal&quot;,&quot;support_big_font&quot;:false,&quot;picture_toward&quot;:0,&quot;picture_dockside&quot;:[],&quot;fill_id&quot;:&quot;c0b360b1647e46a3b08ed96a684fa8c7&quot;,&quot;fill_align&quot;:&quot;ct&quot;,&quot;chip_types&quot;:[&quot;header&quot;]}],[{&quot;text_align&quot;:&quot;lm&quot;,&quot;text_direction&quot;:&quot;horizontal&quot;,&quot;support_big_font&quot;:false,&quot;picture_toward&quot;:0,&quot;picture_dockside&quot;:[],&quot;fill_id&quot;:&quot;c0b360b1647e46a3b08ed96a684fa8c7&quot;,&quot;fill_align&quot;:&quot;cb&quot;,&quot;chip_types&quot;:[&quot;header&quot;]}],[{&quot;text_align&quot;:&quot;cm&quot;,&quot;text_direction&quot;:&quot;horizontal&quot;,&quot;support_big_font&quot;:false,&quot;picture_toward&quot;:0,&quot;picture_dockside&quot;:[],&quot;fill_id&quot;:&quot;c0b360b1647e46a3b08ed96a684fa8c7&quot;,&quot;fill_align&quot;:&quot;cb&quot;,&quot;chip_types&quot;:[&quot;header&quot;]}],[{&quot;text_align&quot;:&quot;rm&quot;,&quot;text_direction&quot;:&quot;horizontal&quot;,&quot;support_big_font&quot;:false,&quot;picture_toward&quot;:0,&quot;picture_dockside&quot;:[],&quot;fill_id&quot;:&quot;c0b360b1647e46a3b08ed96a684fa8c7&quot;,&quot;fill_align&quot;:&quot;cb&quot;,&quot;chip_types&quot;:[&quot;header&quot;]}]]"/>
  <p:tag name="KSO_WM_CHIP_DECFILLPROP" val="[]"/>
  <p:tag name="KSO_WM_CHIP_GROUPID" val="614ad2351e630cfd8f11523a"/>
  <p:tag name="KSO_WM_SLIDE_LAYOUT_INFO" val="{&quot;id&quot;:&quot;2022-07-19T17:52:46&quot;,&quot;margin&quot;:{&quot;bottom&quot;:6.690466403961182,&quot;left&quot;:3.2042059898376465,&quot;right&quot;:3.2042059898376465,&quot;top&quot;:6.831541538238525},&quot;type&quot;:0}"/>
  <p:tag name="KSO_WM_SLIDE_BK_DARK_LIGHT" val="2"/>
  <p:tag name="KSO_WM_SLIDE_BACKGROUND_TYPE" val="general"/>
  <p:tag name="KSO_WM_SLIDE_SUPPORT_FEATURE_TYPE" val="0"/>
  <p:tag name="KSO_WM_SLIDE_TYPE" val="title"/>
  <p:tag name="KSO_WM_TEMPLATE_MASTER_THUMB_INDEX" val="13"/>
  <p:tag name="KSO_WM_CHIP_COLORING" val="1"/>
  <p:tag name="KSO_WM_SLIDE_SUBTYPE" val="pureTxt"/>
  <p:tag name="KSO_WM_TEMPLATE_ASSEMBLE_XID" val="62d67edb02b43a043dce2dff"/>
  <p:tag name="KSO_WM_TEMPLATE_ASSEMBLE_GROUPID" val="62d65b5702b43a043dcaf1ad"/>
  <p:tag name="KSO_WM_TEMPLATE_THUMBS_INDEX" val="1、2、3、4、7、22"/>
  <p:tag name="KSO_WM_SPECIAL_SOURCE" val="bdnull"/>
</p:tagLst>
</file>

<file path=ppt/tags/tag262.xml><?xml version="1.0" encoding="utf-8"?>
<p:tagLst xmlns:p="http://schemas.openxmlformats.org/presentationml/2006/main">
  <p:tag name="KSO_WM_UNIT_TABLE_BEAUTIFY" val="smartTable{b2cf5f47-51dc-4b41-9a5d-cb887e2a899d}"/>
</p:tagLst>
</file>

<file path=ppt/tags/tag263.xml><?xml version="1.0" encoding="utf-8"?>
<p:tagLst xmlns:p="http://schemas.openxmlformats.org/presentationml/2006/main">
  <p:tag name="KSO_WM_UNIT_TABLE_BEAUTIFY" val="smartTable{373cb20a-1f6f-46fc-9198-4829f017e68c}"/>
</p:tagLst>
</file>

<file path=ppt/tags/tag264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2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6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2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8.xml><?xml version="1.0" encoding="utf-8"?>
<p:tagLst xmlns:p="http://schemas.openxmlformats.org/presentationml/2006/main">
  <p:tag name="KSO_WM_UNIT_TABLE_BEAUTIFY" val="smartTable{29203260-b832-41be-88ba-81ea50cbeab1}"/>
  <p:tag name="TABLE_ENDDRAG_ORIGIN_RECT" val="277*264"/>
  <p:tag name="TABLE_ENDDRAG_RECT" val="365*156*277*264"/>
</p:tagLst>
</file>

<file path=ppt/tags/tag269.xml><?xml version="1.0" encoding="utf-8"?>
<p:tagLst xmlns:p="http://schemas.openxmlformats.org/presentationml/2006/main">
  <p:tag name="KSO_WM_UNIT_TABLE_BEAUTIFY" val="smartTable{f3bf7f21-e3cc-416f-ad8f-91cafc7fcb64}"/>
  <p:tag name="TABLE_ENDDRAG_ORIGIN_RECT" val="276*264"/>
  <p:tag name="TABLE_ENDDRAG_RECT" val="365*156*276*264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1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272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273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2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81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282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2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1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292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293.xml><?xml version="1.0" encoding="utf-8"?>
<p:tagLst xmlns:p="http://schemas.openxmlformats.org/presentationml/2006/main">
  <p:tag name="KSO_WM_UNIT_SUBTYPE" val="v"/>
  <p:tag name="KSO_WM_TEMPLATE_CATEGORY" val="chip"/>
  <p:tag name="KSO_WM_TEMPLATE_INDEX" val="20223959"/>
  <p:tag name="KSO_WM_UNIT_TYPE" val="i"/>
  <p:tag name="KSO_WM_UNIT_INDEX" val="1"/>
  <p:tag name="KSO_WM_UNIT_ID" val="chip20223959_1*i*1"/>
  <p:tag name="KSO_WM_BEAUTIFY_FLAG" val="#wm#"/>
  <p:tag name="KSO_WM_TAG_VERSION" val="1.0"/>
  <p:tag name="KSO_WM_CHIP_GROUPID" val="62d65b5702b43a043dcaf1ad"/>
  <p:tag name="KSO_WM_CHIP_XID" val="62d65bff02b43a043dcb170e"/>
  <p:tag name="KSO_WM_UNIT_DEC_AREA_ID" val="68269b4589e14ba8be3e5539ed0c1b2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fa5adf63504748a1ec096eeac05b39"/>
  <p:tag name="KSO_WM_SLIDE_BACKGROUND_TYPE" val="general"/>
  <p:tag name="WM_BEAUTIFY_SHAPE_IDENTITY" val="{f95696c0-137a-cfce-c8d1-596389c70ddb}"/>
</p:tagLst>
</file>

<file path=ppt/tags/tag294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2*i*1"/>
  <p:tag name="KSO_WM_BEAUTIFY_FLAG" val="#wm#"/>
  <p:tag name="KSO_WM_TAG_VERSION" val="1.0"/>
  <p:tag name="KSO_WM_CHIP_GROUPID" val="62d65b5702b43a043dcaf1ad"/>
  <p:tag name="KSO_WM_CHIP_XID" val="62d65bff02b43a043dcb16b7"/>
  <p:tag name="KSO_WM_UNIT_DEC_AREA_ID" val="005a3c8e281d4fdcb4eed83191420433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9856ac1efd4946ab239f8f411fc936"/>
  <p:tag name="KSO_WM_SLIDE_BACKGROUND_TYPE" val="general"/>
  <p:tag name="WM_BEAUTIFY_SHAPE_IDENTITY" val="{729a7c9d-e2a0-02a4-c8d1-59638adf2563}"/>
</p:tagLst>
</file>

<file path=ppt/tags/tag295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4*i*1"/>
  <p:tag name="KSO_WM_BEAUTIFY_FLAG" val="#wm#"/>
  <p:tag name="KSO_WM_TAG_VERSION" val="1.0"/>
  <p:tag name="KSO_WM_CHIP_GROUPID" val="62d65b5702b43a043dcaf1ad"/>
  <p:tag name="KSO_WM_CHIP_XID" val="62d65bff02b43a043dcb16e5"/>
  <p:tag name="KSO_WM_UNIT_DEC_AREA_ID" val="fad4c26d421143b59befd6b309ff5a11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9afe9df39b341d99bce18eda34c6340"/>
  <p:tag name="KSO_WM_SLIDE_BACKGROUND_TYPE" val="general"/>
  <p:tag name="WM_BEAUTIFY_SHAPE_IDENTITY" val="{dcf216d0-ca5e-d708-c8d1-59631f44b13b}"/>
</p:tagLst>
</file>

<file path=ppt/tags/tag296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3*i*1"/>
  <p:tag name="KSO_WM_BEAUTIFY_FLAG" val="#wm#"/>
  <p:tag name="KSO_WM_TAG_VERSION" val="1.0"/>
  <p:tag name="KSO_WM_CHIP_GROUPID" val="62d65b5702b43a043dcaf1ad"/>
  <p:tag name="KSO_WM_CHIP_XID" val="62d65bff02b43a043dcb16da"/>
  <p:tag name="KSO_WM_UNIT_DEC_AREA_ID" val="cc62277a5e4543438bbd946e03186afc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753741d71d649caab21858ac2b6d18f"/>
  <p:tag name="KSO_WM_SLIDE_BACKGROUND_TYPE" val="general"/>
  <p:tag name="WM_BEAUTIFY_SHAPE_IDENTITY" val="{0a39a2c0-df4c-93a7-c8d1-59634bebeaf9}"/>
</p:tagLst>
</file>

<file path=ppt/tags/tag297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5*i*1"/>
  <p:tag name="KSO_WM_BEAUTIFY_FLAG" val="#wm#"/>
  <p:tag name="KSO_WM_TAG_VERSION" val="1.0"/>
  <p:tag name="KSO_WM_CHIP_GROUPID" val="62d65b5702b43a043dcaf1ad"/>
  <p:tag name="KSO_WM_CHIP_XID" val="62d65bff02b43a043dcb16ea"/>
  <p:tag name="KSO_WM_UNIT_DEC_AREA_ID" val="04c0483d4fef4168aacaeb73014e2301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48fe0c17b68447b8edbb5c2ddb00bb6"/>
  <p:tag name="KSO_WM_SLIDE_BACKGROUND_TYPE" val="general"/>
  <p:tag name="WM_BEAUTIFY_SHAPE_IDENTITY" val="{d86fd954-7619-1b19-c8d1-596392975147}"/>
</p:tagLst>
</file>

<file path=ppt/tags/tag29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幻灯片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6807_7*a*1"/>
  <p:tag name="KSO_WM_TEMPLATE_CATEGORY" val="custom"/>
  <p:tag name="KSO_WM_TEMPLATE_INDEX" val="20226807"/>
  <p:tag name="KSO_WM_UNIT_LAYERLEVEL" val="1"/>
  <p:tag name="KSO_WM_TAG_VERSION" val="1.0"/>
  <p:tag name="KSO_WM_BEAUTIFY_FLAG" val="#wm#"/>
  <p:tag name="KSO_WM_UNIT_DEFAULT_FONT" val="54;60;2"/>
  <p:tag name="KSO_WM_UNIT_BLOCK" val="0"/>
  <p:tag name="KSO_WM_UNIT_DEC_AREA_ID" val="944d05dffaf6482994db52915421d39a"/>
  <p:tag name="KSO_WM_CHIP_GROUPID" val="61888b6604b8904ebc644fd9"/>
  <p:tag name="KSO_WM_CHIP_XID" val="61888b6604b8904ebc644fd6"/>
  <p:tag name="KSO_WM_CHIP_FILLAREA_FILL_RULE" val="{&quot;fill_align&quot;:&quot;cm&quot;,&quot;fill_mode&quot;:&quot;adaptive&quot;,&quot;sacle_strategy&quot;:&quot;smart&quot;}"/>
  <p:tag name="KSO_WM_ASSEMBLE_CHIP_INDEX" val="e0c3a7b29a2e49ce8fc2838c407d6232"/>
  <p:tag name="KSO_WM_UNIT_TEXT_FILL_FORE_SCHEMECOLOR_INDEX_BRIGHTNESS" val="0.15"/>
  <p:tag name="KSO_WM_UNIT_TEXT_FILL_FORE_SCHEMECOLOR_INDEX" val="13"/>
  <p:tag name="KSO_WM_UNIT_TEXT_FILL_TYPE" val="1"/>
</p:tagLst>
</file>

<file path=ppt/tags/tag299.xml><?xml version="1.0" encoding="utf-8"?>
<p:tagLst xmlns:p="http://schemas.openxmlformats.org/presentationml/2006/main">
  <p:tag name="KSO_WM_BEAUTIFY_FLAG" val="#wm#"/>
  <p:tag name="KSO_WM_TEMPLATE_CATEGORY" val="custom"/>
  <p:tag name="KSO_WM_TEMPLATE_INDEX" val="20226807"/>
  <p:tag name="KSO_WM_SLIDE_ID" val="custom20226807_7"/>
  <p:tag name="KSO_WM_TEMPLATE_SUBCATEGORY" val="21"/>
  <p:tag name="KSO_WM_TEMPLATE_MASTER_TYPE" val="1"/>
  <p:tag name="KSO_WM_TEMPLATE_COLOR_TYPE" val="1"/>
  <p:tag name="KSO_WM_SLIDE_ITEM_CNT" val="0"/>
  <p:tag name="KSO_WM_SLIDE_INDEX" val="7"/>
  <p:tag name="KSO_WM_TAG_VERSION" val="1.0"/>
  <p:tag name="KSO_WM_SLIDE_LAYOUT" val="a_b_f"/>
  <p:tag name="KSO_WM_SLIDE_LAYOUT_CNT" val="1_1_1"/>
  <p:tag name="KSO_WM_CHIP_INFOS" val="{&quot;type&quot;:0,&quot;layout_type&quot;:&quot;1_NF_C_33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a6e1bdcf14e69e7f8bd1ff"/>
  <p:tag name="KSO_WM_CHIP_FILLPROP" val="[[{&quot;text_align&quot;:&quot;lm&quot;,&quot;text_direction&quot;:&quot;horizontal&quot;,&quot;support_big_font&quot;:false,&quot;picture_toward&quot;:0,&quot;picture_dockside&quot;:[],&quot;fill_id&quot;:&quot;92acf43a2a94443da142f19b164e4f74&quot;,&quot;fill_align&quot;:&quot;c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92acf43a2a94443da142f19b164e4f74&quot;,&quot;fill_align&quot;:&quot;cm&quot;,&quot;chip_types&quot;:[&quot;diagram&quot;,&quot;header&quot;]}],[{&quot;text_align&quot;:&quot;rm&quot;,&quot;text_direction&quot;:&quot;horizontal&quot;,&quot;support_big_font&quot;:false,&quot;picture_toward&quot;:0,&quot;picture_dockside&quot;:[],&quot;fill_id&quot;:&quot;92acf43a2a94443da142f19b164e4f74&quot;,&quot;fill_align&quot;:&quot;cm&quot;,&quot;chip_types&quot;:[&quot;diagram&quot;,&quot;header&quot;]}],[{&quot;text_align&quot;:&quot;rm&quot;,&quot;text_direction&quot;:&quot;horizontal&quot;,&quot;support_big_font&quot;:false,&quot;picture_toward&quot;:0,&quot;picture_dockside&quot;:[],&quot;fill_id&quot;:&quot;92acf43a2a94443da142f19b164e4f74&quot;,&quot;fill_align&quot;:&quot;ct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92acf43a2a94443da142f19b164e4f74&quot;,&quot;fill_align&quot;:&quot;ct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92acf43a2a94443da142f19b164e4f74&quot;,&quot;fill_align&quot;:&quot;ct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92acf43a2a94443da142f19b164e4f74&quot;,&quot;fill_align&quot;:&quot;cb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92acf43a2a94443da142f19b164e4f74&quot;,&quot;fill_align&quot;:&quot;cb&quot;,&quot;chip_types&quot;:[&quot;diagram&quot;,&quot;header&quot;]}],[{&quot;text_align&quot;:&quot;rm&quot;,&quot;text_direction&quot;:&quot;horizontal&quot;,&quot;support_big_font&quot;:false,&quot;picture_toward&quot;:0,&quot;picture_dockside&quot;:[],&quot;fill_id&quot;:&quot;92acf43a2a94443da142f19b164e4f74&quot;,&quot;fill_align&quot;:&quot;cb&quot;,&quot;chip_types&quot;:[&quot;diagram&quot;,&quot;header&quot;]}]]"/>
  <p:tag name="KSO_WM_CHIP_DECFILLPROP" val="[]"/>
  <p:tag name="KSO_WM_CHIP_GROUPID" val="61a6e1bdcf14e69e7f8bd201"/>
  <p:tag name="KSO_WM_SLIDE_LAYOUT_INFO" val="{&quot;id&quot;:&quot;2022-08-31T11:49:27&quot;,&quot;margin&quot;:{&quot;bottom&quot;:5.208559513092041,&quot;left&quot;:-8.074442803263082e-08,&quot;right&quot;:-8.074442803263082e-08,&quot;top&quot;:5.208553791046143},&quot;type&quot;:0}"/>
  <p:tag name="KSO_WM_SLIDE_BK_DARK_LIGHT" val=""/>
  <p:tag name="KSO_WM_SLIDE_BACKGROUND_TYPE" val="general"/>
  <p:tag name="KSO_WM_SLIDE_SUPPORT_FEATURE_TYPE" val="0"/>
  <p:tag name="KSO_WM_SLIDE_TYPE" val="sectionTitle"/>
  <p:tag name="KSO_WM_CHIP_COLORING" val="1"/>
  <p:tag name="KSO_WM_SLIDE_SUBTYPE" val="pureTxt"/>
  <p:tag name="KSO_WM_TEMPLATE_ASSEMBLE_XID" val="630eda40a35593066dfc75ae"/>
  <p:tag name="KSO_WM_TEMPLATE_ASSEMBLE_GROUPID" val="62fde8a4295c1bf6da97e02a"/>
  <p:tag name="KSO_WM_SPECIAL_SOURCE" val="bdnull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PP_MARK_KEY" val="9aa91a3d-bf2c-4201-9893-749adc70fc07"/>
  <p:tag name="COMMONDATA" val="eyJoZGlkIjoiMjM3YmUzYTRjOTE4Y2YxZmY0NGEyYzNhODU5M2Y1MjQifQ==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5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145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145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6415_1"/>
  <p:tag name="KSO_WM_TEMPLATE_CATEGORY" val="custom"/>
  <p:tag name="KSO_WM_TEMPLATE_INDEX" val="20177145"/>
  <p:tag name="KSO_WM_TEMPLATE_SUBCATEGORY" val="combine"/>
  <p:tag name="KSO_WM_TEMPLATE_THUMBS_INDEX" val="1、4、5、11、12、18、19、25、26、30、35"/>
  <p:tag name="KSO_WM_TEMPLATE_MASTER_TYPE" val="1"/>
</p:tagLst>
</file>

<file path=ppt/tags/tag81.xml><?xml version="1.0" encoding="utf-8"?>
<p:tagLst xmlns:p="http://schemas.openxmlformats.org/presentationml/2006/main">
  <p:tag name="KSO_WM_UNIT_SUBTYPE" val="v"/>
  <p:tag name="KSO_WM_TEMPLATE_CATEGORY" val="chip"/>
  <p:tag name="KSO_WM_TEMPLATE_INDEX" val="20223959"/>
  <p:tag name="KSO_WM_UNIT_TYPE" val="i"/>
  <p:tag name="KSO_WM_UNIT_INDEX" val="1"/>
  <p:tag name="KSO_WM_UNIT_ID" val="chip20223959_6*i*1"/>
  <p:tag name="KSO_WM_BEAUTIFY_FLAG" val="#wm#"/>
  <p:tag name="KSO_WM_TAG_VERSION" val="1.0"/>
  <p:tag name="KSO_WM_CHIP_GROUPID" val="62d65b5702b43a043dcaf1ad"/>
  <p:tag name="KSO_WM_CHIP_XID" val="62d65bff02b43a043dcb1855"/>
  <p:tag name="KSO_WM_UNIT_DEC_AREA_ID" val="527668deaf244dd69ad5c7be373b5a8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e557d3c131c42e8ae442069687b8f9e"/>
</p:tagLst>
</file>

<file path=ppt/tags/tag82.xml><?xml version="1.0" encoding="utf-8"?>
<p:tagLst xmlns:p="http://schemas.openxmlformats.org/presentationml/2006/main">
  <p:tag name="KSO_WM_UNIT_SUBTYPE" val="u"/>
  <p:tag name="KSO_WM_TEMPLATE_CATEGORY" val="chip"/>
  <p:tag name="KSO_WM_TEMPLATE_INDEX" val="20223959"/>
  <p:tag name="KSO_WM_UNIT_TYPE" val="i"/>
  <p:tag name="KSO_WM_UNIT_INDEX" val="1"/>
  <p:tag name="KSO_WM_UNIT_ID" val="chip20223959_7*i*1"/>
  <p:tag name="KSO_WM_BEAUTIFY_FLAG" val="#wm#"/>
  <p:tag name="KSO_WM_TAG_VERSION" val="1.0"/>
  <p:tag name="KSO_WM_CHIP_GROUPID" val="62d65b5702b43a043dcaf1ad"/>
  <p:tag name="KSO_WM_CHIP_XID" val="62d65bff02b43a043dcb17ef"/>
  <p:tag name="KSO_WM_UNIT_DEC_AREA_ID" val="3bae8248f3524831b4c64a5f370bbd16"/>
  <p:tag name="KSO_WM_CHIP_FILLAREA_FILL_RULE" val="{&quot;fill_align&quot;:&quot;c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b1e626b7930462aafa6de508c221c0b"/>
</p:tagLst>
</file>

<file path=ppt/tags/tag83.xml><?xml version="1.0" encoding="utf-8"?>
<p:tagLst xmlns:p="http://schemas.openxmlformats.org/presentationml/2006/main">
  <p:tag name="KSO_WM_UNIT_SUBTYPE" val="u"/>
  <p:tag name="KSO_WM_TEMPLATE_CATEGORY" val="chip"/>
  <p:tag name="KSO_WM_TEMPLATE_INDEX" val="20223959"/>
  <p:tag name="KSO_WM_UNIT_TYPE" val="i"/>
  <p:tag name="KSO_WM_UNIT_INDEX" val="1"/>
  <p:tag name="KSO_WM_UNIT_ID" val="chip20223959_8*i*1"/>
  <p:tag name="KSO_WM_BEAUTIFY_FLAG" val="#wm#"/>
  <p:tag name="KSO_WM_TAG_VERSION" val="1.0"/>
  <p:tag name="KSO_WM_CHIP_GROUPID" val="62d65b5702b43a043dcaf1ad"/>
  <p:tag name="KSO_WM_CHIP_XID" val="62d65bff02b43a043dcb17f7"/>
  <p:tag name="KSO_WM_UNIT_DEC_AREA_ID" val="cdb7450dc7e348efbe1480e5803b56d5"/>
  <p:tag name="KSO_WM_CHIP_FILLAREA_FILL_RULE" val="{&quot;fill_align&quot;:&quot;c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d488bfc14854cab904011a1b895c5a2"/>
</p:tagLst>
</file>

<file path=ppt/tags/tag8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23959_1*a*1"/>
  <p:tag name="KSO_WM_TEMPLATE_CATEGORY" val="custom"/>
  <p:tag name="KSO_WM_TEMPLATE_INDEX" val="20223959"/>
  <p:tag name="KSO_WM_UNIT_LAYERLEVEL" val="1"/>
  <p:tag name="KSO_WM_TAG_VERSION" val="1.0"/>
  <p:tag name="KSO_WM_BEAUTIFY_FLAG" val="#wm#"/>
  <p:tag name="KSO_WM_UNIT_DEFAULT_FONT" val="60;66;2"/>
  <p:tag name="KSO_WM_UNIT_BLOCK" val="0"/>
  <p:tag name="KSO_WM_UNIT_DEC_AREA_ID" val="aad8172c2ae2452bbf34c9c0d4a7239e"/>
  <p:tag name="KSO_WM_UNIT_ISCONTENTSTITLE" val="0"/>
  <p:tag name="KSO_WM_UNIT_ISNUMDGMTITLE" val="0"/>
  <p:tag name="KSO_WM_UNIT_PRESET_TEXT" val="黑板风学习汇报模版"/>
  <p:tag name="KSO_WM_UNIT_NOCLEAR" val="0"/>
  <p:tag name="KSO_WM_UNIT_VALUE" val="10"/>
  <p:tag name="KSO_WM_UNIT_TYPE" val="a"/>
  <p:tag name="KSO_WM_UNIT_INDEX" val="1"/>
  <p:tag name="KSO_WM_CHIP_GROUPID" val="6242763a827a54cc053e3c5a"/>
  <p:tag name="KSO_WM_CHIP_XID" val="6242763a827a54cc053e3c57"/>
  <p:tag name="KSO_WM_CHIP_FILLAREA_FILL_RULE" val="{&quot;fill_align&quot;:&quot;ct&quot;,&quot;fill_mode&quot;:&quot;adaptive&quot;,&quot;sacle_strategy&quot;:&quot;smart&quot;}"/>
  <p:tag name="KSO_WM_ASSEMBLE_CHIP_INDEX" val="1b24465f9b924cd4a5c9a5a085f8150b"/>
  <p:tag name="KSO_WM_UNIT_TEXT_FILL_FORE_SCHEMECOLOR_INDEX_BRIGHTNESS" val="0"/>
  <p:tag name="KSO_WM_UNIT_TEXT_FILL_FORE_SCHEMECOLOR_INDEX" val="5"/>
  <p:tag name="KSO_WM_UNIT_TEXT_FILL_TYPE" val="1"/>
  <p:tag name="KSO_WM_TEMPLATE_ASSEMBLE_XID" val="62d67edb02b43a043dce2dff"/>
  <p:tag name="KSO_WM_TEMPLATE_ASSEMBLE_GROUPID" val="62d65b5702b43a043dcaf1ad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23959_1*f*1"/>
  <p:tag name="KSO_WM_TEMPLATE_CATEGORY" val="custom"/>
  <p:tag name="KSO_WM_TEMPLATE_INDEX" val="20223959"/>
  <p:tag name="KSO_WM_UNIT_LAYERLEVEL" val="1"/>
  <p:tag name="KSO_WM_TAG_VERSION" val="1.0"/>
  <p:tag name="KSO_WM_BEAUTIFY_FLAG" val="#wm#"/>
  <p:tag name="KSO_WM_UNIT_DEFAULT_FONT" val="18;22;2"/>
  <p:tag name="KSO_WM_UNIT_BLOCK" val="0"/>
  <p:tag name="KSO_WM_UNIT_DEC_AREA_ID" val="35edde806f1b4590b6a383cd515de2fa"/>
  <p:tag name="KSO_WM_UNIT_SUBTYPE" val="a"/>
  <p:tag name="KSO_WM_UNIT_PRESET_TEXT" val="单击此处添加您的正文"/>
  <p:tag name="KSO_WM_UNIT_NOCLEAR" val="0"/>
  <p:tag name="KSO_WM_UNIT_VALUE" val="25"/>
  <p:tag name="KSO_WM_UNIT_TYPE" val="f"/>
  <p:tag name="KSO_WM_UNIT_INDEX" val="1"/>
  <p:tag name="KSO_WM_CHIP_GROUPID" val="6242763a827a54cc053e3c5a"/>
  <p:tag name="KSO_WM_CHIP_XID" val="6242763a827a54cc053e3c57"/>
  <p:tag name="KSO_WM_CHIP_FILLAREA_FILL_RULE" val="{&quot;fill_align&quot;:&quot;ct&quot;,&quot;fill_mode&quot;:&quot;adaptive&quot;,&quot;sacle_strategy&quot;:&quot;smart&quot;}"/>
  <p:tag name="KSO_WM_ASSEMBLE_CHIP_INDEX" val="1b24465f9b924cd4a5c9a5a085f8150b"/>
  <p:tag name="KSO_WM_UNIT_TEXT_FILL_FORE_SCHEMECOLOR_INDEX_BRIGHTNESS" val="0"/>
  <p:tag name="KSO_WM_UNIT_TEXT_FILL_FORE_SCHEMECOLOR_INDEX" val="5"/>
  <p:tag name="KSO_WM_UNIT_TEXT_FILL_TYPE" val="1"/>
  <p:tag name="KSO_WM_TEMPLATE_ASSEMBLE_XID" val="62d67edb02b43a043dce2dff"/>
  <p:tag name="KSO_WM_TEMPLATE_ASSEMBLE_GROUPID" val="62d65b5702b43a043dcaf1ad"/>
</p:tagLst>
</file>

<file path=ppt/tags/tag89.xml><?xml version="1.0" encoding="utf-8"?>
<p:tagLst xmlns:p="http://schemas.openxmlformats.org/presentationml/2006/main">
  <p:tag name="KSO_WM_UNIT_SUBTYPE" val="v"/>
  <p:tag name="KSO_WM_TEMPLATE_CATEGORY" val="chip"/>
  <p:tag name="KSO_WM_TEMPLATE_INDEX" val="20223959"/>
  <p:tag name="KSO_WM_UNIT_TYPE" val="i"/>
  <p:tag name="KSO_WM_UNIT_INDEX" val="1"/>
  <p:tag name="KSO_WM_UNIT_ID" val="chip20223959_1*i*1"/>
  <p:tag name="KSO_WM_BEAUTIFY_FLAG" val="#wm#"/>
  <p:tag name="KSO_WM_TAG_VERSION" val="1.0"/>
  <p:tag name="KSO_WM_CHIP_GROUPID" val="62d65b5702b43a043dcaf1ad"/>
  <p:tag name="KSO_WM_CHIP_XID" val="62d65bff02b43a043dcb170e"/>
  <p:tag name="KSO_WM_UNIT_DEC_AREA_ID" val="68269b4589e14ba8be3e5539ed0c1b2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8fa5adf63504748a1ec096eeac05b39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2*i*1"/>
  <p:tag name="KSO_WM_BEAUTIFY_FLAG" val="#wm#"/>
  <p:tag name="KSO_WM_TAG_VERSION" val="1.0"/>
  <p:tag name="KSO_WM_CHIP_GROUPID" val="62d65b5702b43a043dcaf1ad"/>
  <p:tag name="KSO_WM_CHIP_XID" val="62d65bff02b43a043dcb16b7"/>
  <p:tag name="KSO_WM_UNIT_DEC_AREA_ID" val="005a3c8e281d4fdcb4eed83191420433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09856ac1efd4946ab239f8f411fc936"/>
</p:tagLst>
</file>

<file path=ppt/tags/tag91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4*i*1"/>
  <p:tag name="KSO_WM_BEAUTIFY_FLAG" val="#wm#"/>
  <p:tag name="KSO_WM_TAG_VERSION" val="1.0"/>
  <p:tag name="KSO_WM_CHIP_GROUPID" val="62d65b5702b43a043dcaf1ad"/>
  <p:tag name="KSO_WM_CHIP_XID" val="62d65bff02b43a043dcb16e5"/>
  <p:tag name="KSO_WM_UNIT_DEC_AREA_ID" val="fad4c26d421143b59befd6b309ff5a11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9afe9df39b341d99bce18eda34c6340"/>
</p:tagLst>
</file>

<file path=ppt/tags/tag92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3*i*1"/>
  <p:tag name="KSO_WM_BEAUTIFY_FLAG" val="#wm#"/>
  <p:tag name="KSO_WM_TAG_VERSION" val="1.0"/>
  <p:tag name="KSO_WM_CHIP_GROUPID" val="62d65b5702b43a043dcaf1ad"/>
  <p:tag name="KSO_WM_CHIP_XID" val="62d65bff02b43a043dcb16da"/>
  <p:tag name="KSO_WM_UNIT_DEC_AREA_ID" val="cc62277a5e4543438bbd946e03186afc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753741d71d649caab21858ac2b6d18f"/>
</p:tagLst>
</file>

<file path=ppt/tags/tag93.xml><?xml version="1.0" encoding="utf-8"?>
<p:tagLst xmlns:p="http://schemas.openxmlformats.org/presentationml/2006/main">
  <p:tag name="KSO_WM_UNIT_SUBTYPE" val="t"/>
  <p:tag name="KSO_WM_TEMPLATE_CATEGORY" val="chip"/>
  <p:tag name="KSO_WM_TEMPLATE_INDEX" val="20223959"/>
  <p:tag name="KSO_WM_UNIT_TYPE" val="i"/>
  <p:tag name="KSO_WM_UNIT_INDEX" val="1"/>
  <p:tag name="KSO_WM_UNIT_ID" val="chip20223959_5*i*1"/>
  <p:tag name="KSO_WM_BEAUTIFY_FLAG" val="#wm#"/>
  <p:tag name="KSO_WM_TAG_VERSION" val="1.0"/>
  <p:tag name="KSO_WM_CHIP_GROUPID" val="62d65b5702b43a043dcaf1ad"/>
  <p:tag name="KSO_WM_CHIP_XID" val="62d65bff02b43a043dcb16ea"/>
  <p:tag name="KSO_WM_UNIT_DEC_AREA_ID" val="04c0483d4fef4168aacaeb73014e2301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48fe0c17b68447b8edbb5c2ddb00bb6"/>
</p:tagLst>
</file>

<file path=ppt/tags/tag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9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9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99.xml><?xml version="1.0" encoding="utf-8"?>
<p:tagLst xmlns:p="http://schemas.openxmlformats.org/presentationml/2006/main">
  <p:tag name="KSO_WM_UNIT_SUBTYPE" val="v"/>
  <p:tag name="KSO_WM_TEMPLATE_CATEGORY" val="chip"/>
  <p:tag name="KSO_WM_TEMPLATE_INDEX" val="20223959"/>
  <p:tag name="KSO_WM_UNIT_TYPE" val="i"/>
  <p:tag name="KSO_WM_UNIT_INDEX" val="1"/>
  <p:tag name="KSO_WM_UNIT_ID" val="chip20223959_9*i*1"/>
  <p:tag name="KSO_WM_BEAUTIFY_FLAG" val="#wm#"/>
  <p:tag name="KSO_WM_TAG_VERSION" val="1.0"/>
  <p:tag name="KSO_WM_CHIP_GROUPID" val="62d65b5702b43a043dcaf1ad"/>
  <p:tag name="KSO_WM_CHIP_XID" val="62d65bff02b43a043dcb1677"/>
  <p:tag name="KSO_WM_UNIT_DEC_AREA_ID" val="78d5292704af4004aec3a928f992ee1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ff8cd5e44c14aca90a326c2f8146b16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更多作品请在稻壳儿搜索艺随风">
  <a:themeElements>
    <a:clrScheme name="20177145">
      <a:dk1>
        <a:srgbClr val="000000"/>
      </a:dk1>
      <a:lt1>
        <a:srgbClr val="FFFFFF"/>
      </a:lt1>
      <a:dk2>
        <a:srgbClr val="B3DFCA"/>
      </a:dk2>
      <a:lt2>
        <a:srgbClr val="E7F5EC"/>
      </a:lt2>
      <a:accent1>
        <a:srgbClr val="70C29B"/>
      </a:accent1>
      <a:accent2>
        <a:srgbClr val="FFC000"/>
      </a:accent2>
      <a:accent3>
        <a:srgbClr val="4371C3"/>
      </a:accent3>
      <a:accent4>
        <a:srgbClr val="70AD47"/>
      </a:accent4>
      <a:accent5>
        <a:srgbClr val="EF5854"/>
      </a:accent5>
      <a:accent6>
        <a:srgbClr val="4EA4E6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4B7476"/>
      </a:dk2>
      <a:lt2>
        <a:srgbClr val="8AB8B0"/>
      </a:lt2>
      <a:accent1>
        <a:srgbClr val="62C2A2"/>
      </a:accent1>
      <a:accent2>
        <a:srgbClr val="9CDBC7"/>
      </a:accent2>
      <a:accent3>
        <a:srgbClr val="83D1B8"/>
      </a:accent3>
      <a:accent4>
        <a:srgbClr val="62C2A4"/>
      </a:accent4>
      <a:accent5>
        <a:srgbClr val="BB806B"/>
      </a:accent5>
      <a:accent6>
        <a:srgbClr val="B36E53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0</TotalTime>
  <Words>610</Words>
  <Application>WPS 演示</Application>
  <PresentationFormat>全屏显示(4:3)</PresentationFormat>
  <Paragraphs>116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40" baseType="lpstr">
      <vt:lpstr>Arial</vt:lpstr>
      <vt:lpstr>宋体</vt:lpstr>
      <vt:lpstr>Wingdings</vt:lpstr>
      <vt:lpstr>汉仪书宋二KW</vt:lpstr>
      <vt:lpstr>Comic Sans MS</vt:lpstr>
      <vt:lpstr>黑体</vt:lpstr>
      <vt:lpstr>微软雅黑</vt:lpstr>
      <vt:lpstr>汉仪旗黑</vt:lpstr>
      <vt:lpstr>汉仪旗黑-90S</vt:lpstr>
      <vt:lpstr>汉仪中黑KW</vt:lpstr>
      <vt:lpstr>STXingkai</vt:lpstr>
      <vt:lpstr>华文行楷</vt:lpstr>
      <vt:lpstr>汉仪魏碑简</vt:lpstr>
      <vt:lpstr>苹方-简</vt:lpstr>
      <vt:lpstr>华文楷体</vt:lpstr>
      <vt:lpstr>Cambria Math</vt:lpstr>
      <vt:lpstr>DejaVu Math TeX Gyre</vt:lpstr>
      <vt:lpstr>汉仪君黑-35W</vt:lpstr>
      <vt:lpstr>宋体</vt:lpstr>
      <vt:lpstr>汉仪中楷简</vt:lpstr>
      <vt:lpstr>汉仪楷体简</vt:lpstr>
      <vt:lpstr>汉仪雅酷黑 75W</vt:lpstr>
      <vt:lpstr>华康圆体W8</vt:lpstr>
      <vt:lpstr>Kingsoft Math</vt:lpstr>
      <vt:lpstr>Arial Unicode MS</vt:lpstr>
      <vt:lpstr>Calibri</vt:lpstr>
      <vt:lpstr>Helvetica Neue</vt:lpstr>
      <vt:lpstr>黑体</vt:lpstr>
      <vt:lpstr>Crayons</vt:lpstr>
      <vt:lpstr>1_更多作品请在稻壳儿搜索艺随风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成功=1%的灵感+99%的汗水。</vt:lpstr>
    </vt:vector>
  </TitlesOfParts>
  <Company>WWW.YlmF.CoM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百分数的认识</dc:title>
  <dc:creator>张叶军</dc:creator>
  <cp:lastModifiedBy>WPS_1569656181</cp:lastModifiedBy>
  <cp:revision>271</cp:revision>
  <dcterms:created xsi:type="dcterms:W3CDTF">2022-11-15T12:44:08Z</dcterms:created>
  <dcterms:modified xsi:type="dcterms:W3CDTF">2022-11-15T12:44:08Z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2052-4.6.1.7467</vt:lpwstr>
  </property>
  <property fmtid="{D5CDD505-2E9C-101B-9397-08002B2CF9AE}" pid="3" name="ICV">
    <vt:lpwstr>4F158BF6D679491EAB0CA1B97F874E2A</vt:lpwstr>
  </property>
</Properties>
</file>