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8" r:id="rId3"/>
    <p:sldId id="279" r:id="rId4"/>
    <p:sldId id="261" r:id="rId5"/>
    <p:sldId id="283" r:id="rId6"/>
    <p:sldId id="264" r:id="rId7"/>
    <p:sldId id="265" r:id="rId8"/>
    <p:sldId id="268" r:id="rId9"/>
    <p:sldId id="289" r:id="rId10"/>
    <p:sldId id="276" r:id="rId11"/>
    <p:sldId id="269" r:id="rId12"/>
    <p:sldId id="288" r:id="rId13"/>
    <p:sldId id="290" r:id="rId14"/>
    <p:sldId id="274"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284"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5" userDrawn="1">
          <p15:clr>
            <a:srgbClr val="A4A3A4"/>
          </p15:clr>
        </p15:guide>
        <p15:guide id="3" pos="619" userDrawn="1">
          <p15:clr>
            <a:srgbClr val="A4A3A4"/>
          </p15:clr>
        </p15:guide>
        <p15:guide id="4" pos="70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AC0C"/>
    <a:srgbClr val="F1C40F"/>
    <a:srgbClr val="233E35"/>
    <a:srgbClr val="233F36"/>
    <a:srgbClr val="FFA714"/>
    <a:srgbClr val="2B4B40"/>
    <a:srgbClr val="CF004A"/>
    <a:srgbClr val="FFD1E1"/>
    <a:srgbClr val="4A8875"/>
    <a:srgbClr val="C6E0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355" y="62"/>
      </p:cViewPr>
      <p:guideLst>
        <p:guide orient="horz" pos="2160"/>
        <p:guide pos="3885"/>
        <p:guide pos="619"/>
        <p:guide pos="70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54B17F-1B48-428B-AA38-E1935BB4CCF1}" type="doc">
      <dgm:prSet loTypeId="urn:microsoft.com/office/officeart/2005/8/layout/cycle8" loCatId="cycle" qsTypeId="urn:microsoft.com/office/officeart/2005/8/quickstyle/simple1" qsCatId="simple" csTypeId="urn:microsoft.com/office/officeart/2005/8/colors/accent0_3" csCatId="mainScheme" phldr="1"/>
      <dgm:spPr/>
    </dgm:pt>
    <dgm:pt modelId="{EBE32303-8417-4F28-A5BB-D5A87DB33900}">
      <dgm:prSet phldrT="[文本]"/>
      <dgm:spPr>
        <a:solidFill>
          <a:srgbClr val="7C7695"/>
        </a:solidFill>
      </dgm:spPr>
      <dgm:t>
        <a:bodyPr/>
        <a:lstStyle/>
        <a:p>
          <a:r>
            <a:rPr lang="zh-CN" altLang="en-US" dirty="0"/>
            <a:t>训练量</a:t>
          </a:r>
        </a:p>
      </dgm:t>
    </dgm:pt>
    <dgm:pt modelId="{90CD4D50-6AA4-4150-ABDF-325186EE0443}" type="parTrans" cxnId="{A09F79B7-D56D-4602-A340-C8AEB4135148}">
      <dgm:prSet/>
      <dgm:spPr/>
      <dgm:t>
        <a:bodyPr/>
        <a:lstStyle/>
        <a:p>
          <a:endParaRPr lang="zh-CN" altLang="en-US"/>
        </a:p>
      </dgm:t>
    </dgm:pt>
    <dgm:pt modelId="{B92E3C8A-100C-4BAD-95A1-CFCB1C55EAFC}" type="sibTrans" cxnId="{A09F79B7-D56D-4602-A340-C8AEB4135148}">
      <dgm:prSet/>
      <dgm:spPr/>
      <dgm:t>
        <a:bodyPr/>
        <a:lstStyle/>
        <a:p>
          <a:endParaRPr lang="zh-CN" altLang="en-US"/>
        </a:p>
      </dgm:t>
    </dgm:pt>
    <dgm:pt modelId="{2726850C-93E6-48BD-897F-D2275AF50CF0}">
      <dgm:prSet phldrT="[文本]"/>
      <dgm:spPr>
        <a:solidFill>
          <a:srgbClr val="023585"/>
        </a:solidFill>
        <a:ln>
          <a:solidFill>
            <a:srgbClr val="023585"/>
          </a:solidFill>
        </a:ln>
      </dgm:spPr>
      <dgm:t>
        <a:bodyPr/>
        <a:lstStyle/>
        <a:p>
          <a:r>
            <a:rPr lang="zh-CN" altLang="en-US" dirty="0"/>
            <a:t>思维量</a:t>
          </a:r>
        </a:p>
      </dgm:t>
    </dgm:pt>
    <dgm:pt modelId="{6A8F1C98-E386-4821-8833-1654FDD0F69A}" type="parTrans" cxnId="{4D285DF6-ABFF-4ED9-82F3-1427CC28B6BC}">
      <dgm:prSet/>
      <dgm:spPr/>
      <dgm:t>
        <a:bodyPr/>
        <a:lstStyle/>
        <a:p>
          <a:endParaRPr lang="zh-CN" altLang="en-US"/>
        </a:p>
      </dgm:t>
    </dgm:pt>
    <dgm:pt modelId="{49BC1614-E8C2-431D-A511-D45112E75A5F}" type="sibTrans" cxnId="{4D285DF6-ABFF-4ED9-82F3-1427CC28B6BC}">
      <dgm:prSet/>
      <dgm:spPr/>
      <dgm:t>
        <a:bodyPr/>
        <a:lstStyle/>
        <a:p>
          <a:endParaRPr lang="zh-CN" altLang="en-US"/>
        </a:p>
      </dgm:t>
    </dgm:pt>
    <dgm:pt modelId="{65822D1C-E192-4048-AB48-7B3785B84004}">
      <dgm:prSet phldrT="[文本]"/>
      <dgm:spPr>
        <a:solidFill>
          <a:srgbClr val="799D94"/>
        </a:solidFill>
      </dgm:spPr>
      <dgm:t>
        <a:bodyPr/>
        <a:lstStyle/>
        <a:p>
          <a:r>
            <a:rPr lang="zh-CN" altLang="en-US" dirty="0"/>
            <a:t>信息量</a:t>
          </a:r>
        </a:p>
      </dgm:t>
    </dgm:pt>
    <dgm:pt modelId="{CCF394A4-EB74-406B-84F2-DF7D551CE3C9}" type="parTrans" cxnId="{B75BED82-F07A-41C0-A9CB-7CC5CA4E6BC7}">
      <dgm:prSet/>
      <dgm:spPr/>
      <dgm:t>
        <a:bodyPr/>
        <a:lstStyle/>
        <a:p>
          <a:endParaRPr lang="zh-CN" altLang="en-US"/>
        </a:p>
      </dgm:t>
    </dgm:pt>
    <dgm:pt modelId="{0B9E11BB-263A-42DF-8F43-1E9037A5918F}" type="sibTrans" cxnId="{B75BED82-F07A-41C0-A9CB-7CC5CA4E6BC7}">
      <dgm:prSet/>
      <dgm:spPr/>
      <dgm:t>
        <a:bodyPr/>
        <a:lstStyle/>
        <a:p>
          <a:endParaRPr lang="zh-CN" altLang="en-US"/>
        </a:p>
      </dgm:t>
    </dgm:pt>
    <dgm:pt modelId="{9EB07F48-E5CF-4091-AE2E-2D543106E97F}" type="pres">
      <dgm:prSet presAssocID="{CF54B17F-1B48-428B-AA38-E1935BB4CCF1}" presName="compositeShape" presStyleCnt="0">
        <dgm:presLayoutVars>
          <dgm:chMax val="7"/>
          <dgm:dir/>
          <dgm:resizeHandles val="exact"/>
        </dgm:presLayoutVars>
      </dgm:prSet>
      <dgm:spPr/>
    </dgm:pt>
    <dgm:pt modelId="{EFD9CB3A-8C9B-4C76-91ED-12BC6D9131C2}" type="pres">
      <dgm:prSet presAssocID="{CF54B17F-1B48-428B-AA38-E1935BB4CCF1}" presName="wedge1" presStyleLbl="node1" presStyleIdx="0" presStyleCnt="3"/>
      <dgm:spPr/>
      <dgm:t>
        <a:bodyPr/>
        <a:lstStyle/>
        <a:p>
          <a:endParaRPr lang="zh-CN" altLang="en-US"/>
        </a:p>
      </dgm:t>
    </dgm:pt>
    <dgm:pt modelId="{944C3785-3010-4440-B69C-957F596F78D2}" type="pres">
      <dgm:prSet presAssocID="{CF54B17F-1B48-428B-AA38-E1935BB4CCF1}" presName="dummy1a" presStyleCnt="0"/>
      <dgm:spPr/>
    </dgm:pt>
    <dgm:pt modelId="{F04A3CF9-16A4-4296-845C-762B1FEF6805}" type="pres">
      <dgm:prSet presAssocID="{CF54B17F-1B48-428B-AA38-E1935BB4CCF1}" presName="dummy1b" presStyleCnt="0"/>
      <dgm:spPr/>
    </dgm:pt>
    <dgm:pt modelId="{2D755472-33BE-4CF3-A22F-C58741791625}" type="pres">
      <dgm:prSet presAssocID="{CF54B17F-1B48-428B-AA38-E1935BB4CCF1}" presName="wedge1Tx" presStyleLbl="node1" presStyleIdx="0" presStyleCnt="3">
        <dgm:presLayoutVars>
          <dgm:chMax val="0"/>
          <dgm:chPref val="0"/>
          <dgm:bulletEnabled val="1"/>
        </dgm:presLayoutVars>
      </dgm:prSet>
      <dgm:spPr/>
      <dgm:t>
        <a:bodyPr/>
        <a:lstStyle/>
        <a:p>
          <a:endParaRPr lang="zh-CN" altLang="en-US"/>
        </a:p>
      </dgm:t>
    </dgm:pt>
    <dgm:pt modelId="{67C632F4-B5B3-4823-A2AA-752F795BC5A5}" type="pres">
      <dgm:prSet presAssocID="{CF54B17F-1B48-428B-AA38-E1935BB4CCF1}" presName="wedge2" presStyleLbl="node1" presStyleIdx="1" presStyleCnt="3"/>
      <dgm:spPr/>
      <dgm:t>
        <a:bodyPr/>
        <a:lstStyle/>
        <a:p>
          <a:endParaRPr lang="zh-CN" altLang="en-US"/>
        </a:p>
      </dgm:t>
    </dgm:pt>
    <dgm:pt modelId="{64599AD0-E4F3-4CB8-B3F1-93A4596ABFC4}" type="pres">
      <dgm:prSet presAssocID="{CF54B17F-1B48-428B-AA38-E1935BB4CCF1}" presName="dummy2a" presStyleCnt="0"/>
      <dgm:spPr/>
    </dgm:pt>
    <dgm:pt modelId="{103A6EEC-0482-4F11-AFD6-28D70415880D}" type="pres">
      <dgm:prSet presAssocID="{CF54B17F-1B48-428B-AA38-E1935BB4CCF1}" presName="dummy2b" presStyleCnt="0"/>
      <dgm:spPr/>
    </dgm:pt>
    <dgm:pt modelId="{1C739EDC-802F-4FB3-9CEF-9BEB3F4E26F2}" type="pres">
      <dgm:prSet presAssocID="{CF54B17F-1B48-428B-AA38-E1935BB4CCF1}" presName="wedge2Tx" presStyleLbl="node1" presStyleIdx="1" presStyleCnt="3">
        <dgm:presLayoutVars>
          <dgm:chMax val="0"/>
          <dgm:chPref val="0"/>
          <dgm:bulletEnabled val="1"/>
        </dgm:presLayoutVars>
      </dgm:prSet>
      <dgm:spPr/>
      <dgm:t>
        <a:bodyPr/>
        <a:lstStyle/>
        <a:p>
          <a:endParaRPr lang="zh-CN" altLang="en-US"/>
        </a:p>
      </dgm:t>
    </dgm:pt>
    <dgm:pt modelId="{502D0445-BAA4-4745-BF60-7E0BFB68202B}" type="pres">
      <dgm:prSet presAssocID="{CF54B17F-1B48-428B-AA38-E1935BB4CCF1}" presName="wedge3" presStyleLbl="node1" presStyleIdx="2" presStyleCnt="3"/>
      <dgm:spPr/>
      <dgm:t>
        <a:bodyPr/>
        <a:lstStyle/>
        <a:p>
          <a:endParaRPr lang="zh-CN" altLang="en-US"/>
        </a:p>
      </dgm:t>
    </dgm:pt>
    <dgm:pt modelId="{0742C519-BFC5-4AB9-BB8E-BD72A7D44AAE}" type="pres">
      <dgm:prSet presAssocID="{CF54B17F-1B48-428B-AA38-E1935BB4CCF1}" presName="dummy3a" presStyleCnt="0"/>
      <dgm:spPr/>
    </dgm:pt>
    <dgm:pt modelId="{66805DDF-2BBB-402A-AF91-E947C6A685B7}" type="pres">
      <dgm:prSet presAssocID="{CF54B17F-1B48-428B-AA38-E1935BB4CCF1}" presName="dummy3b" presStyleCnt="0"/>
      <dgm:spPr/>
    </dgm:pt>
    <dgm:pt modelId="{85E6111E-1315-4E45-9C76-D0E8C6B3188B}" type="pres">
      <dgm:prSet presAssocID="{CF54B17F-1B48-428B-AA38-E1935BB4CCF1}" presName="wedge3Tx" presStyleLbl="node1" presStyleIdx="2" presStyleCnt="3">
        <dgm:presLayoutVars>
          <dgm:chMax val="0"/>
          <dgm:chPref val="0"/>
          <dgm:bulletEnabled val="1"/>
        </dgm:presLayoutVars>
      </dgm:prSet>
      <dgm:spPr/>
      <dgm:t>
        <a:bodyPr/>
        <a:lstStyle/>
        <a:p>
          <a:endParaRPr lang="zh-CN" altLang="en-US"/>
        </a:p>
      </dgm:t>
    </dgm:pt>
    <dgm:pt modelId="{3B1229C0-2FD7-4E57-B054-B4AA835FAF64}" type="pres">
      <dgm:prSet presAssocID="{B92E3C8A-100C-4BAD-95A1-CFCB1C55EAFC}" presName="arrowWedge1" presStyleLbl="fgSibTrans2D1" presStyleIdx="0" presStyleCnt="3"/>
      <dgm:spPr/>
    </dgm:pt>
    <dgm:pt modelId="{303C9FF2-2AB4-433E-8847-A45EBD0B0695}" type="pres">
      <dgm:prSet presAssocID="{49BC1614-E8C2-431D-A511-D45112E75A5F}" presName="arrowWedge2" presStyleLbl="fgSibTrans2D1" presStyleIdx="1" presStyleCnt="3"/>
      <dgm:spPr/>
    </dgm:pt>
    <dgm:pt modelId="{FDC16D24-81C2-44F1-8464-9C9BDCACF7D5}" type="pres">
      <dgm:prSet presAssocID="{0B9E11BB-263A-42DF-8F43-1E9037A5918F}" presName="arrowWedge3" presStyleLbl="fgSibTrans2D1" presStyleIdx="2" presStyleCnt="3"/>
      <dgm:spPr/>
    </dgm:pt>
  </dgm:ptLst>
  <dgm:cxnLst>
    <dgm:cxn modelId="{A09F79B7-D56D-4602-A340-C8AEB4135148}" srcId="{CF54B17F-1B48-428B-AA38-E1935BB4CCF1}" destId="{EBE32303-8417-4F28-A5BB-D5A87DB33900}" srcOrd="0" destOrd="0" parTransId="{90CD4D50-6AA4-4150-ABDF-325186EE0443}" sibTransId="{B92E3C8A-100C-4BAD-95A1-CFCB1C55EAFC}"/>
    <dgm:cxn modelId="{B75BED82-F07A-41C0-A9CB-7CC5CA4E6BC7}" srcId="{CF54B17F-1B48-428B-AA38-E1935BB4CCF1}" destId="{65822D1C-E192-4048-AB48-7B3785B84004}" srcOrd="2" destOrd="0" parTransId="{CCF394A4-EB74-406B-84F2-DF7D551CE3C9}" sibTransId="{0B9E11BB-263A-42DF-8F43-1E9037A5918F}"/>
    <dgm:cxn modelId="{CF1C5010-AC3C-4F6C-87CF-0124B73C912B}" type="presOf" srcId="{65822D1C-E192-4048-AB48-7B3785B84004}" destId="{85E6111E-1315-4E45-9C76-D0E8C6B3188B}" srcOrd="1" destOrd="0" presId="urn:microsoft.com/office/officeart/2005/8/layout/cycle8"/>
    <dgm:cxn modelId="{2BDFDAA6-E229-4CBF-9FED-21E4E694EA2A}" type="presOf" srcId="{EBE32303-8417-4F28-A5BB-D5A87DB33900}" destId="{EFD9CB3A-8C9B-4C76-91ED-12BC6D9131C2}" srcOrd="0" destOrd="0" presId="urn:microsoft.com/office/officeart/2005/8/layout/cycle8"/>
    <dgm:cxn modelId="{2DBADCF0-93D8-4846-A701-1D24E8E29042}" type="presOf" srcId="{CF54B17F-1B48-428B-AA38-E1935BB4CCF1}" destId="{9EB07F48-E5CF-4091-AE2E-2D543106E97F}" srcOrd="0" destOrd="0" presId="urn:microsoft.com/office/officeart/2005/8/layout/cycle8"/>
    <dgm:cxn modelId="{7CD72119-8262-4148-91FC-E424643B8198}" type="presOf" srcId="{65822D1C-E192-4048-AB48-7B3785B84004}" destId="{502D0445-BAA4-4745-BF60-7E0BFB68202B}" srcOrd="0" destOrd="0" presId="urn:microsoft.com/office/officeart/2005/8/layout/cycle8"/>
    <dgm:cxn modelId="{4D285DF6-ABFF-4ED9-82F3-1427CC28B6BC}" srcId="{CF54B17F-1B48-428B-AA38-E1935BB4CCF1}" destId="{2726850C-93E6-48BD-897F-D2275AF50CF0}" srcOrd="1" destOrd="0" parTransId="{6A8F1C98-E386-4821-8833-1654FDD0F69A}" sibTransId="{49BC1614-E8C2-431D-A511-D45112E75A5F}"/>
    <dgm:cxn modelId="{9B849E69-2731-49E4-B838-B5AEB97A8755}" type="presOf" srcId="{EBE32303-8417-4F28-A5BB-D5A87DB33900}" destId="{2D755472-33BE-4CF3-A22F-C58741791625}" srcOrd="1" destOrd="0" presId="urn:microsoft.com/office/officeart/2005/8/layout/cycle8"/>
    <dgm:cxn modelId="{D6AC36C6-1BBE-41FE-ADC2-C2F3BD7BE12C}" type="presOf" srcId="{2726850C-93E6-48BD-897F-D2275AF50CF0}" destId="{67C632F4-B5B3-4823-A2AA-752F795BC5A5}" srcOrd="0" destOrd="0" presId="urn:microsoft.com/office/officeart/2005/8/layout/cycle8"/>
    <dgm:cxn modelId="{3F6FC757-4E3D-4A2E-8DE6-3FCDC39D0AEA}" type="presOf" srcId="{2726850C-93E6-48BD-897F-D2275AF50CF0}" destId="{1C739EDC-802F-4FB3-9CEF-9BEB3F4E26F2}" srcOrd="1" destOrd="0" presId="urn:microsoft.com/office/officeart/2005/8/layout/cycle8"/>
    <dgm:cxn modelId="{BBE34F6E-6C12-455A-A220-FC5DA2E2712C}" type="presParOf" srcId="{9EB07F48-E5CF-4091-AE2E-2D543106E97F}" destId="{EFD9CB3A-8C9B-4C76-91ED-12BC6D9131C2}" srcOrd="0" destOrd="0" presId="urn:microsoft.com/office/officeart/2005/8/layout/cycle8"/>
    <dgm:cxn modelId="{25FF047B-16EB-46FF-AFF8-76E0D1932407}" type="presParOf" srcId="{9EB07F48-E5CF-4091-AE2E-2D543106E97F}" destId="{944C3785-3010-4440-B69C-957F596F78D2}" srcOrd="1" destOrd="0" presId="urn:microsoft.com/office/officeart/2005/8/layout/cycle8"/>
    <dgm:cxn modelId="{CFA69BEF-AC34-4DE2-930F-A3A29387BD43}" type="presParOf" srcId="{9EB07F48-E5CF-4091-AE2E-2D543106E97F}" destId="{F04A3CF9-16A4-4296-845C-762B1FEF6805}" srcOrd="2" destOrd="0" presId="urn:microsoft.com/office/officeart/2005/8/layout/cycle8"/>
    <dgm:cxn modelId="{2A77AC9D-1C21-41A0-89C0-3E8BF266B6FB}" type="presParOf" srcId="{9EB07F48-E5CF-4091-AE2E-2D543106E97F}" destId="{2D755472-33BE-4CF3-A22F-C58741791625}" srcOrd="3" destOrd="0" presId="urn:microsoft.com/office/officeart/2005/8/layout/cycle8"/>
    <dgm:cxn modelId="{5EA853F8-D929-4074-8DAE-769F23B5ABB8}" type="presParOf" srcId="{9EB07F48-E5CF-4091-AE2E-2D543106E97F}" destId="{67C632F4-B5B3-4823-A2AA-752F795BC5A5}" srcOrd="4" destOrd="0" presId="urn:microsoft.com/office/officeart/2005/8/layout/cycle8"/>
    <dgm:cxn modelId="{D75F9DBA-2742-45E5-A681-1CFC1EF4F5E4}" type="presParOf" srcId="{9EB07F48-E5CF-4091-AE2E-2D543106E97F}" destId="{64599AD0-E4F3-4CB8-B3F1-93A4596ABFC4}" srcOrd="5" destOrd="0" presId="urn:microsoft.com/office/officeart/2005/8/layout/cycle8"/>
    <dgm:cxn modelId="{3704A82B-DBA9-4847-B66D-FD0F97F455AA}" type="presParOf" srcId="{9EB07F48-E5CF-4091-AE2E-2D543106E97F}" destId="{103A6EEC-0482-4F11-AFD6-28D70415880D}" srcOrd="6" destOrd="0" presId="urn:microsoft.com/office/officeart/2005/8/layout/cycle8"/>
    <dgm:cxn modelId="{249B844C-0492-4AE5-A448-BF4D4CDF7B6E}" type="presParOf" srcId="{9EB07F48-E5CF-4091-AE2E-2D543106E97F}" destId="{1C739EDC-802F-4FB3-9CEF-9BEB3F4E26F2}" srcOrd="7" destOrd="0" presId="urn:microsoft.com/office/officeart/2005/8/layout/cycle8"/>
    <dgm:cxn modelId="{9E641481-88D6-4D6A-9010-7CC52646127E}" type="presParOf" srcId="{9EB07F48-E5CF-4091-AE2E-2D543106E97F}" destId="{502D0445-BAA4-4745-BF60-7E0BFB68202B}" srcOrd="8" destOrd="0" presId="urn:microsoft.com/office/officeart/2005/8/layout/cycle8"/>
    <dgm:cxn modelId="{22857679-E217-403D-872C-6C399709B180}" type="presParOf" srcId="{9EB07F48-E5CF-4091-AE2E-2D543106E97F}" destId="{0742C519-BFC5-4AB9-BB8E-BD72A7D44AAE}" srcOrd="9" destOrd="0" presId="urn:microsoft.com/office/officeart/2005/8/layout/cycle8"/>
    <dgm:cxn modelId="{41D56C6A-6E5F-420C-BB81-FEFFE9744EB1}" type="presParOf" srcId="{9EB07F48-E5CF-4091-AE2E-2D543106E97F}" destId="{66805DDF-2BBB-402A-AF91-E947C6A685B7}" srcOrd="10" destOrd="0" presId="urn:microsoft.com/office/officeart/2005/8/layout/cycle8"/>
    <dgm:cxn modelId="{3C1BC417-FFB8-43C3-A934-31D6641D340F}" type="presParOf" srcId="{9EB07F48-E5CF-4091-AE2E-2D543106E97F}" destId="{85E6111E-1315-4E45-9C76-D0E8C6B3188B}" srcOrd="11" destOrd="0" presId="urn:microsoft.com/office/officeart/2005/8/layout/cycle8"/>
    <dgm:cxn modelId="{93E05308-CB24-4729-AEE4-3B99B593284D}" type="presParOf" srcId="{9EB07F48-E5CF-4091-AE2E-2D543106E97F}" destId="{3B1229C0-2FD7-4E57-B054-B4AA835FAF64}" srcOrd="12" destOrd="0" presId="urn:microsoft.com/office/officeart/2005/8/layout/cycle8"/>
    <dgm:cxn modelId="{427677EA-0832-4847-AEDF-BE4BB5E5522C}" type="presParOf" srcId="{9EB07F48-E5CF-4091-AE2E-2D543106E97F}" destId="{303C9FF2-2AB4-433E-8847-A45EBD0B0695}" srcOrd="13" destOrd="0" presId="urn:microsoft.com/office/officeart/2005/8/layout/cycle8"/>
    <dgm:cxn modelId="{6CF39A66-7C2E-4224-982C-B9CAA11A0E7D}" type="presParOf" srcId="{9EB07F48-E5CF-4091-AE2E-2D543106E97F}" destId="{FDC16D24-81C2-44F1-8464-9C9BDCACF7D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481422-93E3-4D0F-B302-148F36C87042}" type="doc">
      <dgm:prSet loTypeId="urn:microsoft.com/office/officeart/2005/8/layout/pyramid2" loCatId="pyramid" qsTypeId="urn:microsoft.com/office/officeart/2005/8/quickstyle/simple1" qsCatId="simple" csTypeId="urn:microsoft.com/office/officeart/2005/8/colors/accent0_3" csCatId="mainScheme" phldr="1"/>
      <dgm:spPr/>
    </dgm:pt>
    <dgm:pt modelId="{36B9BDF3-2AEF-4C83-A752-44B4F426D92D}">
      <dgm:prSet phldrT="[文本]"/>
      <dgm:spPr/>
      <dgm:t>
        <a:bodyPr/>
        <a:lstStyle/>
        <a:p>
          <a:r>
            <a:rPr lang="zh-CN" altLang="en-US" dirty="0">
              <a:solidFill>
                <a:schemeClr val="tx1">
                  <a:lumMod val="85000"/>
                  <a:lumOff val="15000"/>
                </a:schemeClr>
              </a:solidFill>
            </a:rPr>
            <a:t>第一层次</a:t>
          </a:r>
        </a:p>
      </dgm:t>
    </dgm:pt>
    <dgm:pt modelId="{BDF21945-0A9F-40C7-BD0F-9E21DF3A31F3}" type="parTrans" cxnId="{6452D885-5906-4C0C-8026-756B9224AB6C}">
      <dgm:prSet/>
      <dgm:spPr/>
      <dgm:t>
        <a:bodyPr/>
        <a:lstStyle/>
        <a:p>
          <a:endParaRPr lang="zh-CN" altLang="en-US">
            <a:solidFill>
              <a:schemeClr val="tx1">
                <a:lumMod val="85000"/>
                <a:lumOff val="15000"/>
              </a:schemeClr>
            </a:solidFill>
          </a:endParaRPr>
        </a:p>
      </dgm:t>
    </dgm:pt>
    <dgm:pt modelId="{C5486E12-1995-484D-9DBC-484AAADDEF99}" type="sibTrans" cxnId="{6452D885-5906-4C0C-8026-756B9224AB6C}">
      <dgm:prSet/>
      <dgm:spPr/>
      <dgm:t>
        <a:bodyPr/>
        <a:lstStyle/>
        <a:p>
          <a:endParaRPr lang="zh-CN" altLang="en-US">
            <a:solidFill>
              <a:schemeClr val="tx1">
                <a:lumMod val="85000"/>
                <a:lumOff val="15000"/>
              </a:schemeClr>
            </a:solidFill>
          </a:endParaRPr>
        </a:p>
      </dgm:t>
    </dgm:pt>
    <dgm:pt modelId="{CBAFFCBB-4398-4073-B9CC-767D6BFB0431}">
      <dgm:prSet phldrT="[文本]"/>
      <dgm:spPr/>
      <dgm:t>
        <a:bodyPr/>
        <a:lstStyle/>
        <a:p>
          <a:r>
            <a:rPr lang="zh-CN" altLang="en-US" dirty="0">
              <a:solidFill>
                <a:schemeClr val="tx1">
                  <a:lumMod val="85000"/>
                  <a:lumOff val="15000"/>
                </a:schemeClr>
              </a:solidFill>
            </a:rPr>
            <a:t>第二层次</a:t>
          </a:r>
        </a:p>
      </dgm:t>
    </dgm:pt>
    <dgm:pt modelId="{DFB46D07-91E4-462A-8130-7AA6A3D5EB09}" type="parTrans" cxnId="{F6EB6390-3723-4874-A2A2-2EA95EE1DBB4}">
      <dgm:prSet/>
      <dgm:spPr/>
      <dgm:t>
        <a:bodyPr/>
        <a:lstStyle/>
        <a:p>
          <a:endParaRPr lang="zh-CN" altLang="en-US">
            <a:solidFill>
              <a:schemeClr val="tx1">
                <a:lumMod val="85000"/>
                <a:lumOff val="15000"/>
              </a:schemeClr>
            </a:solidFill>
          </a:endParaRPr>
        </a:p>
      </dgm:t>
    </dgm:pt>
    <dgm:pt modelId="{D6BA2555-81BA-4283-B775-B3C5E7BE800F}" type="sibTrans" cxnId="{F6EB6390-3723-4874-A2A2-2EA95EE1DBB4}">
      <dgm:prSet/>
      <dgm:spPr/>
      <dgm:t>
        <a:bodyPr/>
        <a:lstStyle/>
        <a:p>
          <a:endParaRPr lang="zh-CN" altLang="en-US">
            <a:solidFill>
              <a:schemeClr val="tx1">
                <a:lumMod val="85000"/>
                <a:lumOff val="15000"/>
              </a:schemeClr>
            </a:solidFill>
          </a:endParaRPr>
        </a:p>
      </dgm:t>
    </dgm:pt>
    <dgm:pt modelId="{AC31DE06-D943-4026-B34C-A39C8D5F902B}">
      <dgm:prSet phldrT="[文本]"/>
      <dgm:spPr/>
      <dgm:t>
        <a:bodyPr/>
        <a:lstStyle/>
        <a:p>
          <a:r>
            <a:rPr lang="zh-CN" altLang="en-US" dirty="0">
              <a:solidFill>
                <a:schemeClr val="tx1">
                  <a:lumMod val="85000"/>
                  <a:lumOff val="15000"/>
                </a:schemeClr>
              </a:solidFill>
            </a:rPr>
            <a:t>第三层次</a:t>
          </a:r>
        </a:p>
      </dgm:t>
    </dgm:pt>
    <dgm:pt modelId="{F089D10C-2A32-4C72-BDDC-D5183E28FD9B}" type="parTrans" cxnId="{DC21EC11-1766-4233-91F6-E2705C9950B7}">
      <dgm:prSet/>
      <dgm:spPr/>
      <dgm:t>
        <a:bodyPr/>
        <a:lstStyle/>
        <a:p>
          <a:endParaRPr lang="zh-CN" altLang="en-US">
            <a:solidFill>
              <a:schemeClr val="tx1">
                <a:lumMod val="85000"/>
                <a:lumOff val="15000"/>
              </a:schemeClr>
            </a:solidFill>
          </a:endParaRPr>
        </a:p>
      </dgm:t>
    </dgm:pt>
    <dgm:pt modelId="{B641C0E6-D773-476D-BBC9-1B19918A0BE2}" type="sibTrans" cxnId="{DC21EC11-1766-4233-91F6-E2705C9950B7}">
      <dgm:prSet/>
      <dgm:spPr/>
      <dgm:t>
        <a:bodyPr/>
        <a:lstStyle/>
        <a:p>
          <a:endParaRPr lang="zh-CN" altLang="en-US">
            <a:solidFill>
              <a:schemeClr val="tx1">
                <a:lumMod val="85000"/>
                <a:lumOff val="15000"/>
              </a:schemeClr>
            </a:solidFill>
          </a:endParaRPr>
        </a:p>
      </dgm:t>
    </dgm:pt>
    <dgm:pt modelId="{50FFE609-45CD-4882-9D5C-28899E74AE6D}" type="pres">
      <dgm:prSet presAssocID="{8A481422-93E3-4D0F-B302-148F36C87042}" presName="compositeShape" presStyleCnt="0">
        <dgm:presLayoutVars>
          <dgm:dir/>
          <dgm:resizeHandles/>
        </dgm:presLayoutVars>
      </dgm:prSet>
      <dgm:spPr/>
    </dgm:pt>
    <dgm:pt modelId="{4B4A352D-B866-4269-A802-7D2DC5E6C844}" type="pres">
      <dgm:prSet presAssocID="{8A481422-93E3-4D0F-B302-148F36C87042}" presName="pyramid" presStyleLbl="node1" presStyleIdx="0" presStyleCnt="1"/>
      <dgm:spPr>
        <a:solidFill>
          <a:srgbClr val="5973B0"/>
        </a:solidFill>
      </dgm:spPr>
    </dgm:pt>
    <dgm:pt modelId="{91EB7E8C-AE54-485D-8C71-EDB340DC70E0}" type="pres">
      <dgm:prSet presAssocID="{8A481422-93E3-4D0F-B302-148F36C87042}" presName="theList" presStyleCnt="0"/>
      <dgm:spPr/>
    </dgm:pt>
    <dgm:pt modelId="{FD6CBC8C-E1A5-4A6D-BA34-1D42F8A78518}" type="pres">
      <dgm:prSet presAssocID="{36B9BDF3-2AEF-4C83-A752-44B4F426D92D}" presName="aNode" presStyleLbl="fgAcc1" presStyleIdx="0" presStyleCnt="3">
        <dgm:presLayoutVars>
          <dgm:bulletEnabled val="1"/>
        </dgm:presLayoutVars>
      </dgm:prSet>
      <dgm:spPr/>
      <dgm:t>
        <a:bodyPr/>
        <a:lstStyle/>
        <a:p>
          <a:endParaRPr lang="zh-CN" altLang="en-US"/>
        </a:p>
      </dgm:t>
    </dgm:pt>
    <dgm:pt modelId="{3F180994-BFB7-4730-A8E4-2932C974593C}" type="pres">
      <dgm:prSet presAssocID="{36B9BDF3-2AEF-4C83-A752-44B4F426D92D}" presName="aSpace" presStyleCnt="0"/>
      <dgm:spPr/>
    </dgm:pt>
    <dgm:pt modelId="{B8668BF4-5D28-42F5-8D79-8BCA163AB4E6}" type="pres">
      <dgm:prSet presAssocID="{CBAFFCBB-4398-4073-B9CC-767D6BFB0431}" presName="aNode" presStyleLbl="fgAcc1" presStyleIdx="1" presStyleCnt="3">
        <dgm:presLayoutVars>
          <dgm:bulletEnabled val="1"/>
        </dgm:presLayoutVars>
      </dgm:prSet>
      <dgm:spPr/>
      <dgm:t>
        <a:bodyPr/>
        <a:lstStyle/>
        <a:p>
          <a:endParaRPr lang="zh-CN" altLang="en-US"/>
        </a:p>
      </dgm:t>
    </dgm:pt>
    <dgm:pt modelId="{F14F403E-BAD6-4A0B-88E5-E23EBECDF58D}" type="pres">
      <dgm:prSet presAssocID="{CBAFFCBB-4398-4073-B9CC-767D6BFB0431}" presName="aSpace" presStyleCnt="0"/>
      <dgm:spPr/>
    </dgm:pt>
    <dgm:pt modelId="{BF33D04F-DB80-4506-9573-1C06CA67AE1B}" type="pres">
      <dgm:prSet presAssocID="{AC31DE06-D943-4026-B34C-A39C8D5F902B}" presName="aNode" presStyleLbl="fgAcc1" presStyleIdx="2" presStyleCnt="3">
        <dgm:presLayoutVars>
          <dgm:bulletEnabled val="1"/>
        </dgm:presLayoutVars>
      </dgm:prSet>
      <dgm:spPr/>
      <dgm:t>
        <a:bodyPr/>
        <a:lstStyle/>
        <a:p>
          <a:endParaRPr lang="zh-CN" altLang="en-US"/>
        </a:p>
      </dgm:t>
    </dgm:pt>
    <dgm:pt modelId="{AAFE9006-0ABE-4278-959F-1CBD03DFD213}" type="pres">
      <dgm:prSet presAssocID="{AC31DE06-D943-4026-B34C-A39C8D5F902B}" presName="aSpace" presStyleCnt="0"/>
      <dgm:spPr/>
    </dgm:pt>
  </dgm:ptLst>
  <dgm:cxnLst>
    <dgm:cxn modelId="{6452D885-5906-4C0C-8026-756B9224AB6C}" srcId="{8A481422-93E3-4D0F-B302-148F36C87042}" destId="{36B9BDF3-2AEF-4C83-A752-44B4F426D92D}" srcOrd="0" destOrd="0" parTransId="{BDF21945-0A9F-40C7-BD0F-9E21DF3A31F3}" sibTransId="{C5486E12-1995-484D-9DBC-484AAADDEF99}"/>
    <dgm:cxn modelId="{DC21EC11-1766-4233-91F6-E2705C9950B7}" srcId="{8A481422-93E3-4D0F-B302-148F36C87042}" destId="{AC31DE06-D943-4026-B34C-A39C8D5F902B}" srcOrd="2" destOrd="0" parTransId="{F089D10C-2A32-4C72-BDDC-D5183E28FD9B}" sibTransId="{B641C0E6-D773-476D-BBC9-1B19918A0BE2}"/>
    <dgm:cxn modelId="{F6EB6390-3723-4874-A2A2-2EA95EE1DBB4}" srcId="{8A481422-93E3-4D0F-B302-148F36C87042}" destId="{CBAFFCBB-4398-4073-B9CC-767D6BFB0431}" srcOrd="1" destOrd="0" parTransId="{DFB46D07-91E4-462A-8130-7AA6A3D5EB09}" sibTransId="{D6BA2555-81BA-4283-B775-B3C5E7BE800F}"/>
    <dgm:cxn modelId="{E4D779DB-AA5A-418F-8D48-5C4D0E6E2812}" type="presOf" srcId="{AC31DE06-D943-4026-B34C-A39C8D5F902B}" destId="{BF33D04F-DB80-4506-9573-1C06CA67AE1B}" srcOrd="0" destOrd="0" presId="urn:microsoft.com/office/officeart/2005/8/layout/pyramid2"/>
    <dgm:cxn modelId="{CD0E4299-B36D-45AE-A22B-EDC7B581267C}" type="presOf" srcId="{CBAFFCBB-4398-4073-B9CC-767D6BFB0431}" destId="{B8668BF4-5D28-42F5-8D79-8BCA163AB4E6}" srcOrd="0" destOrd="0" presId="urn:microsoft.com/office/officeart/2005/8/layout/pyramid2"/>
    <dgm:cxn modelId="{BEF166CF-80EE-40DD-A035-231B0383F6E6}" type="presOf" srcId="{36B9BDF3-2AEF-4C83-A752-44B4F426D92D}" destId="{FD6CBC8C-E1A5-4A6D-BA34-1D42F8A78518}" srcOrd="0" destOrd="0" presId="urn:microsoft.com/office/officeart/2005/8/layout/pyramid2"/>
    <dgm:cxn modelId="{95F35487-0805-4D2D-9DC4-0A7D9112237A}" type="presOf" srcId="{8A481422-93E3-4D0F-B302-148F36C87042}" destId="{50FFE609-45CD-4882-9D5C-28899E74AE6D}" srcOrd="0" destOrd="0" presId="urn:microsoft.com/office/officeart/2005/8/layout/pyramid2"/>
    <dgm:cxn modelId="{F8EAEC9C-B811-46C2-B280-C1992CE5F7B6}" type="presParOf" srcId="{50FFE609-45CD-4882-9D5C-28899E74AE6D}" destId="{4B4A352D-B866-4269-A802-7D2DC5E6C844}" srcOrd="0" destOrd="0" presId="urn:microsoft.com/office/officeart/2005/8/layout/pyramid2"/>
    <dgm:cxn modelId="{6BBF9040-DDE8-4C20-95EA-8A42162B9BCD}" type="presParOf" srcId="{50FFE609-45CD-4882-9D5C-28899E74AE6D}" destId="{91EB7E8C-AE54-485D-8C71-EDB340DC70E0}" srcOrd="1" destOrd="0" presId="urn:microsoft.com/office/officeart/2005/8/layout/pyramid2"/>
    <dgm:cxn modelId="{003FC9C4-F19E-47BF-8409-39E25AE9CB89}" type="presParOf" srcId="{91EB7E8C-AE54-485D-8C71-EDB340DC70E0}" destId="{FD6CBC8C-E1A5-4A6D-BA34-1D42F8A78518}" srcOrd="0" destOrd="0" presId="urn:microsoft.com/office/officeart/2005/8/layout/pyramid2"/>
    <dgm:cxn modelId="{9BD83516-B79A-4E29-ADA2-F5D868B4FA9E}" type="presParOf" srcId="{91EB7E8C-AE54-485D-8C71-EDB340DC70E0}" destId="{3F180994-BFB7-4730-A8E4-2932C974593C}" srcOrd="1" destOrd="0" presId="urn:microsoft.com/office/officeart/2005/8/layout/pyramid2"/>
    <dgm:cxn modelId="{C17BBC35-0A0B-41D1-A2A8-BE8A4F0CC098}" type="presParOf" srcId="{91EB7E8C-AE54-485D-8C71-EDB340DC70E0}" destId="{B8668BF4-5D28-42F5-8D79-8BCA163AB4E6}" srcOrd="2" destOrd="0" presId="urn:microsoft.com/office/officeart/2005/8/layout/pyramid2"/>
    <dgm:cxn modelId="{9E82C58B-3EB8-465F-A173-93A88804FEB2}" type="presParOf" srcId="{91EB7E8C-AE54-485D-8C71-EDB340DC70E0}" destId="{F14F403E-BAD6-4A0B-88E5-E23EBECDF58D}" srcOrd="3" destOrd="0" presId="urn:microsoft.com/office/officeart/2005/8/layout/pyramid2"/>
    <dgm:cxn modelId="{91D76EBE-D48F-4AAB-88FA-7B58959F3874}" type="presParOf" srcId="{91EB7E8C-AE54-485D-8C71-EDB340DC70E0}" destId="{BF33D04F-DB80-4506-9573-1C06CA67AE1B}" srcOrd="4" destOrd="0" presId="urn:microsoft.com/office/officeart/2005/8/layout/pyramid2"/>
    <dgm:cxn modelId="{7D95F438-5DBE-425B-A5A5-EE09D56AFB16}" type="presParOf" srcId="{91EB7E8C-AE54-485D-8C71-EDB340DC70E0}" destId="{AAFE9006-0ABE-4278-959F-1CBD03DFD213}"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EF901522-BB33-E976-4D00-61420D2EF5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a:extLst>
              <a:ext uri="{FF2B5EF4-FFF2-40B4-BE49-F238E27FC236}">
                <a16:creationId xmlns="" xmlns:a16="http://schemas.microsoft.com/office/drawing/2014/main" id="{2BB5408F-5B11-16F0-B016-D08ABE27B4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570" y="868105"/>
            <a:ext cx="10597978" cy="5121789"/>
          </a:xfrm>
          <a:prstGeom prst="rect">
            <a:avLst/>
          </a:prstGeom>
        </p:spPr>
      </p:pic>
      <p:pic>
        <p:nvPicPr>
          <p:cNvPr id="16" name="图片 15">
            <a:extLst>
              <a:ext uri="{FF2B5EF4-FFF2-40B4-BE49-F238E27FC236}">
                <a16:creationId xmlns="" xmlns:a16="http://schemas.microsoft.com/office/drawing/2014/main" id="{14690502-389C-A6E3-C887-9DE017AF5E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08075" y="5324551"/>
            <a:ext cx="3300997" cy="1533449"/>
          </a:xfrm>
          <a:prstGeom prst="rect">
            <a:avLst/>
          </a:prstGeom>
        </p:spPr>
      </p:pic>
      <p:pic>
        <p:nvPicPr>
          <p:cNvPr id="18" name="图片 17">
            <a:extLst>
              <a:ext uri="{FF2B5EF4-FFF2-40B4-BE49-F238E27FC236}">
                <a16:creationId xmlns="" xmlns:a16="http://schemas.microsoft.com/office/drawing/2014/main" id="{E9BD9498-9F55-12AE-7F24-7BD9E5F3C6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22061"/>
            <a:ext cx="4103078" cy="3835937"/>
          </a:xfrm>
          <a:prstGeom prst="rect">
            <a:avLst/>
          </a:prstGeom>
        </p:spPr>
      </p:pic>
      <p:pic>
        <p:nvPicPr>
          <p:cNvPr id="22" name="图片 21">
            <a:extLst>
              <a:ext uri="{FF2B5EF4-FFF2-40B4-BE49-F238E27FC236}">
                <a16:creationId xmlns="" xmlns:a16="http://schemas.microsoft.com/office/drawing/2014/main" id="{737EC9EC-7325-0D75-9A67-E187D9E69F0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74443" y="-6055"/>
            <a:ext cx="3207899" cy="1748318"/>
          </a:xfrm>
          <a:prstGeom prst="rect">
            <a:avLst/>
          </a:prstGeom>
        </p:spPr>
      </p:pic>
      <p:pic>
        <p:nvPicPr>
          <p:cNvPr id="24" name="图片 23">
            <a:extLst>
              <a:ext uri="{FF2B5EF4-FFF2-40B4-BE49-F238E27FC236}">
                <a16:creationId xmlns="" xmlns:a16="http://schemas.microsoft.com/office/drawing/2014/main" id="{50D1BF60-446D-8E9F-ED1D-01FBE8030F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90452" y="-9081"/>
            <a:ext cx="2129252" cy="1748318"/>
          </a:xfrm>
          <a:prstGeom prst="rect">
            <a:avLst/>
          </a:prstGeom>
        </p:spPr>
      </p:pic>
    </p:spTree>
    <p:extLst>
      <p:ext uri="{BB962C8B-B14F-4D97-AF65-F5344CB8AC3E}">
        <p14:creationId xmlns:p14="http://schemas.microsoft.com/office/powerpoint/2010/main" val="305182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3CC3DBE-1032-1535-AA11-042F82D542D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079A5AB-96C3-C14B-2F3F-5F2FF21CC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477D722E-20A7-3C30-BA4A-8DA87C877DE7}"/>
              </a:ext>
            </a:extLst>
          </p:cNvPr>
          <p:cNvSpPr>
            <a:spLocks noGrp="1"/>
          </p:cNvSpPr>
          <p:nvPr>
            <p:ph type="dt" sz="half" idx="10"/>
          </p:nvPr>
        </p:nvSpPr>
        <p:spPr/>
        <p:txBody>
          <a:bodyPr/>
          <a:lstStyle/>
          <a:p>
            <a:fld id="{A843B3C7-AFBF-4732-93F6-5AFF572C211E}" type="datetimeFigureOut">
              <a:rPr lang="zh-CN" altLang="en-US" smtClean="0"/>
              <a:t>2023/8/1</a:t>
            </a:fld>
            <a:endParaRPr lang="zh-CN" altLang="en-US"/>
          </a:p>
        </p:txBody>
      </p:sp>
      <p:sp>
        <p:nvSpPr>
          <p:cNvPr id="5" name="页脚占位符 4">
            <a:extLst>
              <a:ext uri="{FF2B5EF4-FFF2-40B4-BE49-F238E27FC236}">
                <a16:creationId xmlns:a16="http://schemas.microsoft.com/office/drawing/2014/main" xmlns="" id="{5CCBBC2D-FB80-38D1-B66E-D6E2AA9253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E670A2-DC6E-6CA0-17ED-9EA08EAA9EA7}"/>
              </a:ext>
            </a:extLst>
          </p:cNvPr>
          <p:cNvSpPr>
            <a:spLocks noGrp="1"/>
          </p:cNvSpPr>
          <p:nvPr>
            <p:ph type="sldNum" sz="quarter" idx="12"/>
          </p:nvPr>
        </p:nvSpPr>
        <p:spPr/>
        <p:txBody>
          <a:bodyPr/>
          <a:lstStyle/>
          <a:p>
            <a:fld id="{AB5279E9-E5E2-49A4-825C-3156370EF757}" type="slidenum">
              <a:rPr lang="zh-CN" altLang="en-US" smtClean="0"/>
              <a:t>‹#›</a:t>
            </a:fld>
            <a:endParaRPr lang="zh-CN" altLang="en-US"/>
          </a:p>
        </p:txBody>
      </p:sp>
    </p:spTree>
    <p:extLst>
      <p:ext uri="{BB962C8B-B14F-4D97-AF65-F5344CB8AC3E}">
        <p14:creationId xmlns:p14="http://schemas.microsoft.com/office/powerpoint/2010/main" val="2547761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EF901522-BB33-E976-4D00-61420D2EF5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322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EF901522-BB33-E976-4D00-61420D2EF5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 xmlns:a16="http://schemas.microsoft.com/office/drawing/2014/main" id="{8E10FE6D-4899-D6EE-5B51-91C0608325CB}"/>
              </a:ext>
            </a:extLst>
          </p:cNvPr>
          <p:cNvSpPr/>
          <p:nvPr userDrawn="1"/>
        </p:nvSpPr>
        <p:spPr>
          <a:xfrm>
            <a:off x="317156" y="345991"/>
            <a:ext cx="11532973" cy="6153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6599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3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5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6.png"/><Relationship Id="rId12"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8.png"/><Relationship Id="rId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12.png"/><Relationship Id="rId5" Type="http://schemas.openxmlformats.org/officeDocument/2006/relationships/image" Target="../media/image71.png"/><Relationship Id="rId15" Type="http://schemas.openxmlformats.org/officeDocument/2006/relationships/image" Target="../media/image74.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9.png"/><Relationship Id="rId1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30">
            <a:extLst>
              <a:ext uri="{FF2B5EF4-FFF2-40B4-BE49-F238E27FC236}">
                <a16:creationId xmlns="" xmlns:a16="http://schemas.microsoft.com/office/drawing/2014/main" id="{EF2A56B2-D1F5-2A34-4526-3C35D12E37A3}"/>
              </a:ext>
            </a:extLst>
          </p:cNvPr>
          <p:cNvPicPr>
            <a:picLocks noChangeAspect="1"/>
          </p:cNvPicPr>
          <p:nvPr/>
        </p:nvPicPr>
        <p:blipFill>
          <a:blip r:embed="rId4"/>
          <a:stretch>
            <a:fillRect/>
          </a:stretch>
        </p:blipFill>
        <p:spPr>
          <a:xfrm>
            <a:off x="1699504" y="642632"/>
            <a:ext cx="2781184" cy="2128458"/>
          </a:xfrm>
          <a:prstGeom prst="rect">
            <a:avLst/>
          </a:prstGeom>
        </p:spPr>
      </p:pic>
      <p:pic>
        <p:nvPicPr>
          <p:cNvPr id="68" name="Picture 34">
            <a:extLst>
              <a:ext uri="{FF2B5EF4-FFF2-40B4-BE49-F238E27FC236}">
                <a16:creationId xmlns="" xmlns:a16="http://schemas.microsoft.com/office/drawing/2014/main" id="{E7D11980-686F-8904-82E6-77688E7D6E4D}"/>
              </a:ext>
            </a:extLst>
          </p:cNvPr>
          <p:cNvPicPr>
            <a:picLocks noChangeAspect="1"/>
          </p:cNvPicPr>
          <p:nvPr/>
        </p:nvPicPr>
        <p:blipFill>
          <a:blip r:embed="rId5"/>
          <a:stretch>
            <a:fillRect/>
          </a:stretch>
        </p:blipFill>
        <p:spPr>
          <a:xfrm>
            <a:off x="3853892" y="5483180"/>
            <a:ext cx="1025507" cy="662590"/>
          </a:xfrm>
          <a:prstGeom prst="rect">
            <a:avLst/>
          </a:prstGeom>
        </p:spPr>
      </p:pic>
      <p:pic>
        <p:nvPicPr>
          <p:cNvPr id="66" name="Picture 30">
            <a:extLst>
              <a:ext uri="{FF2B5EF4-FFF2-40B4-BE49-F238E27FC236}">
                <a16:creationId xmlns="" xmlns:a16="http://schemas.microsoft.com/office/drawing/2014/main" id="{02BCE33F-1926-803F-1A5B-6057A8363487}"/>
              </a:ext>
            </a:extLst>
          </p:cNvPr>
          <p:cNvPicPr>
            <a:picLocks noChangeAspect="1"/>
          </p:cNvPicPr>
          <p:nvPr/>
        </p:nvPicPr>
        <p:blipFill>
          <a:blip r:embed="rId6"/>
          <a:stretch>
            <a:fillRect/>
          </a:stretch>
        </p:blipFill>
        <p:spPr>
          <a:xfrm>
            <a:off x="6644643" y="3337352"/>
            <a:ext cx="4480477" cy="2739422"/>
          </a:xfrm>
          <a:prstGeom prst="rect">
            <a:avLst/>
          </a:prstGeom>
        </p:spPr>
      </p:pic>
      <p:pic>
        <p:nvPicPr>
          <p:cNvPr id="3" name="图片 2">
            <a:extLst>
              <a:ext uri="{FF2B5EF4-FFF2-40B4-BE49-F238E27FC236}">
                <a16:creationId xmlns="" xmlns:a16="http://schemas.microsoft.com/office/drawing/2014/main" id="{A91B1C4A-C28D-59E0-3E23-638C71F9E4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2971" y="0"/>
            <a:ext cx="2898142" cy="1579499"/>
          </a:xfrm>
          <a:prstGeom prst="rect">
            <a:avLst/>
          </a:prstGeom>
        </p:spPr>
      </p:pic>
      <p:pic>
        <p:nvPicPr>
          <p:cNvPr id="7" name="图片 6">
            <a:extLst>
              <a:ext uri="{FF2B5EF4-FFF2-40B4-BE49-F238E27FC236}">
                <a16:creationId xmlns="" xmlns:a16="http://schemas.microsoft.com/office/drawing/2014/main" id="{9254D78E-14FF-AED4-26EB-8A69ACA686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897" y="0"/>
            <a:ext cx="1445607" cy="1186980"/>
          </a:xfrm>
          <a:prstGeom prst="rect">
            <a:avLst/>
          </a:prstGeom>
        </p:spPr>
      </p:pic>
      <p:grpSp>
        <p:nvGrpSpPr>
          <p:cNvPr id="71" name="组合 70">
            <a:extLst>
              <a:ext uri="{FF2B5EF4-FFF2-40B4-BE49-F238E27FC236}">
                <a16:creationId xmlns="" xmlns:a16="http://schemas.microsoft.com/office/drawing/2014/main" id="{7701129B-69F6-702B-3567-761C9568507A}"/>
              </a:ext>
            </a:extLst>
          </p:cNvPr>
          <p:cNvGrpSpPr/>
          <p:nvPr/>
        </p:nvGrpSpPr>
        <p:grpSpPr>
          <a:xfrm>
            <a:off x="1853438" y="966592"/>
            <a:ext cx="8618959" cy="4930372"/>
            <a:chOff x="2803316" y="1765538"/>
            <a:chExt cx="6688836" cy="3094399"/>
          </a:xfrm>
        </p:grpSpPr>
        <p:pic>
          <p:nvPicPr>
            <p:cNvPr id="56" name="图片 55">
              <a:extLst>
                <a:ext uri="{FF2B5EF4-FFF2-40B4-BE49-F238E27FC236}">
                  <a16:creationId xmlns="" xmlns:a16="http://schemas.microsoft.com/office/drawing/2014/main" id="{BB243EB1-3508-2C90-DEA7-A07FCE7C22A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3865"/>
            <a:stretch/>
          </p:blipFill>
          <p:spPr>
            <a:xfrm>
              <a:off x="2803316" y="1765538"/>
              <a:ext cx="6688836" cy="2865952"/>
            </a:xfrm>
            <a:prstGeom prst="rect">
              <a:avLst/>
            </a:prstGeom>
          </p:spPr>
        </p:pic>
        <p:pic>
          <p:nvPicPr>
            <p:cNvPr id="54" name="图片 53">
              <a:extLst>
                <a:ext uri="{FF2B5EF4-FFF2-40B4-BE49-F238E27FC236}">
                  <a16:creationId xmlns="" xmlns:a16="http://schemas.microsoft.com/office/drawing/2014/main" id="{C395A992-6611-912A-56C5-0D68F6103B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8488" t="66953" b="11054"/>
            <a:stretch/>
          </p:blipFill>
          <p:spPr>
            <a:xfrm>
              <a:off x="7433996" y="4301796"/>
              <a:ext cx="1334222" cy="558141"/>
            </a:xfrm>
            <a:custGeom>
              <a:avLst/>
              <a:gdLst>
                <a:gd name="connsiteX0" fmla="*/ 0 w 1643605"/>
                <a:gd name="connsiteY0" fmla="*/ 0 h 1011447"/>
                <a:gd name="connsiteX1" fmla="*/ 1643605 w 1643605"/>
                <a:gd name="connsiteY1" fmla="*/ 0 h 1011447"/>
                <a:gd name="connsiteX2" fmla="*/ 1643605 w 1643605"/>
                <a:gd name="connsiteY2" fmla="*/ 652592 h 1011447"/>
                <a:gd name="connsiteX3" fmla="*/ 1631000 w 1643605"/>
                <a:gd name="connsiteY3" fmla="*/ 641355 h 1011447"/>
                <a:gd name="connsiteX4" fmla="*/ 1050040 w 1643605"/>
                <a:gd name="connsiteY4" fmla="*/ 1011447 h 1011447"/>
                <a:gd name="connsiteX5" fmla="*/ 0 w 1643605"/>
                <a:gd name="connsiteY5" fmla="*/ 1011447 h 10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605" h="1011447">
                  <a:moveTo>
                    <a:pt x="0" y="0"/>
                  </a:moveTo>
                  <a:lnTo>
                    <a:pt x="1643605" y="0"/>
                  </a:lnTo>
                  <a:lnTo>
                    <a:pt x="1643605" y="652592"/>
                  </a:lnTo>
                  <a:lnTo>
                    <a:pt x="1631000" y="641355"/>
                  </a:lnTo>
                  <a:lnTo>
                    <a:pt x="1050040" y="1011447"/>
                  </a:lnTo>
                  <a:lnTo>
                    <a:pt x="0" y="1011447"/>
                  </a:lnTo>
                  <a:close/>
                </a:path>
              </a:pathLst>
            </a:custGeom>
          </p:spPr>
        </p:pic>
      </p:grpSp>
      <p:sp>
        <p:nvSpPr>
          <p:cNvPr id="25" name="文本框 24">
            <a:extLst>
              <a:ext uri="{FF2B5EF4-FFF2-40B4-BE49-F238E27FC236}">
                <a16:creationId xmlns="" xmlns:a16="http://schemas.microsoft.com/office/drawing/2014/main" id="{69847425-5488-9E0C-174C-CE05FA700E8F}"/>
              </a:ext>
            </a:extLst>
          </p:cNvPr>
          <p:cNvSpPr txBox="1"/>
          <p:nvPr/>
        </p:nvSpPr>
        <p:spPr>
          <a:xfrm>
            <a:off x="4614936" y="1787453"/>
            <a:ext cx="2962129" cy="461665"/>
          </a:xfrm>
          <a:prstGeom prst="rect">
            <a:avLst/>
          </a:prstGeom>
          <a:noFill/>
        </p:spPr>
        <p:txBody>
          <a:bodyPr wrap="square" rtlCol="0">
            <a:spAutoFit/>
          </a:bodyPr>
          <a:lstStyle/>
          <a:p>
            <a:pPr algn="dist"/>
            <a:r>
              <a:rPr lang="en-US" altLang="zh-CN" sz="2400" dirty="0">
                <a:solidFill>
                  <a:srgbClr val="FFC000"/>
                </a:solidFill>
                <a:latin typeface="思源黑体 CN Bold" panose="020B0800000000000000" pitchFamily="34" charset="-122"/>
                <a:ea typeface="思源黑体 CN Bold" panose="020B0800000000000000" pitchFamily="34" charset="-122"/>
                <a:cs typeface="阿里巴巴普惠体 Heavy" panose="00020600040101010101" pitchFamily="18" charset="-122"/>
              </a:rPr>
              <a:t>—— 2022</a:t>
            </a:r>
            <a:r>
              <a:rPr lang="zh-CN" altLang="en-US" sz="2400" dirty="0">
                <a:solidFill>
                  <a:srgbClr val="FFC000"/>
                </a:solidFill>
                <a:latin typeface="思源黑体 CN Bold" panose="020B0800000000000000" pitchFamily="34" charset="-122"/>
                <a:ea typeface="思源黑体 CN Bold" panose="020B0800000000000000" pitchFamily="34" charset="-122"/>
                <a:cs typeface="阿里巴巴普惠体 Heavy" panose="00020600040101010101" pitchFamily="18" charset="-122"/>
              </a:rPr>
              <a:t>版 </a:t>
            </a:r>
            <a:r>
              <a:rPr lang="en-US" altLang="zh-CN" sz="2400" dirty="0">
                <a:solidFill>
                  <a:srgbClr val="FFC000"/>
                </a:solidFill>
                <a:latin typeface="思源黑体 CN Bold" panose="020B0800000000000000" pitchFamily="34" charset="-122"/>
                <a:ea typeface="思源黑体 CN Bold" panose="020B0800000000000000" pitchFamily="34" charset="-122"/>
                <a:cs typeface="阿里巴巴普惠体 Heavy" panose="00020600040101010101" pitchFamily="18" charset="-122"/>
              </a:rPr>
              <a:t>——</a:t>
            </a:r>
            <a:endParaRPr lang="zh-CN" altLang="en-US" sz="2400" dirty="0">
              <a:solidFill>
                <a:srgbClr val="FFC000"/>
              </a:solidFill>
              <a:latin typeface="思源黑体 CN Bold" panose="020B0800000000000000" pitchFamily="34" charset="-122"/>
              <a:ea typeface="思源黑体 CN Bold" panose="020B0800000000000000" pitchFamily="34" charset="-122"/>
              <a:cs typeface="阿里巴巴普惠体 Heavy" panose="00020600040101010101" pitchFamily="18" charset="-122"/>
            </a:endParaRPr>
          </a:p>
        </p:txBody>
      </p:sp>
      <p:sp>
        <p:nvSpPr>
          <p:cNvPr id="27" name="文本框 26">
            <a:extLst>
              <a:ext uri="{FF2B5EF4-FFF2-40B4-BE49-F238E27FC236}">
                <a16:creationId xmlns="" xmlns:a16="http://schemas.microsoft.com/office/drawing/2014/main" id="{4071F92B-7648-E5AD-480D-3D3D64B4CD48}"/>
              </a:ext>
            </a:extLst>
          </p:cNvPr>
          <p:cNvSpPr txBox="1"/>
          <p:nvPr/>
        </p:nvSpPr>
        <p:spPr>
          <a:xfrm>
            <a:off x="2844088" y="2254223"/>
            <a:ext cx="6503825" cy="1107996"/>
          </a:xfrm>
          <a:prstGeom prst="rect">
            <a:avLst/>
          </a:prstGeom>
          <a:noFill/>
        </p:spPr>
        <p:txBody>
          <a:bodyPr wrap="square" rtlCol="0">
            <a:spAutoFit/>
          </a:bodyPr>
          <a:lstStyle/>
          <a:p>
            <a:r>
              <a:rPr lang="zh-CN" altLang="en-US" sz="4800" dirty="0">
                <a:solidFill>
                  <a:schemeClr val="bg1"/>
                </a:solidFill>
                <a:latin typeface="站酷快乐体2016修订版" panose="02010600030101010101" pitchFamily="2" charset="-122"/>
                <a:ea typeface="站酷快乐体2016修订版" panose="02010600030101010101" pitchFamily="2" charset="-122"/>
              </a:rPr>
              <a:t>小学语文</a:t>
            </a:r>
            <a:r>
              <a:rPr lang="zh-CN" altLang="en-US" sz="6600" dirty="0">
                <a:solidFill>
                  <a:srgbClr val="FFC000"/>
                </a:solidFill>
                <a:latin typeface="站酷快乐体2016修订版" panose="02010600030101010101" pitchFamily="2" charset="-122"/>
                <a:ea typeface="站酷快乐体2016修订版" panose="02010600030101010101" pitchFamily="2" charset="-122"/>
              </a:rPr>
              <a:t>新课标</a:t>
            </a:r>
            <a:r>
              <a:rPr lang="zh-CN" altLang="en-US" sz="4800" dirty="0">
                <a:solidFill>
                  <a:schemeClr val="bg1"/>
                </a:solidFill>
                <a:latin typeface="站酷快乐体2016修订版" panose="02010600030101010101" pitchFamily="2" charset="-122"/>
                <a:ea typeface="站酷快乐体2016修订版" panose="02010600030101010101" pitchFamily="2" charset="-122"/>
              </a:rPr>
              <a:t>解析</a:t>
            </a:r>
          </a:p>
        </p:txBody>
      </p:sp>
      <p:pic>
        <p:nvPicPr>
          <p:cNvPr id="37" name="Picture 32">
            <a:extLst>
              <a:ext uri="{FF2B5EF4-FFF2-40B4-BE49-F238E27FC236}">
                <a16:creationId xmlns="" xmlns:a16="http://schemas.microsoft.com/office/drawing/2014/main" id="{B8FCD53A-5596-F587-C88F-3EAD0D7A3142}"/>
              </a:ext>
            </a:extLst>
          </p:cNvPr>
          <p:cNvPicPr>
            <a:picLocks noChangeAspect="1"/>
          </p:cNvPicPr>
          <p:nvPr/>
        </p:nvPicPr>
        <p:blipFill>
          <a:blip r:embed="rId11"/>
          <a:stretch>
            <a:fillRect/>
          </a:stretch>
        </p:blipFill>
        <p:spPr>
          <a:xfrm>
            <a:off x="7998106" y="516347"/>
            <a:ext cx="685683" cy="637958"/>
          </a:xfrm>
          <a:prstGeom prst="rect">
            <a:avLst/>
          </a:prstGeom>
        </p:spPr>
      </p:pic>
      <p:grpSp>
        <p:nvGrpSpPr>
          <p:cNvPr id="72" name="组合 71">
            <a:extLst>
              <a:ext uri="{FF2B5EF4-FFF2-40B4-BE49-F238E27FC236}">
                <a16:creationId xmlns="" xmlns:a16="http://schemas.microsoft.com/office/drawing/2014/main" id="{EB9F7005-6053-9F7F-47ED-90F8BFD08519}"/>
              </a:ext>
            </a:extLst>
          </p:cNvPr>
          <p:cNvGrpSpPr/>
          <p:nvPr/>
        </p:nvGrpSpPr>
        <p:grpSpPr>
          <a:xfrm>
            <a:off x="4235742" y="4097148"/>
            <a:ext cx="3720516" cy="342094"/>
            <a:chOff x="4283155" y="3507875"/>
            <a:chExt cx="3720516" cy="342094"/>
          </a:xfrm>
        </p:grpSpPr>
        <p:sp>
          <p:nvSpPr>
            <p:cNvPr id="44" name="矩形 43">
              <a:extLst>
                <a:ext uri="{FF2B5EF4-FFF2-40B4-BE49-F238E27FC236}">
                  <a16:creationId xmlns="" xmlns:a16="http://schemas.microsoft.com/office/drawing/2014/main" id="{3FCD80BE-BCFA-6F6E-4CA0-4F35A227AC95}"/>
                </a:ext>
              </a:extLst>
            </p:cNvPr>
            <p:cNvSpPr/>
            <p:nvPr/>
          </p:nvSpPr>
          <p:spPr>
            <a:xfrm>
              <a:off x="4283155" y="3507875"/>
              <a:ext cx="1715649" cy="329321"/>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400" b="0" i="0" u="none" strike="noStrike" kern="1200" cap="none" spc="300" normalizeH="0" baseline="0" noProof="0" dirty="0">
                  <a:ln>
                    <a:noFill/>
                  </a:ln>
                  <a:solidFill>
                    <a:srgbClr val="F1C40F"/>
                  </a:solidFill>
                  <a:effectLst/>
                  <a:uLnTx/>
                  <a:uFillTx/>
                  <a:latin typeface="+mn-lt"/>
                  <a:ea typeface="阿里巴巴普惠体" panose="00020600040101010101" pitchFamily="18" charset="-122"/>
                  <a:cs typeface="阿里巴巴普惠体" panose="00020600040101010101" pitchFamily="18" charset="-122"/>
                  <a:sym typeface="+mn-lt"/>
                </a:rPr>
                <a:t>主讲人</a:t>
              </a:r>
              <a:r>
                <a:rPr kumimoji="0" lang="zh-CN" altLang="en-US" sz="1400" b="0" i="0" u="none" strike="noStrike" kern="1200" cap="none" spc="300" normalizeH="0" baseline="0" noProof="0" dirty="0" smtClean="0">
                  <a:ln>
                    <a:noFill/>
                  </a:ln>
                  <a:solidFill>
                    <a:srgbClr val="F1C40F"/>
                  </a:solidFill>
                  <a:effectLst/>
                  <a:uLnTx/>
                  <a:uFillTx/>
                  <a:latin typeface="+mn-lt"/>
                  <a:ea typeface="阿里巴巴普惠体" panose="00020600040101010101" pitchFamily="18" charset="-122"/>
                  <a:cs typeface="阿里巴巴普惠体" panose="00020600040101010101" pitchFamily="18" charset="-122"/>
                  <a:sym typeface="+mn-lt"/>
                </a:rPr>
                <a:t>：</a:t>
              </a:r>
              <a:r>
                <a:rPr kumimoji="0" lang="en-US" altLang="zh-CN" sz="1400" b="0" i="0" u="none" strike="noStrike" kern="1200" cap="none" spc="300" normalizeH="0" baseline="0" noProof="0" dirty="0" smtClean="0">
                  <a:ln>
                    <a:noFill/>
                  </a:ln>
                  <a:solidFill>
                    <a:srgbClr val="F1C40F"/>
                  </a:solidFill>
                  <a:effectLst/>
                  <a:uLnTx/>
                  <a:uFillTx/>
                  <a:latin typeface="+mn-lt"/>
                  <a:ea typeface="阿里巴巴普惠体" panose="00020600040101010101" pitchFamily="18" charset="-122"/>
                  <a:cs typeface="阿里巴巴普惠体" panose="00020600040101010101" pitchFamily="18" charset="-122"/>
                  <a:sym typeface="+mn-lt"/>
                </a:rPr>
                <a:t>XXX</a:t>
              </a:r>
              <a:endParaRPr kumimoji="0" lang="zh-CN" altLang="en-US" sz="1400" b="0" i="0" u="none" strike="noStrike" kern="1200" cap="none" spc="300" normalizeH="0" baseline="0" noProof="0" dirty="0">
                <a:ln>
                  <a:noFill/>
                </a:ln>
                <a:solidFill>
                  <a:srgbClr val="F1C40F"/>
                </a:solidFill>
                <a:effectLst/>
                <a:uLnTx/>
                <a:uFillTx/>
                <a:latin typeface="+mn-lt"/>
                <a:ea typeface="阿里巴巴普惠体" panose="00020600040101010101" pitchFamily="18" charset="-122"/>
                <a:cs typeface="阿里巴巴普惠体" panose="00020600040101010101" pitchFamily="18" charset="-122"/>
                <a:sym typeface="+mn-lt"/>
              </a:endParaRPr>
            </a:p>
          </p:txBody>
        </p:sp>
        <p:sp>
          <p:nvSpPr>
            <p:cNvPr id="46" name="矩形 45">
              <a:extLst>
                <a:ext uri="{FF2B5EF4-FFF2-40B4-BE49-F238E27FC236}">
                  <a16:creationId xmlns="" xmlns:a16="http://schemas.microsoft.com/office/drawing/2014/main" id="{8B0C4A98-AE6B-2599-6189-E01B260458B6}"/>
                </a:ext>
              </a:extLst>
            </p:cNvPr>
            <p:cNvSpPr/>
            <p:nvPr/>
          </p:nvSpPr>
          <p:spPr>
            <a:xfrm>
              <a:off x="6288022" y="3520648"/>
              <a:ext cx="1715649" cy="32932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400" b="0" i="0" u="none" strike="noStrike" kern="1200" cap="none" spc="300" normalizeH="0" baseline="0" noProof="0" dirty="0">
                  <a:ln>
                    <a:noFill/>
                  </a:ln>
                  <a:solidFill>
                    <a:prstClr val="white"/>
                  </a:solidFill>
                  <a:effectLst/>
                  <a:uLnTx/>
                  <a:uFillTx/>
                  <a:latin typeface="+mn-lt"/>
                  <a:ea typeface="阿里巴巴普惠体" panose="00020600040101010101" pitchFamily="18" charset="-122"/>
                  <a:cs typeface="阿里巴巴普惠体" panose="00020600040101010101" pitchFamily="18" charset="-122"/>
                  <a:sym typeface="+mn-lt"/>
                </a:rPr>
                <a:t>时间：</a:t>
              </a:r>
              <a:r>
                <a:rPr kumimoji="0" lang="en-US" altLang="zh-CN" sz="1400" b="0" i="0" u="none" strike="noStrike" kern="1200" cap="none" spc="300" normalizeH="0" baseline="0" noProof="0" smtClean="0">
                  <a:ln>
                    <a:noFill/>
                  </a:ln>
                  <a:solidFill>
                    <a:prstClr val="white"/>
                  </a:solidFill>
                  <a:effectLst/>
                  <a:uLnTx/>
                  <a:uFillTx/>
                  <a:latin typeface="+mn-lt"/>
                  <a:ea typeface="阿里巴巴普惠体" panose="00020600040101010101" pitchFamily="18" charset="-122"/>
                  <a:cs typeface="阿里巴巴普惠体" panose="00020600040101010101" pitchFamily="18" charset="-122"/>
                  <a:sym typeface="+mn-lt"/>
                </a:rPr>
                <a:t>2022.10</a:t>
              </a:r>
              <a:endParaRPr kumimoji="0" lang="zh-CN" altLang="en-US" sz="1400" b="0" i="0" u="none" strike="noStrike" kern="1200" cap="none" spc="300" normalizeH="0" baseline="0" noProof="0" dirty="0">
                <a:ln>
                  <a:noFill/>
                </a:ln>
                <a:solidFill>
                  <a:prstClr val="white"/>
                </a:solidFill>
                <a:effectLst/>
                <a:uLnTx/>
                <a:uFillTx/>
                <a:latin typeface="+mn-lt"/>
                <a:ea typeface="阿里巴巴普惠体" panose="00020600040101010101" pitchFamily="18" charset="-122"/>
                <a:cs typeface="阿里巴巴普惠体" panose="00020600040101010101" pitchFamily="18" charset="-122"/>
                <a:sym typeface="+mn-lt"/>
              </a:endParaRPr>
            </a:p>
          </p:txBody>
        </p:sp>
      </p:grpSp>
      <p:pic>
        <p:nvPicPr>
          <p:cNvPr id="58" name="Picture 28">
            <a:extLst>
              <a:ext uri="{FF2B5EF4-FFF2-40B4-BE49-F238E27FC236}">
                <a16:creationId xmlns="" xmlns:a16="http://schemas.microsoft.com/office/drawing/2014/main" id="{3F4D3C2E-C70D-5559-AB52-5D214A1AB476}"/>
              </a:ext>
            </a:extLst>
          </p:cNvPr>
          <p:cNvPicPr>
            <a:picLocks noChangeAspect="1"/>
          </p:cNvPicPr>
          <p:nvPr/>
        </p:nvPicPr>
        <p:blipFill>
          <a:blip r:embed="rId12"/>
          <a:stretch>
            <a:fillRect/>
          </a:stretch>
        </p:blipFill>
        <p:spPr>
          <a:xfrm>
            <a:off x="280559" y="290725"/>
            <a:ext cx="2712235" cy="1468675"/>
          </a:xfrm>
          <a:prstGeom prst="rect">
            <a:avLst/>
          </a:prstGeom>
        </p:spPr>
      </p:pic>
      <p:pic>
        <p:nvPicPr>
          <p:cNvPr id="2" name="pd-5b828dc317bfc240">
            <a:hlinkClick r:id="" action="ppaction://media"/>
            <a:extLst>
              <a:ext uri="{FF2B5EF4-FFF2-40B4-BE49-F238E27FC236}">
                <a16:creationId xmlns="" xmlns:a16="http://schemas.microsoft.com/office/drawing/2014/main" id="{56213BE2-5A2C-6326-4A58-E0870952EFE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3897" y="-1059762"/>
            <a:ext cx="609600" cy="609600"/>
          </a:xfrm>
          <a:prstGeom prst="rect">
            <a:avLst/>
          </a:prstGeom>
        </p:spPr>
      </p:pic>
      <p:pic>
        <p:nvPicPr>
          <p:cNvPr id="5" name="图片 4">
            <a:extLst>
              <a:ext uri="{FF2B5EF4-FFF2-40B4-BE49-F238E27FC236}">
                <a16:creationId xmlns="" xmlns:a16="http://schemas.microsoft.com/office/drawing/2014/main" id="{EAFB5B75-50E8-58FB-F38A-4EFBA529832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390" y="3385921"/>
            <a:ext cx="3713880" cy="3472079"/>
          </a:xfrm>
          <a:prstGeom prst="rect">
            <a:avLst/>
          </a:prstGeom>
        </p:spPr>
      </p:pic>
      <p:grpSp>
        <p:nvGrpSpPr>
          <p:cNvPr id="8" name="组合 7">
            <a:extLst>
              <a:ext uri="{FF2B5EF4-FFF2-40B4-BE49-F238E27FC236}">
                <a16:creationId xmlns="" xmlns:a16="http://schemas.microsoft.com/office/drawing/2014/main" id="{804EC5DA-E5A3-4708-E5F7-04EE33154340}"/>
              </a:ext>
            </a:extLst>
          </p:cNvPr>
          <p:cNvGrpSpPr/>
          <p:nvPr/>
        </p:nvGrpSpPr>
        <p:grpSpPr>
          <a:xfrm>
            <a:off x="2946071" y="3428839"/>
            <a:ext cx="6401842" cy="313925"/>
            <a:chOff x="2946071" y="3428839"/>
            <a:chExt cx="6401842" cy="313925"/>
          </a:xfrm>
        </p:grpSpPr>
        <p:sp>
          <p:nvSpPr>
            <p:cNvPr id="4" name="文本框 3">
              <a:extLst>
                <a:ext uri="{FF2B5EF4-FFF2-40B4-BE49-F238E27FC236}">
                  <a16:creationId xmlns="" xmlns:a16="http://schemas.microsoft.com/office/drawing/2014/main" id="{6749D3FA-A7C1-0B27-BEB6-C64C842D1909}"/>
                </a:ext>
              </a:extLst>
            </p:cNvPr>
            <p:cNvSpPr txBox="1"/>
            <p:nvPr/>
          </p:nvSpPr>
          <p:spPr>
            <a:xfrm>
              <a:off x="3367643" y="3439604"/>
              <a:ext cx="5456713" cy="276999"/>
            </a:xfrm>
            <a:prstGeom prst="rect">
              <a:avLst/>
            </a:prstGeom>
            <a:noFill/>
          </p:spPr>
          <p:txBody>
            <a:bodyPr wrap="square" rtlCol="0">
              <a:spAutoFit/>
            </a:bodyPr>
            <a:lstStyle/>
            <a:p>
              <a:pPr algn="dist"/>
              <a:r>
                <a:rPr lang="en-US" altLang="zh-CN" sz="1200" dirty="0">
                  <a:solidFill>
                    <a:schemeClr val="bg1"/>
                  </a:solidFill>
                </a:rPr>
                <a:t>Analysis of New Chinese Curriculum Standards in Primary Schools</a:t>
              </a:r>
              <a:endParaRPr lang="zh-CN" altLang="en-US" sz="1200" dirty="0">
                <a:solidFill>
                  <a:schemeClr val="bg1"/>
                </a:solidFill>
              </a:endParaRPr>
            </a:p>
          </p:txBody>
        </p:sp>
        <p:sp>
          <p:nvSpPr>
            <p:cNvPr id="6" name="矩形: 圆角 5">
              <a:extLst>
                <a:ext uri="{FF2B5EF4-FFF2-40B4-BE49-F238E27FC236}">
                  <a16:creationId xmlns="" xmlns:a16="http://schemas.microsoft.com/office/drawing/2014/main" id="{B95862EC-A7A4-D2E5-064A-0310BC6AE37D}"/>
                </a:ext>
              </a:extLst>
            </p:cNvPr>
            <p:cNvSpPr/>
            <p:nvPr/>
          </p:nvSpPr>
          <p:spPr>
            <a:xfrm>
              <a:off x="2946071" y="3428839"/>
              <a:ext cx="6401842" cy="313925"/>
            </a:xfrm>
            <a:prstGeom prst="roundRect">
              <a:avLst>
                <a:gd name="adj" fmla="val 38978"/>
              </a:avLst>
            </a:prstGeom>
            <a:noFill/>
            <a:ln w="15875">
              <a:solidFill>
                <a:schemeClr val="bg1">
                  <a:alpha val="51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 xmlns:a16="http://schemas.microsoft.com/office/drawing/2014/main" id="{668EC6ED-3541-0B2F-305F-007F4ED1BDF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67246" y="5401836"/>
            <a:ext cx="3134627" cy="1456164"/>
          </a:xfrm>
          <a:prstGeom prst="rect">
            <a:avLst/>
          </a:prstGeom>
        </p:spPr>
      </p:pic>
      <p:pic>
        <p:nvPicPr>
          <p:cNvPr id="9" name="图片 8">
            <a:extLst>
              <a:ext uri="{FF2B5EF4-FFF2-40B4-BE49-F238E27FC236}">
                <a16:creationId xmlns="" xmlns:a16="http://schemas.microsoft.com/office/drawing/2014/main" id="{B964DD6D-94B3-61C3-8578-4A8F9F2E95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76728" y="5573434"/>
            <a:ext cx="1715272" cy="1325025"/>
          </a:xfrm>
          <a:prstGeom prst="rect">
            <a:avLst/>
          </a:prstGeom>
        </p:spPr>
      </p:pic>
    </p:spTree>
    <p:extLst>
      <p:ext uri="{BB962C8B-B14F-4D97-AF65-F5344CB8AC3E}">
        <p14:creationId xmlns:p14="http://schemas.microsoft.com/office/powerpoint/2010/main" val="192977885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 calcmode="lin" valueType="num">
                                      <p:cBhvr>
                                        <p:cTn id="9" dur="1000" fill="hold"/>
                                        <p:tgtEl>
                                          <p:spTgt spid="58"/>
                                        </p:tgtEl>
                                        <p:attrNameLst>
                                          <p:attrName>ppt_w</p:attrName>
                                        </p:attrNameLst>
                                      </p:cBhvr>
                                      <p:tavLst>
                                        <p:tav tm="0">
                                          <p:val>
                                            <p:fltVal val="0"/>
                                          </p:val>
                                        </p:tav>
                                        <p:tav tm="100000">
                                          <p:val>
                                            <p:strVal val="#ppt_w"/>
                                          </p:val>
                                        </p:tav>
                                      </p:tavLst>
                                    </p:anim>
                                    <p:anim calcmode="lin" valueType="num">
                                      <p:cBhvr>
                                        <p:cTn id="10" dur="1000" fill="hold"/>
                                        <p:tgtEl>
                                          <p:spTgt spid="58"/>
                                        </p:tgtEl>
                                        <p:attrNameLst>
                                          <p:attrName>ppt_h</p:attrName>
                                        </p:attrNameLst>
                                      </p:cBhvr>
                                      <p:tavLst>
                                        <p:tav tm="0">
                                          <p:val>
                                            <p:fltVal val="0"/>
                                          </p:val>
                                        </p:tav>
                                        <p:tav tm="100000">
                                          <p:val>
                                            <p:strVal val="#ppt_h"/>
                                          </p:val>
                                        </p:tav>
                                      </p:tavLst>
                                    </p:anim>
                                    <p:animEffect transition="in" filter="fade">
                                      <p:cBhvr>
                                        <p:cTn id="11" dur="1000"/>
                                        <p:tgtEl>
                                          <p:spTgt spid="58"/>
                                        </p:tgtEl>
                                      </p:cBhvr>
                                    </p:animEffect>
                                  </p:childTnLst>
                                </p:cTn>
                              </p:par>
                              <p:par>
                                <p:cTn id="12" presetID="53" presetClass="entr" presetSubtype="16"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1000" fill="hold"/>
                                        <p:tgtEl>
                                          <p:spTgt spid="42"/>
                                        </p:tgtEl>
                                        <p:attrNameLst>
                                          <p:attrName>ppt_w</p:attrName>
                                        </p:attrNameLst>
                                      </p:cBhvr>
                                      <p:tavLst>
                                        <p:tav tm="0">
                                          <p:val>
                                            <p:fltVal val="0"/>
                                          </p:val>
                                        </p:tav>
                                        <p:tav tm="100000">
                                          <p:val>
                                            <p:strVal val="#ppt_w"/>
                                          </p:val>
                                        </p:tav>
                                      </p:tavLst>
                                    </p:anim>
                                    <p:anim calcmode="lin" valueType="num">
                                      <p:cBhvr>
                                        <p:cTn id="15" dur="1000" fill="hold"/>
                                        <p:tgtEl>
                                          <p:spTgt spid="42"/>
                                        </p:tgtEl>
                                        <p:attrNameLst>
                                          <p:attrName>ppt_h</p:attrName>
                                        </p:attrNameLst>
                                      </p:cBhvr>
                                      <p:tavLst>
                                        <p:tav tm="0">
                                          <p:val>
                                            <p:fltVal val="0"/>
                                          </p:val>
                                        </p:tav>
                                        <p:tav tm="100000">
                                          <p:val>
                                            <p:strVal val="#ppt_h"/>
                                          </p:val>
                                        </p:tav>
                                      </p:tavLst>
                                    </p:anim>
                                    <p:animEffect transition="in" filter="fade">
                                      <p:cBhvr>
                                        <p:cTn id="16" dur="1000"/>
                                        <p:tgtEl>
                                          <p:spTgt spid="42"/>
                                        </p:tgtEl>
                                      </p:cBhvr>
                                    </p:animEffect>
                                  </p:childTnLst>
                                </p:cTn>
                              </p:par>
                              <p:par>
                                <p:cTn id="17" presetID="53" presetClass="entr" presetSubtype="16"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p:cTn id="19" dur="1000" fill="hold"/>
                                        <p:tgtEl>
                                          <p:spTgt spid="66"/>
                                        </p:tgtEl>
                                        <p:attrNameLst>
                                          <p:attrName>ppt_w</p:attrName>
                                        </p:attrNameLst>
                                      </p:cBhvr>
                                      <p:tavLst>
                                        <p:tav tm="0">
                                          <p:val>
                                            <p:fltVal val="0"/>
                                          </p:val>
                                        </p:tav>
                                        <p:tav tm="100000">
                                          <p:val>
                                            <p:strVal val="#ppt_w"/>
                                          </p:val>
                                        </p:tav>
                                      </p:tavLst>
                                    </p:anim>
                                    <p:anim calcmode="lin" valueType="num">
                                      <p:cBhvr>
                                        <p:cTn id="20" dur="1000" fill="hold"/>
                                        <p:tgtEl>
                                          <p:spTgt spid="66"/>
                                        </p:tgtEl>
                                        <p:attrNameLst>
                                          <p:attrName>ppt_h</p:attrName>
                                        </p:attrNameLst>
                                      </p:cBhvr>
                                      <p:tavLst>
                                        <p:tav tm="0">
                                          <p:val>
                                            <p:fltVal val="0"/>
                                          </p:val>
                                        </p:tav>
                                        <p:tav tm="100000">
                                          <p:val>
                                            <p:strVal val="#ppt_h"/>
                                          </p:val>
                                        </p:tav>
                                      </p:tavLst>
                                    </p:anim>
                                    <p:animEffect transition="in" filter="fade">
                                      <p:cBhvr>
                                        <p:cTn id="21" dur="1000"/>
                                        <p:tgtEl>
                                          <p:spTgt spid="66"/>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1000" fill="hold"/>
                                        <p:tgtEl>
                                          <p:spTgt spid="71"/>
                                        </p:tgtEl>
                                        <p:attrNameLst>
                                          <p:attrName>ppt_w</p:attrName>
                                        </p:attrNameLst>
                                      </p:cBhvr>
                                      <p:tavLst>
                                        <p:tav tm="0">
                                          <p:val>
                                            <p:fltVal val="0"/>
                                          </p:val>
                                        </p:tav>
                                        <p:tav tm="100000">
                                          <p:val>
                                            <p:strVal val="#ppt_w"/>
                                          </p:val>
                                        </p:tav>
                                      </p:tavLst>
                                    </p:anim>
                                    <p:anim calcmode="lin" valueType="num">
                                      <p:cBhvr>
                                        <p:cTn id="26" dur="1000" fill="hold"/>
                                        <p:tgtEl>
                                          <p:spTgt spid="71"/>
                                        </p:tgtEl>
                                        <p:attrNameLst>
                                          <p:attrName>ppt_h</p:attrName>
                                        </p:attrNameLst>
                                      </p:cBhvr>
                                      <p:tavLst>
                                        <p:tav tm="0">
                                          <p:val>
                                            <p:fltVal val="0"/>
                                          </p:val>
                                        </p:tav>
                                        <p:tav tm="100000">
                                          <p:val>
                                            <p:strVal val="#ppt_h"/>
                                          </p:val>
                                        </p:tav>
                                      </p:tavLst>
                                    </p:anim>
                                    <p:animEffect transition="in" filter="fade">
                                      <p:cBhvr>
                                        <p:cTn id="27" dur="1000"/>
                                        <p:tgtEl>
                                          <p:spTgt spid="71"/>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1000"/>
                                        <p:tgtEl>
                                          <p:spTgt spid="25"/>
                                        </p:tgtEl>
                                      </p:cBhvr>
                                    </p:animEffect>
                                  </p:childTnLst>
                                </p:cTn>
                              </p:par>
                            </p:childTnLst>
                          </p:cTn>
                        </p:par>
                        <p:par>
                          <p:cTn id="32" fill="hold">
                            <p:stCondLst>
                              <p:cond delay="3000"/>
                            </p:stCondLst>
                            <p:childTnLst>
                              <p:par>
                                <p:cTn id="33" presetID="53" presetClass="entr" presetSubtype="528" decel="100000" fill="hold" grpId="0" nodeType="afterEffect">
                                  <p:stCondLst>
                                    <p:cond delay="0"/>
                                  </p:stCondLst>
                                  <p:iterate type="lt">
                                    <p:tmPct val="10000"/>
                                  </p:iterate>
                                  <p:childTnLst>
                                    <p:set>
                                      <p:cBhvr>
                                        <p:cTn id="34" dur="1" fill="hold">
                                          <p:stCondLst>
                                            <p:cond delay="0"/>
                                          </p:stCondLst>
                                        </p:cTn>
                                        <p:tgtEl>
                                          <p:spTgt spid="27"/>
                                        </p:tgtEl>
                                        <p:attrNameLst>
                                          <p:attrName>style.visibility</p:attrName>
                                        </p:attrNameLst>
                                      </p:cBhvr>
                                      <p:to>
                                        <p:strVal val="visible"/>
                                      </p:to>
                                    </p:set>
                                    <p:anim calcmode="lin" valueType="num">
                                      <p:cBhvr>
                                        <p:cTn id="35" dur="1000" fill="hold"/>
                                        <p:tgtEl>
                                          <p:spTgt spid="27"/>
                                        </p:tgtEl>
                                        <p:attrNameLst>
                                          <p:attrName>ppt_w</p:attrName>
                                        </p:attrNameLst>
                                      </p:cBhvr>
                                      <p:tavLst>
                                        <p:tav tm="0">
                                          <p:val>
                                            <p:fltVal val="0"/>
                                          </p:val>
                                        </p:tav>
                                        <p:tav tm="100000">
                                          <p:val>
                                            <p:strVal val="#ppt_w"/>
                                          </p:val>
                                        </p:tav>
                                      </p:tavLst>
                                    </p:anim>
                                    <p:anim calcmode="lin" valueType="num">
                                      <p:cBhvr>
                                        <p:cTn id="36" dur="1000" fill="hold"/>
                                        <p:tgtEl>
                                          <p:spTgt spid="27"/>
                                        </p:tgtEl>
                                        <p:attrNameLst>
                                          <p:attrName>ppt_h</p:attrName>
                                        </p:attrNameLst>
                                      </p:cBhvr>
                                      <p:tavLst>
                                        <p:tav tm="0">
                                          <p:val>
                                            <p:fltVal val="0"/>
                                          </p:val>
                                        </p:tav>
                                        <p:tav tm="100000">
                                          <p:val>
                                            <p:strVal val="#ppt_h"/>
                                          </p:val>
                                        </p:tav>
                                      </p:tavLst>
                                    </p:anim>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fltVal val="0.5"/>
                                          </p:val>
                                        </p:tav>
                                        <p:tav tm="100000">
                                          <p:val>
                                            <p:strVal val="#ppt_x"/>
                                          </p:val>
                                        </p:tav>
                                      </p:tavLst>
                                    </p:anim>
                                    <p:anim calcmode="lin" valueType="num">
                                      <p:cBhvr>
                                        <p:cTn id="39" dur="1000" fill="hold"/>
                                        <p:tgtEl>
                                          <p:spTgt spid="27"/>
                                        </p:tgtEl>
                                        <p:attrNameLst>
                                          <p:attrName>ppt_y</p:attrName>
                                        </p:attrNameLst>
                                      </p:cBhvr>
                                      <p:tavLst>
                                        <p:tav tm="0">
                                          <p:val>
                                            <p:fltVal val="0.5"/>
                                          </p:val>
                                        </p:tav>
                                        <p:tav tm="100000">
                                          <p:val>
                                            <p:strVal val="#ppt_y"/>
                                          </p:val>
                                        </p:tav>
                                      </p:tavLst>
                                    </p:anim>
                                  </p:childTnLst>
                                </p:cTn>
                              </p:par>
                            </p:childTnLst>
                          </p:cTn>
                        </p:par>
                        <p:par>
                          <p:cTn id="40" fill="hold">
                            <p:stCondLst>
                              <p:cond delay="4800"/>
                            </p:stCondLst>
                            <p:childTnLst>
                              <p:par>
                                <p:cTn id="41" presetID="16" presetClass="entr" presetSubtype="21"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750"/>
                                        <p:tgtEl>
                                          <p:spTgt spid="8"/>
                                        </p:tgtEl>
                                      </p:cBhvr>
                                    </p:animEffect>
                                  </p:childTnLst>
                                </p:cTn>
                              </p:par>
                            </p:childTnLst>
                          </p:cTn>
                        </p:par>
                        <p:par>
                          <p:cTn id="44" fill="hold">
                            <p:stCondLst>
                              <p:cond delay="5550"/>
                            </p:stCondLst>
                            <p:childTnLst>
                              <p:par>
                                <p:cTn id="45" presetID="42" presetClass="entr" presetSubtype="0" fill="hold"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1000"/>
                                        <p:tgtEl>
                                          <p:spTgt spid="72"/>
                                        </p:tgtEl>
                                      </p:cBhvr>
                                    </p:animEffect>
                                    <p:anim calcmode="lin" valueType="num">
                                      <p:cBhvr>
                                        <p:cTn id="48" dur="1000" fill="hold"/>
                                        <p:tgtEl>
                                          <p:spTgt spid="72"/>
                                        </p:tgtEl>
                                        <p:attrNameLst>
                                          <p:attrName>ppt_x</p:attrName>
                                        </p:attrNameLst>
                                      </p:cBhvr>
                                      <p:tavLst>
                                        <p:tav tm="0">
                                          <p:val>
                                            <p:strVal val="#ppt_x"/>
                                          </p:val>
                                        </p:tav>
                                        <p:tav tm="100000">
                                          <p:val>
                                            <p:strVal val="#ppt_x"/>
                                          </p:val>
                                        </p:tav>
                                      </p:tavLst>
                                    </p:anim>
                                    <p:anim calcmode="lin" valueType="num">
                                      <p:cBhvr>
                                        <p:cTn id="4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remove" display="0">
                  <p:stCondLst>
                    <p:cond delay="indefinite"/>
                  </p:stCondLst>
                  <p:endCondLst>
                    <p:cond evt="onStopAudio" delay="0">
                      <p:tgtEl>
                        <p:sldTgt/>
                      </p:tgtEl>
                    </p:cond>
                  </p:endCondLst>
                </p:cTn>
                <p:tgtEl>
                  <p:spTgt spid="2"/>
                </p:tgtEl>
              </p:cMediaNode>
            </p:audio>
          </p:childTnLst>
        </p:cTn>
      </p:par>
    </p:tnLst>
    <p:bldLst>
      <p:bldP spid="25"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 xmlns:a16="http://schemas.microsoft.com/office/drawing/2014/main" id="{24C8DF5E-D1E7-4C05-0DCC-E890E2B0D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6424" y="0"/>
            <a:ext cx="1395846" cy="1146122"/>
          </a:xfrm>
          <a:prstGeom prst="rect">
            <a:avLst/>
          </a:prstGeom>
        </p:spPr>
      </p:pic>
      <p:grpSp>
        <p:nvGrpSpPr>
          <p:cNvPr id="23" name="组合 22">
            <a:extLst>
              <a:ext uri="{FF2B5EF4-FFF2-40B4-BE49-F238E27FC236}">
                <a16:creationId xmlns="" xmlns:a16="http://schemas.microsoft.com/office/drawing/2014/main" id="{74F5703E-43B3-210B-BC1C-DE4C85CC283B}"/>
              </a:ext>
            </a:extLst>
          </p:cNvPr>
          <p:cNvGrpSpPr/>
          <p:nvPr/>
        </p:nvGrpSpPr>
        <p:grpSpPr>
          <a:xfrm>
            <a:off x="4651159" y="333631"/>
            <a:ext cx="2841565" cy="667266"/>
            <a:chOff x="4651159" y="333631"/>
            <a:chExt cx="2841565" cy="667266"/>
          </a:xfrm>
        </p:grpSpPr>
        <p:sp>
          <p:nvSpPr>
            <p:cNvPr id="35" name="矩形: 圆顶角 34">
              <a:extLst>
                <a:ext uri="{FF2B5EF4-FFF2-40B4-BE49-F238E27FC236}">
                  <a16:creationId xmlns="" xmlns:a16="http://schemas.microsoft.com/office/drawing/2014/main" id="{7D8127BA-BCB9-922A-93ED-E9DD6B373FB3}"/>
                </a:ext>
              </a:extLst>
            </p:cNvPr>
            <p:cNvSpPr/>
            <p:nvPr/>
          </p:nvSpPr>
          <p:spPr>
            <a:xfrm flipV="1">
              <a:off x="4651159" y="333631"/>
              <a:ext cx="2841565" cy="667266"/>
            </a:xfrm>
            <a:prstGeom prst="round2SameRect">
              <a:avLst/>
            </a:prstGeom>
            <a:solidFill>
              <a:srgbClr val="23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 xmlns:a16="http://schemas.microsoft.com/office/drawing/2014/main" id="{B2C4AF48-22E3-8B51-9C72-3E790DF99A90}"/>
                </a:ext>
              </a:extLst>
            </p:cNvPr>
            <p:cNvSpPr txBox="1"/>
            <p:nvPr/>
          </p:nvSpPr>
          <p:spPr>
            <a:xfrm>
              <a:off x="4871417" y="417187"/>
              <a:ext cx="2596593" cy="523220"/>
            </a:xfrm>
            <a:prstGeom prst="rect">
              <a:avLst/>
            </a:prstGeom>
            <a:noFill/>
          </p:spPr>
          <p:txBody>
            <a:bodyPr wrap="square" rtlCol="0">
              <a:spAutoFit/>
            </a:bodyPr>
            <a:lstStyle/>
            <a:p>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新改变</a:t>
              </a:r>
              <a:r>
                <a:rPr lang="en-US" altLang="zh-CN"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新挑战</a:t>
              </a:r>
              <a:endParaRPr lang="zh-CN" altLang="en-US" sz="2800" dirty="0">
                <a:solidFill>
                  <a:schemeClr val="bg1"/>
                </a:solidFill>
                <a:latin typeface="思源黑体 CN Light" panose="020B0300000000000000" pitchFamily="34" charset="-122"/>
                <a:ea typeface="思源黑体 CN Light" panose="020B0300000000000000" pitchFamily="34" charset="-122"/>
              </a:endParaRPr>
            </a:p>
          </p:txBody>
        </p:sp>
      </p:grpSp>
      <p:pic>
        <p:nvPicPr>
          <p:cNvPr id="31" name="图片 30">
            <a:extLst>
              <a:ext uri="{FF2B5EF4-FFF2-40B4-BE49-F238E27FC236}">
                <a16:creationId xmlns="" xmlns:a16="http://schemas.microsoft.com/office/drawing/2014/main" id="{F92C60DD-D0F0-CB37-6977-B64CC89CB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3492" y="343077"/>
            <a:ext cx="1968717" cy="1072958"/>
          </a:xfrm>
          <a:prstGeom prst="rect">
            <a:avLst/>
          </a:prstGeom>
        </p:spPr>
      </p:pic>
      <p:sp>
        <p:nvSpPr>
          <p:cNvPr id="2" name="TextBox 5">
            <a:extLst>
              <a:ext uri="{FF2B5EF4-FFF2-40B4-BE49-F238E27FC236}">
                <a16:creationId xmlns="" xmlns:a16="http://schemas.microsoft.com/office/drawing/2014/main" id="{236ADE5A-91E8-D60B-FE7E-47E49517F9AB}"/>
              </a:ext>
            </a:extLst>
          </p:cNvPr>
          <p:cNvSpPr txBox="1"/>
          <p:nvPr/>
        </p:nvSpPr>
        <p:spPr>
          <a:xfrm>
            <a:off x="1334591" y="1889372"/>
            <a:ext cx="3841443" cy="619088"/>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3200" b="1" spc="300" dirty="0">
                <a:solidFill>
                  <a:srgbClr val="233E35"/>
                </a:solidFill>
                <a:latin typeface="思源黑体 CN Light" panose="020B0300000000000000" pitchFamily="34" charset="-122"/>
                <a:ea typeface="思源黑体 CN Light" panose="020B0300000000000000" pitchFamily="34" charset="-122"/>
              </a:rPr>
              <a:t>课程性质方面</a:t>
            </a:r>
          </a:p>
        </p:txBody>
      </p:sp>
      <p:pic>
        <p:nvPicPr>
          <p:cNvPr id="9" name="图片 8">
            <a:extLst>
              <a:ext uri="{FF2B5EF4-FFF2-40B4-BE49-F238E27FC236}">
                <a16:creationId xmlns="" xmlns:a16="http://schemas.microsoft.com/office/drawing/2014/main" id="{96F5B2B9-85E3-1A05-552F-832738767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7568" y="5445096"/>
            <a:ext cx="3041504" cy="1412904"/>
          </a:xfrm>
          <a:prstGeom prst="rect">
            <a:avLst/>
          </a:prstGeom>
        </p:spPr>
      </p:pic>
      <p:pic>
        <p:nvPicPr>
          <p:cNvPr id="11" name="图片 10">
            <a:extLst>
              <a:ext uri="{FF2B5EF4-FFF2-40B4-BE49-F238E27FC236}">
                <a16:creationId xmlns="" xmlns:a16="http://schemas.microsoft.com/office/drawing/2014/main" id="{43140EED-D286-1D1B-054D-5143BD749C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8121" y="5832936"/>
            <a:ext cx="1326966" cy="1025064"/>
          </a:xfrm>
          <a:prstGeom prst="rect">
            <a:avLst/>
          </a:prstGeom>
        </p:spPr>
      </p:pic>
      <p:sp>
        <p:nvSpPr>
          <p:cNvPr id="14" name="文本框 13">
            <a:extLst>
              <a:ext uri="{FF2B5EF4-FFF2-40B4-BE49-F238E27FC236}">
                <a16:creationId xmlns="" xmlns:a16="http://schemas.microsoft.com/office/drawing/2014/main" id="{94411746-26FD-E38D-C2F6-D8E6808EBCEF}"/>
              </a:ext>
            </a:extLst>
          </p:cNvPr>
          <p:cNvSpPr txBox="1"/>
          <p:nvPr/>
        </p:nvSpPr>
        <p:spPr>
          <a:xfrm>
            <a:off x="5865064" y="3873556"/>
            <a:ext cx="5326979" cy="850554"/>
          </a:xfrm>
          <a:prstGeom prst="rect">
            <a:avLst/>
          </a:prstGeom>
          <a:solidFill>
            <a:schemeClr val="bg1"/>
          </a:solidFill>
          <a:effectLst/>
        </p:spPr>
        <p:txBody>
          <a:bodyPr wrap="square">
            <a:spAutoFit/>
          </a:bodyPr>
          <a:lstStyle>
            <a:defPPr>
              <a:defRPr lang="en-US"/>
            </a:defPPr>
            <a:lvl1pPr algn="r">
              <a:defRPr>
                <a:solidFill>
                  <a:schemeClr val="accent1"/>
                </a:solidFill>
                <a:latin typeface="思源黑体 CN Light" panose="020B0300000000000000" pitchFamily="34" charset="-122"/>
                <a:ea typeface="思源黑体 CN Light" panose="020B0300000000000000" pitchFamily="34" charset="-122"/>
              </a:defRPr>
            </a:lvl1pPr>
          </a:lstStyle>
          <a:p>
            <a:pPr marL="285750" indent="-285750" algn="l">
              <a:lnSpc>
                <a:spcPct val="120000"/>
              </a:lnSpc>
              <a:spcBef>
                <a:spcPts val="600"/>
              </a:spcBef>
              <a:spcAft>
                <a:spcPts val="600"/>
              </a:spcAft>
              <a:buFont typeface="Arial" panose="020B0604020202020204" pitchFamily="34" charset="0"/>
              <a:buChar char="•"/>
            </a:pPr>
            <a:r>
              <a:rPr lang="zh-CN" altLang="en-US" sz="1400" dirty="0">
                <a:solidFill>
                  <a:schemeClr val="tx1"/>
                </a:solidFill>
                <a:cs typeface="阿里巴巴普惠体"/>
                <a:sym typeface="+mn-lt"/>
              </a:rPr>
              <a:t>强调了“语文课程是一门学习国家通用语言文字运用的综合性、实践性课程。”（“国家通用”四字为新增）。强调要“增强对习近平新时代中国特色社会主义思想的理解和认识。”</a:t>
            </a:r>
          </a:p>
        </p:txBody>
      </p:sp>
      <p:sp>
        <p:nvSpPr>
          <p:cNvPr id="5" name="文本框 4">
            <a:extLst>
              <a:ext uri="{FF2B5EF4-FFF2-40B4-BE49-F238E27FC236}">
                <a16:creationId xmlns="" xmlns:a16="http://schemas.microsoft.com/office/drawing/2014/main" id="{2BE558D3-DCA9-814A-1336-C9604AFFC9DE}"/>
              </a:ext>
            </a:extLst>
          </p:cNvPr>
          <p:cNvSpPr txBox="1"/>
          <p:nvPr/>
        </p:nvSpPr>
        <p:spPr>
          <a:xfrm>
            <a:off x="5865064" y="2799276"/>
            <a:ext cx="5606632" cy="629724"/>
          </a:xfrm>
          <a:prstGeom prst="rect">
            <a:avLst/>
          </a:prstGeom>
          <a:noFill/>
          <a:effectLst/>
        </p:spPr>
        <p:txBody>
          <a:bodyPr wrap="square">
            <a:spAutoFit/>
          </a:bodyPr>
          <a:lstStyle/>
          <a:p>
            <a:pPr marL="285750" indent="-285750">
              <a:lnSpc>
                <a:spcPct val="130000"/>
              </a:lnSpc>
              <a:spcBef>
                <a:spcPts val="600"/>
              </a:spcBef>
              <a:spcAft>
                <a:spcPts val="600"/>
              </a:spcAft>
              <a:buFont typeface="Arial" panose="020B0604020202020204" pitchFamily="34" charset="0"/>
              <a:buChar char="•"/>
            </a:pPr>
            <a:r>
              <a:rPr lang="zh-CN" altLang="en-US" sz="1400" dirty="0">
                <a:latin typeface="思源黑体 CN Light" panose="020B0300000000000000" pitchFamily="34" charset="-122"/>
                <a:ea typeface="思源黑体 CN Light" panose="020B0300000000000000" pitchFamily="34" charset="-122"/>
                <a:cs typeface="阿里巴巴普惠体"/>
                <a:sym typeface="+mn-lt"/>
              </a:rPr>
              <a:t>综合了</a:t>
            </a:r>
            <a:r>
              <a:rPr lang="en-US" altLang="zh-CN" sz="1400" dirty="0">
                <a:latin typeface="思源黑体 CN Light" panose="020B0300000000000000" pitchFamily="34" charset="-122"/>
                <a:ea typeface="思源黑体 CN Light" panose="020B0300000000000000" pitchFamily="34" charset="-122"/>
                <a:cs typeface="阿里巴巴普惠体"/>
                <a:sym typeface="+mn-lt"/>
              </a:rPr>
              <a:t>2011</a:t>
            </a:r>
            <a:r>
              <a:rPr lang="zh-CN" altLang="en-US" sz="1400" dirty="0">
                <a:latin typeface="思源黑体 CN Light" panose="020B0300000000000000" pitchFamily="34" charset="-122"/>
                <a:ea typeface="思源黑体 CN Light" panose="020B0300000000000000" pitchFamily="34" charset="-122"/>
                <a:cs typeface="阿里巴巴普惠体"/>
                <a:sym typeface="+mn-lt"/>
              </a:rPr>
              <a:t>版课标的“前言”与“课程性质”部分的大部分内容</a:t>
            </a:r>
            <a:r>
              <a:rPr lang="en-US" altLang="zh-CN" sz="1400" dirty="0">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latin typeface="思源黑体 CN Light" panose="020B0300000000000000" pitchFamily="34" charset="-122"/>
                <a:ea typeface="思源黑体 CN Light" panose="020B0300000000000000" pitchFamily="34" charset="-122"/>
                <a:cs typeface="阿里巴巴普惠体"/>
                <a:sym typeface="+mn-lt"/>
              </a:rPr>
              <a:t>注入新鲜血液。</a:t>
            </a:r>
          </a:p>
        </p:txBody>
      </p:sp>
      <p:pic>
        <p:nvPicPr>
          <p:cNvPr id="22" name="图片 21">
            <a:extLst>
              <a:ext uri="{FF2B5EF4-FFF2-40B4-BE49-F238E27FC236}">
                <a16:creationId xmlns="" xmlns:a16="http://schemas.microsoft.com/office/drawing/2014/main" id="{AA5710A0-34F7-0977-EFD6-6009E10A628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t="12312" b="7355"/>
          <a:stretch/>
        </p:blipFill>
        <p:spPr>
          <a:xfrm>
            <a:off x="1150069" y="2614960"/>
            <a:ext cx="4529978" cy="3639084"/>
          </a:xfrm>
          <a:prstGeom prst="rect">
            <a:avLst/>
          </a:prstGeom>
        </p:spPr>
      </p:pic>
    </p:spTree>
    <p:extLst>
      <p:ext uri="{BB962C8B-B14F-4D97-AF65-F5344CB8AC3E}">
        <p14:creationId xmlns:p14="http://schemas.microsoft.com/office/powerpoint/2010/main" val="2133586568"/>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750"/>
                                        <p:tgtEl>
                                          <p:spTgt spid="23"/>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750"/>
                                        <p:tgtEl>
                                          <p:spTgt spid="22"/>
                                        </p:tgtEl>
                                      </p:cBhvr>
                                    </p:animEffect>
                                  </p:childTnLst>
                                </p:cTn>
                              </p:par>
                            </p:childTnLst>
                          </p:cTn>
                        </p:par>
                        <p:par>
                          <p:cTn id="12" fill="hold">
                            <p:stCondLst>
                              <p:cond delay="1500"/>
                            </p:stCondLst>
                            <p:childTnLst>
                              <p:par>
                                <p:cTn id="13" presetID="56" presetClass="entr" presetSubtype="0" fill="hold" grpId="1"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by="(-#ppt_w*2)" calcmode="lin" valueType="num">
                                      <p:cBhvr rctx="PPT">
                                        <p:cTn id="15" dur="500" autoRev="1" fill="hold">
                                          <p:stCondLst>
                                            <p:cond delay="0"/>
                                          </p:stCondLst>
                                        </p:cTn>
                                        <p:tgtEl>
                                          <p:spTgt spid="2"/>
                                        </p:tgtEl>
                                        <p:attrNameLst>
                                          <p:attrName>ppt_w</p:attrName>
                                        </p:attrNameLst>
                                      </p:cBhvr>
                                    </p:anim>
                                    <p:anim by="(#ppt_w*0.50)" calcmode="lin" valueType="num">
                                      <p:cBhvr>
                                        <p:cTn id="16" dur="500" decel="50000" autoRev="1" fill="hold">
                                          <p:stCondLst>
                                            <p:cond delay="0"/>
                                          </p:stCondLst>
                                        </p:cTn>
                                        <p:tgtEl>
                                          <p:spTgt spid="2"/>
                                        </p:tgtEl>
                                        <p:attrNameLst>
                                          <p:attrName>ppt_x</p:attrName>
                                        </p:attrNameLst>
                                      </p:cBhvr>
                                    </p:anim>
                                    <p:anim from="(-#ppt_h/2)" to="(#ppt_y)" calcmode="lin" valueType="num">
                                      <p:cBhvr>
                                        <p:cTn id="17" dur="1000" fill="hold">
                                          <p:stCondLst>
                                            <p:cond delay="0"/>
                                          </p:stCondLst>
                                        </p:cTn>
                                        <p:tgtEl>
                                          <p:spTgt spid="2"/>
                                        </p:tgtEl>
                                        <p:attrNameLst>
                                          <p:attrName>ppt_y</p:attrName>
                                        </p:attrNameLst>
                                      </p:cBhvr>
                                    </p:anim>
                                    <p:animRot by="21600000">
                                      <p:cBhvr>
                                        <p:cTn id="18" dur="1000" fill="hold">
                                          <p:stCondLst>
                                            <p:cond delay="0"/>
                                          </p:stCondLst>
                                        </p:cTn>
                                        <p:tgtEl>
                                          <p:spTgt spid="2"/>
                                        </p:tgtEl>
                                        <p:attrNameLst>
                                          <p:attrName>r</p:attrName>
                                        </p:attrNameLst>
                                      </p:cBhvr>
                                    </p:animRot>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750" fill="hold"/>
                                        <p:tgtEl>
                                          <p:spTgt spid="5"/>
                                        </p:tgtEl>
                                        <p:attrNameLst>
                                          <p:attrName>ppt_x</p:attrName>
                                        </p:attrNameLst>
                                      </p:cBhvr>
                                      <p:tavLst>
                                        <p:tav tm="0">
                                          <p:val>
                                            <p:strVal val="1+#ppt_w/2"/>
                                          </p:val>
                                        </p:tav>
                                        <p:tav tm="100000">
                                          <p:val>
                                            <p:strVal val="#ppt_x"/>
                                          </p:val>
                                        </p:tav>
                                      </p:tavLst>
                                    </p:anim>
                                    <p:anim calcmode="lin" valueType="num">
                                      <p:cBhvr additive="base">
                                        <p:cTn id="23" dur="75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750" fill="hold"/>
                                        <p:tgtEl>
                                          <p:spTgt spid="14"/>
                                        </p:tgtEl>
                                        <p:attrNameLst>
                                          <p:attrName>ppt_x</p:attrName>
                                        </p:attrNameLst>
                                      </p:cBhvr>
                                      <p:tavLst>
                                        <p:tav tm="0">
                                          <p:val>
                                            <p:strVal val="0-#ppt_w/2"/>
                                          </p:val>
                                        </p:tav>
                                        <p:tav tm="100000">
                                          <p:val>
                                            <p:strVal val="#ppt_x"/>
                                          </p:val>
                                        </p:tav>
                                      </p:tavLst>
                                    </p:anim>
                                    <p:anim calcmode="lin" valueType="num">
                                      <p:cBhvr additive="base">
                                        <p:cTn id="27"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A476D6F2-A92E-0270-462C-55524FD7C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21244">
            <a:off x="7896796" y="1539879"/>
            <a:ext cx="3168623" cy="3662270"/>
          </a:xfrm>
          <a:prstGeom prst="rect">
            <a:avLst/>
          </a:prstGeom>
        </p:spPr>
      </p:pic>
      <p:pic>
        <p:nvPicPr>
          <p:cNvPr id="32" name="图片 31">
            <a:extLst>
              <a:ext uri="{FF2B5EF4-FFF2-40B4-BE49-F238E27FC236}">
                <a16:creationId xmlns="" xmlns:a16="http://schemas.microsoft.com/office/drawing/2014/main" id="{24C8DF5E-D1E7-4C05-0DCC-E890E2B0D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264" y="-7226"/>
            <a:ext cx="1395846" cy="1146122"/>
          </a:xfrm>
          <a:prstGeom prst="rect">
            <a:avLst/>
          </a:prstGeom>
        </p:spPr>
      </p:pic>
      <p:grpSp>
        <p:nvGrpSpPr>
          <p:cNvPr id="4" name="组合 3">
            <a:extLst>
              <a:ext uri="{FF2B5EF4-FFF2-40B4-BE49-F238E27FC236}">
                <a16:creationId xmlns="" xmlns:a16="http://schemas.microsoft.com/office/drawing/2014/main" id="{56690955-EF9F-0C95-66B1-D3A4DBBF555A}"/>
              </a:ext>
            </a:extLst>
          </p:cNvPr>
          <p:cNvGrpSpPr/>
          <p:nvPr/>
        </p:nvGrpSpPr>
        <p:grpSpPr>
          <a:xfrm>
            <a:off x="4651159" y="333631"/>
            <a:ext cx="2841565" cy="667266"/>
            <a:chOff x="4651159" y="333631"/>
            <a:chExt cx="2841565" cy="667266"/>
          </a:xfrm>
        </p:grpSpPr>
        <p:sp>
          <p:nvSpPr>
            <p:cNvPr id="35" name="矩形: 圆顶角 34">
              <a:extLst>
                <a:ext uri="{FF2B5EF4-FFF2-40B4-BE49-F238E27FC236}">
                  <a16:creationId xmlns="" xmlns:a16="http://schemas.microsoft.com/office/drawing/2014/main" id="{7D8127BA-BCB9-922A-93ED-E9DD6B373FB3}"/>
                </a:ext>
              </a:extLst>
            </p:cNvPr>
            <p:cNvSpPr/>
            <p:nvPr/>
          </p:nvSpPr>
          <p:spPr>
            <a:xfrm flipV="1">
              <a:off x="4651159" y="333631"/>
              <a:ext cx="2841565" cy="667266"/>
            </a:xfrm>
            <a:prstGeom prst="round2SameRect">
              <a:avLst/>
            </a:prstGeom>
            <a:solidFill>
              <a:srgbClr val="23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 xmlns:a16="http://schemas.microsoft.com/office/drawing/2014/main" id="{B2C4AF48-22E3-8B51-9C72-3E790DF99A90}"/>
                </a:ext>
              </a:extLst>
            </p:cNvPr>
            <p:cNvSpPr txBox="1"/>
            <p:nvPr/>
          </p:nvSpPr>
          <p:spPr>
            <a:xfrm>
              <a:off x="4871417" y="417187"/>
              <a:ext cx="2596593" cy="523220"/>
            </a:xfrm>
            <a:prstGeom prst="rect">
              <a:avLst/>
            </a:prstGeom>
            <a:noFill/>
          </p:spPr>
          <p:txBody>
            <a:bodyPr wrap="square" rtlCol="0">
              <a:spAutoFit/>
            </a:bodyPr>
            <a:lstStyle/>
            <a:p>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新改变</a:t>
              </a:r>
              <a:r>
                <a:rPr lang="en-US" altLang="zh-CN"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新挑战</a:t>
              </a:r>
              <a:endParaRPr lang="zh-CN" altLang="en-US" sz="2800" dirty="0">
                <a:solidFill>
                  <a:schemeClr val="bg1"/>
                </a:solidFill>
                <a:latin typeface="思源黑体 CN Light" panose="020B0300000000000000" pitchFamily="34" charset="-122"/>
                <a:ea typeface="思源黑体 CN Light" panose="020B0300000000000000" pitchFamily="34" charset="-122"/>
              </a:endParaRPr>
            </a:p>
          </p:txBody>
        </p:sp>
      </p:grpSp>
      <p:pic>
        <p:nvPicPr>
          <p:cNvPr id="31" name="图片 30">
            <a:extLst>
              <a:ext uri="{FF2B5EF4-FFF2-40B4-BE49-F238E27FC236}">
                <a16:creationId xmlns="" xmlns:a16="http://schemas.microsoft.com/office/drawing/2014/main" id="{F92C60DD-D0F0-CB37-6977-B64CC89CB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492" y="343077"/>
            <a:ext cx="1968717" cy="1072958"/>
          </a:xfrm>
          <a:prstGeom prst="rect">
            <a:avLst/>
          </a:prstGeom>
        </p:spPr>
      </p:pic>
      <p:grpSp>
        <p:nvGrpSpPr>
          <p:cNvPr id="5" name="组合 4">
            <a:extLst>
              <a:ext uri="{FF2B5EF4-FFF2-40B4-BE49-F238E27FC236}">
                <a16:creationId xmlns="" xmlns:a16="http://schemas.microsoft.com/office/drawing/2014/main" id="{BA4885DA-390B-54E9-073F-47A27CBE1D71}"/>
              </a:ext>
            </a:extLst>
          </p:cNvPr>
          <p:cNvGrpSpPr/>
          <p:nvPr/>
        </p:nvGrpSpPr>
        <p:grpSpPr>
          <a:xfrm>
            <a:off x="945090" y="1992589"/>
            <a:ext cx="6641961" cy="718507"/>
            <a:chOff x="945090" y="1992589"/>
            <a:chExt cx="6641961" cy="718507"/>
          </a:xfrm>
        </p:grpSpPr>
        <p:sp>
          <p:nvSpPr>
            <p:cNvPr id="13" name="îṥlïḍé">
              <a:extLst>
                <a:ext uri="{FF2B5EF4-FFF2-40B4-BE49-F238E27FC236}">
                  <a16:creationId xmlns="" xmlns:a16="http://schemas.microsoft.com/office/drawing/2014/main" id="{896E92CB-AA10-1DEF-9BEE-852A37CF977E}"/>
                </a:ext>
              </a:extLst>
            </p:cNvPr>
            <p:cNvSpPr/>
            <p:nvPr/>
          </p:nvSpPr>
          <p:spPr bwMode="auto">
            <a:xfrm>
              <a:off x="1601310" y="2370550"/>
              <a:ext cx="5985741" cy="34054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相较于</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2011</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版课标的</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识字与写字</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     </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在序列上有调整，且内容上有新增。</a:t>
              </a:r>
              <a:endParaRPr lang="en-US" altLang="zh-CN" sz="1400" dirty="0"/>
            </a:p>
          </p:txBody>
        </p:sp>
        <p:sp>
          <p:nvSpPr>
            <p:cNvPr id="101" name="文本框 100">
              <a:extLst>
                <a:ext uri="{FF2B5EF4-FFF2-40B4-BE49-F238E27FC236}">
                  <a16:creationId xmlns="" xmlns:a16="http://schemas.microsoft.com/office/drawing/2014/main" id="{5651EEE7-E27C-25AF-AC7C-769E871607D3}"/>
                </a:ext>
              </a:extLst>
            </p:cNvPr>
            <p:cNvSpPr txBox="1"/>
            <p:nvPr/>
          </p:nvSpPr>
          <p:spPr>
            <a:xfrm>
              <a:off x="1576596" y="1992589"/>
              <a:ext cx="2061039" cy="430887"/>
            </a:xfrm>
            <a:prstGeom prst="rect">
              <a:avLst/>
            </a:prstGeom>
            <a:noFill/>
          </p:spPr>
          <p:txBody>
            <a:bodyPr wrap="square" rtlCol="0">
              <a:spAutoFit/>
            </a:bodyPr>
            <a:lstStyle/>
            <a:p>
              <a:r>
                <a:rPr lang="zh-CN" altLang="en-US" sz="2200" b="1" dirty="0">
                  <a:latin typeface="+mn-ea"/>
                  <a:cs typeface="阿里巴巴普惠体"/>
                  <a:sym typeface="+mn-lt"/>
                </a:rPr>
                <a:t>识字与写字</a:t>
              </a:r>
              <a:endParaRPr lang="zh-CN" altLang="en-US" sz="2200" b="1" dirty="0">
                <a:latin typeface="+mn-ea"/>
              </a:endParaRPr>
            </a:p>
          </p:txBody>
        </p:sp>
        <p:sp>
          <p:nvSpPr>
            <p:cNvPr id="103" name="writing-book-with-pen_85536">
              <a:extLst>
                <a:ext uri="{FF2B5EF4-FFF2-40B4-BE49-F238E27FC236}">
                  <a16:creationId xmlns="" xmlns:a16="http://schemas.microsoft.com/office/drawing/2014/main" id="{9F098376-C884-5564-FA4E-44DE3F4C4DE8}"/>
                </a:ext>
              </a:extLst>
            </p:cNvPr>
            <p:cNvSpPr>
              <a:spLocks noChangeAspect="1"/>
            </p:cNvSpPr>
            <p:nvPr/>
          </p:nvSpPr>
          <p:spPr>
            <a:xfrm>
              <a:off x="945090" y="2135575"/>
              <a:ext cx="519098" cy="406800"/>
            </a:xfrm>
            <a:custGeom>
              <a:avLst/>
              <a:gdLst>
                <a:gd name="T0" fmla="*/ 5974 w 6505"/>
                <a:gd name="T1" fmla="*/ 958 h 5105"/>
                <a:gd name="T2" fmla="*/ 6006 w 6505"/>
                <a:gd name="T3" fmla="*/ 150 h 5105"/>
                <a:gd name="T4" fmla="*/ 3979 w 6505"/>
                <a:gd name="T5" fmla="*/ 958 h 5105"/>
                <a:gd name="T6" fmla="*/ 256 w 6505"/>
                <a:gd name="T7" fmla="*/ 1149 h 5105"/>
                <a:gd name="T8" fmla="*/ 2947 w 6505"/>
                <a:gd name="T9" fmla="*/ 4956 h 5105"/>
                <a:gd name="T10" fmla="*/ 6505 w 6505"/>
                <a:gd name="T11" fmla="*/ 1215 h 5105"/>
                <a:gd name="T12" fmla="*/ 389 w 6505"/>
                <a:gd name="T13" fmla="*/ 4589 h 5105"/>
                <a:gd name="T14" fmla="*/ 5882 w 6505"/>
                <a:gd name="T15" fmla="*/ 623 h 5105"/>
                <a:gd name="T16" fmla="*/ 5882 w 6505"/>
                <a:gd name="T17" fmla="*/ 200 h 5105"/>
                <a:gd name="T18" fmla="*/ 5577 w 6505"/>
                <a:gd name="T19" fmla="*/ 998 h 5105"/>
                <a:gd name="T20" fmla="*/ 5685 w 6505"/>
                <a:gd name="T21" fmla="*/ 198 h 5105"/>
                <a:gd name="T22" fmla="*/ 5022 w 6505"/>
                <a:gd name="T23" fmla="*/ 2306 h 5105"/>
                <a:gd name="T24" fmla="*/ 4761 w 6505"/>
                <a:gd name="T25" fmla="*/ 2374 h 5105"/>
                <a:gd name="T26" fmla="*/ 5093 w 6505"/>
                <a:gd name="T27" fmla="*/ 1592 h 5105"/>
                <a:gd name="T28" fmla="*/ 5341 w 6505"/>
                <a:gd name="T29" fmla="*/ 1552 h 5105"/>
                <a:gd name="T30" fmla="*/ 5088 w 6505"/>
                <a:gd name="T31" fmla="*/ 1263 h 5105"/>
                <a:gd name="T32" fmla="*/ 3755 w 6505"/>
                <a:gd name="T33" fmla="*/ 1666 h 5105"/>
                <a:gd name="T34" fmla="*/ 3755 w 6505"/>
                <a:gd name="T35" fmla="*/ 2007 h 5105"/>
                <a:gd name="T36" fmla="*/ 3755 w 6505"/>
                <a:gd name="T37" fmla="*/ 2349 h 5105"/>
                <a:gd name="T38" fmla="*/ 3755 w 6505"/>
                <a:gd name="T39" fmla="*/ 2690 h 5105"/>
                <a:gd name="T40" fmla="*/ 4474 w 6505"/>
                <a:gd name="T41" fmla="*/ 2965 h 5105"/>
                <a:gd name="T42" fmla="*/ 4533 w 6505"/>
                <a:gd name="T43" fmla="*/ 3062 h 5105"/>
                <a:gd name="T44" fmla="*/ 4896 w 6505"/>
                <a:gd name="T45" fmla="*/ 2757 h 5105"/>
                <a:gd name="T46" fmla="*/ 5043 w 6505"/>
                <a:gd name="T47" fmla="*/ 2590 h 5105"/>
                <a:gd name="T48" fmla="*/ 5121 w 6505"/>
                <a:gd name="T49" fmla="*/ 2415 h 5105"/>
                <a:gd name="T50" fmla="*/ 5266 w 6505"/>
                <a:gd name="T51" fmla="*/ 2074 h 5105"/>
                <a:gd name="T52" fmla="*/ 5411 w 6505"/>
                <a:gd name="T53" fmla="*/ 1733 h 5105"/>
                <a:gd name="T54" fmla="*/ 5683 w 6505"/>
                <a:gd name="T55" fmla="*/ 1091 h 5105"/>
                <a:gd name="T56" fmla="*/ 5766 w 6505"/>
                <a:gd name="T57" fmla="*/ 1448 h 5105"/>
                <a:gd name="T58" fmla="*/ 3320 w 6505"/>
                <a:gd name="T59" fmla="*/ 4394 h 5105"/>
                <a:gd name="T60" fmla="*/ 6116 w 6505"/>
                <a:gd name="T61" fmla="*/ 4589 h 5105"/>
                <a:gd name="T62" fmla="*/ 2526 w 6505"/>
                <a:gd name="T63" fmla="*/ 1091 h 5105"/>
                <a:gd name="T64" fmla="*/ 389 w 6505"/>
                <a:gd name="T65" fmla="*/ 4016 h 5105"/>
                <a:gd name="T66" fmla="*/ 3440 w 6505"/>
                <a:gd name="T67" fmla="*/ 4889 h 5105"/>
                <a:gd name="T68" fmla="*/ 133 w 6505"/>
                <a:gd name="T69" fmla="*/ 4822 h 5105"/>
                <a:gd name="T70" fmla="*/ 322 w 6505"/>
                <a:gd name="T71" fmla="*/ 4723 h 5105"/>
                <a:gd name="T72" fmla="*/ 3253 w 6505"/>
                <a:gd name="T73" fmla="*/ 4723 h 5105"/>
                <a:gd name="T74" fmla="*/ 6249 w 6505"/>
                <a:gd name="T75" fmla="*/ 1282 h 5105"/>
                <a:gd name="T76" fmla="*/ 577 w 6505"/>
                <a:gd name="T77" fmla="*/ 4348 h 5105"/>
                <a:gd name="T78" fmla="*/ 2555 w 6505"/>
                <a:gd name="T79" fmla="*/ 4464 h 5105"/>
                <a:gd name="T80" fmla="*/ 2489 w 6505"/>
                <a:gd name="T81" fmla="*/ 4398 h 5105"/>
                <a:gd name="T82" fmla="*/ 5955 w 6505"/>
                <a:gd name="T83" fmla="*/ 4348 h 5105"/>
                <a:gd name="T84" fmla="*/ 5955 w 6505"/>
                <a:gd name="T85" fmla="*/ 4531 h 5105"/>
                <a:gd name="T86" fmla="*/ 6022 w 6505"/>
                <a:gd name="T87" fmla="*/ 4464 h 5105"/>
                <a:gd name="T88" fmla="*/ 2684 w 6505"/>
                <a:gd name="T89" fmla="*/ 1732 h 5105"/>
                <a:gd name="T90" fmla="*/ 863 w 6505"/>
                <a:gd name="T91" fmla="*/ 1599 h 5105"/>
                <a:gd name="T92" fmla="*/ 683 w 6505"/>
                <a:gd name="T93" fmla="*/ 2007 h 5105"/>
                <a:gd name="T94" fmla="*/ 749 w 6505"/>
                <a:gd name="T95" fmla="*/ 2074 h 5105"/>
                <a:gd name="T96" fmla="*/ 2750 w 6505"/>
                <a:gd name="T97" fmla="*/ 2349 h 5105"/>
                <a:gd name="T98" fmla="*/ 749 w 6505"/>
                <a:gd name="T99" fmla="*/ 2623 h 5105"/>
                <a:gd name="T100" fmla="*/ 683 w 6505"/>
                <a:gd name="T101" fmla="*/ 2690 h 5105"/>
                <a:gd name="T102" fmla="*/ 2684 w 6505"/>
                <a:gd name="T103" fmla="*/ 3098 h 5105"/>
                <a:gd name="T104" fmla="*/ 2684 w 6505"/>
                <a:gd name="T105" fmla="*/ 3306 h 5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05" h="5105">
                  <a:moveTo>
                    <a:pt x="6438" y="1149"/>
                  </a:moveTo>
                  <a:lnTo>
                    <a:pt x="6249" y="1149"/>
                  </a:lnTo>
                  <a:lnTo>
                    <a:pt x="6249" y="1024"/>
                  </a:lnTo>
                  <a:cubicBezTo>
                    <a:pt x="6249" y="987"/>
                    <a:pt x="6219" y="958"/>
                    <a:pt x="6183" y="958"/>
                  </a:cubicBezTo>
                  <a:lnTo>
                    <a:pt x="5974" y="958"/>
                  </a:lnTo>
                  <a:lnTo>
                    <a:pt x="6067" y="738"/>
                  </a:lnTo>
                  <a:cubicBezTo>
                    <a:pt x="6075" y="720"/>
                    <a:pt x="6074" y="698"/>
                    <a:pt x="6064" y="681"/>
                  </a:cubicBezTo>
                  <a:lnTo>
                    <a:pt x="5949" y="466"/>
                  </a:lnTo>
                  <a:lnTo>
                    <a:pt x="6004" y="334"/>
                  </a:lnTo>
                  <a:cubicBezTo>
                    <a:pt x="6030" y="275"/>
                    <a:pt x="6030" y="210"/>
                    <a:pt x="6006" y="150"/>
                  </a:cubicBezTo>
                  <a:cubicBezTo>
                    <a:pt x="5982" y="91"/>
                    <a:pt x="5936" y="44"/>
                    <a:pt x="5877" y="19"/>
                  </a:cubicBezTo>
                  <a:cubicBezTo>
                    <a:pt x="5847" y="6"/>
                    <a:pt x="5816" y="0"/>
                    <a:pt x="5783" y="0"/>
                  </a:cubicBezTo>
                  <a:cubicBezTo>
                    <a:pt x="5687" y="0"/>
                    <a:pt x="5600" y="57"/>
                    <a:pt x="5562" y="146"/>
                  </a:cubicBezTo>
                  <a:lnTo>
                    <a:pt x="5217" y="958"/>
                  </a:lnTo>
                  <a:lnTo>
                    <a:pt x="3979" y="958"/>
                  </a:lnTo>
                  <a:cubicBezTo>
                    <a:pt x="3655" y="958"/>
                    <a:pt x="3376" y="1153"/>
                    <a:pt x="3252" y="1432"/>
                  </a:cubicBezTo>
                  <a:cubicBezTo>
                    <a:pt x="3129" y="1153"/>
                    <a:pt x="2850" y="958"/>
                    <a:pt x="2526" y="958"/>
                  </a:cubicBezTo>
                  <a:lnTo>
                    <a:pt x="322" y="958"/>
                  </a:lnTo>
                  <a:cubicBezTo>
                    <a:pt x="285" y="958"/>
                    <a:pt x="256" y="987"/>
                    <a:pt x="256" y="1024"/>
                  </a:cubicBezTo>
                  <a:lnTo>
                    <a:pt x="256" y="1149"/>
                  </a:lnTo>
                  <a:lnTo>
                    <a:pt x="67" y="1149"/>
                  </a:lnTo>
                  <a:cubicBezTo>
                    <a:pt x="30" y="1149"/>
                    <a:pt x="0" y="1178"/>
                    <a:pt x="0" y="1215"/>
                  </a:cubicBezTo>
                  <a:lnTo>
                    <a:pt x="0" y="4889"/>
                  </a:lnTo>
                  <a:cubicBezTo>
                    <a:pt x="0" y="4926"/>
                    <a:pt x="30" y="4956"/>
                    <a:pt x="67" y="4956"/>
                  </a:cubicBezTo>
                  <a:lnTo>
                    <a:pt x="2947" y="4956"/>
                  </a:lnTo>
                  <a:cubicBezTo>
                    <a:pt x="2991" y="5049"/>
                    <a:pt x="3125" y="5105"/>
                    <a:pt x="3252" y="5105"/>
                  </a:cubicBezTo>
                  <a:cubicBezTo>
                    <a:pt x="3400" y="5105"/>
                    <a:pt x="3519" y="5044"/>
                    <a:pt x="3559" y="4956"/>
                  </a:cubicBezTo>
                  <a:lnTo>
                    <a:pt x="6438" y="4956"/>
                  </a:lnTo>
                  <a:cubicBezTo>
                    <a:pt x="6475" y="4956"/>
                    <a:pt x="6505" y="4926"/>
                    <a:pt x="6505" y="4889"/>
                  </a:cubicBezTo>
                  <a:lnTo>
                    <a:pt x="6505" y="1215"/>
                  </a:lnTo>
                  <a:cubicBezTo>
                    <a:pt x="6505" y="1178"/>
                    <a:pt x="6475" y="1149"/>
                    <a:pt x="6438" y="1149"/>
                  </a:cubicBezTo>
                  <a:close/>
                  <a:moveTo>
                    <a:pt x="389" y="4149"/>
                  </a:moveTo>
                  <a:lnTo>
                    <a:pt x="2429" y="4149"/>
                  </a:lnTo>
                  <a:cubicBezTo>
                    <a:pt x="2734" y="4149"/>
                    <a:pt x="3013" y="4323"/>
                    <a:pt x="3151" y="4589"/>
                  </a:cubicBezTo>
                  <a:lnTo>
                    <a:pt x="389" y="4589"/>
                  </a:lnTo>
                  <a:lnTo>
                    <a:pt x="389" y="4149"/>
                  </a:lnTo>
                  <a:close/>
                  <a:moveTo>
                    <a:pt x="5932" y="716"/>
                  </a:moveTo>
                  <a:lnTo>
                    <a:pt x="5829" y="958"/>
                  </a:lnTo>
                  <a:lnTo>
                    <a:pt x="5740" y="958"/>
                  </a:lnTo>
                  <a:lnTo>
                    <a:pt x="5882" y="623"/>
                  </a:lnTo>
                  <a:lnTo>
                    <a:pt x="5932" y="716"/>
                  </a:lnTo>
                  <a:close/>
                  <a:moveTo>
                    <a:pt x="5685" y="198"/>
                  </a:moveTo>
                  <a:cubicBezTo>
                    <a:pt x="5702" y="159"/>
                    <a:pt x="5740" y="133"/>
                    <a:pt x="5783" y="133"/>
                  </a:cubicBezTo>
                  <a:cubicBezTo>
                    <a:pt x="5798" y="133"/>
                    <a:pt x="5812" y="136"/>
                    <a:pt x="5825" y="142"/>
                  </a:cubicBezTo>
                  <a:cubicBezTo>
                    <a:pt x="5851" y="153"/>
                    <a:pt x="5872" y="174"/>
                    <a:pt x="5882" y="200"/>
                  </a:cubicBezTo>
                  <a:cubicBezTo>
                    <a:pt x="5893" y="227"/>
                    <a:pt x="5893" y="256"/>
                    <a:pt x="5882" y="282"/>
                  </a:cubicBezTo>
                  <a:lnTo>
                    <a:pt x="5818" y="431"/>
                  </a:lnTo>
                  <a:cubicBezTo>
                    <a:pt x="5814" y="438"/>
                    <a:pt x="5811" y="445"/>
                    <a:pt x="5809" y="453"/>
                  </a:cubicBezTo>
                  <a:lnTo>
                    <a:pt x="5578" y="998"/>
                  </a:lnTo>
                  <a:cubicBezTo>
                    <a:pt x="5578" y="998"/>
                    <a:pt x="5578" y="998"/>
                    <a:pt x="5577" y="998"/>
                  </a:cubicBezTo>
                  <a:lnTo>
                    <a:pt x="5434" y="1337"/>
                  </a:lnTo>
                  <a:lnTo>
                    <a:pt x="5237" y="1254"/>
                  </a:lnTo>
                  <a:lnTo>
                    <a:pt x="5323" y="1050"/>
                  </a:lnTo>
                  <a:cubicBezTo>
                    <a:pt x="5323" y="1050"/>
                    <a:pt x="5323" y="1050"/>
                    <a:pt x="5323" y="1050"/>
                  </a:cubicBezTo>
                  <a:lnTo>
                    <a:pt x="5685" y="198"/>
                  </a:lnTo>
                  <a:close/>
                  <a:moveTo>
                    <a:pt x="4732" y="2508"/>
                  </a:moveTo>
                  <a:lnTo>
                    <a:pt x="4881" y="2571"/>
                  </a:lnTo>
                  <a:lnTo>
                    <a:pt x="4711" y="2764"/>
                  </a:lnTo>
                  <a:lnTo>
                    <a:pt x="4732" y="2508"/>
                  </a:lnTo>
                  <a:close/>
                  <a:moveTo>
                    <a:pt x="5022" y="2306"/>
                  </a:moveTo>
                  <a:cubicBezTo>
                    <a:pt x="5014" y="2316"/>
                    <a:pt x="5008" y="2328"/>
                    <a:pt x="5007" y="2342"/>
                  </a:cubicBezTo>
                  <a:lnTo>
                    <a:pt x="4957" y="2459"/>
                  </a:lnTo>
                  <a:lnTo>
                    <a:pt x="4760" y="2375"/>
                  </a:lnTo>
                  <a:lnTo>
                    <a:pt x="4760" y="2375"/>
                  </a:lnTo>
                  <a:cubicBezTo>
                    <a:pt x="4760" y="2375"/>
                    <a:pt x="4761" y="2375"/>
                    <a:pt x="4761" y="2374"/>
                  </a:cubicBezTo>
                  <a:lnTo>
                    <a:pt x="4901" y="2044"/>
                  </a:lnTo>
                  <a:cubicBezTo>
                    <a:pt x="4905" y="2038"/>
                    <a:pt x="4909" y="2030"/>
                    <a:pt x="4910" y="2022"/>
                  </a:cubicBezTo>
                  <a:lnTo>
                    <a:pt x="5050" y="1692"/>
                  </a:lnTo>
                  <a:cubicBezTo>
                    <a:pt x="5050" y="1692"/>
                    <a:pt x="5050" y="1692"/>
                    <a:pt x="5050" y="1692"/>
                  </a:cubicBezTo>
                  <a:lnTo>
                    <a:pt x="5093" y="1592"/>
                  </a:lnTo>
                  <a:lnTo>
                    <a:pt x="5290" y="1675"/>
                  </a:lnTo>
                  <a:lnTo>
                    <a:pt x="5022" y="2306"/>
                  </a:lnTo>
                  <a:close/>
                  <a:moveTo>
                    <a:pt x="5184" y="1376"/>
                  </a:moveTo>
                  <a:lnTo>
                    <a:pt x="5380" y="1459"/>
                  </a:lnTo>
                  <a:lnTo>
                    <a:pt x="5341" y="1552"/>
                  </a:lnTo>
                  <a:lnTo>
                    <a:pt x="5145" y="1469"/>
                  </a:lnTo>
                  <a:lnTo>
                    <a:pt x="5184" y="1376"/>
                  </a:lnTo>
                  <a:close/>
                  <a:moveTo>
                    <a:pt x="3979" y="1091"/>
                  </a:moveTo>
                  <a:lnTo>
                    <a:pt x="5161" y="1091"/>
                  </a:lnTo>
                  <a:lnTo>
                    <a:pt x="5088" y="1263"/>
                  </a:lnTo>
                  <a:cubicBezTo>
                    <a:pt x="5088" y="1263"/>
                    <a:pt x="5088" y="1263"/>
                    <a:pt x="5088" y="1263"/>
                  </a:cubicBezTo>
                  <a:lnTo>
                    <a:pt x="5046" y="1361"/>
                  </a:lnTo>
                  <a:lnTo>
                    <a:pt x="4945" y="1599"/>
                  </a:lnTo>
                  <a:lnTo>
                    <a:pt x="3821" y="1599"/>
                  </a:lnTo>
                  <a:cubicBezTo>
                    <a:pt x="3785" y="1599"/>
                    <a:pt x="3755" y="1629"/>
                    <a:pt x="3755" y="1666"/>
                  </a:cubicBezTo>
                  <a:cubicBezTo>
                    <a:pt x="3755" y="1703"/>
                    <a:pt x="3785" y="1733"/>
                    <a:pt x="3821" y="1733"/>
                  </a:cubicBezTo>
                  <a:lnTo>
                    <a:pt x="4888" y="1733"/>
                  </a:lnTo>
                  <a:lnTo>
                    <a:pt x="4800" y="1941"/>
                  </a:lnTo>
                  <a:lnTo>
                    <a:pt x="3821" y="1941"/>
                  </a:lnTo>
                  <a:cubicBezTo>
                    <a:pt x="3785" y="1941"/>
                    <a:pt x="3755" y="1971"/>
                    <a:pt x="3755" y="2007"/>
                  </a:cubicBezTo>
                  <a:cubicBezTo>
                    <a:pt x="3755" y="2044"/>
                    <a:pt x="3785" y="2074"/>
                    <a:pt x="3821" y="2074"/>
                  </a:cubicBezTo>
                  <a:lnTo>
                    <a:pt x="4743" y="2074"/>
                  </a:lnTo>
                  <a:lnTo>
                    <a:pt x="4655" y="2282"/>
                  </a:lnTo>
                  <a:lnTo>
                    <a:pt x="3821" y="2282"/>
                  </a:lnTo>
                  <a:cubicBezTo>
                    <a:pt x="3785" y="2282"/>
                    <a:pt x="3755" y="2312"/>
                    <a:pt x="3755" y="2349"/>
                  </a:cubicBezTo>
                  <a:cubicBezTo>
                    <a:pt x="3755" y="2385"/>
                    <a:pt x="3785" y="2415"/>
                    <a:pt x="3821" y="2415"/>
                  </a:cubicBezTo>
                  <a:lnTo>
                    <a:pt x="4606" y="2415"/>
                  </a:lnTo>
                  <a:lnTo>
                    <a:pt x="4589" y="2623"/>
                  </a:lnTo>
                  <a:lnTo>
                    <a:pt x="3821" y="2623"/>
                  </a:lnTo>
                  <a:cubicBezTo>
                    <a:pt x="3785" y="2623"/>
                    <a:pt x="3755" y="2653"/>
                    <a:pt x="3755" y="2690"/>
                  </a:cubicBezTo>
                  <a:cubicBezTo>
                    <a:pt x="3755" y="2727"/>
                    <a:pt x="3785" y="2757"/>
                    <a:pt x="3821" y="2757"/>
                  </a:cubicBezTo>
                  <a:lnTo>
                    <a:pt x="4578" y="2757"/>
                  </a:lnTo>
                  <a:lnTo>
                    <a:pt x="4563" y="2942"/>
                  </a:lnTo>
                  <a:lnTo>
                    <a:pt x="4536" y="3007"/>
                  </a:lnTo>
                  <a:cubicBezTo>
                    <a:pt x="4526" y="2982"/>
                    <a:pt x="4502" y="2965"/>
                    <a:pt x="4474" y="2965"/>
                  </a:cubicBezTo>
                  <a:lnTo>
                    <a:pt x="3821" y="2965"/>
                  </a:lnTo>
                  <a:cubicBezTo>
                    <a:pt x="3785" y="2965"/>
                    <a:pt x="3755" y="2995"/>
                    <a:pt x="3755" y="3031"/>
                  </a:cubicBezTo>
                  <a:cubicBezTo>
                    <a:pt x="3755" y="3068"/>
                    <a:pt x="3785" y="3098"/>
                    <a:pt x="3821" y="3098"/>
                  </a:cubicBezTo>
                  <a:lnTo>
                    <a:pt x="4474" y="3098"/>
                  </a:lnTo>
                  <a:cubicBezTo>
                    <a:pt x="4500" y="3098"/>
                    <a:pt x="4522" y="3083"/>
                    <a:pt x="4533" y="3062"/>
                  </a:cubicBezTo>
                  <a:cubicBezTo>
                    <a:pt x="4539" y="3078"/>
                    <a:pt x="4552" y="3092"/>
                    <a:pt x="4569" y="3099"/>
                  </a:cubicBezTo>
                  <a:cubicBezTo>
                    <a:pt x="4578" y="3103"/>
                    <a:pt x="4586" y="3104"/>
                    <a:pt x="4595" y="3104"/>
                  </a:cubicBezTo>
                  <a:cubicBezTo>
                    <a:pt x="4621" y="3104"/>
                    <a:pt x="4646" y="3089"/>
                    <a:pt x="4656" y="3064"/>
                  </a:cubicBezTo>
                  <a:lnTo>
                    <a:pt x="4686" y="2994"/>
                  </a:lnTo>
                  <a:lnTo>
                    <a:pt x="4896" y="2757"/>
                  </a:lnTo>
                  <a:lnTo>
                    <a:pt x="5756" y="2757"/>
                  </a:lnTo>
                  <a:cubicBezTo>
                    <a:pt x="5792" y="2757"/>
                    <a:pt x="5822" y="2727"/>
                    <a:pt x="5822" y="2690"/>
                  </a:cubicBezTo>
                  <a:cubicBezTo>
                    <a:pt x="5822" y="2653"/>
                    <a:pt x="5792" y="2623"/>
                    <a:pt x="5756" y="2623"/>
                  </a:cubicBezTo>
                  <a:lnTo>
                    <a:pt x="5013" y="2623"/>
                  </a:lnTo>
                  <a:lnTo>
                    <a:pt x="5043" y="2590"/>
                  </a:lnTo>
                  <a:cubicBezTo>
                    <a:pt x="5043" y="2590"/>
                    <a:pt x="5043" y="2590"/>
                    <a:pt x="5043" y="2590"/>
                  </a:cubicBezTo>
                  <a:cubicBezTo>
                    <a:pt x="5045" y="2588"/>
                    <a:pt x="5046" y="2585"/>
                    <a:pt x="5048" y="2583"/>
                  </a:cubicBezTo>
                  <a:cubicBezTo>
                    <a:pt x="5048" y="2583"/>
                    <a:pt x="5049" y="2582"/>
                    <a:pt x="5049" y="2581"/>
                  </a:cubicBezTo>
                  <a:cubicBezTo>
                    <a:pt x="5051" y="2579"/>
                    <a:pt x="5053" y="2575"/>
                    <a:pt x="5054" y="2572"/>
                  </a:cubicBezTo>
                  <a:lnTo>
                    <a:pt x="5121" y="2415"/>
                  </a:lnTo>
                  <a:lnTo>
                    <a:pt x="5756" y="2415"/>
                  </a:lnTo>
                  <a:cubicBezTo>
                    <a:pt x="5792" y="2415"/>
                    <a:pt x="5822" y="2385"/>
                    <a:pt x="5822" y="2349"/>
                  </a:cubicBezTo>
                  <a:cubicBezTo>
                    <a:pt x="5822" y="2312"/>
                    <a:pt x="5792" y="2282"/>
                    <a:pt x="5756" y="2282"/>
                  </a:cubicBezTo>
                  <a:lnTo>
                    <a:pt x="5177" y="2282"/>
                  </a:lnTo>
                  <a:lnTo>
                    <a:pt x="5266" y="2074"/>
                  </a:lnTo>
                  <a:lnTo>
                    <a:pt x="5756" y="2074"/>
                  </a:lnTo>
                  <a:cubicBezTo>
                    <a:pt x="5792" y="2074"/>
                    <a:pt x="5822" y="2044"/>
                    <a:pt x="5822" y="2007"/>
                  </a:cubicBezTo>
                  <a:cubicBezTo>
                    <a:pt x="5822" y="1970"/>
                    <a:pt x="5792" y="1941"/>
                    <a:pt x="5756" y="1941"/>
                  </a:cubicBezTo>
                  <a:lnTo>
                    <a:pt x="5322" y="1941"/>
                  </a:lnTo>
                  <a:lnTo>
                    <a:pt x="5411" y="1733"/>
                  </a:lnTo>
                  <a:lnTo>
                    <a:pt x="5756" y="1733"/>
                  </a:lnTo>
                  <a:cubicBezTo>
                    <a:pt x="5792" y="1733"/>
                    <a:pt x="5822" y="1703"/>
                    <a:pt x="5822" y="1666"/>
                  </a:cubicBezTo>
                  <a:cubicBezTo>
                    <a:pt x="5822" y="1629"/>
                    <a:pt x="5792" y="1599"/>
                    <a:pt x="5756" y="1599"/>
                  </a:cubicBezTo>
                  <a:lnTo>
                    <a:pt x="5467" y="1599"/>
                  </a:lnTo>
                  <a:lnTo>
                    <a:pt x="5683" y="1091"/>
                  </a:lnTo>
                  <a:lnTo>
                    <a:pt x="5773" y="1091"/>
                  </a:lnTo>
                  <a:lnTo>
                    <a:pt x="5643" y="1396"/>
                  </a:lnTo>
                  <a:cubicBezTo>
                    <a:pt x="5629" y="1429"/>
                    <a:pt x="5645" y="1469"/>
                    <a:pt x="5679" y="1483"/>
                  </a:cubicBezTo>
                  <a:cubicBezTo>
                    <a:pt x="5687" y="1487"/>
                    <a:pt x="5696" y="1488"/>
                    <a:pt x="5705" y="1488"/>
                  </a:cubicBezTo>
                  <a:cubicBezTo>
                    <a:pt x="5730" y="1488"/>
                    <a:pt x="5755" y="1473"/>
                    <a:pt x="5766" y="1448"/>
                  </a:cubicBezTo>
                  <a:lnTo>
                    <a:pt x="5917" y="1091"/>
                  </a:lnTo>
                  <a:lnTo>
                    <a:pt x="6116" y="1091"/>
                  </a:lnTo>
                  <a:lnTo>
                    <a:pt x="6116" y="4016"/>
                  </a:lnTo>
                  <a:lnTo>
                    <a:pt x="4076" y="4016"/>
                  </a:lnTo>
                  <a:cubicBezTo>
                    <a:pt x="3775" y="4016"/>
                    <a:pt x="3496" y="4161"/>
                    <a:pt x="3320" y="4394"/>
                  </a:cubicBezTo>
                  <a:lnTo>
                    <a:pt x="3320" y="1752"/>
                  </a:lnTo>
                  <a:cubicBezTo>
                    <a:pt x="3320" y="1742"/>
                    <a:pt x="3319" y="1732"/>
                    <a:pt x="3319" y="1722"/>
                  </a:cubicBezTo>
                  <a:cubicBezTo>
                    <a:pt x="3334" y="1372"/>
                    <a:pt x="3625" y="1091"/>
                    <a:pt x="3979" y="1091"/>
                  </a:cubicBezTo>
                  <a:close/>
                  <a:moveTo>
                    <a:pt x="6116" y="4149"/>
                  </a:moveTo>
                  <a:lnTo>
                    <a:pt x="6116" y="4589"/>
                  </a:lnTo>
                  <a:lnTo>
                    <a:pt x="3354" y="4589"/>
                  </a:lnTo>
                  <a:cubicBezTo>
                    <a:pt x="3492" y="4323"/>
                    <a:pt x="3771" y="4149"/>
                    <a:pt x="4076" y="4149"/>
                  </a:cubicBezTo>
                  <a:lnTo>
                    <a:pt x="6116" y="4149"/>
                  </a:lnTo>
                  <a:close/>
                  <a:moveTo>
                    <a:pt x="389" y="1091"/>
                  </a:moveTo>
                  <a:lnTo>
                    <a:pt x="2526" y="1091"/>
                  </a:lnTo>
                  <a:cubicBezTo>
                    <a:pt x="2880" y="1091"/>
                    <a:pt x="3170" y="1372"/>
                    <a:pt x="3186" y="1722"/>
                  </a:cubicBezTo>
                  <a:cubicBezTo>
                    <a:pt x="3185" y="1732"/>
                    <a:pt x="3185" y="1742"/>
                    <a:pt x="3185" y="1752"/>
                  </a:cubicBezTo>
                  <a:lnTo>
                    <a:pt x="3185" y="4394"/>
                  </a:lnTo>
                  <a:cubicBezTo>
                    <a:pt x="3009" y="4161"/>
                    <a:pt x="2730" y="4016"/>
                    <a:pt x="2429" y="4016"/>
                  </a:cubicBezTo>
                  <a:lnTo>
                    <a:pt x="389" y="4016"/>
                  </a:lnTo>
                  <a:lnTo>
                    <a:pt x="389" y="1091"/>
                  </a:lnTo>
                  <a:close/>
                  <a:moveTo>
                    <a:pt x="6372" y="4822"/>
                  </a:moveTo>
                  <a:lnTo>
                    <a:pt x="3507" y="4822"/>
                  </a:lnTo>
                  <a:cubicBezTo>
                    <a:pt x="3470" y="4822"/>
                    <a:pt x="3440" y="4852"/>
                    <a:pt x="3440" y="4889"/>
                  </a:cubicBezTo>
                  <a:lnTo>
                    <a:pt x="3440" y="4889"/>
                  </a:lnTo>
                  <a:lnTo>
                    <a:pt x="3440" y="4889"/>
                  </a:lnTo>
                  <a:cubicBezTo>
                    <a:pt x="3440" y="4923"/>
                    <a:pt x="3367" y="4972"/>
                    <a:pt x="3252" y="4972"/>
                  </a:cubicBezTo>
                  <a:cubicBezTo>
                    <a:pt x="3144" y="4972"/>
                    <a:pt x="3065" y="4917"/>
                    <a:pt x="3065" y="4889"/>
                  </a:cubicBezTo>
                  <a:cubicBezTo>
                    <a:pt x="3065" y="4852"/>
                    <a:pt x="3035" y="4822"/>
                    <a:pt x="2998" y="4822"/>
                  </a:cubicBezTo>
                  <a:lnTo>
                    <a:pt x="133" y="4822"/>
                  </a:lnTo>
                  <a:lnTo>
                    <a:pt x="133" y="1282"/>
                  </a:lnTo>
                  <a:lnTo>
                    <a:pt x="256" y="1282"/>
                  </a:lnTo>
                  <a:lnTo>
                    <a:pt x="256" y="4082"/>
                  </a:lnTo>
                  <a:lnTo>
                    <a:pt x="256" y="4656"/>
                  </a:lnTo>
                  <a:cubicBezTo>
                    <a:pt x="256" y="4693"/>
                    <a:pt x="285" y="4723"/>
                    <a:pt x="322" y="4723"/>
                  </a:cubicBezTo>
                  <a:lnTo>
                    <a:pt x="3252" y="4723"/>
                  </a:lnTo>
                  <a:lnTo>
                    <a:pt x="3252" y="4723"/>
                  </a:lnTo>
                  <a:lnTo>
                    <a:pt x="3252" y="4723"/>
                  </a:lnTo>
                  <a:lnTo>
                    <a:pt x="3253" y="4723"/>
                  </a:lnTo>
                  <a:lnTo>
                    <a:pt x="3253" y="4723"/>
                  </a:lnTo>
                  <a:lnTo>
                    <a:pt x="3253" y="4723"/>
                  </a:lnTo>
                  <a:lnTo>
                    <a:pt x="6183" y="4723"/>
                  </a:lnTo>
                  <a:cubicBezTo>
                    <a:pt x="6219" y="4723"/>
                    <a:pt x="6249" y="4693"/>
                    <a:pt x="6249" y="4656"/>
                  </a:cubicBezTo>
                  <a:lnTo>
                    <a:pt x="6249" y="4082"/>
                  </a:lnTo>
                  <a:lnTo>
                    <a:pt x="6249" y="1282"/>
                  </a:lnTo>
                  <a:lnTo>
                    <a:pt x="6372" y="1282"/>
                  </a:lnTo>
                  <a:lnTo>
                    <a:pt x="6372" y="4822"/>
                  </a:lnTo>
                  <a:close/>
                  <a:moveTo>
                    <a:pt x="2555" y="4281"/>
                  </a:moveTo>
                  <a:cubicBezTo>
                    <a:pt x="2555" y="4318"/>
                    <a:pt x="2525" y="4348"/>
                    <a:pt x="2489" y="4348"/>
                  </a:cubicBezTo>
                  <a:lnTo>
                    <a:pt x="577" y="4348"/>
                  </a:lnTo>
                  <a:cubicBezTo>
                    <a:pt x="540" y="4348"/>
                    <a:pt x="510" y="4318"/>
                    <a:pt x="510" y="4281"/>
                  </a:cubicBezTo>
                  <a:cubicBezTo>
                    <a:pt x="510" y="4244"/>
                    <a:pt x="540" y="4215"/>
                    <a:pt x="577" y="4215"/>
                  </a:cubicBezTo>
                  <a:lnTo>
                    <a:pt x="2489" y="4215"/>
                  </a:lnTo>
                  <a:cubicBezTo>
                    <a:pt x="2525" y="4215"/>
                    <a:pt x="2555" y="4244"/>
                    <a:pt x="2555" y="4281"/>
                  </a:cubicBezTo>
                  <a:close/>
                  <a:moveTo>
                    <a:pt x="2555" y="4464"/>
                  </a:moveTo>
                  <a:cubicBezTo>
                    <a:pt x="2555" y="4501"/>
                    <a:pt x="2525" y="4531"/>
                    <a:pt x="2489" y="4531"/>
                  </a:cubicBezTo>
                  <a:lnTo>
                    <a:pt x="577" y="4531"/>
                  </a:lnTo>
                  <a:cubicBezTo>
                    <a:pt x="540" y="4531"/>
                    <a:pt x="510" y="4501"/>
                    <a:pt x="510" y="4464"/>
                  </a:cubicBezTo>
                  <a:cubicBezTo>
                    <a:pt x="510" y="4428"/>
                    <a:pt x="540" y="4398"/>
                    <a:pt x="577" y="4398"/>
                  </a:cubicBezTo>
                  <a:lnTo>
                    <a:pt x="2489" y="4398"/>
                  </a:lnTo>
                  <a:cubicBezTo>
                    <a:pt x="2525" y="4398"/>
                    <a:pt x="2555" y="4428"/>
                    <a:pt x="2555" y="4464"/>
                  </a:cubicBezTo>
                  <a:close/>
                  <a:moveTo>
                    <a:pt x="4044" y="4215"/>
                  </a:moveTo>
                  <a:lnTo>
                    <a:pt x="5955" y="4215"/>
                  </a:lnTo>
                  <a:cubicBezTo>
                    <a:pt x="5992" y="4215"/>
                    <a:pt x="6022" y="4244"/>
                    <a:pt x="6022" y="4281"/>
                  </a:cubicBezTo>
                  <a:cubicBezTo>
                    <a:pt x="6022" y="4318"/>
                    <a:pt x="5992" y="4348"/>
                    <a:pt x="5955" y="4348"/>
                  </a:cubicBezTo>
                  <a:lnTo>
                    <a:pt x="4044" y="4348"/>
                  </a:lnTo>
                  <a:cubicBezTo>
                    <a:pt x="4007" y="4348"/>
                    <a:pt x="3977" y="4318"/>
                    <a:pt x="3977" y="4281"/>
                  </a:cubicBezTo>
                  <a:cubicBezTo>
                    <a:pt x="3977" y="4244"/>
                    <a:pt x="4007" y="4215"/>
                    <a:pt x="4044" y="4215"/>
                  </a:cubicBezTo>
                  <a:close/>
                  <a:moveTo>
                    <a:pt x="6022" y="4464"/>
                  </a:moveTo>
                  <a:cubicBezTo>
                    <a:pt x="6022" y="4501"/>
                    <a:pt x="5992" y="4531"/>
                    <a:pt x="5955" y="4531"/>
                  </a:cubicBezTo>
                  <a:lnTo>
                    <a:pt x="4044" y="4531"/>
                  </a:lnTo>
                  <a:cubicBezTo>
                    <a:pt x="4007" y="4531"/>
                    <a:pt x="3977" y="4501"/>
                    <a:pt x="3977" y="4464"/>
                  </a:cubicBezTo>
                  <a:cubicBezTo>
                    <a:pt x="3977" y="4428"/>
                    <a:pt x="4007" y="4398"/>
                    <a:pt x="4044" y="4398"/>
                  </a:cubicBezTo>
                  <a:lnTo>
                    <a:pt x="5955" y="4398"/>
                  </a:lnTo>
                  <a:cubicBezTo>
                    <a:pt x="5992" y="4398"/>
                    <a:pt x="6022" y="4428"/>
                    <a:pt x="6022" y="4464"/>
                  </a:cubicBezTo>
                  <a:close/>
                  <a:moveTo>
                    <a:pt x="1197" y="1666"/>
                  </a:moveTo>
                  <a:cubicBezTo>
                    <a:pt x="1197" y="1629"/>
                    <a:pt x="1227" y="1599"/>
                    <a:pt x="1263" y="1599"/>
                  </a:cubicBezTo>
                  <a:lnTo>
                    <a:pt x="2684" y="1599"/>
                  </a:lnTo>
                  <a:cubicBezTo>
                    <a:pt x="2720" y="1599"/>
                    <a:pt x="2750" y="1629"/>
                    <a:pt x="2750" y="1666"/>
                  </a:cubicBezTo>
                  <a:cubicBezTo>
                    <a:pt x="2750" y="1703"/>
                    <a:pt x="2720" y="1732"/>
                    <a:pt x="2684" y="1732"/>
                  </a:cubicBezTo>
                  <a:lnTo>
                    <a:pt x="1263" y="1732"/>
                  </a:lnTo>
                  <a:cubicBezTo>
                    <a:pt x="1227" y="1732"/>
                    <a:pt x="1197" y="1703"/>
                    <a:pt x="1197" y="1666"/>
                  </a:cubicBezTo>
                  <a:close/>
                  <a:moveTo>
                    <a:pt x="683" y="1666"/>
                  </a:moveTo>
                  <a:cubicBezTo>
                    <a:pt x="683" y="1629"/>
                    <a:pt x="713" y="1599"/>
                    <a:pt x="749" y="1599"/>
                  </a:cubicBezTo>
                  <a:lnTo>
                    <a:pt x="863" y="1599"/>
                  </a:lnTo>
                  <a:cubicBezTo>
                    <a:pt x="900" y="1599"/>
                    <a:pt x="930" y="1629"/>
                    <a:pt x="930" y="1666"/>
                  </a:cubicBezTo>
                  <a:cubicBezTo>
                    <a:pt x="930" y="1703"/>
                    <a:pt x="900" y="1733"/>
                    <a:pt x="863" y="1733"/>
                  </a:cubicBezTo>
                  <a:lnTo>
                    <a:pt x="749" y="1733"/>
                  </a:lnTo>
                  <a:cubicBezTo>
                    <a:pt x="713" y="1733"/>
                    <a:pt x="683" y="1703"/>
                    <a:pt x="683" y="1666"/>
                  </a:cubicBezTo>
                  <a:close/>
                  <a:moveTo>
                    <a:pt x="683" y="2007"/>
                  </a:moveTo>
                  <a:cubicBezTo>
                    <a:pt x="683" y="1970"/>
                    <a:pt x="713" y="1941"/>
                    <a:pt x="749" y="1941"/>
                  </a:cubicBezTo>
                  <a:lnTo>
                    <a:pt x="2684" y="1941"/>
                  </a:lnTo>
                  <a:cubicBezTo>
                    <a:pt x="2720" y="1941"/>
                    <a:pt x="2750" y="1970"/>
                    <a:pt x="2750" y="2007"/>
                  </a:cubicBezTo>
                  <a:cubicBezTo>
                    <a:pt x="2750" y="2044"/>
                    <a:pt x="2720" y="2074"/>
                    <a:pt x="2684" y="2074"/>
                  </a:cubicBezTo>
                  <a:lnTo>
                    <a:pt x="749" y="2074"/>
                  </a:lnTo>
                  <a:cubicBezTo>
                    <a:pt x="713" y="2074"/>
                    <a:pt x="683" y="2044"/>
                    <a:pt x="683" y="2007"/>
                  </a:cubicBezTo>
                  <a:close/>
                  <a:moveTo>
                    <a:pt x="683" y="2349"/>
                  </a:moveTo>
                  <a:cubicBezTo>
                    <a:pt x="683" y="2312"/>
                    <a:pt x="713" y="2282"/>
                    <a:pt x="749" y="2282"/>
                  </a:cubicBezTo>
                  <a:lnTo>
                    <a:pt x="2684" y="2282"/>
                  </a:lnTo>
                  <a:cubicBezTo>
                    <a:pt x="2720" y="2282"/>
                    <a:pt x="2750" y="2312"/>
                    <a:pt x="2750" y="2349"/>
                  </a:cubicBezTo>
                  <a:cubicBezTo>
                    <a:pt x="2750" y="2385"/>
                    <a:pt x="2720" y="2415"/>
                    <a:pt x="2684" y="2415"/>
                  </a:cubicBezTo>
                  <a:lnTo>
                    <a:pt x="749" y="2415"/>
                  </a:lnTo>
                  <a:cubicBezTo>
                    <a:pt x="713" y="2415"/>
                    <a:pt x="683" y="2385"/>
                    <a:pt x="683" y="2349"/>
                  </a:cubicBezTo>
                  <a:close/>
                  <a:moveTo>
                    <a:pt x="683" y="2690"/>
                  </a:moveTo>
                  <a:cubicBezTo>
                    <a:pt x="683" y="2653"/>
                    <a:pt x="713" y="2623"/>
                    <a:pt x="749" y="2623"/>
                  </a:cubicBezTo>
                  <a:lnTo>
                    <a:pt x="2684" y="2623"/>
                  </a:lnTo>
                  <a:cubicBezTo>
                    <a:pt x="2720" y="2623"/>
                    <a:pt x="2750" y="2653"/>
                    <a:pt x="2750" y="2690"/>
                  </a:cubicBezTo>
                  <a:cubicBezTo>
                    <a:pt x="2750" y="2727"/>
                    <a:pt x="2720" y="2756"/>
                    <a:pt x="2684" y="2756"/>
                  </a:cubicBezTo>
                  <a:lnTo>
                    <a:pt x="749" y="2756"/>
                  </a:lnTo>
                  <a:cubicBezTo>
                    <a:pt x="713" y="2756"/>
                    <a:pt x="683" y="2727"/>
                    <a:pt x="683" y="2690"/>
                  </a:cubicBezTo>
                  <a:close/>
                  <a:moveTo>
                    <a:pt x="683" y="3031"/>
                  </a:moveTo>
                  <a:cubicBezTo>
                    <a:pt x="683" y="2994"/>
                    <a:pt x="713" y="2964"/>
                    <a:pt x="749" y="2964"/>
                  </a:cubicBezTo>
                  <a:lnTo>
                    <a:pt x="2684" y="2964"/>
                  </a:lnTo>
                  <a:cubicBezTo>
                    <a:pt x="2720" y="2964"/>
                    <a:pt x="2750" y="2994"/>
                    <a:pt x="2750" y="3031"/>
                  </a:cubicBezTo>
                  <a:cubicBezTo>
                    <a:pt x="2750" y="3068"/>
                    <a:pt x="2720" y="3098"/>
                    <a:pt x="2684" y="3098"/>
                  </a:cubicBezTo>
                  <a:lnTo>
                    <a:pt x="749" y="3098"/>
                  </a:lnTo>
                  <a:cubicBezTo>
                    <a:pt x="713" y="3098"/>
                    <a:pt x="683" y="3068"/>
                    <a:pt x="683" y="3031"/>
                  </a:cubicBezTo>
                  <a:close/>
                  <a:moveTo>
                    <a:pt x="683" y="3372"/>
                  </a:moveTo>
                  <a:cubicBezTo>
                    <a:pt x="683" y="3336"/>
                    <a:pt x="713" y="3306"/>
                    <a:pt x="749" y="3306"/>
                  </a:cubicBezTo>
                  <a:lnTo>
                    <a:pt x="2684" y="3306"/>
                  </a:lnTo>
                  <a:cubicBezTo>
                    <a:pt x="2720" y="3306"/>
                    <a:pt x="2750" y="3336"/>
                    <a:pt x="2750" y="3372"/>
                  </a:cubicBezTo>
                  <a:cubicBezTo>
                    <a:pt x="2750" y="3409"/>
                    <a:pt x="2720" y="3439"/>
                    <a:pt x="2684" y="3439"/>
                  </a:cubicBezTo>
                  <a:lnTo>
                    <a:pt x="749" y="3439"/>
                  </a:lnTo>
                  <a:cubicBezTo>
                    <a:pt x="713" y="3439"/>
                    <a:pt x="683" y="3409"/>
                    <a:pt x="683" y="3372"/>
                  </a:cubicBezTo>
                  <a:close/>
                </a:path>
              </a:pathLst>
            </a:custGeom>
            <a:solidFill>
              <a:srgbClr val="233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组合 5">
            <a:extLst>
              <a:ext uri="{FF2B5EF4-FFF2-40B4-BE49-F238E27FC236}">
                <a16:creationId xmlns="" xmlns:a16="http://schemas.microsoft.com/office/drawing/2014/main" id="{A81AE82B-D756-111E-DF07-71F25377E0A9}"/>
              </a:ext>
            </a:extLst>
          </p:cNvPr>
          <p:cNvGrpSpPr/>
          <p:nvPr/>
        </p:nvGrpSpPr>
        <p:grpSpPr>
          <a:xfrm>
            <a:off x="945090" y="2979650"/>
            <a:ext cx="6728459" cy="709093"/>
            <a:chOff x="945090" y="2979650"/>
            <a:chExt cx="6728459" cy="709093"/>
          </a:xfrm>
        </p:grpSpPr>
        <p:sp>
          <p:nvSpPr>
            <p:cNvPr id="15" name="íṩlïďe">
              <a:extLst>
                <a:ext uri="{FF2B5EF4-FFF2-40B4-BE49-F238E27FC236}">
                  <a16:creationId xmlns="" xmlns:a16="http://schemas.microsoft.com/office/drawing/2014/main" id="{8F2EFBD9-CB59-8709-D46D-1CF9ABE1DAB3}"/>
                </a:ext>
              </a:extLst>
            </p:cNvPr>
            <p:cNvSpPr txBox="1"/>
            <p:nvPr/>
          </p:nvSpPr>
          <p:spPr bwMode="auto">
            <a:xfrm>
              <a:off x="1576597" y="2979650"/>
              <a:ext cx="3889376" cy="430887"/>
            </a:xfrm>
            <a:prstGeom prst="rect">
              <a:avLst/>
            </a:prstGeom>
            <a:noFill/>
          </p:spPr>
          <p:txBody>
            <a:bodyPr wrap="square" rtlCol="0">
              <a:spAutoFit/>
            </a:bodyPr>
            <a:lstStyle>
              <a:defPPr>
                <a:defRPr lang="zh-CN"/>
              </a:defPPr>
              <a:lvl1pPr>
                <a:defRPr sz="2200" b="1">
                  <a:latin typeface="+mn-ea"/>
                  <a:cs typeface="阿里巴巴普惠体"/>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dirty="0"/>
                <a:t>阅读与鉴赏</a:t>
              </a:r>
            </a:p>
          </p:txBody>
        </p:sp>
        <p:sp>
          <p:nvSpPr>
            <p:cNvPr id="22" name="ïs1ídé">
              <a:extLst>
                <a:ext uri="{FF2B5EF4-FFF2-40B4-BE49-F238E27FC236}">
                  <a16:creationId xmlns="" xmlns:a16="http://schemas.microsoft.com/office/drawing/2014/main" id="{C1AB5C74-5910-F09E-7BB7-FB16AB1F0FC4}"/>
                </a:ext>
              </a:extLst>
            </p:cNvPr>
            <p:cNvSpPr/>
            <p:nvPr/>
          </p:nvSpPr>
          <p:spPr bwMode="auto">
            <a:xfrm>
              <a:off x="1576596" y="3348197"/>
              <a:ext cx="6096953" cy="34054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a:lnSpc>
                  <a:spcPct val="150000"/>
                </a:lnSpc>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较</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2011</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版课标的</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阅读</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更为详细，且在序列上有调整。</a:t>
              </a:r>
              <a:endPar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endParaRPr>
            </a:p>
          </p:txBody>
        </p:sp>
        <p:sp>
          <p:nvSpPr>
            <p:cNvPr id="105" name="student-reading-hand-drawn_57241">
              <a:extLst>
                <a:ext uri="{FF2B5EF4-FFF2-40B4-BE49-F238E27FC236}">
                  <a16:creationId xmlns="" xmlns:a16="http://schemas.microsoft.com/office/drawing/2014/main" id="{656C7E0A-E845-BFF1-AED5-EDC35A68ED9C}"/>
                </a:ext>
              </a:extLst>
            </p:cNvPr>
            <p:cNvSpPr>
              <a:spLocks noChangeAspect="1"/>
            </p:cNvSpPr>
            <p:nvPr/>
          </p:nvSpPr>
          <p:spPr>
            <a:xfrm>
              <a:off x="945090" y="3044395"/>
              <a:ext cx="450281" cy="464400"/>
            </a:xfrm>
            <a:custGeom>
              <a:avLst/>
              <a:gdLst>
                <a:gd name="connsiteX0" fmla="*/ 548078 w 582139"/>
                <a:gd name="connsiteY0" fmla="*/ 324908 h 600393"/>
                <a:gd name="connsiteX1" fmla="*/ 551423 w 582139"/>
                <a:gd name="connsiteY1" fmla="*/ 327772 h 600393"/>
                <a:gd name="connsiteX2" fmla="*/ 579139 w 582139"/>
                <a:gd name="connsiteY2" fmla="*/ 394846 h 600393"/>
                <a:gd name="connsiteX3" fmla="*/ 520362 w 582139"/>
                <a:gd name="connsiteY3" fmla="*/ 451417 h 600393"/>
                <a:gd name="connsiteX4" fmla="*/ 483089 w 582139"/>
                <a:gd name="connsiteY4" fmla="*/ 379330 h 600393"/>
                <a:gd name="connsiteX5" fmla="*/ 548078 w 582139"/>
                <a:gd name="connsiteY5" fmla="*/ 324908 h 600393"/>
                <a:gd name="connsiteX6" fmla="*/ 63691 w 582139"/>
                <a:gd name="connsiteY6" fmla="*/ 316240 h 600393"/>
                <a:gd name="connsiteX7" fmla="*/ 86755 w 582139"/>
                <a:gd name="connsiteY7" fmla="*/ 321789 h 600393"/>
                <a:gd name="connsiteX8" fmla="*/ 106354 w 582139"/>
                <a:gd name="connsiteY8" fmla="*/ 406516 h 600393"/>
                <a:gd name="connsiteX9" fmla="*/ 33217 w 582139"/>
                <a:gd name="connsiteY9" fmla="*/ 444225 h 600393"/>
                <a:gd name="connsiteX10" fmla="*/ 4775 w 582139"/>
                <a:gd name="connsiteY10" fmla="*/ 360453 h 600393"/>
                <a:gd name="connsiteX11" fmla="*/ 43495 w 582139"/>
                <a:gd name="connsiteY11" fmla="*/ 325369 h 600393"/>
                <a:gd name="connsiteX12" fmla="*/ 63691 w 582139"/>
                <a:gd name="connsiteY12" fmla="*/ 316240 h 600393"/>
                <a:gd name="connsiteX13" fmla="*/ 482581 w 582139"/>
                <a:gd name="connsiteY13" fmla="*/ 142994 h 600393"/>
                <a:gd name="connsiteX14" fmla="*/ 547837 w 582139"/>
                <a:gd name="connsiteY14" fmla="*/ 176170 h 600393"/>
                <a:gd name="connsiteX15" fmla="*/ 547598 w 582139"/>
                <a:gd name="connsiteY15" fmla="*/ 223189 h 600393"/>
                <a:gd name="connsiteX16" fmla="*/ 554052 w 582139"/>
                <a:gd name="connsiteY16" fmla="*/ 297178 h 600393"/>
                <a:gd name="connsiteX17" fmla="*/ 535407 w 582139"/>
                <a:gd name="connsiteY17" fmla="*/ 302429 h 600393"/>
                <a:gd name="connsiteX18" fmla="*/ 529909 w 582139"/>
                <a:gd name="connsiteY18" fmla="*/ 203140 h 600393"/>
                <a:gd name="connsiteX19" fmla="*/ 508874 w 582139"/>
                <a:gd name="connsiteY19" fmla="*/ 163759 h 600393"/>
                <a:gd name="connsiteX20" fmla="*/ 465848 w 582139"/>
                <a:gd name="connsiteY20" fmla="*/ 164475 h 600393"/>
                <a:gd name="connsiteX21" fmla="*/ 315258 w 582139"/>
                <a:gd name="connsiteY21" fmla="*/ 247534 h 600393"/>
                <a:gd name="connsiteX22" fmla="*/ 317887 w 582139"/>
                <a:gd name="connsiteY22" fmla="*/ 272117 h 600393"/>
                <a:gd name="connsiteX23" fmla="*/ 314541 w 582139"/>
                <a:gd name="connsiteY23" fmla="*/ 358279 h 600393"/>
                <a:gd name="connsiteX24" fmla="*/ 315497 w 582139"/>
                <a:gd name="connsiteY24" fmla="*/ 583589 h 600393"/>
                <a:gd name="connsiteX25" fmla="*/ 354220 w 582139"/>
                <a:gd name="connsiteY25" fmla="*/ 562347 h 600393"/>
                <a:gd name="connsiteX26" fmla="*/ 408002 w 582139"/>
                <a:gd name="connsiteY26" fmla="*/ 532751 h 600393"/>
                <a:gd name="connsiteX27" fmla="*/ 526802 w 582139"/>
                <a:gd name="connsiteY27" fmla="*/ 522250 h 600393"/>
                <a:gd name="connsiteX28" fmla="*/ 532061 w 582139"/>
                <a:gd name="connsiteY28" fmla="*/ 491460 h 600393"/>
                <a:gd name="connsiteX29" fmla="*/ 542578 w 582139"/>
                <a:gd name="connsiteY29" fmla="*/ 491460 h 600393"/>
                <a:gd name="connsiteX30" fmla="*/ 546881 w 582139"/>
                <a:gd name="connsiteY30" fmla="*/ 535854 h 600393"/>
                <a:gd name="connsiteX31" fmla="*/ 534690 w 582139"/>
                <a:gd name="connsiteY31" fmla="*/ 545162 h 600393"/>
                <a:gd name="connsiteX32" fmla="*/ 391987 w 582139"/>
                <a:gd name="connsiteY32" fmla="*/ 562108 h 600393"/>
                <a:gd name="connsiteX33" fmla="*/ 341551 w 582139"/>
                <a:gd name="connsiteY33" fmla="*/ 589079 h 600393"/>
                <a:gd name="connsiteX34" fmla="*/ 314302 w 582139"/>
                <a:gd name="connsiteY34" fmla="*/ 598149 h 600393"/>
                <a:gd name="connsiteX35" fmla="*/ 311433 w 582139"/>
                <a:gd name="connsiteY35" fmla="*/ 596955 h 600393"/>
                <a:gd name="connsiteX36" fmla="*/ 307609 w 582139"/>
                <a:gd name="connsiteY36" fmla="*/ 598387 h 600393"/>
                <a:gd name="connsiteX37" fmla="*/ 295896 w 582139"/>
                <a:gd name="connsiteY37" fmla="*/ 597194 h 600393"/>
                <a:gd name="connsiteX38" fmla="*/ 63317 w 582139"/>
                <a:gd name="connsiteY38" fmla="*/ 546833 h 600393"/>
                <a:gd name="connsiteX39" fmla="*/ 51365 w 582139"/>
                <a:gd name="connsiteY39" fmla="*/ 537764 h 600393"/>
                <a:gd name="connsiteX40" fmla="*/ 56863 w 582139"/>
                <a:gd name="connsiteY40" fmla="*/ 481675 h 600393"/>
                <a:gd name="connsiteX41" fmla="*/ 68337 w 582139"/>
                <a:gd name="connsiteY41" fmla="*/ 481675 h 600393"/>
                <a:gd name="connsiteX42" fmla="*/ 70249 w 582139"/>
                <a:gd name="connsiteY42" fmla="*/ 525830 h 600393"/>
                <a:gd name="connsiteX43" fmla="*/ 297091 w 582139"/>
                <a:gd name="connsiteY43" fmla="*/ 570223 h 600393"/>
                <a:gd name="connsiteX44" fmla="*/ 295418 w 582139"/>
                <a:gd name="connsiteY44" fmla="*/ 457091 h 600393"/>
                <a:gd name="connsiteX45" fmla="*/ 294223 w 582139"/>
                <a:gd name="connsiteY45" fmla="*/ 370213 h 600393"/>
                <a:gd name="connsiteX46" fmla="*/ 298764 w 582139"/>
                <a:gd name="connsiteY46" fmla="*/ 289063 h 600393"/>
                <a:gd name="connsiteX47" fmla="*/ 293267 w 582139"/>
                <a:gd name="connsiteY47" fmla="*/ 241089 h 600393"/>
                <a:gd name="connsiteX48" fmla="*/ 151998 w 582139"/>
                <a:gd name="connsiteY48" fmla="*/ 176886 h 600393"/>
                <a:gd name="connsiteX49" fmla="*/ 91523 w 582139"/>
                <a:gd name="connsiteY49" fmla="*/ 172351 h 600393"/>
                <a:gd name="connsiteX50" fmla="*/ 71922 w 582139"/>
                <a:gd name="connsiteY50" fmla="*/ 197412 h 600393"/>
                <a:gd name="connsiteX51" fmla="*/ 62361 w 582139"/>
                <a:gd name="connsiteY51" fmla="*/ 295030 h 600393"/>
                <a:gd name="connsiteX52" fmla="*/ 63078 w 582139"/>
                <a:gd name="connsiteY52" fmla="*/ 297178 h 600393"/>
                <a:gd name="connsiteX53" fmla="*/ 54951 w 582139"/>
                <a:gd name="connsiteY53" fmla="*/ 311022 h 600393"/>
                <a:gd name="connsiteX54" fmla="*/ 53278 w 582139"/>
                <a:gd name="connsiteY54" fmla="*/ 311022 h 600393"/>
                <a:gd name="connsiteX55" fmla="*/ 43955 w 582139"/>
                <a:gd name="connsiteY55" fmla="*/ 301713 h 600393"/>
                <a:gd name="connsiteX56" fmla="*/ 57102 w 582139"/>
                <a:gd name="connsiteY56" fmla="*/ 172351 h 600393"/>
                <a:gd name="connsiteX57" fmla="*/ 142198 w 582139"/>
                <a:gd name="connsiteY57" fmla="*/ 155644 h 600393"/>
                <a:gd name="connsiteX58" fmla="*/ 309999 w 582139"/>
                <a:gd name="connsiteY58" fmla="*/ 230588 h 600393"/>
                <a:gd name="connsiteX59" fmla="*/ 482581 w 582139"/>
                <a:gd name="connsiteY59" fmla="*/ 142994 h 600393"/>
                <a:gd name="connsiteX60" fmla="*/ 283715 w 582139"/>
                <a:gd name="connsiteY60" fmla="*/ 525 h 600393"/>
                <a:gd name="connsiteX61" fmla="*/ 414444 w 582139"/>
                <a:gd name="connsiteY61" fmla="*/ 94816 h 600393"/>
                <a:gd name="connsiteX62" fmla="*/ 398671 w 582139"/>
                <a:gd name="connsiteY62" fmla="*/ 141365 h 600393"/>
                <a:gd name="connsiteX63" fmla="*/ 327451 w 582139"/>
                <a:gd name="connsiteY63" fmla="*/ 181946 h 600393"/>
                <a:gd name="connsiteX64" fmla="*/ 257665 w 582139"/>
                <a:gd name="connsiteY64" fmla="*/ 166669 h 600393"/>
                <a:gd name="connsiteX65" fmla="*/ 251929 w 582139"/>
                <a:gd name="connsiteY65" fmla="*/ 166191 h 600393"/>
                <a:gd name="connsiteX66" fmla="*/ 199590 w 582139"/>
                <a:gd name="connsiteY66" fmla="*/ 133965 h 600393"/>
                <a:gd name="connsiteX67" fmla="*/ 196483 w 582139"/>
                <a:gd name="connsiteY67" fmla="*/ 130384 h 600393"/>
                <a:gd name="connsiteX68" fmla="*/ 191942 w 582139"/>
                <a:gd name="connsiteY68" fmla="*/ 127042 h 600393"/>
                <a:gd name="connsiteX69" fmla="*/ 189313 w 582139"/>
                <a:gd name="connsiteY69" fmla="*/ 126326 h 600393"/>
                <a:gd name="connsiteX70" fmla="*/ 179993 w 582139"/>
                <a:gd name="connsiteY70" fmla="*/ 120359 h 600393"/>
                <a:gd name="connsiteX71" fmla="*/ 283715 w 582139"/>
                <a:gd name="connsiteY71" fmla="*/ 525 h 60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82139" h="600393">
                  <a:moveTo>
                    <a:pt x="548078" y="324908"/>
                  </a:moveTo>
                  <a:cubicBezTo>
                    <a:pt x="549990" y="325385"/>
                    <a:pt x="550945" y="326340"/>
                    <a:pt x="551423" y="327772"/>
                  </a:cubicBezTo>
                  <a:cubicBezTo>
                    <a:pt x="578423" y="333740"/>
                    <a:pt x="587502" y="369544"/>
                    <a:pt x="579139" y="394846"/>
                  </a:cubicBezTo>
                  <a:cubicBezTo>
                    <a:pt x="571971" y="417283"/>
                    <a:pt x="549273" y="454997"/>
                    <a:pt x="520362" y="451417"/>
                  </a:cubicBezTo>
                  <a:cubicBezTo>
                    <a:pt x="488345" y="447120"/>
                    <a:pt x="478549" y="406542"/>
                    <a:pt x="483089" y="379330"/>
                  </a:cubicBezTo>
                  <a:cubicBezTo>
                    <a:pt x="488584" y="346152"/>
                    <a:pt x="512238" y="317747"/>
                    <a:pt x="548078" y="324908"/>
                  </a:cubicBezTo>
                  <a:close/>
                  <a:moveTo>
                    <a:pt x="63691" y="316240"/>
                  </a:moveTo>
                  <a:cubicBezTo>
                    <a:pt x="70981" y="315404"/>
                    <a:pt x="78749" y="317015"/>
                    <a:pt x="86755" y="321789"/>
                  </a:cubicBezTo>
                  <a:cubicBezTo>
                    <a:pt x="112329" y="336825"/>
                    <a:pt x="115914" y="381694"/>
                    <a:pt x="106354" y="406516"/>
                  </a:cubicBezTo>
                  <a:cubicBezTo>
                    <a:pt x="94881" y="436588"/>
                    <a:pt x="65244" y="457113"/>
                    <a:pt x="33217" y="444225"/>
                  </a:cubicBezTo>
                  <a:cubicBezTo>
                    <a:pt x="-5" y="431098"/>
                    <a:pt x="-5741" y="390764"/>
                    <a:pt x="4775" y="360453"/>
                  </a:cubicBezTo>
                  <a:cubicBezTo>
                    <a:pt x="11468" y="341121"/>
                    <a:pt x="26286" y="330142"/>
                    <a:pt x="43495" y="325369"/>
                  </a:cubicBezTo>
                  <a:cubicBezTo>
                    <a:pt x="49590" y="320357"/>
                    <a:pt x="56401" y="317075"/>
                    <a:pt x="63691" y="316240"/>
                  </a:cubicBezTo>
                  <a:close/>
                  <a:moveTo>
                    <a:pt x="482581" y="142994"/>
                  </a:moveTo>
                  <a:cubicBezTo>
                    <a:pt x="507440" y="142039"/>
                    <a:pt x="543056" y="145619"/>
                    <a:pt x="547837" y="176170"/>
                  </a:cubicBezTo>
                  <a:cubicBezTo>
                    <a:pt x="550227" y="192161"/>
                    <a:pt x="548554" y="207198"/>
                    <a:pt x="547598" y="223189"/>
                  </a:cubicBezTo>
                  <a:cubicBezTo>
                    <a:pt x="545924" y="248250"/>
                    <a:pt x="548076" y="272833"/>
                    <a:pt x="554052" y="297178"/>
                  </a:cubicBezTo>
                  <a:cubicBezTo>
                    <a:pt x="557159" y="309351"/>
                    <a:pt x="538514" y="314363"/>
                    <a:pt x="535407" y="302429"/>
                  </a:cubicBezTo>
                  <a:cubicBezTo>
                    <a:pt x="527280" y="269015"/>
                    <a:pt x="528236" y="237271"/>
                    <a:pt x="529909" y="203140"/>
                  </a:cubicBezTo>
                  <a:cubicBezTo>
                    <a:pt x="530626" y="185955"/>
                    <a:pt x="530865" y="167339"/>
                    <a:pt x="508874" y="163759"/>
                  </a:cubicBezTo>
                  <a:cubicBezTo>
                    <a:pt x="494771" y="161372"/>
                    <a:pt x="479951" y="161849"/>
                    <a:pt x="465848" y="164475"/>
                  </a:cubicBezTo>
                  <a:cubicBezTo>
                    <a:pt x="409198" y="175454"/>
                    <a:pt x="353503" y="203617"/>
                    <a:pt x="315258" y="247534"/>
                  </a:cubicBezTo>
                  <a:cubicBezTo>
                    <a:pt x="317648" y="255887"/>
                    <a:pt x="317648" y="265434"/>
                    <a:pt x="317887" y="272117"/>
                  </a:cubicBezTo>
                  <a:cubicBezTo>
                    <a:pt x="318843" y="300997"/>
                    <a:pt x="316453" y="329638"/>
                    <a:pt x="314541" y="358279"/>
                  </a:cubicBezTo>
                  <a:cubicBezTo>
                    <a:pt x="309282" y="433224"/>
                    <a:pt x="319082" y="508406"/>
                    <a:pt x="315497" y="583589"/>
                  </a:cubicBezTo>
                  <a:cubicBezTo>
                    <a:pt x="327448" y="575713"/>
                    <a:pt x="342029" y="569746"/>
                    <a:pt x="354220" y="562347"/>
                  </a:cubicBezTo>
                  <a:cubicBezTo>
                    <a:pt x="371908" y="552084"/>
                    <a:pt x="389358" y="540628"/>
                    <a:pt x="408002" y="532751"/>
                  </a:cubicBezTo>
                  <a:cubicBezTo>
                    <a:pt x="443618" y="517715"/>
                    <a:pt x="488796" y="511271"/>
                    <a:pt x="526802" y="522250"/>
                  </a:cubicBezTo>
                  <a:cubicBezTo>
                    <a:pt x="525846" y="510793"/>
                    <a:pt x="525607" y="498143"/>
                    <a:pt x="532061" y="491460"/>
                  </a:cubicBezTo>
                  <a:cubicBezTo>
                    <a:pt x="534929" y="488596"/>
                    <a:pt x="539710" y="488596"/>
                    <a:pt x="542578" y="491460"/>
                  </a:cubicBezTo>
                  <a:cubicBezTo>
                    <a:pt x="552139" y="501246"/>
                    <a:pt x="546881" y="523443"/>
                    <a:pt x="546881" y="535854"/>
                  </a:cubicBezTo>
                  <a:cubicBezTo>
                    <a:pt x="546881" y="541582"/>
                    <a:pt x="540666" y="547788"/>
                    <a:pt x="534690" y="545162"/>
                  </a:cubicBezTo>
                  <a:cubicBezTo>
                    <a:pt x="488796" y="526307"/>
                    <a:pt x="434296" y="539196"/>
                    <a:pt x="391987" y="562108"/>
                  </a:cubicBezTo>
                  <a:cubicBezTo>
                    <a:pt x="375255" y="571178"/>
                    <a:pt x="358762" y="580725"/>
                    <a:pt x="341551" y="589079"/>
                  </a:cubicBezTo>
                  <a:cubicBezTo>
                    <a:pt x="333663" y="592898"/>
                    <a:pt x="323624" y="599342"/>
                    <a:pt x="314302" y="598149"/>
                  </a:cubicBezTo>
                  <a:cubicBezTo>
                    <a:pt x="313106" y="597910"/>
                    <a:pt x="312150" y="597671"/>
                    <a:pt x="311433" y="596955"/>
                  </a:cubicBezTo>
                  <a:cubicBezTo>
                    <a:pt x="310238" y="597671"/>
                    <a:pt x="308804" y="598387"/>
                    <a:pt x="307609" y="598387"/>
                  </a:cubicBezTo>
                  <a:cubicBezTo>
                    <a:pt x="304262" y="601013"/>
                    <a:pt x="299482" y="601490"/>
                    <a:pt x="295896" y="597194"/>
                  </a:cubicBezTo>
                  <a:cubicBezTo>
                    <a:pt x="243070" y="533945"/>
                    <a:pt x="137656" y="527739"/>
                    <a:pt x="63317" y="546833"/>
                  </a:cubicBezTo>
                  <a:cubicBezTo>
                    <a:pt x="57819" y="548265"/>
                    <a:pt x="50409" y="543969"/>
                    <a:pt x="51365" y="537764"/>
                  </a:cubicBezTo>
                  <a:cubicBezTo>
                    <a:pt x="53756" y="519147"/>
                    <a:pt x="54951" y="500291"/>
                    <a:pt x="56863" y="481675"/>
                  </a:cubicBezTo>
                  <a:cubicBezTo>
                    <a:pt x="57580" y="474037"/>
                    <a:pt x="67620" y="474037"/>
                    <a:pt x="68337" y="481675"/>
                  </a:cubicBezTo>
                  <a:cubicBezTo>
                    <a:pt x="69771" y="496234"/>
                    <a:pt x="70488" y="511032"/>
                    <a:pt x="70249" y="525830"/>
                  </a:cubicBezTo>
                  <a:cubicBezTo>
                    <a:pt x="143871" y="509122"/>
                    <a:pt x="240201" y="517237"/>
                    <a:pt x="297091" y="570223"/>
                  </a:cubicBezTo>
                  <a:cubicBezTo>
                    <a:pt x="295657" y="532513"/>
                    <a:pt x="296613" y="494563"/>
                    <a:pt x="295418" y="457091"/>
                  </a:cubicBezTo>
                  <a:cubicBezTo>
                    <a:pt x="294462" y="427973"/>
                    <a:pt x="292311" y="399332"/>
                    <a:pt x="294223" y="370213"/>
                  </a:cubicBezTo>
                  <a:cubicBezTo>
                    <a:pt x="296135" y="343243"/>
                    <a:pt x="298525" y="316034"/>
                    <a:pt x="298764" y="289063"/>
                  </a:cubicBezTo>
                  <a:cubicBezTo>
                    <a:pt x="298764" y="272356"/>
                    <a:pt x="294462" y="257081"/>
                    <a:pt x="293267" y="241089"/>
                  </a:cubicBezTo>
                  <a:cubicBezTo>
                    <a:pt x="264822" y="196934"/>
                    <a:pt x="200522" y="185239"/>
                    <a:pt x="151998" y="176886"/>
                  </a:cubicBezTo>
                  <a:cubicBezTo>
                    <a:pt x="132158" y="173306"/>
                    <a:pt x="111363" y="167577"/>
                    <a:pt x="91523" y="172351"/>
                  </a:cubicBezTo>
                  <a:cubicBezTo>
                    <a:pt x="75030" y="176408"/>
                    <a:pt x="74552" y="182137"/>
                    <a:pt x="71922" y="197412"/>
                  </a:cubicBezTo>
                  <a:cubicBezTo>
                    <a:pt x="66424" y="229872"/>
                    <a:pt x="62361" y="262332"/>
                    <a:pt x="62361" y="295030"/>
                  </a:cubicBezTo>
                  <a:cubicBezTo>
                    <a:pt x="62600" y="295746"/>
                    <a:pt x="62839" y="296462"/>
                    <a:pt x="63078" y="297178"/>
                  </a:cubicBezTo>
                  <a:cubicBezTo>
                    <a:pt x="65946" y="303384"/>
                    <a:pt x="62600" y="310544"/>
                    <a:pt x="54951" y="311022"/>
                  </a:cubicBezTo>
                  <a:cubicBezTo>
                    <a:pt x="54473" y="311022"/>
                    <a:pt x="53756" y="311022"/>
                    <a:pt x="53278" y="311022"/>
                  </a:cubicBezTo>
                  <a:cubicBezTo>
                    <a:pt x="48019" y="311260"/>
                    <a:pt x="44194" y="306487"/>
                    <a:pt x="43955" y="301713"/>
                  </a:cubicBezTo>
                  <a:cubicBezTo>
                    <a:pt x="41326" y="261138"/>
                    <a:pt x="44672" y="211255"/>
                    <a:pt x="57102" y="172351"/>
                  </a:cubicBezTo>
                  <a:cubicBezTo>
                    <a:pt x="66424" y="142516"/>
                    <a:pt x="120685" y="152063"/>
                    <a:pt x="142198" y="155644"/>
                  </a:cubicBezTo>
                  <a:cubicBezTo>
                    <a:pt x="192873" y="163759"/>
                    <a:pt x="284183" y="176647"/>
                    <a:pt x="309999" y="230588"/>
                  </a:cubicBezTo>
                  <a:cubicBezTo>
                    <a:pt x="341551" y="178318"/>
                    <a:pt x="426408" y="145380"/>
                    <a:pt x="482581" y="142994"/>
                  </a:cubicBezTo>
                  <a:close/>
                  <a:moveTo>
                    <a:pt x="283715" y="525"/>
                  </a:moveTo>
                  <a:cubicBezTo>
                    <a:pt x="343463" y="-5443"/>
                    <a:pt x="395803" y="40390"/>
                    <a:pt x="414444" y="94816"/>
                  </a:cubicBezTo>
                  <a:cubicBezTo>
                    <a:pt x="420897" y="114391"/>
                    <a:pt x="416356" y="129907"/>
                    <a:pt x="398671" y="141365"/>
                  </a:cubicBezTo>
                  <a:cubicBezTo>
                    <a:pt x="376444" y="155688"/>
                    <a:pt x="352067" y="172637"/>
                    <a:pt x="327451" y="181946"/>
                  </a:cubicBezTo>
                  <a:cubicBezTo>
                    <a:pt x="299967" y="192211"/>
                    <a:pt x="278458" y="181469"/>
                    <a:pt x="257665" y="166669"/>
                  </a:cubicBezTo>
                  <a:cubicBezTo>
                    <a:pt x="255992" y="167146"/>
                    <a:pt x="253841" y="167146"/>
                    <a:pt x="251929" y="166191"/>
                  </a:cubicBezTo>
                  <a:cubicBezTo>
                    <a:pt x="232810" y="157836"/>
                    <a:pt x="216559" y="145423"/>
                    <a:pt x="199590" y="133965"/>
                  </a:cubicBezTo>
                  <a:cubicBezTo>
                    <a:pt x="198156" y="133010"/>
                    <a:pt x="197200" y="131817"/>
                    <a:pt x="196483" y="130384"/>
                  </a:cubicBezTo>
                  <a:cubicBezTo>
                    <a:pt x="195049" y="129191"/>
                    <a:pt x="193376" y="127997"/>
                    <a:pt x="191942" y="127042"/>
                  </a:cubicBezTo>
                  <a:cubicBezTo>
                    <a:pt x="191225" y="126804"/>
                    <a:pt x="190269" y="126565"/>
                    <a:pt x="189313" y="126326"/>
                  </a:cubicBezTo>
                  <a:cubicBezTo>
                    <a:pt x="185251" y="127042"/>
                    <a:pt x="180949" y="125371"/>
                    <a:pt x="179993" y="120359"/>
                  </a:cubicBezTo>
                  <a:cubicBezTo>
                    <a:pt x="170672" y="67603"/>
                    <a:pt x="233766" y="5776"/>
                    <a:pt x="283715" y="525"/>
                  </a:cubicBezTo>
                  <a:close/>
                </a:path>
              </a:pathLst>
            </a:custGeom>
            <a:solidFill>
              <a:srgbClr val="233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组合 6">
            <a:extLst>
              <a:ext uri="{FF2B5EF4-FFF2-40B4-BE49-F238E27FC236}">
                <a16:creationId xmlns="" xmlns:a16="http://schemas.microsoft.com/office/drawing/2014/main" id="{8B0F67F9-11CA-CE55-A61B-08B8EA93FC5F}"/>
              </a:ext>
            </a:extLst>
          </p:cNvPr>
          <p:cNvGrpSpPr/>
          <p:nvPr/>
        </p:nvGrpSpPr>
        <p:grpSpPr>
          <a:xfrm>
            <a:off x="945090" y="3796656"/>
            <a:ext cx="6641961" cy="955674"/>
            <a:chOff x="945090" y="3796656"/>
            <a:chExt cx="6641961" cy="955674"/>
          </a:xfrm>
        </p:grpSpPr>
        <p:sp>
          <p:nvSpPr>
            <p:cNvPr id="24" name="ïŝļîḋê">
              <a:extLst>
                <a:ext uri="{FF2B5EF4-FFF2-40B4-BE49-F238E27FC236}">
                  <a16:creationId xmlns="" xmlns:a16="http://schemas.microsoft.com/office/drawing/2014/main" id="{3A23E1A0-F276-C5E7-EE80-03964D6E1EA1}"/>
                </a:ext>
              </a:extLst>
            </p:cNvPr>
            <p:cNvSpPr txBox="1"/>
            <p:nvPr/>
          </p:nvSpPr>
          <p:spPr bwMode="auto">
            <a:xfrm>
              <a:off x="1576597" y="3796656"/>
              <a:ext cx="3889376" cy="430887"/>
            </a:xfrm>
            <a:prstGeom prst="rect">
              <a:avLst/>
            </a:prstGeom>
            <a:noFill/>
          </p:spPr>
          <p:txBody>
            <a:bodyPr wrap="square" rtlCol="0">
              <a:spAutoFit/>
            </a:bodyPr>
            <a:lstStyle>
              <a:defPPr>
                <a:defRPr lang="zh-CN"/>
              </a:defPPr>
              <a:lvl1pPr>
                <a:defRPr sz="2200" b="1">
                  <a:latin typeface="+mn-ea"/>
                  <a:cs typeface="阿里巴巴普惠体"/>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dirty="0"/>
                <a:t>表达与交流</a:t>
              </a:r>
            </a:p>
          </p:txBody>
        </p:sp>
        <p:sp>
          <p:nvSpPr>
            <p:cNvPr id="30" name="íŝľide">
              <a:extLst>
                <a:ext uri="{FF2B5EF4-FFF2-40B4-BE49-F238E27FC236}">
                  <a16:creationId xmlns="" xmlns:a16="http://schemas.microsoft.com/office/drawing/2014/main" id="{45E519E8-F029-46AE-F798-68C0DB9C6D68}"/>
                </a:ext>
              </a:extLst>
            </p:cNvPr>
            <p:cNvSpPr/>
            <p:nvPr/>
          </p:nvSpPr>
          <p:spPr bwMode="auto">
            <a:xfrm>
              <a:off x="1576596" y="4128132"/>
              <a:ext cx="6010455" cy="6241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a:lnSpc>
                  <a:spcPct val="150000"/>
                </a:lnSpc>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在</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2011</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版课标的</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写话</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习作</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口语交际</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基础上有新增内容，且在序列上有调整。</a:t>
              </a:r>
              <a:endPar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endParaRPr>
            </a:p>
          </p:txBody>
        </p:sp>
        <p:sp>
          <p:nvSpPr>
            <p:cNvPr id="107" name="video-call_341121">
              <a:extLst>
                <a:ext uri="{FF2B5EF4-FFF2-40B4-BE49-F238E27FC236}">
                  <a16:creationId xmlns="" xmlns:a16="http://schemas.microsoft.com/office/drawing/2014/main" id="{382BE323-7524-4B42-3DC8-4BBC531008A7}"/>
                </a:ext>
              </a:extLst>
            </p:cNvPr>
            <p:cNvSpPr>
              <a:spLocks noChangeAspect="1"/>
            </p:cNvSpPr>
            <p:nvPr/>
          </p:nvSpPr>
          <p:spPr>
            <a:xfrm>
              <a:off x="945090" y="4010815"/>
              <a:ext cx="465103" cy="464400"/>
            </a:xfrm>
            <a:custGeom>
              <a:avLst/>
              <a:gdLst>
                <a:gd name="connsiteX0" fmla="*/ 483280 w 607639"/>
                <a:gd name="connsiteY0" fmla="*/ 524019 h 606722"/>
                <a:gd name="connsiteX1" fmla="*/ 538561 w 607639"/>
                <a:gd name="connsiteY1" fmla="*/ 524019 h 606722"/>
                <a:gd name="connsiteX2" fmla="*/ 607639 w 607639"/>
                <a:gd name="connsiteY2" fmla="*/ 592953 h 606722"/>
                <a:gd name="connsiteX3" fmla="*/ 593841 w 607639"/>
                <a:gd name="connsiteY3" fmla="*/ 606722 h 606722"/>
                <a:gd name="connsiteX4" fmla="*/ 579954 w 607639"/>
                <a:gd name="connsiteY4" fmla="*/ 592953 h 606722"/>
                <a:gd name="connsiteX5" fmla="*/ 538561 w 607639"/>
                <a:gd name="connsiteY5" fmla="*/ 551557 h 606722"/>
                <a:gd name="connsiteX6" fmla="*/ 483280 w 607639"/>
                <a:gd name="connsiteY6" fmla="*/ 551557 h 606722"/>
                <a:gd name="connsiteX7" fmla="*/ 444646 w 607639"/>
                <a:gd name="connsiteY7" fmla="*/ 579095 h 606722"/>
                <a:gd name="connsiteX8" fmla="*/ 538561 w 607639"/>
                <a:gd name="connsiteY8" fmla="*/ 579095 h 606722"/>
                <a:gd name="connsiteX9" fmla="*/ 552359 w 607639"/>
                <a:gd name="connsiteY9" fmla="*/ 592953 h 606722"/>
                <a:gd name="connsiteX10" fmla="*/ 538561 w 607639"/>
                <a:gd name="connsiteY10" fmla="*/ 606722 h 606722"/>
                <a:gd name="connsiteX11" fmla="*/ 428088 w 607639"/>
                <a:gd name="connsiteY11" fmla="*/ 606722 h 606722"/>
                <a:gd name="connsiteX12" fmla="*/ 414290 w 607639"/>
                <a:gd name="connsiteY12" fmla="*/ 592953 h 606722"/>
                <a:gd name="connsiteX13" fmla="*/ 483280 w 607639"/>
                <a:gd name="connsiteY13" fmla="*/ 524019 h 606722"/>
                <a:gd name="connsiteX14" fmla="*/ 276189 w 607639"/>
                <a:gd name="connsiteY14" fmla="*/ 524019 h 606722"/>
                <a:gd name="connsiteX15" fmla="*/ 331470 w 607639"/>
                <a:gd name="connsiteY15" fmla="*/ 524019 h 606722"/>
                <a:gd name="connsiteX16" fmla="*/ 400459 w 607639"/>
                <a:gd name="connsiteY16" fmla="*/ 592953 h 606722"/>
                <a:gd name="connsiteX17" fmla="*/ 386661 w 607639"/>
                <a:gd name="connsiteY17" fmla="*/ 606722 h 606722"/>
                <a:gd name="connsiteX18" fmla="*/ 372863 w 607639"/>
                <a:gd name="connsiteY18" fmla="*/ 592953 h 606722"/>
                <a:gd name="connsiteX19" fmla="*/ 331470 w 607639"/>
                <a:gd name="connsiteY19" fmla="*/ 551557 h 606722"/>
                <a:gd name="connsiteX20" fmla="*/ 276189 w 607639"/>
                <a:gd name="connsiteY20" fmla="*/ 551557 h 606722"/>
                <a:gd name="connsiteX21" fmla="*/ 237555 w 607639"/>
                <a:gd name="connsiteY21" fmla="*/ 579095 h 606722"/>
                <a:gd name="connsiteX22" fmla="*/ 331470 w 607639"/>
                <a:gd name="connsiteY22" fmla="*/ 579095 h 606722"/>
                <a:gd name="connsiteX23" fmla="*/ 345268 w 607639"/>
                <a:gd name="connsiteY23" fmla="*/ 592953 h 606722"/>
                <a:gd name="connsiteX24" fmla="*/ 331470 w 607639"/>
                <a:gd name="connsiteY24" fmla="*/ 606722 h 606722"/>
                <a:gd name="connsiteX25" fmla="*/ 220908 w 607639"/>
                <a:gd name="connsiteY25" fmla="*/ 606722 h 606722"/>
                <a:gd name="connsiteX26" fmla="*/ 207110 w 607639"/>
                <a:gd name="connsiteY26" fmla="*/ 592953 h 606722"/>
                <a:gd name="connsiteX27" fmla="*/ 276189 w 607639"/>
                <a:gd name="connsiteY27" fmla="*/ 524019 h 606722"/>
                <a:gd name="connsiteX28" fmla="*/ 69079 w 607639"/>
                <a:gd name="connsiteY28" fmla="*/ 524019 h 606722"/>
                <a:gd name="connsiteX29" fmla="*/ 124271 w 607639"/>
                <a:gd name="connsiteY29" fmla="*/ 524019 h 606722"/>
                <a:gd name="connsiteX30" fmla="*/ 193349 w 607639"/>
                <a:gd name="connsiteY30" fmla="*/ 592953 h 606722"/>
                <a:gd name="connsiteX31" fmla="*/ 179551 w 607639"/>
                <a:gd name="connsiteY31" fmla="*/ 606722 h 606722"/>
                <a:gd name="connsiteX32" fmla="*/ 165753 w 607639"/>
                <a:gd name="connsiteY32" fmla="*/ 592953 h 606722"/>
                <a:gd name="connsiteX33" fmla="*/ 124271 w 607639"/>
                <a:gd name="connsiteY33" fmla="*/ 551557 h 606722"/>
                <a:gd name="connsiteX34" fmla="*/ 69079 w 607639"/>
                <a:gd name="connsiteY34" fmla="*/ 551557 h 606722"/>
                <a:gd name="connsiteX35" fmla="*/ 30356 w 607639"/>
                <a:gd name="connsiteY35" fmla="*/ 579095 h 606722"/>
                <a:gd name="connsiteX36" fmla="*/ 124271 w 607639"/>
                <a:gd name="connsiteY36" fmla="*/ 579095 h 606722"/>
                <a:gd name="connsiteX37" fmla="*/ 138158 w 607639"/>
                <a:gd name="connsiteY37" fmla="*/ 592953 h 606722"/>
                <a:gd name="connsiteX38" fmla="*/ 124271 w 607639"/>
                <a:gd name="connsiteY38" fmla="*/ 606722 h 606722"/>
                <a:gd name="connsiteX39" fmla="*/ 13798 w 607639"/>
                <a:gd name="connsiteY39" fmla="*/ 606722 h 606722"/>
                <a:gd name="connsiteX40" fmla="*/ 0 w 607639"/>
                <a:gd name="connsiteY40" fmla="*/ 592953 h 606722"/>
                <a:gd name="connsiteX41" fmla="*/ 69079 w 607639"/>
                <a:gd name="connsiteY41" fmla="*/ 524019 h 606722"/>
                <a:gd name="connsiteX42" fmla="*/ 497092 w 607639"/>
                <a:gd name="connsiteY42" fmla="*/ 386088 h 606722"/>
                <a:gd name="connsiteX43" fmla="*/ 483299 w 607639"/>
                <a:gd name="connsiteY43" fmla="*/ 399861 h 606722"/>
                <a:gd name="connsiteX44" fmla="*/ 483299 w 607639"/>
                <a:gd name="connsiteY44" fmla="*/ 441267 h 606722"/>
                <a:gd name="connsiteX45" fmla="*/ 510974 w 607639"/>
                <a:gd name="connsiteY45" fmla="*/ 468812 h 606722"/>
                <a:gd name="connsiteX46" fmla="*/ 538561 w 607639"/>
                <a:gd name="connsiteY46" fmla="*/ 441267 h 606722"/>
                <a:gd name="connsiteX47" fmla="*/ 538561 w 607639"/>
                <a:gd name="connsiteY47" fmla="*/ 399861 h 606722"/>
                <a:gd name="connsiteX48" fmla="*/ 524767 w 607639"/>
                <a:gd name="connsiteY48" fmla="*/ 386088 h 606722"/>
                <a:gd name="connsiteX49" fmla="*/ 289982 w 607639"/>
                <a:gd name="connsiteY49" fmla="*/ 386088 h 606722"/>
                <a:gd name="connsiteX50" fmla="*/ 276189 w 607639"/>
                <a:gd name="connsiteY50" fmla="*/ 399861 h 606722"/>
                <a:gd name="connsiteX51" fmla="*/ 276189 w 607639"/>
                <a:gd name="connsiteY51" fmla="*/ 441267 h 606722"/>
                <a:gd name="connsiteX52" fmla="*/ 303775 w 607639"/>
                <a:gd name="connsiteY52" fmla="*/ 468812 h 606722"/>
                <a:gd name="connsiteX53" fmla="*/ 331451 w 607639"/>
                <a:gd name="connsiteY53" fmla="*/ 441267 h 606722"/>
                <a:gd name="connsiteX54" fmla="*/ 331451 w 607639"/>
                <a:gd name="connsiteY54" fmla="*/ 399861 h 606722"/>
                <a:gd name="connsiteX55" fmla="*/ 317569 w 607639"/>
                <a:gd name="connsiteY55" fmla="*/ 386088 h 606722"/>
                <a:gd name="connsiteX56" fmla="*/ 96659 w 607639"/>
                <a:gd name="connsiteY56" fmla="*/ 386088 h 606722"/>
                <a:gd name="connsiteX57" fmla="*/ 82857 w 607639"/>
                <a:gd name="connsiteY57" fmla="*/ 399861 h 606722"/>
                <a:gd name="connsiteX58" fmla="*/ 82857 w 607639"/>
                <a:gd name="connsiteY58" fmla="*/ 441267 h 606722"/>
                <a:gd name="connsiteX59" fmla="*/ 110461 w 607639"/>
                <a:gd name="connsiteY59" fmla="*/ 468812 h 606722"/>
                <a:gd name="connsiteX60" fmla="*/ 138154 w 607639"/>
                <a:gd name="connsiteY60" fmla="*/ 441267 h 606722"/>
                <a:gd name="connsiteX61" fmla="*/ 138154 w 607639"/>
                <a:gd name="connsiteY61" fmla="*/ 399861 h 606722"/>
                <a:gd name="connsiteX62" fmla="*/ 124263 w 607639"/>
                <a:gd name="connsiteY62" fmla="*/ 386088 h 606722"/>
                <a:gd name="connsiteX63" fmla="*/ 497092 w 607639"/>
                <a:gd name="connsiteY63" fmla="*/ 358543 h 606722"/>
                <a:gd name="connsiteX64" fmla="*/ 524767 w 607639"/>
                <a:gd name="connsiteY64" fmla="*/ 358543 h 606722"/>
                <a:gd name="connsiteX65" fmla="*/ 566147 w 607639"/>
                <a:gd name="connsiteY65" fmla="*/ 399861 h 606722"/>
                <a:gd name="connsiteX66" fmla="*/ 566147 w 607639"/>
                <a:gd name="connsiteY66" fmla="*/ 441267 h 606722"/>
                <a:gd name="connsiteX67" fmla="*/ 510974 w 607639"/>
                <a:gd name="connsiteY67" fmla="*/ 496357 h 606722"/>
                <a:gd name="connsiteX68" fmla="*/ 455712 w 607639"/>
                <a:gd name="connsiteY68" fmla="*/ 441267 h 606722"/>
                <a:gd name="connsiteX69" fmla="*/ 455712 w 607639"/>
                <a:gd name="connsiteY69" fmla="*/ 399861 h 606722"/>
                <a:gd name="connsiteX70" fmla="*/ 497092 w 607639"/>
                <a:gd name="connsiteY70" fmla="*/ 358543 h 606722"/>
                <a:gd name="connsiteX71" fmla="*/ 289982 w 607639"/>
                <a:gd name="connsiteY71" fmla="*/ 358543 h 606722"/>
                <a:gd name="connsiteX72" fmla="*/ 317569 w 607639"/>
                <a:gd name="connsiteY72" fmla="*/ 358543 h 606722"/>
                <a:gd name="connsiteX73" fmla="*/ 359037 w 607639"/>
                <a:gd name="connsiteY73" fmla="*/ 399861 h 606722"/>
                <a:gd name="connsiteX74" fmla="*/ 359037 w 607639"/>
                <a:gd name="connsiteY74" fmla="*/ 441267 h 606722"/>
                <a:gd name="connsiteX75" fmla="*/ 303775 w 607639"/>
                <a:gd name="connsiteY75" fmla="*/ 496357 h 606722"/>
                <a:gd name="connsiteX76" fmla="*/ 248602 w 607639"/>
                <a:gd name="connsiteY76" fmla="*/ 441267 h 606722"/>
                <a:gd name="connsiteX77" fmla="*/ 248602 w 607639"/>
                <a:gd name="connsiteY77" fmla="*/ 399861 h 606722"/>
                <a:gd name="connsiteX78" fmla="*/ 289982 w 607639"/>
                <a:gd name="connsiteY78" fmla="*/ 358543 h 606722"/>
                <a:gd name="connsiteX79" fmla="*/ 96659 w 607639"/>
                <a:gd name="connsiteY79" fmla="*/ 358543 h 606722"/>
                <a:gd name="connsiteX80" fmla="*/ 124263 w 607639"/>
                <a:gd name="connsiteY80" fmla="*/ 358543 h 606722"/>
                <a:gd name="connsiteX81" fmla="*/ 165758 w 607639"/>
                <a:gd name="connsiteY81" fmla="*/ 399861 h 606722"/>
                <a:gd name="connsiteX82" fmla="*/ 165758 w 607639"/>
                <a:gd name="connsiteY82" fmla="*/ 441267 h 606722"/>
                <a:gd name="connsiteX83" fmla="*/ 110461 w 607639"/>
                <a:gd name="connsiteY83" fmla="*/ 496357 h 606722"/>
                <a:gd name="connsiteX84" fmla="*/ 55253 w 607639"/>
                <a:gd name="connsiteY84" fmla="*/ 441267 h 606722"/>
                <a:gd name="connsiteX85" fmla="*/ 55253 w 607639"/>
                <a:gd name="connsiteY85" fmla="*/ 399861 h 606722"/>
                <a:gd name="connsiteX86" fmla="*/ 96659 w 607639"/>
                <a:gd name="connsiteY86" fmla="*/ 358543 h 606722"/>
                <a:gd name="connsiteX87" fmla="*/ 262399 w 607639"/>
                <a:gd name="connsiteY87" fmla="*/ 206827 h 606722"/>
                <a:gd name="connsiteX88" fmla="*/ 345240 w 607639"/>
                <a:gd name="connsiteY88" fmla="*/ 206827 h 606722"/>
                <a:gd name="connsiteX89" fmla="*/ 414289 w 607639"/>
                <a:gd name="connsiteY89" fmla="*/ 275761 h 606722"/>
                <a:gd name="connsiteX90" fmla="*/ 400408 w 607639"/>
                <a:gd name="connsiteY90" fmla="*/ 289530 h 606722"/>
                <a:gd name="connsiteX91" fmla="*/ 386616 w 607639"/>
                <a:gd name="connsiteY91" fmla="*/ 275761 h 606722"/>
                <a:gd name="connsiteX92" fmla="*/ 345240 w 607639"/>
                <a:gd name="connsiteY92" fmla="*/ 234454 h 606722"/>
                <a:gd name="connsiteX93" fmla="*/ 262399 w 607639"/>
                <a:gd name="connsiteY93" fmla="*/ 234454 h 606722"/>
                <a:gd name="connsiteX94" fmla="*/ 220933 w 607639"/>
                <a:gd name="connsiteY94" fmla="*/ 275761 h 606722"/>
                <a:gd name="connsiteX95" fmla="*/ 207141 w 607639"/>
                <a:gd name="connsiteY95" fmla="*/ 289530 h 606722"/>
                <a:gd name="connsiteX96" fmla="*/ 193349 w 607639"/>
                <a:gd name="connsiteY96" fmla="*/ 275761 h 606722"/>
                <a:gd name="connsiteX97" fmla="*/ 262399 w 607639"/>
                <a:gd name="connsiteY97" fmla="*/ 206827 h 606722"/>
                <a:gd name="connsiteX98" fmla="*/ 289982 w 607639"/>
                <a:gd name="connsiteY98" fmla="*/ 68981 h 606722"/>
                <a:gd name="connsiteX99" fmla="*/ 276189 w 607639"/>
                <a:gd name="connsiteY99" fmla="*/ 82752 h 606722"/>
                <a:gd name="connsiteX100" fmla="*/ 276189 w 607639"/>
                <a:gd name="connsiteY100" fmla="*/ 124064 h 606722"/>
                <a:gd name="connsiteX101" fmla="*/ 303775 w 607639"/>
                <a:gd name="connsiteY101" fmla="*/ 151695 h 606722"/>
                <a:gd name="connsiteX102" fmla="*/ 331451 w 607639"/>
                <a:gd name="connsiteY102" fmla="*/ 124064 h 606722"/>
                <a:gd name="connsiteX103" fmla="*/ 331451 w 607639"/>
                <a:gd name="connsiteY103" fmla="*/ 82752 h 606722"/>
                <a:gd name="connsiteX104" fmla="*/ 317569 w 607639"/>
                <a:gd name="connsiteY104" fmla="*/ 68981 h 606722"/>
                <a:gd name="connsiteX105" fmla="*/ 138097 w 607639"/>
                <a:gd name="connsiteY105" fmla="*/ 55182 h 606722"/>
                <a:gd name="connsiteX106" fmla="*/ 151928 w 607639"/>
                <a:gd name="connsiteY106" fmla="*/ 68978 h 606722"/>
                <a:gd name="connsiteX107" fmla="*/ 138097 w 607639"/>
                <a:gd name="connsiteY107" fmla="*/ 82774 h 606722"/>
                <a:gd name="connsiteX108" fmla="*/ 124266 w 607639"/>
                <a:gd name="connsiteY108" fmla="*/ 68978 h 606722"/>
                <a:gd name="connsiteX109" fmla="*/ 138097 w 607639"/>
                <a:gd name="connsiteY109" fmla="*/ 55182 h 606722"/>
                <a:gd name="connsiteX110" fmla="*/ 289982 w 607639"/>
                <a:gd name="connsiteY110" fmla="*/ 41351 h 606722"/>
                <a:gd name="connsiteX111" fmla="*/ 317569 w 607639"/>
                <a:gd name="connsiteY111" fmla="*/ 41351 h 606722"/>
                <a:gd name="connsiteX112" fmla="*/ 359037 w 607639"/>
                <a:gd name="connsiteY112" fmla="*/ 82752 h 606722"/>
                <a:gd name="connsiteX113" fmla="*/ 359037 w 607639"/>
                <a:gd name="connsiteY113" fmla="*/ 124064 h 606722"/>
                <a:gd name="connsiteX114" fmla="*/ 303775 w 607639"/>
                <a:gd name="connsiteY114" fmla="*/ 179236 h 606722"/>
                <a:gd name="connsiteX115" fmla="*/ 248602 w 607639"/>
                <a:gd name="connsiteY115" fmla="*/ 124064 h 606722"/>
                <a:gd name="connsiteX116" fmla="*/ 248602 w 607639"/>
                <a:gd name="connsiteY116" fmla="*/ 82752 h 606722"/>
                <a:gd name="connsiteX117" fmla="*/ 289982 w 607639"/>
                <a:gd name="connsiteY117" fmla="*/ 41351 h 606722"/>
                <a:gd name="connsiteX118" fmla="*/ 96674 w 607639"/>
                <a:gd name="connsiteY118" fmla="*/ 27550 h 606722"/>
                <a:gd name="connsiteX119" fmla="*/ 96674 w 607639"/>
                <a:gd name="connsiteY119" fmla="*/ 303313 h 606722"/>
                <a:gd name="connsiteX120" fmla="*/ 510966 w 607639"/>
                <a:gd name="connsiteY120" fmla="*/ 303313 h 606722"/>
                <a:gd name="connsiteX121" fmla="*/ 510966 w 607639"/>
                <a:gd name="connsiteY121" fmla="*/ 27550 h 606722"/>
                <a:gd name="connsiteX122" fmla="*/ 82879 w 607639"/>
                <a:gd name="connsiteY122" fmla="*/ 0 h 606722"/>
                <a:gd name="connsiteX123" fmla="*/ 524761 w 607639"/>
                <a:gd name="connsiteY123" fmla="*/ 0 h 606722"/>
                <a:gd name="connsiteX124" fmla="*/ 538556 w 607639"/>
                <a:gd name="connsiteY124" fmla="*/ 13775 h 606722"/>
                <a:gd name="connsiteX125" fmla="*/ 538556 w 607639"/>
                <a:gd name="connsiteY125" fmla="*/ 317088 h 606722"/>
                <a:gd name="connsiteX126" fmla="*/ 524761 w 607639"/>
                <a:gd name="connsiteY126" fmla="*/ 330952 h 606722"/>
                <a:gd name="connsiteX127" fmla="*/ 82879 w 607639"/>
                <a:gd name="connsiteY127" fmla="*/ 330952 h 606722"/>
                <a:gd name="connsiteX128" fmla="*/ 69084 w 607639"/>
                <a:gd name="connsiteY128" fmla="*/ 317088 h 606722"/>
                <a:gd name="connsiteX129" fmla="*/ 69084 w 607639"/>
                <a:gd name="connsiteY129" fmla="*/ 13775 h 606722"/>
                <a:gd name="connsiteX130" fmla="*/ 82879 w 607639"/>
                <a:gd name="connsiteY13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07639" h="606722">
                  <a:moveTo>
                    <a:pt x="483280" y="524019"/>
                  </a:moveTo>
                  <a:lnTo>
                    <a:pt x="538561" y="524019"/>
                  </a:lnTo>
                  <a:cubicBezTo>
                    <a:pt x="577195" y="524019"/>
                    <a:pt x="607639" y="554311"/>
                    <a:pt x="607639" y="592953"/>
                  </a:cubicBezTo>
                  <a:cubicBezTo>
                    <a:pt x="607639" y="601214"/>
                    <a:pt x="602120" y="606722"/>
                    <a:pt x="593841" y="606722"/>
                  </a:cubicBezTo>
                  <a:cubicBezTo>
                    <a:pt x="585474" y="606722"/>
                    <a:pt x="579954" y="601214"/>
                    <a:pt x="579954" y="592953"/>
                  </a:cubicBezTo>
                  <a:cubicBezTo>
                    <a:pt x="579954" y="569501"/>
                    <a:pt x="562062" y="551557"/>
                    <a:pt x="538561" y="551557"/>
                  </a:cubicBezTo>
                  <a:lnTo>
                    <a:pt x="483280" y="551557"/>
                  </a:lnTo>
                  <a:cubicBezTo>
                    <a:pt x="465387" y="551557"/>
                    <a:pt x="450165" y="562572"/>
                    <a:pt x="444646" y="579095"/>
                  </a:cubicBezTo>
                  <a:lnTo>
                    <a:pt x="538561" y="579095"/>
                  </a:lnTo>
                  <a:cubicBezTo>
                    <a:pt x="546839" y="579095"/>
                    <a:pt x="552359" y="584603"/>
                    <a:pt x="552359" y="592953"/>
                  </a:cubicBezTo>
                  <a:cubicBezTo>
                    <a:pt x="552359" y="601214"/>
                    <a:pt x="546839" y="606722"/>
                    <a:pt x="538561" y="606722"/>
                  </a:cubicBezTo>
                  <a:lnTo>
                    <a:pt x="428088" y="606722"/>
                  </a:lnTo>
                  <a:cubicBezTo>
                    <a:pt x="419809" y="606722"/>
                    <a:pt x="414290" y="601214"/>
                    <a:pt x="414290" y="592953"/>
                  </a:cubicBezTo>
                  <a:cubicBezTo>
                    <a:pt x="414290" y="554311"/>
                    <a:pt x="444646" y="524019"/>
                    <a:pt x="483280" y="524019"/>
                  </a:cubicBezTo>
                  <a:close/>
                  <a:moveTo>
                    <a:pt x="276189" y="524019"/>
                  </a:moveTo>
                  <a:lnTo>
                    <a:pt x="331470" y="524019"/>
                  </a:lnTo>
                  <a:cubicBezTo>
                    <a:pt x="370104" y="524019"/>
                    <a:pt x="400459" y="554311"/>
                    <a:pt x="400459" y="592953"/>
                  </a:cubicBezTo>
                  <a:cubicBezTo>
                    <a:pt x="400459" y="601214"/>
                    <a:pt x="394940" y="606722"/>
                    <a:pt x="386661" y="606722"/>
                  </a:cubicBezTo>
                  <a:cubicBezTo>
                    <a:pt x="378383" y="606722"/>
                    <a:pt x="372863" y="601214"/>
                    <a:pt x="372863" y="592953"/>
                  </a:cubicBezTo>
                  <a:cubicBezTo>
                    <a:pt x="372863" y="569501"/>
                    <a:pt x="354882" y="551557"/>
                    <a:pt x="331470" y="551557"/>
                  </a:cubicBezTo>
                  <a:lnTo>
                    <a:pt x="276189" y="551557"/>
                  </a:lnTo>
                  <a:cubicBezTo>
                    <a:pt x="258207" y="551557"/>
                    <a:pt x="243074" y="562572"/>
                    <a:pt x="237555" y="579095"/>
                  </a:cubicBezTo>
                  <a:lnTo>
                    <a:pt x="331470" y="579095"/>
                  </a:lnTo>
                  <a:cubicBezTo>
                    <a:pt x="339748" y="579095"/>
                    <a:pt x="345268" y="584603"/>
                    <a:pt x="345268" y="592953"/>
                  </a:cubicBezTo>
                  <a:cubicBezTo>
                    <a:pt x="345268" y="601214"/>
                    <a:pt x="339748" y="606722"/>
                    <a:pt x="331470" y="606722"/>
                  </a:cubicBezTo>
                  <a:lnTo>
                    <a:pt x="220908" y="606722"/>
                  </a:lnTo>
                  <a:cubicBezTo>
                    <a:pt x="212629" y="606722"/>
                    <a:pt x="207110" y="601214"/>
                    <a:pt x="207110" y="592953"/>
                  </a:cubicBezTo>
                  <a:cubicBezTo>
                    <a:pt x="207110" y="554311"/>
                    <a:pt x="237555" y="524019"/>
                    <a:pt x="276189" y="524019"/>
                  </a:cubicBezTo>
                  <a:close/>
                  <a:moveTo>
                    <a:pt x="69079" y="524019"/>
                  </a:moveTo>
                  <a:lnTo>
                    <a:pt x="124271" y="524019"/>
                  </a:lnTo>
                  <a:cubicBezTo>
                    <a:pt x="162994" y="524019"/>
                    <a:pt x="193349" y="554311"/>
                    <a:pt x="193349" y="592953"/>
                  </a:cubicBezTo>
                  <a:cubicBezTo>
                    <a:pt x="193349" y="601214"/>
                    <a:pt x="187830" y="606722"/>
                    <a:pt x="179551" y="606722"/>
                  </a:cubicBezTo>
                  <a:cubicBezTo>
                    <a:pt x="171273" y="606722"/>
                    <a:pt x="165753" y="601214"/>
                    <a:pt x="165753" y="592953"/>
                  </a:cubicBezTo>
                  <a:cubicBezTo>
                    <a:pt x="165753" y="569501"/>
                    <a:pt x="147772" y="551557"/>
                    <a:pt x="124271" y="551557"/>
                  </a:cubicBezTo>
                  <a:lnTo>
                    <a:pt x="69079" y="551557"/>
                  </a:lnTo>
                  <a:cubicBezTo>
                    <a:pt x="51097" y="551557"/>
                    <a:pt x="35875" y="562572"/>
                    <a:pt x="30356" y="579095"/>
                  </a:cubicBezTo>
                  <a:lnTo>
                    <a:pt x="124271" y="579095"/>
                  </a:lnTo>
                  <a:cubicBezTo>
                    <a:pt x="132549" y="579095"/>
                    <a:pt x="138158" y="584603"/>
                    <a:pt x="138158" y="592953"/>
                  </a:cubicBezTo>
                  <a:cubicBezTo>
                    <a:pt x="138158" y="601214"/>
                    <a:pt x="132549" y="606722"/>
                    <a:pt x="124271" y="606722"/>
                  </a:cubicBezTo>
                  <a:lnTo>
                    <a:pt x="13798" y="606722"/>
                  </a:lnTo>
                  <a:cubicBezTo>
                    <a:pt x="5519" y="606722"/>
                    <a:pt x="0" y="601214"/>
                    <a:pt x="0" y="592953"/>
                  </a:cubicBezTo>
                  <a:cubicBezTo>
                    <a:pt x="0" y="554311"/>
                    <a:pt x="30356" y="524019"/>
                    <a:pt x="69079" y="524019"/>
                  </a:cubicBezTo>
                  <a:close/>
                  <a:moveTo>
                    <a:pt x="497092" y="386088"/>
                  </a:moveTo>
                  <a:cubicBezTo>
                    <a:pt x="488816" y="386088"/>
                    <a:pt x="483299" y="391597"/>
                    <a:pt x="483299" y="399861"/>
                  </a:cubicBezTo>
                  <a:lnTo>
                    <a:pt x="483299" y="441267"/>
                  </a:lnTo>
                  <a:cubicBezTo>
                    <a:pt x="483299" y="456461"/>
                    <a:pt x="495757" y="468812"/>
                    <a:pt x="510974" y="468812"/>
                  </a:cubicBezTo>
                  <a:cubicBezTo>
                    <a:pt x="526102" y="468812"/>
                    <a:pt x="538561" y="456461"/>
                    <a:pt x="538561" y="441267"/>
                  </a:cubicBezTo>
                  <a:lnTo>
                    <a:pt x="538561" y="399861"/>
                  </a:lnTo>
                  <a:cubicBezTo>
                    <a:pt x="538561" y="391597"/>
                    <a:pt x="533043" y="386088"/>
                    <a:pt x="524767" y="386088"/>
                  </a:cubicBezTo>
                  <a:close/>
                  <a:moveTo>
                    <a:pt x="289982" y="386088"/>
                  </a:moveTo>
                  <a:cubicBezTo>
                    <a:pt x="281706" y="386088"/>
                    <a:pt x="276189" y="391597"/>
                    <a:pt x="276189" y="399861"/>
                  </a:cubicBezTo>
                  <a:lnTo>
                    <a:pt x="276189" y="441267"/>
                  </a:lnTo>
                  <a:cubicBezTo>
                    <a:pt x="276189" y="456461"/>
                    <a:pt x="288647" y="468812"/>
                    <a:pt x="303775" y="468812"/>
                  </a:cubicBezTo>
                  <a:cubicBezTo>
                    <a:pt x="318992" y="468812"/>
                    <a:pt x="331451" y="456461"/>
                    <a:pt x="331451" y="441267"/>
                  </a:cubicBezTo>
                  <a:lnTo>
                    <a:pt x="331451" y="399861"/>
                  </a:lnTo>
                  <a:cubicBezTo>
                    <a:pt x="331451" y="391597"/>
                    <a:pt x="325933" y="386088"/>
                    <a:pt x="317569" y="386088"/>
                  </a:cubicBezTo>
                  <a:close/>
                  <a:moveTo>
                    <a:pt x="96659" y="386088"/>
                  </a:moveTo>
                  <a:cubicBezTo>
                    <a:pt x="88378" y="386088"/>
                    <a:pt x="82857" y="391597"/>
                    <a:pt x="82857" y="399861"/>
                  </a:cubicBezTo>
                  <a:lnTo>
                    <a:pt x="82857" y="441267"/>
                  </a:lnTo>
                  <a:cubicBezTo>
                    <a:pt x="82857" y="456461"/>
                    <a:pt x="95324" y="468812"/>
                    <a:pt x="110461" y="468812"/>
                  </a:cubicBezTo>
                  <a:cubicBezTo>
                    <a:pt x="125688" y="468812"/>
                    <a:pt x="138154" y="456461"/>
                    <a:pt x="138154" y="441267"/>
                  </a:cubicBezTo>
                  <a:lnTo>
                    <a:pt x="138154" y="399861"/>
                  </a:lnTo>
                  <a:cubicBezTo>
                    <a:pt x="138154" y="391597"/>
                    <a:pt x="132544" y="386088"/>
                    <a:pt x="124263" y="386088"/>
                  </a:cubicBezTo>
                  <a:close/>
                  <a:moveTo>
                    <a:pt x="497092" y="358543"/>
                  </a:moveTo>
                  <a:lnTo>
                    <a:pt x="524767" y="358543"/>
                  </a:lnTo>
                  <a:cubicBezTo>
                    <a:pt x="548261" y="358543"/>
                    <a:pt x="566147" y="376492"/>
                    <a:pt x="566147" y="399861"/>
                  </a:cubicBezTo>
                  <a:lnTo>
                    <a:pt x="566147" y="441267"/>
                  </a:lnTo>
                  <a:cubicBezTo>
                    <a:pt x="566147" y="471566"/>
                    <a:pt x="541319" y="496357"/>
                    <a:pt x="510974" y="496357"/>
                  </a:cubicBezTo>
                  <a:cubicBezTo>
                    <a:pt x="480540" y="496357"/>
                    <a:pt x="455712" y="471566"/>
                    <a:pt x="455712" y="441267"/>
                  </a:cubicBezTo>
                  <a:lnTo>
                    <a:pt x="455712" y="399861"/>
                  </a:lnTo>
                  <a:cubicBezTo>
                    <a:pt x="455712" y="376492"/>
                    <a:pt x="473688" y="358543"/>
                    <a:pt x="497092" y="358543"/>
                  </a:cubicBezTo>
                  <a:close/>
                  <a:moveTo>
                    <a:pt x="289982" y="358543"/>
                  </a:moveTo>
                  <a:lnTo>
                    <a:pt x="317569" y="358543"/>
                  </a:lnTo>
                  <a:cubicBezTo>
                    <a:pt x="341062" y="358543"/>
                    <a:pt x="359037" y="376492"/>
                    <a:pt x="359037" y="399861"/>
                  </a:cubicBezTo>
                  <a:lnTo>
                    <a:pt x="359037" y="441267"/>
                  </a:lnTo>
                  <a:cubicBezTo>
                    <a:pt x="359037" y="471566"/>
                    <a:pt x="334209" y="496357"/>
                    <a:pt x="303775" y="496357"/>
                  </a:cubicBezTo>
                  <a:cubicBezTo>
                    <a:pt x="273430" y="496357"/>
                    <a:pt x="248602" y="471566"/>
                    <a:pt x="248602" y="441267"/>
                  </a:cubicBezTo>
                  <a:lnTo>
                    <a:pt x="248602" y="399861"/>
                  </a:lnTo>
                  <a:cubicBezTo>
                    <a:pt x="248602" y="376492"/>
                    <a:pt x="266489" y="358543"/>
                    <a:pt x="289982" y="358543"/>
                  </a:cubicBezTo>
                  <a:close/>
                  <a:moveTo>
                    <a:pt x="96659" y="358543"/>
                  </a:moveTo>
                  <a:lnTo>
                    <a:pt x="124263" y="358543"/>
                  </a:lnTo>
                  <a:cubicBezTo>
                    <a:pt x="147771" y="358543"/>
                    <a:pt x="165758" y="376492"/>
                    <a:pt x="165758" y="399861"/>
                  </a:cubicBezTo>
                  <a:lnTo>
                    <a:pt x="165758" y="441267"/>
                  </a:lnTo>
                  <a:cubicBezTo>
                    <a:pt x="165758" y="471566"/>
                    <a:pt x="140915" y="496357"/>
                    <a:pt x="110461" y="496357"/>
                  </a:cubicBezTo>
                  <a:cubicBezTo>
                    <a:pt x="80097" y="496357"/>
                    <a:pt x="55253" y="471566"/>
                    <a:pt x="55253" y="441267"/>
                  </a:cubicBezTo>
                  <a:lnTo>
                    <a:pt x="55253" y="399861"/>
                  </a:lnTo>
                  <a:cubicBezTo>
                    <a:pt x="55253" y="376492"/>
                    <a:pt x="73151" y="358543"/>
                    <a:pt x="96659" y="358543"/>
                  </a:cubicBezTo>
                  <a:close/>
                  <a:moveTo>
                    <a:pt x="262399" y="206827"/>
                  </a:moveTo>
                  <a:lnTo>
                    <a:pt x="345240" y="206827"/>
                  </a:lnTo>
                  <a:cubicBezTo>
                    <a:pt x="383858" y="206827"/>
                    <a:pt x="414289" y="237208"/>
                    <a:pt x="414289" y="275761"/>
                  </a:cubicBezTo>
                  <a:cubicBezTo>
                    <a:pt x="414289" y="284022"/>
                    <a:pt x="408683" y="289530"/>
                    <a:pt x="400408" y="289530"/>
                  </a:cubicBezTo>
                  <a:cubicBezTo>
                    <a:pt x="392133" y="289530"/>
                    <a:pt x="386616" y="284022"/>
                    <a:pt x="386616" y="275761"/>
                  </a:cubicBezTo>
                  <a:cubicBezTo>
                    <a:pt x="386616" y="252309"/>
                    <a:pt x="368731" y="234454"/>
                    <a:pt x="345240" y="234454"/>
                  </a:cubicBezTo>
                  <a:lnTo>
                    <a:pt x="262399" y="234454"/>
                  </a:lnTo>
                  <a:cubicBezTo>
                    <a:pt x="238908" y="234454"/>
                    <a:pt x="220933" y="252309"/>
                    <a:pt x="220933" y="275761"/>
                  </a:cubicBezTo>
                  <a:cubicBezTo>
                    <a:pt x="220933" y="284022"/>
                    <a:pt x="215417" y="289530"/>
                    <a:pt x="207141" y="289530"/>
                  </a:cubicBezTo>
                  <a:cubicBezTo>
                    <a:pt x="198866" y="289530"/>
                    <a:pt x="193349" y="284022"/>
                    <a:pt x="193349" y="275761"/>
                  </a:cubicBezTo>
                  <a:cubicBezTo>
                    <a:pt x="193349" y="237208"/>
                    <a:pt x="223692" y="206827"/>
                    <a:pt x="262399" y="206827"/>
                  </a:cubicBezTo>
                  <a:close/>
                  <a:moveTo>
                    <a:pt x="289982" y="68981"/>
                  </a:moveTo>
                  <a:cubicBezTo>
                    <a:pt x="281706" y="68981"/>
                    <a:pt x="276189" y="74490"/>
                    <a:pt x="276189" y="82752"/>
                  </a:cubicBezTo>
                  <a:lnTo>
                    <a:pt x="276189" y="124064"/>
                  </a:lnTo>
                  <a:cubicBezTo>
                    <a:pt x="276189" y="139256"/>
                    <a:pt x="288647" y="151695"/>
                    <a:pt x="303775" y="151695"/>
                  </a:cubicBezTo>
                  <a:cubicBezTo>
                    <a:pt x="318992" y="151695"/>
                    <a:pt x="331451" y="139256"/>
                    <a:pt x="331451" y="124064"/>
                  </a:cubicBezTo>
                  <a:lnTo>
                    <a:pt x="331451" y="82752"/>
                  </a:lnTo>
                  <a:cubicBezTo>
                    <a:pt x="331451" y="74490"/>
                    <a:pt x="325933" y="68981"/>
                    <a:pt x="317569" y="68981"/>
                  </a:cubicBezTo>
                  <a:close/>
                  <a:moveTo>
                    <a:pt x="138097" y="55182"/>
                  </a:moveTo>
                  <a:cubicBezTo>
                    <a:pt x="145736" y="55182"/>
                    <a:pt x="151928" y="61359"/>
                    <a:pt x="151928" y="68978"/>
                  </a:cubicBezTo>
                  <a:cubicBezTo>
                    <a:pt x="151928" y="76597"/>
                    <a:pt x="145736" y="82774"/>
                    <a:pt x="138097" y="82774"/>
                  </a:cubicBezTo>
                  <a:cubicBezTo>
                    <a:pt x="130458" y="82774"/>
                    <a:pt x="124266" y="76597"/>
                    <a:pt x="124266" y="68978"/>
                  </a:cubicBezTo>
                  <a:cubicBezTo>
                    <a:pt x="124266" y="61359"/>
                    <a:pt x="130458" y="55182"/>
                    <a:pt x="138097" y="55182"/>
                  </a:cubicBezTo>
                  <a:close/>
                  <a:moveTo>
                    <a:pt x="289982" y="41351"/>
                  </a:moveTo>
                  <a:lnTo>
                    <a:pt x="317569" y="41351"/>
                  </a:lnTo>
                  <a:cubicBezTo>
                    <a:pt x="341062" y="41351"/>
                    <a:pt x="359037" y="59297"/>
                    <a:pt x="359037" y="82752"/>
                  </a:cubicBezTo>
                  <a:lnTo>
                    <a:pt x="359037" y="124064"/>
                  </a:lnTo>
                  <a:cubicBezTo>
                    <a:pt x="359037" y="154449"/>
                    <a:pt x="334209" y="179236"/>
                    <a:pt x="303775" y="179236"/>
                  </a:cubicBezTo>
                  <a:cubicBezTo>
                    <a:pt x="273430" y="179236"/>
                    <a:pt x="248602" y="154449"/>
                    <a:pt x="248602" y="124064"/>
                  </a:cubicBezTo>
                  <a:lnTo>
                    <a:pt x="248602" y="82752"/>
                  </a:lnTo>
                  <a:cubicBezTo>
                    <a:pt x="248602" y="59297"/>
                    <a:pt x="266489" y="41351"/>
                    <a:pt x="289982" y="41351"/>
                  </a:cubicBezTo>
                  <a:close/>
                  <a:moveTo>
                    <a:pt x="96674" y="27550"/>
                  </a:moveTo>
                  <a:lnTo>
                    <a:pt x="96674" y="303313"/>
                  </a:lnTo>
                  <a:lnTo>
                    <a:pt x="510966" y="303313"/>
                  </a:lnTo>
                  <a:lnTo>
                    <a:pt x="510966" y="27550"/>
                  </a:lnTo>
                  <a:close/>
                  <a:moveTo>
                    <a:pt x="82879" y="0"/>
                  </a:moveTo>
                  <a:lnTo>
                    <a:pt x="524761" y="0"/>
                  </a:lnTo>
                  <a:cubicBezTo>
                    <a:pt x="533038" y="0"/>
                    <a:pt x="538556" y="5510"/>
                    <a:pt x="538556" y="13775"/>
                  </a:cubicBezTo>
                  <a:lnTo>
                    <a:pt x="538556" y="317088"/>
                  </a:lnTo>
                  <a:cubicBezTo>
                    <a:pt x="538556" y="325442"/>
                    <a:pt x="533038" y="330952"/>
                    <a:pt x="524761" y="330952"/>
                  </a:cubicBezTo>
                  <a:lnTo>
                    <a:pt x="82879" y="330952"/>
                  </a:lnTo>
                  <a:cubicBezTo>
                    <a:pt x="74602" y="330952"/>
                    <a:pt x="69084" y="325442"/>
                    <a:pt x="69084" y="317088"/>
                  </a:cubicBezTo>
                  <a:lnTo>
                    <a:pt x="69084" y="13775"/>
                  </a:lnTo>
                  <a:cubicBezTo>
                    <a:pt x="69084" y="5510"/>
                    <a:pt x="74602" y="0"/>
                    <a:pt x="82879" y="0"/>
                  </a:cubicBezTo>
                  <a:close/>
                </a:path>
              </a:pathLst>
            </a:custGeom>
            <a:solidFill>
              <a:srgbClr val="233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组合 8">
            <a:extLst>
              <a:ext uri="{FF2B5EF4-FFF2-40B4-BE49-F238E27FC236}">
                <a16:creationId xmlns="" xmlns:a16="http://schemas.microsoft.com/office/drawing/2014/main" id="{364ABFD8-F39C-1EBF-89F9-6F16F042BEDB}"/>
              </a:ext>
            </a:extLst>
          </p:cNvPr>
          <p:cNvGrpSpPr/>
          <p:nvPr/>
        </p:nvGrpSpPr>
        <p:grpSpPr>
          <a:xfrm>
            <a:off x="957447" y="4972011"/>
            <a:ext cx="6629604" cy="672022"/>
            <a:chOff x="957447" y="4972011"/>
            <a:chExt cx="6629604" cy="672022"/>
          </a:xfrm>
        </p:grpSpPr>
        <p:sp>
          <p:nvSpPr>
            <p:cNvPr id="97" name="isḷidê">
              <a:extLst>
                <a:ext uri="{FF2B5EF4-FFF2-40B4-BE49-F238E27FC236}">
                  <a16:creationId xmlns="" xmlns:a16="http://schemas.microsoft.com/office/drawing/2014/main" id="{E5541F72-AFFC-3A70-38EA-3E282444F7CF}"/>
                </a:ext>
              </a:extLst>
            </p:cNvPr>
            <p:cNvSpPr txBox="1"/>
            <p:nvPr/>
          </p:nvSpPr>
          <p:spPr bwMode="auto">
            <a:xfrm>
              <a:off x="1576597" y="4972011"/>
              <a:ext cx="3889376" cy="430887"/>
            </a:xfrm>
            <a:prstGeom prst="rect">
              <a:avLst/>
            </a:prstGeom>
            <a:noFill/>
          </p:spPr>
          <p:txBody>
            <a:bodyPr wrap="square" rtlCol="0">
              <a:spAutoFit/>
            </a:bodyPr>
            <a:lstStyle>
              <a:defPPr>
                <a:defRPr lang="zh-CN"/>
              </a:defPPr>
              <a:lvl1pPr>
                <a:defRPr sz="2200" b="1">
                  <a:latin typeface="+mn-ea"/>
                  <a:cs typeface="阿里巴巴普惠体"/>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dirty="0"/>
                <a:t>梳理与探究</a:t>
              </a:r>
            </a:p>
          </p:txBody>
        </p:sp>
        <p:sp>
          <p:nvSpPr>
            <p:cNvPr id="99" name="íşļíde">
              <a:extLst>
                <a:ext uri="{FF2B5EF4-FFF2-40B4-BE49-F238E27FC236}">
                  <a16:creationId xmlns="" xmlns:a16="http://schemas.microsoft.com/office/drawing/2014/main" id="{FD30EF1E-00D0-8E18-BDC0-20C6410C1F6A}"/>
                </a:ext>
              </a:extLst>
            </p:cNvPr>
            <p:cNvSpPr/>
            <p:nvPr/>
          </p:nvSpPr>
          <p:spPr bwMode="auto">
            <a:xfrm>
              <a:off x="1576596" y="5303487"/>
              <a:ext cx="6010455" cy="34054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a:lnSpc>
                  <a:spcPct val="150000"/>
                </a:lnSpc>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相较于较</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2011</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版课标的</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综合性学习</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在序列上有调整，且内容上有新增。</a:t>
              </a:r>
              <a:endPar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endParaRPr>
            </a:p>
          </p:txBody>
        </p:sp>
        <p:sp>
          <p:nvSpPr>
            <p:cNvPr id="109" name="laboratory-microscope_78524">
              <a:extLst>
                <a:ext uri="{FF2B5EF4-FFF2-40B4-BE49-F238E27FC236}">
                  <a16:creationId xmlns="" xmlns:a16="http://schemas.microsoft.com/office/drawing/2014/main" id="{24A19C34-30B1-F5E3-69B1-2D8B9D631039}"/>
                </a:ext>
              </a:extLst>
            </p:cNvPr>
            <p:cNvSpPr>
              <a:spLocks noChangeAspect="1"/>
            </p:cNvSpPr>
            <p:nvPr/>
          </p:nvSpPr>
          <p:spPr>
            <a:xfrm>
              <a:off x="957447" y="4977235"/>
              <a:ext cx="382477" cy="500400"/>
            </a:xfrm>
            <a:custGeom>
              <a:avLst/>
              <a:gdLst>
                <a:gd name="T0" fmla="*/ 278945 h 440259"/>
                <a:gd name="T1" fmla="*/ 278945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88862 h 440259"/>
                <a:gd name="T57" fmla="*/ 88862 h 440259"/>
                <a:gd name="T58" fmla="*/ 278945 h 440259"/>
                <a:gd name="T59" fmla="*/ 278945 h 440259"/>
                <a:gd name="T60" fmla="*/ 278945 h 440259"/>
                <a:gd name="T61" fmla="*/ 278945 h 440259"/>
                <a:gd name="T62" fmla="*/ 88862 h 440259"/>
                <a:gd name="T63" fmla="*/ 88862 h 440259"/>
                <a:gd name="T64" fmla="*/ 278945 h 440259"/>
                <a:gd name="T65" fmla="*/ 278945 h 440259"/>
                <a:gd name="T66" fmla="*/ 278945 h 440259"/>
                <a:gd name="T67" fmla="*/ 278945 h 440259"/>
                <a:gd name="T68" fmla="*/ 278945 h 440259"/>
                <a:gd name="T69" fmla="*/ 278945 h 440259"/>
                <a:gd name="T70" fmla="*/ 88862 h 440259"/>
                <a:gd name="T71" fmla="*/ 88862 h 440259"/>
                <a:gd name="T72" fmla="*/ 278945 h 440259"/>
                <a:gd name="T73" fmla="*/ 278945 h 440259"/>
                <a:gd name="T74" fmla="*/ 278945 h 440259"/>
                <a:gd name="T75" fmla="*/ 278945 h 440259"/>
                <a:gd name="T76" fmla="*/ 278945 h 440259"/>
                <a:gd name="T77" fmla="*/ 278945 h 440259"/>
                <a:gd name="T78" fmla="*/ 278945 h 440259"/>
                <a:gd name="T79" fmla="*/ 278945 h 440259"/>
                <a:gd name="T80" fmla="*/ 278945 h 440259"/>
                <a:gd name="T81" fmla="*/ 278945 h 440259"/>
                <a:gd name="T82" fmla="*/ 278945 h 440259"/>
                <a:gd name="T83" fmla="*/ 278945 h 440259"/>
                <a:gd name="T84" fmla="*/ 278945 h 440259"/>
                <a:gd name="T85" fmla="*/ 278945 h 440259"/>
                <a:gd name="T86" fmla="*/ 278945 h 440259"/>
                <a:gd name="T87" fmla="*/ 278945 h 440259"/>
                <a:gd name="T88" fmla="*/ 278945 h 440259"/>
                <a:gd name="T89" fmla="*/ 278945 h 440259"/>
                <a:gd name="T90" fmla="*/ 278945 h 440259"/>
                <a:gd name="T91"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6" h="5092">
                  <a:moveTo>
                    <a:pt x="3542" y="4509"/>
                  </a:moveTo>
                  <a:lnTo>
                    <a:pt x="3260" y="4509"/>
                  </a:lnTo>
                  <a:lnTo>
                    <a:pt x="3181" y="2195"/>
                  </a:lnTo>
                  <a:cubicBezTo>
                    <a:pt x="3180" y="1744"/>
                    <a:pt x="2970" y="1596"/>
                    <a:pt x="2891" y="1540"/>
                  </a:cubicBezTo>
                  <a:cubicBezTo>
                    <a:pt x="2888" y="1538"/>
                    <a:pt x="2579" y="1327"/>
                    <a:pt x="2579" y="1327"/>
                  </a:cubicBezTo>
                  <a:lnTo>
                    <a:pt x="2641" y="1222"/>
                  </a:lnTo>
                  <a:cubicBezTo>
                    <a:pt x="2669" y="1174"/>
                    <a:pt x="2653" y="1113"/>
                    <a:pt x="2606" y="1085"/>
                  </a:cubicBezTo>
                  <a:lnTo>
                    <a:pt x="2547" y="1050"/>
                  </a:lnTo>
                  <a:lnTo>
                    <a:pt x="2700" y="790"/>
                  </a:lnTo>
                  <a:lnTo>
                    <a:pt x="2789" y="842"/>
                  </a:lnTo>
                  <a:cubicBezTo>
                    <a:pt x="2804" y="851"/>
                    <a:pt x="2822" y="856"/>
                    <a:pt x="2839" y="856"/>
                  </a:cubicBezTo>
                  <a:cubicBezTo>
                    <a:pt x="2848" y="856"/>
                    <a:pt x="2856" y="855"/>
                    <a:pt x="2865" y="853"/>
                  </a:cubicBezTo>
                  <a:cubicBezTo>
                    <a:pt x="2890" y="846"/>
                    <a:pt x="2912" y="829"/>
                    <a:pt x="2926" y="806"/>
                  </a:cubicBezTo>
                  <a:lnTo>
                    <a:pt x="3073" y="556"/>
                  </a:lnTo>
                  <a:cubicBezTo>
                    <a:pt x="3101" y="508"/>
                    <a:pt x="3085" y="447"/>
                    <a:pt x="3038" y="419"/>
                  </a:cubicBezTo>
                  <a:lnTo>
                    <a:pt x="2354" y="17"/>
                  </a:lnTo>
                  <a:cubicBezTo>
                    <a:pt x="2331" y="3"/>
                    <a:pt x="2304" y="0"/>
                    <a:pt x="2279" y="6"/>
                  </a:cubicBezTo>
                  <a:cubicBezTo>
                    <a:pt x="2253" y="13"/>
                    <a:pt x="2231" y="29"/>
                    <a:pt x="2217" y="52"/>
                  </a:cubicBezTo>
                  <a:lnTo>
                    <a:pt x="2070" y="303"/>
                  </a:lnTo>
                  <a:cubicBezTo>
                    <a:pt x="2042" y="351"/>
                    <a:pt x="2058" y="412"/>
                    <a:pt x="2105" y="440"/>
                  </a:cubicBezTo>
                  <a:lnTo>
                    <a:pt x="2194" y="492"/>
                  </a:lnTo>
                  <a:lnTo>
                    <a:pt x="2041" y="753"/>
                  </a:lnTo>
                  <a:lnTo>
                    <a:pt x="1982" y="718"/>
                  </a:lnTo>
                  <a:cubicBezTo>
                    <a:pt x="1959" y="704"/>
                    <a:pt x="1932" y="701"/>
                    <a:pt x="1906" y="707"/>
                  </a:cubicBezTo>
                  <a:cubicBezTo>
                    <a:pt x="1881" y="714"/>
                    <a:pt x="1859" y="731"/>
                    <a:pt x="1845" y="753"/>
                  </a:cubicBezTo>
                  <a:lnTo>
                    <a:pt x="880" y="2395"/>
                  </a:lnTo>
                  <a:cubicBezTo>
                    <a:pt x="852" y="2443"/>
                    <a:pt x="868" y="2504"/>
                    <a:pt x="915" y="2532"/>
                  </a:cubicBezTo>
                  <a:lnTo>
                    <a:pt x="1023" y="2595"/>
                  </a:lnTo>
                  <a:lnTo>
                    <a:pt x="838" y="2910"/>
                  </a:lnTo>
                  <a:cubicBezTo>
                    <a:pt x="824" y="2933"/>
                    <a:pt x="821" y="2960"/>
                    <a:pt x="827" y="2986"/>
                  </a:cubicBezTo>
                  <a:cubicBezTo>
                    <a:pt x="834" y="3011"/>
                    <a:pt x="851" y="3033"/>
                    <a:pt x="873" y="3047"/>
                  </a:cubicBezTo>
                  <a:lnTo>
                    <a:pt x="1109" y="3185"/>
                  </a:lnTo>
                  <a:cubicBezTo>
                    <a:pt x="1125" y="3195"/>
                    <a:pt x="1143" y="3199"/>
                    <a:pt x="1160" y="3199"/>
                  </a:cubicBezTo>
                  <a:cubicBezTo>
                    <a:pt x="1194" y="3199"/>
                    <a:pt x="1227" y="3182"/>
                    <a:pt x="1246" y="3150"/>
                  </a:cubicBezTo>
                  <a:lnTo>
                    <a:pt x="1431" y="2835"/>
                  </a:lnTo>
                  <a:lnTo>
                    <a:pt x="1539" y="2899"/>
                  </a:lnTo>
                  <a:cubicBezTo>
                    <a:pt x="1554" y="2908"/>
                    <a:pt x="1572" y="2913"/>
                    <a:pt x="1589" y="2913"/>
                  </a:cubicBezTo>
                  <a:cubicBezTo>
                    <a:pt x="1598" y="2913"/>
                    <a:pt x="1606" y="2911"/>
                    <a:pt x="1615" y="2909"/>
                  </a:cubicBezTo>
                  <a:cubicBezTo>
                    <a:pt x="1640" y="2903"/>
                    <a:pt x="1662" y="2886"/>
                    <a:pt x="1676" y="2863"/>
                  </a:cubicBezTo>
                  <a:lnTo>
                    <a:pt x="1825" y="2609"/>
                  </a:lnTo>
                  <a:lnTo>
                    <a:pt x="2067" y="2751"/>
                  </a:lnTo>
                  <a:cubicBezTo>
                    <a:pt x="2130" y="2788"/>
                    <a:pt x="2174" y="2847"/>
                    <a:pt x="2192" y="2917"/>
                  </a:cubicBezTo>
                  <a:cubicBezTo>
                    <a:pt x="2210" y="2988"/>
                    <a:pt x="2200" y="3061"/>
                    <a:pt x="2163" y="3123"/>
                  </a:cubicBezTo>
                  <a:lnTo>
                    <a:pt x="1734" y="3854"/>
                  </a:lnTo>
                  <a:lnTo>
                    <a:pt x="1565" y="3755"/>
                  </a:lnTo>
                  <a:lnTo>
                    <a:pt x="1589" y="3713"/>
                  </a:lnTo>
                  <a:cubicBezTo>
                    <a:pt x="1617" y="3665"/>
                    <a:pt x="1601" y="3604"/>
                    <a:pt x="1554" y="3576"/>
                  </a:cubicBezTo>
                  <a:lnTo>
                    <a:pt x="316" y="2848"/>
                  </a:lnTo>
                  <a:cubicBezTo>
                    <a:pt x="293" y="2834"/>
                    <a:pt x="266" y="2831"/>
                    <a:pt x="240" y="2837"/>
                  </a:cubicBezTo>
                  <a:cubicBezTo>
                    <a:pt x="214" y="2844"/>
                    <a:pt x="193" y="2861"/>
                    <a:pt x="179" y="2883"/>
                  </a:cubicBezTo>
                  <a:lnTo>
                    <a:pt x="28" y="3140"/>
                  </a:lnTo>
                  <a:cubicBezTo>
                    <a:pt x="0" y="3187"/>
                    <a:pt x="16" y="3249"/>
                    <a:pt x="64" y="3277"/>
                  </a:cubicBezTo>
                  <a:lnTo>
                    <a:pt x="251" y="3387"/>
                  </a:lnTo>
                  <a:lnTo>
                    <a:pt x="161" y="3541"/>
                  </a:lnTo>
                  <a:cubicBezTo>
                    <a:pt x="133" y="3588"/>
                    <a:pt x="149" y="3650"/>
                    <a:pt x="196" y="3678"/>
                  </a:cubicBezTo>
                  <a:lnTo>
                    <a:pt x="887" y="4084"/>
                  </a:lnTo>
                  <a:cubicBezTo>
                    <a:pt x="902" y="4093"/>
                    <a:pt x="920" y="4098"/>
                    <a:pt x="937" y="4098"/>
                  </a:cubicBezTo>
                  <a:cubicBezTo>
                    <a:pt x="946" y="4098"/>
                    <a:pt x="954" y="4097"/>
                    <a:pt x="963" y="4094"/>
                  </a:cubicBezTo>
                  <a:cubicBezTo>
                    <a:pt x="988" y="4088"/>
                    <a:pt x="1010" y="4071"/>
                    <a:pt x="1024" y="4048"/>
                  </a:cubicBezTo>
                  <a:lnTo>
                    <a:pt x="1114" y="3894"/>
                  </a:lnTo>
                  <a:lnTo>
                    <a:pt x="1216" y="3954"/>
                  </a:lnTo>
                  <a:lnTo>
                    <a:pt x="889" y="4509"/>
                  </a:lnTo>
                  <a:lnTo>
                    <a:pt x="397" y="4509"/>
                  </a:lnTo>
                  <a:cubicBezTo>
                    <a:pt x="207" y="4509"/>
                    <a:pt x="53" y="4663"/>
                    <a:pt x="53" y="4852"/>
                  </a:cubicBezTo>
                  <a:lnTo>
                    <a:pt x="53" y="4992"/>
                  </a:lnTo>
                  <a:cubicBezTo>
                    <a:pt x="53" y="5047"/>
                    <a:pt x="97" y="5092"/>
                    <a:pt x="153" y="5092"/>
                  </a:cubicBezTo>
                  <a:lnTo>
                    <a:pt x="3786" y="5092"/>
                  </a:lnTo>
                  <a:cubicBezTo>
                    <a:pt x="3842" y="5092"/>
                    <a:pt x="3886" y="5047"/>
                    <a:pt x="3886" y="4992"/>
                  </a:cubicBezTo>
                  <a:lnTo>
                    <a:pt x="3886" y="4852"/>
                  </a:lnTo>
                  <a:cubicBezTo>
                    <a:pt x="3886" y="4663"/>
                    <a:pt x="3732" y="4509"/>
                    <a:pt x="3542" y="4509"/>
                  </a:cubicBezTo>
                  <a:close/>
                  <a:moveTo>
                    <a:pt x="2339" y="240"/>
                  </a:moveTo>
                  <a:lnTo>
                    <a:pt x="2850" y="540"/>
                  </a:lnTo>
                  <a:lnTo>
                    <a:pt x="2804" y="619"/>
                  </a:lnTo>
                  <a:lnTo>
                    <a:pt x="2293" y="318"/>
                  </a:lnTo>
                  <a:lnTo>
                    <a:pt x="2339" y="240"/>
                  </a:lnTo>
                  <a:close/>
                  <a:moveTo>
                    <a:pt x="2367" y="594"/>
                  </a:moveTo>
                  <a:lnTo>
                    <a:pt x="2527" y="688"/>
                  </a:lnTo>
                  <a:lnTo>
                    <a:pt x="2374" y="949"/>
                  </a:lnTo>
                  <a:lnTo>
                    <a:pt x="2369" y="945"/>
                  </a:lnTo>
                  <a:lnTo>
                    <a:pt x="2214" y="854"/>
                  </a:lnTo>
                  <a:lnTo>
                    <a:pt x="2367" y="594"/>
                  </a:lnTo>
                  <a:close/>
                  <a:moveTo>
                    <a:pt x="1124" y="2962"/>
                  </a:moveTo>
                  <a:lnTo>
                    <a:pt x="1061" y="2925"/>
                  </a:lnTo>
                  <a:lnTo>
                    <a:pt x="1195" y="2697"/>
                  </a:lnTo>
                  <a:lnTo>
                    <a:pt x="1259" y="2734"/>
                  </a:lnTo>
                  <a:lnTo>
                    <a:pt x="1124" y="2962"/>
                  </a:lnTo>
                  <a:close/>
                  <a:moveTo>
                    <a:pt x="1811" y="2238"/>
                  </a:moveTo>
                  <a:lnTo>
                    <a:pt x="1554" y="2676"/>
                  </a:lnTo>
                  <a:lnTo>
                    <a:pt x="1103" y="2410"/>
                  </a:lnTo>
                  <a:lnTo>
                    <a:pt x="1967" y="941"/>
                  </a:lnTo>
                  <a:lnTo>
                    <a:pt x="2418" y="1206"/>
                  </a:lnTo>
                  <a:lnTo>
                    <a:pt x="2229" y="1528"/>
                  </a:lnTo>
                  <a:cubicBezTo>
                    <a:pt x="2190" y="1516"/>
                    <a:pt x="2150" y="1510"/>
                    <a:pt x="2110" y="1510"/>
                  </a:cubicBezTo>
                  <a:cubicBezTo>
                    <a:pt x="1959" y="1510"/>
                    <a:pt x="1819" y="1590"/>
                    <a:pt x="1743" y="1720"/>
                  </a:cubicBezTo>
                  <a:cubicBezTo>
                    <a:pt x="1642" y="1891"/>
                    <a:pt x="1675" y="2105"/>
                    <a:pt x="1811" y="2238"/>
                  </a:cubicBezTo>
                  <a:close/>
                  <a:moveTo>
                    <a:pt x="1915" y="1821"/>
                  </a:moveTo>
                  <a:cubicBezTo>
                    <a:pt x="1955" y="1753"/>
                    <a:pt x="2030" y="1710"/>
                    <a:pt x="2110" y="1710"/>
                  </a:cubicBezTo>
                  <a:cubicBezTo>
                    <a:pt x="2149" y="1710"/>
                    <a:pt x="2189" y="1721"/>
                    <a:pt x="2223" y="1741"/>
                  </a:cubicBezTo>
                  <a:cubicBezTo>
                    <a:pt x="2330" y="1804"/>
                    <a:pt x="2366" y="1942"/>
                    <a:pt x="2303" y="2049"/>
                  </a:cubicBezTo>
                  <a:cubicBezTo>
                    <a:pt x="2263" y="2118"/>
                    <a:pt x="2188" y="2160"/>
                    <a:pt x="2109" y="2160"/>
                  </a:cubicBezTo>
                  <a:cubicBezTo>
                    <a:pt x="2069" y="2160"/>
                    <a:pt x="2030" y="2150"/>
                    <a:pt x="1995" y="2129"/>
                  </a:cubicBezTo>
                  <a:cubicBezTo>
                    <a:pt x="1888" y="2066"/>
                    <a:pt x="1852" y="1928"/>
                    <a:pt x="1915" y="1821"/>
                  </a:cubicBezTo>
                  <a:close/>
                  <a:moveTo>
                    <a:pt x="902" y="3861"/>
                  </a:moveTo>
                  <a:lnTo>
                    <a:pt x="384" y="3556"/>
                  </a:lnTo>
                  <a:lnTo>
                    <a:pt x="424" y="3488"/>
                  </a:lnTo>
                  <a:lnTo>
                    <a:pt x="942" y="3793"/>
                  </a:lnTo>
                  <a:lnTo>
                    <a:pt x="902" y="3861"/>
                  </a:lnTo>
                  <a:close/>
                  <a:moveTo>
                    <a:pt x="251" y="3155"/>
                  </a:moveTo>
                  <a:lnTo>
                    <a:pt x="301" y="3071"/>
                  </a:lnTo>
                  <a:lnTo>
                    <a:pt x="1366" y="3698"/>
                  </a:lnTo>
                  <a:lnTo>
                    <a:pt x="1317" y="3782"/>
                  </a:lnTo>
                  <a:lnTo>
                    <a:pt x="251" y="3155"/>
                  </a:lnTo>
                  <a:close/>
                  <a:moveTo>
                    <a:pt x="1463" y="3927"/>
                  </a:moveTo>
                  <a:lnTo>
                    <a:pt x="1718" y="4077"/>
                  </a:lnTo>
                  <a:cubicBezTo>
                    <a:pt x="1734" y="4086"/>
                    <a:pt x="1751" y="4091"/>
                    <a:pt x="1769" y="4091"/>
                  </a:cubicBezTo>
                  <a:cubicBezTo>
                    <a:pt x="1777" y="4091"/>
                    <a:pt x="1786" y="4090"/>
                    <a:pt x="1794" y="4088"/>
                  </a:cubicBezTo>
                  <a:cubicBezTo>
                    <a:pt x="1820" y="4081"/>
                    <a:pt x="1842" y="4065"/>
                    <a:pt x="1855" y="4042"/>
                  </a:cubicBezTo>
                  <a:lnTo>
                    <a:pt x="2336" y="3225"/>
                  </a:lnTo>
                  <a:cubicBezTo>
                    <a:pt x="2400" y="3116"/>
                    <a:pt x="2418" y="2989"/>
                    <a:pt x="2386" y="2867"/>
                  </a:cubicBezTo>
                  <a:cubicBezTo>
                    <a:pt x="2354" y="2745"/>
                    <a:pt x="2277" y="2643"/>
                    <a:pt x="2168" y="2579"/>
                  </a:cubicBezTo>
                  <a:lnTo>
                    <a:pt x="1927" y="2437"/>
                  </a:lnTo>
                  <a:lnTo>
                    <a:pt x="1983" y="2341"/>
                  </a:lnTo>
                  <a:cubicBezTo>
                    <a:pt x="2024" y="2354"/>
                    <a:pt x="2066" y="2360"/>
                    <a:pt x="2109" y="2360"/>
                  </a:cubicBezTo>
                  <a:cubicBezTo>
                    <a:pt x="2259" y="2360"/>
                    <a:pt x="2400" y="2280"/>
                    <a:pt x="2476" y="2151"/>
                  </a:cubicBezTo>
                  <a:cubicBezTo>
                    <a:pt x="2578" y="1977"/>
                    <a:pt x="2542" y="1761"/>
                    <a:pt x="2402" y="1628"/>
                  </a:cubicBezTo>
                  <a:lnTo>
                    <a:pt x="2478" y="1500"/>
                  </a:lnTo>
                  <a:cubicBezTo>
                    <a:pt x="2478" y="1500"/>
                    <a:pt x="2772" y="1701"/>
                    <a:pt x="2776" y="1704"/>
                  </a:cubicBezTo>
                  <a:cubicBezTo>
                    <a:pt x="2837" y="1747"/>
                    <a:pt x="2981" y="1848"/>
                    <a:pt x="2981" y="2197"/>
                  </a:cubicBezTo>
                  <a:cubicBezTo>
                    <a:pt x="2981" y="2198"/>
                    <a:pt x="2981" y="2199"/>
                    <a:pt x="2981" y="2200"/>
                  </a:cubicBezTo>
                  <a:lnTo>
                    <a:pt x="3060" y="4509"/>
                  </a:lnTo>
                  <a:lnTo>
                    <a:pt x="1121" y="4509"/>
                  </a:lnTo>
                  <a:lnTo>
                    <a:pt x="1463" y="3927"/>
                  </a:lnTo>
                  <a:close/>
                  <a:moveTo>
                    <a:pt x="3686" y="4892"/>
                  </a:moveTo>
                  <a:lnTo>
                    <a:pt x="253" y="4892"/>
                  </a:lnTo>
                  <a:lnTo>
                    <a:pt x="253" y="4852"/>
                  </a:lnTo>
                  <a:cubicBezTo>
                    <a:pt x="253" y="4773"/>
                    <a:pt x="317" y="4709"/>
                    <a:pt x="397" y="4709"/>
                  </a:cubicBezTo>
                  <a:lnTo>
                    <a:pt x="3542" y="4709"/>
                  </a:lnTo>
                  <a:cubicBezTo>
                    <a:pt x="3622" y="4709"/>
                    <a:pt x="3686" y="4773"/>
                    <a:pt x="3686" y="4852"/>
                  </a:cubicBezTo>
                  <a:lnTo>
                    <a:pt x="3686" y="4892"/>
                  </a:lnTo>
                  <a:close/>
                </a:path>
              </a:pathLst>
            </a:custGeom>
            <a:solidFill>
              <a:srgbClr val="233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图片 2">
            <a:extLst>
              <a:ext uri="{FF2B5EF4-FFF2-40B4-BE49-F238E27FC236}">
                <a16:creationId xmlns="" xmlns:a16="http://schemas.microsoft.com/office/drawing/2014/main" id="{2F481336-38E4-2DCB-7EF0-75ADAB75F1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6110" y="2778440"/>
            <a:ext cx="4072312" cy="4072312"/>
          </a:xfrm>
          <a:prstGeom prst="rect">
            <a:avLst/>
          </a:prstGeom>
        </p:spPr>
      </p:pic>
    </p:spTree>
    <p:extLst>
      <p:ext uri="{BB962C8B-B14F-4D97-AF65-F5344CB8AC3E}">
        <p14:creationId xmlns:p14="http://schemas.microsoft.com/office/powerpoint/2010/main" val="688433470"/>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750"/>
                                        <p:tgtEl>
                                          <p:spTgt spid="3"/>
                                        </p:tgtEl>
                                      </p:cBhvr>
                                    </p:animEffect>
                                  </p:childTnLst>
                                </p:cTn>
                              </p:par>
                            </p:childTnLst>
                          </p:cTn>
                        </p:par>
                        <p:par>
                          <p:cTn id="17" fill="hold">
                            <p:stCondLst>
                              <p:cond delay="1750"/>
                            </p:stCondLst>
                            <p:childTnLst>
                              <p:par>
                                <p:cTn id="18" presetID="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750" fill="hold"/>
                                        <p:tgtEl>
                                          <p:spTgt spid="5"/>
                                        </p:tgtEl>
                                        <p:attrNameLst>
                                          <p:attrName>ppt_x</p:attrName>
                                        </p:attrNameLst>
                                      </p:cBhvr>
                                      <p:tavLst>
                                        <p:tav tm="0">
                                          <p:val>
                                            <p:strVal val="0-#ppt_w/2"/>
                                          </p:val>
                                        </p:tav>
                                        <p:tav tm="100000">
                                          <p:val>
                                            <p:strVal val="#ppt_x"/>
                                          </p:val>
                                        </p:tav>
                                      </p:tavLst>
                                    </p:anim>
                                    <p:anim calcmode="lin" valueType="num">
                                      <p:cBhvr additive="base">
                                        <p:cTn id="21" dur="75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1+#ppt_w/2"/>
                                          </p:val>
                                        </p:tav>
                                        <p:tav tm="100000">
                                          <p:val>
                                            <p:strVal val="#ppt_x"/>
                                          </p:val>
                                        </p:tav>
                                      </p:tavLst>
                                    </p:anim>
                                    <p:anim calcmode="lin" valueType="num">
                                      <p:cBhvr additive="base">
                                        <p:cTn id="25" dur="75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0-#ppt_w/2"/>
                                          </p:val>
                                        </p:tav>
                                        <p:tav tm="100000">
                                          <p:val>
                                            <p:strVal val="#ppt_x"/>
                                          </p:val>
                                        </p:tav>
                                      </p:tavLst>
                                    </p:anim>
                                    <p:anim calcmode="lin" valueType="num">
                                      <p:cBhvr additive="base">
                                        <p:cTn id="30" dur="75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750" fill="hold"/>
                                        <p:tgtEl>
                                          <p:spTgt spid="9"/>
                                        </p:tgtEl>
                                        <p:attrNameLst>
                                          <p:attrName>ppt_x</p:attrName>
                                        </p:attrNameLst>
                                      </p:cBhvr>
                                      <p:tavLst>
                                        <p:tav tm="0">
                                          <p:val>
                                            <p:strVal val="1+#ppt_w/2"/>
                                          </p:val>
                                        </p:tav>
                                        <p:tav tm="100000">
                                          <p:val>
                                            <p:strVal val="#ppt_x"/>
                                          </p:val>
                                        </p:tav>
                                      </p:tavLst>
                                    </p:anim>
                                    <p:anim calcmode="lin" valueType="num">
                                      <p:cBhvr additive="base">
                                        <p:cTn id="34"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a:extLst>
              <a:ext uri="{FF2B5EF4-FFF2-40B4-BE49-F238E27FC236}">
                <a16:creationId xmlns="" xmlns:a16="http://schemas.microsoft.com/office/drawing/2014/main" id="{AE81D423-E50E-E01B-04F1-69716BC9D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432028">
            <a:off x="6419627" y="1274606"/>
            <a:ext cx="3168623" cy="3662270"/>
          </a:xfrm>
          <a:prstGeom prst="rect">
            <a:avLst/>
          </a:prstGeom>
        </p:spPr>
      </p:pic>
      <p:pic>
        <p:nvPicPr>
          <p:cNvPr id="132" name="图片 131">
            <a:extLst>
              <a:ext uri="{FF2B5EF4-FFF2-40B4-BE49-F238E27FC236}">
                <a16:creationId xmlns="" xmlns:a16="http://schemas.microsoft.com/office/drawing/2014/main" id="{336BFF0C-DEAB-1E12-3821-BC373B297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016338">
            <a:off x="959088" y="935127"/>
            <a:ext cx="3168623" cy="3662270"/>
          </a:xfrm>
          <a:prstGeom prst="rect">
            <a:avLst/>
          </a:prstGeom>
        </p:spPr>
      </p:pic>
      <p:sp>
        <p:nvSpPr>
          <p:cNvPr id="4" name="íṥliḋe">
            <a:extLst>
              <a:ext uri="{FF2B5EF4-FFF2-40B4-BE49-F238E27FC236}">
                <a16:creationId xmlns="" xmlns:a16="http://schemas.microsoft.com/office/drawing/2014/main" id="{AEC324FD-6E1D-A631-B78A-80C0B8A41509}"/>
              </a:ext>
            </a:extLst>
          </p:cNvPr>
          <p:cNvSpPr/>
          <p:nvPr/>
        </p:nvSpPr>
        <p:spPr bwMode="auto">
          <a:xfrm rot="21328800">
            <a:off x="-39005" y="2281417"/>
            <a:ext cx="12417435" cy="3113795"/>
          </a:xfrm>
          <a:custGeom>
            <a:avLst/>
            <a:gdLst>
              <a:gd name="connsiteX0" fmla="*/ 0 w 8355187"/>
              <a:gd name="connsiteY0" fmla="*/ 1500631 h 1843969"/>
              <a:gd name="connsiteX1" fmla="*/ 977900 w 8355187"/>
              <a:gd name="connsiteY1" fmla="*/ 1056131 h 1843969"/>
              <a:gd name="connsiteX2" fmla="*/ 2235200 w 8355187"/>
              <a:gd name="connsiteY2" fmla="*/ 1843531 h 1843969"/>
              <a:gd name="connsiteX3" fmla="*/ 3797300 w 8355187"/>
              <a:gd name="connsiteY3" fmla="*/ 929131 h 1843969"/>
              <a:gd name="connsiteX4" fmla="*/ 5219700 w 8355187"/>
              <a:gd name="connsiteY4" fmla="*/ 1665731 h 1843969"/>
              <a:gd name="connsiteX5" fmla="*/ 6934200 w 8355187"/>
              <a:gd name="connsiteY5" fmla="*/ 2031 h 1843969"/>
              <a:gd name="connsiteX6" fmla="*/ 8255000 w 8355187"/>
              <a:gd name="connsiteY6" fmla="*/ 1208531 h 1843969"/>
              <a:gd name="connsiteX0-1" fmla="*/ 0 w 8355187"/>
              <a:gd name="connsiteY0-2" fmla="*/ 1500631 h 1843969"/>
              <a:gd name="connsiteX1-3" fmla="*/ 977900 w 8355187"/>
              <a:gd name="connsiteY1-4" fmla="*/ 1056131 h 1843969"/>
              <a:gd name="connsiteX2-5" fmla="*/ 2235200 w 8355187"/>
              <a:gd name="connsiteY2-6" fmla="*/ 1843531 h 1843969"/>
              <a:gd name="connsiteX3-7" fmla="*/ 3797300 w 8355187"/>
              <a:gd name="connsiteY3-8" fmla="*/ 929131 h 1843969"/>
              <a:gd name="connsiteX4-9" fmla="*/ 5219700 w 8355187"/>
              <a:gd name="connsiteY4-10" fmla="*/ 1665731 h 1843969"/>
              <a:gd name="connsiteX5-11" fmla="*/ 6934200 w 8355187"/>
              <a:gd name="connsiteY5-12" fmla="*/ 2031 h 1843969"/>
              <a:gd name="connsiteX6-13" fmla="*/ 8255000 w 8355187"/>
              <a:gd name="connsiteY6-14" fmla="*/ 1208531 h 1843969"/>
              <a:gd name="connsiteX7" fmla="*/ 0 w 8355187"/>
              <a:gd name="connsiteY7" fmla="*/ 1500631 h 1843969"/>
              <a:gd name="connsiteX0-15" fmla="*/ 8255000 w 8413952"/>
              <a:gd name="connsiteY0-16" fmla="*/ 1208531 h 1843969"/>
              <a:gd name="connsiteX1-17" fmla="*/ 0 w 8413952"/>
              <a:gd name="connsiteY1-18" fmla="*/ 1500631 h 1843969"/>
              <a:gd name="connsiteX2-19" fmla="*/ 977900 w 8413952"/>
              <a:gd name="connsiteY2-20" fmla="*/ 1056131 h 1843969"/>
              <a:gd name="connsiteX3-21" fmla="*/ 2235200 w 8413952"/>
              <a:gd name="connsiteY3-22" fmla="*/ 1843531 h 1843969"/>
              <a:gd name="connsiteX4-23" fmla="*/ 3797300 w 8413952"/>
              <a:gd name="connsiteY4-24" fmla="*/ 929131 h 1843969"/>
              <a:gd name="connsiteX5-25" fmla="*/ 5219700 w 8413952"/>
              <a:gd name="connsiteY5-26" fmla="*/ 1665731 h 1843969"/>
              <a:gd name="connsiteX6-27" fmla="*/ 6934200 w 8413952"/>
              <a:gd name="connsiteY6-28" fmla="*/ 2031 h 1843969"/>
              <a:gd name="connsiteX7-29" fmla="*/ 8346440 w 8413952"/>
              <a:gd name="connsiteY7-30" fmla="*/ 1299971 h 1843969"/>
              <a:gd name="connsiteX0-31" fmla="*/ 0 w 8413952"/>
              <a:gd name="connsiteY0-32" fmla="*/ 1500631 h 1843969"/>
              <a:gd name="connsiteX1-33" fmla="*/ 977900 w 8413952"/>
              <a:gd name="connsiteY1-34" fmla="*/ 1056131 h 1843969"/>
              <a:gd name="connsiteX2-35" fmla="*/ 2235200 w 8413952"/>
              <a:gd name="connsiteY2-36" fmla="*/ 1843531 h 1843969"/>
              <a:gd name="connsiteX3-37" fmla="*/ 3797300 w 8413952"/>
              <a:gd name="connsiteY3-38" fmla="*/ 929131 h 1843969"/>
              <a:gd name="connsiteX4-39" fmla="*/ 5219700 w 8413952"/>
              <a:gd name="connsiteY4-40" fmla="*/ 1665731 h 1843969"/>
              <a:gd name="connsiteX5-41" fmla="*/ 6934200 w 8413952"/>
              <a:gd name="connsiteY5-42" fmla="*/ 2031 h 1843969"/>
              <a:gd name="connsiteX6-43" fmla="*/ 8346440 w 8413952"/>
              <a:gd name="connsiteY6-44" fmla="*/ 1299971 h 1843969"/>
              <a:gd name="connsiteX0-45" fmla="*/ 0 w 8430936"/>
              <a:gd name="connsiteY0-46" fmla="*/ 1500631 h 1843969"/>
              <a:gd name="connsiteX1-47" fmla="*/ 977900 w 8430936"/>
              <a:gd name="connsiteY1-48" fmla="*/ 1056131 h 1843969"/>
              <a:gd name="connsiteX2-49" fmla="*/ 2235200 w 8430936"/>
              <a:gd name="connsiteY2-50" fmla="*/ 1843531 h 1843969"/>
              <a:gd name="connsiteX3-51" fmla="*/ 3797300 w 8430936"/>
              <a:gd name="connsiteY3-52" fmla="*/ 929131 h 1843969"/>
              <a:gd name="connsiteX4-53" fmla="*/ 5219700 w 8430936"/>
              <a:gd name="connsiteY4-54" fmla="*/ 1665731 h 1843969"/>
              <a:gd name="connsiteX5-55" fmla="*/ 6934200 w 8430936"/>
              <a:gd name="connsiteY5-56" fmla="*/ 2031 h 1843969"/>
              <a:gd name="connsiteX6-57" fmla="*/ 8346440 w 8430936"/>
              <a:gd name="connsiteY6-58" fmla="*/ 1299971 h 1843969"/>
              <a:gd name="connsiteX7-59" fmla="*/ 8267699 w 8430936"/>
              <a:gd name="connsiteY7-60" fmla="*/ 1284731 h 1843969"/>
              <a:gd name="connsiteX0-61" fmla="*/ 0 w 8267699"/>
              <a:gd name="connsiteY0-62" fmla="*/ 1501290 h 1844628"/>
              <a:gd name="connsiteX1-63" fmla="*/ 977900 w 8267699"/>
              <a:gd name="connsiteY1-64" fmla="*/ 1056790 h 1844628"/>
              <a:gd name="connsiteX2-65" fmla="*/ 2235200 w 8267699"/>
              <a:gd name="connsiteY2-66" fmla="*/ 1844190 h 1844628"/>
              <a:gd name="connsiteX3-67" fmla="*/ 3797300 w 8267699"/>
              <a:gd name="connsiteY3-68" fmla="*/ 929790 h 1844628"/>
              <a:gd name="connsiteX4-69" fmla="*/ 5219700 w 8267699"/>
              <a:gd name="connsiteY4-70" fmla="*/ 1666390 h 1844628"/>
              <a:gd name="connsiteX5-71" fmla="*/ 6934200 w 8267699"/>
              <a:gd name="connsiteY5-72" fmla="*/ 2690 h 1844628"/>
              <a:gd name="connsiteX6-73" fmla="*/ 8267699 w 8267699"/>
              <a:gd name="connsiteY6-74" fmla="*/ 1285390 h 1844628"/>
              <a:gd name="connsiteX0-75" fmla="*/ 0 w 8267699"/>
              <a:gd name="connsiteY0-76" fmla="*/ 1501290 h 1844553"/>
              <a:gd name="connsiteX1-77" fmla="*/ 977900 w 8267699"/>
              <a:gd name="connsiteY1-78" fmla="*/ 1056790 h 1844553"/>
              <a:gd name="connsiteX2-79" fmla="*/ 2235200 w 8267699"/>
              <a:gd name="connsiteY2-80" fmla="*/ 1844190 h 1844553"/>
              <a:gd name="connsiteX3-81" fmla="*/ 3681492 w 8267699"/>
              <a:gd name="connsiteY3-82" fmla="*/ 941513 h 1844553"/>
              <a:gd name="connsiteX4-83" fmla="*/ 5219700 w 8267699"/>
              <a:gd name="connsiteY4-84" fmla="*/ 1666390 h 1844553"/>
              <a:gd name="connsiteX5-85" fmla="*/ 6934200 w 8267699"/>
              <a:gd name="connsiteY5-86" fmla="*/ 2690 h 1844553"/>
              <a:gd name="connsiteX6-87" fmla="*/ 8267699 w 8267699"/>
              <a:gd name="connsiteY6-88" fmla="*/ 1285390 h 1844553"/>
              <a:gd name="connsiteX0-89" fmla="*/ 0 w 8423631"/>
              <a:gd name="connsiteY0-90" fmla="*/ 1795939 h 1844531"/>
              <a:gd name="connsiteX1-91" fmla="*/ 1133832 w 8423631"/>
              <a:gd name="connsiteY1-92" fmla="*/ 1056790 h 1844531"/>
              <a:gd name="connsiteX2-93" fmla="*/ 2391132 w 8423631"/>
              <a:gd name="connsiteY2-94" fmla="*/ 1844190 h 1844531"/>
              <a:gd name="connsiteX3-95" fmla="*/ 3837424 w 8423631"/>
              <a:gd name="connsiteY3-96" fmla="*/ 941513 h 1844531"/>
              <a:gd name="connsiteX4-97" fmla="*/ 5375632 w 8423631"/>
              <a:gd name="connsiteY4-98" fmla="*/ 1666390 h 1844531"/>
              <a:gd name="connsiteX5-99" fmla="*/ 7090132 w 8423631"/>
              <a:gd name="connsiteY5-100" fmla="*/ 2690 h 1844531"/>
              <a:gd name="connsiteX6-101" fmla="*/ 8423631 w 8423631"/>
              <a:gd name="connsiteY6-102" fmla="*/ 1285390 h 1844531"/>
              <a:gd name="connsiteX0-103" fmla="*/ 0 w 8423631"/>
              <a:gd name="connsiteY0-104" fmla="*/ 1795939 h 1844522"/>
              <a:gd name="connsiteX1-105" fmla="*/ 1133832 w 8423631"/>
              <a:gd name="connsiteY1-106" fmla="*/ 1056790 h 1844522"/>
              <a:gd name="connsiteX2-107" fmla="*/ 2391132 w 8423631"/>
              <a:gd name="connsiteY2-108" fmla="*/ 1844190 h 1844522"/>
              <a:gd name="connsiteX3-109" fmla="*/ 3837424 w 8423631"/>
              <a:gd name="connsiteY3-110" fmla="*/ 941513 h 1844522"/>
              <a:gd name="connsiteX4-111" fmla="*/ 5375632 w 8423631"/>
              <a:gd name="connsiteY4-112" fmla="*/ 1666390 h 1844522"/>
              <a:gd name="connsiteX5-113" fmla="*/ 7090132 w 8423631"/>
              <a:gd name="connsiteY5-114" fmla="*/ 2690 h 1844522"/>
              <a:gd name="connsiteX6-115" fmla="*/ 8423631 w 8423631"/>
              <a:gd name="connsiteY6-116" fmla="*/ 1285390 h 1844522"/>
              <a:gd name="connsiteX0-117" fmla="*/ 0 w 9879802"/>
              <a:gd name="connsiteY0-118" fmla="*/ 3020639 h 3020639"/>
              <a:gd name="connsiteX1-119" fmla="*/ 2590003 w 9879802"/>
              <a:gd name="connsiteY1-120" fmla="*/ 1056790 h 3020639"/>
              <a:gd name="connsiteX2-121" fmla="*/ 3847303 w 9879802"/>
              <a:gd name="connsiteY2-122" fmla="*/ 1844190 h 3020639"/>
              <a:gd name="connsiteX3-123" fmla="*/ 5293595 w 9879802"/>
              <a:gd name="connsiteY3-124" fmla="*/ 941513 h 3020639"/>
              <a:gd name="connsiteX4-125" fmla="*/ 6831803 w 9879802"/>
              <a:gd name="connsiteY4-126" fmla="*/ 1666390 h 3020639"/>
              <a:gd name="connsiteX5-127" fmla="*/ 8546303 w 9879802"/>
              <a:gd name="connsiteY5-128" fmla="*/ 2690 h 3020639"/>
              <a:gd name="connsiteX6-129" fmla="*/ 9879802 w 9879802"/>
              <a:gd name="connsiteY6-130" fmla="*/ 1285390 h 3020639"/>
              <a:gd name="connsiteX0-131" fmla="*/ 0 w 9879802"/>
              <a:gd name="connsiteY0-132" fmla="*/ 3020639 h 3020639"/>
              <a:gd name="connsiteX1-133" fmla="*/ 2590003 w 9879802"/>
              <a:gd name="connsiteY1-134" fmla="*/ 1056790 h 3020639"/>
              <a:gd name="connsiteX2-135" fmla="*/ 3847303 w 9879802"/>
              <a:gd name="connsiteY2-136" fmla="*/ 1844190 h 3020639"/>
              <a:gd name="connsiteX3-137" fmla="*/ 5293595 w 9879802"/>
              <a:gd name="connsiteY3-138" fmla="*/ 941513 h 3020639"/>
              <a:gd name="connsiteX4-139" fmla="*/ 6831803 w 9879802"/>
              <a:gd name="connsiteY4-140" fmla="*/ 1666390 h 3020639"/>
              <a:gd name="connsiteX5-141" fmla="*/ 8546303 w 9879802"/>
              <a:gd name="connsiteY5-142" fmla="*/ 2690 h 3020639"/>
              <a:gd name="connsiteX6-143" fmla="*/ 9879802 w 9879802"/>
              <a:gd name="connsiteY6-144" fmla="*/ 1285390 h 3020639"/>
              <a:gd name="connsiteX0-145" fmla="*/ 0 w 9879802"/>
              <a:gd name="connsiteY0-146" fmla="*/ 3020639 h 3020639"/>
              <a:gd name="connsiteX1-147" fmla="*/ 2590003 w 9879802"/>
              <a:gd name="connsiteY1-148" fmla="*/ 1056790 h 3020639"/>
              <a:gd name="connsiteX2-149" fmla="*/ 3847303 w 9879802"/>
              <a:gd name="connsiteY2-150" fmla="*/ 1844190 h 3020639"/>
              <a:gd name="connsiteX3-151" fmla="*/ 5293595 w 9879802"/>
              <a:gd name="connsiteY3-152" fmla="*/ 941513 h 3020639"/>
              <a:gd name="connsiteX4-153" fmla="*/ 6831803 w 9879802"/>
              <a:gd name="connsiteY4-154" fmla="*/ 1666390 h 3020639"/>
              <a:gd name="connsiteX5-155" fmla="*/ 8546303 w 9879802"/>
              <a:gd name="connsiteY5-156" fmla="*/ 2690 h 3020639"/>
              <a:gd name="connsiteX6-157" fmla="*/ 9879802 w 9879802"/>
              <a:gd name="connsiteY6-158" fmla="*/ 1285390 h 3020639"/>
              <a:gd name="connsiteX0-159" fmla="*/ 0 w 9879802"/>
              <a:gd name="connsiteY0-160" fmla="*/ 3018043 h 3018043"/>
              <a:gd name="connsiteX1-161" fmla="*/ 2590003 w 9879802"/>
              <a:gd name="connsiteY1-162" fmla="*/ 1054194 h 3018043"/>
              <a:gd name="connsiteX2-163" fmla="*/ 3847303 w 9879802"/>
              <a:gd name="connsiteY2-164" fmla="*/ 1841594 h 3018043"/>
              <a:gd name="connsiteX3-165" fmla="*/ 5293595 w 9879802"/>
              <a:gd name="connsiteY3-166" fmla="*/ 938917 h 3018043"/>
              <a:gd name="connsiteX4-167" fmla="*/ 6831803 w 9879802"/>
              <a:gd name="connsiteY4-168" fmla="*/ 1663794 h 3018043"/>
              <a:gd name="connsiteX5-169" fmla="*/ 8546303 w 9879802"/>
              <a:gd name="connsiteY5-170" fmla="*/ 94 h 3018043"/>
              <a:gd name="connsiteX6-171" fmla="*/ 9879802 w 9879802"/>
              <a:gd name="connsiteY6-172" fmla="*/ 1282794 h 3018043"/>
              <a:gd name="connsiteX0-173" fmla="*/ 0 w 9986327"/>
              <a:gd name="connsiteY0-174" fmla="*/ 3018043 h 3018043"/>
              <a:gd name="connsiteX1-175" fmla="*/ 2590003 w 9986327"/>
              <a:gd name="connsiteY1-176" fmla="*/ 1054194 h 3018043"/>
              <a:gd name="connsiteX2-177" fmla="*/ 3847303 w 9986327"/>
              <a:gd name="connsiteY2-178" fmla="*/ 1841594 h 3018043"/>
              <a:gd name="connsiteX3-179" fmla="*/ 5293595 w 9986327"/>
              <a:gd name="connsiteY3-180" fmla="*/ 938917 h 3018043"/>
              <a:gd name="connsiteX4-181" fmla="*/ 6831803 w 9986327"/>
              <a:gd name="connsiteY4-182" fmla="*/ 1663794 h 3018043"/>
              <a:gd name="connsiteX5-183" fmla="*/ 8546303 w 9986327"/>
              <a:gd name="connsiteY5-184" fmla="*/ 94 h 3018043"/>
              <a:gd name="connsiteX6-185" fmla="*/ 9879802 w 9986327"/>
              <a:gd name="connsiteY6-186" fmla="*/ 1282794 h 3018043"/>
              <a:gd name="connsiteX7-187" fmla="*/ 9905642 w 9986327"/>
              <a:gd name="connsiteY7-188" fmla="*/ 1286413 h 3018043"/>
              <a:gd name="connsiteX0-189" fmla="*/ 0 w 10493733"/>
              <a:gd name="connsiteY0-190" fmla="*/ 3018040 h 3018040"/>
              <a:gd name="connsiteX1-191" fmla="*/ 2590003 w 10493733"/>
              <a:gd name="connsiteY1-192" fmla="*/ 1054191 h 3018040"/>
              <a:gd name="connsiteX2-193" fmla="*/ 3847303 w 10493733"/>
              <a:gd name="connsiteY2-194" fmla="*/ 1841591 h 3018040"/>
              <a:gd name="connsiteX3-195" fmla="*/ 5293595 w 10493733"/>
              <a:gd name="connsiteY3-196" fmla="*/ 938914 h 3018040"/>
              <a:gd name="connsiteX4-197" fmla="*/ 6831803 w 10493733"/>
              <a:gd name="connsiteY4-198" fmla="*/ 1663791 h 3018040"/>
              <a:gd name="connsiteX5-199" fmla="*/ 8546303 w 10493733"/>
              <a:gd name="connsiteY5-200" fmla="*/ 91 h 3018040"/>
              <a:gd name="connsiteX6-201" fmla="*/ 9879802 w 10493733"/>
              <a:gd name="connsiteY6-202" fmla="*/ 1282791 h 3018040"/>
              <a:gd name="connsiteX7-203" fmla="*/ 10493710 w 10493733"/>
              <a:gd name="connsiteY7-204" fmla="*/ 1128562 h 3018040"/>
              <a:gd name="connsiteX8" fmla="*/ 9905642 w 10493733"/>
              <a:gd name="connsiteY8" fmla="*/ 1286410 h 3018040"/>
              <a:gd name="connsiteX0-205" fmla="*/ 0 w 10493710"/>
              <a:gd name="connsiteY0-206" fmla="*/ 3018040 h 3018040"/>
              <a:gd name="connsiteX1-207" fmla="*/ 2590003 w 10493710"/>
              <a:gd name="connsiteY1-208" fmla="*/ 1054191 h 3018040"/>
              <a:gd name="connsiteX2-209" fmla="*/ 3847303 w 10493710"/>
              <a:gd name="connsiteY2-210" fmla="*/ 1841591 h 3018040"/>
              <a:gd name="connsiteX3-211" fmla="*/ 5293595 w 10493710"/>
              <a:gd name="connsiteY3-212" fmla="*/ 938914 h 3018040"/>
              <a:gd name="connsiteX4-213" fmla="*/ 6831803 w 10493710"/>
              <a:gd name="connsiteY4-214" fmla="*/ 1663791 h 3018040"/>
              <a:gd name="connsiteX5-215" fmla="*/ 8546303 w 10493710"/>
              <a:gd name="connsiteY5-216" fmla="*/ 91 h 3018040"/>
              <a:gd name="connsiteX6-217" fmla="*/ 9879802 w 10493710"/>
              <a:gd name="connsiteY6-218" fmla="*/ 1282791 h 3018040"/>
              <a:gd name="connsiteX7-219" fmla="*/ 10493710 w 10493710"/>
              <a:gd name="connsiteY7-220" fmla="*/ 1128562 h 3018040"/>
              <a:gd name="connsiteX0-221" fmla="*/ 179946 w 10673656"/>
              <a:gd name="connsiteY0-222" fmla="*/ 3018040 h 3175427"/>
              <a:gd name="connsiteX1-223" fmla="*/ 195335 w 10673656"/>
              <a:gd name="connsiteY1-224" fmla="*/ 3033261 h 3175427"/>
              <a:gd name="connsiteX2-225" fmla="*/ 2769949 w 10673656"/>
              <a:gd name="connsiteY2-226" fmla="*/ 1054191 h 3175427"/>
              <a:gd name="connsiteX3-227" fmla="*/ 4027249 w 10673656"/>
              <a:gd name="connsiteY3-228" fmla="*/ 1841591 h 3175427"/>
              <a:gd name="connsiteX4-229" fmla="*/ 5473541 w 10673656"/>
              <a:gd name="connsiteY4-230" fmla="*/ 938914 h 3175427"/>
              <a:gd name="connsiteX5-231" fmla="*/ 7011749 w 10673656"/>
              <a:gd name="connsiteY5-232" fmla="*/ 1663791 h 3175427"/>
              <a:gd name="connsiteX6-233" fmla="*/ 8726249 w 10673656"/>
              <a:gd name="connsiteY6-234" fmla="*/ 91 h 3175427"/>
              <a:gd name="connsiteX7-235" fmla="*/ 10059748 w 10673656"/>
              <a:gd name="connsiteY7-236" fmla="*/ 1282791 h 3175427"/>
              <a:gd name="connsiteX8-237" fmla="*/ 10673656 w 10673656"/>
              <a:gd name="connsiteY8-238" fmla="*/ 1128562 h 3175427"/>
              <a:gd name="connsiteX0-239" fmla="*/ 255961 w 10749671"/>
              <a:gd name="connsiteY0-240" fmla="*/ 3018040 h 3033261"/>
              <a:gd name="connsiteX1-241" fmla="*/ 271350 w 10749671"/>
              <a:gd name="connsiteY1-242" fmla="*/ 3033261 h 3033261"/>
              <a:gd name="connsiteX2-243" fmla="*/ 2845964 w 10749671"/>
              <a:gd name="connsiteY2-244" fmla="*/ 1054191 h 3033261"/>
              <a:gd name="connsiteX3-245" fmla="*/ 4103264 w 10749671"/>
              <a:gd name="connsiteY3-246" fmla="*/ 1841591 h 3033261"/>
              <a:gd name="connsiteX4-247" fmla="*/ 5549556 w 10749671"/>
              <a:gd name="connsiteY4-248" fmla="*/ 938914 h 3033261"/>
              <a:gd name="connsiteX5-249" fmla="*/ 7087764 w 10749671"/>
              <a:gd name="connsiteY5-250" fmla="*/ 1663791 h 3033261"/>
              <a:gd name="connsiteX6-251" fmla="*/ 8802264 w 10749671"/>
              <a:gd name="connsiteY6-252" fmla="*/ 91 h 3033261"/>
              <a:gd name="connsiteX7-253" fmla="*/ 10135763 w 10749671"/>
              <a:gd name="connsiteY7-254" fmla="*/ 1282791 h 3033261"/>
              <a:gd name="connsiteX8-255" fmla="*/ 10749671 w 10749671"/>
              <a:gd name="connsiteY8-256" fmla="*/ 1128562 h 3033261"/>
              <a:gd name="connsiteX0-257" fmla="*/ 337095 w 10830805"/>
              <a:gd name="connsiteY0-258" fmla="*/ 3018040 h 3075353"/>
              <a:gd name="connsiteX1-259" fmla="*/ 245562 w 10830805"/>
              <a:gd name="connsiteY1-260" fmla="*/ 3075353 h 3075353"/>
              <a:gd name="connsiteX2-261" fmla="*/ 2927098 w 10830805"/>
              <a:gd name="connsiteY2-262" fmla="*/ 1054191 h 3075353"/>
              <a:gd name="connsiteX3-263" fmla="*/ 4184398 w 10830805"/>
              <a:gd name="connsiteY3-264" fmla="*/ 1841591 h 3075353"/>
              <a:gd name="connsiteX4-265" fmla="*/ 5630690 w 10830805"/>
              <a:gd name="connsiteY4-266" fmla="*/ 938914 h 3075353"/>
              <a:gd name="connsiteX5-267" fmla="*/ 7168898 w 10830805"/>
              <a:gd name="connsiteY5-268" fmla="*/ 1663791 h 3075353"/>
              <a:gd name="connsiteX6-269" fmla="*/ 8883398 w 10830805"/>
              <a:gd name="connsiteY6-270" fmla="*/ 91 h 3075353"/>
              <a:gd name="connsiteX7-271" fmla="*/ 10216897 w 10830805"/>
              <a:gd name="connsiteY7-272" fmla="*/ 1282791 h 3075353"/>
              <a:gd name="connsiteX8-273" fmla="*/ 10830805 w 10830805"/>
              <a:gd name="connsiteY8-274" fmla="*/ 1128562 h 3075353"/>
              <a:gd name="connsiteX0-275" fmla="*/ 538813 w 10786604"/>
              <a:gd name="connsiteY0-276" fmla="*/ 2986471 h 3075353"/>
              <a:gd name="connsiteX1-277" fmla="*/ 201361 w 10786604"/>
              <a:gd name="connsiteY1-278" fmla="*/ 3075353 h 3075353"/>
              <a:gd name="connsiteX2-279" fmla="*/ 2882897 w 10786604"/>
              <a:gd name="connsiteY2-280" fmla="*/ 1054191 h 3075353"/>
              <a:gd name="connsiteX3-281" fmla="*/ 4140197 w 10786604"/>
              <a:gd name="connsiteY3-282" fmla="*/ 1841591 h 3075353"/>
              <a:gd name="connsiteX4-283" fmla="*/ 5586489 w 10786604"/>
              <a:gd name="connsiteY4-284" fmla="*/ 938914 h 3075353"/>
              <a:gd name="connsiteX5-285" fmla="*/ 7124697 w 10786604"/>
              <a:gd name="connsiteY5-286" fmla="*/ 1663791 h 3075353"/>
              <a:gd name="connsiteX6-287" fmla="*/ 8839197 w 10786604"/>
              <a:gd name="connsiteY6-288" fmla="*/ 91 h 3075353"/>
              <a:gd name="connsiteX7-289" fmla="*/ 10172696 w 10786604"/>
              <a:gd name="connsiteY7-290" fmla="*/ 1282791 h 3075353"/>
              <a:gd name="connsiteX8-291" fmla="*/ 10786604 w 10786604"/>
              <a:gd name="connsiteY8-292" fmla="*/ 1128562 h 3075353"/>
              <a:gd name="connsiteX0-293" fmla="*/ 4466 w 11096938"/>
              <a:gd name="connsiteY0-294" fmla="*/ 2355080 h 3075353"/>
              <a:gd name="connsiteX1-295" fmla="*/ 511695 w 11096938"/>
              <a:gd name="connsiteY1-296" fmla="*/ 3075353 h 3075353"/>
              <a:gd name="connsiteX2-297" fmla="*/ 3193231 w 11096938"/>
              <a:gd name="connsiteY2-298" fmla="*/ 1054191 h 3075353"/>
              <a:gd name="connsiteX3-299" fmla="*/ 4450531 w 11096938"/>
              <a:gd name="connsiteY3-300" fmla="*/ 1841591 h 3075353"/>
              <a:gd name="connsiteX4-301" fmla="*/ 5896823 w 11096938"/>
              <a:gd name="connsiteY4-302" fmla="*/ 938914 h 3075353"/>
              <a:gd name="connsiteX5-303" fmla="*/ 7435031 w 11096938"/>
              <a:gd name="connsiteY5-304" fmla="*/ 1663791 h 3075353"/>
              <a:gd name="connsiteX6-305" fmla="*/ 9149531 w 11096938"/>
              <a:gd name="connsiteY6-306" fmla="*/ 91 h 3075353"/>
              <a:gd name="connsiteX7-307" fmla="*/ 10483030 w 11096938"/>
              <a:gd name="connsiteY7-308" fmla="*/ 1282791 h 3075353"/>
              <a:gd name="connsiteX8-309" fmla="*/ 11096938 w 11096938"/>
              <a:gd name="connsiteY8-310" fmla="*/ 1128562 h 3075353"/>
              <a:gd name="connsiteX0-311" fmla="*/ 4466 w 11096938"/>
              <a:gd name="connsiteY0-312" fmla="*/ 2355080 h 3075353"/>
              <a:gd name="connsiteX1-313" fmla="*/ 511695 w 11096938"/>
              <a:gd name="connsiteY1-314" fmla="*/ 3075353 h 3075353"/>
              <a:gd name="connsiteX2-315" fmla="*/ 3193231 w 11096938"/>
              <a:gd name="connsiteY2-316" fmla="*/ 1054191 h 3075353"/>
              <a:gd name="connsiteX3-317" fmla="*/ 4450531 w 11096938"/>
              <a:gd name="connsiteY3-318" fmla="*/ 1841591 h 3075353"/>
              <a:gd name="connsiteX4-319" fmla="*/ 5896823 w 11096938"/>
              <a:gd name="connsiteY4-320" fmla="*/ 938914 h 3075353"/>
              <a:gd name="connsiteX5-321" fmla="*/ 7435031 w 11096938"/>
              <a:gd name="connsiteY5-322" fmla="*/ 1663791 h 3075353"/>
              <a:gd name="connsiteX6-323" fmla="*/ 9149531 w 11096938"/>
              <a:gd name="connsiteY6-324" fmla="*/ 91 h 3075353"/>
              <a:gd name="connsiteX7-325" fmla="*/ 10483030 w 11096938"/>
              <a:gd name="connsiteY7-326" fmla="*/ 1282791 h 3075353"/>
              <a:gd name="connsiteX8-327" fmla="*/ 11096938 w 11096938"/>
              <a:gd name="connsiteY8-328" fmla="*/ 1128562 h 3075353"/>
              <a:gd name="connsiteX0-329" fmla="*/ 10158 w 11102630"/>
              <a:gd name="connsiteY0-330" fmla="*/ 2355080 h 2780703"/>
              <a:gd name="connsiteX1-331" fmla="*/ 485310 w 11102630"/>
              <a:gd name="connsiteY1-332" fmla="*/ 2780703 h 2780703"/>
              <a:gd name="connsiteX2-333" fmla="*/ 3198923 w 11102630"/>
              <a:gd name="connsiteY2-334" fmla="*/ 1054191 h 2780703"/>
              <a:gd name="connsiteX3-335" fmla="*/ 4456223 w 11102630"/>
              <a:gd name="connsiteY3-336" fmla="*/ 1841591 h 2780703"/>
              <a:gd name="connsiteX4-337" fmla="*/ 5902515 w 11102630"/>
              <a:gd name="connsiteY4-338" fmla="*/ 938914 h 2780703"/>
              <a:gd name="connsiteX5-339" fmla="*/ 7440723 w 11102630"/>
              <a:gd name="connsiteY5-340" fmla="*/ 1663791 h 2780703"/>
              <a:gd name="connsiteX6-341" fmla="*/ 9155223 w 11102630"/>
              <a:gd name="connsiteY6-342" fmla="*/ 91 h 2780703"/>
              <a:gd name="connsiteX7-343" fmla="*/ 10488722 w 11102630"/>
              <a:gd name="connsiteY7-344" fmla="*/ 1282791 h 2780703"/>
              <a:gd name="connsiteX8-345" fmla="*/ 11102630 w 11102630"/>
              <a:gd name="connsiteY8-346" fmla="*/ 1128562 h 2780703"/>
              <a:gd name="connsiteX0-347" fmla="*/ 3066 w 11138307"/>
              <a:gd name="connsiteY0-348" fmla="*/ 2302464 h 2780703"/>
              <a:gd name="connsiteX1-349" fmla="*/ 520987 w 11138307"/>
              <a:gd name="connsiteY1-350" fmla="*/ 2780703 h 2780703"/>
              <a:gd name="connsiteX2-351" fmla="*/ 3234600 w 11138307"/>
              <a:gd name="connsiteY2-352" fmla="*/ 1054191 h 2780703"/>
              <a:gd name="connsiteX3-353" fmla="*/ 4491900 w 11138307"/>
              <a:gd name="connsiteY3-354" fmla="*/ 1841591 h 2780703"/>
              <a:gd name="connsiteX4-355" fmla="*/ 5938192 w 11138307"/>
              <a:gd name="connsiteY4-356" fmla="*/ 938914 h 2780703"/>
              <a:gd name="connsiteX5-357" fmla="*/ 7476400 w 11138307"/>
              <a:gd name="connsiteY5-358" fmla="*/ 1663791 h 2780703"/>
              <a:gd name="connsiteX6-359" fmla="*/ 9190900 w 11138307"/>
              <a:gd name="connsiteY6-360" fmla="*/ 91 h 2780703"/>
              <a:gd name="connsiteX7-361" fmla="*/ 10524399 w 11138307"/>
              <a:gd name="connsiteY7-362" fmla="*/ 1282791 h 2780703"/>
              <a:gd name="connsiteX8-363" fmla="*/ 11138307 w 11138307"/>
              <a:gd name="connsiteY8-364" fmla="*/ 1128562 h 2780703"/>
              <a:gd name="connsiteX0-365" fmla="*/ 8016 w 11111180"/>
              <a:gd name="connsiteY0-366" fmla="*/ 2302464 h 2780703"/>
              <a:gd name="connsiteX1-367" fmla="*/ 493860 w 11111180"/>
              <a:gd name="connsiteY1-368" fmla="*/ 2780703 h 2780703"/>
              <a:gd name="connsiteX2-369" fmla="*/ 3207473 w 11111180"/>
              <a:gd name="connsiteY2-370" fmla="*/ 1054191 h 2780703"/>
              <a:gd name="connsiteX3-371" fmla="*/ 4464773 w 11111180"/>
              <a:gd name="connsiteY3-372" fmla="*/ 1841591 h 2780703"/>
              <a:gd name="connsiteX4-373" fmla="*/ 5911065 w 11111180"/>
              <a:gd name="connsiteY4-374" fmla="*/ 938914 h 2780703"/>
              <a:gd name="connsiteX5-375" fmla="*/ 7449273 w 11111180"/>
              <a:gd name="connsiteY5-376" fmla="*/ 1663791 h 2780703"/>
              <a:gd name="connsiteX6-377" fmla="*/ 9163773 w 11111180"/>
              <a:gd name="connsiteY6-378" fmla="*/ 91 h 2780703"/>
              <a:gd name="connsiteX7-379" fmla="*/ 10497272 w 11111180"/>
              <a:gd name="connsiteY7-380" fmla="*/ 1282791 h 2780703"/>
              <a:gd name="connsiteX8-381" fmla="*/ 11111180 w 11111180"/>
              <a:gd name="connsiteY8-382" fmla="*/ 1128562 h 2780703"/>
              <a:gd name="connsiteX0-383" fmla="*/ 0 w 11103164"/>
              <a:gd name="connsiteY0-384" fmla="*/ 2302464 h 2780703"/>
              <a:gd name="connsiteX1-385" fmla="*/ 485844 w 11103164"/>
              <a:gd name="connsiteY1-386" fmla="*/ 2780703 h 2780703"/>
              <a:gd name="connsiteX2-387" fmla="*/ 3199457 w 11103164"/>
              <a:gd name="connsiteY2-388" fmla="*/ 1054191 h 2780703"/>
              <a:gd name="connsiteX3-389" fmla="*/ 4456757 w 11103164"/>
              <a:gd name="connsiteY3-390" fmla="*/ 1841591 h 2780703"/>
              <a:gd name="connsiteX4-391" fmla="*/ 5903049 w 11103164"/>
              <a:gd name="connsiteY4-392" fmla="*/ 938914 h 2780703"/>
              <a:gd name="connsiteX5-393" fmla="*/ 7441257 w 11103164"/>
              <a:gd name="connsiteY5-394" fmla="*/ 1663791 h 2780703"/>
              <a:gd name="connsiteX6-395" fmla="*/ 9155757 w 11103164"/>
              <a:gd name="connsiteY6-396" fmla="*/ 91 h 2780703"/>
              <a:gd name="connsiteX7-397" fmla="*/ 10489256 w 11103164"/>
              <a:gd name="connsiteY7-398" fmla="*/ 1282791 h 2780703"/>
              <a:gd name="connsiteX8-399" fmla="*/ 11103164 w 11103164"/>
              <a:gd name="connsiteY8-400" fmla="*/ 1128562 h 2780703"/>
              <a:gd name="connsiteX0-401" fmla="*/ 0 w 11103164"/>
              <a:gd name="connsiteY0-402" fmla="*/ 2302464 h 2780703"/>
              <a:gd name="connsiteX1-403" fmla="*/ 485844 w 11103164"/>
              <a:gd name="connsiteY1-404" fmla="*/ 2780703 h 2780703"/>
              <a:gd name="connsiteX2-405" fmla="*/ 3199457 w 11103164"/>
              <a:gd name="connsiteY2-406" fmla="*/ 1054191 h 2780703"/>
              <a:gd name="connsiteX3-407" fmla="*/ 4456757 w 11103164"/>
              <a:gd name="connsiteY3-408" fmla="*/ 1841591 h 2780703"/>
              <a:gd name="connsiteX4-409" fmla="*/ 5903049 w 11103164"/>
              <a:gd name="connsiteY4-410" fmla="*/ 938914 h 2780703"/>
              <a:gd name="connsiteX5-411" fmla="*/ 7441257 w 11103164"/>
              <a:gd name="connsiteY5-412" fmla="*/ 1663791 h 2780703"/>
              <a:gd name="connsiteX6-413" fmla="*/ 9155757 w 11103164"/>
              <a:gd name="connsiteY6-414" fmla="*/ 91 h 2780703"/>
              <a:gd name="connsiteX7-415" fmla="*/ 10489256 w 11103164"/>
              <a:gd name="connsiteY7-416" fmla="*/ 1282791 h 2780703"/>
              <a:gd name="connsiteX8-417" fmla="*/ 11103164 w 11103164"/>
              <a:gd name="connsiteY8-418" fmla="*/ 1128562 h 2780703"/>
              <a:gd name="connsiteX0-419" fmla="*/ 0 w 11103164"/>
              <a:gd name="connsiteY0-420" fmla="*/ 2302464 h 2780703"/>
              <a:gd name="connsiteX1-421" fmla="*/ 485844 w 11103164"/>
              <a:gd name="connsiteY1-422" fmla="*/ 2780703 h 2780703"/>
              <a:gd name="connsiteX2-423" fmla="*/ 3199457 w 11103164"/>
              <a:gd name="connsiteY2-424" fmla="*/ 1054191 h 2780703"/>
              <a:gd name="connsiteX3-425" fmla="*/ 4456757 w 11103164"/>
              <a:gd name="connsiteY3-426" fmla="*/ 1841591 h 2780703"/>
              <a:gd name="connsiteX4-427" fmla="*/ 5903049 w 11103164"/>
              <a:gd name="connsiteY4-428" fmla="*/ 938914 h 2780703"/>
              <a:gd name="connsiteX5-429" fmla="*/ 7441257 w 11103164"/>
              <a:gd name="connsiteY5-430" fmla="*/ 1663791 h 2780703"/>
              <a:gd name="connsiteX6-431" fmla="*/ 9155757 w 11103164"/>
              <a:gd name="connsiteY6-432" fmla="*/ 91 h 2780703"/>
              <a:gd name="connsiteX7-433" fmla="*/ 10489256 w 11103164"/>
              <a:gd name="connsiteY7-434" fmla="*/ 1282791 h 2780703"/>
              <a:gd name="connsiteX8-435" fmla="*/ 11103164 w 11103164"/>
              <a:gd name="connsiteY8-436" fmla="*/ 1128562 h 2780703"/>
              <a:gd name="connsiteX0-437" fmla="*/ 0 w 11103164"/>
              <a:gd name="connsiteY0-438" fmla="*/ 2302464 h 2780703"/>
              <a:gd name="connsiteX1-439" fmla="*/ 485844 w 11103164"/>
              <a:gd name="connsiteY1-440" fmla="*/ 2780703 h 2780703"/>
              <a:gd name="connsiteX2-441" fmla="*/ 3199457 w 11103164"/>
              <a:gd name="connsiteY2-442" fmla="*/ 1054191 h 2780703"/>
              <a:gd name="connsiteX3-443" fmla="*/ 4456757 w 11103164"/>
              <a:gd name="connsiteY3-444" fmla="*/ 1841591 h 2780703"/>
              <a:gd name="connsiteX4-445" fmla="*/ 5903049 w 11103164"/>
              <a:gd name="connsiteY4-446" fmla="*/ 938914 h 2780703"/>
              <a:gd name="connsiteX5-447" fmla="*/ 7441257 w 11103164"/>
              <a:gd name="connsiteY5-448" fmla="*/ 1663791 h 2780703"/>
              <a:gd name="connsiteX6-449" fmla="*/ 9155757 w 11103164"/>
              <a:gd name="connsiteY6-450" fmla="*/ 91 h 2780703"/>
              <a:gd name="connsiteX7-451" fmla="*/ 10489256 w 11103164"/>
              <a:gd name="connsiteY7-452" fmla="*/ 1282791 h 2780703"/>
              <a:gd name="connsiteX8-453" fmla="*/ 11103164 w 11103164"/>
              <a:gd name="connsiteY8-454" fmla="*/ 1128562 h 2780703"/>
              <a:gd name="connsiteX0-455" fmla="*/ 0 w 11103164"/>
              <a:gd name="connsiteY0-456" fmla="*/ 2302464 h 2780907"/>
              <a:gd name="connsiteX1-457" fmla="*/ 485844 w 11103164"/>
              <a:gd name="connsiteY1-458" fmla="*/ 2780703 h 2780907"/>
              <a:gd name="connsiteX2-459" fmla="*/ 3199457 w 11103164"/>
              <a:gd name="connsiteY2-460" fmla="*/ 1054191 h 2780907"/>
              <a:gd name="connsiteX3-461" fmla="*/ 4456757 w 11103164"/>
              <a:gd name="connsiteY3-462" fmla="*/ 1841591 h 2780907"/>
              <a:gd name="connsiteX4-463" fmla="*/ 5903049 w 11103164"/>
              <a:gd name="connsiteY4-464" fmla="*/ 938914 h 2780907"/>
              <a:gd name="connsiteX5-465" fmla="*/ 7441257 w 11103164"/>
              <a:gd name="connsiteY5-466" fmla="*/ 1663791 h 2780907"/>
              <a:gd name="connsiteX6-467" fmla="*/ 9155757 w 11103164"/>
              <a:gd name="connsiteY6-468" fmla="*/ 91 h 2780907"/>
              <a:gd name="connsiteX7-469" fmla="*/ 10489256 w 11103164"/>
              <a:gd name="connsiteY7-470" fmla="*/ 1282791 h 2780907"/>
              <a:gd name="connsiteX8-471" fmla="*/ 11103164 w 11103164"/>
              <a:gd name="connsiteY8-472" fmla="*/ 1128562 h 2780907"/>
              <a:gd name="connsiteX0-473" fmla="*/ 0 w 11103164"/>
              <a:gd name="connsiteY0-474" fmla="*/ 2302464 h 2780907"/>
              <a:gd name="connsiteX1-475" fmla="*/ 485844 w 11103164"/>
              <a:gd name="connsiteY1-476" fmla="*/ 2780703 h 2780907"/>
              <a:gd name="connsiteX2-477" fmla="*/ 3199457 w 11103164"/>
              <a:gd name="connsiteY2-478" fmla="*/ 1054191 h 2780907"/>
              <a:gd name="connsiteX3-479" fmla="*/ 4456757 w 11103164"/>
              <a:gd name="connsiteY3-480" fmla="*/ 1841591 h 2780907"/>
              <a:gd name="connsiteX4-481" fmla="*/ 5903049 w 11103164"/>
              <a:gd name="connsiteY4-482" fmla="*/ 938914 h 2780907"/>
              <a:gd name="connsiteX5-483" fmla="*/ 7441257 w 11103164"/>
              <a:gd name="connsiteY5-484" fmla="*/ 1663791 h 2780907"/>
              <a:gd name="connsiteX6-485" fmla="*/ 9155757 w 11103164"/>
              <a:gd name="connsiteY6-486" fmla="*/ 91 h 2780907"/>
              <a:gd name="connsiteX7-487" fmla="*/ 10489256 w 11103164"/>
              <a:gd name="connsiteY7-488" fmla="*/ 1282791 h 2780907"/>
              <a:gd name="connsiteX8-489" fmla="*/ 10696862 w 11103164"/>
              <a:gd name="connsiteY8-490" fmla="*/ 1360072 h 2780907"/>
              <a:gd name="connsiteX9" fmla="*/ 11103164 w 11103164"/>
              <a:gd name="connsiteY9" fmla="*/ 1128562 h 2780907"/>
              <a:gd name="connsiteX0-491" fmla="*/ 0 w 11103164"/>
              <a:gd name="connsiteY0-492" fmla="*/ 2302464 h 2780907"/>
              <a:gd name="connsiteX1-493" fmla="*/ 485844 w 11103164"/>
              <a:gd name="connsiteY1-494" fmla="*/ 2780703 h 2780907"/>
              <a:gd name="connsiteX2-495" fmla="*/ 3199457 w 11103164"/>
              <a:gd name="connsiteY2-496" fmla="*/ 1054191 h 2780907"/>
              <a:gd name="connsiteX3-497" fmla="*/ 4456757 w 11103164"/>
              <a:gd name="connsiteY3-498" fmla="*/ 1841591 h 2780907"/>
              <a:gd name="connsiteX4-499" fmla="*/ 5903049 w 11103164"/>
              <a:gd name="connsiteY4-500" fmla="*/ 938914 h 2780907"/>
              <a:gd name="connsiteX5-501" fmla="*/ 7441257 w 11103164"/>
              <a:gd name="connsiteY5-502" fmla="*/ 1663791 h 2780907"/>
              <a:gd name="connsiteX6-503" fmla="*/ 9155757 w 11103164"/>
              <a:gd name="connsiteY6-504" fmla="*/ 91 h 2780907"/>
              <a:gd name="connsiteX7-505" fmla="*/ 10489256 w 11103164"/>
              <a:gd name="connsiteY7-506" fmla="*/ 1282791 h 2780907"/>
              <a:gd name="connsiteX8-507" fmla="*/ 10696862 w 11103164"/>
              <a:gd name="connsiteY8-508" fmla="*/ 1360072 h 2780907"/>
              <a:gd name="connsiteX9-509" fmla="*/ 11103164 w 11103164"/>
              <a:gd name="connsiteY9-510" fmla="*/ 1128562 h 2780907"/>
              <a:gd name="connsiteX0-511" fmla="*/ 0 w 11103164"/>
              <a:gd name="connsiteY0-512" fmla="*/ 2306549 h 2784992"/>
              <a:gd name="connsiteX1-513" fmla="*/ 485844 w 11103164"/>
              <a:gd name="connsiteY1-514" fmla="*/ 2784788 h 2784992"/>
              <a:gd name="connsiteX2-515" fmla="*/ 3199457 w 11103164"/>
              <a:gd name="connsiteY2-516" fmla="*/ 1058276 h 2784992"/>
              <a:gd name="connsiteX3-517" fmla="*/ 4456757 w 11103164"/>
              <a:gd name="connsiteY3-518" fmla="*/ 1845676 h 2784992"/>
              <a:gd name="connsiteX4-519" fmla="*/ 5903049 w 11103164"/>
              <a:gd name="connsiteY4-520" fmla="*/ 942999 h 2784992"/>
              <a:gd name="connsiteX5-521" fmla="*/ 7441257 w 11103164"/>
              <a:gd name="connsiteY5-522" fmla="*/ 1667876 h 2784992"/>
              <a:gd name="connsiteX6-523" fmla="*/ 9155757 w 11103164"/>
              <a:gd name="connsiteY6-524" fmla="*/ 4176 h 2784992"/>
              <a:gd name="connsiteX7-525" fmla="*/ 10782399 w 11103164"/>
              <a:gd name="connsiteY7-526" fmla="*/ 1195786 h 2784992"/>
              <a:gd name="connsiteX8-527" fmla="*/ 10489256 w 11103164"/>
              <a:gd name="connsiteY8-528" fmla="*/ 1286876 h 2784992"/>
              <a:gd name="connsiteX9-529" fmla="*/ 10696862 w 11103164"/>
              <a:gd name="connsiteY9-530" fmla="*/ 1364157 h 2784992"/>
              <a:gd name="connsiteX10" fmla="*/ 11103164 w 11103164"/>
              <a:gd name="connsiteY10" fmla="*/ 1132647 h 2784992"/>
              <a:gd name="connsiteX0-531" fmla="*/ 0 w 11103164"/>
              <a:gd name="connsiteY0-532" fmla="*/ 2306549 h 2784992"/>
              <a:gd name="connsiteX1-533" fmla="*/ 485844 w 11103164"/>
              <a:gd name="connsiteY1-534" fmla="*/ 2784788 h 2784992"/>
              <a:gd name="connsiteX2-535" fmla="*/ 3199457 w 11103164"/>
              <a:gd name="connsiteY2-536" fmla="*/ 1058276 h 2784992"/>
              <a:gd name="connsiteX3-537" fmla="*/ 4456757 w 11103164"/>
              <a:gd name="connsiteY3-538" fmla="*/ 1845676 h 2784992"/>
              <a:gd name="connsiteX4-539" fmla="*/ 5903049 w 11103164"/>
              <a:gd name="connsiteY4-540" fmla="*/ 942999 h 2784992"/>
              <a:gd name="connsiteX5-541" fmla="*/ 7441257 w 11103164"/>
              <a:gd name="connsiteY5-542" fmla="*/ 1667876 h 2784992"/>
              <a:gd name="connsiteX6-543" fmla="*/ 9155757 w 11103164"/>
              <a:gd name="connsiteY6-544" fmla="*/ 4176 h 2784992"/>
              <a:gd name="connsiteX7-545" fmla="*/ 10782399 w 11103164"/>
              <a:gd name="connsiteY7-546" fmla="*/ 1195786 h 2784992"/>
              <a:gd name="connsiteX8-547" fmla="*/ 10489256 w 11103164"/>
              <a:gd name="connsiteY8-548" fmla="*/ 1286876 h 2784992"/>
              <a:gd name="connsiteX9-549" fmla="*/ 10696862 w 11103164"/>
              <a:gd name="connsiteY9-550" fmla="*/ 1364157 h 2784992"/>
              <a:gd name="connsiteX10-551" fmla="*/ 11103164 w 11103164"/>
              <a:gd name="connsiteY10-552" fmla="*/ 1132647 h 2784992"/>
              <a:gd name="connsiteX0-553" fmla="*/ 0 w 11103164"/>
              <a:gd name="connsiteY0-554" fmla="*/ 2306549 h 2784992"/>
              <a:gd name="connsiteX1-555" fmla="*/ 485844 w 11103164"/>
              <a:gd name="connsiteY1-556" fmla="*/ 2784788 h 2784992"/>
              <a:gd name="connsiteX2-557" fmla="*/ 3199457 w 11103164"/>
              <a:gd name="connsiteY2-558" fmla="*/ 1058276 h 2784992"/>
              <a:gd name="connsiteX3-559" fmla="*/ 4456757 w 11103164"/>
              <a:gd name="connsiteY3-560" fmla="*/ 1845676 h 2784992"/>
              <a:gd name="connsiteX4-561" fmla="*/ 5903049 w 11103164"/>
              <a:gd name="connsiteY4-562" fmla="*/ 942999 h 2784992"/>
              <a:gd name="connsiteX5-563" fmla="*/ 7441257 w 11103164"/>
              <a:gd name="connsiteY5-564" fmla="*/ 1667876 h 2784992"/>
              <a:gd name="connsiteX6-565" fmla="*/ 9155757 w 11103164"/>
              <a:gd name="connsiteY6-566" fmla="*/ 4176 h 2784992"/>
              <a:gd name="connsiteX7-567" fmla="*/ 10782399 w 11103164"/>
              <a:gd name="connsiteY7-568" fmla="*/ 1195786 h 2784992"/>
              <a:gd name="connsiteX8-569" fmla="*/ 10489256 w 11103164"/>
              <a:gd name="connsiteY8-570" fmla="*/ 1286876 h 2784992"/>
              <a:gd name="connsiteX9-571" fmla="*/ 10696862 w 11103164"/>
              <a:gd name="connsiteY9-572" fmla="*/ 1364157 h 2784992"/>
              <a:gd name="connsiteX10-573" fmla="*/ 11103164 w 11103164"/>
              <a:gd name="connsiteY10-574" fmla="*/ 1132647 h 2784992"/>
              <a:gd name="connsiteX0-575" fmla="*/ 0 w 11103164"/>
              <a:gd name="connsiteY0-576" fmla="*/ 2306549 h 2784992"/>
              <a:gd name="connsiteX1-577" fmla="*/ 485844 w 11103164"/>
              <a:gd name="connsiteY1-578" fmla="*/ 2784788 h 2784992"/>
              <a:gd name="connsiteX2-579" fmla="*/ 3199457 w 11103164"/>
              <a:gd name="connsiteY2-580" fmla="*/ 1058276 h 2784992"/>
              <a:gd name="connsiteX3-581" fmla="*/ 4456757 w 11103164"/>
              <a:gd name="connsiteY3-582" fmla="*/ 1845676 h 2784992"/>
              <a:gd name="connsiteX4-583" fmla="*/ 5903049 w 11103164"/>
              <a:gd name="connsiteY4-584" fmla="*/ 942999 h 2784992"/>
              <a:gd name="connsiteX5-585" fmla="*/ 7441257 w 11103164"/>
              <a:gd name="connsiteY5-586" fmla="*/ 1667876 h 2784992"/>
              <a:gd name="connsiteX6-587" fmla="*/ 9155757 w 11103164"/>
              <a:gd name="connsiteY6-588" fmla="*/ 4176 h 2784992"/>
              <a:gd name="connsiteX7-589" fmla="*/ 10782399 w 11103164"/>
              <a:gd name="connsiteY7-590" fmla="*/ 1195786 h 2784992"/>
              <a:gd name="connsiteX8-591" fmla="*/ 10489256 w 11103164"/>
              <a:gd name="connsiteY8-592" fmla="*/ 1286876 h 2784992"/>
              <a:gd name="connsiteX9-593" fmla="*/ 10696862 w 11103164"/>
              <a:gd name="connsiteY9-594" fmla="*/ 1364157 h 2784992"/>
              <a:gd name="connsiteX10-595" fmla="*/ 11103164 w 11103164"/>
              <a:gd name="connsiteY10-596" fmla="*/ 1132647 h 2784992"/>
              <a:gd name="connsiteX0-597" fmla="*/ 0 w 11103164"/>
              <a:gd name="connsiteY0-598" fmla="*/ 2306549 h 2784992"/>
              <a:gd name="connsiteX1-599" fmla="*/ 485844 w 11103164"/>
              <a:gd name="connsiteY1-600" fmla="*/ 2784788 h 2784992"/>
              <a:gd name="connsiteX2-601" fmla="*/ 3199457 w 11103164"/>
              <a:gd name="connsiteY2-602" fmla="*/ 1058276 h 2784992"/>
              <a:gd name="connsiteX3-603" fmla="*/ 4456757 w 11103164"/>
              <a:gd name="connsiteY3-604" fmla="*/ 1845676 h 2784992"/>
              <a:gd name="connsiteX4-605" fmla="*/ 5903049 w 11103164"/>
              <a:gd name="connsiteY4-606" fmla="*/ 942999 h 2784992"/>
              <a:gd name="connsiteX5-607" fmla="*/ 7441257 w 11103164"/>
              <a:gd name="connsiteY5-608" fmla="*/ 1667876 h 2784992"/>
              <a:gd name="connsiteX6-609" fmla="*/ 9155757 w 11103164"/>
              <a:gd name="connsiteY6-610" fmla="*/ 4176 h 2784992"/>
              <a:gd name="connsiteX7-611" fmla="*/ 10782399 w 11103164"/>
              <a:gd name="connsiteY7-612" fmla="*/ 1195786 h 2784992"/>
              <a:gd name="connsiteX8-613" fmla="*/ 10489256 w 11103164"/>
              <a:gd name="connsiteY8-614" fmla="*/ 1286876 h 2784992"/>
              <a:gd name="connsiteX9-615" fmla="*/ 10696862 w 11103164"/>
              <a:gd name="connsiteY9-616" fmla="*/ 1364157 h 2784992"/>
              <a:gd name="connsiteX10-617" fmla="*/ 11103164 w 11103164"/>
              <a:gd name="connsiteY10-618" fmla="*/ 1132647 h 2784992"/>
              <a:gd name="connsiteX0-619" fmla="*/ 0 w 11103164"/>
              <a:gd name="connsiteY0-620" fmla="*/ 2306549 h 2784992"/>
              <a:gd name="connsiteX1-621" fmla="*/ 485844 w 11103164"/>
              <a:gd name="connsiteY1-622" fmla="*/ 2784788 h 2784992"/>
              <a:gd name="connsiteX2-623" fmla="*/ 3199457 w 11103164"/>
              <a:gd name="connsiteY2-624" fmla="*/ 1058276 h 2784992"/>
              <a:gd name="connsiteX3-625" fmla="*/ 4456757 w 11103164"/>
              <a:gd name="connsiteY3-626" fmla="*/ 1845676 h 2784992"/>
              <a:gd name="connsiteX4-627" fmla="*/ 5903049 w 11103164"/>
              <a:gd name="connsiteY4-628" fmla="*/ 942999 h 2784992"/>
              <a:gd name="connsiteX5-629" fmla="*/ 7441257 w 11103164"/>
              <a:gd name="connsiteY5-630" fmla="*/ 1667876 h 2784992"/>
              <a:gd name="connsiteX6-631" fmla="*/ 9155757 w 11103164"/>
              <a:gd name="connsiteY6-632" fmla="*/ 4176 h 2784992"/>
              <a:gd name="connsiteX7-633" fmla="*/ 10782399 w 11103164"/>
              <a:gd name="connsiteY7-634" fmla="*/ 1195786 h 2784992"/>
              <a:gd name="connsiteX8-635" fmla="*/ 10489256 w 11103164"/>
              <a:gd name="connsiteY8-636" fmla="*/ 1286876 h 2784992"/>
              <a:gd name="connsiteX9-637" fmla="*/ 11017626 w 11103164"/>
              <a:gd name="connsiteY9-638" fmla="*/ 1364157 h 2784992"/>
              <a:gd name="connsiteX10-639" fmla="*/ 11103164 w 11103164"/>
              <a:gd name="connsiteY10-640" fmla="*/ 1132647 h 2784992"/>
              <a:gd name="connsiteX0-641" fmla="*/ 0 w 11103164"/>
              <a:gd name="connsiteY0-642" fmla="*/ 2306549 h 2784992"/>
              <a:gd name="connsiteX1-643" fmla="*/ 485844 w 11103164"/>
              <a:gd name="connsiteY1-644" fmla="*/ 2784788 h 2784992"/>
              <a:gd name="connsiteX2-645" fmla="*/ 3199457 w 11103164"/>
              <a:gd name="connsiteY2-646" fmla="*/ 1058276 h 2784992"/>
              <a:gd name="connsiteX3-647" fmla="*/ 4456757 w 11103164"/>
              <a:gd name="connsiteY3-648" fmla="*/ 1845676 h 2784992"/>
              <a:gd name="connsiteX4-649" fmla="*/ 5903049 w 11103164"/>
              <a:gd name="connsiteY4-650" fmla="*/ 942999 h 2784992"/>
              <a:gd name="connsiteX5-651" fmla="*/ 7441257 w 11103164"/>
              <a:gd name="connsiteY5-652" fmla="*/ 1667876 h 2784992"/>
              <a:gd name="connsiteX6-653" fmla="*/ 9155757 w 11103164"/>
              <a:gd name="connsiteY6-654" fmla="*/ 4176 h 2784992"/>
              <a:gd name="connsiteX7-655" fmla="*/ 10782399 w 11103164"/>
              <a:gd name="connsiteY7-656" fmla="*/ 1195786 h 2784992"/>
              <a:gd name="connsiteX8-657" fmla="*/ 10489256 w 11103164"/>
              <a:gd name="connsiteY8-658" fmla="*/ 1286876 h 2784992"/>
              <a:gd name="connsiteX9-659" fmla="*/ 10793091 w 11103164"/>
              <a:gd name="connsiteY9-660" fmla="*/ 1532529 h 2784992"/>
              <a:gd name="connsiteX10-661" fmla="*/ 11017626 w 11103164"/>
              <a:gd name="connsiteY10-662" fmla="*/ 1364157 h 2784992"/>
              <a:gd name="connsiteX11" fmla="*/ 11103164 w 11103164"/>
              <a:gd name="connsiteY11" fmla="*/ 1132647 h 2784992"/>
              <a:gd name="connsiteX0-663" fmla="*/ 0 w 11103164"/>
              <a:gd name="connsiteY0-664" fmla="*/ 2306706 h 2785149"/>
              <a:gd name="connsiteX1-665" fmla="*/ 485844 w 11103164"/>
              <a:gd name="connsiteY1-666" fmla="*/ 2784945 h 2785149"/>
              <a:gd name="connsiteX2-667" fmla="*/ 3199457 w 11103164"/>
              <a:gd name="connsiteY2-668" fmla="*/ 1058433 h 2785149"/>
              <a:gd name="connsiteX3-669" fmla="*/ 4456757 w 11103164"/>
              <a:gd name="connsiteY3-670" fmla="*/ 1845833 h 2785149"/>
              <a:gd name="connsiteX4-671" fmla="*/ 5903049 w 11103164"/>
              <a:gd name="connsiteY4-672" fmla="*/ 943156 h 2785149"/>
              <a:gd name="connsiteX5-673" fmla="*/ 7441257 w 11103164"/>
              <a:gd name="connsiteY5-674" fmla="*/ 1668033 h 2785149"/>
              <a:gd name="connsiteX6-675" fmla="*/ 9155757 w 11103164"/>
              <a:gd name="connsiteY6-676" fmla="*/ 4333 h 2785149"/>
              <a:gd name="connsiteX7-677" fmla="*/ 10782399 w 11103164"/>
              <a:gd name="connsiteY7-678" fmla="*/ 1195943 h 2785149"/>
              <a:gd name="connsiteX8-679" fmla="*/ 10793091 w 11103164"/>
              <a:gd name="connsiteY8-680" fmla="*/ 1532686 h 2785149"/>
              <a:gd name="connsiteX9-681" fmla="*/ 11017626 w 11103164"/>
              <a:gd name="connsiteY9-682" fmla="*/ 1364314 h 2785149"/>
              <a:gd name="connsiteX10-683" fmla="*/ 11103164 w 11103164"/>
              <a:gd name="connsiteY10-684" fmla="*/ 1132804 h 2785149"/>
              <a:gd name="connsiteX0-685" fmla="*/ 0 w 11103164"/>
              <a:gd name="connsiteY0-686" fmla="*/ 2306598 h 2785041"/>
              <a:gd name="connsiteX1-687" fmla="*/ 485844 w 11103164"/>
              <a:gd name="connsiteY1-688" fmla="*/ 2784837 h 2785041"/>
              <a:gd name="connsiteX2-689" fmla="*/ 3199457 w 11103164"/>
              <a:gd name="connsiteY2-690" fmla="*/ 1058325 h 2785041"/>
              <a:gd name="connsiteX3-691" fmla="*/ 4456757 w 11103164"/>
              <a:gd name="connsiteY3-692" fmla="*/ 1845725 h 2785041"/>
              <a:gd name="connsiteX4-693" fmla="*/ 5903049 w 11103164"/>
              <a:gd name="connsiteY4-694" fmla="*/ 943048 h 2785041"/>
              <a:gd name="connsiteX5-695" fmla="*/ 7441257 w 11103164"/>
              <a:gd name="connsiteY5-696" fmla="*/ 1667925 h 2785041"/>
              <a:gd name="connsiteX6-697" fmla="*/ 9155757 w 11103164"/>
              <a:gd name="connsiteY6-698" fmla="*/ 4225 h 2785041"/>
              <a:gd name="connsiteX7-699" fmla="*/ 10782399 w 11103164"/>
              <a:gd name="connsiteY7-700" fmla="*/ 1195835 h 2785041"/>
              <a:gd name="connsiteX8-701" fmla="*/ 11017626 w 11103164"/>
              <a:gd name="connsiteY8-702" fmla="*/ 1364206 h 2785041"/>
              <a:gd name="connsiteX9-703" fmla="*/ 11103164 w 11103164"/>
              <a:gd name="connsiteY9-704" fmla="*/ 1132696 h 2785041"/>
              <a:gd name="connsiteX0-705" fmla="*/ 0 w 11103164"/>
              <a:gd name="connsiteY0-706" fmla="*/ 2305978 h 2784421"/>
              <a:gd name="connsiteX1-707" fmla="*/ 485844 w 11103164"/>
              <a:gd name="connsiteY1-708" fmla="*/ 2784217 h 2784421"/>
              <a:gd name="connsiteX2-709" fmla="*/ 3199457 w 11103164"/>
              <a:gd name="connsiteY2-710" fmla="*/ 1057705 h 2784421"/>
              <a:gd name="connsiteX3-711" fmla="*/ 4456757 w 11103164"/>
              <a:gd name="connsiteY3-712" fmla="*/ 1845105 h 2784421"/>
              <a:gd name="connsiteX4-713" fmla="*/ 5903049 w 11103164"/>
              <a:gd name="connsiteY4-714" fmla="*/ 942428 h 2784421"/>
              <a:gd name="connsiteX5-715" fmla="*/ 7441257 w 11103164"/>
              <a:gd name="connsiteY5-716" fmla="*/ 1667305 h 2784421"/>
              <a:gd name="connsiteX6-717" fmla="*/ 9155757 w 11103164"/>
              <a:gd name="connsiteY6-718" fmla="*/ 3605 h 2784421"/>
              <a:gd name="connsiteX7-719" fmla="*/ 10589940 w 11103164"/>
              <a:gd name="connsiteY7-720" fmla="*/ 1226784 h 2784421"/>
              <a:gd name="connsiteX8-721" fmla="*/ 11017626 w 11103164"/>
              <a:gd name="connsiteY8-722" fmla="*/ 1363586 h 2784421"/>
              <a:gd name="connsiteX9-723" fmla="*/ 11103164 w 11103164"/>
              <a:gd name="connsiteY9-724" fmla="*/ 1132076 h 2784421"/>
              <a:gd name="connsiteX0-725" fmla="*/ 0 w 11103164"/>
              <a:gd name="connsiteY0-726" fmla="*/ 2309153 h 2787596"/>
              <a:gd name="connsiteX1-727" fmla="*/ 485844 w 11103164"/>
              <a:gd name="connsiteY1-728" fmla="*/ 2787392 h 2787596"/>
              <a:gd name="connsiteX2-729" fmla="*/ 3199457 w 11103164"/>
              <a:gd name="connsiteY2-730" fmla="*/ 1060880 h 2787596"/>
              <a:gd name="connsiteX3-731" fmla="*/ 4456757 w 11103164"/>
              <a:gd name="connsiteY3-732" fmla="*/ 1848280 h 2787596"/>
              <a:gd name="connsiteX4-733" fmla="*/ 5903049 w 11103164"/>
              <a:gd name="connsiteY4-734" fmla="*/ 945603 h 2787596"/>
              <a:gd name="connsiteX5-735" fmla="*/ 7441257 w 11103164"/>
              <a:gd name="connsiteY5-736" fmla="*/ 1670480 h 2787596"/>
              <a:gd name="connsiteX6-737" fmla="*/ 9155757 w 11103164"/>
              <a:gd name="connsiteY6-738" fmla="*/ 6780 h 2787596"/>
              <a:gd name="connsiteX7-739" fmla="*/ 10397481 w 11103164"/>
              <a:gd name="connsiteY7-740" fmla="*/ 1093157 h 2787596"/>
              <a:gd name="connsiteX8-741" fmla="*/ 11017626 w 11103164"/>
              <a:gd name="connsiteY8-742" fmla="*/ 1366761 h 2787596"/>
              <a:gd name="connsiteX9-743" fmla="*/ 11103164 w 11103164"/>
              <a:gd name="connsiteY9-744" fmla="*/ 1135251 h 2787596"/>
              <a:gd name="connsiteX0-745" fmla="*/ 0 w 11103164"/>
              <a:gd name="connsiteY0-746" fmla="*/ 2309153 h 2787596"/>
              <a:gd name="connsiteX1-747" fmla="*/ 485844 w 11103164"/>
              <a:gd name="connsiteY1-748" fmla="*/ 2787392 h 2787596"/>
              <a:gd name="connsiteX2-749" fmla="*/ 3199457 w 11103164"/>
              <a:gd name="connsiteY2-750" fmla="*/ 1060880 h 2787596"/>
              <a:gd name="connsiteX3-751" fmla="*/ 4456757 w 11103164"/>
              <a:gd name="connsiteY3-752" fmla="*/ 1848280 h 2787596"/>
              <a:gd name="connsiteX4-753" fmla="*/ 5903049 w 11103164"/>
              <a:gd name="connsiteY4-754" fmla="*/ 945603 h 2787596"/>
              <a:gd name="connsiteX5-755" fmla="*/ 7441257 w 11103164"/>
              <a:gd name="connsiteY5-756" fmla="*/ 1670480 h 2787596"/>
              <a:gd name="connsiteX6-757" fmla="*/ 9155757 w 11103164"/>
              <a:gd name="connsiteY6-758" fmla="*/ 6780 h 2787596"/>
              <a:gd name="connsiteX7-759" fmla="*/ 10397481 w 11103164"/>
              <a:gd name="connsiteY7-760" fmla="*/ 1093157 h 2787596"/>
              <a:gd name="connsiteX8-761" fmla="*/ 11017626 w 11103164"/>
              <a:gd name="connsiteY8-762" fmla="*/ 1366761 h 2787596"/>
              <a:gd name="connsiteX9-763" fmla="*/ 11103164 w 11103164"/>
              <a:gd name="connsiteY9-764" fmla="*/ 219733 h 2787596"/>
              <a:gd name="connsiteX0-765" fmla="*/ 0 w 11103164"/>
              <a:gd name="connsiteY0-766" fmla="*/ 2309153 h 2787596"/>
              <a:gd name="connsiteX1-767" fmla="*/ 485844 w 11103164"/>
              <a:gd name="connsiteY1-768" fmla="*/ 2787392 h 2787596"/>
              <a:gd name="connsiteX2-769" fmla="*/ 3199457 w 11103164"/>
              <a:gd name="connsiteY2-770" fmla="*/ 1060880 h 2787596"/>
              <a:gd name="connsiteX3-771" fmla="*/ 4456757 w 11103164"/>
              <a:gd name="connsiteY3-772" fmla="*/ 1848280 h 2787596"/>
              <a:gd name="connsiteX4-773" fmla="*/ 5903049 w 11103164"/>
              <a:gd name="connsiteY4-774" fmla="*/ 945603 h 2787596"/>
              <a:gd name="connsiteX5-775" fmla="*/ 7441257 w 11103164"/>
              <a:gd name="connsiteY5-776" fmla="*/ 1670480 h 2787596"/>
              <a:gd name="connsiteX6-777" fmla="*/ 9155757 w 11103164"/>
              <a:gd name="connsiteY6-778" fmla="*/ 6780 h 2787596"/>
              <a:gd name="connsiteX7-779" fmla="*/ 10397481 w 11103164"/>
              <a:gd name="connsiteY7-780" fmla="*/ 1093157 h 2787596"/>
              <a:gd name="connsiteX8-781" fmla="*/ 10771706 w 11103164"/>
              <a:gd name="connsiteY8-782" fmla="*/ 1219437 h 2787596"/>
              <a:gd name="connsiteX9-783" fmla="*/ 11103164 w 11103164"/>
              <a:gd name="connsiteY9-784" fmla="*/ 219733 h 2787596"/>
              <a:gd name="connsiteX0-785" fmla="*/ 0 w 11103164"/>
              <a:gd name="connsiteY0-786" fmla="*/ 2309153 h 2787596"/>
              <a:gd name="connsiteX1-787" fmla="*/ 485844 w 11103164"/>
              <a:gd name="connsiteY1-788" fmla="*/ 2787392 h 2787596"/>
              <a:gd name="connsiteX2-789" fmla="*/ 3199457 w 11103164"/>
              <a:gd name="connsiteY2-790" fmla="*/ 1060880 h 2787596"/>
              <a:gd name="connsiteX3-791" fmla="*/ 4456757 w 11103164"/>
              <a:gd name="connsiteY3-792" fmla="*/ 1848280 h 2787596"/>
              <a:gd name="connsiteX4-793" fmla="*/ 5903049 w 11103164"/>
              <a:gd name="connsiteY4-794" fmla="*/ 945603 h 2787596"/>
              <a:gd name="connsiteX5-795" fmla="*/ 7441257 w 11103164"/>
              <a:gd name="connsiteY5-796" fmla="*/ 1670480 h 2787596"/>
              <a:gd name="connsiteX6-797" fmla="*/ 9155757 w 11103164"/>
              <a:gd name="connsiteY6-798" fmla="*/ 6780 h 2787596"/>
              <a:gd name="connsiteX7-799" fmla="*/ 10397481 w 11103164"/>
              <a:gd name="connsiteY7-800" fmla="*/ 1093157 h 2787596"/>
              <a:gd name="connsiteX8-801" fmla="*/ 10771706 w 11103164"/>
              <a:gd name="connsiteY8-802" fmla="*/ 1219437 h 2787596"/>
              <a:gd name="connsiteX9-803" fmla="*/ 11103164 w 11103164"/>
              <a:gd name="connsiteY9-804" fmla="*/ 219733 h 2787596"/>
              <a:gd name="connsiteX0-805" fmla="*/ 0 w 11103164"/>
              <a:gd name="connsiteY0-806" fmla="*/ 2309153 h 2787596"/>
              <a:gd name="connsiteX1-807" fmla="*/ 485844 w 11103164"/>
              <a:gd name="connsiteY1-808" fmla="*/ 2787392 h 2787596"/>
              <a:gd name="connsiteX2-809" fmla="*/ 3199457 w 11103164"/>
              <a:gd name="connsiteY2-810" fmla="*/ 1060880 h 2787596"/>
              <a:gd name="connsiteX3-811" fmla="*/ 4456757 w 11103164"/>
              <a:gd name="connsiteY3-812" fmla="*/ 1848280 h 2787596"/>
              <a:gd name="connsiteX4-813" fmla="*/ 5903049 w 11103164"/>
              <a:gd name="connsiteY4-814" fmla="*/ 945603 h 2787596"/>
              <a:gd name="connsiteX5-815" fmla="*/ 7441257 w 11103164"/>
              <a:gd name="connsiteY5-816" fmla="*/ 1670480 h 2787596"/>
              <a:gd name="connsiteX6-817" fmla="*/ 9155757 w 11103164"/>
              <a:gd name="connsiteY6-818" fmla="*/ 6780 h 2787596"/>
              <a:gd name="connsiteX7-819" fmla="*/ 10397481 w 11103164"/>
              <a:gd name="connsiteY7-820" fmla="*/ 1093157 h 2787596"/>
              <a:gd name="connsiteX8-821" fmla="*/ 10547171 w 11103164"/>
              <a:gd name="connsiteY8-822" fmla="*/ 1135251 h 2787596"/>
              <a:gd name="connsiteX9-823" fmla="*/ 11103164 w 11103164"/>
              <a:gd name="connsiteY9-824" fmla="*/ 219733 h 2787596"/>
              <a:gd name="connsiteX0-825" fmla="*/ 0 w 11103164"/>
              <a:gd name="connsiteY0-826" fmla="*/ 2309153 h 2787596"/>
              <a:gd name="connsiteX1-827" fmla="*/ 485844 w 11103164"/>
              <a:gd name="connsiteY1-828" fmla="*/ 2787392 h 2787596"/>
              <a:gd name="connsiteX2-829" fmla="*/ 3199457 w 11103164"/>
              <a:gd name="connsiteY2-830" fmla="*/ 1060880 h 2787596"/>
              <a:gd name="connsiteX3-831" fmla="*/ 4456757 w 11103164"/>
              <a:gd name="connsiteY3-832" fmla="*/ 1848280 h 2787596"/>
              <a:gd name="connsiteX4-833" fmla="*/ 5903049 w 11103164"/>
              <a:gd name="connsiteY4-834" fmla="*/ 945603 h 2787596"/>
              <a:gd name="connsiteX5-835" fmla="*/ 7441257 w 11103164"/>
              <a:gd name="connsiteY5-836" fmla="*/ 1670480 h 2787596"/>
              <a:gd name="connsiteX6-837" fmla="*/ 9155757 w 11103164"/>
              <a:gd name="connsiteY6-838" fmla="*/ 6780 h 2787596"/>
              <a:gd name="connsiteX7-839" fmla="*/ 10397481 w 11103164"/>
              <a:gd name="connsiteY7-840" fmla="*/ 1093157 h 2787596"/>
              <a:gd name="connsiteX8-841" fmla="*/ 10547171 w 11103164"/>
              <a:gd name="connsiteY8-842" fmla="*/ 1135251 h 2787596"/>
              <a:gd name="connsiteX9-843" fmla="*/ 11103164 w 11103164"/>
              <a:gd name="connsiteY9-844" fmla="*/ 219733 h 2787596"/>
              <a:gd name="connsiteX0-845" fmla="*/ 0 w 11103164"/>
              <a:gd name="connsiteY0-846" fmla="*/ 2309153 h 2787596"/>
              <a:gd name="connsiteX1-847" fmla="*/ 485844 w 11103164"/>
              <a:gd name="connsiteY1-848" fmla="*/ 2787392 h 2787596"/>
              <a:gd name="connsiteX2-849" fmla="*/ 3199457 w 11103164"/>
              <a:gd name="connsiteY2-850" fmla="*/ 1060880 h 2787596"/>
              <a:gd name="connsiteX3-851" fmla="*/ 4456757 w 11103164"/>
              <a:gd name="connsiteY3-852" fmla="*/ 1848280 h 2787596"/>
              <a:gd name="connsiteX4-853" fmla="*/ 5903049 w 11103164"/>
              <a:gd name="connsiteY4-854" fmla="*/ 945603 h 2787596"/>
              <a:gd name="connsiteX5-855" fmla="*/ 7441257 w 11103164"/>
              <a:gd name="connsiteY5-856" fmla="*/ 1670480 h 2787596"/>
              <a:gd name="connsiteX6-857" fmla="*/ 9155757 w 11103164"/>
              <a:gd name="connsiteY6-858" fmla="*/ 6780 h 2787596"/>
              <a:gd name="connsiteX7-859" fmla="*/ 10397481 w 11103164"/>
              <a:gd name="connsiteY7-860" fmla="*/ 1093157 h 2787596"/>
              <a:gd name="connsiteX8-861" fmla="*/ 10547171 w 11103164"/>
              <a:gd name="connsiteY8-862" fmla="*/ 1135251 h 2787596"/>
              <a:gd name="connsiteX9-863" fmla="*/ 11103164 w 11103164"/>
              <a:gd name="connsiteY9-864" fmla="*/ 219733 h 2787596"/>
              <a:gd name="connsiteX0-865" fmla="*/ 0 w 11103164"/>
              <a:gd name="connsiteY0-866" fmla="*/ 2309153 h 2787596"/>
              <a:gd name="connsiteX1-867" fmla="*/ 485844 w 11103164"/>
              <a:gd name="connsiteY1-868" fmla="*/ 2787392 h 2787596"/>
              <a:gd name="connsiteX2-869" fmla="*/ 3199457 w 11103164"/>
              <a:gd name="connsiteY2-870" fmla="*/ 1060880 h 2787596"/>
              <a:gd name="connsiteX3-871" fmla="*/ 4456757 w 11103164"/>
              <a:gd name="connsiteY3-872" fmla="*/ 1848280 h 2787596"/>
              <a:gd name="connsiteX4-873" fmla="*/ 5903049 w 11103164"/>
              <a:gd name="connsiteY4-874" fmla="*/ 945603 h 2787596"/>
              <a:gd name="connsiteX5-875" fmla="*/ 7441257 w 11103164"/>
              <a:gd name="connsiteY5-876" fmla="*/ 1670480 h 2787596"/>
              <a:gd name="connsiteX6-877" fmla="*/ 9155757 w 11103164"/>
              <a:gd name="connsiteY6-878" fmla="*/ 6780 h 2787596"/>
              <a:gd name="connsiteX7-879" fmla="*/ 10397481 w 11103164"/>
              <a:gd name="connsiteY7-880" fmla="*/ 1093157 h 2787596"/>
              <a:gd name="connsiteX8-881" fmla="*/ 10547171 w 11103164"/>
              <a:gd name="connsiteY8-882" fmla="*/ 1135251 h 2787596"/>
              <a:gd name="connsiteX9-883" fmla="*/ 11103164 w 11103164"/>
              <a:gd name="connsiteY9-884" fmla="*/ 219733 h 2787596"/>
              <a:gd name="connsiteX0-885" fmla="*/ 0 w 11103164"/>
              <a:gd name="connsiteY0-886" fmla="*/ 2309153 h 2787596"/>
              <a:gd name="connsiteX1-887" fmla="*/ 485844 w 11103164"/>
              <a:gd name="connsiteY1-888" fmla="*/ 2787392 h 2787596"/>
              <a:gd name="connsiteX2-889" fmla="*/ 3199457 w 11103164"/>
              <a:gd name="connsiteY2-890" fmla="*/ 1060880 h 2787596"/>
              <a:gd name="connsiteX3-891" fmla="*/ 4456757 w 11103164"/>
              <a:gd name="connsiteY3-892" fmla="*/ 1848280 h 2787596"/>
              <a:gd name="connsiteX4-893" fmla="*/ 5903049 w 11103164"/>
              <a:gd name="connsiteY4-894" fmla="*/ 945603 h 2787596"/>
              <a:gd name="connsiteX5-895" fmla="*/ 7441257 w 11103164"/>
              <a:gd name="connsiteY5-896" fmla="*/ 1670480 h 2787596"/>
              <a:gd name="connsiteX6-897" fmla="*/ 9155757 w 11103164"/>
              <a:gd name="connsiteY6-898" fmla="*/ 6780 h 2787596"/>
              <a:gd name="connsiteX7-899" fmla="*/ 10397481 w 11103164"/>
              <a:gd name="connsiteY7-900" fmla="*/ 1093157 h 2787596"/>
              <a:gd name="connsiteX8-901" fmla="*/ 10493711 w 11103164"/>
              <a:gd name="connsiteY8-902" fmla="*/ 945834 h 2787596"/>
              <a:gd name="connsiteX9-903" fmla="*/ 11103164 w 11103164"/>
              <a:gd name="connsiteY9-904" fmla="*/ 219733 h 2787596"/>
              <a:gd name="connsiteX0-905" fmla="*/ 0 w 11103164"/>
              <a:gd name="connsiteY0-906" fmla="*/ 2309454 h 2787897"/>
              <a:gd name="connsiteX1-907" fmla="*/ 485844 w 11103164"/>
              <a:gd name="connsiteY1-908" fmla="*/ 2787693 h 2787897"/>
              <a:gd name="connsiteX2-909" fmla="*/ 3199457 w 11103164"/>
              <a:gd name="connsiteY2-910" fmla="*/ 1061181 h 2787897"/>
              <a:gd name="connsiteX3-911" fmla="*/ 4456757 w 11103164"/>
              <a:gd name="connsiteY3-912" fmla="*/ 1848581 h 2787897"/>
              <a:gd name="connsiteX4-913" fmla="*/ 5903049 w 11103164"/>
              <a:gd name="connsiteY4-914" fmla="*/ 945904 h 2787897"/>
              <a:gd name="connsiteX5-915" fmla="*/ 7441257 w 11103164"/>
              <a:gd name="connsiteY5-916" fmla="*/ 1670781 h 2787897"/>
              <a:gd name="connsiteX6-917" fmla="*/ 9155757 w 11103164"/>
              <a:gd name="connsiteY6-918" fmla="*/ 7081 h 2787897"/>
              <a:gd name="connsiteX7-919" fmla="*/ 10622017 w 11103164"/>
              <a:gd name="connsiteY7-920" fmla="*/ 1082935 h 2787897"/>
              <a:gd name="connsiteX8-921" fmla="*/ 10493711 w 11103164"/>
              <a:gd name="connsiteY8-922" fmla="*/ 946135 h 2787897"/>
              <a:gd name="connsiteX9-923" fmla="*/ 11103164 w 11103164"/>
              <a:gd name="connsiteY9-924" fmla="*/ 220034 h 2787897"/>
              <a:gd name="connsiteX0-925" fmla="*/ 0 w 11103164"/>
              <a:gd name="connsiteY0-926" fmla="*/ 2309454 h 2787897"/>
              <a:gd name="connsiteX1-927" fmla="*/ 485844 w 11103164"/>
              <a:gd name="connsiteY1-928" fmla="*/ 2787693 h 2787897"/>
              <a:gd name="connsiteX2-929" fmla="*/ 3199457 w 11103164"/>
              <a:gd name="connsiteY2-930" fmla="*/ 1061181 h 2787897"/>
              <a:gd name="connsiteX3-931" fmla="*/ 4456757 w 11103164"/>
              <a:gd name="connsiteY3-932" fmla="*/ 1848581 h 2787897"/>
              <a:gd name="connsiteX4-933" fmla="*/ 5903049 w 11103164"/>
              <a:gd name="connsiteY4-934" fmla="*/ 945904 h 2787897"/>
              <a:gd name="connsiteX5-935" fmla="*/ 7441257 w 11103164"/>
              <a:gd name="connsiteY5-936" fmla="*/ 1670781 h 2787897"/>
              <a:gd name="connsiteX6-937" fmla="*/ 9155757 w 11103164"/>
              <a:gd name="connsiteY6-938" fmla="*/ 7081 h 2787897"/>
              <a:gd name="connsiteX7-939" fmla="*/ 10622017 w 11103164"/>
              <a:gd name="connsiteY7-940" fmla="*/ 1082935 h 2787897"/>
              <a:gd name="connsiteX8-941" fmla="*/ 10279867 w 11103164"/>
              <a:gd name="connsiteY8-942" fmla="*/ 861949 h 2787897"/>
              <a:gd name="connsiteX9-943" fmla="*/ 11103164 w 11103164"/>
              <a:gd name="connsiteY9-944" fmla="*/ 220034 h 2787897"/>
              <a:gd name="connsiteX0-945" fmla="*/ 0 w 11103164"/>
              <a:gd name="connsiteY0-946" fmla="*/ 2317680 h 2796123"/>
              <a:gd name="connsiteX1-947" fmla="*/ 485844 w 11103164"/>
              <a:gd name="connsiteY1-948" fmla="*/ 2795919 h 2796123"/>
              <a:gd name="connsiteX2-949" fmla="*/ 3199457 w 11103164"/>
              <a:gd name="connsiteY2-950" fmla="*/ 1069407 h 2796123"/>
              <a:gd name="connsiteX3-951" fmla="*/ 4456757 w 11103164"/>
              <a:gd name="connsiteY3-952" fmla="*/ 1856807 h 2796123"/>
              <a:gd name="connsiteX4-953" fmla="*/ 5903049 w 11103164"/>
              <a:gd name="connsiteY4-954" fmla="*/ 954130 h 2796123"/>
              <a:gd name="connsiteX5-955" fmla="*/ 7441257 w 11103164"/>
              <a:gd name="connsiteY5-956" fmla="*/ 1679007 h 2796123"/>
              <a:gd name="connsiteX6-957" fmla="*/ 9155757 w 11103164"/>
              <a:gd name="connsiteY6-958" fmla="*/ 15307 h 2796123"/>
              <a:gd name="connsiteX7-959" fmla="*/ 10547171 w 11103164"/>
              <a:gd name="connsiteY7-960" fmla="*/ 880697 h 2796123"/>
              <a:gd name="connsiteX8-961" fmla="*/ 10279867 w 11103164"/>
              <a:gd name="connsiteY8-962" fmla="*/ 870175 h 2796123"/>
              <a:gd name="connsiteX9-963" fmla="*/ 11103164 w 11103164"/>
              <a:gd name="connsiteY9-964" fmla="*/ 228260 h 2796123"/>
              <a:gd name="connsiteX0-965" fmla="*/ 0 w 11103164"/>
              <a:gd name="connsiteY0-966" fmla="*/ 2316649 h 2795092"/>
              <a:gd name="connsiteX1-967" fmla="*/ 485844 w 11103164"/>
              <a:gd name="connsiteY1-968" fmla="*/ 2794888 h 2795092"/>
              <a:gd name="connsiteX2-969" fmla="*/ 3199457 w 11103164"/>
              <a:gd name="connsiteY2-970" fmla="*/ 1068376 h 2795092"/>
              <a:gd name="connsiteX3-971" fmla="*/ 4456757 w 11103164"/>
              <a:gd name="connsiteY3-972" fmla="*/ 1855776 h 2795092"/>
              <a:gd name="connsiteX4-973" fmla="*/ 5903049 w 11103164"/>
              <a:gd name="connsiteY4-974" fmla="*/ 953099 h 2795092"/>
              <a:gd name="connsiteX5-975" fmla="*/ 7441257 w 11103164"/>
              <a:gd name="connsiteY5-976" fmla="*/ 1677976 h 2795092"/>
              <a:gd name="connsiteX6-977" fmla="*/ 9155757 w 11103164"/>
              <a:gd name="connsiteY6-978" fmla="*/ 14276 h 2795092"/>
              <a:gd name="connsiteX7-979" fmla="*/ 10547171 w 11103164"/>
              <a:gd name="connsiteY7-980" fmla="*/ 879666 h 2795092"/>
              <a:gd name="connsiteX8-981" fmla="*/ 10397481 w 11103164"/>
              <a:gd name="connsiteY8-982" fmla="*/ 1195363 h 2795092"/>
              <a:gd name="connsiteX9-983" fmla="*/ 10279867 w 11103164"/>
              <a:gd name="connsiteY9-984" fmla="*/ 869144 h 2795092"/>
              <a:gd name="connsiteX10-985" fmla="*/ 11103164 w 11103164"/>
              <a:gd name="connsiteY10-986" fmla="*/ 227229 h 2795092"/>
              <a:gd name="connsiteX0-987" fmla="*/ 0 w 11103164"/>
              <a:gd name="connsiteY0-988" fmla="*/ 2316649 h 2795092"/>
              <a:gd name="connsiteX1-989" fmla="*/ 485844 w 11103164"/>
              <a:gd name="connsiteY1-990" fmla="*/ 2794888 h 2795092"/>
              <a:gd name="connsiteX2-991" fmla="*/ 3199457 w 11103164"/>
              <a:gd name="connsiteY2-992" fmla="*/ 1068376 h 2795092"/>
              <a:gd name="connsiteX3-993" fmla="*/ 4456757 w 11103164"/>
              <a:gd name="connsiteY3-994" fmla="*/ 1855776 h 2795092"/>
              <a:gd name="connsiteX4-995" fmla="*/ 5903049 w 11103164"/>
              <a:gd name="connsiteY4-996" fmla="*/ 953099 h 2795092"/>
              <a:gd name="connsiteX5-997" fmla="*/ 7441257 w 11103164"/>
              <a:gd name="connsiteY5-998" fmla="*/ 1677976 h 2795092"/>
              <a:gd name="connsiteX6-999" fmla="*/ 9155757 w 11103164"/>
              <a:gd name="connsiteY6-1000" fmla="*/ 14276 h 2795092"/>
              <a:gd name="connsiteX7-1001" fmla="*/ 10547171 w 11103164"/>
              <a:gd name="connsiteY7-1002" fmla="*/ 879666 h 2795092"/>
              <a:gd name="connsiteX8-1003" fmla="*/ 10397481 w 11103164"/>
              <a:gd name="connsiteY8-1004" fmla="*/ 1090132 h 2795092"/>
              <a:gd name="connsiteX9-1005" fmla="*/ 10279867 w 11103164"/>
              <a:gd name="connsiteY9-1006" fmla="*/ 869144 h 2795092"/>
              <a:gd name="connsiteX10-1007" fmla="*/ 11103164 w 11103164"/>
              <a:gd name="connsiteY10-1008" fmla="*/ 227229 h 27950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 ang="0">
                <a:pos x="connsiteX8-237" y="connsiteY8-238"/>
              </a:cxn>
              <a:cxn ang="0">
                <a:pos x="connsiteX9-509" y="connsiteY9-510"/>
              </a:cxn>
              <a:cxn ang="0">
                <a:pos x="connsiteX10-551" y="connsiteY10-552"/>
              </a:cxn>
            </a:cxnLst>
            <a:rect l="l" t="t" r="r" b="b"/>
            <a:pathLst>
              <a:path w="11103164" h="2795092">
                <a:moveTo>
                  <a:pt x="0" y="2316649"/>
                </a:moveTo>
                <a:cubicBezTo>
                  <a:pt x="2565" y="2319186"/>
                  <a:pt x="96945" y="2806500"/>
                  <a:pt x="485844" y="2794888"/>
                </a:cubicBezTo>
                <a:cubicBezTo>
                  <a:pt x="1120663" y="2688567"/>
                  <a:pt x="2537638" y="1224895"/>
                  <a:pt x="3199457" y="1068376"/>
                </a:cubicBezTo>
                <a:cubicBezTo>
                  <a:pt x="3861276" y="911857"/>
                  <a:pt x="4006158" y="1874989"/>
                  <a:pt x="4456757" y="1855776"/>
                </a:cubicBezTo>
                <a:cubicBezTo>
                  <a:pt x="4907356" y="1836563"/>
                  <a:pt x="5405632" y="982732"/>
                  <a:pt x="5903049" y="953099"/>
                </a:cubicBezTo>
                <a:cubicBezTo>
                  <a:pt x="6400466" y="923466"/>
                  <a:pt x="6899139" y="1834446"/>
                  <a:pt x="7441257" y="1677976"/>
                </a:cubicBezTo>
                <a:cubicBezTo>
                  <a:pt x="7983375" y="1521506"/>
                  <a:pt x="8638105" y="147328"/>
                  <a:pt x="9155757" y="14276"/>
                </a:cubicBezTo>
                <a:cubicBezTo>
                  <a:pt x="9673409" y="-118776"/>
                  <a:pt x="10356255" y="717895"/>
                  <a:pt x="10547171" y="879666"/>
                </a:cubicBezTo>
                <a:cubicBezTo>
                  <a:pt x="10738087" y="1041437"/>
                  <a:pt x="10442032" y="1091886"/>
                  <a:pt x="10397481" y="1090132"/>
                </a:cubicBezTo>
                <a:cubicBezTo>
                  <a:pt x="10352930" y="1088378"/>
                  <a:pt x="10146215" y="995422"/>
                  <a:pt x="10279867" y="869144"/>
                </a:cubicBezTo>
                <a:cubicBezTo>
                  <a:pt x="10692259" y="706638"/>
                  <a:pt x="11035447" y="265814"/>
                  <a:pt x="11103164" y="227229"/>
                </a:cubicBezTo>
              </a:path>
            </a:pathLst>
          </a:custGeom>
          <a:noFill/>
          <a:ln w="9525">
            <a:solidFill>
              <a:srgbClr val="000000">
                <a:alpha val="36000"/>
              </a:srgbClr>
            </a:solidFill>
            <a:prstDash val="dash"/>
            <a:round/>
          </a:ln>
        </p:spPr>
        <p:txBody>
          <a:bodyPr rtlCol="0" anchor="ctr"/>
          <a:lstStyle/>
          <a:p>
            <a:pPr algn="ctr"/>
            <a:endParaRPr lang="zh-CN" altLang="en-US"/>
          </a:p>
        </p:txBody>
      </p:sp>
      <p:grpSp>
        <p:nvGrpSpPr>
          <p:cNvPr id="14" name="iṩľîḓê">
            <a:extLst>
              <a:ext uri="{FF2B5EF4-FFF2-40B4-BE49-F238E27FC236}">
                <a16:creationId xmlns="" xmlns:a16="http://schemas.microsoft.com/office/drawing/2014/main" id="{4B523061-D718-DED5-F6AA-9C3AB89D9035}"/>
              </a:ext>
            </a:extLst>
          </p:cNvPr>
          <p:cNvGrpSpPr/>
          <p:nvPr/>
        </p:nvGrpSpPr>
        <p:grpSpPr>
          <a:xfrm rot="1476739">
            <a:off x="2738932" y="3094494"/>
            <a:ext cx="1208468" cy="997826"/>
            <a:chOff x="2374900" y="2133600"/>
            <a:chExt cx="3879850" cy="3203575"/>
          </a:xfrm>
        </p:grpSpPr>
        <p:sp>
          <p:nvSpPr>
            <p:cNvPr id="52" name="ïśḷíde">
              <a:extLst>
                <a:ext uri="{FF2B5EF4-FFF2-40B4-BE49-F238E27FC236}">
                  <a16:creationId xmlns="" xmlns:a16="http://schemas.microsoft.com/office/drawing/2014/main" id="{DDADA081-4261-547E-EA6E-FA54C400F267}"/>
                </a:ext>
              </a:extLst>
            </p:cNvPr>
            <p:cNvSpPr/>
            <p:nvPr/>
          </p:nvSpPr>
          <p:spPr bwMode="auto">
            <a:xfrm>
              <a:off x="2374900" y="3509962"/>
              <a:ext cx="3079750" cy="1827213"/>
            </a:xfrm>
            <a:custGeom>
              <a:avLst/>
              <a:gdLst>
                <a:gd name="T0" fmla="*/ 1940 w 1940"/>
                <a:gd name="T1" fmla="*/ 0 h 1151"/>
                <a:gd name="T2" fmla="*/ 0 w 1940"/>
                <a:gd name="T3" fmla="*/ 432 h 1151"/>
                <a:gd name="T4" fmla="*/ 480 w 1940"/>
                <a:gd name="T5" fmla="*/ 708 h 1151"/>
                <a:gd name="T6" fmla="*/ 597 w 1940"/>
                <a:gd name="T7" fmla="*/ 1151 h 1151"/>
                <a:gd name="T8" fmla="*/ 859 w 1940"/>
                <a:gd name="T9" fmla="*/ 927 h 1151"/>
                <a:gd name="T10" fmla="*/ 1193 w 1940"/>
                <a:gd name="T11" fmla="*/ 1121 h 1151"/>
                <a:gd name="T12" fmla="*/ 1940 w 1940"/>
                <a:gd name="T13" fmla="*/ 0 h 1151"/>
                <a:gd name="T14" fmla="*/ 1940 w 1940"/>
                <a:gd name="T15" fmla="*/ 0 h 1151"/>
                <a:gd name="T16" fmla="*/ 1940 w 1940"/>
                <a:gd name="T17" fmla="*/ 0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0" h="1151">
                  <a:moveTo>
                    <a:pt x="1940" y="0"/>
                  </a:moveTo>
                  <a:lnTo>
                    <a:pt x="0" y="432"/>
                  </a:lnTo>
                  <a:lnTo>
                    <a:pt x="480" y="708"/>
                  </a:lnTo>
                  <a:lnTo>
                    <a:pt x="597" y="1151"/>
                  </a:lnTo>
                  <a:lnTo>
                    <a:pt x="859" y="927"/>
                  </a:lnTo>
                  <a:lnTo>
                    <a:pt x="1193" y="1121"/>
                  </a:lnTo>
                  <a:lnTo>
                    <a:pt x="1940" y="0"/>
                  </a:lnTo>
                  <a:moveTo>
                    <a:pt x="1940" y="0"/>
                  </a:moveTo>
                  <a:lnTo>
                    <a:pt x="19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iŝļiḓé">
              <a:extLst>
                <a:ext uri="{FF2B5EF4-FFF2-40B4-BE49-F238E27FC236}">
                  <a16:creationId xmlns="" xmlns:a16="http://schemas.microsoft.com/office/drawing/2014/main" id="{537D5251-1D7C-10F7-6E11-CF7FA9855553}"/>
                </a:ext>
              </a:extLst>
            </p:cNvPr>
            <p:cNvSpPr/>
            <p:nvPr/>
          </p:nvSpPr>
          <p:spPr bwMode="auto">
            <a:xfrm>
              <a:off x="2946400" y="2133600"/>
              <a:ext cx="3308350" cy="1577975"/>
            </a:xfrm>
            <a:custGeom>
              <a:avLst/>
              <a:gdLst>
                <a:gd name="T0" fmla="*/ 0 w 2084"/>
                <a:gd name="T1" fmla="*/ 977 h 994"/>
                <a:gd name="T2" fmla="*/ 2084 w 2084"/>
                <a:gd name="T3" fmla="*/ 0 h 994"/>
                <a:gd name="T4" fmla="*/ 31 w 2084"/>
                <a:gd name="T5" fmla="*/ 994 h 994"/>
                <a:gd name="T6" fmla="*/ 0 w 2084"/>
                <a:gd name="T7" fmla="*/ 977 h 994"/>
              </a:gdLst>
              <a:ahLst/>
              <a:cxnLst>
                <a:cxn ang="0">
                  <a:pos x="T0" y="T1"/>
                </a:cxn>
                <a:cxn ang="0">
                  <a:pos x="T2" y="T3"/>
                </a:cxn>
                <a:cxn ang="0">
                  <a:pos x="T4" y="T5"/>
                </a:cxn>
                <a:cxn ang="0">
                  <a:pos x="T6" y="T7"/>
                </a:cxn>
              </a:cxnLst>
              <a:rect l="0" t="0" r="r" b="b"/>
              <a:pathLst>
                <a:path w="2084" h="994">
                  <a:moveTo>
                    <a:pt x="0" y="977"/>
                  </a:moveTo>
                  <a:lnTo>
                    <a:pt x="2084" y="0"/>
                  </a:lnTo>
                  <a:lnTo>
                    <a:pt x="31" y="994"/>
                  </a:lnTo>
                  <a:lnTo>
                    <a:pt x="0" y="9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pic>
        <p:nvPicPr>
          <p:cNvPr id="93" name="图片 92">
            <a:extLst>
              <a:ext uri="{FF2B5EF4-FFF2-40B4-BE49-F238E27FC236}">
                <a16:creationId xmlns="" xmlns:a16="http://schemas.microsoft.com/office/drawing/2014/main" id="{5884BE17-5CE3-7E9B-8E9B-D90532A14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3431">
            <a:off x="-65815" y="3559500"/>
            <a:ext cx="2836271" cy="2836271"/>
          </a:xfrm>
          <a:prstGeom prst="rect">
            <a:avLst/>
          </a:prstGeom>
        </p:spPr>
      </p:pic>
      <p:pic>
        <p:nvPicPr>
          <p:cNvPr id="95" name="图片 94">
            <a:extLst>
              <a:ext uri="{FF2B5EF4-FFF2-40B4-BE49-F238E27FC236}">
                <a16:creationId xmlns="" xmlns:a16="http://schemas.microsoft.com/office/drawing/2014/main" id="{30A7B370-AE3C-58E4-832E-FB3DF20CE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2860" y="1122"/>
            <a:ext cx="1395846" cy="1146122"/>
          </a:xfrm>
          <a:prstGeom prst="rect">
            <a:avLst/>
          </a:prstGeom>
        </p:spPr>
      </p:pic>
      <p:pic>
        <p:nvPicPr>
          <p:cNvPr id="97" name="图片 96">
            <a:extLst>
              <a:ext uri="{FF2B5EF4-FFF2-40B4-BE49-F238E27FC236}">
                <a16:creationId xmlns="" xmlns:a16="http://schemas.microsoft.com/office/drawing/2014/main" id="{8FB7EDE9-32B1-9E38-4D12-B31EA2DB52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3492" y="343077"/>
            <a:ext cx="1968717" cy="1072958"/>
          </a:xfrm>
          <a:prstGeom prst="rect">
            <a:avLst/>
          </a:prstGeom>
        </p:spPr>
      </p:pic>
      <p:grpSp>
        <p:nvGrpSpPr>
          <p:cNvPr id="9" name="组合 8">
            <a:extLst>
              <a:ext uri="{FF2B5EF4-FFF2-40B4-BE49-F238E27FC236}">
                <a16:creationId xmlns="" xmlns:a16="http://schemas.microsoft.com/office/drawing/2014/main" id="{4F0061EB-F657-FB0E-5CA6-24900C2D03DE}"/>
              </a:ext>
            </a:extLst>
          </p:cNvPr>
          <p:cNvGrpSpPr/>
          <p:nvPr/>
        </p:nvGrpSpPr>
        <p:grpSpPr>
          <a:xfrm>
            <a:off x="4651159" y="333631"/>
            <a:ext cx="2841565" cy="667266"/>
            <a:chOff x="4651159" y="333631"/>
            <a:chExt cx="2841565" cy="667266"/>
          </a:xfrm>
        </p:grpSpPr>
        <p:sp>
          <p:nvSpPr>
            <p:cNvPr id="99" name="矩形: 圆顶角 98">
              <a:extLst>
                <a:ext uri="{FF2B5EF4-FFF2-40B4-BE49-F238E27FC236}">
                  <a16:creationId xmlns="" xmlns:a16="http://schemas.microsoft.com/office/drawing/2014/main" id="{20C2B893-D039-5F3E-4361-29BA980ED2A7}"/>
                </a:ext>
              </a:extLst>
            </p:cNvPr>
            <p:cNvSpPr/>
            <p:nvPr/>
          </p:nvSpPr>
          <p:spPr>
            <a:xfrm flipV="1">
              <a:off x="4651159" y="333631"/>
              <a:ext cx="2841565" cy="667266"/>
            </a:xfrm>
            <a:prstGeom prst="round2SameRect">
              <a:avLst/>
            </a:prstGeom>
            <a:solidFill>
              <a:srgbClr val="23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框 100">
              <a:extLst>
                <a:ext uri="{FF2B5EF4-FFF2-40B4-BE49-F238E27FC236}">
                  <a16:creationId xmlns="" xmlns:a16="http://schemas.microsoft.com/office/drawing/2014/main" id="{0BB82CE4-F5CF-118B-EF9E-BD682ABF8E49}"/>
                </a:ext>
              </a:extLst>
            </p:cNvPr>
            <p:cNvSpPr txBox="1"/>
            <p:nvPr/>
          </p:nvSpPr>
          <p:spPr>
            <a:xfrm>
              <a:off x="4871417" y="417187"/>
              <a:ext cx="2596593" cy="523220"/>
            </a:xfrm>
            <a:prstGeom prst="rect">
              <a:avLst/>
            </a:prstGeom>
            <a:noFill/>
          </p:spPr>
          <p:txBody>
            <a:bodyPr wrap="square" rtlCol="0">
              <a:spAutoFit/>
            </a:bodyPr>
            <a:lstStyle/>
            <a:p>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新改变</a:t>
              </a:r>
              <a:r>
                <a:rPr lang="en-US" altLang="zh-CN"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新挑战</a:t>
              </a:r>
              <a:endParaRPr lang="zh-CN" altLang="en-US" sz="2800" dirty="0">
                <a:solidFill>
                  <a:schemeClr val="bg1"/>
                </a:solidFill>
                <a:latin typeface="思源黑体 CN Light" panose="020B0300000000000000" pitchFamily="34" charset="-122"/>
                <a:ea typeface="思源黑体 CN Light" panose="020B0300000000000000" pitchFamily="34" charset="-122"/>
              </a:endParaRPr>
            </a:p>
          </p:txBody>
        </p:sp>
      </p:grpSp>
      <p:grpSp>
        <p:nvGrpSpPr>
          <p:cNvPr id="10" name="组合 9">
            <a:extLst>
              <a:ext uri="{FF2B5EF4-FFF2-40B4-BE49-F238E27FC236}">
                <a16:creationId xmlns="" xmlns:a16="http://schemas.microsoft.com/office/drawing/2014/main" id="{E750BD06-9500-D834-F5D3-EFEC0C1945C3}"/>
              </a:ext>
            </a:extLst>
          </p:cNvPr>
          <p:cNvGrpSpPr/>
          <p:nvPr/>
        </p:nvGrpSpPr>
        <p:grpSpPr>
          <a:xfrm>
            <a:off x="2731640" y="4256524"/>
            <a:ext cx="1762021" cy="742017"/>
            <a:chOff x="2731640" y="4256524"/>
            <a:chExt cx="1762021" cy="742017"/>
          </a:xfrm>
        </p:grpSpPr>
        <p:sp>
          <p:nvSpPr>
            <p:cNvPr id="103" name="文本框 102">
              <a:extLst>
                <a:ext uri="{FF2B5EF4-FFF2-40B4-BE49-F238E27FC236}">
                  <a16:creationId xmlns="" xmlns:a16="http://schemas.microsoft.com/office/drawing/2014/main" id="{96A2D800-6FA1-FAD4-83B8-B2F0E615CB3A}"/>
                </a:ext>
              </a:extLst>
            </p:cNvPr>
            <p:cNvSpPr txBox="1"/>
            <p:nvPr/>
          </p:nvSpPr>
          <p:spPr>
            <a:xfrm>
              <a:off x="2731640" y="4256524"/>
              <a:ext cx="1762021" cy="400110"/>
            </a:xfrm>
            <a:prstGeom prst="rect">
              <a:avLst/>
            </a:prstGeom>
            <a:no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zh-CN" altLang="en-US" sz="2000" dirty="0">
                  <a:solidFill>
                    <a:srgbClr val="233E35"/>
                  </a:solidFill>
                  <a:effectLst/>
                  <a:latin typeface="+mj-ea"/>
                  <a:ea typeface="+mj-ea"/>
                  <a:cs typeface="Alibaba PuHuiTi B" pitchFamily="18" charset="-122"/>
                </a:rPr>
                <a:t>坚持终身学习</a:t>
              </a:r>
              <a:endParaRPr kumimoji="1" lang="zh-CN" altLang="en-US" sz="2000" b="1" i="0" u="none" strike="noStrike" kern="1200" cap="none" spc="0" normalizeH="0" baseline="0" noProof="0" dirty="0">
                <a:ln>
                  <a:noFill/>
                </a:ln>
                <a:solidFill>
                  <a:srgbClr val="233E35"/>
                </a:solidFill>
                <a:effectLst/>
                <a:uLnTx/>
                <a:uFillTx/>
                <a:latin typeface="+mj-ea"/>
                <a:ea typeface="+mj-ea"/>
                <a:cs typeface="Alibaba PuHuiTi B" pitchFamily="18" charset="-122"/>
              </a:endParaRPr>
            </a:p>
          </p:txBody>
        </p:sp>
        <p:sp>
          <p:nvSpPr>
            <p:cNvPr id="105" name="文本框 104">
              <a:extLst>
                <a:ext uri="{FF2B5EF4-FFF2-40B4-BE49-F238E27FC236}">
                  <a16:creationId xmlns="" xmlns:a16="http://schemas.microsoft.com/office/drawing/2014/main" id="{DA353307-F8F8-790F-5322-73FDB328532A}"/>
                </a:ext>
              </a:extLst>
            </p:cNvPr>
            <p:cNvSpPr txBox="1"/>
            <p:nvPr/>
          </p:nvSpPr>
          <p:spPr>
            <a:xfrm>
              <a:off x="2904764" y="4659987"/>
              <a:ext cx="1415772" cy="338554"/>
            </a:xfrm>
            <a:prstGeom prst="rect">
              <a:avLst/>
            </a:prstGeom>
            <a:no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schemeClr val="bg2">
                      <a:lumMod val="10000"/>
                    </a:schemeClr>
                  </a:solidFill>
                  <a:effectLst/>
                  <a:uLnTx/>
                  <a:uFillTx/>
                  <a:latin typeface="+mn-ea"/>
                  <a:ea typeface="+mn-ea"/>
                  <a:cs typeface="Alibaba PuHuiTi M" pitchFamily="18" charset="-122"/>
                </a:rPr>
                <a:t>提升专业素养</a:t>
              </a:r>
            </a:p>
          </p:txBody>
        </p:sp>
      </p:grpSp>
      <p:sp>
        <p:nvSpPr>
          <p:cNvPr id="108" name="TextBox 5">
            <a:extLst>
              <a:ext uri="{FF2B5EF4-FFF2-40B4-BE49-F238E27FC236}">
                <a16:creationId xmlns="" xmlns:a16="http://schemas.microsoft.com/office/drawing/2014/main" id="{1F31082B-1E75-84D0-7D91-7F4E4985A268}"/>
              </a:ext>
            </a:extLst>
          </p:cNvPr>
          <p:cNvSpPr txBox="1"/>
          <p:nvPr/>
        </p:nvSpPr>
        <p:spPr>
          <a:xfrm>
            <a:off x="1058315" y="1713324"/>
            <a:ext cx="4164589" cy="1014411"/>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3200" b="1" spc="300" dirty="0">
                <a:solidFill>
                  <a:srgbClr val="233E35"/>
                </a:solidFill>
                <a:latin typeface="思源黑体 CN Light" panose="020B0300000000000000" pitchFamily="34" charset="-122"/>
                <a:ea typeface="思源黑体 CN Light" panose="020B0300000000000000" pitchFamily="34" charset="-122"/>
              </a:rPr>
              <a:t>新增“教学研究与教学培训”</a:t>
            </a:r>
          </a:p>
        </p:txBody>
      </p:sp>
      <p:grpSp>
        <p:nvGrpSpPr>
          <p:cNvPr id="11" name="组合 10">
            <a:extLst>
              <a:ext uri="{FF2B5EF4-FFF2-40B4-BE49-F238E27FC236}">
                <a16:creationId xmlns="" xmlns:a16="http://schemas.microsoft.com/office/drawing/2014/main" id="{2EF2128C-B00C-9EBE-8A47-D6BF9CA46744}"/>
              </a:ext>
            </a:extLst>
          </p:cNvPr>
          <p:cNvGrpSpPr/>
          <p:nvPr/>
        </p:nvGrpSpPr>
        <p:grpSpPr>
          <a:xfrm>
            <a:off x="4132923" y="3257490"/>
            <a:ext cx="1762021" cy="742017"/>
            <a:chOff x="4132923" y="3257490"/>
            <a:chExt cx="1762021" cy="742017"/>
          </a:xfrm>
        </p:grpSpPr>
        <p:sp>
          <p:nvSpPr>
            <p:cNvPr id="110" name="文本框 109">
              <a:extLst>
                <a:ext uri="{FF2B5EF4-FFF2-40B4-BE49-F238E27FC236}">
                  <a16:creationId xmlns="" xmlns:a16="http://schemas.microsoft.com/office/drawing/2014/main" id="{29FFD812-237B-5AE9-294C-C23CA50FED0E}"/>
                </a:ext>
              </a:extLst>
            </p:cNvPr>
            <p:cNvSpPr txBox="1"/>
            <p:nvPr/>
          </p:nvSpPr>
          <p:spPr>
            <a:xfrm>
              <a:off x="4132923" y="3257490"/>
              <a:ext cx="1762021" cy="400110"/>
            </a:xfrm>
            <a:prstGeom prst="rect">
              <a:avLst/>
            </a:prstGeom>
            <a:no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233E35"/>
                  </a:solidFill>
                  <a:effectLst/>
                  <a:uLnTx/>
                  <a:uFillTx/>
                  <a:latin typeface="+mj-ea"/>
                  <a:ea typeface="+mj-ea"/>
                  <a:cs typeface="Alibaba PuHuiTi B" pitchFamily="18" charset="-122"/>
                </a:rPr>
                <a:t>立足教学实践</a:t>
              </a:r>
            </a:p>
          </p:txBody>
        </p:sp>
        <p:sp>
          <p:nvSpPr>
            <p:cNvPr id="112" name="文本框 111">
              <a:extLst>
                <a:ext uri="{FF2B5EF4-FFF2-40B4-BE49-F238E27FC236}">
                  <a16:creationId xmlns="" xmlns:a16="http://schemas.microsoft.com/office/drawing/2014/main" id="{F27E3FCF-0E96-DA8A-3E0E-15ADC8A088F3}"/>
                </a:ext>
              </a:extLst>
            </p:cNvPr>
            <p:cNvSpPr txBox="1"/>
            <p:nvPr/>
          </p:nvSpPr>
          <p:spPr>
            <a:xfrm>
              <a:off x="4306047" y="3660953"/>
              <a:ext cx="1415772" cy="338554"/>
            </a:xfrm>
            <a:prstGeom prst="rect">
              <a:avLst/>
            </a:prstGeom>
            <a:no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schemeClr val="bg2">
                      <a:lumMod val="10000"/>
                    </a:schemeClr>
                  </a:solidFill>
                  <a:effectLst/>
                  <a:uLnTx/>
                  <a:uFillTx/>
                  <a:latin typeface="+mn-ea"/>
                  <a:ea typeface="+mn-ea"/>
                  <a:cs typeface="Alibaba PuHuiTi M" pitchFamily="18" charset="-122"/>
                </a:rPr>
                <a:t>提高教研水平</a:t>
              </a:r>
            </a:p>
          </p:txBody>
        </p:sp>
      </p:grpSp>
      <p:grpSp>
        <p:nvGrpSpPr>
          <p:cNvPr id="12" name="组合 11">
            <a:extLst>
              <a:ext uri="{FF2B5EF4-FFF2-40B4-BE49-F238E27FC236}">
                <a16:creationId xmlns="" xmlns:a16="http://schemas.microsoft.com/office/drawing/2014/main" id="{622975F1-9E48-3767-5AF9-D2B5E4EB7539}"/>
              </a:ext>
            </a:extLst>
          </p:cNvPr>
          <p:cNvGrpSpPr/>
          <p:nvPr/>
        </p:nvGrpSpPr>
        <p:grpSpPr>
          <a:xfrm>
            <a:off x="5866983" y="3878621"/>
            <a:ext cx="1762021" cy="742017"/>
            <a:chOff x="5866983" y="3878621"/>
            <a:chExt cx="1762021" cy="742017"/>
          </a:xfrm>
        </p:grpSpPr>
        <p:sp>
          <p:nvSpPr>
            <p:cNvPr id="114" name="文本框 113">
              <a:extLst>
                <a:ext uri="{FF2B5EF4-FFF2-40B4-BE49-F238E27FC236}">
                  <a16:creationId xmlns="" xmlns:a16="http://schemas.microsoft.com/office/drawing/2014/main" id="{9E94C1EE-1481-6BAF-149E-01572EA89A85}"/>
                </a:ext>
              </a:extLst>
            </p:cNvPr>
            <p:cNvSpPr txBox="1"/>
            <p:nvPr/>
          </p:nvSpPr>
          <p:spPr>
            <a:xfrm>
              <a:off x="5866983" y="3878621"/>
              <a:ext cx="1762021" cy="400110"/>
            </a:xfrm>
            <a:prstGeom prst="rect">
              <a:avLst/>
            </a:prstGeom>
            <a:no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233E35"/>
                  </a:solidFill>
                  <a:effectLst/>
                  <a:uLnTx/>
                  <a:uFillTx/>
                  <a:latin typeface="+mj-ea"/>
                  <a:ea typeface="+mj-ea"/>
                  <a:cs typeface="Alibaba PuHuiTi B" pitchFamily="18" charset="-122"/>
                </a:rPr>
                <a:t>适应时代要求</a:t>
              </a:r>
            </a:p>
          </p:txBody>
        </p:sp>
        <p:sp>
          <p:nvSpPr>
            <p:cNvPr id="116" name="文本框 115">
              <a:extLst>
                <a:ext uri="{FF2B5EF4-FFF2-40B4-BE49-F238E27FC236}">
                  <a16:creationId xmlns="" xmlns:a16="http://schemas.microsoft.com/office/drawing/2014/main" id="{17EEE411-13A5-2A79-8D7A-46D305C65C6B}"/>
                </a:ext>
              </a:extLst>
            </p:cNvPr>
            <p:cNvSpPr txBox="1"/>
            <p:nvPr/>
          </p:nvSpPr>
          <p:spPr>
            <a:xfrm>
              <a:off x="6040107" y="4282084"/>
              <a:ext cx="1415772" cy="338554"/>
            </a:xfrm>
            <a:prstGeom prst="rect">
              <a:avLst/>
            </a:prstGeom>
            <a:no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schemeClr val="bg2">
                      <a:lumMod val="10000"/>
                    </a:schemeClr>
                  </a:solidFill>
                  <a:effectLst/>
                  <a:uLnTx/>
                  <a:uFillTx/>
                  <a:latin typeface="+mn-ea"/>
                  <a:ea typeface="+mn-ea"/>
                  <a:cs typeface="Alibaba PuHuiTi M" pitchFamily="18" charset="-122"/>
                </a:rPr>
                <a:t>提升信息素养</a:t>
              </a:r>
            </a:p>
          </p:txBody>
        </p:sp>
      </p:grpSp>
      <p:grpSp>
        <p:nvGrpSpPr>
          <p:cNvPr id="13" name="组合 12">
            <a:extLst>
              <a:ext uri="{FF2B5EF4-FFF2-40B4-BE49-F238E27FC236}">
                <a16:creationId xmlns="" xmlns:a16="http://schemas.microsoft.com/office/drawing/2014/main" id="{FB6C4897-8A21-5A2A-FAA8-362BCA6D2293}"/>
              </a:ext>
            </a:extLst>
          </p:cNvPr>
          <p:cNvGrpSpPr/>
          <p:nvPr/>
        </p:nvGrpSpPr>
        <p:grpSpPr>
          <a:xfrm>
            <a:off x="7279975" y="2705632"/>
            <a:ext cx="1762021" cy="742017"/>
            <a:chOff x="7279975" y="2705632"/>
            <a:chExt cx="1762021" cy="742017"/>
          </a:xfrm>
        </p:grpSpPr>
        <p:sp>
          <p:nvSpPr>
            <p:cNvPr id="118" name="文本框 117">
              <a:extLst>
                <a:ext uri="{FF2B5EF4-FFF2-40B4-BE49-F238E27FC236}">
                  <a16:creationId xmlns="" xmlns:a16="http://schemas.microsoft.com/office/drawing/2014/main" id="{4A00FA3C-39D1-ACE0-2340-D3048E42E8F3}"/>
                </a:ext>
              </a:extLst>
            </p:cNvPr>
            <p:cNvSpPr txBox="1"/>
            <p:nvPr/>
          </p:nvSpPr>
          <p:spPr>
            <a:xfrm>
              <a:off x="7279975" y="2705632"/>
              <a:ext cx="1762021" cy="400110"/>
            </a:xfrm>
            <a:prstGeom prst="rect">
              <a:avLst/>
            </a:prstGeom>
            <a:no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233E35"/>
                  </a:solidFill>
                  <a:effectLst/>
                  <a:uLnTx/>
                  <a:uFillTx/>
                  <a:latin typeface="+mj-ea"/>
                  <a:ea typeface="+mj-ea"/>
                  <a:cs typeface="Alibaba PuHuiTi B" pitchFamily="18" charset="-122"/>
                </a:rPr>
                <a:t>聚焦关键问题</a:t>
              </a:r>
            </a:p>
          </p:txBody>
        </p:sp>
        <p:sp>
          <p:nvSpPr>
            <p:cNvPr id="120" name="文本框 119">
              <a:extLst>
                <a:ext uri="{FF2B5EF4-FFF2-40B4-BE49-F238E27FC236}">
                  <a16:creationId xmlns="" xmlns:a16="http://schemas.microsoft.com/office/drawing/2014/main" id="{7556B5BA-1609-1331-C7C8-C850DC3B4E57}"/>
                </a:ext>
              </a:extLst>
            </p:cNvPr>
            <p:cNvSpPr txBox="1"/>
            <p:nvPr/>
          </p:nvSpPr>
          <p:spPr>
            <a:xfrm>
              <a:off x="7453099" y="3109095"/>
              <a:ext cx="1415772" cy="338554"/>
            </a:xfrm>
            <a:prstGeom prst="rect">
              <a:avLst/>
            </a:prstGeom>
            <a:no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schemeClr val="bg2">
                      <a:lumMod val="10000"/>
                    </a:schemeClr>
                  </a:solidFill>
                  <a:effectLst/>
                  <a:uLnTx/>
                  <a:uFillTx/>
                  <a:latin typeface="+mn-ea"/>
                  <a:ea typeface="+mn-ea"/>
                  <a:cs typeface="Alibaba PuHuiTi M" pitchFamily="18" charset="-122"/>
                </a:rPr>
                <a:t>提升本校教研</a:t>
              </a:r>
            </a:p>
          </p:txBody>
        </p:sp>
      </p:grpSp>
      <p:grpSp>
        <p:nvGrpSpPr>
          <p:cNvPr id="15" name="组合 14">
            <a:extLst>
              <a:ext uri="{FF2B5EF4-FFF2-40B4-BE49-F238E27FC236}">
                <a16:creationId xmlns="" xmlns:a16="http://schemas.microsoft.com/office/drawing/2014/main" id="{6836972C-D2C7-4671-9DC4-3846D8BBE243}"/>
              </a:ext>
            </a:extLst>
          </p:cNvPr>
          <p:cNvGrpSpPr/>
          <p:nvPr/>
        </p:nvGrpSpPr>
        <p:grpSpPr>
          <a:xfrm>
            <a:off x="9482242" y="2686983"/>
            <a:ext cx="1762021" cy="742017"/>
            <a:chOff x="9482242" y="2686983"/>
            <a:chExt cx="1762021" cy="742017"/>
          </a:xfrm>
        </p:grpSpPr>
        <p:sp>
          <p:nvSpPr>
            <p:cNvPr id="122" name="文本框 121">
              <a:extLst>
                <a:ext uri="{FF2B5EF4-FFF2-40B4-BE49-F238E27FC236}">
                  <a16:creationId xmlns="" xmlns:a16="http://schemas.microsoft.com/office/drawing/2014/main" id="{86A2B58A-FD54-03D3-C34D-A8D8B6F0FCD6}"/>
                </a:ext>
              </a:extLst>
            </p:cNvPr>
            <p:cNvSpPr txBox="1"/>
            <p:nvPr/>
          </p:nvSpPr>
          <p:spPr>
            <a:xfrm>
              <a:off x="9482242" y="2686983"/>
              <a:ext cx="1762021" cy="400110"/>
            </a:xfrm>
            <a:prstGeom prst="rect">
              <a:avLst/>
            </a:prstGeom>
            <a:solidFill>
              <a:schemeClr val="bg1"/>
            </a:solid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233E35"/>
                  </a:solidFill>
                  <a:effectLst/>
                  <a:uLnTx/>
                  <a:uFillTx/>
                  <a:latin typeface="+mj-ea"/>
                  <a:ea typeface="+mj-ea"/>
                  <a:cs typeface="Alibaba PuHuiTi B" pitchFamily="18" charset="-122"/>
                </a:rPr>
                <a:t>加强区域教研</a:t>
              </a:r>
            </a:p>
          </p:txBody>
        </p:sp>
        <p:sp>
          <p:nvSpPr>
            <p:cNvPr id="124" name="文本框 123">
              <a:extLst>
                <a:ext uri="{FF2B5EF4-FFF2-40B4-BE49-F238E27FC236}">
                  <a16:creationId xmlns="" xmlns:a16="http://schemas.microsoft.com/office/drawing/2014/main" id="{6639FC3D-0914-93B6-36A7-A813F7E3A737}"/>
                </a:ext>
              </a:extLst>
            </p:cNvPr>
            <p:cNvSpPr txBox="1"/>
            <p:nvPr/>
          </p:nvSpPr>
          <p:spPr>
            <a:xfrm>
              <a:off x="9655366" y="3090446"/>
              <a:ext cx="1415772" cy="338554"/>
            </a:xfrm>
            <a:prstGeom prst="rect">
              <a:avLst/>
            </a:prstGeom>
            <a:solidFill>
              <a:schemeClr val="bg1"/>
            </a:solidFill>
          </p:spPr>
          <p:txBody>
            <a:bodyPr wrap="none" rtlCol="0">
              <a:spAutoFit/>
            </a:bodyPr>
            <a:lstStyle>
              <a:defPPr>
                <a:defRPr lang="zh-CN"/>
              </a:defPPr>
              <a:lvl1pPr>
                <a:defRPr kumimoji="1" sz="2600" b="1">
                  <a:solidFill>
                    <a:schemeClr val="bg1"/>
                  </a:solidFill>
                  <a:effectLst>
                    <a:outerShdw blurRad="152400" dist="38100" dir="5400000" sx="106000" sy="106000" algn="t" rotWithShape="0">
                      <a:srgbClr val="005FDB">
                        <a:alpha val="40000"/>
                      </a:srgbClr>
                    </a:outerShdw>
                  </a:effectLst>
                  <a:latin typeface="Microsoft YaHei" panose="020B0503020204020204" pitchFamily="34" charset="-122"/>
                  <a:ea typeface="Microsoft YaHei"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schemeClr val="bg2">
                      <a:lumMod val="10000"/>
                    </a:schemeClr>
                  </a:solidFill>
                  <a:effectLst/>
                  <a:uLnTx/>
                  <a:uFillTx/>
                  <a:latin typeface="+mn-ea"/>
                  <a:ea typeface="+mn-ea"/>
                  <a:cs typeface="Alibaba PuHuiTi M" pitchFamily="18" charset="-122"/>
                </a:rPr>
                <a:t>推广典型经验</a:t>
              </a:r>
            </a:p>
          </p:txBody>
        </p:sp>
      </p:grpSp>
      <p:pic>
        <p:nvPicPr>
          <p:cNvPr id="125" name="图片 124">
            <a:extLst>
              <a:ext uri="{FF2B5EF4-FFF2-40B4-BE49-F238E27FC236}">
                <a16:creationId xmlns="" xmlns:a16="http://schemas.microsoft.com/office/drawing/2014/main" id="{3F2F2BC2-5ECA-CC7E-35DF-8638745765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23431">
            <a:off x="10519930" y="1426803"/>
            <a:ext cx="1102416" cy="1102416"/>
          </a:xfrm>
          <a:prstGeom prst="rect">
            <a:avLst/>
          </a:prstGeom>
        </p:spPr>
      </p:pic>
      <p:pic>
        <p:nvPicPr>
          <p:cNvPr id="8" name="图片 7">
            <a:extLst>
              <a:ext uri="{FF2B5EF4-FFF2-40B4-BE49-F238E27FC236}">
                <a16:creationId xmlns="" xmlns:a16="http://schemas.microsoft.com/office/drawing/2014/main" id="{0F463A39-778C-1AC3-2350-B8339618CC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4916" y="3995757"/>
            <a:ext cx="3100525" cy="2583771"/>
          </a:xfrm>
          <a:prstGeom prst="rect">
            <a:avLst/>
          </a:prstGeom>
        </p:spPr>
      </p:pic>
    </p:spTree>
    <p:custDataLst>
      <p:tags r:id="rId1"/>
    </p:custDataLst>
    <p:extLst>
      <p:ext uri="{BB962C8B-B14F-4D97-AF65-F5344CB8AC3E}">
        <p14:creationId xmlns:p14="http://schemas.microsoft.com/office/powerpoint/2010/main" val="2871034049"/>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131"/>
                                        </p:tgtEl>
                                        <p:attrNameLst>
                                          <p:attrName>style.visibility</p:attrName>
                                        </p:attrNameLst>
                                      </p:cBhvr>
                                      <p:to>
                                        <p:strVal val="visible"/>
                                      </p:to>
                                    </p:set>
                                    <p:anim calcmode="lin" valueType="num">
                                      <p:cBhvr>
                                        <p:cTn id="10" dur="1000" fill="hold"/>
                                        <p:tgtEl>
                                          <p:spTgt spid="131"/>
                                        </p:tgtEl>
                                        <p:attrNameLst>
                                          <p:attrName>ppt_w</p:attrName>
                                        </p:attrNameLst>
                                      </p:cBhvr>
                                      <p:tavLst>
                                        <p:tav tm="0">
                                          <p:val>
                                            <p:fltVal val="0"/>
                                          </p:val>
                                        </p:tav>
                                        <p:tav tm="100000">
                                          <p:val>
                                            <p:strVal val="#ppt_w"/>
                                          </p:val>
                                        </p:tav>
                                      </p:tavLst>
                                    </p:anim>
                                    <p:anim calcmode="lin" valueType="num">
                                      <p:cBhvr>
                                        <p:cTn id="11" dur="1000" fill="hold"/>
                                        <p:tgtEl>
                                          <p:spTgt spid="131"/>
                                        </p:tgtEl>
                                        <p:attrNameLst>
                                          <p:attrName>ppt_h</p:attrName>
                                        </p:attrNameLst>
                                      </p:cBhvr>
                                      <p:tavLst>
                                        <p:tav tm="0">
                                          <p:val>
                                            <p:fltVal val="0"/>
                                          </p:val>
                                        </p:tav>
                                        <p:tav tm="100000">
                                          <p:val>
                                            <p:strVal val="#ppt_h"/>
                                          </p:val>
                                        </p:tav>
                                      </p:tavLst>
                                    </p:anim>
                                    <p:animEffect transition="in" filter="fade">
                                      <p:cBhvr>
                                        <p:cTn id="12" dur="1000"/>
                                        <p:tgtEl>
                                          <p:spTgt spid="131"/>
                                        </p:tgtEl>
                                      </p:cBhvr>
                                    </p:animEffect>
                                  </p:childTnLst>
                                </p:cTn>
                              </p:par>
                              <p:par>
                                <p:cTn id="13" presetID="53" presetClass="entr" presetSubtype="16" fill="hold" nodeType="withEffect">
                                  <p:stCondLst>
                                    <p:cond delay="0"/>
                                  </p:stCondLst>
                                  <p:childTnLst>
                                    <p:set>
                                      <p:cBhvr>
                                        <p:cTn id="14" dur="1" fill="hold">
                                          <p:stCondLst>
                                            <p:cond delay="0"/>
                                          </p:stCondLst>
                                        </p:cTn>
                                        <p:tgtEl>
                                          <p:spTgt spid="132"/>
                                        </p:tgtEl>
                                        <p:attrNameLst>
                                          <p:attrName>style.visibility</p:attrName>
                                        </p:attrNameLst>
                                      </p:cBhvr>
                                      <p:to>
                                        <p:strVal val="visible"/>
                                      </p:to>
                                    </p:set>
                                    <p:anim calcmode="lin" valueType="num">
                                      <p:cBhvr>
                                        <p:cTn id="15" dur="1000" fill="hold"/>
                                        <p:tgtEl>
                                          <p:spTgt spid="132"/>
                                        </p:tgtEl>
                                        <p:attrNameLst>
                                          <p:attrName>ppt_w</p:attrName>
                                        </p:attrNameLst>
                                      </p:cBhvr>
                                      <p:tavLst>
                                        <p:tav tm="0">
                                          <p:val>
                                            <p:fltVal val="0"/>
                                          </p:val>
                                        </p:tav>
                                        <p:tav tm="100000">
                                          <p:val>
                                            <p:strVal val="#ppt_w"/>
                                          </p:val>
                                        </p:tav>
                                      </p:tavLst>
                                    </p:anim>
                                    <p:anim calcmode="lin" valueType="num">
                                      <p:cBhvr>
                                        <p:cTn id="16" dur="1000" fill="hold"/>
                                        <p:tgtEl>
                                          <p:spTgt spid="132"/>
                                        </p:tgtEl>
                                        <p:attrNameLst>
                                          <p:attrName>ppt_h</p:attrName>
                                        </p:attrNameLst>
                                      </p:cBhvr>
                                      <p:tavLst>
                                        <p:tav tm="0">
                                          <p:val>
                                            <p:fltVal val="0"/>
                                          </p:val>
                                        </p:tav>
                                        <p:tav tm="100000">
                                          <p:val>
                                            <p:strVal val="#ppt_h"/>
                                          </p:val>
                                        </p:tav>
                                      </p:tavLst>
                                    </p:anim>
                                    <p:animEffect transition="in" filter="fade">
                                      <p:cBhvr>
                                        <p:cTn id="17" dur="1000"/>
                                        <p:tgtEl>
                                          <p:spTgt spid="132"/>
                                        </p:tgtEl>
                                      </p:cBhvr>
                                    </p:animEffect>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750"/>
                                        <p:tgtEl>
                                          <p:spTgt spid="8"/>
                                        </p:tgtEl>
                                      </p:cBhvr>
                                    </p:animEffect>
                                  </p:childTnLst>
                                </p:cTn>
                              </p:par>
                            </p:childTnLst>
                          </p:cTn>
                        </p:par>
                        <p:par>
                          <p:cTn id="22" fill="hold">
                            <p:stCondLst>
                              <p:cond delay="175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08"/>
                                        </p:tgtEl>
                                        <p:attrNameLst>
                                          <p:attrName>style.visibility</p:attrName>
                                        </p:attrNameLst>
                                      </p:cBhvr>
                                      <p:to>
                                        <p:strVal val="visible"/>
                                      </p:to>
                                    </p:set>
                                    <p:anim by="(-#ppt_w*2)" calcmode="lin" valueType="num">
                                      <p:cBhvr rctx="PPT">
                                        <p:cTn id="25" dur="500" autoRev="1" fill="hold">
                                          <p:stCondLst>
                                            <p:cond delay="0"/>
                                          </p:stCondLst>
                                        </p:cTn>
                                        <p:tgtEl>
                                          <p:spTgt spid="108"/>
                                        </p:tgtEl>
                                        <p:attrNameLst>
                                          <p:attrName>ppt_w</p:attrName>
                                        </p:attrNameLst>
                                      </p:cBhvr>
                                    </p:anim>
                                    <p:anim by="(#ppt_w*0.50)" calcmode="lin" valueType="num">
                                      <p:cBhvr>
                                        <p:cTn id="26" dur="500" decel="50000" autoRev="1" fill="hold">
                                          <p:stCondLst>
                                            <p:cond delay="0"/>
                                          </p:stCondLst>
                                        </p:cTn>
                                        <p:tgtEl>
                                          <p:spTgt spid="108"/>
                                        </p:tgtEl>
                                        <p:attrNameLst>
                                          <p:attrName>ppt_x</p:attrName>
                                        </p:attrNameLst>
                                      </p:cBhvr>
                                    </p:anim>
                                    <p:anim from="(-#ppt_h/2)" to="(#ppt_y)" calcmode="lin" valueType="num">
                                      <p:cBhvr>
                                        <p:cTn id="27" dur="1000" fill="hold">
                                          <p:stCondLst>
                                            <p:cond delay="0"/>
                                          </p:stCondLst>
                                        </p:cTn>
                                        <p:tgtEl>
                                          <p:spTgt spid="108"/>
                                        </p:tgtEl>
                                        <p:attrNameLst>
                                          <p:attrName>ppt_y</p:attrName>
                                        </p:attrNameLst>
                                      </p:cBhvr>
                                    </p:anim>
                                    <p:animRot by="21600000">
                                      <p:cBhvr>
                                        <p:cTn id="28" dur="1000" fill="hold">
                                          <p:stCondLst>
                                            <p:cond delay="0"/>
                                          </p:stCondLst>
                                        </p:cTn>
                                        <p:tgtEl>
                                          <p:spTgt spid="108"/>
                                        </p:tgtEl>
                                        <p:attrNameLst>
                                          <p:attrName>r</p:attrName>
                                        </p:attrNameLst>
                                      </p:cBhvr>
                                    </p:animRot>
                                  </p:childTnLst>
                                </p:cTn>
                              </p:par>
                            </p:childTnLst>
                          </p:cTn>
                        </p:par>
                        <p:par>
                          <p:cTn id="29" fill="hold">
                            <p:stCondLst>
                              <p:cond delay="3950"/>
                            </p:stCondLst>
                            <p:childTnLst>
                              <p:par>
                                <p:cTn id="30" presetID="53" presetClass="entr" presetSubtype="16" fill="hold" nodeType="afterEffect">
                                  <p:stCondLst>
                                    <p:cond delay="0"/>
                                  </p:stCondLst>
                                  <p:childTnLst>
                                    <p:set>
                                      <p:cBhvr>
                                        <p:cTn id="31" dur="1" fill="hold">
                                          <p:stCondLst>
                                            <p:cond delay="0"/>
                                          </p:stCondLst>
                                        </p:cTn>
                                        <p:tgtEl>
                                          <p:spTgt spid="93"/>
                                        </p:tgtEl>
                                        <p:attrNameLst>
                                          <p:attrName>style.visibility</p:attrName>
                                        </p:attrNameLst>
                                      </p:cBhvr>
                                      <p:to>
                                        <p:strVal val="visible"/>
                                      </p:to>
                                    </p:set>
                                    <p:anim calcmode="lin" valueType="num">
                                      <p:cBhvr>
                                        <p:cTn id="32" dur="750" fill="hold"/>
                                        <p:tgtEl>
                                          <p:spTgt spid="93"/>
                                        </p:tgtEl>
                                        <p:attrNameLst>
                                          <p:attrName>ppt_w</p:attrName>
                                        </p:attrNameLst>
                                      </p:cBhvr>
                                      <p:tavLst>
                                        <p:tav tm="0">
                                          <p:val>
                                            <p:fltVal val="0"/>
                                          </p:val>
                                        </p:tav>
                                        <p:tav tm="100000">
                                          <p:val>
                                            <p:strVal val="#ppt_w"/>
                                          </p:val>
                                        </p:tav>
                                      </p:tavLst>
                                    </p:anim>
                                    <p:anim calcmode="lin" valueType="num">
                                      <p:cBhvr>
                                        <p:cTn id="33" dur="750" fill="hold"/>
                                        <p:tgtEl>
                                          <p:spTgt spid="93"/>
                                        </p:tgtEl>
                                        <p:attrNameLst>
                                          <p:attrName>ppt_h</p:attrName>
                                        </p:attrNameLst>
                                      </p:cBhvr>
                                      <p:tavLst>
                                        <p:tav tm="0">
                                          <p:val>
                                            <p:fltVal val="0"/>
                                          </p:val>
                                        </p:tav>
                                        <p:tav tm="100000">
                                          <p:val>
                                            <p:strVal val="#ppt_h"/>
                                          </p:val>
                                        </p:tav>
                                      </p:tavLst>
                                    </p:anim>
                                    <p:animEffect transition="in" filter="fade">
                                      <p:cBhvr>
                                        <p:cTn id="34" dur="750"/>
                                        <p:tgtEl>
                                          <p:spTgt spid="93"/>
                                        </p:tgtEl>
                                      </p:cBhvr>
                                    </p:animEffect>
                                  </p:childTnLst>
                                </p:cTn>
                              </p:par>
                            </p:childTnLst>
                          </p:cTn>
                        </p:par>
                        <p:par>
                          <p:cTn id="35" fill="hold">
                            <p:stCondLst>
                              <p:cond delay="4700"/>
                            </p:stCondLst>
                            <p:childTnLst>
                              <p:par>
                                <p:cTn id="36" presetID="2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750"/>
                                        <p:tgtEl>
                                          <p:spTgt spid="4"/>
                                        </p:tgtEl>
                                      </p:cBhvr>
                                    </p:animEffect>
                                  </p:childTnLst>
                                </p:cTn>
                              </p:par>
                            </p:childTnLst>
                          </p:cTn>
                        </p:par>
                        <p:par>
                          <p:cTn id="39" fill="hold">
                            <p:stCondLst>
                              <p:cond delay="5450"/>
                            </p:stCondLst>
                            <p:childTnLst>
                              <p:par>
                                <p:cTn id="40" presetID="22" presetClass="entr" presetSubtype="8" fill="hold" nodeType="afterEffect">
                                  <p:stCondLst>
                                    <p:cond delay="0"/>
                                  </p:stCondLst>
                                  <p:childTnLst>
                                    <p:set>
                                      <p:cBhvr>
                                        <p:cTn id="41" dur="1" fill="hold">
                                          <p:stCondLst>
                                            <p:cond delay="0"/>
                                          </p:stCondLst>
                                        </p:cTn>
                                        <p:tgtEl>
                                          <p:spTgt spid="125"/>
                                        </p:tgtEl>
                                        <p:attrNameLst>
                                          <p:attrName>style.visibility</p:attrName>
                                        </p:attrNameLst>
                                      </p:cBhvr>
                                      <p:to>
                                        <p:strVal val="visible"/>
                                      </p:to>
                                    </p:set>
                                    <p:animEffect transition="in" filter="wipe(left)">
                                      <p:cBhvr>
                                        <p:cTn id="42" dur="500"/>
                                        <p:tgtEl>
                                          <p:spTgt spid="125"/>
                                        </p:tgtEl>
                                      </p:cBhvr>
                                    </p:animEffect>
                                  </p:childTnLst>
                                </p:cTn>
                              </p:par>
                            </p:childTnLst>
                          </p:cTn>
                        </p:par>
                        <p:par>
                          <p:cTn id="43" fill="hold">
                            <p:stCondLst>
                              <p:cond delay="5950"/>
                            </p:stCondLst>
                            <p:childTnLst>
                              <p:par>
                                <p:cTn id="44" presetID="42"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63">
            <a:extLst>
              <a:ext uri="{FF2B5EF4-FFF2-40B4-BE49-F238E27FC236}">
                <a16:creationId xmlns="" xmlns:a16="http://schemas.microsoft.com/office/drawing/2014/main" id="{6C3F2AFD-8726-9CF4-C9C7-62C362D1333A}"/>
              </a:ext>
            </a:extLst>
          </p:cNvPr>
          <p:cNvPicPr>
            <a:picLocks noChangeAspect="1"/>
          </p:cNvPicPr>
          <p:nvPr/>
        </p:nvPicPr>
        <p:blipFill rotWithShape="1">
          <a:blip r:embed="rId2"/>
          <a:srcRect l="59916"/>
          <a:stretch/>
        </p:blipFill>
        <p:spPr>
          <a:xfrm>
            <a:off x="6705474" y="159990"/>
            <a:ext cx="4973904" cy="6185755"/>
          </a:xfrm>
          <a:prstGeom prst="rect">
            <a:avLst/>
          </a:prstGeom>
        </p:spPr>
      </p:pic>
      <p:pic>
        <p:nvPicPr>
          <p:cNvPr id="47" name="Picture 35">
            <a:extLst>
              <a:ext uri="{FF2B5EF4-FFF2-40B4-BE49-F238E27FC236}">
                <a16:creationId xmlns="" xmlns:a16="http://schemas.microsoft.com/office/drawing/2014/main" id="{3524B0A4-E237-797A-8B7C-49AA8AE0263D}"/>
              </a:ext>
            </a:extLst>
          </p:cNvPr>
          <p:cNvPicPr>
            <a:picLocks noChangeAspect="1"/>
          </p:cNvPicPr>
          <p:nvPr/>
        </p:nvPicPr>
        <p:blipFill>
          <a:blip r:embed="rId3"/>
          <a:stretch>
            <a:fillRect/>
          </a:stretch>
        </p:blipFill>
        <p:spPr>
          <a:xfrm>
            <a:off x="280559" y="290725"/>
            <a:ext cx="3728343" cy="2018898"/>
          </a:xfrm>
          <a:prstGeom prst="rect">
            <a:avLst/>
          </a:prstGeom>
        </p:spPr>
      </p:pic>
      <p:pic>
        <p:nvPicPr>
          <p:cNvPr id="39" name="Picture 30">
            <a:extLst>
              <a:ext uri="{FF2B5EF4-FFF2-40B4-BE49-F238E27FC236}">
                <a16:creationId xmlns="" xmlns:a16="http://schemas.microsoft.com/office/drawing/2014/main" id="{92257766-C555-BB44-CD11-EA2402DAD1A0}"/>
              </a:ext>
            </a:extLst>
          </p:cNvPr>
          <p:cNvPicPr>
            <a:picLocks noChangeAspect="1"/>
          </p:cNvPicPr>
          <p:nvPr/>
        </p:nvPicPr>
        <p:blipFill>
          <a:blip r:embed="rId4"/>
          <a:stretch>
            <a:fillRect/>
          </a:stretch>
        </p:blipFill>
        <p:spPr>
          <a:xfrm>
            <a:off x="88851" y="653726"/>
            <a:ext cx="2781184" cy="2128458"/>
          </a:xfrm>
          <a:prstGeom prst="rect">
            <a:avLst/>
          </a:prstGeom>
        </p:spPr>
      </p:pic>
      <p:grpSp>
        <p:nvGrpSpPr>
          <p:cNvPr id="48" name="组合 47">
            <a:extLst>
              <a:ext uri="{FF2B5EF4-FFF2-40B4-BE49-F238E27FC236}">
                <a16:creationId xmlns="" xmlns:a16="http://schemas.microsoft.com/office/drawing/2014/main" id="{107FFD87-FC53-6F91-C6A3-DECA6BCD167C}"/>
              </a:ext>
            </a:extLst>
          </p:cNvPr>
          <p:cNvGrpSpPr/>
          <p:nvPr/>
        </p:nvGrpSpPr>
        <p:grpSpPr>
          <a:xfrm>
            <a:off x="2349754" y="1004441"/>
            <a:ext cx="3416400" cy="3420000"/>
            <a:chOff x="2658679" y="1276294"/>
            <a:chExt cx="2991706" cy="2994815"/>
          </a:xfrm>
        </p:grpSpPr>
        <p:pic>
          <p:nvPicPr>
            <p:cNvPr id="11" name="图片 10">
              <a:extLst>
                <a:ext uri="{FF2B5EF4-FFF2-40B4-BE49-F238E27FC236}">
                  <a16:creationId xmlns="" xmlns:a16="http://schemas.microsoft.com/office/drawing/2014/main" id="{16545D90-064D-3050-F513-6094EC9BD1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468"/>
            <a:stretch/>
          </p:blipFill>
          <p:spPr>
            <a:xfrm>
              <a:off x="2658679" y="2604755"/>
              <a:ext cx="2796035" cy="1666354"/>
            </a:xfrm>
            <a:custGeom>
              <a:avLst/>
              <a:gdLst>
                <a:gd name="connsiteX0" fmla="*/ 0 w 5215880"/>
                <a:gd name="connsiteY0" fmla="*/ 0 h 3381745"/>
                <a:gd name="connsiteX1" fmla="*/ 5215880 w 5215880"/>
                <a:gd name="connsiteY1" fmla="*/ 0 h 3381745"/>
                <a:gd name="connsiteX2" fmla="*/ 5215880 w 5215880"/>
                <a:gd name="connsiteY2" fmla="*/ 2994050 h 3381745"/>
                <a:gd name="connsiteX3" fmla="*/ 3650806 w 5215880"/>
                <a:gd name="connsiteY3" fmla="*/ 2994050 h 3381745"/>
                <a:gd name="connsiteX4" fmla="*/ 3650806 w 5215880"/>
                <a:gd name="connsiteY4" fmla="*/ 3381745 h 3381745"/>
                <a:gd name="connsiteX5" fmla="*/ 0 w 5215880"/>
                <a:gd name="connsiteY5" fmla="*/ 3381745 h 3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880" h="3381745">
                  <a:moveTo>
                    <a:pt x="0" y="0"/>
                  </a:moveTo>
                  <a:lnTo>
                    <a:pt x="5215880" y="0"/>
                  </a:lnTo>
                  <a:lnTo>
                    <a:pt x="5215880" y="2994050"/>
                  </a:lnTo>
                  <a:lnTo>
                    <a:pt x="3650806" y="2994050"/>
                  </a:lnTo>
                  <a:lnTo>
                    <a:pt x="3650806" y="3381745"/>
                  </a:lnTo>
                  <a:lnTo>
                    <a:pt x="0" y="3381745"/>
                  </a:lnTo>
                  <a:close/>
                </a:path>
              </a:pathLst>
            </a:custGeom>
          </p:spPr>
        </p:pic>
        <p:pic>
          <p:nvPicPr>
            <p:cNvPr id="44" name="Picture 40">
              <a:extLst>
                <a:ext uri="{FF2B5EF4-FFF2-40B4-BE49-F238E27FC236}">
                  <a16:creationId xmlns="" xmlns:a16="http://schemas.microsoft.com/office/drawing/2014/main" id="{910B6591-4BDD-469D-4723-407DA64CBF9F}"/>
                </a:ext>
              </a:extLst>
            </p:cNvPr>
            <p:cNvPicPr>
              <a:picLocks noChangeAspect="1"/>
            </p:cNvPicPr>
            <p:nvPr/>
          </p:nvPicPr>
          <p:blipFill>
            <a:blip r:embed="rId6"/>
            <a:stretch>
              <a:fillRect/>
            </a:stretch>
          </p:blipFill>
          <p:spPr>
            <a:xfrm>
              <a:off x="4222595" y="1276294"/>
              <a:ext cx="1427790" cy="827690"/>
            </a:xfrm>
            <a:prstGeom prst="rect">
              <a:avLst/>
            </a:prstGeom>
          </p:spPr>
        </p:pic>
      </p:grpSp>
      <p:pic>
        <p:nvPicPr>
          <p:cNvPr id="16" name="图片 15">
            <a:extLst>
              <a:ext uri="{FF2B5EF4-FFF2-40B4-BE49-F238E27FC236}">
                <a16:creationId xmlns="" xmlns:a16="http://schemas.microsoft.com/office/drawing/2014/main" id="{0CF879D2-2ABE-34FB-F90D-F2365434E4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8465" y="5109682"/>
            <a:ext cx="3763535" cy="1748318"/>
          </a:xfrm>
          <a:prstGeom prst="rect">
            <a:avLst/>
          </a:prstGeom>
        </p:spPr>
      </p:pic>
      <p:pic>
        <p:nvPicPr>
          <p:cNvPr id="20" name="图片 19">
            <a:extLst>
              <a:ext uri="{FF2B5EF4-FFF2-40B4-BE49-F238E27FC236}">
                <a16:creationId xmlns="" xmlns:a16="http://schemas.microsoft.com/office/drawing/2014/main" id="{B58F1FA1-76E3-5BEF-A2EE-BF05AB37B5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0627" y="-6055"/>
            <a:ext cx="2129252" cy="1748318"/>
          </a:xfrm>
          <a:prstGeom prst="rect">
            <a:avLst/>
          </a:prstGeom>
        </p:spPr>
      </p:pic>
      <p:pic>
        <p:nvPicPr>
          <p:cNvPr id="9" name="图片 8">
            <a:extLst>
              <a:ext uri="{FF2B5EF4-FFF2-40B4-BE49-F238E27FC236}">
                <a16:creationId xmlns="" xmlns:a16="http://schemas.microsoft.com/office/drawing/2014/main" id="{95ACAC92-8930-5B81-380F-2DF3AE86AA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2916" y="4574707"/>
            <a:ext cx="1636358" cy="1748318"/>
          </a:xfrm>
          <a:prstGeom prst="rect">
            <a:avLst/>
          </a:prstGeom>
        </p:spPr>
      </p:pic>
      <p:pic>
        <p:nvPicPr>
          <p:cNvPr id="22" name="图片 21">
            <a:extLst>
              <a:ext uri="{FF2B5EF4-FFF2-40B4-BE49-F238E27FC236}">
                <a16:creationId xmlns="" xmlns:a16="http://schemas.microsoft.com/office/drawing/2014/main" id="{3206E401-7D08-E4EE-A380-B76B33F19B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57561" y="-6055"/>
            <a:ext cx="3024781" cy="1648518"/>
          </a:xfrm>
          <a:prstGeom prst="rect">
            <a:avLst/>
          </a:prstGeom>
        </p:spPr>
      </p:pic>
      <p:pic>
        <p:nvPicPr>
          <p:cNvPr id="24" name="图片 23">
            <a:extLst>
              <a:ext uri="{FF2B5EF4-FFF2-40B4-BE49-F238E27FC236}">
                <a16:creationId xmlns="" xmlns:a16="http://schemas.microsoft.com/office/drawing/2014/main" id="{2BB7E7E1-0855-40B9-1632-F7FE78CFF4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8121" y="5832936"/>
            <a:ext cx="1326966" cy="1025064"/>
          </a:xfrm>
          <a:prstGeom prst="rect">
            <a:avLst/>
          </a:prstGeom>
        </p:spPr>
      </p:pic>
      <p:grpSp>
        <p:nvGrpSpPr>
          <p:cNvPr id="49" name="组合 48">
            <a:extLst>
              <a:ext uri="{FF2B5EF4-FFF2-40B4-BE49-F238E27FC236}">
                <a16:creationId xmlns="" xmlns:a16="http://schemas.microsoft.com/office/drawing/2014/main" id="{EA315CD1-82E8-60B8-8AFC-DD6FB9DE747C}"/>
              </a:ext>
            </a:extLst>
          </p:cNvPr>
          <p:cNvGrpSpPr/>
          <p:nvPr/>
        </p:nvGrpSpPr>
        <p:grpSpPr>
          <a:xfrm>
            <a:off x="2841779" y="3092477"/>
            <a:ext cx="2153496" cy="707886"/>
            <a:chOff x="2977706" y="3092477"/>
            <a:chExt cx="2153496" cy="707886"/>
          </a:xfrm>
        </p:grpSpPr>
        <p:sp>
          <p:nvSpPr>
            <p:cNvPr id="28" name="文本框 27">
              <a:extLst>
                <a:ext uri="{FF2B5EF4-FFF2-40B4-BE49-F238E27FC236}">
                  <a16:creationId xmlns="" xmlns:a16="http://schemas.microsoft.com/office/drawing/2014/main" id="{6AD5AD15-7DA9-D426-2D78-0C45F68F6CF1}"/>
                </a:ext>
              </a:extLst>
            </p:cNvPr>
            <p:cNvSpPr txBox="1"/>
            <p:nvPr/>
          </p:nvSpPr>
          <p:spPr>
            <a:xfrm>
              <a:off x="2977706" y="3092477"/>
              <a:ext cx="1486304" cy="707886"/>
            </a:xfrm>
            <a:prstGeom prst="rect">
              <a:avLst/>
            </a:prstGeom>
            <a:noFill/>
          </p:spPr>
          <p:txBody>
            <a:bodyPr wrap="none" rtlCol="0">
              <a:spAutoFit/>
            </a:bodyPr>
            <a:lstStyle/>
            <a:p>
              <a:r>
                <a:rPr lang="en-US" altLang="zh-CN" sz="4000" b="1" dirty="0">
                  <a:solidFill>
                    <a:srgbClr val="F1C40F"/>
                  </a:solidFill>
                  <a:latin typeface="+mj-ea"/>
                  <a:ea typeface="+mj-ea"/>
                </a:rPr>
                <a:t>PART</a:t>
              </a:r>
              <a:endParaRPr lang="zh-CN" altLang="en-US" sz="4000" b="1" dirty="0">
                <a:solidFill>
                  <a:srgbClr val="F1C40F"/>
                </a:solidFill>
                <a:latin typeface="+mj-ea"/>
                <a:ea typeface="+mj-ea"/>
              </a:endParaRPr>
            </a:p>
          </p:txBody>
        </p:sp>
        <p:sp>
          <p:nvSpPr>
            <p:cNvPr id="30" name="文本框 29">
              <a:extLst>
                <a:ext uri="{FF2B5EF4-FFF2-40B4-BE49-F238E27FC236}">
                  <a16:creationId xmlns="" xmlns:a16="http://schemas.microsoft.com/office/drawing/2014/main" id="{159DAE7C-2134-7439-4067-6212F9FED339}"/>
                </a:ext>
              </a:extLst>
            </p:cNvPr>
            <p:cNvSpPr txBox="1"/>
            <p:nvPr/>
          </p:nvSpPr>
          <p:spPr>
            <a:xfrm>
              <a:off x="4343807" y="3092477"/>
              <a:ext cx="787395" cy="707886"/>
            </a:xfrm>
            <a:prstGeom prst="rect">
              <a:avLst/>
            </a:prstGeom>
            <a:noFill/>
          </p:spPr>
          <p:txBody>
            <a:bodyPr wrap="none" rtlCol="0">
              <a:spAutoFit/>
            </a:bodyPr>
            <a:lstStyle/>
            <a:p>
              <a:r>
                <a:rPr lang="en-US" altLang="zh-CN" sz="4000" b="1" dirty="0">
                  <a:solidFill>
                    <a:srgbClr val="F1C40F"/>
                  </a:solidFill>
                  <a:latin typeface="+mj-ea"/>
                  <a:ea typeface="+mj-ea"/>
                </a:rPr>
                <a:t>03</a:t>
              </a:r>
              <a:endParaRPr lang="zh-CN" altLang="en-US" sz="4000" b="1" dirty="0">
                <a:solidFill>
                  <a:srgbClr val="F1C40F"/>
                </a:solidFill>
                <a:latin typeface="+mj-ea"/>
                <a:ea typeface="+mj-ea"/>
              </a:endParaRPr>
            </a:p>
          </p:txBody>
        </p:sp>
      </p:grpSp>
      <p:sp>
        <p:nvSpPr>
          <p:cNvPr id="35" name="文本框 34">
            <a:extLst>
              <a:ext uri="{FF2B5EF4-FFF2-40B4-BE49-F238E27FC236}">
                <a16:creationId xmlns="" xmlns:a16="http://schemas.microsoft.com/office/drawing/2014/main" id="{7BD802F9-7A89-5F00-F412-D3836A2B6788}"/>
              </a:ext>
            </a:extLst>
          </p:cNvPr>
          <p:cNvSpPr txBox="1"/>
          <p:nvPr/>
        </p:nvSpPr>
        <p:spPr>
          <a:xfrm>
            <a:off x="5806525" y="2616221"/>
            <a:ext cx="4466249" cy="1000467"/>
          </a:xfrm>
          <a:prstGeom prst="rect">
            <a:avLst/>
          </a:prstGeom>
          <a:noFill/>
        </p:spPr>
        <p:txBody>
          <a:bodyPr wrap="square" rtlCol="0">
            <a:spAutoFit/>
          </a:bodyPr>
          <a:lstStyle/>
          <a:p>
            <a:pPr algn="dist">
              <a:lnSpc>
                <a:spcPct val="150000"/>
              </a:lnSpc>
            </a:pPr>
            <a:r>
              <a:rPr lang="zh-CN" altLang="en-US" sz="4400" dirty="0">
                <a:solidFill>
                  <a:schemeClr val="bg1"/>
                </a:solidFill>
                <a:latin typeface="+mj-ea"/>
                <a:ea typeface="+mj-ea"/>
                <a:sym typeface="微软雅黑" panose="020B0503020204020204" pitchFamily="34" charset="-122"/>
              </a:rPr>
              <a:t>新内容、新征程</a:t>
            </a:r>
            <a:endParaRPr lang="zh-CN" altLang="en-US" sz="4400" dirty="0">
              <a:solidFill>
                <a:schemeClr val="bg1"/>
              </a:solidFill>
              <a:latin typeface="+mj-ea"/>
              <a:ea typeface="+mj-ea"/>
            </a:endParaRPr>
          </a:p>
        </p:txBody>
      </p:sp>
      <p:sp>
        <p:nvSpPr>
          <p:cNvPr id="59" name="文本框 21">
            <a:extLst>
              <a:ext uri="{FF2B5EF4-FFF2-40B4-BE49-F238E27FC236}">
                <a16:creationId xmlns="" xmlns:a16="http://schemas.microsoft.com/office/drawing/2014/main" id="{6A113DE5-429C-2876-7439-C25057A700BD}"/>
              </a:ext>
            </a:extLst>
          </p:cNvPr>
          <p:cNvSpPr txBox="1"/>
          <p:nvPr/>
        </p:nvSpPr>
        <p:spPr>
          <a:xfrm>
            <a:off x="5844720" y="3451578"/>
            <a:ext cx="4514554" cy="1145849"/>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40000"/>
              </a:lnSpc>
              <a:defRPr/>
            </a:pPr>
            <a:r>
              <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cs typeface="阿里巴巴普惠体 Light" panose="00020600040101010101" pitchFamily="18" charset="-122"/>
                <a:sym typeface="+mn-lt"/>
              </a:rPr>
              <a:t>新课标对于统编教材下的教学有何新的导向</a:t>
            </a:r>
            <a:r>
              <a:rPr lang="en-US" altLang="zh-CN" sz="1400" dirty="0">
                <a:solidFill>
                  <a:schemeClr val="bg1">
                    <a:lumMod val="95000"/>
                  </a:schemeClr>
                </a:solidFill>
                <a:latin typeface="思源黑体 CN Light" panose="020B0300000000000000" pitchFamily="34" charset="-122"/>
                <a:ea typeface="思源黑体 CN Light" panose="020B0300000000000000" pitchFamily="34" charset="-122"/>
                <a:cs typeface="阿里巴巴普惠体 Light" panose="00020600040101010101" pitchFamily="18" charset="-122"/>
                <a:sym typeface="+mn-lt"/>
              </a:rPr>
              <a:t>?</a:t>
            </a:r>
            <a:r>
              <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cs typeface="阿里巴巴普惠体 Light" panose="00020600040101010101" pitchFamily="18" charset="-122"/>
                <a:sym typeface="+mn-lt"/>
              </a:rPr>
              <a:t>如何将学科核心素养真正落实到一线课堂</a:t>
            </a:r>
            <a:r>
              <a:rPr lang="en-US" altLang="zh-CN" sz="1400" dirty="0">
                <a:solidFill>
                  <a:schemeClr val="bg1">
                    <a:lumMod val="95000"/>
                  </a:schemeClr>
                </a:solidFill>
                <a:latin typeface="思源黑体 CN Light" panose="020B0300000000000000" pitchFamily="34" charset="-122"/>
                <a:ea typeface="思源黑体 CN Light" panose="020B0300000000000000" pitchFamily="34" charset="-122"/>
                <a:cs typeface="阿里巴巴普惠体 Light" panose="00020600040101010101" pitchFamily="18" charset="-122"/>
                <a:sym typeface="+mn-lt"/>
              </a:rPr>
              <a:t>?</a:t>
            </a:r>
            <a:r>
              <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cs typeface="阿里巴巴普惠体 Light" panose="00020600040101010101" pitchFamily="18" charset="-122"/>
                <a:sym typeface="+mn-lt"/>
              </a:rPr>
              <a:t>如何读懂新课标，要做好怎样的准备？</a:t>
            </a:r>
            <a:endPar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cs typeface="阿里巴巴普惠体 Light" panose="00020600040101010101" pitchFamily="18" charset="-122"/>
            </a:endParaRPr>
          </a:p>
        </p:txBody>
      </p:sp>
      <p:pic>
        <p:nvPicPr>
          <p:cNvPr id="18" name="图片 17">
            <a:extLst>
              <a:ext uri="{FF2B5EF4-FFF2-40B4-BE49-F238E27FC236}">
                <a16:creationId xmlns="" xmlns:a16="http://schemas.microsoft.com/office/drawing/2014/main" id="{5A91D0E1-D469-A943-A43E-4CA1536BBF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325" y="3659785"/>
            <a:ext cx="3260570" cy="3260570"/>
          </a:xfrm>
          <a:prstGeom prst="rect">
            <a:avLst/>
          </a:prstGeom>
        </p:spPr>
      </p:pic>
      <p:pic>
        <p:nvPicPr>
          <p:cNvPr id="31" name="图片 30">
            <a:extLst>
              <a:ext uri="{FF2B5EF4-FFF2-40B4-BE49-F238E27FC236}">
                <a16:creationId xmlns="" xmlns:a16="http://schemas.microsoft.com/office/drawing/2014/main" id="{4A592A1D-BEA2-2541-E07A-E44508B0E7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31081" y="5315384"/>
            <a:ext cx="1027494" cy="662590"/>
          </a:xfrm>
          <a:prstGeom prst="rect">
            <a:avLst/>
          </a:prstGeom>
        </p:spPr>
      </p:pic>
    </p:spTree>
    <p:extLst>
      <p:ext uri="{BB962C8B-B14F-4D97-AF65-F5344CB8AC3E}">
        <p14:creationId xmlns:p14="http://schemas.microsoft.com/office/powerpoint/2010/main" val="425508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Effect transition="in" filter="fade">
                                      <p:cBhvr>
                                        <p:cTn id="9" dur="10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Effect transition="in" filter="fade">
                                      <p:cBhvr>
                                        <p:cTn id="14" dur="1000"/>
                                        <p:tgtEl>
                                          <p:spTgt spid="47"/>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fltVal val="0"/>
                                          </p:val>
                                        </p:tav>
                                        <p:tav tm="100000">
                                          <p:val>
                                            <p:strVal val="#ppt_w"/>
                                          </p:val>
                                        </p:tav>
                                      </p:tavLst>
                                    </p:anim>
                                    <p:anim calcmode="lin" valueType="num">
                                      <p:cBhvr>
                                        <p:cTn id="18" dur="1000" fill="hold"/>
                                        <p:tgtEl>
                                          <p:spTgt spid="33"/>
                                        </p:tgtEl>
                                        <p:attrNameLst>
                                          <p:attrName>ppt_h</p:attrName>
                                        </p:attrNameLst>
                                      </p:cBhvr>
                                      <p:tavLst>
                                        <p:tav tm="0">
                                          <p:val>
                                            <p:fltVal val="0"/>
                                          </p:val>
                                        </p:tav>
                                        <p:tav tm="100000">
                                          <p:val>
                                            <p:strVal val="#ppt_h"/>
                                          </p:val>
                                        </p:tav>
                                      </p:tavLst>
                                    </p:anim>
                                    <p:animEffect transition="in" filter="fade">
                                      <p:cBhvr>
                                        <p:cTn id="19" dur="1000"/>
                                        <p:tgtEl>
                                          <p:spTgt spid="33"/>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anim calcmode="lin" valueType="num">
                                      <p:cBhvr>
                                        <p:cTn id="24" dur="1000" fill="hold"/>
                                        <p:tgtEl>
                                          <p:spTgt spid="48"/>
                                        </p:tgtEl>
                                        <p:attrNameLst>
                                          <p:attrName>ppt_x</p:attrName>
                                        </p:attrNameLst>
                                      </p:cBhvr>
                                      <p:tavLst>
                                        <p:tav tm="0">
                                          <p:val>
                                            <p:strVal val="#ppt_x"/>
                                          </p:val>
                                        </p:tav>
                                        <p:tav tm="100000">
                                          <p:val>
                                            <p:strVal val="#ppt_x"/>
                                          </p:val>
                                        </p:tav>
                                      </p:tavLst>
                                    </p:anim>
                                    <p:anim calcmode="lin" valueType="num">
                                      <p:cBhvr>
                                        <p:cTn id="25" dur="1000" fill="hold"/>
                                        <p:tgtEl>
                                          <p:spTgt spid="4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31" presetClass="entr" presetSubtype="0"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1000" fill="hold"/>
                                        <p:tgtEl>
                                          <p:spTgt spid="49"/>
                                        </p:tgtEl>
                                        <p:attrNameLst>
                                          <p:attrName>ppt_w</p:attrName>
                                        </p:attrNameLst>
                                      </p:cBhvr>
                                      <p:tavLst>
                                        <p:tav tm="0">
                                          <p:val>
                                            <p:fltVal val="0"/>
                                          </p:val>
                                        </p:tav>
                                        <p:tav tm="100000">
                                          <p:val>
                                            <p:strVal val="#ppt_w"/>
                                          </p:val>
                                        </p:tav>
                                      </p:tavLst>
                                    </p:anim>
                                    <p:anim calcmode="lin" valueType="num">
                                      <p:cBhvr>
                                        <p:cTn id="30" dur="1000" fill="hold"/>
                                        <p:tgtEl>
                                          <p:spTgt spid="49"/>
                                        </p:tgtEl>
                                        <p:attrNameLst>
                                          <p:attrName>ppt_h</p:attrName>
                                        </p:attrNameLst>
                                      </p:cBhvr>
                                      <p:tavLst>
                                        <p:tav tm="0">
                                          <p:val>
                                            <p:fltVal val="0"/>
                                          </p:val>
                                        </p:tav>
                                        <p:tav tm="100000">
                                          <p:val>
                                            <p:strVal val="#ppt_h"/>
                                          </p:val>
                                        </p:tav>
                                      </p:tavLst>
                                    </p:anim>
                                    <p:anim calcmode="lin" valueType="num">
                                      <p:cBhvr>
                                        <p:cTn id="31" dur="1000" fill="hold"/>
                                        <p:tgtEl>
                                          <p:spTgt spid="49"/>
                                        </p:tgtEl>
                                        <p:attrNameLst>
                                          <p:attrName>style.rotation</p:attrName>
                                        </p:attrNameLst>
                                      </p:cBhvr>
                                      <p:tavLst>
                                        <p:tav tm="0">
                                          <p:val>
                                            <p:fltVal val="90"/>
                                          </p:val>
                                        </p:tav>
                                        <p:tav tm="100000">
                                          <p:val>
                                            <p:fltVal val="0"/>
                                          </p:val>
                                        </p:tav>
                                      </p:tavLst>
                                    </p:anim>
                                    <p:animEffect transition="in" filter="fade">
                                      <p:cBhvr>
                                        <p:cTn id="32" dur="1000"/>
                                        <p:tgtEl>
                                          <p:spTgt spid="49"/>
                                        </p:tgtEl>
                                      </p:cBhvr>
                                    </p:animEffect>
                                  </p:childTnLst>
                                </p:cTn>
                              </p:par>
                            </p:childTnLst>
                          </p:cTn>
                        </p:par>
                        <p:par>
                          <p:cTn id="33" fill="hold">
                            <p:stCondLst>
                              <p:cond delay="3000"/>
                            </p:stCondLst>
                            <p:childTnLst>
                              <p:par>
                                <p:cTn id="34" presetID="53" presetClass="entr" presetSubtype="528" decel="100000" fill="hold" grpId="0" nodeType="afterEffect">
                                  <p:stCondLst>
                                    <p:cond delay="0"/>
                                  </p:stCondLst>
                                  <p:iterate type="lt">
                                    <p:tmPct val="10000"/>
                                  </p:iterate>
                                  <p:childTnLst>
                                    <p:set>
                                      <p:cBhvr>
                                        <p:cTn id="35" dur="1" fill="hold">
                                          <p:stCondLst>
                                            <p:cond delay="0"/>
                                          </p:stCondLst>
                                        </p:cTn>
                                        <p:tgtEl>
                                          <p:spTgt spid="35"/>
                                        </p:tgtEl>
                                        <p:attrNameLst>
                                          <p:attrName>style.visibility</p:attrName>
                                        </p:attrNameLst>
                                      </p:cBhvr>
                                      <p:to>
                                        <p:strVal val="visible"/>
                                      </p:to>
                                    </p:set>
                                    <p:anim calcmode="lin" valueType="num">
                                      <p:cBhvr>
                                        <p:cTn id="36" dur="1000" fill="hold"/>
                                        <p:tgtEl>
                                          <p:spTgt spid="35"/>
                                        </p:tgtEl>
                                        <p:attrNameLst>
                                          <p:attrName>ppt_w</p:attrName>
                                        </p:attrNameLst>
                                      </p:cBhvr>
                                      <p:tavLst>
                                        <p:tav tm="0">
                                          <p:val>
                                            <p:fltVal val="0"/>
                                          </p:val>
                                        </p:tav>
                                        <p:tav tm="100000">
                                          <p:val>
                                            <p:strVal val="#ppt_w"/>
                                          </p:val>
                                        </p:tav>
                                      </p:tavLst>
                                    </p:anim>
                                    <p:anim calcmode="lin" valueType="num">
                                      <p:cBhvr>
                                        <p:cTn id="37" dur="1000" fill="hold"/>
                                        <p:tgtEl>
                                          <p:spTgt spid="35"/>
                                        </p:tgtEl>
                                        <p:attrNameLst>
                                          <p:attrName>ppt_h</p:attrName>
                                        </p:attrNameLst>
                                      </p:cBhvr>
                                      <p:tavLst>
                                        <p:tav tm="0">
                                          <p:val>
                                            <p:fltVal val="0"/>
                                          </p:val>
                                        </p:tav>
                                        <p:tav tm="100000">
                                          <p:val>
                                            <p:strVal val="#ppt_h"/>
                                          </p:val>
                                        </p:tav>
                                      </p:tavLst>
                                    </p:anim>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fltVal val="0.5"/>
                                          </p:val>
                                        </p:tav>
                                        <p:tav tm="100000">
                                          <p:val>
                                            <p:strVal val="#ppt_x"/>
                                          </p:val>
                                        </p:tav>
                                      </p:tavLst>
                                    </p:anim>
                                    <p:anim calcmode="lin" valueType="num">
                                      <p:cBhvr>
                                        <p:cTn id="40" dur="1000" fill="hold"/>
                                        <p:tgtEl>
                                          <p:spTgt spid="35"/>
                                        </p:tgtEl>
                                        <p:attrNameLst>
                                          <p:attrName>ppt_y</p:attrName>
                                        </p:attrNameLst>
                                      </p:cBhvr>
                                      <p:tavLst>
                                        <p:tav tm="0">
                                          <p:val>
                                            <p:fltVal val="0.5"/>
                                          </p:val>
                                        </p:tav>
                                        <p:tav tm="100000">
                                          <p:val>
                                            <p:strVal val="#ppt_y"/>
                                          </p:val>
                                        </p:tav>
                                      </p:tavLst>
                                    </p:anim>
                                  </p:childTnLst>
                                </p:cTn>
                              </p:par>
                            </p:childTnLst>
                          </p:cTn>
                        </p:par>
                        <p:par>
                          <p:cTn id="41" fill="hold">
                            <p:stCondLst>
                              <p:cond delay="4600"/>
                            </p:stCondLst>
                            <p:childTnLst>
                              <p:par>
                                <p:cTn id="42" presetID="16" presetClass="entr" presetSubtype="37" fill="hold" grpId="0"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barn(outVertical)">
                                      <p:cBhvr>
                                        <p:cTn id="44"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 xmlns:a16="http://schemas.microsoft.com/office/drawing/2014/main" id="{F0648A38-125B-E4B9-23B6-A90B011AB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9741" y="2940062"/>
            <a:ext cx="3168623" cy="3662270"/>
          </a:xfrm>
          <a:prstGeom prst="rect">
            <a:avLst/>
          </a:prstGeom>
        </p:spPr>
      </p:pic>
      <p:pic>
        <p:nvPicPr>
          <p:cNvPr id="57" name="图片 56">
            <a:extLst>
              <a:ext uri="{FF2B5EF4-FFF2-40B4-BE49-F238E27FC236}">
                <a16:creationId xmlns="" xmlns:a16="http://schemas.microsoft.com/office/drawing/2014/main" id="{C30B51C7-61CC-3353-409A-3BF8E8166D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738696">
            <a:off x="7546302" y="1162268"/>
            <a:ext cx="3168623" cy="3662270"/>
          </a:xfrm>
          <a:prstGeom prst="rect">
            <a:avLst/>
          </a:prstGeom>
        </p:spPr>
      </p:pic>
      <p:pic>
        <p:nvPicPr>
          <p:cNvPr id="29" name="图片 28">
            <a:extLst>
              <a:ext uri="{FF2B5EF4-FFF2-40B4-BE49-F238E27FC236}">
                <a16:creationId xmlns="" xmlns:a16="http://schemas.microsoft.com/office/drawing/2014/main" id="{968A04CE-5EEC-F9A0-9DD9-B683A7F5A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5031" y="-8376"/>
            <a:ext cx="1395846" cy="1146122"/>
          </a:xfrm>
          <a:prstGeom prst="rect">
            <a:avLst/>
          </a:prstGeom>
        </p:spPr>
      </p:pic>
      <p:pic>
        <p:nvPicPr>
          <p:cNvPr id="31" name="图片 30">
            <a:extLst>
              <a:ext uri="{FF2B5EF4-FFF2-40B4-BE49-F238E27FC236}">
                <a16:creationId xmlns="" xmlns:a16="http://schemas.microsoft.com/office/drawing/2014/main" id="{AB1D4FEB-3CCC-E52C-6C2C-044A97DF33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492" y="343077"/>
            <a:ext cx="1968717" cy="1072958"/>
          </a:xfrm>
          <a:prstGeom prst="rect">
            <a:avLst/>
          </a:prstGeom>
        </p:spPr>
      </p:pic>
      <p:grpSp>
        <p:nvGrpSpPr>
          <p:cNvPr id="11" name="组合 10">
            <a:extLst>
              <a:ext uri="{FF2B5EF4-FFF2-40B4-BE49-F238E27FC236}">
                <a16:creationId xmlns="" xmlns:a16="http://schemas.microsoft.com/office/drawing/2014/main" id="{662FFB38-B337-20CC-F112-865AA6F0E608}"/>
              </a:ext>
            </a:extLst>
          </p:cNvPr>
          <p:cNvGrpSpPr/>
          <p:nvPr/>
        </p:nvGrpSpPr>
        <p:grpSpPr>
          <a:xfrm>
            <a:off x="4651159" y="333631"/>
            <a:ext cx="2841565" cy="667266"/>
            <a:chOff x="4651159" y="333631"/>
            <a:chExt cx="2841565" cy="667266"/>
          </a:xfrm>
        </p:grpSpPr>
        <p:sp>
          <p:nvSpPr>
            <p:cNvPr id="33" name="矩形: 圆顶角 32">
              <a:extLst>
                <a:ext uri="{FF2B5EF4-FFF2-40B4-BE49-F238E27FC236}">
                  <a16:creationId xmlns="" xmlns:a16="http://schemas.microsoft.com/office/drawing/2014/main" id="{27BEE114-757E-B43F-2898-BC0C6493A020}"/>
                </a:ext>
              </a:extLst>
            </p:cNvPr>
            <p:cNvSpPr/>
            <p:nvPr/>
          </p:nvSpPr>
          <p:spPr>
            <a:xfrm flipV="1">
              <a:off x="4651159" y="333631"/>
              <a:ext cx="2841565" cy="667266"/>
            </a:xfrm>
            <a:prstGeom prst="round2SameRect">
              <a:avLst/>
            </a:prstGeom>
            <a:solidFill>
              <a:srgbClr val="23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 xmlns:a16="http://schemas.microsoft.com/office/drawing/2014/main" id="{19CD4AE3-40E8-2504-59C0-10C58957EA23}"/>
                </a:ext>
              </a:extLst>
            </p:cNvPr>
            <p:cNvSpPr txBox="1"/>
            <p:nvPr/>
          </p:nvSpPr>
          <p:spPr>
            <a:xfrm>
              <a:off x="4871417" y="417187"/>
              <a:ext cx="2596593" cy="523220"/>
            </a:xfrm>
            <a:prstGeom prst="rect">
              <a:avLst/>
            </a:prstGeom>
            <a:noFill/>
          </p:spPr>
          <p:txBody>
            <a:bodyPr wrap="square" rtlCol="0">
              <a:spAutoFit/>
            </a:bodyPr>
            <a:lstStyle/>
            <a:p>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新内容</a:t>
              </a:r>
              <a:r>
                <a:rPr lang="en-US" altLang="zh-CN"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新征程</a:t>
              </a:r>
              <a:endParaRPr lang="zh-CN" altLang="en-US" sz="2800" dirty="0">
                <a:solidFill>
                  <a:schemeClr val="bg1"/>
                </a:solidFill>
                <a:latin typeface="思源黑体 CN Light" panose="020B0300000000000000" pitchFamily="34" charset="-122"/>
                <a:ea typeface="思源黑体 CN Light" panose="020B0300000000000000" pitchFamily="34" charset="-122"/>
              </a:endParaRPr>
            </a:p>
          </p:txBody>
        </p:sp>
      </p:grpSp>
      <p:sp>
        <p:nvSpPr>
          <p:cNvPr id="2" name="TextBox 5">
            <a:extLst>
              <a:ext uri="{FF2B5EF4-FFF2-40B4-BE49-F238E27FC236}">
                <a16:creationId xmlns="" xmlns:a16="http://schemas.microsoft.com/office/drawing/2014/main" id="{04BAF532-226A-7F24-39F0-289ECBDFA180}"/>
              </a:ext>
            </a:extLst>
          </p:cNvPr>
          <p:cNvSpPr txBox="1"/>
          <p:nvPr/>
        </p:nvSpPr>
        <p:spPr>
          <a:xfrm>
            <a:off x="704716" y="1592497"/>
            <a:ext cx="5358043" cy="584775"/>
          </a:xfrm>
          <a:prstGeom prst="rect">
            <a:avLst/>
          </a:prstGeom>
          <a:noFill/>
        </p:spPr>
        <p:txBody>
          <a:bodyPr wrap="square" rtlCol="0">
            <a:spAutoFit/>
          </a:bodyPr>
          <a:lstStyle>
            <a:defPPr>
              <a:defRPr lang="en-US"/>
            </a:defPPr>
            <a:lvl1pPr algn="dist">
              <a:defRPr sz="3200" b="1">
                <a:solidFill>
                  <a:schemeClr val="bg1">
                    <a:lumMod val="50000"/>
                  </a:schemeClr>
                </a:solidFill>
                <a:effectLst/>
                <a:latin typeface="思源黑体 CN Light" panose="020B0300000000000000" pitchFamily="34" charset="-122"/>
                <a:ea typeface="思源黑体 CN Light"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rgbClr val="233F36"/>
                </a:solidFill>
              </a:rPr>
              <a:t>“立德树人”</a:t>
            </a:r>
            <a:r>
              <a:rPr lang="zh-CN" altLang="en-US" dirty="0">
                <a:solidFill>
                  <a:schemeClr val="tx2">
                    <a:lumMod val="75000"/>
                  </a:schemeClr>
                </a:solidFill>
              </a:rPr>
              <a:t>根本任务落实</a:t>
            </a:r>
          </a:p>
        </p:txBody>
      </p:sp>
      <p:sp>
        <p:nvSpPr>
          <p:cNvPr id="9" name="文本框 88">
            <a:extLst>
              <a:ext uri="{FF2B5EF4-FFF2-40B4-BE49-F238E27FC236}">
                <a16:creationId xmlns="" xmlns:a16="http://schemas.microsoft.com/office/drawing/2014/main" id="{118E631C-28DF-C183-5CE2-856244CDE3B3}"/>
              </a:ext>
            </a:extLst>
          </p:cNvPr>
          <p:cNvSpPr txBox="1"/>
          <p:nvPr/>
        </p:nvSpPr>
        <p:spPr>
          <a:xfrm>
            <a:off x="8919388" y="2918829"/>
            <a:ext cx="1102039" cy="430576"/>
          </a:xfrm>
          <a:prstGeom prst="rect">
            <a:avLst/>
          </a:prstGeom>
          <a:noFill/>
        </p:spPr>
        <p:txBody>
          <a:bodyPr wrap="square" rtlCol="0"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kumimoji="1" lang="zh-CN" altLang="en-US" b="1" spc="300" dirty="0">
                <a:solidFill>
                  <a:schemeClr val="bg1"/>
                </a:solidFill>
                <a:latin typeface="思源黑体 CN Light" panose="020B0300000000000000" pitchFamily="34" charset="-122"/>
                <a:ea typeface="思源黑体 CN Light" panose="020B0300000000000000" pitchFamily="34" charset="-122"/>
              </a:rPr>
              <a:t>价值观</a:t>
            </a:r>
          </a:p>
        </p:txBody>
      </p:sp>
      <p:sp>
        <p:nvSpPr>
          <p:cNvPr id="13" name="文本框 12">
            <a:extLst>
              <a:ext uri="{FF2B5EF4-FFF2-40B4-BE49-F238E27FC236}">
                <a16:creationId xmlns="" xmlns:a16="http://schemas.microsoft.com/office/drawing/2014/main" id="{45300611-2658-6EB4-EC55-F16C006FEEC7}"/>
              </a:ext>
            </a:extLst>
          </p:cNvPr>
          <p:cNvSpPr txBox="1"/>
          <p:nvPr/>
        </p:nvSpPr>
        <p:spPr>
          <a:xfrm>
            <a:off x="952098" y="2353139"/>
            <a:ext cx="5788262" cy="592022"/>
          </a:xfrm>
          <a:prstGeom prst="rect">
            <a:avLst/>
          </a:prstGeom>
          <a:noFill/>
        </p:spPr>
        <p:txBody>
          <a:bodyPr wrap="square">
            <a:spAutoFit/>
          </a:bodyPr>
          <a:lstStyle>
            <a:defPPr>
              <a:defRPr lang="en-US"/>
            </a:defPPr>
            <a:lvl1pPr>
              <a:defRPr sz="1400">
                <a:solidFill>
                  <a:srgbClr val="464646"/>
                </a:solidFill>
                <a:latin typeface="思源黑体 CN Light" panose="020B0300000000000000" pitchFamily="34" charset="-122"/>
                <a:ea typeface="思源黑体 CN Light" panose="020B0300000000000000" pitchFamily="34" charset="-122"/>
              </a:defRPr>
            </a:lvl1pPr>
          </a:lstStyle>
          <a:p>
            <a:pPr>
              <a:lnSpc>
                <a:spcPct val="120000"/>
              </a:lnSpc>
            </a:pPr>
            <a:r>
              <a:rPr lang="zh-CN" altLang="en-US" dirty="0">
                <a:solidFill>
                  <a:srgbClr val="233E35"/>
                </a:solidFill>
                <a:cs typeface="阿里巴巴普惠体" panose="00020600040101010101" pitchFamily="18" charset="-122"/>
                <a:sym typeface="+mn-lt"/>
              </a:rPr>
              <a:t>核心：培养担当民族复兴大任的时代新人。这个时代新人，要</a:t>
            </a:r>
            <a:r>
              <a:rPr lang="zh-CN" altLang="en-US" dirty="0">
                <a:solidFill>
                  <a:srgbClr val="CF004A"/>
                </a:solidFill>
                <a:cs typeface="阿里巴巴普惠体" panose="00020600040101010101" pitchFamily="18" charset="-122"/>
                <a:sym typeface="+mn-lt"/>
              </a:rPr>
              <a:t>有理想、有本领、有担当，</a:t>
            </a:r>
            <a:r>
              <a:rPr lang="zh-CN" altLang="en-US" dirty="0">
                <a:solidFill>
                  <a:srgbClr val="233E35"/>
                </a:solidFill>
                <a:cs typeface="阿里巴巴普惠体" panose="00020600040101010101" pitchFamily="18" charset="-122"/>
                <a:sym typeface="+mn-lt"/>
              </a:rPr>
              <a:t>而“三有”又与核心素养密切关联</a:t>
            </a:r>
            <a:endParaRPr lang="zh-CN" altLang="en-US" dirty="0">
              <a:solidFill>
                <a:srgbClr val="233E35"/>
              </a:solidFill>
            </a:endParaRPr>
          </a:p>
        </p:txBody>
      </p:sp>
      <p:sp>
        <p:nvSpPr>
          <p:cNvPr id="16" name="文本框 15">
            <a:extLst>
              <a:ext uri="{FF2B5EF4-FFF2-40B4-BE49-F238E27FC236}">
                <a16:creationId xmlns="" xmlns:a16="http://schemas.microsoft.com/office/drawing/2014/main" id="{BADAF4E2-6992-04C5-1A7B-65935C5A7DDC}"/>
              </a:ext>
            </a:extLst>
          </p:cNvPr>
          <p:cNvSpPr txBox="1"/>
          <p:nvPr/>
        </p:nvSpPr>
        <p:spPr>
          <a:xfrm>
            <a:off x="6782345" y="3844144"/>
            <a:ext cx="5305030" cy="286232"/>
          </a:xfrm>
          <a:prstGeom prst="rect">
            <a:avLst/>
          </a:prstGeom>
          <a:noFill/>
        </p:spPr>
        <p:txBody>
          <a:bodyPr wrap="square">
            <a:spAutoFit/>
          </a:bodyPr>
          <a:lstStyle/>
          <a:p>
            <a:pPr marL="285750" indent="-285750" fontAlgn="base">
              <a:lnSpc>
                <a:spcPct val="90000"/>
              </a:lnSpc>
              <a:spcAft>
                <a:spcPct val="0"/>
              </a:spcAft>
              <a:buFont typeface="Arial" panose="020B0604020202020204" pitchFamily="34" charset="0"/>
              <a:buChar char="•"/>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正确价值观念落实有理想的要求，价值关乎理想、信念； </a:t>
            </a:r>
            <a:endParaRPr lang="zh-CN" altLang="en-US" sz="1400" dirty="0">
              <a:solidFill>
                <a:srgbClr val="464646"/>
              </a:solidFill>
              <a:latin typeface="思源黑体 CN Light" panose="020B0300000000000000" pitchFamily="34" charset="-122"/>
              <a:ea typeface="思源黑体 CN Light" panose="020B0300000000000000" pitchFamily="34" charset="-122"/>
            </a:endParaRPr>
          </a:p>
        </p:txBody>
      </p:sp>
      <p:sp>
        <p:nvSpPr>
          <p:cNvPr id="19" name="文本框 18">
            <a:extLst>
              <a:ext uri="{FF2B5EF4-FFF2-40B4-BE49-F238E27FC236}">
                <a16:creationId xmlns="" xmlns:a16="http://schemas.microsoft.com/office/drawing/2014/main" id="{923803E8-8242-74E3-9C8E-4EC74FF788DF}"/>
              </a:ext>
            </a:extLst>
          </p:cNvPr>
          <p:cNvSpPr txBox="1"/>
          <p:nvPr/>
        </p:nvSpPr>
        <p:spPr>
          <a:xfrm>
            <a:off x="6765614" y="4345186"/>
            <a:ext cx="4856805" cy="1028295"/>
          </a:xfrm>
          <a:prstGeom prst="rect">
            <a:avLst/>
          </a:prstGeom>
          <a:noFill/>
        </p:spPr>
        <p:txBody>
          <a:bodyPr wrap="square">
            <a:spAutoFit/>
          </a:bodyPr>
          <a:lstStyle/>
          <a:p>
            <a:pPr marL="285750" indent="-285750" fontAlgn="base">
              <a:lnSpc>
                <a:spcPct val="110000"/>
              </a:lnSpc>
              <a:spcAft>
                <a:spcPct val="0"/>
              </a:spcAft>
              <a:buFont typeface="Arial" panose="020B0604020202020204" pitchFamily="34" charset="0"/>
              <a:buChar char="•"/>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必备品格来指引关键能力的发展方向</a:t>
            </a:r>
            <a:endPar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endParaRPr>
          </a:p>
          <a:p>
            <a:pPr marL="285750" indent="-285750" fontAlgn="base">
              <a:lnSpc>
                <a:spcPct val="110000"/>
              </a:lnSpc>
              <a:spcAft>
                <a:spcPct val="0"/>
              </a:spcAft>
              <a:buFont typeface="Arial" panose="020B0604020202020204" pitchFamily="34" charset="0"/>
              <a:buChar char="•"/>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必备品格落实有担当的要求，“为天地立心，为生民立命，为往圣继绝学，为万世开太平”是一种可贵的责任和使命担当；</a:t>
            </a:r>
            <a:endParaRPr lang="zh-CN" altLang="en-US" sz="1400" dirty="0">
              <a:solidFill>
                <a:srgbClr val="464646"/>
              </a:solidFill>
              <a:latin typeface="思源黑体 CN Light" panose="020B0300000000000000" pitchFamily="34" charset="-122"/>
              <a:ea typeface="思源黑体 CN Light" panose="020B0300000000000000" pitchFamily="34" charset="-122"/>
            </a:endParaRPr>
          </a:p>
        </p:txBody>
      </p:sp>
      <p:grpSp>
        <p:nvGrpSpPr>
          <p:cNvPr id="51" name="组合 50">
            <a:extLst>
              <a:ext uri="{FF2B5EF4-FFF2-40B4-BE49-F238E27FC236}">
                <a16:creationId xmlns="" xmlns:a16="http://schemas.microsoft.com/office/drawing/2014/main" id="{8E78A55A-AB8F-8B0D-D728-4270FB657DCD}"/>
              </a:ext>
            </a:extLst>
          </p:cNvPr>
          <p:cNvGrpSpPr/>
          <p:nvPr/>
        </p:nvGrpSpPr>
        <p:grpSpPr>
          <a:xfrm>
            <a:off x="5874331" y="4563748"/>
            <a:ext cx="739764" cy="608400"/>
            <a:chOff x="5763898" y="4426184"/>
            <a:chExt cx="739764" cy="608400"/>
          </a:xfrm>
        </p:grpSpPr>
        <p:sp>
          <p:nvSpPr>
            <p:cNvPr id="18" name="椭圆 17">
              <a:extLst>
                <a:ext uri="{FF2B5EF4-FFF2-40B4-BE49-F238E27FC236}">
                  <a16:creationId xmlns="" xmlns:a16="http://schemas.microsoft.com/office/drawing/2014/main" id="{0C59D551-8D69-B6C5-9485-5DEF1639A3DA}"/>
                </a:ext>
              </a:extLst>
            </p:cNvPr>
            <p:cNvSpPr>
              <a:spLocks noChangeAspect="1"/>
            </p:cNvSpPr>
            <p:nvPr/>
          </p:nvSpPr>
          <p:spPr>
            <a:xfrm>
              <a:off x="5829579" y="4426184"/>
              <a:ext cx="608402" cy="608400"/>
            </a:xfrm>
            <a:prstGeom prst="ellipse">
              <a:avLst/>
            </a:prstGeom>
            <a:solidFill>
              <a:srgbClr val="233E35"/>
            </a:solidFill>
            <a:ln w="25400" cap="flat">
              <a:noFill/>
              <a:prstDash val="solid"/>
              <a:miter/>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思源黑体 CN Light" panose="020B0300000000000000" pitchFamily="34" charset="-122"/>
                <a:ea typeface="思源黑体 CN Light" panose="020B0300000000000000" pitchFamily="34" charset="-122"/>
              </a:endParaRPr>
            </a:p>
          </p:txBody>
        </p:sp>
        <p:sp>
          <p:nvSpPr>
            <p:cNvPr id="20" name="文本框 88">
              <a:extLst>
                <a:ext uri="{FF2B5EF4-FFF2-40B4-BE49-F238E27FC236}">
                  <a16:creationId xmlns="" xmlns:a16="http://schemas.microsoft.com/office/drawing/2014/main" id="{ED0479F3-1CA1-E938-1F34-E34D321C26A2}"/>
                </a:ext>
              </a:extLst>
            </p:cNvPr>
            <p:cNvSpPr txBox="1"/>
            <p:nvPr/>
          </p:nvSpPr>
          <p:spPr>
            <a:xfrm>
              <a:off x="5763898" y="4487194"/>
              <a:ext cx="739764" cy="486381"/>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kumimoji="1" lang="en-US" altLang="zh-CN" sz="1600" b="1" spc="300" dirty="0">
                  <a:solidFill>
                    <a:schemeClr val="bg1"/>
                  </a:solidFill>
                  <a:latin typeface="思源黑体 CN Light" panose="020B0300000000000000" pitchFamily="34" charset="-122"/>
                  <a:ea typeface="思源黑体 CN Light" panose="020B0300000000000000" pitchFamily="34" charset="-122"/>
                </a:rPr>
                <a:t>02</a:t>
              </a:r>
              <a:endParaRPr kumimoji="1" lang="zh-CN" altLang="en-US" sz="1600" b="1" spc="300" dirty="0">
                <a:solidFill>
                  <a:schemeClr val="bg1"/>
                </a:solidFill>
                <a:latin typeface="思源黑体 CN Light" panose="020B0300000000000000" pitchFamily="34" charset="-122"/>
                <a:ea typeface="思源黑体 CN Light" panose="020B0300000000000000" pitchFamily="34" charset="-122"/>
              </a:endParaRPr>
            </a:p>
          </p:txBody>
        </p:sp>
      </p:grpSp>
      <p:sp>
        <p:nvSpPr>
          <p:cNvPr id="23" name="文本框 22">
            <a:extLst>
              <a:ext uri="{FF2B5EF4-FFF2-40B4-BE49-F238E27FC236}">
                <a16:creationId xmlns="" xmlns:a16="http://schemas.microsoft.com/office/drawing/2014/main" id="{B0ED0F53-8170-0194-7C3D-435FD7F646BC}"/>
              </a:ext>
            </a:extLst>
          </p:cNvPr>
          <p:cNvSpPr txBox="1"/>
          <p:nvPr/>
        </p:nvSpPr>
        <p:spPr>
          <a:xfrm>
            <a:off x="6741018" y="5543794"/>
            <a:ext cx="4856806" cy="738664"/>
          </a:xfrm>
          <a:prstGeom prst="rect">
            <a:avLst/>
          </a:prstGeom>
          <a:noFill/>
        </p:spPr>
        <p:txBody>
          <a:bodyPr wrap="square">
            <a:spAutoFit/>
          </a:bodyPr>
          <a:lstStyle/>
          <a:p>
            <a:pPr marL="285750" indent="-285750">
              <a:buFont typeface="Arial" panose="020B0604020202020204" pitchFamily="34" charset="0"/>
              <a:buChar char="•"/>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关键能力落实有本领的要求，认知能力、合作能力、创新能力、职业能力让时代新人不仅能“坐而论道”，而且能“起而行之”。</a:t>
            </a:r>
            <a:endParaRPr lang="zh-CN" altLang="en-US" dirty="0"/>
          </a:p>
        </p:txBody>
      </p:sp>
      <p:grpSp>
        <p:nvGrpSpPr>
          <p:cNvPr id="52" name="组合 51">
            <a:extLst>
              <a:ext uri="{FF2B5EF4-FFF2-40B4-BE49-F238E27FC236}">
                <a16:creationId xmlns="" xmlns:a16="http://schemas.microsoft.com/office/drawing/2014/main" id="{F135031A-2F3A-34C3-3E1A-9780491AC53C}"/>
              </a:ext>
            </a:extLst>
          </p:cNvPr>
          <p:cNvGrpSpPr/>
          <p:nvPr/>
        </p:nvGrpSpPr>
        <p:grpSpPr>
          <a:xfrm>
            <a:off x="5824905" y="5514572"/>
            <a:ext cx="871129" cy="608400"/>
            <a:chOff x="5688978" y="5426436"/>
            <a:chExt cx="871129" cy="608400"/>
          </a:xfrm>
        </p:grpSpPr>
        <p:sp>
          <p:nvSpPr>
            <p:cNvPr id="22" name="椭圆 21">
              <a:extLst>
                <a:ext uri="{FF2B5EF4-FFF2-40B4-BE49-F238E27FC236}">
                  <a16:creationId xmlns="" xmlns:a16="http://schemas.microsoft.com/office/drawing/2014/main" id="{14AD5256-5E2C-FC4E-407B-BAFD62F05D01}"/>
                </a:ext>
              </a:extLst>
            </p:cNvPr>
            <p:cNvSpPr>
              <a:spLocks noChangeAspect="1"/>
            </p:cNvSpPr>
            <p:nvPr/>
          </p:nvSpPr>
          <p:spPr>
            <a:xfrm>
              <a:off x="5820341" y="5426436"/>
              <a:ext cx="608402" cy="608400"/>
            </a:xfrm>
            <a:prstGeom prst="ellipse">
              <a:avLst/>
            </a:prstGeom>
            <a:solidFill>
              <a:srgbClr val="233E35"/>
            </a:solidFill>
            <a:ln w="25400" cap="flat">
              <a:noFill/>
              <a:prstDash val="solid"/>
              <a:miter/>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思源黑体 CN Light" panose="020B0300000000000000" pitchFamily="34" charset="-122"/>
                <a:ea typeface="思源黑体 CN Light" panose="020B0300000000000000" pitchFamily="34" charset="-122"/>
              </a:endParaRPr>
            </a:p>
          </p:txBody>
        </p:sp>
        <p:sp>
          <p:nvSpPr>
            <p:cNvPr id="24" name="文本框 88">
              <a:extLst>
                <a:ext uri="{FF2B5EF4-FFF2-40B4-BE49-F238E27FC236}">
                  <a16:creationId xmlns="" xmlns:a16="http://schemas.microsoft.com/office/drawing/2014/main" id="{CDF56F37-9E75-FB3F-8A8F-22BE5CF001D8}"/>
                </a:ext>
              </a:extLst>
            </p:cNvPr>
            <p:cNvSpPr txBox="1"/>
            <p:nvPr/>
          </p:nvSpPr>
          <p:spPr>
            <a:xfrm>
              <a:off x="5688978" y="5515348"/>
              <a:ext cx="871129" cy="430576"/>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kumimoji="1" lang="en-US" altLang="zh-CN" sz="1600" b="1" spc="300" dirty="0">
                  <a:solidFill>
                    <a:schemeClr val="bg1"/>
                  </a:solidFill>
                  <a:latin typeface="思源黑体 CN Light" panose="020B0300000000000000" pitchFamily="34" charset="-122"/>
                  <a:ea typeface="思源黑体 CN Light" panose="020B0300000000000000" pitchFamily="34" charset="-122"/>
                </a:rPr>
                <a:t>03</a:t>
              </a:r>
              <a:endParaRPr kumimoji="1" lang="zh-CN" altLang="en-US" sz="1600" b="1" spc="300" dirty="0">
                <a:solidFill>
                  <a:schemeClr val="bg1"/>
                </a:solidFill>
                <a:latin typeface="思源黑体 CN Light" panose="020B0300000000000000" pitchFamily="34" charset="-122"/>
                <a:ea typeface="思源黑体 CN Light" panose="020B0300000000000000" pitchFamily="34" charset="-122"/>
              </a:endParaRPr>
            </a:p>
          </p:txBody>
        </p:sp>
      </p:grpSp>
      <p:sp>
        <p:nvSpPr>
          <p:cNvPr id="25" name="文本框 24">
            <a:extLst>
              <a:ext uri="{FF2B5EF4-FFF2-40B4-BE49-F238E27FC236}">
                <a16:creationId xmlns="" xmlns:a16="http://schemas.microsoft.com/office/drawing/2014/main" id="{64F97A7C-2FC5-0391-BB6D-A1029D8E05EE}"/>
              </a:ext>
            </a:extLst>
          </p:cNvPr>
          <p:cNvSpPr txBox="1"/>
          <p:nvPr/>
        </p:nvSpPr>
        <p:spPr>
          <a:xfrm>
            <a:off x="9232622" y="2552890"/>
            <a:ext cx="431528" cy="369332"/>
          </a:xfrm>
          <a:prstGeom prst="rect">
            <a:avLst/>
          </a:prstGeom>
          <a:noFill/>
        </p:spPr>
        <p:txBody>
          <a:bodyPr wrap="none" rtlCol="0">
            <a:spAutoFit/>
          </a:bodyPr>
          <a:lstStyle/>
          <a:p>
            <a:r>
              <a:rPr lang="en-US" altLang="zh-CN" dirty="0">
                <a:solidFill>
                  <a:schemeClr val="bg1"/>
                </a:solidFill>
              </a:rPr>
              <a:t>01</a:t>
            </a:r>
            <a:endParaRPr lang="zh-CN" altLang="en-US" dirty="0">
              <a:solidFill>
                <a:schemeClr val="bg1"/>
              </a:solidFill>
            </a:endParaRPr>
          </a:p>
        </p:txBody>
      </p:sp>
      <p:sp>
        <p:nvSpPr>
          <p:cNvPr id="26" name="文本框 25">
            <a:extLst>
              <a:ext uri="{FF2B5EF4-FFF2-40B4-BE49-F238E27FC236}">
                <a16:creationId xmlns="" xmlns:a16="http://schemas.microsoft.com/office/drawing/2014/main" id="{C62E6D8E-8750-2FC5-C28B-B737378C5E13}"/>
              </a:ext>
            </a:extLst>
          </p:cNvPr>
          <p:cNvSpPr txBox="1"/>
          <p:nvPr/>
        </p:nvSpPr>
        <p:spPr>
          <a:xfrm>
            <a:off x="8021232" y="5001312"/>
            <a:ext cx="431528" cy="369332"/>
          </a:xfrm>
          <a:prstGeom prst="rect">
            <a:avLst/>
          </a:prstGeom>
          <a:noFill/>
        </p:spPr>
        <p:txBody>
          <a:bodyPr wrap="none" rtlCol="0">
            <a:spAutoFit/>
          </a:bodyPr>
          <a:lstStyle/>
          <a:p>
            <a:r>
              <a:rPr lang="en-US" altLang="zh-CN" dirty="0">
                <a:solidFill>
                  <a:schemeClr val="bg1"/>
                </a:solidFill>
              </a:rPr>
              <a:t>02</a:t>
            </a:r>
            <a:endParaRPr lang="zh-CN" altLang="en-US" dirty="0">
              <a:solidFill>
                <a:schemeClr val="bg1"/>
              </a:solidFill>
            </a:endParaRPr>
          </a:p>
        </p:txBody>
      </p:sp>
      <p:grpSp>
        <p:nvGrpSpPr>
          <p:cNvPr id="50" name="组合 49">
            <a:extLst>
              <a:ext uri="{FF2B5EF4-FFF2-40B4-BE49-F238E27FC236}">
                <a16:creationId xmlns="" xmlns:a16="http://schemas.microsoft.com/office/drawing/2014/main" id="{0396CD65-ABCD-5538-17A7-BCCF04F9634A}"/>
              </a:ext>
            </a:extLst>
          </p:cNvPr>
          <p:cNvGrpSpPr/>
          <p:nvPr/>
        </p:nvGrpSpPr>
        <p:grpSpPr>
          <a:xfrm>
            <a:off x="5936118" y="3665376"/>
            <a:ext cx="608401" cy="608400"/>
            <a:chOff x="5820343" y="3441314"/>
            <a:chExt cx="608401" cy="608400"/>
          </a:xfrm>
        </p:grpSpPr>
        <p:sp>
          <p:nvSpPr>
            <p:cNvPr id="15" name="椭圆 14">
              <a:extLst>
                <a:ext uri="{FF2B5EF4-FFF2-40B4-BE49-F238E27FC236}">
                  <a16:creationId xmlns="" xmlns:a16="http://schemas.microsoft.com/office/drawing/2014/main" id="{7ECC8AD9-82A7-7F79-A111-0CF987ED6D8A}"/>
                </a:ext>
              </a:extLst>
            </p:cNvPr>
            <p:cNvSpPr>
              <a:spLocks noChangeAspect="1"/>
            </p:cNvSpPr>
            <p:nvPr/>
          </p:nvSpPr>
          <p:spPr>
            <a:xfrm>
              <a:off x="5820343" y="3441314"/>
              <a:ext cx="608401" cy="608400"/>
            </a:xfrm>
            <a:prstGeom prst="ellipse">
              <a:avLst/>
            </a:prstGeom>
            <a:solidFill>
              <a:srgbClr val="233E35"/>
            </a:solidFill>
            <a:ln w="25400" cap="flat">
              <a:noFill/>
              <a:prstDash val="solid"/>
              <a:miter/>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思源黑体 CN Light" panose="020B0300000000000000" pitchFamily="34" charset="-122"/>
                <a:ea typeface="思源黑体 CN Light" panose="020B0300000000000000" pitchFamily="34" charset="-122"/>
              </a:endParaRPr>
            </a:p>
          </p:txBody>
        </p:sp>
        <p:sp>
          <p:nvSpPr>
            <p:cNvPr id="30" name="文本框 29">
              <a:extLst>
                <a:ext uri="{FF2B5EF4-FFF2-40B4-BE49-F238E27FC236}">
                  <a16:creationId xmlns="" xmlns:a16="http://schemas.microsoft.com/office/drawing/2014/main" id="{B42CC1B5-84A9-E5E2-13EE-0EDD77D45DA6}"/>
                </a:ext>
              </a:extLst>
            </p:cNvPr>
            <p:cNvSpPr txBox="1"/>
            <p:nvPr/>
          </p:nvSpPr>
          <p:spPr>
            <a:xfrm>
              <a:off x="5918016" y="3563467"/>
              <a:ext cx="431528" cy="369332"/>
            </a:xfrm>
            <a:prstGeom prst="rect">
              <a:avLst/>
            </a:prstGeom>
            <a:noFill/>
          </p:spPr>
          <p:txBody>
            <a:bodyPr wrap="none" rtlCol="0">
              <a:spAutoFit/>
            </a:bodyPr>
            <a:lstStyle/>
            <a:p>
              <a:r>
                <a:rPr lang="en-US" altLang="zh-CN" dirty="0">
                  <a:solidFill>
                    <a:schemeClr val="bg1"/>
                  </a:solidFill>
                </a:rPr>
                <a:t>01</a:t>
              </a:r>
              <a:endParaRPr lang="zh-CN" altLang="en-US" dirty="0">
                <a:solidFill>
                  <a:schemeClr val="bg1"/>
                </a:solidFill>
              </a:endParaRPr>
            </a:p>
          </p:txBody>
        </p:sp>
      </p:grpSp>
      <p:cxnSp>
        <p:nvCxnSpPr>
          <p:cNvPr id="46" name="直接连接符 45">
            <a:extLst>
              <a:ext uri="{FF2B5EF4-FFF2-40B4-BE49-F238E27FC236}">
                <a16:creationId xmlns="" xmlns:a16="http://schemas.microsoft.com/office/drawing/2014/main" id="{03882113-3697-A663-1CD0-FBAF10BEBDFB}"/>
              </a:ext>
            </a:extLst>
          </p:cNvPr>
          <p:cNvCxnSpPr/>
          <p:nvPr/>
        </p:nvCxnSpPr>
        <p:spPr>
          <a:xfrm>
            <a:off x="983062" y="3084084"/>
            <a:ext cx="4977273" cy="0"/>
          </a:xfrm>
          <a:prstGeom prst="line">
            <a:avLst/>
          </a:prstGeom>
          <a:ln>
            <a:solidFill>
              <a:srgbClr val="233E35"/>
            </a:solidFill>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 xmlns:a16="http://schemas.microsoft.com/office/drawing/2014/main" id="{5F53CB1F-FBBF-A237-B977-499B8FC5F54C}"/>
              </a:ext>
            </a:extLst>
          </p:cNvPr>
          <p:cNvGrpSpPr/>
          <p:nvPr/>
        </p:nvGrpSpPr>
        <p:grpSpPr>
          <a:xfrm>
            <a:off x="9492635" y="2679452"/>
            <a:ext cx="2367618" cy="576649"/>
            <a:chOff x="9492635" y="2679452"/>
            <a:chExt cx="2367618" cy="576649"/>
          </a:xfrm>
        </p:grpSpPr>
        <p:sp>
          <p:nvSpPr>
            <p:cNvPr id="48" name="矩形: 圆顶角 47">
              <a:extLst>
                <a:ext uri="{FF2B5EF4-FFF2-40B4-BE49-F238E27FC236}">
                  <a16:creationId xmlns="" xmlns:a16="http://schemas.microsoft.com/office/drawing/2014/main" id="{CE8472AB-FEEE-06FC-D1D4-A9037AB02977}"/>
                </a:ext>
              </a:extLst>
            </p:cNvPr>
            <p:cNvSpPr/>
            <p:nvPr/>
          </p:nvSpPr>
          <p:spPr>
            <a:xfrm rot="16200000" flipH="1">
              <a:off x="10388119" y="1783968"/>
              <a:ext cx="576649" cy="2367618"/>
            </a:xfrm>
            <a:prstGeom prst="round2SameRect">
              <a:avLst/>
            </a:prstGeom>
            <a:solidFill>
              <a:srgbClr val="233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 xmlns:a16="http://schemas.microsoft.com/office/drawing/2014/main" id="{73FB14E6-F094-557F-E31C-46778E6F119D}"/>
                </a:ext>
              </a:extLst>
            </p:cNvPr>
            <p:cNvSpPr txBox="1"/>
            <p:nvPr/>
          </p:nvSpPr>
          <p:spPr>
            <a:xfrm>
              <a:off x="9634021" y="2794695"/>
              <a:ext cx="2024913" cy="400110"/>
            </a:xfrm>
            <a:prstGeom prst="rect">
              <a:avLst/>
            </a:prstGeom>
            <a:noFill/>
          </p:spPr>
          <p:txBody>
            <a:bodyPr wrap="none" rtlCol="0">
              <a:spAutoFit/>
            </a:bodyPr>
            <a:lstStyle/>
            <a:p>
              <a:r>
                <a:rPr lang="zh-CN" altLang="en-US" sz="2000" b="1" dirty="0">
                  <a:solidFill>
                    <a:schemeClr val="bg1"/>
                  </a:solidFill>
                </a:rPr>
                <a:t>核心素养三要素</a:t>
              </a:r>
            </a:p>
          </p:txBody>
        </p:sp>
      </p:grpSp>
      <p:pic>
        <p:nvPicPr>
          <p:cNvPr id="4" name="图片 3">
            <a:extLst>
              <a:ext uri="{FF2B5EF4-FFF2-40B4-BE49-F238E27FC236}">
                <a16:creationId xmlns="" xmlns:a16="http://schemas.microsoft.com/office/drawing/2014/main" id="{C1049A41-4610-B3A2-9649-4E2B0494E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157" b="9467"/>
          <a:stretch/>
        </p:blipFill>
        <p:spPr>
          <a:xfrm>
            <a:off x="936721" y="3276123"/>
            <a:ext cx="4276842" cy="3095368"/>
          </a:xfrm>
          <a:prstGeom prst="rect">
            <a:avLst/>
          </a:prstGeom>
        </p:spPr>
      </p:pic>
      <p:pic>
        <p:nvPicPr>
          <p:cNvPr id="10" name="图片 9">
            <a:extLst>
              <a:ext uri="{FF2B5EF4-FFF2-40B4-BE49-F238E27FC236}">
                <a16:creationId xmlns="" xmlns:a16="http://schemas.microsoft.com/office/drawing/2014/main" id="{E163AA33-DCD5-2B3D-2E40-C2C3F19DD6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3554" y="2115798"/>
            <a:ext cx="1459080" cy="1459080"/>
          </a:xfrm>
          <a:prstGeom prst="rect">
            <a:avLst/>
          </a:prstGeom>
        </p:spPr>
      </p:pic>
    </p:spTree>
    <p:extLst>
      <p:ext uri="{BB962C8B-B14F-4D97-AF65-F5344CB8AC3E}">
        <p14:creationId xmlns:p14="http://schemas.microsoft.com/office/powerpoint/2010/main" val="491625251"/>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 calcmode="lin" valueType="num">
                                      <p:cBhvr>
                                        <p:cTn id="10" dur="1000" fill="hold"/>
                                        <p:tgtEl>
                                          <p:spTgt spid="57"/>
                                        </p:tgtEl>
                                        <p:attrNameLst>
                                          <p:attrName>ppt_w</p:attrName>
                                        </p:attrNameLst>
                                      </p:cBhvr>
                                      <p:tavLst>
                                        <p:tav tm="0">
                                          <p:val>
                                            <p:fltVal val="0"/>
                                          </p:val>
                                        </p:tav>
                                        <p:tav tm="100000">
                                          <p:val>
                                            <p:strVal val="#ppt_w"/>
                                          </p:val>
                                        </p:tav>
                                      </p:tavLst>
                                    </p:anim>
                                    <p:anim calcmode="lin" valueType="num">
                                      <p:cBhvr>
                                        <p:cTn id="11" dur="1000" fill="hold"/>
                                        <p:tgtEl>
                                          <p:spTgt spid="57"/>
                                        </p:tgtEl>
                                        <p:attrNameLst>
                                          <p:attrName>ppt_h</p:attrName>
                                        </p:attrNameLst>
                                      </p:cBhvr>
                                      <p:tavLst>
                                        <p:tav tm="0">
                                          <p:val>
                                            <p:fltVal val="0"/>
                                          </p:val>
                                        </p:tav>
                                        <p:tav tm="100000">
                                          <p:val>
                                            <p:strVal val="#ppt_h"/>
                                          </p:val>
                                        </p:tav>
                                      </p:tavLst>
                                    </p:anim>
                                    <p:animEffect transition="in" filter="fade">
                                      <p:cBhvr>
                                        <p:cTn id="12" dur="1000"/>
                                        <p:tgtEl>
                                          <p:spTgt spid="57"/>
                                        </p:tgtEl>
                                      </p:cBhvr>
                                    </p:animEffect>
                                  </p:childTnLst>
                                </p:cTn>
                              </p:par>
                              <p:par>
                                <p:cTn id="13" presetID="53" presetClass="entr" presetSubtype="16"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1000" fill="hold"/>
                                        <p:tgtEl>
                                          <p:spTgt spid="39"/>
                                        </p:tgtEl>
                                        <p:attrNameLst>
                                          <p:attrName>ppt_w</p:attrName>
                                        </p:attrNameLst>
                                      </p:cBhvr>
                                      <p:tavLst>
                                        <p:tav tm="0">
                                          <p:val>
                                            <p:fltVal val="0"/>
                                          </p:val>
                                        </p:tav>
                                        <p:tav tm="100000">
                                          <p:val>
                                            <p:strVal val="#ppt_w"/>
                                          </p:val>
                                        </p:tav>
                                      </p:tavLst>
                                    </p:anim>
                                    <p:anim calcmode="lin" valueType="num">
                                      <p:cBhvr>
                                        <p:cTn id="16" dur="1000" fill="hold"/>
                                        <p:tgtEl>
                                          <p:spTgt spid="39"/>
                                        </p:tgtEl>
                                        <p:attrNameLst>
                                          <p:attrName>ppt_h</p:attrName>
                                        </p:attrNameLst>
                                      </p:cBhvr>
                                      <p:tavLst>
                                        <p:tav tm="0">
                                          <p:val>
                                            <p:fltVal val="0"/>
                                          </p:val>
                                        </p:tav>
                                        <p:tav tm="100000">
                                          <p:val>
                                            <p:strVal val="#ppt_h"/>
                                          </p:val>
                                        </p:tav>
                                      </p:tavLst>
                                    </p:anim>
                                    <p:animEffect transition="in" filter="fade">
                                      <p:cBhvr>
                                        <p:cTn id="17" dur="1000"/>
                                        <p:tgtEl>
                                          <p:spTgt spid="39"/>
                                        </p:tgtEl>
                                      </p:cBhvr>
                                    </p:animEffect>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750"/>
                                        <p:tgtEl>
                                          <p:spTgt spid="4"/>
                                        </p:tgtEl>
                                      </p:cBhvr>
                                    </p:animEffect>
                                  </p:childTnLst>
                                </p:cTn>
                              </p:par>
                            </p:childTnLst>
                          </p:cTn>
                        </p:par>
                        <p:par>
                          <p:cTn id="22" fill="hold">
                            <p:stCondLst>
                              <p:cond delay="175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by="(-#ppt_w*2)" calcmode="lin" valueType="num">
                                      <p:cBhvr rctx="PPT">
                                        <p:cTn id="25" dur="500" autoRev="1" fill="hold">
                                          <p:stCondLst>
                                            <p:cond delay="0"/>
                                          </p:stCondLst>
                                        </p:cTn>
                                        <p:tgtEl>
                                          <p:spTgt spid="2"/>
                                        </p:tgtEl>
                                        <p:attrNameLst>
                                          <p:attrName>ppt_w</p:attrName>
                                        </p:attrNameLst>
                                      </p:cBhvr>
                                    </p:anim>
                                    <p:anim by="(#ppt_w*0.50)" calcmode="lin" valueType="num">
                                      <p:cBhvr>
                                        <p:cTn id="26" dur="500" decel="50000" autoRev="1" fill="hold">
                                          <p:stCondLst>
                                            <p:cond delay="0"/>
                                          </p:stCondLst>
                                        </p:cTn>
                                        <p:tgtEl>
                                          <p:spTgt spid="2"/>
                                        </p:tgtEl>
                                        <p:attrNameLst>
                                          <p:attrName>ppt_x</p:attrName>
                                        </p:attrNameLst>
                                      </p:cBhvr>
                                    </p:anim>
                                    <p:anim from="(-#ppt_h/2)" to="(#ppt_y)" calcmode="lin" valueType="num">
                                      <p:cBhvr>
                                        <p:cTn id="27" dur="1000" fill="hold">
                                          <p:stCondLst>
                                            <p:cond delay="0"/>
                                          </p:stCondLst>
                                        </p:cTn>
                                        <p:tgtEl>
                                          <p:spTgt spid="2"/>
                                        </p:tgtEl>
                                        <p:attrNameLst>
                                          <p:attrName>ppt_y</p:attrName>
                                        </p:attrNameLst>
                                      </p:cBhvr>
                                    </p:anim>
                                    <p:animRot by="21600000">
                                      <p:cBhvr>
                                        <p:cTn id="28" dur="1000" fill="hold">
                                          <p:stCondLst>
                                            <p:cond delay="0"/>
                                          </p:stCondLst>
                                        </p:cTn>
                                        <p:tgtEl>
                                          <p:spTgt spid="2"/>
                                        </p:tgtEl>
                                        <p:attrNameLst>
                                          <p:attrName>r</p:attrName>
                                        </p:attrNameLst>
                                      </p:cBhvr>
                                    </p:animRot>
                                  </p:childTnLst>
                                </p:cTn>
                              </p:par>
                            </p:childTnLst>
                          </p:cTn>
                        </p:par>
                        <p:par>
                          <p:cTn id="29" fill="hold">
                            <p:stCondLst>
                              <p:cond delay="3850"/>
                            </p:stCondLst>
                            <p:childTnLst>
                              <p:par>
                                <p:cTn id="30" presetID="16" presetClass="entr" presetSubtype="37"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outVertical)">
                                      <p:cBhvr>
                                        <p:cTn id="32" dur="750"/>
                                        <p:tgtEl>
                                          <p:spTgt spid="13"/>
                                        </p:tgtEl>
                                      </p:cBhvr>
                                    </p:animEffect>
                                  </p:childTnLst>
                                </p:cTn>
                              </p:par>
                            </p:childTnLst>
                          </p:cTn>
                        </p:par>
                        <p:par>
                          <p:cTn id="33" fill="hold">
                            <p:stCondLst>
                              <p:cond delay="4600"/>
                            </p:stCondLst>
                            <p:childTnLst>
                              <p:par>
                                <p:cTn id="34" presetID="22" presetClass="entr" presetSubtype="8"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750"/>
                                        <p:tgtEl>
                                          <p:spTgt spid="46"/>
                                        </p:tgtEl>
                                      </p:cBhvr>
                                    </p:animEffect>
                                  </p:childTnLst>
                                </p:cTn>
                              </p:par>
                            </p:childTnLst>
                          </p:cTn>
                        </p:par>
                        <p:par>
                          <p:cTn id="37" fill="hold">
                            <p:stCondLst>
                              <p:cond delay="5350"/>
                            </p:stCondLst>
                            <p:childTnLst>
                              <p:par>
                                <p:cTn id="38" presetID="22" presetClass="entr" presetSubtype="8"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childTnLst>
                          </p:cTn>
                        </p:par>
                        <p:par>
                          <p:cTn id="41" fill="hold">
                            <p:stCondLst>
                              <p:cond delay="6100"/>
                            </p:stCondLst>
                            <p:childTnLst>
                              <p:par>
                                <p:cTn id="42" presetID="22" presetClass="entr" presetSubtype="8"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par>
                          <p:cTn id="45" fill="hold">
                            <p:stCondLst>
                              <p:cond delay="6600"/>
                            </p:stCondLst>
                            <p:childTnLst>
                              <p:par>
                                <p:cTn id="46" presetID="53" presetClass="entr" presetSubtype="16" fill="hold" nodeType="after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500" fill="hold"/>
                                        <p:tgtEl>
                                          <p:spTgt spid="50"/>
                                        </p:tgtEl>
                                        <p:attrNameLst>
                                          <p:attrName>ppt_w</p:attrName>
                                        </p:attrNameLst>
                                      </p:cBhvr>
                                      <p:tavLst>
                                        <p:tav tm="0">
                                          <p:val>
                                            <p:fltVal val="0"/>
                                          </p:val>
                                        </p:tav>
                                        <p:tav tm="100000">
                                          <p:val>
                                            <p:strVal val="#ppt_w"/>
                                          </p:val>
                                        </p:tav>
                                      </p:tavLst>
                                    </p:anim>
                                    <p:anim calcmode="lin" valueType="num">
                                      <p:cBhvr>
                                        <p:cTn id="49" dur="500" fill="hold"/>
                                        <p:tgtEl>
                                          <p:spTgt spid="50"/>
                                        </p:tgtEl>
                                        <p:attrNameLst>
                                          <p:attrName>ppt_h</p:attrName>
                                        </p:attrNameLst>
                                      </p:cBhvr>
                                      <p:tavLst>
                                        <p:tav tm="0">
                                          <p:val>
                                            <p:fltVal val="0"/>
                                          </p:val>
                                        </p:tav>
                                        <p:tav tm="100000">
                                          <p:val>
                                            <p:strVal val="#ppt_h"/>
                                          </p:val>
                                        </p:tav>
                                      </p:tavLst>
                                    </p:anim>
                                    <p:animEffect transition="in" filter="fade">
                                      <p:cBhvr>
                                        <p:cTn id="50" dur="500"/>
                                        <p:tgtEl>
                                          <p:spTgt spid="50"/>
                                        </p:tgtEl>
                                      </p:cBhvr>
                                    </p:animEffect>
                                  </p:childTnLst>
                                </p:cTn>
                              </p:par>
                            </p:childTnLst>
                          </p:cTn>
                        </p:par>
                        <p:par>
                          <p:cTn id="51" fill="hold">
                            <p:stCondLst>
                              <p:cond delay="7100"/>
                            </p:stCondLst>
                            <p:childTnLst>
                              <p:par>
                                <p:cTn id="52" presetID="16" presetClass="entr" presetSubtype="37"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outVertical)">
                                      <p:cBhvr>
                                        <p:cTn id="54" dur="750"/>
                                        <p:tgtEl>
                                          <p:spTgt spid="16"/>
                                        </p:tgtEl>
                                      </p:cBhvr>
                                    </p:animEffect>
                                  </p:childTnLst>
                                </p:cTn>
                              </p:par>
                            </p:childTnLst>
                          </p:cTn>
                        </p:par>
                        <p:par>
                          <p:cTn id="55" fill="hold">
                            <p:stCondLst>
                              <p:cond delay="7850"/>
                            </p:stCondLst>
                            <p:childTnLst>
                              <p:par>
                                <p:cTn id="56" presetID="53" presetClass="entr" presetSubtype="16" fill="hold" nodeType="after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500" fill="hold"/>
                                        <p:tgtEl>
                                          <p:spTgt spid="51"/>
                                        </p:tgtEl>
                                        <p:attrNameLst>
                                          <p:attrName>ppt_w</p:attrName>
                                        </p:attrNameLst>
                                      </p:cBhvr>
                                      <p:tavLst>
                                        <p:tav tm="0">
                                          <p:val>
                                            <p:fltVal val="0"/>
                                          </p:val>
                                        </p:tav>
                                        <p:tav tm="100000">
                                          <p:val>
                                            <p:strVal val="#ppt_w"/>
                                          </p:val>
                                        </p:tav>
                                      </p:tavLst>
                                    </p:anim>
                                    <p:anim calcmode="lin" valueType="num">
                                      <p:cBhvr>
                                        <p:cTn id="59" dur="500" fill="hold"/>
                                        <p:tgtEl>
                                          <p:spTgt spid="51"/>
                                        </p:tgtEl>
                                        <p:attrNameLst>
                                          <p:attrName>ppt_h</p:attrName>
                                        </p:attrNameLst>
                                      </p:cBhvr>
                                      <p:tavLst>
                                        <p:tav tm="0">
                                          <p:val>
                                            <p:fltVal val="0"/>
                                          </p:val>
                                        </p:tav>
                                        <p:tav tm="100000">
                                          <p:val>
                                            <p:strVal val="#ppt_h"/>
                                          </p:val>
                                        </p:tav>
                                      </p:tavLst>
                                    </p:anim>
                                    <p:animEffect transition="in" filter="fade">
                                      <p:cBhvr>
                                        <p:cTn id="60" dur="500"/>
                                        <p:tgtEl>
                                          <p:spTgt spid="51"/>
                                        </p:tgtEl>
                                      </p:cBhvr>
                                    </p:animEffect>
                                  </p:childTnLst>
                                </p:cTn>
                              </p:par>
                            </p:childTnLst>
                          </p:cTn>
                        </p:par>
                        <p:par>
                          <p:cTn id="61" fill="hold">
                            <p:stCondLst>
                              <p:cond delay="8350"/>
                            </p:stCondLst>
                            <p:childTnLst>
                              <p:par>
                                <p:cTn id="62" presetID="16" presetClass="entr" presetSubtype="37"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outVertical)">
                                      <p:cBhvr>
                                        <p:cTn id="64" dur="750"/>
                                        <p:tgtEl>
                                          <p:spTgt spid="19"/>
                                        </p:tgtEl>
                                      </p:cBhvr>
                                    </p:animEffect>
                                  </p:childTnLst>
                                </p:cTn>
                              </p:par>
                            </p:childTnLst>
                          </p:cTn>
                        </p:par>
                        <p:par>
                          <p:cTn id="65" fill="hold">
                            <p:stCondLst>
                              <p:cond delay="9100"/>
                            </p:stCondLst>
                            <p:childTnLst>
                              <p:par>
                                <p:cTn id="66" presetID="53" presetClass="entr" presetSubtype="16" fill="hold" nodeType="after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p:cTn id="68" dur="500" fill="hold"/>
                                        <p:tgtEl>
                                          <p:spTgt spid="52"/>
                                        </p:tgtEl>
                                        <p:attrNameLst>
                                          <p:attrName>ppt_w</p:attrName>
                                        </p:attrNameLst>
                                      </p:cBhvr>
                                      <p:tavLst>
                                        <p:tav tm="0">
                                          <p:val>
                                            <p:fltVal val="0"/>
                                          </p:val>
                                        </p:tav>
                                        <p:tav tm="100000">
                                          <p:val>
                                            <p:strVal val="#ppt_w"/>
                                          </p:val>
                                        </p:tav>
                                      </p:tavLst>
                                    </p:anim>
                                    <p:anim calcmode="lin" valueType="num">
                                      <p:cBhvr>
                                        <p:cTn id="69" dur="500" fill="hold"/>
                                        <p:tgtEl>
                                          <p:spTgt spid="52"/>
                                        </p:tgtEl>
                                        <p:attrNameLst>
                                          <p:attrName>ppt_h</p:attrName>
                                        </p:attrNameLst>
                                      </p:cBhvr>
                                      <p:tavLst>
                                        <p:tav tm="0">
                                          <p:val>
                                            <p:fltVal val="0"/>
                                          </p:val>
                                        </p:tav>
                                        <p:tav tm="100000">
                                          <p:val>
                                            <p:strVal val="#ppt_h"/>
                                          </p:val>
                                        </p:tav>
                                      </p:tavLst>
                                    </p:anim>
                                    <p:animEffect transition="in" filter="fade">
                                      <p:cBhvr>
                                        <p:cTn id="70" dur="500"/>
                                        <p:tgtEl>
                                          <p:spTgt spid="52"/>
                                        </p:tgtEl>
                                      </p:cBhvr>
                                    </p:animEffect>
                                  </p:childTnLst>
                                </p:cTn>
                              </p:par>
                            </p:childTnLst>
                          </p:cTn>
                        </p:par>
                        <p:par>
                          <p:cTn id="71" fill="hold">
                            <p:stCondLst>
                              <p:cond delay="9600"/>
                            </p:stCondLst>
                            <p:childTnLst>
                              <p:par>
                                <p:cTn id="72" presetID="16" presetClass="entr" presetSubtype="37"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outVertical)">
                                      <p:cBhvr>
                                        <p:cTn id="74"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9"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A6A82FE-57B1-4262-B8A9-15B7D3D98D5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2896874" y="-2727000"/>
            <a:ext cx="6398253" cy="12312000"/>
          </a:xfrm>
          <a:prstGeom prst="rect">
            <a:avLst/>
          </a:prstGeom>
        </p:spPr>
      </p:pic>
      <p:pic>
        <p:nvPicPr>
          <p:cNvPr id="18" name="图片 17">
            <a:extLst>
              <a:ext uri="{FF2B5EF4-FFF2-40B4-BE49-F238E27FC236}">
                <a16:creationId xmlns:a16="http://schemas.microsoft.com/office/drawing/2014/main" xmlns="" id="{3DB9CFA8-AE7D-4A98-B8AF-8A26B09F846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rot="16200000" flipH="1" flipV="1">
            <a:off x="3198031" y="-2456999"/>
            <a:ext cx="5795940" cy="11772000"/>
          </a:xfrm>
          <a:prstGeom prst="rect">
            <a:avLst/>
          </a:prstGeom>
        </p:spPr>
      </p:pic>
      <p:sp>
        <p:nvSpPr>
          <p:cNvPr id="6" name="矩形 5">
            <a:extLst>
              <a:ext uri="{FF2B5EF4-FFF2-40B4-BE49-F238E27FC236}">
                <a16:creationId xmlns:a16="http://schemas.microsoft.com/office/drawing/2014/main" xmlns="" id="{262A45AC-CF9B-4D08-A8CB-43F98617386D}"/>
              </a:ext>
            </a:extLst>
          </p:cNvPr>
          <p:cNvSpPr/>
          <p:nvPr/>
        </p:nvSpPr>
        <p:spPr>
          <a:xfrm>
            <a:off x="1001496" y="2584099"/>
            <a:ext cx="10189008" cy="1015663"/>
          </a:xfrm>
          <a:prstGeom prst="rect">
            <a:avLst/>
          </a:prstGeom>
        </p:spPr>
        <p:txBody>
          <a:bodyPr wrap="none">
            <a:spAutoFit/>
          </a:bodyPr>
          <a:lstStyle/>
          <a:p>
            <a:pPr algn="ctr"/>
            <a:r>
              <a:rPr lang="zh-CN" altLang="en-US" sz="60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构建高效课堂 展现课堂魅力</a:t>
            </a:r>
          </a:p>
        </p:txBody>
      </p:sp>
      <p:grpSp>
        <p:nvGrpSpPr>
          <p:cNvPr id="7" name="组合 6">
            <a:extLst>
              <a:ext uri="{FF2B5EF4-FFF2-40B4-BE49-F238E27FC236}">
                <a16:creationId xmlns:a16="http://schemas.microsoft.com/office/drawing/2014/main" xmlns="" id="{A84ED33E-BEBE-401E-A28D-412B39DA79A9}"/>
              </a:ext>
            </a:extLst>
          </p:cNvPr>
          <p:cNvGrpSpPr/>
          <p:nvPr/>
        </p:nvGrpSpPr>
        <p:grpSpPr>
          <a:xfrm>
            <a:off x="3496123" y="1732533"/>
            <a:ext cx="5199754" cy="523220"/>
            <a:chOff x="3449783" y="1087768"/>
            <a:chExt cx="5199754" cy="523220"/>
          </a:xfrm>
        </p:grpSpPr>
        <p:sp>
          <p:nvSpPr>
            <p:cNvPr id="8" name="矩形 7">
              <a:extLst>
                <a:ext uri="{FF2B5EF4-FFF2-40B4-BE49-F238E27FC236}">
                  <a16:creationId xmlns:a16="http://schemas.microsoft.com/office/drawing/2014/main" xmlns="" id="{F55D9A9B-5524-4E34-985C-2C514AB76096}"/>
                </a:ext>
              </a:extLst>
            </p:cNvPr>
            <p:cNvSpPr/>
            <p:nvPr/>
          </p:nvSpPr>
          <p:spPr>
            <a:xfrm>
              <a:off x="4554608" y="1087768"/>
              <a:ext cx="3080011" cy="523220"/>
            </a:xfrm>
            <a:prstGeom prst="rect">
              <a:avLst/>
            </a:prstGeom>
          </p:spPr>
          <p:txBody>
            <a:bodyPr wrap="square">
              <a:spAutoFit/>
            </a:bodyPr>
            <a:lstStyle/>
            <a:p>
              <a:pPr algn="ctr"/>
              <a:r>
                <a:rPr lang="zh-CN" altLang="en-US" sz="2800" dirty="0">
                  <a:solidFill>
                    <a:srgbClr val="023585"/>
                  </a:solidFill>
                </a:rPr>
                <a:t>教师教学方法培训</a:t>
              </a:r>
            </a:p>
          </p:txBody>
        </p:sp>
        <p:cxnSp>
          <p:nvCxnSpPr>
            <p:cNvPr id="9" name="直接连接符 8">
              <a:extLst>
                <a:ext uri="{FF2B5EF4-FFF2-40B4-BE49-F238E27FC236}">
                  <a16:creationId xmlns:a16="http://schemas.microsoft.com/office/drawing/2014/main" xmlns="" id="{D89DBC73-EEB6-433C-8C94-3CF7F836CBC1}"/>
                </a:ext>
              </a:extLst>
            </p:cNvPr>
            <p:cNvCxnSpPr>
              <a:cxnSpLocks/>
            </p:cNvCxnSpPr>
            <p:nvPr/>
          </p:nvCxnSpPr>
          <p:spPr>
            <a:xfrm>
              <a:off x="3449783" y="1349378"/>
              <a:ext cx="1080000" cy="0"/>
            </a:xfrm>
            <a:prstGeom prst="line">
              <a:avLst/>
            </a:prstGeom>
            <a:ln w="76200" cmpd="tri">
              <a:solidFill>
                <a:srgbClr val="023585"/>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46D551D3-FE91-414C-A948-191B5D681F14}"/>
                </a:ext>
              </a:extLst>
            </p:cNvPr>
            <p:cNvCxnSpPr>
              <a:cxnSpLocks/>
            </p:cNvCxnSpPr>
            <p:nvPr/>
          </p:nvCxnSpPr>
          <p:spPr>
            <a:xfrm>
              <a:off x="7569537" y="1349378"/>
              <a:ext cx="1080000" cy="0"/>
            </a:xfrm>
            <a:prstGeom prst="line">
              <a:avLst/>
            </a:prstGeom>
            <a:ln w="76200" cmpd="tri">
              <a:solidFill>
                <a:srgbClr val="023585"/>
              </a:solidFill>
            </a:ln>
          </p:spPr>
          <p:style>
            <a:lnRef idx="1">
              <a:schemeClr val="accent1"/>
            </a:lnRef>
            <a:fillRef idx="0">
              <a:schemeClr val="accent1"/>
            </a:fillRef>
            <a:effectRef idx="0">
              <a:schemeClr val="accent1"/>
            </a:effectRef>
            <a:fontRef idx="minor">
              <a:schemeClr val="tx1"/>
            </a:fontRef>
          </p:style>
        </p:cxnSp>
      </p:grpSp>
      <p:sp>
        <p:nvSpPr>
          <p:cNvPr id="11" name="矩形 10">
            <a:extLst>
              <a:ext uri="{FF2B5EF4-FFF2-40B4-BE49-F238E27FC236}">
                <a16:creationId xmlns:a16="http://schemas.microsoft.com/office/drawing/2014/main" xmlns="" id="{0FCAF9B5-4989-4323-9065-CFAB4ACAE70D}"/>
              </a:ext>
            </a:extLst>
          </p:cNvPr>
          <p:cNvSpPr/>
          <p:nvPr/>
        </p:nvSpPr>
        <p:spPr>
          <a:xfrm>
            <a:off x="1407368" y="3750600"/>
            <a:ext cx="9377264" cy="739048"/>
          </a:xfrm>
          <a:prstGeom prst="rect">
            <a:avLst/>
          </a:prstGeom>
        </p:spPr>
        <p:txBody>
          <a:bodyPr wrap="square">
            <a:spAutoFit/>
          </a:bodyPr>
          <a:lstStyle/>
          <a:p>
            <a:pPr algn="ctr">
              <a:lnSpc>
                <a:spcPct val="120000"/>
              </a:lnSpc>
            </a:pPr>
            <a:r>
              <a:rPr lang="zh-CN" altLang="en-US" dirty="0">
                <a:solidFill>
                  <a:srgbClr val="023585"/>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sym typeface="+mn-lt"/>
              </a:rPr>
              <a:t>一切教育改革的重心在于提高课堂效率上，真正的高效率的教学就是师生用最短的时间获得最大的效率，高效课堂作为一种理念，更是一种价值追求，一种教学实践模式</a:t>
            </a:r>
            <a:endParaRPr lang="zh-CN" altLang="en-US" dirty="0">
              <a:solidFill>
                <a:srgbClr val="023585"/>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endParaRPr>
          </a:p>
        </p:txBody>
      </p:sp>
    </p:spTree>
    <p:extLst>
      <p:ext uri="{BB962C8B-B14F-4D97-AF65-F5344CB8AC3E}">
        <p14:creationId xmlns:p14="http://schemas.microsoft.com/office/powerpoint/2010/main" val="367533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B16C1845-30E1-FC7B-0360-1F64DF4E13B4}"/>
              </a:ext>
            </a:extLst>
          </p:cNvPr>
          <p:cNvSpPr txBox="1"/>
          <p:nvPr/>
        </p:nvSpPr>
        <p:spPr>
          <a:xfrm>
            <a:off x="3869473" y="1409655"/>
            <a:ext cx="6491550" cy="1398011"/>
          </a:xfrm>
          <a:prstGeom prst="rect">
            <a:avLst/>
          </a:prstGeom>
          <a:noFill/>
        </p:spPr>
        <p:txBody>
          <a:bodyPr wrap="square">
            <a:spAutoFit/>
          </a:bodyPr>
          <a:lstStyle/>
          <a:p>
            <a:pPr algn="just">
              <a:lnSpc>
                <a:spcPct val="120000"/>
              </a:lnSpc>
            </a:pPr>
            <a:r>
              <a:rPr lang="en-US" altLang="zh-CN" sz="2400" dirty="0">
                <a:solidFill>
                  <a:schemeClr val="tx1">
                    <a:lumMod val="85000"/>
                    <a:lumOff val="15000"/>
                  </a:schemeClr>
                </a:solidFill>
                <a:cs typeface="+mn-ea"/>
                <a:sym typeface="+mn-lt"/>
              </a:rPr>
              <a:t> </a:t>
            </a:r>
            <a:r>
              <a:rPr lang="zh-CN" altLang="en-US" sz="2400" dirty="0">
                <a:solidFill>
                  <a:schemeClr val="tx1">
                    <a:lumMod val="85000"/>
                    <a:lumOff val="15000"/>
                  </a:schemeClr>
                </a:solidFill>
                <a:cs typeface="+mn-ea"/>
                <a:sym typeface="+mn-lt"/>
              </a:rPr>
              <a:t>一切教育改革的重心在于提高课堂效率上。真正的高效率的教学就是师生用最短的时间获得最大的效率。</a:t>
            </a:r>
          </a:p>
        </p:txBody>
      </p:sp>
      <p:grpSp>
        <p:nvGrpSpPr>
          <p:cNvPr id="6" name="组合 5">
            <a:extLst>
              <a:ext uri="{FF2B5EF4-FFF2-40B4-BE49-F238E27FC236}">
                <a16:creationId xmlns:a16="http://schemas.microsoft.com/office/drawing/2014/main" xmlns="" id="{88A60F35-F4DF-478D-81E9-B61E8EB4A346}"/>
              </a:ext>
            </a:extLst>
          </p:cNvPr>
          <p:cNvGrpSpPr/>
          <p:nvPr/>
        </p:nvGrpSpPr>
        <p:grpSpPr>
          <a:xfrm>
            <a:off x="1830977" y="1406660"/>
            <a:ext cx="1817649" cy="1404000"/>
            <a:chOff x="1471961" y="1406660"/>
            <a:chExt cx="1817649" cy="1404000"/>
          </a:xfrm>
          <a:solidFill>
            <a:srgbClr val="023585"/>
          </a:solidFill>
        </p:grpSpPr>
        <p:sp>
          <p:nvSpPr>
            <p:cNvPr id="4" name="矩形: 圆角 3">
              <a:extLst>
                <a:ext uri="{FF2B5EF4-FFF2-40B4-BE49-F238E27FC236}">
                  <a16:creationId xmlns:a16="http://schemas.microsoft.com/office/drawing/2014/main" xmlns="" id="{3CCFBF16-0C02-4F9E-8963-0936B43E4957}"/>
                </a:ext>
              </a:extLst>
            </p:cNvPr>
            <p:cNvSpPr/>
            <p:nvPr/>
          </p:nvSpPr>
          <p:spPr>
            <a:xfrm>
              <a:off x="1471961" y="1406660"/>
              <a:ext cx="1817649" cy="1404000"/>
            </a:xfrm>
            <a:prstGeom prst="roundRect">
              <a:avLst>
                <a:gd name="adj" fmla="val 11805"/>
              </a:avLst>
            </a:pr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xmlns="" id="{1449BD7F-36E9-41AC-BF2F-01684CE23374}"/>
                </a:ext>
              </a:extLst>
            </p:cNvPr>
            <p:cNvSpPr/>
            <p:nvPr/>
          </p:nvSpPr>
          <p:spPr>
            <a:xfrm>
              <a:off x="1489943" y="1616327"/>
              <a:ext cx="1781685" cy="984667"/>
            </a:xfrm>
            <a:prstGeom prst="roundRect">
              <a:avLst/>
            </a:prstGeom>
            <a:solidFill>
              <a:srgbClr val="799D94"/>
            </a:solidFill>
          </p:spPr>
          <p:txBody>
            <a:bodyPr wrap="none">
              <a:spAutoFit/>
            </a:bodyPr>
            <a:lstStyle/>
            <a:p>
              <a:pPr algn="ctr">
                <a:lnSpc>
                  <a:spcPct val="110000"/>
                </a:lnSpc>
              </a:pPr>
              <a:r>
                <a:rPr lang="zh-CN" altLang="en-US" sz="24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教育改革的</a:t>
              </a:r>
              <a:endParaRPr lang="en-US" altLang="zh-CN" sz="24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a:p>
              <a:pPr algn="ctr">
                <a:lnSpc>
                  <a:spcPct val="110000"/>
                </a:lnSpc>
              </a:pPr>
              <a:r>
                <a:rPr lang="zh-CN" altLang="en-US" sz="24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重心</a:t>
              </a:r>
              <a:endParaRPr lang="zh-CN" altLang="en-US" sz="24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nvGrpSpPr>
          <p:cNvPr id="7" name="组合 6">
            <a:extLst>
              <a:ext uri="{FF2B5EF4-FFF2-40B4-BE49-F238E27FC236}">
                <a16:creationId xmlns:a16="http://schemas.microsoft.com/office/drawing/2014/main" xmlns="" id="{A5E66A69-DB4A-47BC-BC43-2F482A75882F}"/>
              </a:ext>
            </a:extLst>
          </p:cNvPr>
          <p:cNvGrpSpPr/>
          <p:nvPr/>
        </p:nvGrpSpPr>
        <p:grpSpPr>
          <a:xfrm>
            <a:off x="1830977" y="3737314"/>
            <a:ext cx="8532000" cy="1404000"/>
            <a:chOff x="1489943" y="1555701"/>
            <a:chExt cx="8532000" cy="1404000"/>
          </a:xfrm>
        </p:grpSpPr>
        <p:sp>
          <p:nvSpPr>
            <p:cNvPr id="8" name="矩形: 圆角 7">
              <a:extLst>
                <a:ext uri="{FF2B5EF4-FFF2-40B4-BE49-F238E27FC236}">
                  <a16:creationId xmlns:a16="http://schemas.microsoft.com/office/drawing/2014/main" xmlns="" id="{51D50BF4-A9E6-4D88-A086-5E5D1AEF30AB}"/>
                </a:ext>
              </a:extLst>
            </p:cNvPr>
            <p:cNvSpPr/>
            <p:nvPr/>
          </p:nvSpPr>
          <p:spPr>
            <a:xfrm>
              <a:off x="1489943" y="1555701"/>
              <a:ext cx="8532000" cy="1404000"/>
            </a:xfrm>
            <a:prstGeom prst="roundRect">
              <a:avLst>
                <a:gd name="adj" fmla="val 6245"/>
              </a:avLst>
            </a:prstGeom>
            <a:noFill/>
            <a:ln>
              <a:solidFill>
                <a:srgbClr val="0235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DCD4017A-3475-4F00-AB32-5A41BF702FAE}"/>
                </a:ext>
              </a:extLst>
            </p:cNvPr>
            <p:cNvSpPr/>
            <p:nvPr/>
          </p:nvSpPr>
          <p:spPr>
            <a:xfrm>
              <a:off x="1566516" y="1650017"/>
              <a:ext cx="8388000" cy="1215368"/>
            </a:xfrm>
            <a:prstGeom prst="roundRect">
              <a:avLst/>
            </a:prstGeom>
            <a:noFill/>
          </p:spPr>
          <p:txBody>
            <a:bodyPr wrap="square">
              <a:spAutoFit/>
            </a:bodyPr>
            <a:lstStyle/>
            <a:p>
              <a:pPr algn="ctr">
                <a:lnSpc>
                  <a:spcPct val="120000"/>
                </a:lnSpc>
              </a:pPr>
              <a:r>
                <a:rPr lang="zh-CN" altLang="en-US" sz="28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高效课堂作为一种理念，更是一种价值追求，一种教学实践模式。</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9C05B04-1138-4AB9-8D53-19113B47F130}"/>
              </a:ext>
            </a:extLst>
          </p:cNvPr>
          <p:cNvSpPr/>
          <p:nvPr/>
        </p:nvSpPr>
        <p:spPr>
          <a:xfrm>
            <a:off x="2505915" y="781374"/>
            <a:ext cx="7180171" cy="771173"/>
          </a:xfrm>
          <a:prstGeom prst="rect">
            <a:avLst/>
          </a:prstGeom>
        </p:spPr>
        <p:txBody>
          <a:bodyPr wrap="none">
            <a:spAutoFit/>
          </a:bodyPr>
          <a:lstStyle/>
          <a:p>
            <a:pPr algn="ctr">
              <a:lnSpc>
                <a:spcPct val="110000"/>
              </a:lnSpc>
            </a:pP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1</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．高效课堂的“三个标准”</a:t>
            </a:r>
          </a:p>
        </p:txBody>
      </p:sp>
      <p:sp>
        <p:nvSpPr>
          <p:cNvPr id="3" name="矩形 2">
            <a:extLst>
              <a:ext uri="{FF2B5EF4-FFF2-40B4-BE49-F238E27FC236}">
                <a16:creationId xmlns:a16="http://schemas.microsoft.com/office/drawing/2014/main" xmlns="" id="{D4B8A1B9-0AA8-4DE3-BCBE-053C471B76E9}"/>
              </a:ext>
            </a:extLst>
          </p:cNvPr>
          <p:cNvSpPr/>
          <p:nvPr/>
        </p:nvSpPr>
        <p:spPr>
          <a:xfrm>
            <a:off x="2539697" y="2180774"/>
            <a:ext cx="4716000" cy="1147750"/>
          </a:xfrm>
          <a:prstGeom prst="rect">
            <a:avLst/>
          </a:prstGeom>
        </p:spPr>
        <p:txBody>
          <a:bodyPr wrap="square">
            <a:spAutoFit/>
          </a:bodyPr>
          <a:lstStyle/>
          <a:p>
            <a:pPr algn="just">
              <a:lnSpc>
                <a:spcPct val="130000"/>
              </a:lnSpc>
            </a:pPr>
            <a:r>
              <a:rPr lang="zh-CN" altLang="en-US" dirty="0">
                <a:solidFill>
                  <a:schemeClr val="tx1">
                    <a:lumMod val="85000"/>
                    <a:lumOff val="15000"/>
                  </a:schemeClr>
                </a:solidFill>
                <a:cs typeface="+mn-ea"/>
                <a:sym typeface="+mn-lt"/>
              </a:rPr>
              <a:t>每一个学生在每一个时间段都有事做。新课标下，强调关注每一个学生，这个理念 不是一个时髦的叫法，而是保证课堂高效的必须条件； </a:t>
            </a:r>
            <a:endParaRPr lang="zh-CN" altLang="en-US" dirty="0">
              <a:solidFill>
                <a:schemeClr val="tx1">
                  <a:lumMod val="85000"/>
                  <a:lumOff val="15000"/>
                </a:schemeClr>
              </a:solidFill>
            </a:endParaRPr>
          </a:p>
        </p:txBody>
      </p:sp>
      <p:sp>
        <p:nvSpPr>
          <p:cNvPr id="4" name="矩形 3">
            <a:extLst>
              <a:ext uri="{FF2B5EF4-FFF2-40B4-BE49-F238E27FC236}">
                <a16:creationId xmlns:a16="http://schemas.microsoft.com/office/drawing/2014/main" xmlns="" id="{7D0F5ABD-6919-415A-A87D-D58F36C78418}"/>
              </a:ext>
            </a:extLst>
          </p:cNvPr>
          <p:cNvSpPr/>
          <p:nvPr/>
        </p:nvSpPr>
        <p:spPr>
          <a:xfrm>
            <a:off x="2539697" y="3743215"/>
            <a:ext cx="4248000" cy="787652"/>
          </a:xfrm>
          <a:prstGeom prst="rect">
            <a:avLst/>
          </a:prstGeom>
        </p:spPr>
        <p:txBody>
          <a:bodyPr wrap="square">
            <a:spAutoFit/>
          </a:bodyPr>
          <a:lstStyle/>
          <a:p>
            <a:pPr>
              <a:lnSpc>
                <a:spcPct val="130000"/>
              </a:lnSpc>
            </a:pPr>
            <a:r>
              <a:rPr lang="zh-CN" altLang="en-US" dirty="0">
                <a:solidFill>
                  <a:schemeClr val="tx1">
                    <a:lumMod val="85000"/>
                    <a:lumOff val="15000"/>
                  </a:schemeClr>
                </a:solidFill>
                <a:cs typeface="+mn-ea"/>
                <a:sym typeface="+mn-lt"/>
              </a:rPr>
              <a:t>厚积知识、破疑解难、方法优化、能力提高、学习高效；</a:t>
            </a:r>
          </a:p>
        </p:txBody>
      </p:sp>
      <p:sp>
        <p:nvSpPr>
          <p:cNvPr id="5" name="矩形 4">
            <a:extLst>
              <a:ext uri="{FF2B5EF4-FFF2-40B4-BE49-F238E27FC236}">
                <a16:creationId xmlns:a16="http://schemas.microsoft.com/office/drawing/2014/main" xmlns="" id="{419D6D47-6785-4223-8F32-AB28456ECB9E}"/>
              </a:ext>
            </a:extLst>
          </p:cNvPr>
          <p:cNvSpPr/>
          <p:nvPr/>
        </p:nvSpPr>
        <p:spPr>
          <a:xfrm>
            <a:off x="2539697" y="5041229"/>
            <a:ext cx="4716000" cy="427553"/>
          </a:xfrm>
          <a:prstGeom prst="rect">
            <a:avLst/>
          </a:prstGeom>
        </p:spPr>
        <p:txBody>
          <a:bodyPr wrap="square">
            <a:spAutoFit/>
          </a:bodyPr>
          <a:lstStyle/>
          <a:p>
            <a:pPr>
              <a:lnSpc>
                <a:spcPct val="130000"/>
              </a:lnSpc>
            </a:pPr>
            <a:r>
              <a:rPr lang="zh-CN" altLang="en-US" dirty="0">
                <a:solidFill>
                  <a:schemeClr val="tx1">
                    <a:lumMod val="85000"/>
                    <a:lumOff val="15000"/>
                  </a:schemeClr>
                </a:solidFill>
                <a:cs typeface="+mn-ea"/>
                <a:sym typeface="+mn-lt"/>
              </a:rPr>
              <a:t>学生心情舒畅，有安全的学习心理环境。</a:t>
            </a:r>
          </a:p>
        </p:txBody>
      </p:sp>
      <p:sp>
        <p:nvSpPr>
          <p:cNvPr id="16" name="矩形: 圆角 6">
            <a:extLst>
              <a:ext uri="{FF2B5EF4-FFF2-40B4-BE49-F238E27FC236}">
                <a16:creationId xmlns:a16="http://schemas.microsoft.com/office/drawing/2014/main" xmlns="" id="{F1224D13-A073-4B04-AB15-F03AB4A26ED8}"/>
              </a:ext>
            </a:extLst>
          </p:cNvPr>
          <p:cNvSpPr>
            <a:spLocks noChangeAspect="1"/>
          </p:cNvSpPr>
          <p:nvPr/>
        </p:nvSpPr>
        <p:spPr>
          <a:xfrm>
            <a:off x="1703152" y="2484649"/>
            <a:ext cx="542933" cy="540000"/>
          </a:xfrm>
          <a:custGeom>
            <a:avLst/>
            <a:gdLst>
              <a:gd name="connsiteX0" fmla="*/ 518225 w 605761"/>
              <a:gd name="connsiteY0" fmla="*/ 370695 h 602488"/>
              <a:gd name="connsiteX1" fmla="*/ 515138 w 605761"/>
              <a:gd name="connsiteY1" fmla="*/ 373777 h 602488"/>
              <a:gd name="connsiteX2" fmla="*/ 423113 w 605761"/>
              <a:gd name="connsiteY2" fmla="*/ 465579 h 602488"/>
              <a:gd name="connsiteX3" fmla="*/ 387201 w 605761"/>
              <a:gd name="connsiteY3" fmla="*/ 429717 h 602488"/>
              <a:gd name="connsiteX4" fmla="*/ 349979 w 605761"/>
              <a:gd name="connsiteY4" fmla="*/ 466980 h 602488"/>
              <a:gd name="connsiteX5" fmla="*/ 385891 w 605761"/>
              <a:gd name="connsiteY5" fmla="*/ 502841 h 602488"/>
              <a:gd name="connsiteX6" fmla="*/ 423113 w 605761"/>
              <a:gd name="connsiteY6" fmla="*/ 540010 h 602488"/>
              <a:gd name="connsiteX7" fmla="*/ 460428 w 605761"/>
              <a:gd name="connsiteY7" fmla="*/ 502841 h 602488"/>
              <a:gd name="connsiteX8" fmla="*/ 515138 w 605761"/>
              <a:gd name="connsiteY8" fmla="*/ 448208 h 602488"/>
              <a:gd name="connsiteX9" fmla="*/ 555540 w 605761"/>
              <a:gd name="connsiteY9" fmla="*/ 407864 h 602488"/>
              <a:gd name="connsiteX10" fmla="*/ 455939 w 605761"/>
              <a:gd name="connsiteY10" fmla="*/ 303361 h 602488"/>
              <a:gd name="connsiteX11" fmla="*/ 515138 w 605761"/>
              <a:gd name="connsiteY11" fmla="*/ 315595 h 602488"/>
              <a:gd name="connsiteX12" fmla="*/ 605761 w 605761"/>
              <a:gd name="connsiteY12" fmla="*/ 452971 h 602488"/>
              <a:gd name="connsiteX13" fmla="*/ 455939 w 605761"/>
              <a:gd name="connsiteY13" fmla="*/ 602488 h 602488"/>
              <a:gd name="connsiteX14" fmla="*/ 367468 w 605761"/>
              <a:gd name="connsiteY14" fmla="*/ 573631 h 602488"/>
              <a:gd name="connsiteX15" fmla="*/ 306211 w 605761"/>
              <a:gd name="connsiteY15" fmla="*/ 452971 h 602488"/>
              <a:gd name="connsiteX16" fmla="*/ 455939 w 605761"/>
              <a:gd name="connsiteY16" fmla="*/ 303361 h 602488"/>
              <a:gd name="connsiteX17" fmla="*/ 171717 w 605761"/>
              <a:gd name="connsiteY17" fmla="*/ 59854 h 602488"/>
              <a:gd name="connsiteX18" fmla="*/ 171717 w 605761"/>
              <a:gd name="connsiteY18" fmla="*/ 188621 h 602488"/>
              <a:gd name="connsiteX19" fmla="*/ 413583 w 605761"/>
              <a:gd name="connsiteY19" fmla="*/ 188621 h 602488"/>
              <a:gd name="connsiteX20" fmla="*/ 413583 w 605761"/>
              <a:gd name="connsiteY20" fmla="*/ 59854 h 602488"/>
              <a:gd name="connsiteX21" fmla="*/ 70144 w 605761"/>
              <a:gd name="connsiteY21" fmla="*/ 0 h 602488"/>
              <a:gd name="connsiteX22" fmla="*/ 515155 w 605761"/>
              <a:gd name="connsiteY22" fmla="*/ 0 h 602488"/>
              <a:gd name="connsiteX23" fmla="*/ 515155 w 605761"/>
              <a:gd name="connsiteY23" fmla="*/ 298245 h 602488"/>
              <a:gd name="connsiteX24" fmla="*/ 455951 w 605761"/>
              <a:gd name="connsiteY24" fmla="*/ 287320 h 602488"/>
              <a:gd name="connsiteX25" fmla="*/ 290031 w 605761"/>
              <a:gd name="connsiteY25" fmla="*/ 452970 h 602488"/>
              <a:gd name="connsiteX26" fmla="*/ 342501 w 605761"/>
              <a:gd name="connsiteY26" fmla="*/ 573613 h 602488"/>
              <a:gd name="connsiteX27" fmla="*/ 70144 w 605761"/>
              <a:gd name="connsiteY27" fmla="*/ 573613 h 602488"/>
              <a:gd name="connsiteX28" fmla="*/ 70144 w 605761"/>
              <a:gd name="connsiteY28" fmla="*/ 509090 h 602488"/>
              <a:gd name="connsiteX29" fmla="*/ 44518 w 605761"/>
              <a:gd name="connsiteY29" fmla="*/ 516186 h 602488"/>
              <a:gd name="connsiteX30" fmla="*/ 32359 w 605761"/>
              <a:gd name="connsiteY30" fmla="*/ 566610 h 602488"/>
              <a:gd name="connsiteX31" fmla="*/ 372 w 605761"/>
              <a:gd name="connsiteY31" fmla="*/ 566610 h 602488"/>
              <a:gd name="connsiteX32" fmla="*/ 21135 w 605761"/>
              <a:gd name="connsiteY32" fmla="*/ 494056 h 602488"/>
              <a:gd name="connsiteX33" fmla="*/ 70144 w 605761"/>
              <a:gd name="connsiteY33" fmla="*/ 477622 h 602488"/>
              <a:gd name="connsiteX34" fmla="*/ 70144 w 605761"/>
              <a:gd name="connsiteY34" fmla="*/ 389754 h 602488"/>
              <a:gd name="connsiteX35" fmla="*/ 44518 w 605761"/>
              <a:gd name="connsiteY35" fmla="*/ 396851 h 602488"/>
              <a:gd name="connsiteX36" fmla="*/ 32359 w 605761"/>
              <a:gd name="connsiteY36" fmla="*/ 447181 h 602488"/>
              <a:gd name="connsiteX37" fmla="*/ 372 w 605761"/>
              <a:gd name="connsiteY37" fmla="*/ 447181 h 602488"/>
              <a:gd name="connsiteX38" fmla="*/ 21135 w 605761"/>
              <a:gd name="connsiteY38" fmla="*/ 374627 h 602488"/>
              <a:gd name="connsiteX39" fmla="*/ 70144 w 605761"/>
              <a:gd name="connsiteY39" fmla="*/ 358286 h 602488"/>
              <a:gd name="connsiteX40" fmla="*/ 70144 w 605761"/>
              <a:gd name="connsiteY40" fmla="*/ 270325 h 602488"/>
              <a:gd name="connsiteX41" fmla="*/ 44518 w 605761"/>
              <a:gd name="connsiteY41" fmla="*/ 277422 h 602488"/>
              <a:gd name="connsiteX42" fmla="*/ 32359 w 605761"/>
              <a:gd name="connsiteY42" fmla="*/ 327752 h 602488"/>
              <a:gd name="connsiteX43" fmla="*/ 372 w 605761"/>
              <a:gd name="connsiteY43" fmla="*/ 327752 h 602488"/>
              <a:gd name="connsiteX44" fmla="*/ 21135 w 605761"/>
              <a:gd name="connsiteY44" fmla="*/ 255292 h 602488"/>
              <a:gd name="connsiteX45" fmla="*/ 70144 w 605761"/>
              <a:gd name="connsiteY45" fmla="*/ 238857 h 602488"/>
              <a:gd name="connsiteX46" fmla="*/ 70144 w 605761"/>
              <a:gd name="connsiteY46" fmla="*/ 150897 h 602488"/>
              <a:gd name="connsiteX47" fmla="*/ 44518 w 605761"/>
              <a:gd name="connsiteY47" fmla="*/ 157993 h 602488"/>
              <a:gd name="connsiteX48" fmla="*/ 32359 w 605761"/>
              <a:gd name="connsiteY48" fmla="*/ 208417 h 602488"/>
              <a:gd name="connsiteX49" fmla="*/ 372 w 605761"/>
              <a:gd name="connsiteY49" fmla="*/ 208417 h 602488"/>
              <a:gd name="connsiteX50" fmla="*/ 21135 w 605761"/>
              <a:gd name="connsiteY50" fmla="*/ 135863 h 602488"/>
              <a:gd name="connsiteX51" fmla="*/ 70144 w 605761"/>
              <a:gd name="connsiteY51" fmla="*/ 119429 h 602488"/>
              <a:gd name="connsiteX52" fmla="*/ 70144 w 605761"/>
              <a:gd name="connsiteY52" fmla="*/ 31561 h 602488"/>
              <a:gd name="connsiteX53" fmla="*/ 44518 w 605761"/>
              <a:gd name="connsiteY53" fmla="*/ 38658 h 602488"/>
              <a:gd name="connsiteX54" fmla="*/ 32359 w 605761"/>
              <a:gd name="connsiteY54" fmla="*/ 88988 h 602488"/>
              <a:gd name="connsiteX55" fmla="*/ 372 w 605761"/>
              <a:gd name="connsiteY55" fmla="*/ 88988 h 602488"/>
              <a:gd name="connsiteX56" fmla="*/ 21135 w 605761"/>
              <a:gd name="connsiteY56" fmla="*/ 16434 h 602488"/>
              <a:gd name="connsiteX57" fmla="*/ 70144 w 605761"/>
              <a:gd name="connsiteY57" fmla="*/ 93 h 60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5761" h="602488">
                <a:moveTo>
                  <a:pt x="518225" y="370695"/>
                </a:moveTo>
                <a:lnTo>
                  <a:pt x="515138" y="373777"/>
                </a:lnTo>
                <a:lnTo>
                  <a:pt x="423113" y="465579"/>
                </a:lnTo>
                <a:lnTo>
                  <a:pt x="387201" y="429717"/>
                </a:lnTo>
                <a:lnTo>
                  <a:pt x="349979" y="466980"/>
                </a:lnTo>
                <a:lnTo>
                  <a:pt x="385891" y="502841"/>
                </a:lnTo>
                <a:lnTo>
                  <a:pt x="423113" y="540010"/>
                </a:lnTo>
                <a:lnTo>
                  <a:pt x="460428" y="502841"/>
                </a:lnTo>
                <a:lnTo>
                  <a:pt x="515138" y="448208"/>
                </a:lnTo>
                <a:lnTo>
                  <a:pt x="555540" y="407864"/>
                </a:lnTo>
                <a:close/>
                <a:moveTo>
                  <a:pt x="455939" y="303361"/>
                </a:moveTo>
                <a:cubicBezTo>
                  <a:pt x="476982" y="303361"/>
                  <a:pt x="496995" y="307750"/>
                  <a:pt x="515138" y="315595"/>
                </a:cubicBezTo>
                <a:cubicBezTo>
                  <a:pt x="568352" y="338476"/>
                  <a:pt x="605667" y="391334"/>
                  <a:pt x="605761" y="452971"/>
                </a:cubicBezTo>
                <a:cubicBezTo>
                  <a:pt x="605761" y="535528"/>
                  <a:pt x="538706" y="602488"/>
                  <a:pt x="455939" y="602488"/>
                </a:cubicBezTo>
                <a:cubicBezTo>
                  <a:pt x="422833" y="602488"/>
                  <a:pt x="392251" y="591748"/>
                  <a:pt x="367468" y="573631"/>
                </a:cubicBezTo>
                <a:cubicBezTo>
                  <a:pt x="330340" y="546454"/>
                  <a:pt x="306211" y="502468"/>
                  <a:pt x="306211" y="452971"/>
                </a:cubicBezTo>
                <a:cubicBezTo>
                  <a:pt x="306211" y="370321"/>
                  <a:pt x="373266" y="303361"/>
                  <a:pt x="455939" y="303361"/>
                </a:cubicBezTo>
                <a:close/>
                <a:moveTo>
                  <a:pt x="171717" y="59854"/>
                </a:moveTo>
                <a:lnTo>
                  <a:pt x="171717" y="188621"/>
                </a:lnTo>
                <a:lnTo>
                  <a:pt x="413583" y="188621"/>
                </a:lnTo>
                <a:lnTo>
                  <a:pt x="413583" y="59854"/>
                </a:lnTo>
                <a:close/>
                <a:moveTo>
                  <a:pt x="70144" y="0"/>
                </a:moveTo>
                <a:lnTo>
                  <a:pt x="515155" y="0"/>
                </a:lnTo>
                <a:lnTo>
                  <a:pt x="515155" y="298245"/>
                </a:lnTo>
                <a:cubicBezTo>
                  <a:pt x="496730" y="291242"/>
                  <a:pt x="476808" y="287320"/>
                  <a:pt x="455951" y="287320"/>
                </a:cubicBezTo>
                <a:cubicBezTo>
                  <a:pt x="364480" y="287320"/>
                  <a:pt x="290031" y="361648"/>
                  <a:pt x="290031" y="452970"/>
                </a:cubicBezTo>
                <a:cubicBezTo>
                  <a:pt x="290031" y="500499"/>
                  <a:pt x="310233" y="543359"/>
                  <a:pt x="342501" y="573613"/>
                </a:cubicBezTo>
                <a:lnTo>
                  <a:pt x="70144" y="573613"/>
                </a:lnTo>
                <a:lnTo>
                  <a:pt x="70144" y="509090"/>
                </a:lnTo>
                <a:cubicBezTo>
                  <a:pt x="60885" y="509277"/>
                  <a:pt x="51813" y="510864"/>
                  <a:pt x="44518" y="516186"/>
                </a:cubicBezTo>
                <a:cubicBezTo>
                  <a:pt x="29179" y="527578"/>
                  <a:pt x="31517" y="549802"/>
                  <a:pt x="32359" y="566610"/>
                </a:cubicBezTo>
                <a:cubicBezTo>
                  <a:pt x="33481" y="587246"/>
                  <a:pt x="1401" y="587153"/>
                  <a:pt x="372" y="566610"/>
                </a:cubicBezTo>
                <a:cubicBezTo>
                  <a:pt x="-1031" y="539998"/>
                  <a:pt x="653" y="513385"/>
                  <a:pt x="21135" y="494056"/>
                </a:cubicBezTo>
                <a:cubicBezTo>
                  <a:pt x="34416" y="481544"/>
                  <a:pt x="52280" y="477902"/>
                  <a:pt x="70144" y="477622"/>
                </a:cubicBezTo>
                <a:lnTo>
                  <a:pt x="70144" y="389754"/>
                </a:lnTo>
                <a:cubicBezTo>
                  <a:pt x="60885" y="389848"/>
                  <a:pt x="51813" y="391529"/>
                  <a:pt x="44518" y="396851"/>
                </a:cubicBezTo>
                <a:cubicBezTo>
                  <a:pt x="29179" y="408150"/>
                  <a:pt x="31517" y="430467"/>
                  <a:pt x="32359" y="447181"/>
                </a:cubicBezTo>
                <a:cubicBezTo>
                  <a:pt x="33481" y="467817"/>
                  <a:pt x="1401" y="467724"/>
                  <a:pt x="372" y="447181"/>
                </a:cubicBezTo>
                <a:cubicBezTo>
                  <a:pt x="-1031" y="420569"/>
                  <a:pt x="653" y="394050"/>
                  <a:pt x="21135" y="374627"/>
                </a:cubicBezTo>
                <a:cubicBezTo>
                  <a:pt x="34416" y="362115"/>
                  <a:pt x="52280" y="358567"/>
                  <a:pt x="70144" y="358286"/>
                </a:cubicBezTo>
                <a:lnTo>
                  <a:pt x="70144" y="270325"/>
                </a:lnTo>
                <a:cubicBezTo>
                  <a:pt x="60885" y="270512"/>
                  <a:pt x="51813" y="272100"/>
                  <a:pt x="44518" y="277422"/>
                </a:cubicBezTo>
                <a:cubicBezTo>
                  <a:pt x="29179" y="288721"/>
                  <a:pt x="31517" y="311038"/>
                  <a:pt x="32359" y="327752"/>
                </a:cubicBezTo>
                <a:cubicBezTo>
                  <a:pt x="33481" y="348389"/>
                  <a:pt x="1401" y="348295"/>
                  <a:pt x="372" y="327752"/>
                </a:cubicBezTo>
                <a:cubicBezTo>
                  <a:pt x="-1031" y="301233"/>
                  <a:pt x="653" y="274621"/>
                  <a:pt x="21135" y="255292"/>
                </a:cubicBezTo>
                <a:cubicBezTo>
                  <a:pt x="34416" y="242686"/>
                  <a:pt x="52280" y="239138"/>
                  <a:pt x="70144" y="238857"/>
                </a:cubicBezTo>
                <a:lnTo>
                  <a:pt x="70144" y="150897"/>
                </a:lnTo>
                <a:cubicBezTo>
                  <a:pt x="60885" y="151083"/>
                  <a:pt x="51813" y="152671"/>
                  <a:pt x="44518" y="157993"/>
                </a:cubicBezTo>
                <a:cubicBezTo>
                  <a:pt x="29179" y="169385"/>
                  <a:pt x="31517" y="191609"/>
                  <a:pt x="32359" y="208417"/>
                </a:cubicBezTo>
                <a:cubicBezTo>
                  <a:pt x="33481" y="229053"/>
                  <a:pt x="1401" y="228866"/>
                  <a:pt x="372" y="208417"/>
                </a:cubicBezTo>
                <a:cubicBezTo>
                  <a:pt x="-1031" y="181804"/>
                  <a:pt x="653" y="155192"/>
                  <a:pt x="21135" y="135863"/>
                </a:cubicBezTo>
                <a:cubicBezTo>
                  <a:pt x="34416" y="123350"/>
                  <a:pt x="52280" y="119709"/>
                  <a:pt x="70144" y="119429"/>
                </a:cubicBezTo>
                <a:lnTo>
                  <a:pt x="70144" y="31561"/>
                </a:lnTo>
                <a:cubicBezTo>
                  <a:pt x="60885" y="31655"/>
                  <a:pt x="51813" y="33335"/>
                  <a:pt x="44518" y="38658"/>
                </a:cubicBezTo>
                <a:cubicBezTo>
                  <a:pt x="29179" y="49956"/>
                  <a:pt x="31517" y="72273"/>
                  <a:pt x="32359" y="88988"/>
                </a:cubicBezTo>
                <a:cubicBezTo>
                  <a:pt x="33481" y="109624"/>
                  <a:pt x="1401" y="109531"/>
                  <a:pt x="372" y="88988"/>
                </a:cubicBezTo>
                <a:cubicBezTo>
                  <a:pt x="-1031" y="62376"/>
                  <a:pt x="653" y="35857"/>
                  <a:pt x="21135" y="16434"/>
                </a:cubicBezTo>
                <a:cubicBezTo>
                  <a:pt x="34416" y="3922"/>
                  <a:pt x="52280" y="373"/>
                  <a:pt x="70144" y="93"/>
                </a:cubicBezTo>
                <a:close/>
              </a:path>
            </a:pathLst>
          </a:custGeom>
          <a:solidFill>
            <a:srgbClr val="023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dirty="0"/>
          </a:p>
        </p:txBody>
      </p:sp>
      <p:sp>
        <p:nvSpPr>
          <p:cNvPr id="20" name="矩形: 圆角 6">
            <a:extLst>
              <a:ext uri="{FF2B5EF4-FFF2-40B4-BE49-F238E27FC236}">
                <a16:creationId xmlns:a16="http://schemas.microsoft.com/office/drawing/2014/main" xmlns="" id="{6F89105E-CA05-4AE0-A57B-BE608D0838BF}"/>
              </a:ext>
            </a:extLst>
          </p:cNvPr>
          <p:cNvSpPr>
            <a:spLocks noChangeAspect="1"/>
          </p:cNvSpPr>
          <p:nvPr/>
        </p:nvSpPr>
        <p:spPr>
          <a:xfrm>
            <a:off x="1703152" y="3867041"/>
            <a:ext cx="542933" cy="540000"/>
          </a:xfrm>
          <a:custGeom>
            <a:avLst/>
            <a:gdLst>
              <a:gd name="connsiteX0" fmla="*/ 518225 w 605761"/>
              <a:gd name="connsiteY0" fmla="*/ 370695 h 602488"/>
              <a:gd name="connsiteX1" fmla="*/ 515138 w 605761"/>
              <a:gd name="connsiteY1" fmla="*/ 373777 h 602488"/>
              <a:gd name="connsiteX2" fmla="*/ 423113 w 605761"/>
              <a:gd name="connsiteY2" fmla="*/ 465579 h 602488"/>
              <a:gd name="connsiteX3" fmla="*/ 387201 w 605761"/>
              <a:gd name="connsiteY3" fmla="*/ 429717 h 602488"/>
              <a:gd name="connsiteX4" fmla="*/ 349979 w 605761"/>
              <a:gd name="connsiteY4" fmla="*/ 466980 h 602488"/>
              <a:gd name="connsiteX5" fmla="*/ 385891 w 605761"/>
              <a:gd name="connsiteY5" fmla="*/ 502841 h 602488"/>
              <a:gd name="connsiteX6" fmla="*/ 423113 w 605761"/>
              <a:gd name="connsiteY6" fmla="*/ 540010 h 602488"/>
              <a:gd name="connsiteX7" fmla="*/ 460428 w 605761"/>
              <a:gd name="connsiteY7" fmla="*/ 502841 h 602488"/>
              <a:gd name="connsiteX8" fmla="*/ 515138 w 605761"/>
              <a:gd name="connsiteY8" fmla="*/ 448208 h 602488"/>
              <a:gd name="connsiteX9" fmla="*/ 555540 w 605761"/>
              <a:gd name="connsiteY9" fmla="*/ 407864 h 602488"/>
              <a:gd name="connsiteX10" fmla="*/ 455939 w 605761"/>
              <a:gd name="connsiteY10" fmla="*/ 303361 h 602488"/>
              <a:gd name="connsiteX11" fmla="*/ 515138 w 605761"/>
              <a:gd name="connsiteY11" fmla="*/ 315595 h 602488"/>
              <a:gd name="connsiteX12" fmla="*/ 605761 w 605761"/>
              <a:gd name="connsiteY12" fmla="*/ 452971 h 602488"/>
              <a:gd name="connsiteX13" fmla="*/ 455939 w 605761"/>
              <a:gd name="connsiteY13" fmla="*/ 602488 h 602488"/>
              <a:gd name="connsiteX14" fmla="*/ 367468 w 605761"/>
              <a:gd name="connsiteY14" fmla="*/ 573631 h 602488"/>
              <a:gd name="connsiteX15" fmla="*/ 306211 w 605761"/>
              <a:gd name="connsiteY15" fmla="*/ 452971 h 602488"/>
              <a:gd name="connsiteX16" fmla="*/ 455939 w 605761"/>
              <a:gd name="connsiteY16" fmla="*/ 303361 h 602488"/>
              <a:gd name="connsiteX17" fmla="*/ 171717 w 605761"/>
              <a:gd name="connsiteY17" fmla="*/ 59854 h 602488"/>
              <a:gd name="connsiteX18" fmla="*/ 171717 w 605761"/>
              <a:gd name="connsiteY18" fmla="*/ 188621 h 602488"/>
              <a:gd name="connsiteX19" fmla="*/ 413583 w 605761"/>
              <a:gd name="connsiteY19" fmla="*/ 188621 h 602488"/>
              <a:gd name="connsiteX20" fmla="*/ 413583 w 605761"/>
              <a:gd name="connsiteY20" fmla="*/ 59854 h 602488"/>
              <a:gd name="connsiteX21" fmla="*/ 70144 w 605761"/>
              <a:gd name="connsiteY21" fmla="*/ 0 h 602488"/>
              <a:gd name="connsiteX22" fmla="*/ 515155 w 605761"/>
              <a:gd name="connsiteY22" fmla="*/ 0 h 602488"/>
              <a:gd name="connsiteX23" fmla="*/ 515155 w 605761"/>
              <a:gd name="connsiteY23" fmla="*/ 298245 h 602488"/>
              <a:gd name="connsiteX24" fmla="*/ 455951 w 605761"/>
              <a:gd name="connsiteY24" fmla="*/ 287320 h 602488"/>
              <a:gd name="connsiteX25" fmla="*/ 290031 w 605761"/>
              <a:gd name="connsiteY25" fmla="*/ 452970 h 602488"/>
              <a:gd name="connsiteX26" fmla="*/ 342501 w 605761"/>
              <a:gd name="connsiteY26" fmla="*/ 573613 h 602488"/>
              <a:gd name="connsiteX27" fmla="*/ 70144 w 605761"/>
              <a:gd name="connsiteY27" fmla="*/ 573613 h 602488"/>
              <a:gd name="connsiteX28" fmla="*/ 70144 w 605761"/>
              <a:gd name="connsiteY28" fmla="*/ 509090 h 602488"/>
              <a:gd name="connsiteX29" fmla="*/ 44518 w 605761"/>
              <a:gd name="connsiteY29" fmla="*/ 516186 h 602488"/>
              <a:gd name="connsiteX30" fmla="*/ 32359 w 605761"/>
              <a:gd name="connsiteY30" fmla="*/ 566610 h 602488"/>
              <a:gd name="connsiteX31" fmla="*/ 372 w 605761"/>
              <a:gd name="connsiteY31" fmla="*/ 566610 h 602488"/>
              <a:gd name="connsiteX32" fmla="*/ 21135 w 605761"/>
              <a:gd name="connsiteY32" fmla="*/ 494056 h 602488"/>
              <a:gd name="connsiteX33" fmla="*/ 70144 w 605761"/>
              <a:gd name="connsiteY33" fmla="*/ 477622 h 602488"/>
              <a:gd name="connsiteX34" fmla="*/ 70144 w 605761"/>
              <a:gd name="connsiteY34" fmla="*/ 389754 h 602488"/>
              <a:gd name="connsiteX35" fmla="*/ 44518 w 605761"/>
              <a:gd name="connsiteY35" fmla="*/ 396851 h 602488"/>
              <a:gd name="connsiteX36" fmla="*/ 32359 w 605761"/>
              <a:gd name="connsiteY36" fmla="*/ 447181 h 602488"/>
              <a:gd name="connsiteX37" fmla="*/ 372 w 605761"/>
              <a:gd name="connsiteY37" fmla="*/ 447181 h 602488"/>
              <a:gd name="connsiteX38" fmla="*/ 21135 w 605761"/>
              <a:gd name="connsiteY38" fmla="*/ 374627 h 602488"/>
              <a:gd name="connsiteX39" fmla="*/ 70144 w 605761"/>
              <a:gd name="connsiteY39" fmla="*/ 358286 h 602488"/>
              <a:gd name="connsiteX40" fmla="*/ 70144 w 605761"/>
              <a:gd name="connsiteY40" fmla="*/ 270325 h 602488"/>
              <a:gd name="connsiteX41" fmla="*/ 44518 w 605761"/>
              <a:gd name="connsiteY41" fmla="*/ 277422 h 602488"/>
              <a:gd name="connsiteX42" fmla="*/ 32359 w 605761"/>
              <a:gd name="connsiteY42" fmla="*/ 327752 h 602488"/>
              <a:gd name="connsiteX43" fmla="*/ 372 w 605761"/>
              <a:gd name="connsiteY43" fmla="*/ 327752 h 602488"/>
              <a:gd name="connsiteX44" fmla="*/ 21135 w 605761"/>
              <a:gd name="connsiteY44" fmla="*/ 255292 h 602488"/>
              <a:gd name="connsiteX45" fmla="*/ 70144 w 605761"/>
              <a:gd name="connsiteY45" fmla="*/ 238857 h 602488"/>
              <a:gd name="connsiteX46" fmla="*/ 70144 w 605761"/>
              <a:gd name="connsiteY46" fmla="*/ 150897 h 602488"/>
              <a:gd name="connsiteX47" fmla="*/ 44518 w 605761"/>
              <a:gd name="connsiteY47" fmla="*/ 157993 h 602488"/>
              <a:gd name="connsiteX48" fmla="*/ 32359 w 605761"/>
              <a:gd name="connsiteY48" fmla="*/ 208417 h 602488"/>
              <a:gd name="connsiteX49" fmla="*/ 372 w 605761"/>
              <a:gd name="connsiteY49" fmla="*/ 208417 h 602488"/>
              <a:gd name="connsiteX50" fmla="*/ 21135 w 605761"/>
              <a:gd name="connsiteY50" fmla="*/ 135863 h 602488"/>
              <a:gd name="connsiteX51" fmla="*/ 70144 w 605761"/>
              <a:gd name="connsiteY51" fmla="*/ 119429 h 602488"/>
              <a:gd name="connsiteX52" fmla="*/ 70144 w 605761"/>
              <a:gd name="connsiteY52" fmla="*/ 31561 h 602488"/>
              <a:gd name="connsiteX53" fmla="*/ 44518 w 605761"/>
              <a:gd name="connsiteY53" fmla="*/ 38658 h 602488"/>
              <a:gd name="connsiteX54" fmla="*/ 32359 w 605761"/>
              <a:gd name="connsiteY54" fmla="*/ 88988 h 602488"/>
              <a:gd name="connsiteX55" fmla="*/ 372 w 605761"/>
              <a:gd name="connsiteY55" fmla="*/ 88988 h 602488"/>
              <a:gd name="connsiteX56" fmla="*/ 21135 w 605761"/>
              <a:gd name="connsiteY56" fmla="*/ 16434 h 602488"/>
              <a:gd name="connsiteX57" fmla="*/ 70144 w 605761"/>
              <a:gd name="connsiteY57" fmla="*/ 93 h 60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5761" h="602488">
                <a:moveTo>
                  <a:pt x="518225" y="370695"/>
                </a:moveTo>
                <a:lnTo>
                  <a:pt x="515138" y="373777"/>
                </a:lnTo>
                <a:lnTo>
                  <a:pt x="423113" y="465579"/>
                </a:lnTo>
                <a:lnTo>
                  <a:pt x="387201" y="429717"/>
                </a:lnTo>
                <a:lnTo>
                  <a:pt x="349979" y="466980"/>
                </a:lnTo>
                <a:lnTo>
                  <a:pt x="385891" y="502841"/>
                </a:lnTo>
                <a:lnTo>
                  <a:pt x="423113" y="540010"/>
                </a:lnTo>
                <a:lnTo>
                  <a:pt x="460428" y="502841"/>
                </a:lnTo>
                <a:lnTo>
                  <a:pt x="515138" y="448208"/>
                </a:lnTo>
                <a:lnTo>
                  <a:pt x="555540" y="407864"/>
                </a:lnTo>
                <a:close/>
                <a:moveTo>
                  <a:pt x="455939" y="303361"/>
                </a:moveTo>
                <a:cubicBezTo>
                  <a:pt x="476982" y="303361"/>
                  <a:pt x="496995" y="307750"/>
                  <a:pt x="515138" y="315595"/>
                </a:cubicBezTo>
                <a:cubicBezTo>
                  <a:pt x="568352" y="338476"/>
                  <a:pt x="605667" y="391334"/>
                  <a:pt x="605761" y="452971"/>
                </a:cubicBezTo>
                <a:cubicBezTo>
                  <a:pt x="605761" y="535528"/>
                  <a:pt x="538706" y="602488"/>
                  <a:pt x="455939" y="602488"/>
                </a:cubicBezTo>
                <a:cubicBezTo>
                  <a:pt x="422833" y="602488"/>
                  <a:pt x="392251" y="591748"/>
                  <a:pt x="367468" y="573631"/>
                </a:cubicBezTo>
                <a:cubicBezTo>
                  <a:pt x="330340" y="546454"/>
                  <a:pt x="306211" y="502468"/>
                  <a:pt x="306211" y="452971"/>
                </a:cubicBezTo>
                <a:cubicBezTo>
                  <a:pt x="306211" y="370321"/>
                  <a:pt x="373266" y="303361"/>
                  <a:pt x="455939" y="303361"/>
                </a:cubicBezTo>
                <a:close/>
                <a:moveTo>
                  <a:pt x="171717" y="59854"/>
                </a:moveTo>
                <a:lnTo>
                  <a:pt x="171717" y="188621"/>
                </a:lnTo>
                <a:lnTo>
                  <a:pt x="413583" y="188621"/>
                </a:lnTo>
                <a:lnTo>
                  <a:pt x="413583" y="59854"/>
                </a:lnTo>
                <a:close/>
                <a:moveTo>
                  <a:pt x="70144" y="0"/>
                </a:moveTo>
                <a:lnTo>
                  <a:pt x="515155" y="0"/>
                </a:lnTo>
                <a:lnTo>
                  <a:pt x="515155" y="298245"/>
                </a:lnTo>
                <a:cubicBezTo>
                  <a:pt x="496730" y="291242"/>
                  <a:pt x="476808" y="287320"/>
                  <a:pt x="455951" y="287320"/>
                </a:cubicBezTo>
                <a:cubicBezTo>
                  <a:pt x="364480" y="287320"/>
                  <a:pt x="290031" y="361648"/>
                  <a:pt x="290031" y="452970"/>
                </a:cubicBezTo>
                <a:cubicBezTo>
                  <a:pt x="290031" y="500499"/>
                  <a:pt x="310233" y="543359"/>
                  <a:pt x="342501" y="573613"/>
                </a:cubicBezTo>
                <a:lnTo>
                  <a:pt x="70144" y="573613"/>
                </a:lnTo>
                <a:lnTo>
                  <a:pt x="70144" y="509090"/>
                </a:lnTo>
                <a:cubicBezTo>
                  <a:pt x="60885" y="509277"/>
                  <a:pt x="51813" y="510864"/>
                  <a:pt x="44518" y="516186"/>
                </a:cubicBezTo>
                <a:cubicBezTo>
                  <a:pt x="29179" y="527578"/>
                  <a:pt x="31517" y="549802"/>
                  <a:pt x="32359" y="566610"/>
                </a:cubicBezTo>
                <a:cubicBezTo>
                  <a:pt x="33481" y="587246"/>
                  <a:pt x="1401" y="587153"/>
                  <a:pt x="372" y="566610"/>
                </a:cubicBezTo>
                <a:cubicBezTo>
                  <a:pt x="-1031" y="539998"/>
                  <a:pt x="653" y="513385"/>
                  <a:pt x="21135" y="494056"/>
                </a:cubicBezTo>
                <a:cubicBezTo>
                  <a:pt x="34416" y="481544"/>
                  <a:pt x="52280" y="477902"/>
                  <a:pt x="70144" y="477622"/>
                </a:cubicBezTo>
                <a:lnTo>
                  <a:pt x="70144" y="389754"/>
                </a:lnTo>
                <a:cubicBezTo>
                  <a:pt x="60885" y="389848"/>
                  <a:pt x="51813" y="391529"/>
                  <a:pt x="44518" y="396851"/>
                </a:cubicBezTo>
                <a:cubicBezTo>
                  <a:pt x="29179" y="408150"/>
                  <a:pt x="31517" y="430467"/>
                  <a:pt x="32359" y="447181"/>
                </a:cubicBezTo>
                <a:cubicBezTo>
                  <a:pt x="33481" y="467817"/>
                  <a:pt x="1401" y="467724"/>
                  <a:pt x="372" y="447181"/>
                </a:cubicBezTo>
                <a:cubicBezTo>
                  <a:pt x="-1031" y="420569"/>
                  <a:pt x="653" y="394050"/>
                  <a:pt x="21135" y="374627"/>
                </a:cubicBezTo>
                <a:cubicBezTo>
                  <a:pt x="34416" y="362115"/>
                  <a:pt x="52280" y="358567"/>
                  <a:pt x="70144" y="358286"/>
                </a:cubicBezTo>
                <a:lnTo>
                  <a:pt x="70144" y="270325"/>
                </a:lnTo>
                <a:cubicBezTo>
                  <a:pt x="60885" y="270512"/>
                  <a:pt x="51813" y="272100"/>
                  <a:pt x="44518" y="277422"/>
                </a:cubicBezTo>
                <a:cubicBezTo>
                  <a:pt x="29179" y="288721"/>
                  <a:pt x="31517" y="311038"/>
                  <a:pt x="32359" y="327752"/>
                </a:cubicBezTo>
                <a:cubicBezTo>
                  <a:pt x="33481" y="348389"/>
                  <a:pt x="1401" y="348295"/>
                  <a:pt x="372" y="327752"/>
                </a:cubicBezTo>
                <a:cubicBezTo>
                  <a:pt x="-1031" y="301233"/>
                  <a:pt x="653" y="274621"/>
                  <a:pt x="21135" y="255292"/>
                </a:cubicBezTo>
                <a:cubicBezTo>
                  <a:pt x="34416" y="242686"/>
                  <a:pt x="52280" y="239138"/>
                  <a:pt x="70144" y="238857"/>
                </a:cubicBezTo>
                <a:lnTo>
                  <a:pt x="70144" y="150897"/>
                </a:lnTo>
                <a:cubicBezTo>
                  <a:pt x="60885" y="151083"/>
                  <a:pt x="51813" y="152671"/>
                  <a:pt x="44518" y="157993"/>
                </a:cubicBezTo>
                <a:cubicBezTo>
                  <a:pt x="29179" y="169385"/>
                  <a:pt x="31517" y="191609"/>
                  <a:pt x="32359" y="208417"/>
                </a:cubicBezTo>
                <a:cubicBezTo>
                  <a:pt x="33481" y="229053"/>
                  <a:pt x="1401" y="228866"/>
                  <a:pt x="372" y="208417"/>
                </a:cubicBezTo>
                <a:cubicBezTo>
                  <a:pt x="-1031" y="181804"/>
                  <a:pt x="653" y="155192"/>
                  <a:pt x="21135" y="135863"/>
                </a:cubicBezTo>
                <a:cubicBezTo>
                  <a:pt x="34416" y="123350"/>
                  <a:pt x="52280" y="119709"/>
                  <a:pt x="70144" y="119429"/>
                </a:cubicBezTo>
                <a:lnTo>
                  <a:pt x="70144" y="31561"/>
                </a:lnTo>
                <a:cubicBezTo>
                  <a:pt x="60885" y="31655"/>
                  <a:pt x="51813" y="33335"/>
                  <a:pt x="44518" y="38658"/>
                </a:cubicBezTo>
                <a:cubicBezTo>
                  <a:pt x="29179" y="49956"/>
                  <a:pt x="31517" y="72273"/>
                  <a:pt x="32359" y="88988"/>
                </a:cubicBezTo>
                <a:cubicBezTo>
                  <a:pt x="33481" y="109624"/>
                  <a:pt x="1401" y="109531"/>
                  <a:pt x="372" y="88988"/>
                </a:cubicBezTo>
                <a:cubicBezTo>
                  <a:pt x="-1031" y="62376"/>
                  <a:pt x="653" y="35857"/>
                  <a:pt x="21135" y="16434"/>
                </a:cubicBezTo>
                <a:cubicBezTo>
                  <a:pt x="34416" y="3922"/>
                  <a:pt x="52280" y="373"/>
                  <a:pt x="70144" y="93"/>
                </a:cubicBezTo>
                <a:close/>
              </a:path>
            </a:pathLst>
          </a:custGeom>
          <a:solidFill>
            <a:srgbClr val="7C7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dirty="0"/>
          </a:p>
        </p:txBody>
      </p:sp>
      <p:sp>
        <p:nvSpPr>
          <p:cNvPr id="21" name="矩形: 圆角 6">
            <a:extLst>
              <a:ext uri="{FF2B5EF4-FFF2-40B4-BE49-F238E27FC236}">
                <a16:creationId xmlns:a16="http://schemas.microsoft.com/office/drawing/2014/main" xmlns="" id="{A6882E88-BE4F-4791-8165-A30261CFFF05}"/>
              </a:ext>
            </a:extLst>
          </p:cNvPr>
          <p:cNvSpPr>
            <a:spLocks noChangeAspect="1"/>
          </p:cNvSpPr>
          <p:nvPr/>
        </p:nvSpPr>
        <p:spPr>
          <a:xfrm>
            <a:off x="1703152" y="4985005"/>
            <a:ext cx="542933" cy="540000"/>
          </a:xfrm>
          <a:custGeom>
            <a:avLst/>
            <a:gdLst>
              <a:gd name="connsiteX0" fmla="*/ 518225 w 605761"/>
              <a:gd name="connsiteY0" fmla="*/ 370695 h 602488"/>
              <a:gd name="connsiteX1" fmla="*/ 515138 w 605761"/>
              <a:gd name="connsiteY1" fmla="*/ 373777 h 602488"/>
              <a:gd name="connsiteX2" fmla="*/ 423113 w 605761"/>
              <a:gd name="connsiteY2" fmla="*/ 465579 h 602488"/>
              <a:gd name="connsiteX3" fmla="*/ 387201 w 605761"/>
              <a:gd name="connsiteY3" fmla="*/ 429717 h 602488"/>
              <a:gd name="connsiteX4" fmla="*/ 349979 w 605761"/>
              <a:gd name="connsiteY4" fmla="*/ 466980 h 602488"/>
              <a:gd name="connsiteX5" fmla="*/ 385891 w 605761"/>
              <a:gd name="connsiteY5" fmla="*/ 502841 h 602488"/>
              <a:gd name="connsiteX6" fmla="*/ 423113 w 605761"/>
              <a:gd name="connsiteY6" fmla="*/ 540010 h 602488"/>
              <a:gd name="connsiteX7" fmla="*/ 460428 w 605761"/>
              <a:gd name="connsiteY7" fmla="*/ 502841 h 602488"/>
              <a:gd name="connsiteX8" fmla="*/ 515138 w 605761"/>
              <a:gd name="connsiteY8" fmla="*/ 448208 h 602488"/>
              <a:gd name="connsiteX9" fmla="*/ 555540 w 605761"/>
              <a:gd name="connsiteY9" fmla="*/ 407864 h 602488"/>
              <a:gd name="connsiteX10" fmla="*/ 455939 w 605761"/>
              <a:gd name="connsiteY10" fmla="*/ 303361 h 602488"/>
              <a:gd name="connsiteX11" fmla="*/ 515138 w 605761"/>
              <a:gd name="connsiteY11" fmla="*/ 315595 h 602488"/>
              <a:gd name="connsiteX12" fmla="*/ 605761 w 605761"/>
              <a:gd name="connsiteY12" fmla="*/ 452971 h 602488"/>
              <a:gd name="connsiteX13" fmla="*/ 455939 w 605761"/>
              <a:gd name="connsiteY13" fmla="*/ 602488 h 602488"/>
              <a:gd name="connsiteX14" fmla="*/ 367468 w 605761"/>
              <a:gd name="connsiteY14" fmla="*/ 573631 h 602488"/>
              <a:gd name="connsiteX15" fmla="*/ 306211 w 605761"/>
              <a:gd name="connsiteY15" fmla="*/ 452971 h 602488"/>
              <a:gd name="connsiteX16" fmla="*/ 455939 w 605761"/>
              <a:gd name="connsiteY16" fmla="*/ 303361 h 602488"/>
              <a:gd name="connsiteX17" fmla="*/ 171717 w 605761"/>
              <a:gd name="connsiteY17" fmla="*/ 59854 h 602488"/>
              <a:gd name="connsiteX18" fmla="*/ 171717 w 605761"/>
              <a:gd name="connsiteY18" fmla="*/ 188621 h 602488"/>
              <a:gd name="connsiteX19" fmla="*/ 413583 w 605761"/>
              <a:gd name="connsiteY19" fmla="*/ 188621 h 602488"/>
              <a:gd name="connsiteX20" fmla="*/ 413583 w 605761"/>
              <a:gd name="connsiteY20" fmla="*/ 59854 h 602488"/>
              <a:gd name="connsiteX21" fmla="*/ 70144 w 605761"/>
              <a:gd name="connsiteY21" fmla="*/ 0 h 602488"/>
              <a:gd name="connsiteX22" fmla="*/ 515155 w 605761"/>
              <a:gd name="connsiteY22" fmla="*/ 0 h 602488"/>
              <a:gd name="connsiteX23" fmla="*/ 515155 w 605761"/>
              <a:gd name="connsiteY23" fmla="*/ 298245 h 602488"/>
              <a:gd name="connsiteX24" fmla="*/ 455951 w 605761"/>
              <a:gd name="connsiteY24" fmla="*/ 287320 h 602488"/>
              <a:gd name="connsiteX25" fmla="*/ 290031 w 605761"/>
              <a:gd name="connsiteY25" fmla="*/ 452970 h 602488"/>
              <a:gd name="connsiteX26" fmla="*/ 342501 w 605761"/>
              <a:gd name="connsiteY26" fmla="*/ 573613 h 602488"/>
              <a:gd name="connsiteX27" fmla="*/ 70144 w 605761"/>
              <a:gd name="connsiteY27" fmla="*/ 573613 h 602488"/>
              <a:gd name="connsiteX28" fmla="*/ 70144 w 605761"/>
              <a:gd name="connsiteY28" fmla="*/ 509090 h 602488"/>
              <a:gd name="connsiteX29" fmla="*/ 44518 w 605761"/>
              <a:gd name="connsiteY29" fmla="*/ 516186 h 602488"/>
              <a:gd name="connsiteX30" fmla="*/ 32359 w 605761"/>
              <a:gd name="connsiteY30" fmla="*/ 566610 h 602488"/>
              <a:gd name="connsiteX31" fmla="*/ 372 w 605761"/>
              <a:gd name="connsiteY31" fmla="*/ 566610 h 602488"/>
              <a:gd name="connsiteX32" fmla="*/ 21135 w 605761"/>
              <a:gd name="connsiteY32" fmla="*/ 494056 h 602488"/>
              <a:gd name="connsiteX33" fmla="*/ 70144 w 605761"/>
              <a:gd name="connsiteY33" fmla="*/ 477622 h 602488"/>
              <a:gd name="connsiteX34" fmla="*/ 70144 w 605761"/>
              <a:gd name="connsiteY34" fmla="*/ 389754 h 602488"/>
              <a:gd name="connsiteX35" fmla="*/ 44518 w 605761"/>
              <a:gd name="connsiteY35" fmla="*/ 396851 h 602488"/>
              <a:gd name="connsiteX36" fmla="*/ 32359 w 605761"/>
              <a:gd name="connsiteY36" fmla="*/ 447181 h 602488"/>
              <a:gd name="connsiteX37" fmla="*/ 372 w 605761"/>
              <a:gd name="connsiteY37" fmla="*/ 447181 h 602488"/>
              <a:gd name="connsiteX38" fmla="*/ 21135 w 605761"/>
              <a:gd name="connsiteY38" fmla="*/ 374627 h 602488"/>
              <a:gd name="connsiteX39" fmla="*/ 70144 w 605761"/>
              <a:gd name="connsiteY39" fmla="*/ 358286 h 602488"/>
              <a:gd name="connsiteX40" fmla="*/ 70144 w 605761"/>
              <a:gd name="connsiteY40" fmla="*/ 270325 h 602488"/>
              <a:gd name="connsiteX41" fmla="*/ 44518 w 605761"/>
              <a:gd name="connsiteY41" fmla="*/ 277422 h 602488"/>
              <a:gd name="connsiteX42" fmla="*/ 32359 w 605761"/>
              <a:gd name="connsiteY42" fmla="*/ 327752 h 602488"/>
              <a:gd name="connsiteX43" fmla="*/ 372 w 605761"/>
              <a:gd name="connsiteY43" fmla="*/ 327752 h 602488"/>
              <a:gd name="connsiteX44" fmla="*/ 21135 w 605761"/>
              <a:gd name="connsiteY44" fmla="*/ 255292 h 602488"/>
              <a:gd name="connsiteX45" fmla="*/ 70144 w 605761"/>
              <a:gd name="connsiteY45" fmla="*/ 238857 h 602488"/>
              <a:gd name="connsiteX46" fmla="*/ 70144 w 605761"/>
              <a:gd name="connsiteY46" fmla="*/ 150897 h 602488"/>
              <a:gd name="connsiteX47" fmla="*/ 44518 w 605761"/>
              <a:gd name="connsiteY47" fmla="*/ 157993 h 602488"/>
              <a:gd name="connsiteX48" fmla="*/ 32359 w 605761"/>
              <a:gd name="connsiteY48" fmla="*/ 208417 h 602488"/>
              <a:gd name="connsiteX49" fmla="*/ 372 w 605761"/>
              <a:gd name="connsiteY49" fmla="*/ 208417 h 602488"/>
              <a:gd name="connsiteX50" fmla="*/ 21135 w 605761"/>
              <a:gd name="connsiteY50" fmla="*/ 135863 h 602488"/>
              <a:gd name="connsiteX51" fmla="*/ 70144 w 605761"/>
              <a:gd name="connsiteY51" fmla="*/ 119429 h 602488"/>
              <a:gd name="connsiteX52" fmla="*/ 70144 w 605761"/>
              <a:gd name="connsiteY52" fmla="*/ 31561 h 602488"/>
              <a:gd name="connsiteX53" fmla="*/ 44518 w 605761"/>
              <a:gd name="connsiteY53" fmla="*/ 38658 h 602488"/>
              <a:gd name="connsiteX54" fmla="*/ 32359 w 605761"/>
              <a:gd name="connsiteY54" fmla="*/ 88988 h 602488"/>
              <a:gd name="connsiteX55" fmla="*/ 372 w 605761"/>
              <a:gd name="connsiteY55" fmla="*/ 88988 h 602488"/>
              <a:gd name="connsiteX56" fmla="*/ 21135 w 605761"/>
              <a:gd name="connsiteY56" fmla="*/ 16434 h 602488"/>
              <a:gd name="connsiteX57" fmla="*/ 70144 w 605761"/>
              <a:gd name="connsiteY57" fmla="*/ 93 h 60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5761" h="602488">
                <a:moveTo>
                  <a:pt x="518225" y="370695"/>
                </a:moveTo>
                <a:lnTo>
                  <a:pt x="515138" y="373777"/>
                </a:lnTo>
                <a:lnTo>
                  <a:pt x="423113" y="465579"/>
                </a:lnTo>
                <a:lnTo>
                  <a:pt x="387201" y="429717"/>
                </a:lnTo>
                <a:lnTo>
                  <a:pt x="349979" y="466980"/>
                </a:lnTo>
                <a:lnTo>
                  <a:pt x="385891" y="502841"/>
                </a:lnTo>
                <a:lnTo>
                  <a:pt x="423113" y="540010"/>
                </a:lnTo>
                <a:lnTo>
                  <a:pt x="460428" y="502841"/>
                </a:lnTo>
                <a:lnTo>
                  <a:pt x="515138" y="448208"/>
                </a:lnTo>
                <a:lnTo>
                  <a:pt x="555540" y="407864"/>
                </a:lnTo>
                <a:close/>
                <a:moveTo>
                  <a:pt x="455939" y="303361"/>
                </a:moveTo>
                <a:cubicBezTo>
                  <a:pt x="476982" y="303361"/>
                  <a:pt x="496995" y="307750"/>
                  <a:pt x="515138" y="315595"/>
                </a:cubicBezTo>
                <a:cubicBezTo>
                  <a:pt x="568352" y="338476"/>
                  <a:pt x="605667" y="391334"/>
                  <a:pt x="605761" y="452971"/>
                </a:cubicBezTo>
                <a:cubicBezTo>
                  <a:pt x="605761" y="535528"/>
                  <a:pt x="538706" y="602488"/>
                  <a:pt x="455939" y="602488"/>
                </a:cubicBezTo>
                <a:cubicBezTo>
                  <a:pt x="422833" y="602488"/>
                  <a:pt x="392251" y="591748"/>
                  <a:pt x="367468" y="573631"/>
                </a:cubicBezTo>
                <a:cubicBezTo>
                  <a:pt x="330340" y="546454"/>
                  <a:pt x="306211" y="502468"/>
                  <a:pt x="306211" y="452971"/>
                </a:cubicBezTo>
                <a:cubicBezTo>
                  <a:pt x="306211" y="370321"/>
                  <a:pt x="373266" y="303361"/>
                  <a:pt x="455939" y="303361"/>
                </a:cubicBezTo>
                <a:close/>
                <a:moveTo>
                  <a:pt x="171717" y="59854"/>
                </a:moveTo>
                <a:lnTo>
                  <a:pt x="171717" y="188621"/>
                </a:lnTo>
                <a:lnTo>
                  <a:pt x="413583" y="188621"/>
                </a:lnTo>
                <a:lnTo>
                  <a:pt x="413583" y="59854"/>
                </a:lnTo>
                <a:close/>
                <a:moveTo>
                  <a:pt x="70144" y="0"/>
                </a:moveTo>
                <a:lnTo>
                  <a:pt x="515155" y="0"/>
                </a:lnTo>
                <a:lnTo>
                  <a:pt x="515155" y="298245"/>
                </a:lnTo>
                <a:cubicBezTo>
                  <a:pt x="496730" y="291242"/>
                  <a:pt x="476808" y="287320"/>
                  <a:pt x="455951" y="287320"/>
                </a:cubicBezTo>
                <a:cubicBezTo>
                  <a:pt x="364480" y="287320"/>
                  <a:pt x="290031" y="361648"/>
                  <a:pt x="290031" y="452970"/>
                </a:cubicBezTo>
                <a:cubicBezTo>
                  <a:pt x="290031" y="500499"/>
                  <a:pt x="310233" y="543359"/>
                  <a:pt x="342501" y="573613"/>
                </a:cubicBezTo>
                <a:lnTo>
                  <a:pt x="70144" y="573613"/>
                </a:lnTo>
                <a:lnTo>
                  <a:pt x="70144" y="509090"/>
                </a:lnTo>
                <a:cubicBezTo>
                  <a:pt x="60885" y="509277"/>
                  <a:pt x="51813" y="510864"/>
                  <a:pt x="44518" y="516186"/>
                </a:cubicBezTo>
                <a:cubicBezTo>
                  <a:pt x="29179" y="527578"/>
                  <a:pt x="31517" y="549802"/>
                  <a:pt x="32359" y="566610"/>
                </a:cubicBezTo>
                <a:cubicBezTo>
                  <a:pt x="33481" y="587246"/>
                  <a:pt x="1401" y="587153"/>
                  <a:pt x="372" y="566610"/>
                </a:cubicBezTo>
                <a:cubicBezTo>
                  <a:pt x="-1031" y="539998"/>
                  <a:pt x="653" y="513385"/>
                  <a:pt x="21135" y="494056"/>
                </a:cubicBezTo>
                <a:cubicBezTo>
                  <a:pt x="34416" y="481544"/>
                  <a:pt x="52280" y="477902"/>
                  <a:pt x="70144" y="477622"/>
                </a:cubicBezTo>
                <a:lnTo>
                  <a:pt x="70144" y="389754"/>
                </a:lnTo>
                <a:cubicBezTo>
                  <a:pt x="60885" y="389848"/>
                  <a:pt x="51813" y="391529"/>
                  <a:pt x="44518" y="396851"/>
                </a:cubicBezTo>
                <a:cubicBezTo>
                  <a:pt x="29179" y="408150"/>
                  <a:pt x="31517" y="430467"/>
                  <a:pt x="32359" y="447181"/>
                </a:cubicBezTo>
                <a:cubicBezTo>
                  <a:pt x="33481" y="467817"/>
                  <a:pt x="1401" y="467724"/>
                  <a:pt x="372" y="447181"/>
                </a:cubicBezTo>
                <a:cubicBezTo>
                  <a:pt x="-1031" y="420569"/>
                  <a:pt x="653" y="394050"/>
                  <a:pt x="21135" y="374627"/>
                </a:cubicBezTo>
                <a:cubicBezTo>
                  <a:pt x="34416" y="362115"/>
                  <a:pt x="52280" y="358567"/>
                  <a:pt x="70144" y="358286"/>
                </a:cubicBezTo>
                <a:lnTo>
                  <a:pt x="70144" y="270325"/>
                </a:lnTo>
                <a:cubicBezTo>
                  <a:pt x="60885" y="270512"/>
                  <a:pt x="51813" y="272100"/>
                  <a:pt x="44518" y="277422"/>
                </a:cubicBezTo>
                <a:cubicBezTo>
                  <a:pt x="29179" y="288721"/>
                  <a:pt x="31517" y="311038"/>
                  <a:pt x="32359" y="327752"/>
                </a:cubicBezTo>
                <a:cubicBezTo>
                  <a:pt x="33481" y="348389"/>
                  <a:pt x="1401" y="348295"/>
                  <a:pt x="372" y="327752"/>
                </a:cubicBezTo>
                <a:cubicBezTo>
                  <a:pt x="-1031" y="301233"/>
                  <a:pt x="653" y="274621"/>
                  <a:pt x="21135" y="255292"/>
                </a:cubicBezTo>
                <a:cubicBezTo>
                  <a:pt x="34416" y="242686"/>
                  <a:pt x="52280" y="239138"/>
                  <a:pt x="70144" y="238857"/>
                </a:cubicBezTo>
                <a:lnTo>
                  <a:pt x="70144" y="150897"/>
                </a:lnTo>
                <a:cubicBezTo>
                  <a:pt x="60885" y="151083"/>
                  <a:pt x="51813" y="152671"/>
                  <a:pt x="44518" y="157993"/>
                </a:cubicBezTo>
                <a:cubicBezTo>
                  <a:pt x="29179" y="169385"/>
                  <a:pt x="31517" y="191609"/>
                  <a:pt x="32359" y="208417"/>
                </a:cubicBezTo>
                <a:cubicBezTo>
                  <a:pt x="33481" y="229053"/>
                  <a:pt x="1401" y="228866"/>
                  <a:pt x="372" y="208417"/>
                </a:cubicBezTo>
                <a:cubicBezTo>
                  <a:pt x="-1031" y="181804"/>
                  <a:pt x="653" y="155192"/>
                  <a:pt x="21135" y="135863"/>
                </a:cubicBezTo>
                <a:cubicBezTo>
                  <a:pt x="34416" y="123350"/>
                  <a:pt x="52280" y="119709"/>
                  <a:pt x="70144" y="119429"/>
                </a:cubicBezTo>
                <a:lnTo>
                  <a:pt x="70144" y="31561"/>
                </a:lnTo>
                <a:cubicBezTo>
                  <a:pt x="60885" y="31655"/>
                  <a:pt x="51813" y="33335"/>
                  <a:pt x="44518" y="38658"/>
                </a:cubicBezTo>
                <a:cubicBezTo>
                  <a:pt x="29179" y="49956"/>
                  <a:pt x="31517" y="72273"/>
                  <a:pt x="32359" y="88988"/>
                </a:cubicBezTo>
                <a:cubicBezTo>
                  <a:pt x="33481" y="109624"/>
                  <a:pt x="1401" y="109531"/>
                  <a:pt x="372" y="88988"/>
                </a:cubicBezTo>
                <a:cubicBezTo>
                  <a:pt x="-1031" y="62376"/>
                  <a:pt x="653" y="35857"/>
                  <a:pt x="21135" y="16434"/>
                </a:cubicBezTo>
                <a:cubicBezTo>
                  <a:pt x="34416" y="3922"/>
                  <a:pt x="52280" y="373"/>
                  <a:pt x="70144" y="93"/>
                </a:cubicBezTo>
                <a:close/>
              </a:path>
            </a:pathLst>
          </a:cu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dirty="0"/>
          </a:p>
        </p:txBody>
      </p:sp>
      <p:pic>
        <p:nvPicPr>
          <p:cNvPr id="23" name="图片 22">
            <a:extLst>
              <a:ext uri="{FF2B5EF4-FFF2-40B4-BE49-F238E27FC236}">
                <a16:creationId xmlns:a16="http://schemas.microsoft.com/office/drawing/2014/main" xmlns="" id="{4121B6BC-C57C-4B6E-96D7-74871B1B82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86" r="6380"/>
          <a:stretch/>
        </p:blipFill>
        <p:spPr>
          <a:xfrm>
            <a:off x="7010401" y="1855597"/>
            <a:ext cx="3591337" cy="3966796"/>
          </a:xfrm>
          <a:prstGeom prst="rect">
            <a:avLst/>
          </a:prstGeom>
        </p:spPr>
      </p:pic>
    </p:spTree>
    <p:custDataLst>
      <p:tags r:id="rId1"/>
    </p:custDataLst>
    <p:extLst>
      <p:ext uri="{BB962C8B-B14F-4D97-AF65-F5344CB8AC3E}">
        <p14:creationId xmlns:p14="http://schemas.microsoft.com/office/powerpoint/2010/main" val="21329579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0-#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16" presetClass="entr" presetSubtype="21"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par>
                          <p:cTn id="37" fill="hold">
                            <p:stCondLst>
                              <p:cond delay="3500"/>
                            </p:stCondLst>
                            <p:childTnLst>
                              <p:par>
                                <p:cTn id="38" presetID="14" presetClass="entr" presetSubtype="1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6"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0E058C35-D817-43D2-B0DD-ACAD8AF4317F}"/>
              </a:ext>
            </a:extLst>
          </p:cNvPr>
          <p:cNvSpPr/>
          <p:nvPr/>
        </p:nvSpPr>
        <p:spPr>
          <a:xfrm>
            <a:off x="2167682" y="945496"/>
            <a:ext cx="7856638" cy="769441"/>
          </a:xfrm>
          <a:prstGeom prst="rect">
            <a:avLst/>
          </a:prstGeom>
        </p:spPr>
        <p:txBody>
          <a:bodyPr wrap="none">
            <a:spAutoFit/>
          </a:bodyPr>
          <a:lstStyle/>
          <a:p>
            <a:pPr algn="ct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2</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．高效课堂要保证三个</a:t>
            </a: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量</a:t>
            </a: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a:t>
            </a:r>
            <a:endPar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endParaRPr>
          </a:p>
        </p:txBody>
      </p:sp>
      <p:graphicFrame>
        <p:nvGraphicFramePr>
          <p:cNvPr id="4" name="图示 3">
            <a:extLst>
              <a:ext uri="{FF2B5EF4-FFF2-40B4-BE49-F238E27FC236}">
                <a16:creationId xmlns:a16="http://schemas.microsoft.com/office/drawing/2014/main" xmlns="" id="{36DB734B-6C4E-4BCE-BD0F-53F67CBF3ABA}"/>
              </a:ext>
            </a:extLst>
          </p:cNvPr>
          <p:cNvGraphicFramePr/>
          <p:nvPr>
            <p:extLst>
              <p:ext uri="{D42A27DB-BD31-4B8C-83A1-F6EECF244321}">
                <p14:modId xmlns:p14="http://schemas.microsoft.com/office/powerpoint/2010/main" val="764026418"/>
              </p:ext>
            </p:extLst>
          </p:nvPr>
        </p:nvGraphicFramePr>
        <p:xfrm>
          <a:off x="2594304" y="1908434"/>
          <a:ext cx="7003393" cy="4162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8963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接连接符 32">
            <a:extLst>
              <a:ext uri="{FF2B5EF4-FFF2-40B4-BE49-F238E27FC236}">
                <a16:creationId xmlns:a16="http://schemas.microsoft.com/office/drawing/2014/main" xmlns="" id="{7C46180D-C405-48DD-9CF9-4A85BAE43A67}"/>
              </a:ext>
            </a:extLst>
          </p:cNvPr>
          <p:cNvCxnSpPr>
            <a:stCxn id="24" idx="6"/>
            <a:endCxn id="31" idx="6"/>
          </p:cNvCxnSpPr>
          <p:nvPr/>
        </p:nvCxnSpPr>
        <p:spPr>
          <a:xfrm>
            <a:off x="3279147" y="4590988"/>
            <a:ext cx="5760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xmlns="" id="{9E451A8C-E369-4907-8DF3-CFFAB4144923}"/>
              </a:ext>
            </a:extLst>
          </p:cNvPr>
          <p:cNvSpPr/>
          <p:nvPr/>
        </p:nvSpPr>
        <p:spPr>
          <a:xfrm>
            <a:off x="2461026" y="828266"/>
            <a:ext cx="7269940" cy="769441"/>
          </a:xfrm>
          <a:prstGeom prst="rect">
            <a:avLst/>
          </a:prstGeom>
        </p:spPr>
        <p:txBody>
          <a:bodyPr wrap="none">
            <a:spAutoFit/>
          </a:bodyPr>
          <a:lstStyle/>
          <a:p>
            <a:pPr algn="ct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3</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．高效课堂要达到三</a:t>
            </a: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动</a:t>
            </a: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a:t>
            </a:r>
            <a:endPar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endParaRPr>
          </a:p>
        </p:txBody>
      </p:sp>
      <p:sp>
        <p:nvSpPr>
          <p:cNvPr id="4" name="矩形 3">
            <a:extLst>
              <a:ext uri="{FF2B5EF4-FFF2-40B4-BE49-F238E27FC236}">
                <a16:creationId xmlns:a16="http://schemas.microsoft.com/office/drawing/2014/main" xmlns="" id="{05063862-4C2B-4463-9703-D93E9707EED9}"/>
              </a:ext>
            </a:extLst>
          </p:cNvPr>
          <p:cNvSpPr/>
          <p:nvPr/>
        </p:nvSpPr>
        <p:spPr>
          <a:xfrm>
            <a:off x="2181147" y="4750777"/>
            <a:ext cx="2016000" cy="1331198"/>
          </a:xfrm>
          <a:prstGeom prst="rect">
            <a:avLst/>
          </a:prstGeom>
        </p:spPr>
        <p:txBody>
          <a:bodyPr wrap="square">
            <a:spAutoFit/>
          </a:bodyPr>
          <a:lstStyle/>
          <a:p>
            <a:pPr algn="ctr">
              <a:lnSpc>
                <a:spcPct val="120000"/>
              </a:lnSpc>
              <a:spcAft>
                <a:spcPts val="600"/>
              </a:spcAft>
            </a:pPr>
            <a:r>
              <a:rPr lang="zh-CN" altLang="en-US"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形动</a:t>
            </a:r>
            <a:endParaRPr lang="en-US" altLang="zh-CN"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a:p>
            <a:pPr algn="ctr">
              <a:lnSpc>
                <a:spcPct val="120000"/>
              </a:lnSpc>
              <a:spcAft>
                <a:spcPts val="600"/>
              </a:spcAft>
            </a:pPr>
            <a:r>
              <a:rPr lang="zh-CN" altLang="en-US" sz="2000" dirty="0">
                <a:solidFill>
                  <a:schemeClr val="tx1">
                    <a:lumMod val="85000"/>
                    <a:lumOff val="15000"/>
                  </a:schemeClr>
                </a:solidFill>
                <a:cs typeface="+mn-ea"/>
                <a:sym typeface="+mn-lt"/>
              </a:rPr>
              <a:t>课堂上学生动起来了</a:t>
            </a:r>
            <a:endParaRPr lang="zh-CN" altLang="en-US" sz="2000" dirty="0">
              <a:solidFill>
                <a:schemeClr val="tx1">
                  <a:lumMod val="85000"/>
                  <a:lumOff val="15000"/>
                </a:schemeClr>
              </a:solidFill>
            </a:endParaRPr>
          </a:p>
        </p:txBody>
      </p:sp>
      <p:sp>
        <p:nvSpPr>
          <p:cNvPr id="5" name="矩形 4">
            <a:extLst>
              <a:ext uri="{FF2B5EF4-FFF2-40B4-BE49-F238E27FC236}">
                <a16:creationId xmlns:a16="http://schemas.microsoft.com/office/drawing/2014/main" xmlns="" id="{41A1F336-1E13-44FB-870F-DB2FEF9B6E19}"/>
              </a:ext>
            </a:extLst>
          </p:cNvPr>
          <p:cNvSpPr/>
          <p:nvPr/>
        </p:nvSpPr>
        <p:spPr>
          <a:xfrm>
            <a:off x="5088000" y="4810926"/>
            <a:ext cx="2016000" cy="961866"/>
          </a:xfrm>
          <a:prstGeom prst="rect">
            <a:avLst/>
          </a:prstGeom>
        </p:spPr>
        <p:txBody>
          <a:bodyPr wrap="square">
            <a:spAutoFit/>
          </a:bodyPr>
          <a:lstStyle/>
          <a:p>
            <a:pPr algn="ctr">
              <a:lnSpc>
                <a:spcPct val="120000"/>
              </a:lnSpc>
              <a:spcBef>
                <a:spcPts val="600"/>
              </a:spcBef>
              <a:spcAft>
                <a:spcPts val="600"/>
              </a:spcAft>
            </a:pPr>
            <a:r>
              <a:rPr lang="zh-CN" altLang="en-US"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心动</a:t>
            </a:r>
            <a:endParaRPr lang="en-US" altLang="zh-CN"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a:p>
            <a:pPr algn="ctr">
              <a:lnSpc>
                <a:spcPct val="120000"/>
              </a:lnSpc>
              <a:spcAft>
                <a:spcPts val="600"/>
              </a:spcAft>
            </a:pPr>
            <a:r>
              <a:rPr lang="zh-CN" altLang="en-US" sz="2000" dirty="0">
                <a:solidFill>
                  <a:schemeClr val="tx1">
                    <a:lumMod val="85000"/>
                    <a:lumOff val="15000"/>
                  </a:schemeClr>
                </a:solidFill>
                <a:cs typeface="+mn-ea"/>
                <a:sym typeface="+mn-lt"/>
              </a:rPr>
              <a:t>思维在动</a:t>
            </a:r>
            <a:endParaRPr lang="zh-CN" altLang="en-US" sz="2000" dirty="0">
              <a:solidFill>
                <a:schemeClr val="tx1">
                  <a:lumMod val="85000"/>
                  <a:lumOff val="15000"/>
                </a:schemeClr>
              </a:solidFill>
            </a:endParaRPr>
          </a:p>
        </p:txBody>
      </p:sp>
      <p:sp>
        <p:nvSpPr>
          <p:cNvPr id="6" name="矩形 5">
            <a:extLst>
              <a:ext uri="{FF2B5EF4-FFF2-40B4-BE49-F238E27FC236}">
                <a16:creationId xmlns:a16="http://schemas.microsoft.com/office/drawing/2014/main" xmlns="" id="{78FFED95-3A47-430B-9924-C5CFA5A23CA1}"/>
              </a:ext>
            </a:extLst>
          </p:cNvPr>
          <p:cNvSpPr/>
          <p:nvPr/>
        </p:nvSpPr>
        <p:spPr>
          <a:xfrm>
            <a:off x="7994845" y="4813454"/>
            <a:ext cx="2016000" cy="961866"/>
          </a:xfrm>
          <a:prstGeom prst="rect">
            <a:avLst/>
          </a:prstGeom>
        </p:spPr>
        <p:txBody>
          <a:bodyPr wrap="square">
            <a:spAutoFit/>
          </a:bodyPr>
          <a:lstStyle/>
          <a:p>
            <a:pPr algn="ctr">
              <a:lnSpc>
                <a:spcPct val="120000"/>
              </a:lnSpc>
              <a:spcBef>
                <a:spcPts val="600"/>
              </a:spcBef>
              <a:spcAft>
                <a:spcPts val="600"/>
              </a:spcAft>
            </a:pPr>
            <a:r>
              <a:rPr lang="zh-CN" altLang="en-US"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神动</a:t>
            </a:r>
            <a:endParaRPr lang="en-US" altLang="zh-CN"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a:p>
            <a:pPr algn="ctr">
              <a:lnSpc>
                <a:spcPct val="120000"/>
              </a:lnSpc>
              <a:spcAft>
                <a:spcPts val="600"/>
              </a:spcAft>
            </a:pPr>
            <a:r>
              <a:rPr lang="zh-CN" altLang="en-US" sz="2000" dirty="0">
                <a:solidFill>
                  <a:schemeClr val="tx1">
                    <a:lumMod val="85000"/>
                    <a:lumOff val="15000"/>
                  </a:schemeClr>
                </a:solidFill>
                <a:cs typeface="+mn-ea"/>
                <a:sym typeface="+mn-lt"/>
              </a:rPr>
              <a:t>思想在动</a:t>
            </a:r>
            <a:endParaRPr lang="zh-CN" altLang="en-US" sz="2000" dirty="0">
              <a:solidFill>
                <a:schemeClr val="tx1">
                  <a:lumMod val="85000"/>
                  <a:lumOff val="15000"/>
                </a:schemeClr>
              </a:solidFill>
            </a:endParaRPr>
          </a:p>
        </p:txBody>
      </p:sp>
      <p:grpSp>
        <p:nvGrpSpPr>
          <p:cNvPr id="21" name="组合 20">
            <a:extLst>
              <a:ext uri="{FF2B5EF4-FFF2-40B4-BE49-F238E27FC236}">
                <a16:creationId xmlns:a16="http://schemas.microsoft.com/office/drawing/2014/main" xmlns="" id="{0EEC4595-AB51-40A0-80C4-433B5966DC65}"/>
              </a:ext>
            </a:extLst>
          </p:cNvPr>
          <p:cNvGrpSpPr/>
          <p:nvPr/>
        </p:nvGrpSpPr>
        <p:grpSpPr>
          <a:xfrm>
            <a:off x="8324963" y="2420278"/>
            <a:ext cx="1366345" cy="1368972"/>
            <a:chOff x="8028218" y="1923168"/>
            <a:chExt cx="1366345" cy="1368972"/>
          </a:xfrm>
        </p:grpSpPr>
        <p:sp>
          <p:nvSpPr>
            <p:cNvPr id="18" name="菱形 17">
              <a:extLst>
                <a:ext uri="{FF2B5EF4-FFF2-40B4-BE49-F238E27FC236}">
                  <a16:creationId xmlns:a16="http://schemas.microsoft.com/office/drawing/2014/main" xmlns="" id="{AB4A937F-F4C5-4BAA-8FA6-454F4D2F4A23}"/>
                </a:ext>
              </a:extLst>
            </p:cNvPr>
            <p:cNvSpPr/>
            <p:nvPr/>
          </p:nvSpPr>
          <p:spPr>
            <a:xfrm>
              <a:off x="8028218" y="1923168"/>
              <a:ext cx="1366345" cy="1368972"/>
            </a:xfrm>
            <a:prstGeom prst="diamond">
              <a:avLst/>
            </a:pr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Group 21">
              <a:extLst>
                <a:ext uri="{FF2B5EF4-FFF2-40B4-BE49-F238E27FC236}">
                  <a16:creationId xmlns:a16="http://schemas.microsoft.com/office/drawing/2014/main" xmlns="" id="{2D7E4026-6D2C-4312-BE03-981279662DF0}"/>
                </a:ext>
              </a:extLst>
            </p:cNvPr>
            <p:cNvGrpSpPr/>
            <p:nvPr/>
          </p:nvGrpSpPr>
          <p:grpSpPr>
            <a:xfrm>
              <a:off x="8387390" y="2283654"/>
              <a:ext cx="648000" cy="648000"/>
              <a:chOff x="2738166" y="2630453"/>
              <a:chExt cx="648000" cy="648000"/>
            </a:xfrm>
          </p:grpSpPr>
          <p:sp>
            <p:nvSpPr>
              <p:cNvPr id="14" name="椭圆 13">
                <a:extLst>
                  <a:ext uri="{FF2B5EF4-FFF2-40B4-BE49-F238E27FC236}">
                    <a16:creationId xmlns:a16="http://schemas.microsoft.com/office/drawing/2014/main" xmlns="" id="{3F0644AB-EE43-47B1-83E7-D0DA87331A35}"/>
                  </a:ext>
                </a:extLst>
              </p:cNvPr>
              <p:cNvSpPr/>
              <p:nvPr/>
            </p:nvSpPr>
            <p:spPr>
              <a:xfrm>
                <a:off x="2738166" y="2630453"/>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iconfont-10815-5193359">
                <a:extLst>
                  <a:ext uri="{FF2B5EF4-FFF2-40B4-BE49-F238E27FC236}">
                    <a16:creationId xmlns:a16="http://schemas.microsoft.com/office/drawing/2014/main" xmlns="" id="{272683B5-2B80-4360-9536-86474ADC52D6}"/>
                  </a:ext>
                </a:extLst>
              </p:cNvPr>
              <p:cNvSpPr>
                <a:spLocks noChangeAspect="1"/>
              </p:cNvSpPr>
              <p:nvPr/>
            </p:nvSpPr>
            <p:spPr>
              <a:xfrm>
                <a:off x="2877609" y="2702453"/>
                <a:ext cx="369111" cy="504000"/>
              </a:xfrm>
              <a:custGeom>
                <a:avLst/>
                <a:gdLst>
                  <a:gd name="T0" fmla="*/ 6833 w 8199"/>
                  <a:gd name="T1" fmla="*/ 4154 h 11194"/>
                  <a:gd name="T2" fmla="*/ 7604 w 8199"/>
                  <a:gd name="T3" fmla="*/ 1647 h 11194"/>
                  <a:gd name="T4" fmla="*/ 5204 w 8199"/>
                  <a:gd name="T5" fmla="*/ 926 h 11194"/>
                  <a:gd name="T6" fmla="*/ 4212 w 8199"/>
                  <a:gd name="T7" fmla="*/ 4154 h 11194"/>
                  <a:gd name="T8" fmla="*/ 3891 w 8199"/>
                  <a:gd name="T9" fmla="*/ 4154 h 11194"/>
                  <a:gd name="T10" fmla="*/ 3440 w 8199"/>
                  <a:gd name="T11" fmla="*/ 1612 h 11194"/>
                  <a:gd name="T12" fmla="*/ 2040 w 8199"/>
                  <a:gd name="T13" fmla="*/ 0 h 11194"/>
                  <a:gd name="T14" fmla="*/ 1270 w 8199"/>
                  <a:gd name="T15" fmla="*/ 1995 h 11194"/>
                  <a:gd name="T16" fmla="*/ 1653 w 8199"/>
                  <a:gd name="T17" fmla="*/ 4154 h 11194"/>
                  <a:gd name="T18" fmla="*/ 0 w 8199"/>
                  <a:gd name="T19" fmla="*/ 4154 h 11194"/>
                  <a:gd name="T20" fmla="*/ 994 w 8199"/>
                  <a:gd name="T21" fmla="*/ 11194 h 11194"/>
                  <a:gd name="T22" fmla="*/ 7230 w 8199"/>
                  <a:gd name="T23" fmla="*/ 11194 h 11194"/>
                  <a:gd name="T24" fmla="*/ 8199 w 8199"/>
                  <a:gd name="T25" fmla="*/ 4154 h 11194"/>
                  <a:gd name="T26" fmla="*/ 6833 w 8199"/>
                  <a:gd name="T27" fmla="*/ 4154 h 11194"/>
                  <a:gd name="T28" fmla="*/ 6888 w 8199"/>
                  <a:gd name="T29" fmla="*/ 2029 h 11194"/>
                  <a:gd name="T30" fmla="*/ 6234 w 8199"/>
                  <a:gd name="T31" fmla="*/ 4154 h 11194"/>
                  <a:gd name="T32" fmla="*/ 5730 w 8199"/>
                  <a:gd name="T33" fmla="*/ 4154 h 11194"/>
                  <a:gd name="T34" fmla="*/ 4887 w 8199"/>
                  <a:gd name="T35" fmla="*/ 3900 h 11194"/>
                  <a:gd name="T36" fmla="*/ 5079 w 8199"/>
                  <a:gd name="T37" fmla="*/ 3277 h 11194"/>
                  <a:gd name="T38" fmla="*/ 5929 w 8199"/>
                  <a:gd name="T39" fmla="*/ 3532 h 11194"/>
                  <a:gd name="T40" fmla="*/ 6094 w 8199"/>
                  <a:gd name="T41" fmla="*/ 2985 h 11194"/>
                  <a:gd name="T42" fmla="*/ 5247 w 8199"/>
                  <a:gd name="T43" fmla="*/ 2731 h 11194"/>
                  <a:gd name="T44" fmla="*/ 5585 w 8199"/>
                  <a:gd name="T45" fmla="*/ 1636 h 11194"/>
                  <a:gd name="T46" fmla="*/ 6888 w 8199"/>
                  <a:gd name="T47" fmla="*/ 2029 h 11194"/>
                  <a:gd name="T48" fmla="*/ 2231 w 8199"/>
                  <a:gd name="T49" fmla="*/ 1093 h 11194"/>
                  <a:gd name="T50" fmla="*/ 2904 w 8199"/>
                  <a:gd name="T51" fmla="*/ 1867 h 11194"/>
                  <a:gd name="T52" fmla="*/ 2945 w 8199"/>
                  <a:gd name="T53" fmla="*/ 2101 h 11194"/>
                  <a:gd name="T54" fmla="*/ 1903 w 8199"/>
                  <a:gd name="T55" fmla="*/ 2287 h 11194"/>
                  <a:gd name="T56" fmla="*/ 1862 w 8199"/>
                  <a:gd name="T57" fmla="*/ 2052 h 11194"/>
                  <a:gd name="T58" fmla="*/ 2231 w 8199"/>
                  <a:gd name="T59" fmla="*/ 1093 h 11194"/>
                  <a:gd name="T60" fmla="*/ 2003 w 8199"/>
                  <a:gd name="T61" fmla="*/ 2848 h 11194"/>
                  <a:gd name="T62" fmla="*/ 3045 w 8199"/>
                  <a:gd name="T63" fmla="*/ 2663 h 11194"/>
                  <a:gd name="T64" fmla="*/ 3310 w 8199"/>
                  <a:gd name="T65" fmla="*/ 4154 h 11194"/>
                  <a:gd name="T66" fmla="*/ 2235 w 8199"/>
                  <a:gd name="T67" fmla="*/ 4154 h 11194"/>
                  <a:gd name="T68" fmla="*/ 2003 w 8199"/>
                  <a:gd name="T69" fmla="*/ 2848 h 11194"/>
                  <a:gd name="T70" fmla="*/ 7214 w 8199"/>
                  <a:gd name="T71" fmla="*/ 5010 h 11194"/>
                  <a:gd name="T72" fmla="*/ 6918 w 8199"/>
                  <a:gd name="T73" fmla="*/ 7162 h 11194"/>
                  <a:gd name="T74" fmla="*/ 1291 w 8199"/>
                  <a:gd name="T75" fmla="*/ 7162 h 11194"/>
                  <a:gd name="T76" fmla="*/ 988 w 8199"/>
                  <a:gd name="T77" fmla="*/ 5010 h 11194"/>
                  <a:gd name="T78" fmla="*/ 7214 w 8199"/>
                  <a:gd name="T79" fmla="*/ 5010 h 11194"/>
                  <a:gd name="T80" fmla="*/ 1740 w 8199"/>
                  <a:gd name="T81" fmla="*/ 10337 h 11194"/>
                  <a:gd name="T82" fmla="*/ 1412 w 8199"/>
                  <a:gd name="T83" fmla="*/ 8019 h 11194"/>
                  <a:gd name="T84" fmla="*/ 6800 w 8199"/>
                  <a:gd name="T85" fmla="*/ 8019 h 11194"/>
                  <a:gd name="T86" fmla="*/ 6482 w 8199"/>
                  <a:gd name="T87" fmla="*/ 10337 h 11194"/>
                  <a:gd name="T88" fmla="*/ 1740 w 8199"/>
                  <a:gd name="T89" fmla="*/ 10337 h 1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99" h="11194">
                    <a:moveTo>
                      <a:pt x="6833" y="4154"/>
                    </a:moveTo>
                    <a:lnTo>
                      <a:pt x="7604" y="1647"/>
                    </a:lnTo>
                    <a:lnTo>
                      <a:pt x="5204" y="926"/>
                    </a:lnTo>
                    <a:lnTo>
                      <a:pt x="4212" y="4154"/>
                    </a:lnTo>
                    <a:lnTo>
                      <a:pt x="3891" y="4154"/>
                    </a:lnTo>
                    <a:lnTo>
                      <a:pt x="3440" y="1612"/>
                    </a:lnTo>
                    <a:lnTo>
                      <a:pt x="2040" y="0"/>
                    </a:lnTo>
                    <a:lnTo>
                      <a:pt x="1270" y="1995"/>
                    </a:lnTo>
                    <a:lnTo>
                      <a:pt x="1653" y="4154"/>
                    </a:lnTo>
                    <a:lnTo>
                      <a:pt x="0" y="4154"/>
                    </a:lnTo>
                    <a:lnTo>
                      <a:pt x="994" y="11194"/>
                    </a:lnTo>
                    <a:lnTo>
                      <a:pt x="7230" y="11194"/>
                    </a:lnTo>
                    <a:lnTo>
                      <a:pt x="8199" y="4154"/>
                    </a:lnTo>
                    <a:lnTo>
                      <a:pt x="6833" y="4154"/>
                    </a:lnTo>
                    <a:close/>
                    <a:moveTo>
                      <a:pt x="6888" y="2029"/>
                    </a:moveTo>
                    <a:lnTo>
                      <a:pt x="6234" y="4154"/>
                    </a:lnTo>
                    <a:lnTo>
                      <a:pt x="5730" y="4154"/>
                    </a:lnTo>
                    <a:lnTo>
                      <a:pt x="4887" y="3900"/>
                    </a:lnTo>
                    <a:lnTo>
                      <a:pt x="5079" y="3277"/>
                    </a:lnTo>
                    <a:lnTo>
                      <a:pt x="5929" y="3532"/>
                    </a:lnTo>
                    <a:lnTo>
                      <a:pt x="6094" y="2985"/>
                    </a:lnTo>
                    <a:lnTo>
                      <a:pt x="5247" y="2731"/>
                    </a:lnTo>
                    <a:lnTo>
                      <a:pt x="5585" y="1636"/>
                    </a:lnTo>
                    <a:lnTo>
                      <a:pt x="6888" y="2029"/>
                    </a:lnTo>
                    <a:close/>
                    <a:moveTo>
                      <a:pt x="2231" y="1093"/>
                    </a:moveTo>
                    <a:lnTo>
                      <a:pt x="2904" y="1867"/>
                    </a:lnTo>
                    <a:lnTo>
                      <a:pt x="2945" y="2101"/>
                    </a:lnTo>
                    <a:lnTo>
                      <a:pt x="1903" y="2287"/>
                    </a:lnTo>
                    <a:lnTo>
                      <a:pt x="1862" y="2052"/>
                    </a:lnTo>
                    <a:lnTo>
                      <a:pt x="2231" y="1093"/>
                    </a:lnTo>
                    <a:close/>
                    <a:moveTo>
                      <a:pt x="2003" y="2848"/>
                    </a:moveTo>
                    <a:lnTo>
                      <a:pt x="3045" y="2663"/>
                    </a:lnTo>
                    <a:lnTo>
                      <a:pt x="3310" y="4154"/>
                    </a:lnTo>
                    <a:lnTo>
                      <a:pt x="2235" y="4154"/>
                    </a:lnTo>
                    <a:lnTo>
                      <a:pt x="2003" y="2848"/>
                    </a:lnTo>
                    <a:close/>
                    <a:moveTo>
                      <a:pt x="7214" y="5010"/>
                    </a:moveTo>
                    <a:lnTo>
                      <a:pt x="6918" y="7162"/>
                    </a:lnTo>
                    <a:lnTo>
                      <a:pt x="1291" y="7162"/>
                    </a:lnTo>
                    <a:lnTo>
                      <a:pt x="988" y="5010"/>
                    </a:lnTo>
                    <a:lnTo>
                      <a:pt x="7214" y="5010"/>
                    </a:lnTo>
                    <a:close/>
                    <a:moveTo>
                      <a:pt x="1740" y="10337"/>
                    </a:moveTo>
                    <a:lnTo>
                      <a:pt x="1412" y="8019"/>
                    </a:lnTo>
                    <a:lnTo>
                      <a:pt x="6800" y="8019"/>
                    </a:lnTo>
                    <a:lnTo>
                      <a:pt x="6482" y="10337"/>
                    </a:lnTo>
                    <a:lnTo>
                      <a:pt x="1740" y="10337"/>
                    </a:lnTo>
                    <a:close/>
                  </a:path>
                </a:pathLst>
              </a:cu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0" name="组合 19">
            <a:extLst>
              <a:ext uri="{FF2B5EF4-FFF2-40B4-BE49-F238E27FC236}">
                <a16:creationId xmlns:a16="http://schemas.microsoft.com/office/drawing/2014/main" xmlns="" id="{8E1942B2-A253-45D8-9286-D9006631F1CE}"/>
              </a:ext>
            </a:extLst>
          </p:cNvPr>
          <p:cNvGrpSpPr/>
          <p:nvPr/>
        </p:nvGrpSpPr>
        <p:grpSpPr>
          <a:xfrm>
            <a:off x="5415469" y="2420278"/>
            <a:ext cx="1366345" cy="1368972"/>
            <a:chOff x="5412827" y="2139731"/>
            <a:chExt cx="1366345" cy="1368972"/>
          </a:xfrm>
        </p:grpSpPr>
        <p:sp>
          <p:nvSpPr>
            <p:cNvPr id="17" name="菱形 16">
              <a:extLst>
                <a:ext uri="{FF2B5EF4-FFF2-40B4-BE49-F238E27FC236}">
                  <a16:creationId xmlns:a16="http://schemas.microsoft.com/office/drawing/2014/main" xmlns="" id="{F0079638-127F-43EE-A6C2-AD38C7015B2A}"/>
                </a:ext>
              </a:extLst>
            </p:cNvPr>
            <p:cNvSpPr/>
            <p:nvPr/>
          </p:nvSpPr>
          <p:spPr>
            <a:xfrm>
              <a:off x="5412827" y="2139731"/>
              <a:ext cx="1366345" cy="1368972"/>
            </a:xfrm>
            <a:prstGeom prst="diamond">
              <a:avLst/>
            </a:prstGeom>
            <a:solidFill>
              <a:srgbClr val="7C7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 name="Group 21">
              <a:extLst>
                <a:ext uri="{FF2B5EF4-FFF2-40B4-BE49-F238E27FC236}">
                  <a16:creationId xmlns:a16="http://schemas.microsoft.com/office/drawing/2014/main" xmlns="" id="{7710699E-5B61-45CD-BBE3-F758F3DEA028}"/>
                </a:ext>
              </a:extLst>
            </p:cNvPr>
            <p:cNvGrpSpPr/>
            <p:nvPr/>
          </p:nvGrpSpPr>
          <p:grpSpPr>
            <a:xfrm>
              <a:off x="5771999" y="2500217"/>
              <a:ext cx="648000" cy="648000"/>
              <a:chOff x="2738166" y="2630453"/>
              <a:chExt cx="648000" cy="648000"/>
            </a:xfrm>
          </p:grpSpPr>
          <p:sp>
            <p:nvSpPr>
              <p:cNvPr id="11" name="椭圆 10">
                <a:extLst>
                  <a:ext uri="{FF2B5EF4-FFF2-40B4-BE49-F238E27FC236}">
                    <a16:creationId xmlns:a16="http://schemas.microsoft.com/office/drawing/2014/main" xmlns="" id="{F6FDCCC6-51CB-401C-962E-18855007F38A}"/>
                  </a:ext>
                </a:extLst>
              </p:cNvPr>
              <p:cNvSpPr/>
              <p:nvPr/>
            </p:nvSpPr>
            <p:spPr>
              <a:xfrm>
                <a:off x="2738166" y="2630453"/>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2" name="iconfont-10815-5193359">
                <a:extLst>
                  <a:ext uri="{FF2B5EF4-FFF2-40B4-BE49-F238E27FC236}">
                    <a16:creationId xmlns:a16="http://schemas.microsoft.com/office/drawing/2014/main" xmlns="" id="{7C56F405-805E-47EE-8606-BA7023E8E6CC}"/>
                  </a:ext>
                </a:extLst>
              </p:cNvPr>
              <p:cNvSpPr>
                <a:spLocks noChangeAspect="1"/>
              </p:cNvSpPr>
              <p:nvPr/>
            </p:nvSpPr>
            <p:spPr>
              <a:xfrm>
                <a:off x="2876859" y="2702453"/>
                <a:ext cx="370613" cy="504000"/>
              </a:xfrm>
              <a:custGeom>
                <a:avLst/>
                <a:gdLst>
                  <a:gd name="connsiteX0" fmla="*/ 220373 w 391940"/>
                  <a:gd name="connsiteY0" fmla="*/ 418661 h 533003"/>
                  <a:gd name="connsiteX1" fmla="*/ 313744 w 391940"/>
                  <a:gd name="connsiteY1" fmla="*/ 418661 h 533003"/>
                  <a:gd name="connsiteX2" fmla="*/ 313744 w 391940"/>
                  <a:gd name="connsiteY2" fmla="*/ 450043 h 533003"/>
                  <a:gd name="connsiteX3" fmla="*/ 220373 w 391940"/>
                  <a:gd name="connsiteY3" fmla="*/ 450043 h 533003"/>
                  <a:gd name="connsiteX4" fmla="*/ 220373 w 391940"/>
                  <a:gd name="connsiteY4" fmla="*/ 372184 h 533003"/>
                  <a:gd name="connsiteX5" fmla="*/ 313744 w 391940"/>
                  <a:gd name="connsiteY5" fmla="*/ 372184 h 533003"/>
                  <a:gd name="connsiteX6" fmla="*/ 313744 w 391940"/>
                  <a:gd name="connsiteY6" fmla="*/ 403613 h 533003"/>
                  <a:gd name="connsiteX7" fmla="*/ 220373 w 391940"/>
                  <a:gd name="connsiteY7" fmla="*/ 403613 h 533003"/>
                  <a:gd name="connsiteX8" fmla="*/ 100005 w 391940"/>
                  <a:gd name="connsiteY8" fmla="*/ 366898 h 533003"/>
                  <a:gd name="connsiteX9" fmla="*/ 122050 w 391940"/>
                  <a:gd name="connsiteY9" fmla="*/ 388994 h 533003"/>
                  <a:gd name="connsiteX10" fmla="*/ 144095 w 391940"/>
                  <a:gd name="connsiteY10" fmla="*/ 366898 h 533003"/>
                  <a:gd name="connsiteX11" fmla="*/ 166045 w 391940"/>
                  <a:gd name="connsiteY11" fmla="*/ 389184 h 533003"/>
                  <a:gd name="connsiteX12" fmla="*/ 144143 w 391940"/>
                  <a:gd name="connsiteY12" fmla="*/ 411137 h 533003"/>
                  <a:gd name="connsiteX13" fmla="*/ 166045 w 391940"/>
                  <a:gd name="connsiteY13" fmla="*/ 433043 h 533003"/>
                  <a:gd name="connsiteX14" fmla="*/ 144095 w 391940"/>
                  <a:gd name="connsiteY14" fmla="*/ 455329 h 533003"/>
                  <a:gd name="connsiteX15" fmla="*/ 122050 w 391940"/>
                  <a:gd name="connsiteY15" fmla="*/ 433281 h 533003"/>
                  <a:gd name="connsiteX16" fmla="*/ 100005 w 391940"/>
                  <a:gd name="connsiteY16" fmla="*/ 455329 h 533003"/>
                  <a:gd name="connsiteX17" fmla="*/ 78054 w 391940"/>
                  <a:gd name="connsiteY17" fmla="*/ 433043 h 533003"/>
                  <a:gd name="connsiteX18" fmla="*/ 99957 w 391940"/>
                  <a:gd name="connsiteY18" fmla="*/ 411137 h 533003"/>
                  <a:gd name="connsiteX19" fmla="*/ 78054 w 391940"/>
                  <a:gd name="connsiteY19" fmla="*/ 389184 h 533003"/>
                  <a:gd name="connsiteX20" fmla="*/ 223182 w 391940"/>
                  <a:gd name="connsiteY20" fmla="*/ 255799 h 533003"/>
                  <a:gd name="connsiteX21" fmla="*/ 316506 w 391940"/>
                  <a:gd name="connsiteY21" fmla="*/ 255799 h 533003"/>
                  <a:gd name="connsiteX22" fmla="*/ 316506 w 391940"/>
                  <a:gd name="connsiteY22" fmla="*/ 287229 h 533003"/>
                  <a:gd name="connsiteX23" fmla="*/ 223182 w 391940"/>
                  <a:gd name="connsiteY23" fmla="*/ 287229 h 533003"/>
                  <a:gd name="connsiteX24" fmla="*/ 106480 w 391940"/>
                  <a:gd name="connsiteY24" fmla="*/ 224750 h 533003"/>
                  <a:gd name="connsiteX25" fmla="*/ 137620 w 391940"/>
                  <a:gd name="connsiteY25" fmla="*/ 224750 h 533003"/>
                  <a:gd name="connsiteX26" fmla="*/ 137620 w 391940"/>
                  <a:gd name="connsiteY26" fmla="*/ 255799 h 533003"/>
                  <a:gd name="connsiteX27" fmla="*/ 168712 w 391940"/>
                  <a:gd name="connsiteY27" fmla="*/ 255799 h 533003"/>
                  <a:gd name="connsiteX28" fmla="*/ 168712 w 391940"/>
                  <a:gd name="connsiteY28" fmla="*/ 287229 h 533003"/>
                  <a:gd name="connsiteX29" fmla="*/ 137620 w 391940"/>
                  <a:gd name="connsiteY29" fmla="*/ 287229 h 533003"/>
                  <a:gd name="connsiteX30" fmla="*/ 137620 w 391940"/>
                  <a:gd name="connsiteY30" fmla="*/ 318277 h 533003"/>
                  <a:gd name="connsiteX31" fmla="*/ 106480 w 391940"/>
                  <a:gd name="connsiteY31" fmla="*/ 318277 h 533003"/>
                  <a:gd name="connsiteX32" fmla="*/ 106480 w 391940"/>
                  <a:gd name="connsiteY32" fmla="*/ 287229 h 533003"/>
                  <a:gd name="connsiteX33" fmla="*/ 75388 w 391940"/>
                  <a:gd name="connsiteY33" fmla="*/ 287229 h 533003"/>
                  <a:gd name="connsiteX34" fmla="*/ 75388 w 391940"/>
                  <a:gd name="connsiteY34" fmla="*/ 255799 h 533003"/>
                  <a:gd name="connsiteX35" fmla="*/ 106480 w 391940"/>
                  <a:gd name="connsiteY35" fmla="*/ 255799 h 533003"/>
                  <a:gd name="connsiteX36" fmla="*/ 90958 w 391940"/>
                  <a:gd name="connsiteY36" fmla="*/ 103747 h 533003"/>
                  <a:gd name="connsiteX37" fmla="*/ 90958 w 391940"/>
                  <a:gd name="connsiteY37" fmla="*/ 166606 h 533003"/>
                  <a:gd name="connsiteX38" fmla="*/ 300936 w 391940"/>
                  <a:gd name="connsiteY38" fmla="*/ 166606 h 533003"/>
                  <a:gd name="connsiteX39" fmla="*/ 300936 w 391940"/>
                  <a:gd name="connsiteY39" fmla="*/ 103747 h 533003"/>
                  <a:gd name="connsiteX40" fmla="*/ 59818 w 391940"/>
                  <a:gd name="connsiteY40" fmla="*/ 72317 h 533003"/>
                  <a:gd name="connsiteX41" fmla="*/ 332123 w 391940"/>
                  <a:gd name="connsiteY41" fmla="*/ 72317 h 533003"/>
                  <a:gd name="connsiteX42" fmla="*/ 332123 w 391940"/>
                  <a:gd name="connsiteY42" fmla="*/ 198035 h 533003"/>
                  <a:gd name="connsiteX43" fmla="*/ 59818 w 391940"/>
                  <a:gd name="connsiteY43" fmla="*/ 198035 h 533003"/>
                  <a:gd name="connsiteX44" fmla="*/ 46718 w 391940"/>
                  <a:gd name="connsiteY44" fmla="*/ 47139 h 533003"/>
                  <a:gd name="connsiteX45" fmla="*/ 46718 w 391940"/>
                  <a:gd name="connsiteY45" fmla="*/ 485864 h 533003"/>
                  <a:gd name="connsiteX46" fmla="*/ 345222 w 391940"/>
                  <a:gd name="connsiteY46" fmla="*/ 485864 h 533003"/>
                  <a:gd name="connsiteX47" fmla="*/ 345222 w 391940"/>
                  <a:gd name="connsiteY47" fmla="*/ 47139 h 533003"/>
                  <a:gd name="connsiteX48" fmla="*/ 0 w 391940"/>
                  <a:gd name="connsiteY48" fmla="*/ 0 h 533003"/>
                  <a:gd name="connsiteX49" fmla="*/ 391940 w 391940"/>
                  <a:gd name="connsiteY49" fmla="*/ 0 h 533003"/>
                  <a:gd name="connsiteX50" fmla="*/ 391940 w 391940"/>
                  <a:gd name="connsiteY50" fmla="*/ 533003 h 533003"/>
                  <a:gd name="connsiteX51" fmla="*/ 0 w 391940"/>
                  <a:gd name="connsiteY51" fmla="*/ 533003 h 5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91940" h="533003">
                    <a:moveTo>
                      <a:pt x="220373" y="418661"/>
                    </a:moveTo>
                    <a:lnTo>
                      <a:pt x="313744" y="418661"/>
                    </a:lnTo>
                    <a:lnTo>
                      <a:pt x="313744" y="450043"/>
                    </a:lnTo>
                    <a:lnTo>
                      <a:pt x="220373" y="450043"/>
                    </a:lnTo>
                    <a:close/>
                    <a:moveTo>
                      <a:pt x="220373" y="372184"/>
                    </a:moveTo>
                    <a:lnTo>
                      <a:pt x="313744" y="372184"/>
                    </a:lnTo>
                    <a:lnTo>
                      <a:pt x="313744" y="403613"/>
                    </a:lnTo>
                    <a:lnTo>
                      <a:pt x="220373" y="403613"/>
                    </a:lnTo>
                    <a:close/>
                    <a:moveTo>
                      <a:pt x="100005" y="366898"/>
                    </a:moveTo>
                    <a:lnTo>
                      <a:pt x="122050" y="388994"/>
                    </a:lnTo>
                    <a:lnTo>
                      <a:pt x="144095" y="366898"/>
                    </a:lnTo>
                    <a:lnTo>
                      <a:pt x="166045" y="389184"/>
                    </a:lnTo>
                    <a:lnTo>
                      <a:pt x="144143" y="411137"/>
                    </a:lnTo>
                    <a:lnTo>
                      <a:pt x="166045" y="433043"/>
                    </a:lnTo>
                    <a:lnTo>
                      <a:pt x="144095" y="455329"/>
                    </a:lnTo>
                    <a:lnTo>
                      <a:pt x="122050" y="433281"/>
                    </a:lnTo>
                    <a:lnTo>
                      <a:pt x="100005" y="455329"/>
                    </a:lnTo>
                    <a:lnTo>
                      <a:pt x="78054" y="433043"/>
                    </a:lnTo>
                    <a:lnTo>
                      <a:pt x="99957" y="411137"/>
                    </a:lnTo>
                    <a:lnTo>
                      <a:pt x="78054" y="389184"/>
                    </a:lnTo>
                    <a:close/>
                    <a:moveTo>
                      <a:pt x="223182" y="255799"/>
                    </a:moveTo>
                    <a:lnTo>
                      <a:pt x="316506" y="255799"/>
                    </a:lnTo>
                    <a:lnTo>
                      <a:pt x="316506" y="287229"/>
                    </a:lnTo>
                    <a:lnTo>
                      <a:pt x="223182" y="287229"/>
                    </a:lnTo>
                    <a:close/>
                    <a:moveTo>
                      <a:pt x="106480" y="224750"/>
                    </a:moveTo>
                    <a:lnTo>
                      <a:pt x="137620" y="224750"/>
                    </a:lnTo>
                    <a:lnTo>
                      <a:pt x="137620" y="255799"/>
                    </a:lnTo>
                    <a:lnTo>
                      <a:pt x="168712" y="255799"/>
                    </a:lnTo>
                    <a:lnTo>
                      <a:pt x="168712" y="287229"/>
                    </a:lnTo>
                    <a:lnTo>
                      <a:pt x="137620" y="287229"/>
                    </a:lnTo>
                    <a:lnTo>
                      <a:pt x="137620" y="318277"/>
                    </a:lnTo>
                    <a:lnTo>
                      <a:pt x="106480" y="318277"/>
                    </a:lnTo>
                    <a:lnTo>
                      <a:pt x="106480" y="287229"/>
                    </a:lnTo>
                    <a:lnTo>
                      <a:pt x="75388" y="287229"/>
                    </a:lnTo>
                    <a:lnTo>
                      <a:pt x="75388" y="255799"/>
                    </a:lnTo>
                    <a:lnTo>
                      <a:pt x="106480" y="255799"/>
                    </a:lnTo>
                    <a:close/>
                    <a:moveTo>
                      <a:pt x="90958" y="103747"/>
                    </a:moveTo>
                    <a:lnTo>
                      <a:pt x="90958" y="166606"/>
                    </a:lnTo>
                    <a:lnTo>
                      <a:pt x="300936" y="166606"/>
                    </a:lnTo>
                    <a:lnTo>
                      <a:pt x="300936" y="103747"/>
                    </a:lnTo>
                    <a:close/>
                    <a:moveTo>
                      <a:pt x="59818" y="72317"/>
                    </a:moveTo>
                    <a:lnTo>
                      <a:pt x="332123" y="72317"/>
                    </a:lnTo>
                    <a:lnTo>
                      <a:pt x="332123" y="198035"/>
                    </a:lnTo>
                    <a:lnTo>
                      <a:pt x="59818" y="198035"/>
                    </a:lnTo>
                    <a:close/>
                    <a:moveTo>
                      <a:pt x="46718" y="47139"/>
                    </a:moveTo>
                    <a:lnTo>
                      <a:pt x="46718" y="485864"/>
                    </a:lnTo>
                    <a:lnTo>
                      <a:pt x="345222" y="485864"/>
                    </a:lnTo>
                    <a:lnTo>
                      <a:pt x="345222" y="47139"/>
                    </a:lnTo>
                    <a:close/>
                    <a:moveTo>
                      <a:pt x="0" y="0"/>
                    </a:moveTo>
                    <a:lnTo>
                      <a:pt x="391940" y="0"/>
                    </a:lnTo>
                    <a:lnTo>
                      <a:pt x="391940" y="533003"/>
                    </a:lnTo>
                    <a:lnTo>
                      <a:pt x="0" y="533003"/>
                    </a:lnTo>
                    <a:close/>
                  </a:path>
                </a:pathLst>
              </a:custGeom>
              <a:solidFill>
                <a:srgbClr val="7C7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9" name="组合 18">
            <a:extLst>
              <a:ext uri="{FF2B5EF4-FFF2-40B4-BE49-F238E27FC236}">
                <a16:creationId xmlns:a16="http://schemas.microsoft.com/office/drawing/2014/main" xmlns="" id="{5FF8F0D7-6B4E-4521-A55B-DDD7746D3DC7}"/>
              </a:ext>
            </a:extLst>
          </p:cNvPr>
          <p:cNvGrpSpPr/>
          <p:nvPr/>
        </p:nvGrpSpPr>
        <p:grpSpPr>
          <a:xfrm>
            <a:off x="2505975" y="2420278"/>
            <a:ext cx="1366345" cy="1368972"/>
            <a:chOff x="2797810" y="2139731"/>
            <a:chExt cx="1366345" cy="1368972"/>
          </a:xfrm>
        </p:grpSpPr>
        <p:sp>
          <p:nvSpPr>
            <p:cNvPr id="16" name="菱形 15">
              <a:extLst>
                <a:ext uri="{FF2B5EF4-FFF2-40B4-BE49-F238E27FC236}">
                  <a16:creationId xmlns:a16="http://schemas.microsoft.com/office/drawing/2014/main" xmlns="" id="{4045941D-2C30-46F8-AEC7-FDEDCEAF5A90}"/>
                </a:ext>
              </a:extLst>
            </p:cNvPr>
            <p:cNvSpPr/>
            <p:nvPr/>
          </p:nvSpPr>
          <p:spPr>
            <a:xfrm>
              <a:off x="2797810" y="2139731"/>
              <a:ext cx="1366345" cy="1368972"/>
            </a:xfrm>
            <a:prstGeom prst="diamond">
              <a:avLst/>
            </a:prstGeom>
            <a:solidFill>
              <a:srgbClr val="023585"/>
            </a:solidFill>
            <a:ln>
              <a:solidFill>
                <a:srgbClr val="526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xmlns="" id="{ACD5034B-63AF-4F93-8AFB-9C1C1603CED4}"/>
                </a:ext>
              </a:extLst>
            </p:cNvPr>
            <p:cNvGrpSpPr/>
            <p:nvPr/>
          </p:nvGrpSpPr>
          <p:grpSpPr>
            <a:xfrm>
              <a:off x="3156982" y="2500217"/>
              <a:ext cx="648000" cy="648000"/>
              <a:chOff x="2738166" y="2630453"/>
              <a:chExt cx="648000" cy="648000"/>
            </a:xfrm>
          </p:grpSpPr>
          <p:sp>
            <p:nvSpPr>
              <p:cNvPr id="8" name="椭圆 7">
                <a:extLst>
                  <a:ext uri="{FF2B5EF4-FFF2-40B4-BE49-F238E27FC236}">
                    <a16:creationId xmlns:a16="http://schemas.microsoft.com/office/drawing/2014/main" xmlns="" id="{F683B761-F50E-45C4-8628-672D83333FD5}"/>
                  </a:ext>
                </a:extLst>
              </p:cNvPr>
              <p:cNvSpPr/>
              <p:nvPr/>
            </p:nvSpPr>
            <p:spPr>
              <a:xfrm>
                <a:off x="2738166" y="2630453"/>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iconfont-10815-5193359">
                <a:extLst>
                  <a:ext uri="{FF2B5EF4-FFF2-40B4-BE49-F238E27FC236}">
                    <a16:creationId xmlns:a16="http://schemas.microsoft.com/office/drawing/2014/main" xmlns="" id="{DFD75787-8B36-4770-AED7-7487C2AF8B19}"/>
                  </a:ext>
                </a:extLst>
              </p:cNvPr>
              <p:cNvSpPr>
                <a:spLocks noChangeAspect="1"/>
              </p:cNvSpPr>
              <p:nvPr/>
            </p:nvSpPr>
            <p:spPr>
              <a:xfrm>
                <a:off x="2882200" y="2702453"/>
                <a:ext cx="359933" cy="504000"/>
              </a:xfrm>
              <a:custGeom>
                <a:avLst/>
                <a:gdLst>
                  <a:gd name="T0" fmla="*/ 8000 w 8000"/>
                  <a:gd name="T1" fmla="*/ 10800 h 11200"/>
                  <a:gd name="T2" fmla="*/ 7600 w 8000"/>
                  <a:gd name="T3" fmla="*/ 400 h 11200"/>
                  <a:gd name="T4" fmla="*/ 4401 w 8000"/>
                  <a:gd name="T5" fmla="*/ 800 h 11200"/>
                  <a:gd name="T6" fmla="*/ 0 w 8000"/>
                  <a:gd name="T7" fmla="*/ 0 h 11200"/>
                  <a:gd name="T8" fmla="*/ 6800 w 8000"/>
                  <a:gd name="T9" fmla="*/ 800 h 11200"/>
                  <a:gd name="T10" fmla="*/ 6400 w 8000"/>
                  <a:gd name="T11" fmla="*/ 9953 h 11200"/>
                  <a:gd name="T12" fmla="*/ 6800 w 8000"/>
                  <a:gd name="T13" fmla="*/ 800 h 11200"/>
                  <a:gd name="T14" fmla="*/ 6000 w 8000"/>
                  <a:gd name="T15" fmla="*/ 9331 h 11200"/>
                  <a:gd name="T16" fmla="*/ 5600 w 8000"/>
                  <a:gd name="T17" fmla="*/ 800 h 11200"/>
                  <a:gd name="T18" fmla="*/ 4729 w 8000"/>
                  <a:gd name="T19" fmla="*/ 1030 h 11200"/>
                  <a:gd name="T20" fmla="*/ 4908 w 8000"/>
                  <a:gd name="T21" fmla="*/ 819 h 11200"/>
                  <a:gd name="T22" fmla="*/ 5200 w 8000"/>
                  <a:gd name="T23" fmla="*/ 8088 h 11200"/>
                  <a:gd name="T24" fmla="*/ 4729 w 8000"/>
                  <a:gd name="T25" fmla="*/ 1030 h 11200"/>
                  <a:gd name="T26" fmla="*/ 4999 w 8000"/>
                  <a:gd name="T27" fmla="*/ 10400 h 11200"/>
                  <a:gd name="T28" fmla="*/ 4599 w 8000"/>
                  <a:gd name="T29" fmla="*/ 10800 h 11200"/>
                  <a:gd name="T30" fmla="*/ 4199 w 8000"/>
                  <a:gd name="T31" fmla="*/ 10400 h 11200"/>
                  <a:gd name="T32" fmla="*/ 3799 w 8000"/>
                  <a:gd name="T33" fmla="*/ 10800 h 11200"/>
                  <a:gd name="T34" fmla="*/ 3399 w 8000"/>
                  <a:gd name="T35" fmla="*/ 10400 h 11200"/>
                  <a:gd name="T36" fmla="*/ 2999 w 8000"/>
                  <a:gd name="T37" fmla="*/ 10800 h 11200"/>
                  <a:gd name="T38" fmla="*/ 2599 w 8000"/>
                  <a:gd name="T39" fmla="*/ 10400 h 11200"/>
                  <a:gd name="T40" fmla="*/ 2199 w 8000"/>
                  <a:gd name="T41" fmla="*/ 10800 h 11200"/>
                  <a:gd name="T42" fmla="*/ 1799 w 8000"/>
                  <a:gd name="T43" fmla="*/ 10400 h 11200"/>
                  <a:gd name="T44" fmla="*/ 1399 w 8000"/>
                  <a:gd name="T45" fmla="*/ 10800 h 11200"/>
                  <a:gd name="T46" fmla="*/ 399 w 8000"/>
                  <a:gd name="T47" fmla="*/ 9800 h 11200"/>
                  <a:gd name="T48" fmla="*/ 799 w 8000"/>
                  <a:gd name="T49" fmla="*/ 9400 h 11200"/>
                  <a:gd name="T50" fmla="*/ 399 w 8000"/>
                  <a:gd name="T51" fmla="*/ 9000 h 11200"/>
                  <a:gd name="T52" fmla="*/ 799 w 8000"/>
                  <a:gd name="T53" fmla="*/ 8600 h 11200"/>
                  <a:gd name="T54" fmla="*/ 399 w 8000"/>
                  <a:gd name="T55" fmla="*/ 8200 h 11200"/>
                  <a:gd name="T56" fmla="*/ 799 w 8000"/>
                  <a:gd name="T57" fmla="*/ 7800 h 11200"/>
                  <a:gd name="T58" fmla="*/ 399 w 8000"/>
                  <a:gd name="T59" fmla="*/ 7400 h 11200"/>
                  <a:gd name="T60" fmla="*/ 799 w 8000"/>
                  <a:gd name="T61" fmla="*/ 7000 h 11200"/>
                  <a:gd name="T62" fmla="*/ 399 w 8000"/>
                  <a:gd name="T63" fmla="*/ 6600 h 11200"/>
                  <a:gd name="T64" fmla="*/ 799 w 8000"/>
                  <a:gd name="T65" fmla="*/ 6200 h 11200"/>
                  <a:gd name="T66" fmla="*/ 399 w 8000"/>
                  <a:gd name="T67" fmla="*/ 5800 h 11200"/>
                  <a:gd name="T68" fmla="*/ 799 w 8000"/>
                  <a:gd name="T69" fmla="*/ 5400 h 11200"/>
                  <a:gd name="T70" fmla="*/ 399 w 8000"/>
                  <a:gd name="T71" fmla="*/ 5000 h 11200"/>
                  <a:gd name="T72" fmla="*/ 799 w 8000"/>
                  <a:gd name="T73" fmla="*/ 4600 h 11200"/>
                  <a:gd name="T74" fmla="*/ 399 w 8000"/>
                  <a:gd name="T75" fmla="*/ 4200 h 11200"/>
                  <a:gd name="T76" fmla="*/ 799 w 8000"/>
                  <a:gd name="T77" fmla="*/ 3800 h 11200"/>
                  <a:gd name="T78" fmla="*/ 399 w 8000"/>
                  <a:gd name="T79" fmla="*/ 3400 h 11200"/>
                  <a:gd name="T80" fmla="*/ 799 w 8000"/>
                  <a:gd name="T81" fmla="*/ 3000 h 11200"/>
                  <a:gd name="T82" fmla="*/ 399 w 8000"/>
                  <a:gd name="T83" fmla="*/ 1361 h 11200"/>
                  <a:gd name="T84" fmla="*/ 4999 w 8000"/>
                  <a:gd name="T85" fmla="*/ 10800 h 11200"/>
                  <a:gd name="T86" fmla="*/ 7600 w 8000"/>
                  <a:gd name="T87" fmla="*/ 10799 h 11200"/>
                  <a:gd name="T88" fmla="*/ 7200 w 8000"/>
                  <a:gd name="T89" fmla="*/ 800 h 11200"/>
                  <a:gd name="T90" fmla="*/ 7600 w 8000"/>
                  <a:gd name="T91" fmla="*/ 801 h 11200"/>
                  <a:gd name="T92" fmla="*/ 4819 w 8000"/>
                  <a:gd name="T93" fmla="*/ 9600 h 11200"/>
                  <a:gd name="T94" fmla="*/ 1600 w 8000"/>
                  <a:gd name="T95" fmla="*/ 9600 h 11200"/>
                  <a:gd name="T96" fmla="*/ 2000 w 8000"/>
                  <a:gd name="T97" fmla="*/ 9200 h 11200"/>
                  <a:gd name="T98" fmla="*/ 4086 w 8000"/>
                  <a:gd name="T99" fmla="*/ 9200 h 11200"/>
                  <a:gd name="T100" fmla="*/ 4600 w 8000"/>
                  <a:gd name="T101" fmla="*/ 4800 h 11200"/>
                  <a:gd name="T102" fmla="*/ 4200 w 8000"/>
                  <a:gd name="T103" fmla="*/ 3200 h 11200"/>
                  <a:gd name="T104" fmla="*/ 4600 w 8000"/>
                  <a:gd name="T105" fmla="*/ 4800 h 11200"/>
                  <a:gd name="T106" fmla="*/ 4200 w 8000"/>
                  <a:gd name="T107" fmla="*/ 5606 h 11200"/>
                  <a:gd name="T108" fmla="*/ 4600 w 8000"/>
                  <a:gd name="T109" fmla="*/ 5206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00" h="11200">
                    <a:moveTo>
                      <a:pt x="7600" y="11200"/>
                    </a:moveTo>
                    <a:cubicBezTo>
                      <a:pt x="7820" y="11200"/>
                      <a:pt x="8000" y="11020"/>
                      <a:pt x="8000" y="10800"/>
                    </a:cubicBezTo>
                    <a:lnTo>
                      <a:pt x="8000" y="800"/>
                    </a:lnTo>
                    <a:cubicBezTo>
                      <a:pt x="8000" y="580"/>
                      <a:pt x="7820" y="400"/>
                      <a:pt x="7600" y="400"/>
                    </a:cubicBezTo>
                    <a:lnTo>
                      <a:pt x="5200" y="400"/>
                    </a:lnTo>
                    <a:cubicBezTo>
                      <a:pt x="4808" y="400"/>
                      <a:pt x="4663" y="400"/>
                      <a:pt x="4401" y="800"/>
                    </a:cubicBezTo>
                    <a:lnTo>
                      <a:pt x="2375" y="3694"/>
                    </a:lnTo>
                    <a:lnTo>
                      <a:pt x="0" y="0"/>
                    </a:lnTo>
                    <a:lnTo>
                      <a:pt x="0" y="11200"/>
                    </a:lnTo>
                    <a:moveTo>
                      <a:pt x="6800" y="800"/>
                    </a:moveTo>
                    <a:lnTo>
                      <a:pt x="6800" y="10575"/>
                    </a:lnTo>
                    <a:lnTo>
                      <a:pt x="6400" y="9953"/>
                    </a:lnTo>
                    <a:lnTo>
                      <a:pt x="6400" y="800"/>
                    </a:lnTo>
                    <a:lnTo>
                      <a:pt x="6800" y="800"/>
                    </a:lnTo>
                    <a:close/>
                    <a:moveTo>
                      <a:pt x="6000" y="800"/>
                    </a:moveTo>
                    <a:lnTo>
                      <a:pt x="6000" y="9331"/>
                    </a:lnTo>
                    <a:lnTo>
                      <a:pt x="5600" y="8709"/>
                    </a:lnTo>
                    <a:lnTo>
                      <a:pt x="5600" y="800"/>
                    </a:lnTo>
                    <a:lnTo>
                      <a:pt x="6000" y="800"/>
                    </a:lnTo>
                    <a:close/>
                    <a:moveTo>
                      <a:pt x="4729" y="1030"/>
                    </a:moveTo>
                    <a:cubicBezTo>
                      <a:pt x="4731" y="1026"/>
                      <a:pt x="4734" y="1023"/>
                      <a:pt x="4736" y="1020"/>
                    </a:cubicBezTo>
                    <a:cubicBezTo>
                      <a:pt x="4838" y="866"/>
                      <a:pt x="4888" y="829"/>
                      <a:pt x="4908" y="819"/>
                    </a:cubicBezTo>
                    <a:cubicBezTo>
                      <a:pt x="4951" y="800"/>
                      <a:pt x="5066" y="800"/>
                      <a:pt x="5200" y="800"/>
                    </a:cubicBezTo>
                    <a:lnTo>
                      <a:pt x="5200" y="8088"/>
                    </a:lnTo>
                    <a:lnTo>
                      <a:pt x="2609" y="4058"/>
                    </a:lnTo>
                    <a:lnTo>
                      <a:pt x="4729" y="1030"/>
                    </a:lnTo>
                    <a:close/>
                    <a:moveTo>
                      <a:pt x="4999" y="10800"/>
                    </a:moveTo>
                    <a:lnTo>
                      <a:pt x="4999" y="10400"/>
                    </a:lnTo>
                    <a:lnTo>
                      <a:pt x="4599" y="10400"/>
                    </a:lnTo>
                    <a:lnTo>
                      <a:pt x="4599" y="10800"/>
                    </a:lnTo>
                    <a:lnTo>
                      <a:pt x="4199" y="10800"/>
                    </a:lnTo>
                    <a:lnTo>
                      <a:pt x="4199" y="10400"/>
                    </a:lnTo>
                    <a:lnTo>
                      <a:pt x="3799" y="10400"/>
                    </a:lnTo>
                    <a:lnTo>
                      <a:pt x="3799" y="10800"/>
                    </a:lnTo>
                    <a:lnTo>
                      <a:pt x="3399" y="10800"/>
                    </a:lnTo>
                    <a:lnTo>
                      <a:pt x="3399" y="10400"/>
                    </a:lnTo>
                    <a:lnTo>
                      <a:pt x="2999" y="10400"/>
                    </a:lnTo>
                    <a:lnTo>
                      <a:pt x="2999" y="10800"/>
                    </a:lnTo>
                    <a:lnTo>
                      <a:pt x="2599" y="10800"/>
                    </a:lnTo>
                    <a:lnTo>
                      <a:pt x="2599" y="10400"/>
                    </a:lnTo>
                    <a:lnTo>
                      <a:pt x="2199" y="10400"/>
                    </a:lnTo>
                    <a:lnTo>
                      <a:pt x="2199" y="10800"/>
                    </a:lnTo>
                    <a:lnTo>
                      <a:pt x="1799" y="10800"/>
                    </a:lnTo>
                    <a:lnTo>
                      <a:pt x="1799" y="10400"/>
                    </a:lnTo>
                    <a:lnTo>
                      <a:pt x="1399" y="10400"/>
                    </a:lnTo>
                    <a:lnTo>
                      <a:pt x="1399" y="10800"/>
                    </a:lnTo>
                    <a:lnTo>
                      <a:pt x="399" y="10800"/>
                    </a:lnTo>
                    <a:lnTo>
                      <a:pt x="399" y="9800"/>
                    </a:lnTo>
                    <a:lnTo>
                      <a:pt x="799" y="9800"/>
                    </a:lnTo>
                    <a:lnTo>
                      <a:pt x="799" y="9400"/>
                    </a:lnTo>
                    <a:lnTo>
                      <a:pt x="399" y="9400"/>
                    </a:lnTo>
                    <a:lnTo>
                      <a:pt x="399" y="9000"/>
                    </a:lnTo>
                    <a:lnTo>
                      <a:pt x="799" y="9000"/>
                    </a:lnTo>
                    <a:lnTo>
                      <a:pt x="799" y="8600"/>
                    </a:lnTo>
                    <a:lnTo>
                      <a:pt x="399" y="8600"/>
                    </a:lnTo>
                    <a:lnTo>
                      <a:pt x="399" y="8200"/>
                    </a:lnTo>
                    <a:lnTo>
                      <a:pt x="799" y="8200"/>
                    </a:lnTo>
                    <a:lnTo>
                      <a:pt x="799" y="7800"/>
                    </a:lnTo>
                    <a:lnTo>
                      <a:pt x="399" y="7800"/>
                    </a:lnTo>
                    <a:lnTo>
                      <a:pt x="399" y="7400"/>
                    </a:lnTo>
                    <a:lnTo>
                      <a:pt x="799" y="7400"/>
                    </a:lnTo>
                    <a:lnTo>
                      <a:pt x="799" y="7000"/>
                    </a:lnTo>
                    <a:lnTo>
                      <a:pt x="399" y="7000"/>
                    </a:lnTo>
                    <a:lnTo>
                      <a:pt x="399" y="6600"/>
                    </a:lnTo>
                    <a:lnTo>
                      <a:pt x="799" y="6600"/>
                    </a:lnTo>
                    <a:lnTo>
                      <a:pt x="799" y="6200"/>
                    </a:lnTo>
                    <a:lnTo>
                      <a:pt x="399" y="6200"/>
                    </a:lnTo>
                    <a:lnTo>
                      <a:pt x="399" y="5800"/>
                    </a:lnTo>
                    <a:lnTo>
                      <a:pt x="799" y="5800"/>
                    </a:lnTo>
                    <a:lnTo>
                      <a:pt x="799" y="5400"/>
                    </a:lnTo>
                    <a:lnTo>
                      <a:pt x="399" y="5400"/>
                    </a:lnTo>
                    <a:lnTo>
                      <a:pt x="399" y="5000"/>
                    </a:lnTo>
                    <a:lnTo>
                      <a:pt x="799" y="5000"/>
                    </a:lnTo>
                    <a:lnTo>
                      <a:pt x="799" y="4600"/>
                    </a:lnTo>
                    <a:lnTo>
                      <a:pt x="399" y="4600"/>
                    </a:lnTo>
                    <a:lnTo>
                      <a:pt x="399" y="4200"/>
                    </a:lnTo>
                    <a:lnTo>
                      <a:pt x="799" y="4200"/>
                    </a:lnTo>
                    <a:lnTo>
                      <a:pt x="799" y="3800"/>
                    </a:lnTo>
                    <a:lnTo>
                      <a:pt x="399" y="3800"/>
                    </a:lnTo>
                    <a:lnTo>
                      <a:pt x="399" y="3400"/>
                    </a:lnTo>
                    <a:lnTo>
                      <a:pt x="799" y="3400"/>
                    </a:lnTo>
                    <a:lnTo>
                      <a:pt x="799" y="3000"/>
                    </a:lnTo>
                    <a:lnTo>
                      <a:pt x="399" y="3000"/>
                    </a:lnTo>
                    <a:lnTo>
                      <a:pt x="399" y="1361"/>
                    </a:lnTo>
                    <a:lnTo>
                      <a:pt x="6469" y="10800"/>
                    </a:lnTo>
                    <a:lnTo>
                      <a:pt x="4999" y="10800"/>
                    </a:lnTo>
                    <a:close/>
                    <a:moveTo>
                      <a:pt x="7600" y="10799"/>
                    </a:moveTo>
                    <a:cubicBezTo>
                      <a:pt x="7600" y="10800"/>
                      <a:pt x="7600" y="10800"/>
                      <a:pt x="7600" y="10799"/>
                    </a:cubicBezTo>
                    <a:lnTo>
                      <a:pt x="7200" y="10800"/>
                    </a:lnTo>
                    <a:lnTo>
                      <a:pt x="7200" y="800"/>
                    </a:lnTo>
                    <a:lnTo>
                      <a:pt x="7599" y="800"/>
                    </a:lnTo>
                    <a:lnTo>
                      <a:pt x="7600" y="801"/>
                    </a:lnTo>
                    <a:lnTo>
                      <a:pt x="7600" y="10799"/>
                    </a:lnTo>
                    <a:close/>
                    <a:moveTo>
                      <a:pt x="4819" y="9600"/>
                    </a:moveTo>
                    <a:lnTo>
                      <a:pt x="1600" y="4596"/>
                    </a:lnTo>
                    <a:lnTo>
                      <a:pt x="1600" y="9600"/>
                    </a:lnTo>
                    <a:lnTo>
                      <a:pt x="4819" y="9600"/>
                    </a:lnTo>
                    <a:close/>
                    <a:moveTo>
                      <a:pt x="2000" y="9200"/>
                    </a:moveTo>
                    <a:lnTo>
                      <a:pt x="2000" y="5958"/>
                    </a:lnTo>
                    <a:lnTo>
                      <a:pt x="4086" y="9200"/>
                    </a:lnTo>
                    <a:lnTo>
                      <a:pt x="2000" y="9200"/>
                    </a:lnTo>
                    <a:close/>
                    <a:moveTo>
                      <a:pt x="4600" y="4800"/>
                    </a:moveTo>
                    <a:lnTo>
                      <a:pt x="4200" y="4800"/>
                    </a:lnTo>
                    <a:lnTo>
                      <a:pt x="4200" y="3200"/>
                    </a:lnTo>
                    <a:lnTo>
                      <a:pt x="4600" y="3200"/>
                    </a:lnTo>
                    <a:lnTo>
                      <a:pt x="4600" y="4800"/>
                    </a:lnTo>
                    <a:close/>
                    <a:moveTo>
                      <a:pt x="4600" y="5606"/>
                    </a:moveTo>
                    <a:lnTo>
                      <a:pt x="4200" y="5606"/>
                    </a:lnTo>
                    <a:lnTo>
                      <a:pt x="4200" y="5206"/>
                    </a:lnTo>
                    <a:lnTo>
                      <a:pt x="4600" y="5206"/>
                    </a:lnTo>
                    <a:lnTo>
                      <a:pt x="4600" y="5606"/>
                    </a:lnTo>
                    <a:close/>
                  </a:path>
                </a:pathLst>
              </a:custGeom>
              <a:solidFill>
                <a:srgbClr val="526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组合 24">
            <a:extLst>
              <a:ext uri="{FF2B5EF4-FFF2-40B4-BE49-F238E27FC236}">
                <a16:creationId xmlns:a16="http://schemas.microsoft.com/office/drawing/2014/main" xmlns="" id="{8F09D6AA-4C23-4431-B218-A5AA6BA7CD25}"/>
              </a:ext>
            </a:extLst>
          </p:cNvPr>
          <p:cNvGrpSpPr/>
          <p:nvPr/>
        </p:nvGrpSpPr>
        <p:grpSpPr>
          <a:xfrm>
            <a:off x="3099147" y="3789250"/>
            <a:ext cx="180000" cy="891738"/>
            <a:chOff x="3099147" y="3414114"/>
            <a:chExt cx="180000" cy="891738"/>
          </a:xfrm>
        </p:grpSpPr>
        <p:cxnSp>
          <p:nvCxnSpPr>
            <p:cNvPr id="23" name="直接连接符 22">
              <a:extLst>
                <a:ext uri="{FF2B5EF4-FFF2-40B4-BE49-F238E27FC236}">
                  <a16:creationId xmlns:a16="http://schemas.microsoft.com/office/drawing/2014/main" xmlns="" id="{B7CCF0DB-47DD-4355-9A51-F1C2801CE08B}"/>
                </a:ext>
              </a:extLst>
            </p:cNvPr>
            <p:cNvCxnSpPr>
              <a:cxnSpLocks/>
            </p:cNvCxnSpPr>
            <p:nvPr/>
          </p:nvCxnSpPr>
          <p:spPr>
            <a:xfrm flipH="1">
              <a:off x="3189147" y="3414114"/>
              <a:ext cx="0" cy="720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椭圆 23">
              <a:extLst>
                <a:ext uri="{FF2B5EF4-FFF2-40B4-BE49-F238E27FC236}">
                  <a16:creationId xmlns:a16="http://schemas.microsoft.com/office/drawing/2014/main" xmlns="" id="{9CCEB6A7-B30A-40FA-8917-3966986EC8E7}"/>
                </a:ext>
              </a:extLst>
            </p:cNvPr>
            <p:cNvSpPr/>
            <p:nvPr/>
          </p:nvSpPr>
          <p:spPr>
            <a:xfrm>
              <a:off x="3099147" y="4125852"/>
              <a:ext cx="180000" cy="180000"/>
            </a:xfrm>
            <a:prstGeom prst="ellipse">
              <a:avLst/>
            </a:prstGeom>
            <a:solidFill>
              <a:srgbClr val="023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a:extLst>
              <a:ext uri="{FF2B5EF4-FFF2-40B4-BE49-F238E27FC236}">
                <a16:creationId xmlns:a16="http://schemas.microsoft.com/office/drawing/2014/main" xmlns="" id="{F098E8B0-9F6A-4AC6-9509-BA8D1BE1A1AB}"/>
              </a:ext>
            </a:extLst>
          </p:cNvPr>
          <p:cNvGrpSpPr/>
          <p:nvPr/>
        </p:nvGrpSpPr>
        <p:grpSpPr>
          <a:xfrm>
            <a:off x="6005996" y="3789250"/>
            <a:ext cx="180000" cy="891738"/>
            <a:chOff x="3099147" y="3414114"/>
            <a:chExt cx="180000" cy="891738"/>
          </a:xfrm>
        </p:grpSpPr>
        <p:cxnSp>
          <p:nvCxnSpPr>
            <p:cNvPr id="27" name="直接连接符 26">
              <a:extLst>
                <a:ext uri="{FF2B5EF4-FFF2-40B4-BE49-F238E27FC236}">
                  <a16:creationId xmlns:a16="http://schemas.microsoft.com/office/drawing/2014/main" xmlns="" id="{D50E9114-529B-4AD7-8BE2-B05B11AC8F71}"/>
                </a:ext>
              </a:extLst>
            </p:cNvPr>
            <p:cNvCxnSpPr>
              <a:cxnSpLocks/>
            </p:cNvCxnSpPr>
            <p:nvPr/>
          </p:nvCxnSpPr>
          <p:spPr>
            <a:xfrm flipH="1">
              <a:off x="3189147" y="3414114"/>
              <a:ext cx="0" cy="720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椭圆 27">
              <a:extLst>
                <a:ext uri="{FF2B5EF4-FFF2-40B4-BE49-F238E27FC236}">
                  <a16:creationId xmlns:a16="http://schemas.microsoft.com/office/drawing/2014/main" xmlns="" id="{8602FECD-23AA-4698-8AC1-59EABF54AC1F}"/>
                </a:ext>
              </a:extLst>
            </p:cNvPr>
            <p:cNvSpPr/>
            <p:nvPr/>
          </p:nvSpPr>
          <p:spPr>
            <a:xfrm>
              <a:off x="3099147" y="4125852"/>
              <a:ext cx="180000" cy="180000"/>
            </a:xfrm>
            <a:prstGeom prst="ellipse">
              <a:avLst/>
            </a:prstGeom>
            <a:solidFill>
              <a:srgbClr val="7C7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9" name="组合 28">
            <a:extLst>
              <a:ext uri="{FF2B5EF4-FFF2-40B4-BE49-F238E27FC236}">
                <a16:creationId xmlns:a16="http://schemas.microsoft.com/office/drawing/2014/main" xmlns="" id="{E61C2266-2FEB-4B9E-B017-CA35FCE486C9}"/>
              </a:ext>
            </a:extLst>
          </p:cNvPr>
          <p:cNvGrpSpPr/>
          <p:nvPr/>
        </p:nvGrpSpPr>
        <p:grpSpPr>
          <a:xfrm>
            <a:off x="8912845" y="3789250"/>
            <a:ext cx="180000" cy="891738"/>
            <a:chOff x="3099147" y="3414114"/>
            <a:chExt cx="180000" cy="891738"/>
          </a:xfrm>
        </p:grpSpPr>
        <p:cxnSp>
          <p:nvCxnSpPr>
            <p:cNvPr id="30" name="直接连接符 29">
              <a:extLst>
                <a:ext uri="{FF2B5EF4-FFF2-40B4-BE49-F238E27FC236}">
                  <a16:creationId xmlns:a16="http://schemas.microsoft.com/office/drawing/2014/main" xmlns="" id="{37ED17B9-C117-48AF-898D-6835B5562B2D}"/>
                </a:ext>
              </a:extLst>
            </p:cNvPr>
            <p:cNvCxnSpPr>
              <a:cxnSpLocks/>
            </p:cNvCxnSpPr>
            <p:nvPr/>
          </p:nvCxnSpPr>
          <p:spPr>
            <a:xfrm flipH="1">
              <a:off x="3189147" y="3414114"/>
              <a:ext cx="0" cy="720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椭圆 30">
              <a:extLst>
                <a:ext uri="{FF2B5EF4-FFF2-40B4-BE49-F238E27FC236}">
                  <a16:creationId xmlns:a16="http://schemas.microsoft.com/office/drawing/2014/main" xmlns="" id="{3DC62620-8B85-4663-ACCA-F5EAFEBA5F65}"/>
                </a:ext>
              </a:extLst>
            </p:cNvPr>
            <p:cNvSpPr/>
            <p:nvPr/>
          </p:nvSpPr>
          <p:spPr>
            <a:xfrm>
              <a:off x="3099147" y="4125852"/>
              <a:ext cx="180000" cy="180000"/>
            </a:xfrm>
            <a:prstGeom prst="ellipse">
              <a:avLst/>
            </a:pr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6784808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63">
            <a:extLst>
              <a:ext uri="{FF2B5EF4-FFF2-40B4-BE49-F238E27FC236}">
                <a16:creationId xmlns="" xmlns:a16="http://schemas.microsoft.com/office/drawing/2014/main" id="{C0778CB9-D95B-F1E8-9C59-0A6C7D9FFD43}"/>
              </a:ext>
            </a:extLst>
          </p:cNvPr>
          <p:cNvPicPr>
            <a:picLocks noChangeAspect="1"/>
          </p:cNvPicPr>
          <p:nvPr/>
        </p:nvPicPr>
        <p:blipFill rotWithShape="1">
          <a:blip r:embed="rId2"/>
          <a:srcRect l="59916"/>
          <a:stretch/>
        </p:blipFill>
        <p:spPr>
          <a:xfrm>
            <a:off x="6852792" y="-167693"/>
            <a:ext cx="4973904" cy="6185755"/>
          </a:xfrm>
          <a:prstGeom prst="rect">
            <a:avLst/>
          </a:prstGeom>
        </p:spPr>
      </p:pic>
      <p:pic>
        <p:nvPicPr>
          <p:cNvPr id="3" name="图片 2">
            <a:extLst>
              <a:ext uri="{FF2B5EF4-FFF2-40B4-BE49-F238E27FC236}">
                <a16:creationId xmlns="" xmlns:a16="http://schemas.microsoft.com/office/drawing/2014/main" id="{DE16D700-9CF0-CFFD-3200-414F48D11B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468"/>
          <a:stretch/>
        </p:blipFill>
        <p:spPr>
          <a:xfrm rot="16200000">
            <a:off x="899565" y="2115239"/>
            <a:ext cx="4408104" cy="2871037"/>
          </a:xfrm>
          <a:custGeom>
            <a:avLst/>
            <a:gdLst>
              <a:gd name="connsiteX0" fmla="*/ 0 w 5215880"/>
              <a:gd name="connsiteY0" fmla="*/ 0 h 3381745"/>
              <a:gd name="connsiteX1" fmla="*/ 5215880 w 5215880"/>
              <a:gd name="connsiteY1" fmla="*/ 0 h 3381745"/>
              <a:gd name="connsiteX2" fmla="*/ 5215880 w 5215880"/>
              <a:gd name="connsiteY2" fmla="*/ 2994050 h 3381745"/>
              <a:gd name="connsiteX3" fmla="*/ 3650806 w 5215880"/>
              <a:gd name="connsiteY3" fmla="*/ 2994050 h 3381745"/>
              <a:gd name="connsiteX4" fmla="*/ 3650806 w 5215880"/>
              <a:gd name="connsiteY4" fmla="*/ 3381745 h 3381745"/>
              <a:gd name="connsiteX5" fmla="*/ 0 w 5215880"/>
              <a:gd name="connsiteY5" fmla="*/ 3381745 h 3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880" h="3381745">
                <a:moveTo>
                  <a:pt x="0" y="0"/>
                </a:moveTo>
                <a:lnTo>
                  <a:pt x="5215880" y="0"/>
                </a:lnTo>
                <a:lnTo>
                  <a:pt x="5215880" y="2994050"/>
                </a:lnTo>
                <a:lnTo>
                  <a:pt x="3650806" y="2994050"/>
                </a:lnTo>
                <a:lnTo>
                  <a:pt x="3650806" y="3381745"/>
                </a:lnTo>
                <a:lnTo>
                  <a:pt x="0" y="3381745"/>
                </a:lnTo>
                <a:close/>
              </a:path>
            </a:pathLst>
          </a:custGeom>
        </p:spPr>
      </p:pic>
      <p:sp>
        <p:nvSpPr>
          <p:cNvPr id="5" name="文本框 4">
            <a:extLst>
              <a:ext uri="{FF2B5EF4-FFF2-40B4-BE49-F238E27FC236}">
                <a16:creationId xmlns="" xmlns:a16="http://schemas.microsoft.com/office/drawing/2014/main" id="{1C9831CF-E293-BFBF-B267-B1B25CDAEE57}"/>
              </a:ext>
            </a:extLst>
          </p:cNvPr>
          <p:cNvSpPr txBox="1"/>
          <p:nvPr/>
        </p:nvSpPr>
        <p:spPr>
          <a:xfrm>
            <a:off x="2395731" y="2281262"/>
            <a:ext cx="1415772" cy="2641348"/>
          </a:xfrm>
          <a:prstGeom prst="rect">
            <a:avLst/>
          </a:prstGeom>
          <a:noFill/>
        </p:spPr>
        <p:txBody>
          <a:bodyPr vert="eaVert" wrap="square" rtlCol="0">
            <a:spAutoFit/>
          </a:bodyPr>
          <a:lstStyle/>
          <a:p>
            <a:pPr algn="dist"/>
            <a:r>
              <a:rPr lang="zh-CN" altLang="en-US" sz="8000" dirty="0">
                <a:solidFill>
                  <a:srgbClr val="FFC000"/>
                </a:solidFill>
                <a:latin typeface="站酷快乐体2016修订版" panose="02010600030101010101" pitchFamily="2" charset="-122"/>
                <a:ea typeface="站酷快乐体2016修订版" panose="02010600030101010101" pitchFamily="2" charset="-122"/>
              </a:rPr>
              <a:t>目</a:t>
            </a:r>
            <a:r>
              <a:rPr lang="zh-CN" altLang="en-US" sz="8000" dirty="0">
                <a:solidFill>
                  <a:srgbClr val="B40006"/>
                </a:solidFill>
                <a:latin typeface="站酷快乐体2016修订版" panose="02010600030101010101" pitchFamily="2" charset="-122"/>
                <a:ea typeface="站酷快乐体2016修订版" panose="02010600030101010101" pitchFamily="2" charset="-122"/>
              </a:rPr>
              <a:t> </a:t>
            </a:r>
            <a:r>
              <a:rPr lang="zh-CN" altLang="en-US" sz="8000" dirty="0">
                <a:solidFill>
                  <a:srgbClr val="F1C40F"/>
                </a:solidFill>
                <a:latin typeface="站酷快乐体2016修订版" panose="02010600030101010101" pitchFamily="2" charset="-122"/>
                <a:ea typeface="站酷快乐体2016修订版" panose="02010600030101010101" pitchFamily="2" charset="-122"/>
              </a:rPr>
              <a:t>录</a:t>
            </a:r>
          </a:p>
        </p:txBody>
      </p:sp>
      <p:pic>
        <p:nvPicPr>
          <p:cNvPr id="11" name="图片 10">
            <a:extLst>
              <a:ext uri="{FF2B5EF4-FFF2-40B4-BE49-F238E27FC236}">
                <a16:creationId xmlns="" xmlns:a16="http://schemas.microsoft.com/office/drawing/2014/main" id="{D2BA1CC2-32A1-3009-A170-C8FBBD45C9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3151" y="0"/>
            <a:ext cx="3277961" cy="1786502"/>
          </a:xfrm>
          <a:prstGeom prst="rect">
            <a:avLst/>
          </a:prstGeom>
        </p:spPr>
      </p:pic>
      <p:pic>
        <p:nvPicPr>
          <p:cNvPr id="13" name="图片 12">
            <a:extLst>
              <a:ext uri="{FF2B5EF4-FFF2-40B4-BE49-F238E27FC236}">
                <a16:creationId xmlns="" xmlns:a16="http://schemas.microsoft.com/office/drawing/2014/main" id="{C8A78D7F-B6F3-1D85-A3B4-CD84AAF5C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897" y="0"/>
            <a:ext cx="1940619" cy="1593432"/>
          </a:xfrm>
          <a:prstGeom prst="rect">
            <a:avLst/>
          </a:prstGeom>
        </p:spPr>
      </p:pic>
      <p:grpSp>
        <p:nvGrpSpPr>
          <p:cNvPr id="50" name="组合 49">
            <a:extLst>
              <a:ext uri="{FF2B5EF4-FFF2-40B4-BE49-F238E27FC236}">
                <a16:creationId xmlns="" xmlns:a16="http://schemas.microsoft.com/office/drawing/2014/main" id="{12231B31-DAB6-3512-F075-19051C09108C}"/>
              </a:ext>
            </a:extLst>
          </p:cNvPr>
          <p:cNvGrpSpPr/>
          <p:nvPr/>
        </p:nvGrpSpPr>
        <p:grpSpPr>
          <a:xfrm>
            <a:off x="5663194" y="1909866"/>
            <a:ext cx="4372078" cy="901095"/>
            <a:chOff x="6295714" y="2063929"/>
            <a:chExt cx="4372078" cy="901095"/>
          </a:xfrm>
        </p:grpSpPr>
        <p:sp>
          <p:nvSpPr>
            <p:cNvPr id="19" name="文本框 18">
              <a:extLst>
                <a:ext uri="{FF2B5EF4-FFF2-40B4-BE49-F238E27FC236}">
                  <a16:creationId xmlns="" xmlns:a16="http://schemas.microsoft.com/office/drawing/2014/main" id="{DB6576D4-DE45-EA4C-5F92-9B4B7B671F0F}"/>
                </a:ext>
              </a:extLst>
            </p:cNvPr>
            <p:cNvSpPr txBox="1"/>
            <p:nvPr/>
          </p:nvSpPr>
          <p:spPr>
            <a:xfrm>
              <a:off x="7918321" y="2242623"/>
              <a:ext cx="2749471" cy="584775"/>
            </a:xfrm>
            <a:prstGeom prst="rect">
              <a:avLst/>
            </a:prstGeom>
            <a:noFill/>
          </p:spPr>
          <p:txBody>
            <a:bodyPr wrap="none" rtlCol="0">
              <a:spAutoFit/>
            </a:bodyPr>
            <a:lstStyle/>
            <a:p>
              <a:r>
                <a:rPr lang="zh-CN" altLang="en-US" sz="32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新概念</a:t>
              </a:r>
              <a:r>
                <a:rPr lang="en-US" altLang="zh-CN" sz="32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32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新起点</a:t>
              </a:r>
              <a:endParaRPr lang="zh-CN" altLang="en-US" sz="3200" dirty="0">
                <a:solidFill>
                  <a:schemeClr val="bg1"/>
                </a:solidFill>
                <a:latin typeface="思源黑体 CN Light" panose="020B0300000000000000" pitchFamily="34" charset="-122"/>
                <a:ea typeface="思源黑体 CN Light" panose="020B0300000000000000" pitchFamily="34" charset="-122"/>
              </a:endParaRPr>
            </a:p>
          </p:txBody>
        </p:sp>
        <p:grpSp>
          <p:nvGrpSpPr>
            <p:cNvPr id="33" name="组合 32">
              <a:extLst>
                <a:ext uri="{FF2B5EF4-FFF2-40B4-BE49-F238E27FC236}">
                  <a16:creationId xmlns="" xmlns:a16="http://schemas.microsoft.com/office/drawing/2014/main" id="{D5BB0219-75B5-0853-13C7-ADCDD20CA6D7}"/>
                </a:ext>
              </a:extLst>
            </p:cNvPr>
            <p:cNvGrpSpPr/>
            <p:nvPr/>
          </p:nvGrpSpPr>
          <p:grpSpPr>
            <a:xfrm>
              <a:off x="6295714" y="2063929"/>
              <a:ext cx="1558943" cy="901095"/>
              <a:chOff x="5781790" y="2030878"/>
              <a:chExt cx="1558943" cy="901095"/>
            </a:xfrm>
          </p:grpSpPr>
          <p:pic>
            <p:nvPicPr>
              <p:cNvPr id="15" name="图片 14">
                <a:extLst>
                  <a:ext uri="{FF2B5EF4-FFF2-40B4-BE49-F238E27FC236}">
                    <a16:creationId xmlns="" xmlns:a16="http://schemas.microsoft.com/office/drawing/2014/main" id="{48A35875-F70C-5A39-4EB6-F121ABF176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488" t="66953" b="11054"/>
              <a:stretch/>
            </p:blipFill>
            <p:spPr>
              <a:xfrm>
                <a:off x="5781790" y="2030878"/>
                <a:ext cx="1558943" cy="901095"/>
              </a:xfrm>
              <a:custGeom>
                <a:avLst/>
                <a:gdLst>
                  <a:gd name="connsiteX0" fmla="*/ 0 w 1643605"/>
                  <a:gd name="connsiteY0" fmla="*/ 0 h 1011447"/>
                  <a:gd name="connsiteX1" fmla="*/ 1643605 w 1643605"/>
                  <a:gd name="connsiteY1" fmla="*/ 0 h 1011447"/>
                  <a:gd name="connsiteX2" fmla="*/ 1643605 w 1643605"/>
                  <a:gd name="connsiteY2" fmla="*/ 652592 h 1011447"/>
                  <a:gd name="connsiteX3" fmla="*/ 1631000 w 1643605"/>
                  <a:gd name="connsiteY3" fmla="*/ 641355 h 1011447"/>
                  <a:gd name="connsiteX4" fmla="*/ 1050040 w 1643605"/>
                  <a:gd name="connsiteY4" fmla="*/ 1011447 h 1011447"/>
                  <a:gd name="connsiteX5" fmla="*/ 0 w 1643605"/>
                  <a:gd name="connsiteY5" fmla="*/ 1011447 h 10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605" h="1011447">
                    <a:moveTo>
                      <a:pt x="0" y="0"/>
                    </a:moveTo>
                    <a:lnTo>
                      <a:pt x="1643605" y="0"/>
                    </a:lnTo>
                    <a:lnTo>
                      <a:pt x="1643605" y="652592"/>
                    </a:lnTo>
                    <a:lnTo>
                      <a:pt x="1631000" y="641355"/>
                    </a:lnTo>
                    <a:lnTo>
                      <a:pt x="1050040" y="1011447"/>
                    </a:lnTo>
                    <a:lnTo>
                      <a:pt x="0" y="1011447"/>
                    </a:lnTo>
                    <a:close/>
                  </a:path>
                </a:pathLst>
              </a:custGeom>
            </p:spPr>
          </p:pic>
          <p:sp>
            <p:nvSpPr>
              <p:cNvPr id="17" name="文本框 16">
                <a:extLst>
                  <a:ext uri="{FF2B5EF4-FFF2-40B4-BE49-F238E27FC236}">
                    <a16:creationId xmlns="" xmlns:a16="http://schemas.microsoft.com/office/drawing/2014/main" id="{63A18FE8-0E17-EE16-41A3-53A16973E92E}"/>
                  </a:ext>
                </a:extLst>
              </p:cNvPr>
              <p:cNvSpPr txBox="1"/>
              <p:nvPr/>
            </p:nvSpPr>
            <p:spPr>
              <a:xfrm>
                <a:off x="6353556" y="2207668"/>
                <a:ext cx="540533" cy="492443"/>
              </a:xfrm>
              <a:prstGeom prst="rect">
                <a:avLst/>
              </a:prstGeom>
              <a:noFill/>
            </p:spPr>
            <p:txBody>
              <a:bodyPr wrap="none" rtlCol="0">
                <a:spAutoFit/>
              </a:bodyPr>
              <a:lstStyle/>
              <a:p>
                <a:r>
                  <a:rPr lang="en-US" altLang="zh-CN" sz="2600" dirty="0">
                    <a:solidFill>
                      <a:srgbClr val="FFC000"/>
                    </a:solidFill>
                  </a:rPr>
                  <a:t>01</a:t>
                </a:r>
                <a:endParaRPr lang="zh-CN" altLang="en-US" sz="2600" dirty="0">
                  <a:solidFill>
                    <a:srgbClr val="FFC000"/>
                  </a:solidFill>
                </a:endParaRPr>
              </a:p>
            </p:txBody>
          </p:sp>
        </p:grpSp>
      </p:grpSp>
      <p:grpSp>
        <p:nvGrpSpPr>
          <p:cNvPr id="51" name="组合 50">
            <a:extLst>
              <a:ext uri="{FF2B5EF4-FFF2-40B4-BE49-F238E27FC236}">
                <a16:creationId xmlns="" xmlns:a16="http://schemas.microsoft.com/office/drawing/2014/main" id="{E3A956FE-2591-252B-DA5C-A6EBE977E335}"/>
              </a:ext>
            </a:extLst>
          </p:cNvPr>
          <p:cNvGrpSpPr/>
          <p:nvPr/>
        </p:nvGrpSpPr>
        <p:grpSpPr>
          <a:xfrm>
            <a:off x="5663194" y="3190964"/>
            <a:ext cx="4372077" cy="901095"/>
            <a:chOff x="6295714" y="3345027"/>
            <a:chExt cx="4372077" cy="901095"/>
          </a:xfrm>
        </p:grpSpPr>
        <p:sp>
          <p:nvSpPr>
            <p:cNvPr id="23" name="文本框 22">
              <a:extLst>
                <a:ext uri="{FF2B5EF4-FFF2-40B4-BE49-F238E27FC236}">
                  <a16:creationId xmlns="" xmlns:a16="http://schemas.microsoft.com/office/drawing/2014/main" id="{E4B16FE7-250C-1BA1-61F5-F76A0BD00BAA}"/>
                </a:ext>
              </a:extLst>
            </p:cNvPr>
            <p:cNvSpPr txBox="1"/>
            <p:nvPr/>
          </p:nvSpPr>
          <p:spPr>
            <a:xfrm>
              <a:off x="7918320" y="3517123"/>
              <a:ext cx="2749471" cy="584775"/>
            </a:xfrm>
            <a:prstGeom prst="rect">
              <a:avLst/>
            </a:prstGeom>
            <a:noFill/>
          </p:spPr>
          <p:txBody>
            <a:bodyPr wrap="none" rtlCol="0">
              <a:spAutoFit/>
            </a:bodyPr>
            <a:lstStyle/>
            <a:p>
              <a:r>
                <a:rPr lang="zh-CN" altLang="en-US" sz="32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新改变</a:t>
              </a:r>
              <a:r>
                <a:rPr lang="en-US" altLang="zh-CN" sz="32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32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新挑战</a:t>
              </a:r>
              <a:endParaRPr lang="zh-CN" altLang="en-US" sz="3200" dirty="0">
                <a:solidFill>
                  <a:schemeClr val="bg1"/>
                </a:solidFill>
                <a:latin typeface="思源黑体 CN Light" panose="020B0300000000000000" pitchFamily="34" charset="-122"/>
                <a:ea typeface="思源黑体 CN Light" panose="020B0300000000000000" pitchFamily="34" charset="-122"/>
              </a:endParaRPr>
            </a:p>
          </p:txBody>
        </p:sp>
        <p:grpSp>
          <p:nvGrpSpPr>
            <p:cNvPr id="34" name="组合 33">
              <a:extLst>
                <a:ext uri="{FF2B5EF4-FFF2-40B4-BE49-F238E27FC236}">
                  <a16:creationId xmlns="" xmlns:a16="http://schemas.microsoft.com/office/drawing/2014/main" id="{85E23A23-D88D-B980-6371-6E37D30E8CD1}"/>
                </a:ext>
              </a:extLst>
            </p:cNvPr>
            <p:cNvGrpSpPr/>
            <p:nvPr/>
          </p:nvGrpSpPr>
          <p:grpSpPr>
            <a:xfrm>
              <a:off x="6295714" y="3345027"/>
              <a:ext cx="1558943" cy="901095"/>
              <a:chOff x="5711816" y="3329882"/>
              <a:chExt cx="1558943" cy="901095"/>
            </a:xfrm>
          </p:grpSpPr>
          <p:pic>
            <p:nvPicPr>
              <p:cNvPr id="31" name="图片 30">
                <a:extLst>
                  <a:ext uri="{FF2B5EF4-FFF2-40B4-BE49-F238E27FC236}">
                    <a16:creationId xmlns="" xmlns:a16="http://schemas.microsoft.com/office/drawing/2014/main" id="{F3404F03-8093-3C90-2107-273E3E1D50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488" t="66953" b="11054"/>
              <a:stretch/>
            </p:blipFill>
            <p:spPr>
              <a:xfrm>
                <a:off x="5711816" y="3329882"/>
                <a:ext cx="1558943" cy="901095"/>
              </a:xfrm>
              <a:custGeom>
                <a:avLst/>
                <a:gdLst>
                  <a:gd name="connsiteX0" fmla="*/ 0 w 1643605"/>
                  <a:gd name="connsiteY0" fmla="*/ 0 h 1011447"/>
                  <a:gd name="connsiteX1" fmla="*/ 1643605 w 1643605"/>
                  <a:gd name="connsiteY1" fmla="*/ 0 h 1011447"/>
                  <a:gd name="connsiteX2" fmla="*/ 1643605 w 1643605"/>
                  <a:gd name="connsiteY2" fmla="*/ 652592 h 1011447"/>
                  <a:gd name="connsiteX3" fmla="*/ 1631000 w 1643605"/>
                  <a:gd name="connsiteY3" fmla="*/ 641355 h 1011447"/>
                  <a:gd name="connsiteX4" fmla="*/ 1050040 w 1643605"/>
                  <a:gd name="connsiteY4" fmla="*/ 1011447 h 1011447"/>
                  <a:gd name="connsiteX5" fmla="*/ 0 w 1643605"/>
                  <a:gd name="connsiteY5" fmla="*/ 1011447 h 10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605" h="1011447">
                    <a:moveTo>
                      <a:pt x="0" y="0"/>
                    </a:moveTo>
                    <a:lnTo>
                      <a:pt x="1643605" y="0"/>
                    </a:lnTo>
                    <a:lnTo>
                      <a:pt x="1643605" y="652592"/>
                    </a:lnTo>
                    <a:lnTo>
                      <a:pt x="1631000" y="641355"/>
                    </a:lnTo>
                    <a:lnTo>
                      <a:pt x="1050040" y="1011447"/>
                    </a:lnTo>
                    <a:lnTo>
                      <a:pt x="0" y="1011447"/>
                    </a:lnTo>
                    <a:close/>
                  </a:path>
                </a:pathLst>
              </a:custGeom>
            </p:spPr>
          </p:pic>
          <p:sp>
            <p:nvSpPr>
              <p:cNvPr id="21" name="文本框 20">
                <a:extLst>
                  <a:ext uri="{FF2B5EF4-FFF2-40B4-BE49-F238E27FC236}">
                    <a16:creationId xmlns="" xmlns:a16="http://schemas.microsoft.com/office/drawing/2014/main" id="{0ACA9E2C-D194-9C3F-9814-C24DA78352B8}"/>
                  </a:ext>
                </a:extLst>
              </p:cNvPr>
              <p:cNvSpPr txBox="1"/>
              <p:nvPr/>
            </p:nvSpPr>
            <p:spPr>
              <a:xfrm>
                <a:off x="6276062" y="3516292"/>
                <a:ext cx="540533" cy="492443"/>
              </a:xfrm>
              <a:prstGeom prst="rect">
                <a:avLst/>
              </a:prstGeom>
              <a:noFill/>
            </p:spPr>
            <p:txBody>
              <a:bodyPr wrap="none" rtlCol="0">
                <a:spAutoFit/>
              </a:bodyPr>
              <a:lstStyle/>
              <a:p>
                <a:r>
                  <a:rPr lang="en-US" altLang="zh-CN" sz="2600" dirty="0">
                    <a:solidFill>
                      <a:srgbClr val="FFC000"/>
                    </a:solidFill>
                  </a:rPr>
                  <a:t>02</a:t>
                </a:r>
                <a:endParaRPr lang="zh-CN" altLang="en-US" sz="2600" dirty="0">
                  <a:solidFill>
                    <a:srgbClr val="FFC000"/>
                  </a:solidFill>
                </a:endParaRPr>
              </a:p>
            </p:txBody>
          </p:sp>
        </p:grpSp>
      </p:grpSp>
      <p:grpSp>
        <p:nvGrpSpPr>
          <p:cNvPr id="52" name="组合 51">
            <a:extLst>
              <a:ext uri="{FF2B5EF4-FFF2-40B4-BE49-F238E27FC236}">
                <a16:creationId xmlns="" xmlns:a16="http://schemas.microsoft.com/office/drawing/2014/main" id="{C89F1AC0-C8C1-3FBF-4B38-20BCF0F43732}"/>
              </a:ext>
            </a:extLst>
          </p:cNvPr>
          <p:cNvGrpSpPr/>
          <p:nvPr/>
        </p:nvGrpSpPr>
        <p:grpSpPr>
          <a:xfrm>
            <a:off x="5663194" y="4472062"/>
            <a:ext cx="4448496" cy="901095"/>
            <a:chOff x="6295714" y="4626125"/>
            <a:chExt cx="4448496" cy="901095"/>
          </a:xfrm>
        </p:grpSpPr>
        <p:grpSp>
          <p:nvGrpSpPr>
            <p:cNvPr id="35" name="组合 34">
              <a:extLst>
                <a:ext uri="{FF2B5EF4-FFF2-40B4-BE49-F238E27FC236}">
                  <a16:creationId xmlns="" xmlns:a16="http://schemas.microsoft.com/office/drawing/2014/main" id="{3340B7CD-20B1-5963-9BD4-ECAF1B08DFC1}"/>
                </a:ext>
              </a:extLst>
            </p:cNvPr>
            <p:cNvGrpSpPr/>
            <p:nvPr/>
          </p:nvGrpSpPr>
          <p:grpSpPr>
            <a:xfrm>
              <a:off x="6295714" y="4626125"/>
              <a:ext cx="1558943" cy="901095"/>
              <a:chOff x="5711815" y="4593074"/>
              <a:chExt cx="1558943" cy="901095"/>
            </a:xfrm>
          </p:grpSpPr>
          <p:pic>
            <p:nvPicPr>
              <p:cNvPr id="32" name="图片 31">
                <a:extLst>
                  <a:ext uri="{FF2B5EF4-FFF2-40B4-BE49-F238E27FC236}">
                    <a16:creationId xmlns="" xmlns:a16="http://schemas.microsoft.com/office/drawing/2014/main" id="{D688D212-9BD5-338F-B640-98E0C0BB78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488" t="66953" b="11054"/>
              <a:stretch/>
            </p:blipFill>
            <p:spPr>
              <a:xfrm>
                <a:off x="5711815" y="4593074"/>
                <a:ext cx="1558943" cy="901095"/>
              </a:xfrm>
              <a:custGeom>
                <a:avLst/>
                <a:gdLst>
                  <a:gd name="connsiteX0" fmla="*/ 0 w 1643605"/>
                  <a:gd name="connsiteY0" fmla="*/ 0 h 1011447"/>
                  <a:gd name="connsiteX1" fmla="*/ 1643605 w 1643605"/>
                  <a:gd name="connsiteY1" fmla="*/ 0 h 1011447"/>
                  <a:gd name="connsiteX2" fmla="*/ 1643605 w 1643605"/>
                  <a:gd name="connsiteY2" fmla="*/ 652592 h 1011447"/>
                  <a:gd name="connsiteX3" fmla="*/ 1631000 w 1643605"/>
                  <a:gd name="connsiteY3" fmla="*/ 641355 h 1011447"/>
                  <a:gd name="connsiteX4" fmla="*/ 1050040 w 1643605"/>
                  <a:gd name="connsiteY4" fmla="*/ 1011447 h 1011447"/>
                  <a:gd name="connsiteX5" fmla="*/ 0 w 1643605"/>
                  <a:gd name="connsiteY5" fmla="*/ 1011447 h 10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605" h="1011447">
                    <a:moveTo>
                      <a:pt x="0" y="0"/>
                    </a:moveTo>
                    <a:lnTo>
                      <a:pt x="1643605" y="0"/>
                    </a:lnTo>
                    <a:lnTo>
                      <a:pt x="1643605" y="652592"/>
                    </a:lnTo>
                    <a:lnTo>
                      <a:pt x="1631000" y="641355"/>
                    </a:lnTo>
                    <a:lnTo>
                      <a:pt x="1050040" y="1011447"/>
                    </a:lnTo>
                    <a:lnTo>
                      <a:pt x="0" y="1011447"/>
                    </a:lnTo>
                    <a:close/>
                  </a:path>
                </a:pathLst>
              </a:custGeom>
            </p:spPr>
          </p:pic>
          <p:sp>
            <p:nvSpPr>
              <p:cNvPr id="25" name="文本框 24">
                <a:extLst>
                  <a:ext uri="{FF2B5EF4-FFF2-40B4-BE49-F238E27FC236}">
                    <a16:creationId xmlns="" xmlns:a16="http://schemas.microsoft.com/office/drawing/2014/main" id="{7E36771D-8B81-4F9B-CC98-20F3E882DFCF}"/>
                  </a:ext>
                </a:extLst>
              </p:cNvPr>
              <p:cNvSpPr txBox="1"/>
              <p:nvPr/>
            </p:nvSpPr>
            <p:spPr>
              <a:xfrm>
                <a:off x="6276634" y="4747287"/>
                <a:ext cx="540533" cy="492443"/>
              </a:xfrm>
              <a:prstGeom prst="rect">
                <a:avLst/>
              </a:prstGeom>
              <a:noFill/>
            </p:spPr>
            <p:txBody>
              <a:bodyPr wrap="none" rtlCol="0">
                <a:spAutoFit/>
              </a:bodyPr>
              <a:lstStyle/>
              <a:p>
                <a:r>
                  <a:rPr lang="en-US" altLang="zh-CN" sz="2600" dirty="0">
                    <a:solidFill>
                      <a:srgbClr val="FFC000"/>
                    </a:solidFill>
                  </a:rPr>
                  <a:t>03</a:t>
                </a:r>
                <a:endParaRPr lang="zh-CN" altLang="en-US" sz="2600" dirty="0">
                  <a:solidFill>
                    <a:srgbClr val="FFC000"/>
                  </a:solidFill>
                </a:endParaRPr>
              </a:p>
            </p:txBody>
          </p:sp>
        </p:grpSp>
        <p:sp>
          <p:nvSpPr>
            <p:cNvPr id="27" name="文本框 26">
              <a:extLst>
                <a:ext uri="{FF2B5EF4-FFF2-40B4-BE49-F238E27FC236}">
                  <a16:creationId xmlns="" xmlns:a16="http://schemas.microsoft.com/office/drawing/2014/main" id="{81A47181-A699-A8EC-F849-D511CD1CECD8}"/>
                </a:ext>
              </a:extLst>
            </p:cNvPr>
            <p:cNvSpPr txBox="1"/>
            <p:nvPr/>
          </p:nvSpPr>
          <p:spPr>
            <a:xfrm>
              <a:off x="7994739" y="4718782"/>
              <a:ext cx="2749471" cy="584775"/>
            </a:xfrm>
            <a:prstGeom prst="rect">
              <a:avLst/>
            </a:prstGeom>
            <a:noFill/>
          </p:spPr>
          <p:txBody>
            <a:bodyPr wrap="none" rtlCol="0">
              <a:spAutoFit/>
            </a:bodyPr>
            <a:lstStyle/>
            <a:p>
              <a:r>
                <a:rPr lang="zh-CN" altLang="en-US" sz="32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新内容</a:t>
              </a:r>
              <a:r>
                <a:rPr lang="en-US" altLang="zh-CN" sz="32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32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新征程</a:t>
              </a:r>
              <a:endParaRPr lang="zh-CN" altLang="en-US" sz="3200" dirty="0">
                <a:solidFill>
                  <a:schemeClr val="bg1"/>
                </a:solidFill>
                <a:latin typeface="思源黑体 CN Light" panose="020B0300000000000000" pitchFamily="34" charset="-122"/>
                <a:ea typeface="思源黑体 CN Light" panose="020B0300000000000000" pitchFamily="34" charset="-122"/>
              </a:endParaRPr>
            </a:p>
          </p:txBody>
        </p:sp>
      </p:grpSp>
      <p:pic>
        <p:nvPicPr>
          <p:cNvPr id="40" name="图片 39">
            <a:extLst>
              <a:ext uri="{FF2B5EF4-FFF2-40B4-BE49-F238E27FC236}">
                <a16:creationId xmlns="" xmlns:a16="http://schemas.microsoft.com/office/drawing/2014/main" id="{EE8108D3-A8E0-2D16-64ED-783113E616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542" y="6020914"/>
            <a:ext cx="1027494" cy="662590"/>
          </a:xfrm>
          <a:prstGeom prst="rect">
            <a:avLst/>
          </a:prstGeom>
        </p:spPr>
      </p:pic>
      <p:pic>
        <p:nvPicPr>
          <p:cNvPr id="47" name="Picture 30">
            <a:extLst>
              <a:ext uri="{FF2B5EF4-FFF2-40B4-BE49-F238E27FC236}">
                <a16:creationId xmlns="" xmlns:a16="http://schemas.microsoft.com/office/drawing/2014/main" id="{7B640CCE-1ACB-29C9-42B4-2869BC2753EF}"/>
              </a:ext>
            </a:extLst>
          </p:cNvPr>
          <p:cNvPicPr>
            <a:picLocks noChangeAspect="1"/>
          </p:cNvPicPr>
          <p:nvPr/>
        </p:nvPicPr>
        <p:blipFill>
          <a:blip r:embed="rId8"/>
          <a:stretch>
            <a:fillRect/>
          </a:stretch>
        </p:blipFill>
        <p:spPr>
          <a:xfrm>
            <a:off x="2095221" y="68119"/>
            <a:ext cx="2781184" cy="2128458"/>
          </a:xfrm>
          <a:prstGeom prst="rect">
            <a:avLst/>
          </a:prstGeom>
        </p:spPr>
      </p:pic>
      <p:pic>
        <p:nvPicPr>
          <p:cNvPr id="49" name="图片 48">
            <a:extLst>
              <a:ext uri="{FF2B5EF4-FFF2-40B4-BE49-F238E27FC236}">
                <a16:creationId xmlns="" xmlns:a16="http://schemas.microsoft.com/office/drawing/2014/main" id="{2DC8DC67-D46B-46F4-2935-B13A71C267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4795" y="4156489"/>
            <a:ext cx="2801607" cy="2801607"/>
          </a:xfrm>
          <a:prstGeom prst="rect">
            <a:avLst/>
          </a:prstGeom>
        </p:spPr>
      </p:pic>
    </p:spTree>
    <p:extLst>
      <p:ext uri="{BB962C8B-B14F-4D97-AF65-F5344CB8AC3E}">
        <p14:creationId xmlns:p14="http://schemas.microsoft.com/office/powerpoint/2010/main" val="41019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Effect transition="in" filter="fade">
                                      <p:cBhvr>
                                        <p:cTn id="9" dur="1000"/>
                                        <p:tgtEl>
                                          <p:spTgt spid="4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528" decel="100000"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fltVal val="0.5"/>
                                          </p:val>
                                        </p:tav>
                                        <p:tav tm="100000">
                                          <p:val>
                                            <p:strVal val="#ppt_x"/>
                                          </p:val>
                                        </p:tav>
                                      </p:tavLst>
                                    </p:anim>
                                    <p:anim calcmode="lin" valueType="num">
                                      <p:cBhvr>
                                        <p:cTn id="23" dur="1000" fill="hold"/>
                                        <p:tgtEl>
                                          <p:spTgt spid="5"/>
                                        </p:tgtEl>
                                        <p:attrNameLst>
                                          <p:attrName>ppt_y</p:attrName>
                                        </p:attrNameLst>
                                      </p:cBhvr>
                                      <p:tavLst>
                                        <p:tav tm="0">
                                          <p:val>
                                            <p:fltVal val="0.5"/>
                                          </p:val>
                                        </p:tav>
                                        <p:tav tm="100000">
                                          <p:val>
                                            <p:strVal val="#ppt_y"/>
                                          </p:val>
                                        </p:tav>
                                      </p:tavLst>
                                    </p:anim>
                                  </p:childTnLst>
                                </p:cTn>
                              </p:par>
                            </p:childTnLst>
                          </p:cTn>
                        </p:par>
                        <p:par>
                          <p:cTn id="24" fill="hold">
                            <p:stCondLst>
                              <p:cond delay="3100"/>
                            </p:stCondLst>
                            <p:childTnLst>
                              <p:par>
                                <p:cTn id="25" presetID="53" presetClass="entr" presetSubtype="16"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Effect transition="in" filter="fade">
                                      <p:cBhvr>
                                        <p:cTn id="29" dur="1000"/>
                                        <p:tgtEl>
                                          <p:spTgt spid="42"/>
                                        </p:tgtEl>
                                      </p:cBhvr>
                                    </p:animEffect>
                                  </p:childTnLst>
                                </p:cTn>
                              </p:par>
                            </p:childTnLst>
                          </p:cTn>
                        </p:par>
                        <p:par>
                          <p:cTn id="30" fill="hold">
                            <p:stCondLst>
                              <p:cond delay="4100"/>
                            </p:stCondLst>
                            <p:childTnLst>
                              <p:par>
                                <p:cTn id="31" presetID="2" presetClass="entr" presetSubtype="2"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750" fill="hold"/>
                                        <p:tgtEl>
                                          <p:spTgt spid="50"/>
                                        </p:tgtEl>
                                        <p:attrNameLst>
                                          <p:attrName>ppt_x</p:attrName>
                                        </p:attrNameLst>
                                      </p:cBhvr>
                                      <p:tavLst>
                                        <p:tav tm="0">
                                          <p:val>
                                            <p:strVal val="1+#ppt_w/2"/>
                                          </p:val>
                                        </p:tav>
                                        <p:tav tm="100000">
                                          <p:val>
                                            <p:strVal val="#ppt_x"/>
                                          </p:val>
                                        </p:tav>
                                      </p:tavLst>
                                    </p:anim>
                                    <p:anim calcmode="lin" valueType="num">
                                      <p:cBhvr additive="base">
                                        <p:cTn id="34" dur="750" fill="hold"/>
                                        <p:tgtEl>
                                          <p:spTgt spid="50"/>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750" fill="hold"/>
                                        <p:tgtEl>
                                          <p:spTgt spid="52"/>
                                        </p:tgtEl>
                                        <p:attrNameLst>
                                          <p:attrName>ppt_x</p:attrName>
                                        </p:attrNameLst>
                                      </p:cBhvr>
                                      <p:tavLst>
                                        <p:tav tm="0">
                                          <p:val>
                                            <p:strVal val="1+#ppt_w/2"/>
                                          </p:val>
                                        </p:tav>
                                        <p:tav tm="100000">
                                          <p:val>
                                            <p:strVal val="#ppt_x"/>
                                          </p:val>
                                        </p:tav>
                                      </p:tavLst>
                                    </p:anim>
                                    <p:anim calcmode="lin" valueType="num">
                                      <p:cBhvr additive="base">
                                        <p:cTn id="38" dur="750" fill="hold"/>
                                        <p:tgtEl>
                                          <p:spTgt spid="52"/>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750" fill="hold"/>
                                        <p:tgtEl>
                                          <p:spTgt spid="51"/>
                                        </p:tgtEl>
                                        <p:attrNameLst>
                                          <p:attrName>ppt_x</p:attrName>
                                        </p:attrNameLst>
                                      </p:cBhvr>
                                      <p:tavLst>
                                        <p:tav tm="0">
                                          <p:val>
                                            <p:strVal val="0-#ppt_w/2"/>
                                          </p:val>
                                        </p:tav>
                                        <p:tav tm="100000">
                                          <p:val>
                                            <p:strVal val="#ppt_x"/>
                                          </p:val>
                                        </p:tav>
                                      </p:tavLst>
                                    </p:anim>
                                    <p:anim calcmode="lin" valueType="num">
                                      <p:cBhvr additive="base">
                                        <p:cTn id="42" dur="75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E5A81401-01AD-4130-B02C-73DB16115253}"/>
              </a:ext>
            </a:extLst>
          </p:cNvPr>
          <p:cNvSpPr/>
          <p:nvPr/>
        </p:nvSpPr>
        <p:spPr>
          <a:xfrm>
            <a:off x="3636027" y="957219"/>
            <a:ext cx="4919937" cy="771173"/>
          </a:xfrm>
          <a:prstGeom prst="rect">
            <a:avLst/>
          </a:prstGeom>
        </p:spPr>
        <p:txBody>
          <a:bodyPr wrap="none">
            <a:spAutoFit/>
          </a:bodyPr>
          <a:lstStyle/>
          <a:p>
            <a:pPr algn="ctr">
              <a:lnSpc>
                <a:spcPct val="110000"/>
              </a:lnSpc>
            </a:pP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1</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．课前充分的备课</a:t>
            </a:r>
          </a:p>
        </p:txBody>
      </p:sp>
      <p:grpSp>
        <p:nvGrpSpPr>
          <p:cNvPr id="7" name="组合 6">
            <a:extLst>
              <a:ext uri="{FF2B5EF4-FFF2-40B4-BE49-F238E27FC236}">
                <a16:creationId xmlns:a16="http://schemas.microsoft.com/office/drawing/2014/main" xmlns="" id="{252BE5EC-1DC6-4DED-888B-30325EF4B4EE}"/>
              </a:ext>
            </a:extLst>
          </p:cNvPr>
          <p:cNvGrpSpPr/>
          <p:nvPr/>
        </p:nvGrpSpPr>
        <p:grpSpPr>
          <a:xfrm>
            <a:off x="1384105" y="2454678"/>
            <a:ext cx="7200000" cy="441596"/>
            <a:chOff x="1381209" y="2138157"/>
            <a:chExt cx="5608170" cy="441596"/>
          </a:xfrm>
        </p:grpSpPr>
        <p:sp>
          <p:nvSpPr>
            <p:cNvPr id="3" name="矩形 2">
              <a:extLst>
                <a:ext uri="{FF2B5EF4-FFF2-40B4-BE49-F238E27FC236}">
                  <a16:creationId xmlns:a16="http://schemas.microsoft.com/office/drawing/2014/main" xmlns="" id="{867F86AF-B454-4E90-8404-EA987B869F4C}"/>
                </a:ext>
              </a:extLst>
            </p:cNvPr>
            <p:cNvSpPr/>
            <p:nvPr/>
          </p:nvSpPr>
          <p:spPr>
            <a:xfrm>
              <a:off x="1381209" y="2138157"/>
              <a:ext cx="5608170" cy="441596"/>
            </a:xfrm>
            <a:prstGeom prst="rect">
              <a:avLst/>
            </a:pr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BFDFBFAD-0055-423F-A02D-EFB03A4F9C2F}"/>
                </a:ext>
              </a:extLst>
            </p:cNvPr>
            <p:cNvSpPr/>
            <p:nvPr/>
          </p:nvSpPr>
          <p:spPr>
            <a:xfrm>
              <a:off x="1647294" y="2138157"/>
              <a:ext cx="5076000" cy="441596"/>
            </a:xfrm>
            <a:prstGeom prst="rect">
              <a:avLst/>
            </a:prstGeom>
          </p:spPr>
          <p:txBody>
            <a:bodyPr wrap="square">
              <a:spAutoFit/>
            </a:bodyPr>
            <a:lstStyle/>
            <a:p>
              <a:pPr algn="ctr">
                <a:lnSpc>
                  <a:spcPct val="120000"/>
                </a:lnSpc>
              </a:pPr>
              <a:r>
                <a:rPr lang="zh-CN" altLang="en-US"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教学活动的最终目标是有效促进学生的发展</a:t>
              </a:r>
              <a:endParaRPr lang="en-US" altLang="zh-CN"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grpSp>
      <p:sp>
        <p:nvSpPr>
          <p:cNvPr id="6" name="矩形 5">
            <a:extLst>
              <a:ext uri="{FF2B5EF4-FFF2-40B4-BE49-F238E27FC236}">
                <a16:creationId xmlns:a16="http://schemas.microsoft.com/office/drawing/2014/main" xmlns="" id="{0FA18C4E-92A1-4CA2-ADD5-3CF3C6395D0A}"/>
              </a:ext>
            </a:extLst>
          </p:cNvPr>
          <p:cNvSpPr/>
          <p:nvPr/>
        </p:nvSpPr>
        <p:spPr>
          <a:xfrm>
            <a:off x="1276105" y="3335618"/>
            <a:ext cx="7416000" cy="2288383"/>
          </a:xfrm>
          <a:prstGeom prst="rect">
            <a:avLst/>
          </a:prstGeom>
        </p:spPr>
        <p:txBody>
          <a:bodyPr wrap="square">
            <a:spAutoFit/>
          </a:bodyPr>
          <a:lstStyle/>
          <a:p>
            <a:pPr algn="just">
              <a:lnSpc>
                <a:spcPct val="120000"/>
              </a:lnSpc>
              <a:spcBef>
                <a:spcPts val="600"/>
              </a:spcBef>
              <a:spcAft>
                <a:spcPts val="600"/>
              </a:spcAft>
            </a:pPr>
            <a:r>
              <a:rPr lang="zh-CN" altLang="en-US" sz="2000" dirty="0">
                <a:solidFill>
                  <a:schemeClr val="tx1">
                    <a:lumMod val="85000"/>
                    <a:lumOff val="15000"/>
                  </a:schemeClr>
                </a:solidFill>
                <a:cs typeface="+mn-ea"/>
                <a:sym typeface="+mn-lt"/>
              </a:rPr>
              <a:t>教学活动的最终目标是有效促进学生的发展。那么，我们就不能按照自己“教”的思路进行教学，而应按照学生“学”的规律进行教学。即：学生“应该怎样学”，我们就“应该怎样教”。所以，我们在教学设计时，要以充分尊重学生已有知识经验为前提，教师设计的教案要符合学生的实际情况，周密地考虑到学生存在“已有知识经验和思想方法基础”的事实。</a:t>
            </a:r>
          </a:p>
        </p:txBody>
      </p:sp>
      <p:pic>
        <p:nvPicPr>
          <p:cNvPr id="9" name="图片 8">
            <a:extLst>
              <a:ext uri="{FF2B5EF4-FFF2-40B4-BE49-F238E27FC236}">
                <a16:creationId xmlns:a16="http://schemas.microsoft.com/office/drawing/2014/main" xmlns="" id="{6746E226-963E-4F3F-AEF8-215C9184DB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3755"/>
          <a:stretch/>
        </p:blipFill>
        <p:spPr>
          <a:xfrm>
            <a:off x="7789225" y="1180938"/>
            <a:ext cx="3126670" cy="4719843"/>
          </a:xfrm>
          <a:prstGeom prst="rect">
            <a:avLst/>
          </a:prstGeom>
        </p:spPr>
      </p:pic>
    </p:spTree>
    <p:extLst>
      <p:ext uri="{BB962C8B-B14F-4D97-AF65-F5344CB8AC3E}">
        <p14:creationId xmlns:p14="http://schemas.microsoft.com/office/powerpoint/2010/main" val="35325195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67B75A6A-D06F-4DAD-957A-9E2C63090C27}"/>
              </a:ext>
            </a:extLst>
          </p:cNvPr>
          <p:cNvSpPr/>
          <p:nvPr/>
        </p:nvSpPr>
        <p:spPr>
          <a:xfrm>
            <a:off x="4474161" y="3429000"/>
            <a:ext cx="5940000" cy="2065245"/>
          </a:xfrm>
          <a:prstGeom prst="rect">
            <a:avLst/>
          </a:prstGeom>
        </p:spPr>
        <p:txBody>
          <a:bodyPr wrap="square">
            <a:spAutoFit/>
          </a:bodyPr>
          <a:lstStyle/>
          <a:p>
            <a:pPr algn="just">
              <a:lnSpc>
                <a:spcPct val="130000"/>
              </a:lnSpc>
              <a:spcBef>
                <a:spcPts val="600"/>
              </a:spcBef>
              <a:spcAft>
                <a:spcPts val="600"/>
              </a:spcAft>
            </a:pPr>
            <a:r>
              <a:rPr lang="zh-CN" altLang="en-US" sz="2000" dirty="0">
                <a:solidFill>
                  <a:schemeClr val="tx1">
                    <a:lumMod val="85000"/>
                    <a:lumOff val="15000"/>
                  </a:schemeClr>
                </a:solidFill>
                <a:cs typeface="+mn-ea"/>
                <a:sym typeface="+mn-lt"/>
              </a:rPr>
              <a:t>把握每一节的课堂结构，它总体构想、分几部分构成、每部分以什么方式教学生学习、时间如何分配、思考问题和训练题的设置等。教师要吃透教材和学生，教师要善于搭建“台阶”，设置“脚手架”，善于提出“牵一发而动全身”的带有启发性的思考问题。</a:t>
            </a:r>
          </a:p>
        </p:txBody>
      </p:sp>
      <p:grpSp>
        <p:nvGrpSpPr>
          <p:cNvPr id="6" name="组合 5">
            <a:extLst>
              <a:ext uri="{FF2B5EF4-FFF2-40B4-BE49-F238E27FC236}">
                <a16:creationId xmlns:a16="http://schemas.microsoft.com/office/drawing/2014/main" xmlns="" id="{CA769072-CD47-459D-BBFA-0F8F2F3FB08D}"/>
              </a:ext>
            </a:extLst>
          </p:cNvPr>
          <p:cNvGrpSpPr/>
          <p:nvPr/>
        </p:nvGrpSpPr>
        <p:grpSpPr>
          <a:xfrm>
            <a:off x="4453141" y="2527041"/>
            <a:ext cx="5940000" cy="441596"/>
            <a:chOff x="1381209" y="2138157"/>
            <a:chExt cx="5608170" cy="441596"/>
          </a:xfrm>
        </p:grpSpPr>
        <p:sp>
          <p:nvSpPr>
            <p:cNvPr id="7" name="矩形 6">
              <a:extLst>
                <a:ext uri="{FF2B5EF4-FFF2-40B4-BE49-F238E27FC236}">
                  <a16:creationId xmlns:a16="http://schemas.microsoft.com/office/drawing/2014/main" xmlns="" id="{E96FB129-3D5A-43EA-B8A6-C6670411FD21}"/>
                </a:ext>
              </a:extLst>
            </p:cNvPr>
            <p:cNvSpPr/>
            <p:nvPr/>
          </p:nvSpPr>
          <p:spPr>
            <a:xfrm>
              <a:off x="1381209" y="2138157"/>
              <a:ext cx="5608170" cy="441596"/>
            </a:xfrm>
            <a:prstGeom prst="rect">
              <a:avLst/>
            </a:pr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60244C3F-6DE6-4391-BE4A-B30E75A3C0C6}"/>
                </a:ext>
              </a:extLst>
            </p:cNvPr>
            <p:cNvSpPr/>
            <p:nvPr/>
          </p:nvSpPr>
          <p:spPr>
            <a:xfrm>
              <a:off x="1647294" y="2138157"/>
              <a:ext cx="5076000" cy="441596"/>
            </a:xfrm>
            <a:prstGeom prst="rect">
              <a:avLst/>
            </a:prstGeom>
          </p:spPr>
          <p:txBody>
            <a:bodyPr wrap="square">
              <a:spAutoFit/>
            </a:bodyPr>
            <a:lstStyle/>
            <a:p>
              <a:pPr algn="ctr">
                <a:lnSpc>
                  <a:spcPct val="120000"/>
                </a:lnSpc>
              </a:pPr>
              <a:r>
                <a:rPr lang="zh-CN" altLang="en-US"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把握每一节的课堂结构</a:t>
              </a:r>
              <a:endParaRPr lang="en-US" altLang="zh-CN"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grpSp>
      <p:pic>
        <p:nvPicPr>
          <p:cNvPr id="10" name="图片 9">
            <a:extLst>
              <a:ext uri="{FF2B5EF4-FFF2-40B4-BE49-F238E27FC236}">
                <a16:creationId xmlns:a16="http://schemas.microsoft.com/office/drawing/2014/main" xmlns="" id="{22272C11-4AC8-4678-B4C8-92833CB907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019"/>
          <a:stretch/>
        </p:blipFill>
        <p:spPr>
          <a:xfrm>
            <a:off x="2080688" y="1105459"/>
            <a:ext cx="3526173" cy="5111843"/>
          </a:xfrm>
          <a:prstGeom prst="rect">
            <a:avLst/>
          </a:prstGeom>
        </p:spPr>
      </p:pic>
      <p:sp>
        <p:nvSpPr>
          <p:cNvPr id="9" name="矩形 8">
            <a:extLst>
              <a:ext uri="{FF2B5EF4-FFF2-40B4-BE49-F238E27FC236}">
                <a16:creationId xmlns:a16="http://schemas.microsoft.com/office/drawing/2014/main" xmlns="" id="{123FD09D-170A-4788-9AFB-5DB8A8FA5EA5}"/>
              </a:ext>
            </a:extLst>
          </p:cNvPr>
          <p:cNvSpPr/>
          <p:nvPr/>
        </p:nvSpPr>
        <p:spPr>
          <a:xfrm>
            <a:off x="3636027" y="957219"/>
            <a:ext cx="4919937" cy="771173"/>
          </a:xfrm>
          <a:prstGeom prst="rect">
            <a:avLst/>
          </a:prstGeom>
        </p:spPr>
        <p:txBody>
          <a:bodyPr wrap="none">
            <a:spAutoFit/>
          </a:bodyPr>
          <a:lstStyle/>
          <a:p>
            <a:pPr algn="ctr">
              <a:lnSpc>
                <a:spcPct val="110000"/>
              </a:lnSpc>
            </a:pP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1</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．课前充分的备课</a:t>
            </a:r>
          </a:p>
        </p:txBody>
      </p:sp>
    </p:spTree>
    <p:extLst>
      <p:ext uri="{BB962C8B-B14F-4D97-AF65-F5344CB8AC3E}">
        <p14:creationId xmlns:p14="http://schemas.microsoft.com/office/powerpoint/2010/main" val="7650881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xmlns="" id="{90C812E6-59F3-43AA-8FF2-93E07DF67083}"/>
              </a:ext>
            </a:extLst>
          </p:cNvPr>
          <p:cNvSpPr/>
          <p:nvPr/>
        </p:nvSpPr>
        <p:spPr>
          <a:xfrm>
            <a:off x="6320645" y="2650971"/>
            <a:ext cx="4944571" cy="3135329"/>
          </a:xfrm>
          <a:prstGeom prst="roundRect">
            <a:avLst>
              <a:gd name="adj" fmla="val 8233"/>
            </a:avLst>
          </a:prstGeom>
          <a:noFill/>
          <a:ln>
            <a:solidFill>
              <a:srgbClr val="59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xmlns="" id="{6332C746-B082-4078-9751-66BDA3E94723}"/>
              </a:ext>
            </a:extLst>
          </p:cNvPr>
          <p:cNvSpPr/>
          <p:nvPr/>
        </p:nvSpPr>
        <p:spPr>
          <a:xfrm>
            <a:off x="3579925" y="957219"/>
            <a:ext cx="5032147" cy="771173"/>
          </a:xfrm>
          <a:prstGeom prst="rect">
            <a:avLst/>
          </a:prstGeom>
          <a:noFill/>
        </p:spPr>
        <p:txBody>
          <a:bodyPr wrap="none">
            <a:spAutoFit/>
          </a:bodyPr>
          <a:lstStyle/>
          <a:p>
            <a:pPr algn="ctr">
              <a:lnSpc>
                <a:spcPct val="110000"/>
              </a:lnSpc>
            </a:pP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2</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．教师的准确定位</a:t>
            </a:r>
          </a:p>
        </p:txBody>
      </p:sp>
      <p:sp>
        <p:nvSpPr>
          <p:cNvPr id="6" name="矩形 5">
            <a:extLst>
              <a:ext uri="{FF2B5EF4-FFF2-40B4-BE49-F238E27FC236}">
                <a16:creationId xmlns:a16="http://schemas.microsoft.com/office/drawing/2014/main" xmlns="" id="{500412E6-4E40-4434-9979-35D88D2E656D}"/>
              </a:ext>
            </a:extLst>
          </p:cNvPr>
          <p:cNvSpPr/>
          <p:nvPr/>
        </p:nvSpPr>
        <p:spPr>
          <a:xfrm>
            <a:off x="1022012" y="3325310"/>
            <a:ext cx="4716000" cy="2068771"/>
          </a:xfrm>
          <a:prstGeom prst="rect">
            <a:avLst/>
          </a:prstGeom>
        </p:spPr>
        <p:txBody>
          <a:bodyPr wrap="square">
            <a:spAutoFit/>
          </a:bodyPr>
          <a:lstStyle/>
          <a:p>
            <a:pPr algn="just">
              <a:lnSpc>
                <a:spcPct val="120000"/>
              </a:lnSpc>
              <a:spcBef>
                <a:spcPts val="600"/>
              </a:spcBef>
              <a:spcAft>
                <a:spcPts val="600"/>
              </a:spcAft>
            </a:pPr>
            <a:r>
              <a:rPr lang="zh-CN" altLang="en-US" dirty="0">
                <a:solidFill>
                  <a:schemeClr val="tx1">
                    <a:lumMod val="85000"/>
                    <a:lumOff val="15000"/>
                  </a:schemeClr>
                </a:solidFill>
                <a:cs typeface="+mn-ea"/>
                <a:sym typeface="+mn-lt"/>
              </a:rPr>
              <a:t>在具体课堂教学操作中，教师一定要注意克服“教师话语霸权”的惯性，把“课堂”变“学堂”（把课堂还给学生），教师是课堂教学的组织者、引导者、互动（知识是学生“学”的，不是“教”会的，教师的课堂语言不是讲知识的，是引导、组织学生学习的）。</a:t>
            </a:r>
          </a:p>
        </p:txBody>
      </p:sp>
      <p:sp>
        <p:nvSpPr>
          <p:cNvPr id="10" name="矩形 9">
            <a:extLst>
              <a:ext uri="{FF2B5EF4-FFF2-40B4-BE49-F238E27FC236}">
                <a16:creationId xmlns:a16="http://schemas.microsoft.com/office/drawing/2014/main" xmlns="" id="{37A6B6D0-D901-48EA-84F7-E330870DCAB8}"/>
              </a:ext>
            </a:extLst>
          </p:cNvPr>
          <p:cNvSpPr/>
          <p:nvPr/>
        </p:nvSpPr>
        <p:spPr>
          <a:xfrm>
            <a:off x="6453988" y="3235973"/>
            <a:ext cx="4716000" cy="2401170"/>
          </a:xfrm>
          <a:prstGeom prst="rect">
            <a:avLst/>
          </a:prstGeom>
        </p:spPr>
        <p:txBody>
          <a:bodyPr wrap="square">
            <a:spAutoFit/>
          </a:bodyPr>
          <a:lstStyle/>
          <a:p>
            <a:pPr algn="just">
              <a:lnSpc>
                <a:spcPct val="120000"/>
              </a:lnSpc>
              <a:spcBef>
                <a:spcPts val="600"/>
              </a:spcBef>
              <a:spcAft>
                <a:spcPts val="600"/>
              </a:spcAft>
            </a:pPr>
            <a:r>
              <a:rPr lang="zh-CN" altLang="en-US" dirty="0">
                <a:solidFill>
                  <a:schemeClr val="tx1">
                    <a:lumMod val="85000"/>
                    <a:lumOff val="15000"/>
                  </a:schemeClr>
                </a:solidFill>
                <a:cs typeface="+mn-ea"/>
                <a:sym typeface="+mn-lt"/>
              </a:rPr>
              <a:t>但多维互动不是为了课堂的热热闹闹，而是以“高效”为出发点和归宿点，以引发学生积极主动的思维活动为目的。教师随时进行引导、点拨、强调、提升，以拓宽知识面，加深对知识的理解和运用。课堂上，学生的学习好比是在驾驶汽车，而教师好比是“路标”，任务就是引导学生走上“高速公路”，不走“岔路”。 </a:t>
            </a:r>
          </a:p>
        </p:txBody>
      </p:sp>
      <p:sp>
        <p:nvSpPr>
          <p:cNvPr id="12" name="矩形: 圆角 11">
            <a:extLst>
              <a:ext uri="{FF2B5EF4-FFF2-40B4-BE49-F238E27FC236}">
                <a16:creationId xmlns:a16="http://schemas.microsoft.com/office/drawing/2014/main" xmlns="" id="{0197920A-8862-428B-963B-06A0D9EDB9A5}"/>
              </a:ext>
            </a:extLst>
          </p:cNvPr>
          <p:cNvSpPr/>
          <p:nvPr/>
        </p:nvSpPr>
        <p:spPr>
          <a:xfrm>
            <a:off x="907727" y="2650971"/>
            <a:ext cx="4944571" cy="3135329"/>
          </a:xfrm>
          <a:prstGeom prst="roundRect">
            <a:avLst>
              <a:gd name="adj" fmla="val 8233"/>
            </a:avLst>
          </a:prstGeom>
          <a:noFill/>
          <a:ln>
            <a:solidFill>
              <a:srgbClr val="799D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FD711DB5-1928-4D52-97DE-F4860B121FB8}"/>
              </a:ext>
            </a:extLst>
          </p:cNvPr>
          <p:cNvGrpSpPr/>
          <p:nvPr/>
        </p:nvGrpSpPr>
        <p:grpSpPr>
          <a:xfrm>
            <a:off x="1472012" y="2430173"/>
            <a:ext cx="3816000" cy="441596"/>
            <a:chOff x="1381209" y="2138157"/>
            <a:chExt cx="5608170" cy="441596"/>
          </a:xfrm>
          <a:solidFill>
            <a:srgbClr val="799D94"/>
          </a:solidFill>
        </p:grpSpPr>
        <p:sp>
          <p:nvSpPr>
            <p:cNvPr id="4" name="矩形 3">
              <a:extLst>
                <a:ext uri="{FF2B5EF4-FFF2-40B4-BE49-F238E27FC236}">
                  <a16:creationId xmlns:a16="http://schemas.microsoft.com/office/drawing/2014/main" xmlns="" id="{7F830258-65C3-41DB-B35C-D0CC90A35179}"/>
                </a:ext>
              </a:extLst>
            </p:cNvPr>
            <p:cNvSpPr/>
            <p:nvPr/>
          </p:nvSpPr>
          <p:spPr>
            <a:xfrm>
              <a:off x="1381209" y="2138157"/>
              <a:ext cx="5608170" cy="4415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1C02FA13-7E89-4223-8536-6F3B9D7F622B}"/>
                </a:ext>
              </a:extLst>
            </p:cNvPr>
            <p:cNvSpPr/>
            <p:nvPr/>
          </p:nvSpPr>
          <p:spPr>
            <a:xfrm>
              <a:off x="1647294" y="2138157"/>
              <a:ext cx="5076000" cy="441596"/>
            </a:xfrm>
            <a:prstGeom prst="rect">
              <a:avLst/>
            </a:prstGeom>
            <a:grpFill/>
          </p:spPr>
          <p:txBody>
            <a:bodyPr wrap="square">
              <a:spAutoFit/>
            </a:bodyPr>
            <a:lstStyle/>
            <a:p>
              <a:pPr algn="ctr">
                <a:lnSpc>
                  <a:spcPct val="120000"/>
                </a:lnSpc>
              </a:pPr>
              <a:r>
                <a:rPr lang="zh-CN" altLang="en-US"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克服“教师话语霸权”的惯性</a:t>
              </a:r>
              <a:endParaRPr lang="en-US" altLang="zh-CN"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grpSp>
      <p:grpSp>
        <p:nvGrpSpPr>
          <p:cNvPr id="7" name="组合 6">
            <a:extLst>
              <a:ext uri="{FF2B5EF4-FFF2-40B4-BE49-F238E27FC236}">
                <a16:creationId xmlns:a16="http://schemas.microsoft.com/office/drawing/2014/main" xmlns="" id="{4772A5B8-1585-4139-855E-E3622EB14349}"/>
              </a:ext>
            </a:extLst>
          </p:cNvPr>
          <p:cNvGrpSpPr/>
          <p:nvPr/>
        </p:nvGrpSpPr>
        <p:grpSpPr>
          <a:xfrm>
            <a:off x="6884930" y="2430173"/>
            <a:ext cx="3816000" cy="441596"/>
            <a:chOff x="1381209" y="2138157"/>
            <a:chExt cx="5608170" cy="441596"/>
          </a:xfrm>
          <a:solidFill>
            <a:srgbClr val="5973B0"/>
          </a:solidFill>
        </p:grpSpPr>
        <p:sp>
          <p:nvSpPr>
            <p:cNvPr id="8" name="矩形 7">
              <a:extLst>
                <a:ext uri="{FF2B5EF4-FFF2-40B4-BE49-F238E27FC236}">
                  <a16:creationId xmlns:a16="http://schemas.microsoft.com/office/drawing/2014/main" xmlns="" id="{6E118E47-E380-4F88-9FD8-365AE1C4DA0C}"/>
                </a:ext>
              </a:extLst>
            </p:cNvPr>
            <p:cNvSpPr/>
            <p:nvPr/>
          </p:nvSpPr>
          <p:spPr>
            <a:xfrm>
              <a:off x="1381209" y="2138157"/>
              <a:ext cx="5608170" cy="4415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846E102C-DD5D-4E04-8D80-F73874E5B721}"/>
                </a:ext>
              </a:extLst>
            </p:cNvPr>
            <p:cNvSpPr/>
            <p:nvPr/>
          </p:nvSpPr>
          <p:spPr>
            <a:xfrm>
              <a:off x="1647294" y="2138157"/>
              <a:ext cx="5076000" cy="441596"/>
            </a:xfrm>
            <a:prstGeom prst="rect">
              <a:avLst/>
            </a:prstGeom>
            <a:grpFill/>
          </p:spPr>
          <p:txBody>
            <a:bodyPr wrap="square">
              <a:spAutoFit/>
            </a:bodyPr>
            <a:lstStyle/>
            <a:p>
              <a:pPr algn="ctr">
                <a:lnSpc>
                  <a:spcPct val="120000"/>
                </a:lnSpc>
              </a:pPr>
              <a:r>
                <a:rPr lang="zh-CN" altLang="en-US"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以“高效”为出发点和归宿点</a:t>
              </a:r>
              <a:endParaRPr lang="en-US" altLang="zh-CN"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grpSp>
    </p:spTree>
    <p:extLst>
      <p:ext uri="{BB962C8B-B14F-4D97-AF65-F5344CB8AC3E}">
        <p14:creationId xmlns:p14="http://schemas.microsoft.com/office/powerpoint/2010/main" val="26380026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6" grpId="0"/>
      <p:bldP spid="10"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A922BCA-220D-4BBA-8941-2615BA9B9D0A}"/>
              </a:ext>
            </a:extLst>
          </p:cNvPr>
          <p:cNvSpPr/>
          <p:nvPr/>
        </p:nvSpPr>
        <p:spPr>
          <a:xfrm>
            <a:off x="2897847" y="957219"/>
            <a:ext cx="6396303" cy="771173"/>
          </a:xfrm>
          <a:prstGeom prst="rect">
            <a:avLst/>
          </a:prstGeom>
          <a:noFill/>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教师的“三讲、三不讲”</a:t>
            </a:r>
          </a:p>
        </p:txBody>
      </p:sp>
      <p:sp>
        <p:nvSpPr>
          <p:cNvPr id="5" name="矩形 4">
            <a:extLst>
              <a:ext uri="{FF2B5EF4-FFF2-40B4-BE49-F238E27FC236}">
                <a16:creationId xmlns:a16="http://schemas.microsoft.com/office/drawing/2014/main" xmlns="" id="{C4F12CFF-3AA4-4E43-85E4-AF022DC199B2}"/>
              </a:ext>
            </a:extLst>
          </p:cNvPr>
          <p:cNvSpPr/>
          <p:nvPr/>
        </p:nvSpPr>
        <p:spPr>
          <a:xfrm>
            <a:off x="1308090" y="2488380"/>
            <a:ext cx="4508458" cy="849079"/>
          </a:xfrm>
          <a:prstGeom prst="rect">
            <a:avLst/>
          </a:prstGeom>
        </p:spPr>
        <p:txBody>
          <a:bodyPr wrap="square">
            <a:spAutoFit/>
          </a:bodyPr>
          <a:lstStyle/>
          <a:p>
            <a:pPr>
              <a:lnSpc>
                <a:spcPct val="120000"/>
              </a:lnSpc>
            </a:pPr>
            <a:r>
              <a:rPr lang="zh-CN" altLang="en-US" sz="2000" dirty="0">
                <a:solidFill>
                  <a:srgbClr val="1E285D"/>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三讲</a:t>
            </a:r>
            <a:endParaRPr lang="en-US" altLang="zh-CN" sz="2000" dirty="0">
              <a:solidFill>
                <a:srgbClr val="1E285D"/>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a:p>
            <a:pPr>
              <a:lnSpc>
                <a:spcPct val="120000"/>
              </a:lnSpc>
              <a:spcBef>
                <a:spcPts val="600"/>
              </a:spcBef>
              <a:spcAft>
                <a:spcPts val="600"/>
              </a:spcAft>
            </a:pPr>
            <a:r>
              <a:rPr lang="zh-CN" altLang="en-US" dirty="0">
                <a:solidFill>
                  <a:schemeClr val="tx1">
                    <a:lumMod val="85000"/>
                    <a:lumOff val="15000"/>
                  </a:schemeClr>
                </a:solidFill>
                <a:cs typeface="+mn-ea"/>
                <a:sym typeface="+mn-lt"/>
              </a:rPr>
              <a:t>讲易混点，讲易错点，讲易漏点。</a:t>
            </a:r>
          </a:p>
        </p:txBody>
      </p:sp>
      <p:sp>
        <p:nvSpPr>
          <p:cNvPr id="6" name="矩形 5">
            <a:extLst>
              <a:ext uri="{FF2B5EF4-FFF2-40B4-BE49-F238E27FC236}">
                <a16:creationId xmlns:a16="http://schemas.microsoft.com/office/drawing/2014/main" xmlns="" id="{5DE17C47-A6E9-4C3C-A6B1-2CEE25305AA3}"/>
              </a:ext>
            </a:extLst>
          </p:cNvPr>
          <p:cNvSpPr/>
          <p:nvPr/>
        </p:nvSpPr>
        <p:spPr>
          <a:xfrm>
            <a:off x="1308090" y="3546312"/>
            <a:ext cx="5702310" cy="1181477"/>
          </a:xfrm>
          <a:prstGeom prst="rect">
            <a:avLst/>
          </a:prstGeom>
        </p:spPr>
        <p:txBody>
          <a:bodyPr wrap="square">
            <a:spAutoFit/>
          </a:bodyPr>
          <a:lstStyle/>
          <a:p>
            <a:pPr>
              <a:lnSpc>
                <a:spcPct val="120000"/>
              </a:lnSpc>
            </a:pPr>
            <a:r>
              <a:rPr lang="zh-CN" altLang="en-US" sz="2000" dirty="0">
                <a:solidFill>
                  <a:srgbClr val="1E285D"/>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三不讲</a:t>
            </a:r>
            <a:endParaRPr lang="en-US" altLang="zh-CN" sz="2000" dirty="0">
              <a:solidFill>
                <a:srgbClr val="1E285D"/>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a:p>
            <a:pPr>
              <a:lnSpc>
                <a:spcPct val="120000"/>
              </a:lnSpc>
              <a:spcBef>
                <a:spcPts val="600"/>
              </a:spcBef>
              <a:spcAft>
                <a:spcPts val="600"/>
              </a:spcAft>
            </a:pPr>
            <a:r>
              <a:rPr lang="zh-CN" altLang="en-US" dirty="0">
                <a:solidFill>
                  <a:schemeClr val="tx1">
                    <a:lumMod val="85000"/>
                    <a:lumOff val="15000"/>
                  </a:schemeClr>
                </a:solidFill>
                <a:cs typeface="+mn-ea"/>
                <a:sym typeface="+mn-lt"/>
              </a:rPr>
              <a:t>学生自己已经会了的不讲，学生自己能学会的不讲，老师讲了学生怎么也学不会的不讲</a:t>
            </a:r>
          </a:p>
        </p:txBody>
      </p:sp>
      <p:sp>
        <p:nvSpPr>
          <p:cNvPr id="7" name="矩形 6">
            <a:extLst>
              <a:ext uri="{FF2B5EF4-FFF2-40B4-BE49-F238E27FC236}">
                <a16:creationId xmlns:a16="http://schemas.microsoft.com/office/drawing/2014/main" xmlns="" id="{3EC270C3-CC77-4306-9B23-354FF87FED0F}"/>
              </a:ext>
            </a:extLst>
          </p:cNvPr>
          <p:cNvSpPr/>
          <p:nvPr/>
        </p:nvSpPr>
        <p:spPr>
          <a:xfrm>
            <a:off x="1308090" y="4936641"/>
            <a:ext cx="9576000" cy="810928"/>
          </a:xfrm>
          <a:prstGeom prst="rect">
            <a:avLst/>
          </a:prstGeom>
        </p:spPr>
        <p:txBody>
          <a:bodyPr wrap="square">
            <a:spAutoFit/>
          </a:bodyPr>
          <a:lstStyle/>
          <a:p>
            <a:pPr>
              <a:lnSpc>
                <a:spcPct val="120000"/>
              </a:lnSpc>
            </a:pPr>
            <a:r>
              <a:rPr lang="zh-CN" altLang="en-US"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各小组展示学习讨论成果，教师及时点评归纳，指导学生归纳、总结方法规律，形成知识结构。需要记笔记的要做明确强调。避免学生自学的知识片面、零碎、残缺。</a:t>
            </a:r>
          </a:p>
        </p:txBody>
      </p:sp>
      <p:pic>
        <p:nvPicPr>
          <p:cNvPr id="9" name="图片 8">
            <a:extLst>
              <a:ext uri="{FF2B5EF4-FFF2-40B4-BE49-F238E27FC236}">
                <a16:creationId xmlns:a16="http://schemas.microsoft.com/office/drawing/2014/main" xmlns="" id="{E5C0D3CF-7E7E-4963-A9D2-A3137C7542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441"/>
          <a:stretch/>
        </p:blipFill>
        <p:spPr>
          <a:xfrm>
            <a:off x="7126014" y="1832701"/>
            <a:ext cx="3757896" cy="4203192"/>
          </a:xfrm>
          <a:prstGeom prst="rect">
            <a:avLst/>
          </a:prstGeom>
        </p:spPr>
      </p:pic>
    </p:spTree>
    <p:extLst>
      <p:ext uri="{BB962C8B-B14F-4D97-AF65-F5344CB8AC3E}">
        <p14:creationId xmlns:p14="http://schemas.microsoft.com/office/powerpoint/2010/main" val="30614216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14A730AA-6184-4E8D-BF5B-E498A87A7911}"/>
              </a:ext>
            </a:extLst>
          </p:cNvPr>
          <p:cNvSpPr/>
          <p:nvPr/>
        </p:nvSpPr>
        <p:spPr>
          <a:xfrm>
            <a:off x="2180501" y="793097"/>
            <a:ext cx="7830990" cy="771173"/>
          </a:xfrm>
          <a:prstGeom prst="rect">
            <a:avLst/>
          </a:prstGeom>
        </p:spPr>
        <p:txBody>
          <a:bodyPr wrap="none">
            <a:spAutoFit/>
          </a:bodyPr>
          <a:lstStyle/>
          <a:p>
            <a:pPr algn="ctr">
              <a:lnSpc>
                <a:spcPct val="110000"/>
              </a:lnSpc>
            </a:pP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3</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．学生充分的自主学习与交流</a:t>
            </a:r>
          </a:p>
        </p:txBody>
      </p:sp>
      <p:grpSp>
        <p:nvGrpSpPr>
          <p:cNvPr id="3" name="组合 2">
            <a:extLst>
              <a:ext uri="{FF2B5EF4-FFF2-40B4-BE49-F238E27FC236}">
                <a16:creationId xmlns:a16="http://schemas.microsoft.com/office/drawing/2014/main" xmlns="" id="{C7C100D5-AC30-4586-909F-A9B1983F1290}"/>
              </a:ext>
            </a:extLst>
          </p:cNvPr>
          <p:cNvGrpSpPr/>
          <p:nvPr/>
        </p:nvGrpSpPr>
        <p:grpSpPr>
          <a:xfrm>
            <a:off x="3126000" y="2027395"/>
            <a:ext cx="5940000" cy="441596"/>
            <a:chOff x="1381209" y="2138157"/>
            <a:chExt cx="5608170" cy="441596"/>
          </a:xfrm>
        </p:grpSpPr>
        <p:sp>
          <p:nvSpPr>
            <p:cNvPr id="4" name="矩形 3">
              <a:extLst>
                <a:ext uri="{FF2B5EF4-FFF2-40B4-BE49-F238E27FC236}">
                  <a16:creationId xmlns:a16="http://schemas.microsoft.com/office/drawing/2014/main" xmlns="" id="{FB4AD791-5CE3-4EF3-B9C6-60E36E7C77E4}"/>
                </a:ext>
              </a:extLst>
            </p:cNvPr>
            <p:cNvSpPr/>
            <p:nvPr/>
          </p:nvSpPr>
          <p:spPr>
            <a:xfrm>
              <a:off x="1381209" y="2138157"/>
              <a:ext cx="5608170" cy="441596"/>
            </a:xfrm>
            <a:prstGeom prst="rect">
              <a:avLst/>
            </a:pr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5D6DBB64-59C2-4913-A15E-BF0638081DE1}"/>
                </a:ext>
              </a:extLst>
            </p:cNvPr>
            <p:cNvSpPr/>
            <p:nvPr/>
          </p:nvSpPr>
          <p:spPr>
            <a:xfrm>
              <a:off x="1647294" y="2138157"/>
              <a:ext cx="5076000" cy="441596"/>
            </a:xfrm>
            <a:prstGeom prst="rect">
              <a:avLst/>
            </a:prstGeom>
          </p:spPr>
          <p:txBody>
            <a:bodyPr wrap="square">
              <a:spAutoFit/>
            </a:bodyPr>
            <a:lstStyle/>
            <a:p>
              <a:pPr algn="ctr">
                <a:lnSpc>
                  <a:spcPct val="120000"/>
                </a:lnSpc>
              </a:pPr>
              <a:r>
                <a:rPr lang="zh-CN" altLang="en-US"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学习小组的建立</a:t>
              </a:r>
            </a:p>
          </p:txBody>
        </p:sp>
      </p:grpSp>
      <p:sp>
        <p:nvSpPr>
          <p:cNvPr id="6" name="矩形 5">
            <a:extLst>
              <a:ext uri="{FF2B5EF4-FFF2-40B4-BE49-F238E27FC236}">
                <a16:creationId xmlns:a16="http://schemas.microsoft.com/office/drawing/2014/main" xmlns="" id="{06C927E3-8D41-428F-B970-65CF2A82B96A}"/>
              </a:ext>
            </a:extLst>
          </p:cNvPr>
          <p:cNvSpPr/>
          <p:nvPr/>
        </p:nvSpPr>
        <p:spPr>
          <a:xfrm>
            <a:off x="1308000" y="2896073"/>
            <a:ext cx="9576000" cy="3142783"/>
          </a:xfrm>
          <a:prstGeom prst="rect">
            <a:avLst/>
          </a:prstGeom>
        </p:spPr>
        <p:txBody>
          <a:bodyPr wrap="square">
            <a:spAutoFit/>
          </a:bodyPr>
          <a:lstStyle/>
          <a:p>
            <a:pPr algn="just">
              <a:lnSpc>
                <a:spcPct val="120000"/>
              </a:lnSpc>
              <a:spcAft>
                <a:spcPts val="600"/>
              </a:spcAft>
            </a:pPr>
            <a:r>
              <a:rPr lang="zh-CN" altLang="en-US"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针对多数学生的胆怯、怕说话的现状，可以采用小组讨论，有利于发挥集体的力量来解决问题。教学中教师应适时地引导学生从自行研讨转向小组讨论，将主动权交给学生，其形式可以是同座二人、前后四人、分组讨论、全班讨论等多种方法，分组中还可以按学习水平层次，同层分组或搭配分组，采用何种形式，要根据教学内容和学生实际，这样可以活跃学生思维，培养创新的敏捷性、多端性。</a:t>
            </a:r>
          </a:p>
          <a:p>
            <a:pPr algn="just">
              <a:lnSpc>
                <a:spcPct val="120000"/>
              </a:lnSpc>
              <a:spcAft>
                <a:spcPts val="600"/>
              </a:spcAft>
            </a:pPr>
            <a:r>
              <a:rPr lang="zh-CN" altLang="en-US"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在经过学生充分讨论交流后形成小组意见，教师选取几组不同的具有代表性的小组，让他们选派代表在全班交流研讨结果，对结论修改、补充、完善后，取得共识。通过这样的自行研讨、自行分析及广泛交流，不仅能使学生从研讨中体验获取知识的过程，感受成功的喜悦，而且能使学生的语言组织能力、口头表达能力得以大大提高。 </a:t>
            </a:r>
          </a:p>
        </p:txBody>
      </p:sp>
    </p:spTree>
    <p:extLst>
      <p:ext uri="{BB962C8B-B14F-4D97-AF65-F5344CB8AC3E}">
        <p14:creationId xmlns:p14="http://schemas.microsoft.com/office/powerpoint/2010/main" val="183135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91A96495-BC5B-4505-AB34-76B09A68D739}"/>
              </a:ext>
            </a:extLst>
          </p:cNvPr>
          <p:cNvSpPr/>
          <p:nvPr/>
        </p:nvSpPr>
        <p:spPr>
          <a:xfrm>
            <a:off x="2000163" y="722759"/>
            <a:ext cx="8191666" cy="771173"/>
          </a:xfrm>
          <a:prstGeom prst="rect">
            <a:avLst/>
          </a:prstGeom>
        </p:spPr>
        <p:txBody>
          <a:bodyPr wrap="none">
            <a:spAutoFit/>
          </a:bodyPr>
          <a:lstStyle/>
          <a:p>
            <a:pPr algn="ctr">
              <a:lnSpc>
                <a:spcPct val="110000"/>
              </a:lnSpc>
            </a:pPr>
            <a:r>
              <a:rPr lang="en-US" altLang="zh-CN"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3</a:t>
            </a: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．学生充分的自主学习与交流 </a:t>
            </a:r>
          </a:p>
        </p:txBody>
      </p:sp>
      <p:sp>
        <p:nvSpPr>
          <p:cNvPr id="3" name="矩形 2">
            <a:extLst>
              <a:ext uri="{FF2B5EF4-FFF2-40B4-BE49-F238E27FC236}">
                <a16:creationId xmlns:a16="http://schemas.microsoft.com/office/drawing/2014/main" xmlns="" id="{7B7D3E2E-6AC8-424D-B640-C60684A7D93E}"/>
              </a:ext>
            </a:extLst>
          </p:cNvPr>
          <p:cNvSpPr/>
          <p:nvPr/>
        </p:nvSpPr>
        <p:spPr>
          <a:xfrm>
            <a:off x="6248400" y="2298207"/>
            <a:ext cx="4827535" cy="3280835"/>
          </a:xfrm>
          <a:prstGeom prst="rect">
            <a:avLst/>
          </a:prstGeom>
        </p:spPr>
        <p:txBody>
          <a:bodyPr wrap="square">
            <a:spAutoFit/>
          </a:bodyPr>
          <a:lstStyle/>
          <a:p>
            <a:pPr algn="just">
              <a:lnSpc>
                <a:spcPct val="150000"/>
              </a:lnSpc>
              <a:spcAft>
                <a:spcPts val="600"/>
              </a:spcAft>
            </a:pPr>
            <a:r>
              <a:rPr lang="zh-CN" altLang="en-US"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学生在自学、讨论、交流过程中反馈出来的问题，教师要根据教材内容要求和教材的重点及时进行点拨、解惑和归纳，并指导学生将探究的结果用图像、文字、图表、数学公式、模型等方式表述出来，引导学生进行检验、评价、反馈、论证，上升为理论，学生能做的决不包办代替。 </a:t>
            </a:r>
          </a:p>
        </p:txBody>
      </p:sp>
      <p:pic>
        <p:nvPicPr>
          <p:cNvPr id="4" name="图片 3">
            <a:extLst>
              <a:ext uri="{FF2B5EF4-FFF2-40B4-BE49-F238E27FC236}">
                <a16:creationId xmlns:a16="http://schemas.microsoft.com/office/drawing/2014/main" xmlns="" id="{47968D83-989B-483B-90C9-B4063D752C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31" r="5650"/>
          <a:stretch/>
        </p:blipFill>
        <p:spPr>
          <a:xfrm>
            <a:off x="1116065" y="2104727"/>
            <a:ext cx="4733750" cy="3316105"/>
          </a:xfrm>
          <a:prstGeom prst="rect">
            <a:avLst/>
          </a:prstGeom>
        </p:spPr>
      </p:pic>
    </p:spTree>
    <p:extLst>
      <p:ext uri="{BB962C8B-B14F-4D97-AF65-F5344CB8AC3E}">
        <p14:creationId xmlns:p14="http://schemas.microsoft.com/office/powerpoint/2010/main" val="332321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40AA37BA-F9BA-4A5F-9C77-1A51F25B6721}"/>
              </a:ext>
            </a:extLst>
          </p:cNvPr>
          <p:cNvSpPr/>
          <p:nvPr/>
        </p:nvSpPr>
        <p:spPr>
          <a:xfrm>
            <a:off x="5439406" y="699313"/>
            <a:ext cx="1313180"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小结</a:t>
            </a:r>
          </a:p>
        </p:txBody>
      </p:sp>
      <p:sp>
        <p:nvSpPr>
          <p:cNvPr id="3" name="矩形 2">
            <a:extLst>
              <a:ext uri="{FF2B5EF4-FFF2-40B4-BE49-F238E27FC236}">
                <a16:creationId xmlns:a16="http://schemas.microsoft.com/office/drawing/2014/main" xmlns="" id="{1FBCEBDA-4E73-4B84-B13E-5F6ABE1712FB}"/>
              </a:ext>
            </a:extLst>
          </p:cNvPr>
          <p:cNvSpPr/>
          <p:nvPr/>
        </p:nvSpPr>
        <p:spPr>
          <a:xfrm>
            <a:off x="1705708" y="1698871"/>
            <a:ext cx="8780584" cy="1568314"/>
          </a:xfrm>
          <a:prstGeom prst="rect">
            <a:avLst/>
          </a:prstGeom>
        </p:spPr>
        <p:txBody>
          <a:bodyPr wrap="square">
            <a:spAutoFit/>
          </a:bodyPr>
          <a:lstStyle/>
          <a:p>
            <a:pPr algn="just">
              <a:lnSpc>
                <a:spcPct val="150000"/>
              </a:lnSpc>
              <a:spcAft>
                <a:spcPts val="600"/>
              </a:spcAft>
            </a:pPr>
            <a:r>
              <a:rPr lang="zh-CN" altLang="en-US"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总之：高效课堂应该是学生学会学习的课堂，是朴实、简易的课堂：没有学生的认真自学，不新授；没有学生的充分独立的思考，不交流；没有发现学生学习的障碍，不讲解。</a:t>
            </a:r>
          </a:p>
        </p:txBody>
      </p:sp>
      <p:sp>
        <p:nvSpPr>
          <p:cNvPr id="4" name="矩形 3">
            <a:extLst>
              <a:ext uri="{FF2B5EF4-FFF2-40B4-BE49-F238E27FC236}">
                <a16:creationId xmlns:a16="http://schemas.microsoft.com/office/drawing/2014/main" xmlns="" id="{7520A65C-46D9-4FBC-A249-FD911A758115}"/>
              </a:ext>
            </a:extLst>
          </p:cNvPr>
          <p:cNvSpPr/>
          <p:nvPr/>
        </p:nvSpPr>
        <p:spPr>
          <a:xfrm>
            <a:off x="1705708" y="4193982"/>
            <a:ext cx="8780584" cy="1568314"/>
          </a:xfrm>
          <a:prstGeom prst="rect">
            <a:avLst/>
          </a:prstGeom>
        </p:spPr>
        <p:txBody>
          <a:bodyPr wrap="square">
            <a:spAutoFit/>
          </a:bodyPr>
          <a:lstStyle/>
          <a:p>
            <a:pPr algn="just">
              <a:lnSpc>
                <a:spcPct val="150000"/>
              </a:lnSpc>
              <a:spcAft>
                <a:spcPts val="600"/>
              </a:spcAft>
            </a:pPr>
            <a:r>
              <a:rPr lang="zh-CN" altLang="en-US"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让学生在自主尝试中探究学习，在质疑问难中探究学习，在讨论合作中探究学习，在自我展示中探究学习，在问题解决中探究学习，在实践活动中探究学习，突出学生学习兴趣，学习方法和学习能力的培养</a:t>
            </a:r>
          </a:p>
        </p:txBody>
      </p:sp>
      <p:pic>
        <p:nvPicPr>
          <p:cNvPr id="6" name="图片 5">
            <a:extLst>
              <a:ext uri="{FF2B5EF4-FFF2-40B4-BE49-F238E27FC236}">
                <a16:creationId xmlns:a16="http://schemas.microsoft.com/office/drawing/2014/main" xmlns="" id="{E9C9AC4F-1EB9-4B3C-9CF8-5C0EF9BC88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9482" y="3330244"/>
            <a:ext cx="9653036" cy="728871"/>
          </a:xfrm>
          <a:prstGeom prst="rect">
            <a:avLst/>
          </a:prstGeom>
        </p:spPr>
      </p:pic>
    </p:spTree>
    <p:extLst>
      <p:ext uri="{BB962C8B-B14F-4D97-AF65-F5344CB8AC3E}">
        <p14:creationId xmlns:p14="http://schemas.microsoft.com/office/powerpoint/2010/main" val="30096483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0FE76BD-EEAD-4011-A3D8-E5A132A35560}"/>
              </a:ext>
            </a:extLst>
          </p:cNvPr>
          <p:cNvSpPr/>
          <p:nvPr/>
        </p:nvSpPr>
        <p:spPr>
          <a:xfrm>
            <a:off x="4310892" y="699313"/>
            <a:ext cx="3570208"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探究型新授课</a:t>
            </a:r>
          </a:p>
        </p:txBody>
      </p:sp>
      <p:sp>
        <p:nvSpPr>
          <p:cNvPr id="4" name="文本框 3">
            <a:extLst>
              <a:ext uri="{FF2B5EF4-FFF2-40B4-BE49-F238E27FC236}">
                <a16:creationId xmlns:a16="http://schemas.microsoft.com/office/drawing/2014/main" xmlns="" id="{6DFF3274-1FE8-4B76-9A76-D413F756F3F8}"/>
              </a:ext>
            </a:extLst>
          </p:cNvPr>
          <p:cNvSpPr txBox="1"/>
          <p:nvPr/>
        </p:nvSpPr>
        <p:spPr>
          <a:xfrm>
            <a:off x="1256971" y="2866703"/>
            <a:ext cx="5658836" cy="2734531"/>
          </a:xfrm>
          <a:prstGeom prst="rect">
            <a:avLst/>
          </a:prstGeom>
          <a:noFill/>
        </p:spPr>
        <p:txBody>
          <a:bodyPr wrap="square">
            <a:spAutoFit/>
          </a:bodyPr>
          <a:lstStyle/>
          <a:p>
            <a:pPr algn="just">
              <a:lnSpc>
                <a:spcPct val="120000"/>
              </a:lnSpc>
              <a:spcAft>
                <a:spcPts val="600"/>
              </a:spcAft>
            </a:pPr>
            <a:r>
              <a:rPr lang="zh-CN" altLang="en-US"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根据教材内容的性质特点，通过有趣的实验、故事或前景呈现、或设置悬念、引出问题，激发学生的情趣导入新课，或承上启下复习旧知识、导出新知识。</a:t>
            </a:r>
            <a:endParaRPr lang="en-US" altLang="zh-CN"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endParaRPr>
          </a:p>
          <a:p>
            <a:pPr algn="just">
              <a:lnSpc>
                <a:spcPct val="120000"/>
              </a:lnSpc>
              <a:spcAft>
                <a:spcPts val="600"/>
              </a:spcAft>
            </a:pPr>
            <a:r>
              <a:rPr lang="zh-CN" altLang="en-US"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教师要在最短的时间内把学生的注意力吸引到课堂中，教材安排的内容</a:t>
            </a:r>
            <a:r>
              <a:rPr lang="en-US" altLang="zh-CN"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可用可不用</a:t>
            </a:r>
            <a:r>
              <a:rPr lang="en-US" altLang="zh-CN"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也可采用不同方式使用</a:t>
            </a:r>
            <a:r>
              <a:rPr lang="en-US" altLang="zh-CN"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p>
        </p:txBody>
      </p:sp>
      <p:pic>
        <p:nvPicPr>
          <p:cNvPr id="6" name="图片 5">
            <a:extLst>
              <a:ext uri="{FF2B5EF4-FFF2-40B4-BE49-F238E27FC236}">
                <a16:creationId xmlns:a16="http://schemas.microsoft.com/office/drawing/2014/main" xmlns="" id="{C3A5B9FF-8365-42CD-9590-9C2571E70D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927" r="4331"/>
          <a:stretch/>
        </p:blipFill>
        <p:spPr>
          <a:xfrm>
            <a:off x="7126014" y="1222770"/>
            <a:ext cx="3809015" cy="4412460"/>
          </a:xfrm>
          <a:prstGeom prst="rect">
            <a:avLst/>
          </a:prstGeom>
        </p:spPr>
      </p:pic>
      <p:grpSp>
        <p:nvGrpSpPr>
          <p:cNvPr id="7" name="组合 6">
            <a:extLst>
              <a:ext uri="{FF2B5EF4-FFF2-40B4-BE49-F238E27FC236}">
                <a16:creationId xmlns:a16="http://schemas.microsoft.com/office/drawing/2014/main" xmlns="" id="{2E4398BF-F23C-42FE-B0E9-1A9135E04D1B}"/>
              </a:ext>
            </a:extLst>
          </p:cNvPr>
          <p:cNvGrpSpPr/>
          <p:nvPr/>
        </p:nvGrpSpPr>
        <p:grpSpPr>
          <a:xfrm>
            <a:off x="1256971" y="2147402"/>
            <a:ext cx="5508000" cy="441596"/>
            <a:chOff x="1381209" y="2138157"/>
            <a:chExt cx="5608170" cy="441596"/>
          </a:xfrm>
        </p:grpSpPr>
        <p:sp>
          <p:nvSpPr>
            <p:cNvPr id="8" name="矩形 7">
              <a:extLst>
                <a:ext uri="{FF2B5EF4-FFF2-40B4-BE49-F238E27FC236}">
                  <a16:creationId xmlns:a16="http://schemas.microsoft.com/office/drawing/2014/main" xmlns="" id="{49C2452F-ACD8-40CC-B7CA-6BB69AFB3FE4}"/>
                </a:ext>
              </a:extLst>
            </p:cNvPr>
            <p:cNvSpPr/>
            <p:nvPr/>
          </p:nvSpPr>
          <p:spPr>
            <a:xfrm>
              <a:off x="1381209" y="2138157"/>
              <a:ext cx="5608170" cy="441596"/>
            </a:xfrm>
            <a:prstGeom prst="rect">
              <a:avLst/>
            </a:pr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E472E7A7-1062-439C-95D5-69CF76E12DEB}"/>
                </a:ext>
              </a:extLst>
            </p:cNvPr>
            <p:cNvSpPr/>
            <p:nvPr/>
          </p:nvSpPr>
          <p:spPr>
            <a:xfrm>
              <a:off x="1647293" y="2138157"/>
              <a:ext cx="5076000" cy="441596"/>
            </a:xfrm>
            <a:prstGeom prst="rect">
              <a:avLst/>
            </a:prstGeom>
          </p:spPr>
          <p:txBody>
            <a:bodyPr wrap="square">
              <a:spAutoFit/>
            </a:bodyPr>
            <a:lstStyle/>
            <a:p>
              <a:pPr>
                <a:lnSpc>
                  <a:spcPct val="120000"/>
                </a:lnSpc>
              </a:pPr>
              <a:r>
                <a:rPr lang="en-US" altLang="zh-CN"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1</a:t>
              </a:r>
              <a:r>
                <a:rPr lang="zh-CN" altLang="en-US"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、创设问题情境</a:t>
              </a:r>
            </a:p>
          </p:txBody>
        </p:sp>
      </p:grpSp>
    </p:spTree>
    <p:extLst>
      <p:ext uri="{BB962C8B-B14F-4D97-AF65-F5344CB8AC3E}">
        <p14:creationId xmlns:p14="http://schemas.microsoft.com/office/powerpoint/2010/main" val="27451268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C5B877D-8C38-4390-8990-19399C229BBA}"/>
              </a:ext>
            </a:extLst>
          </p:cNvPr>
          <p:cNvSpPr/>
          <p:nvPr/>
        </p:nvSpPr>
        <p:spPr>
          <a:xfrm>
            <a:off x="4310892" y="687590"/>
            <a:ext cx="3570208"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探究型新授课</a:t>
            </a:r>
          </a:p>
        </p:txBody>
      </p:sp>
      <p:grpSp>
        <p:nvGrpSpPr>
          <p:cNvPr id="3" name="组合 2">
            <a:extLst>
              <a:ext uri="{FF2B5EF4-FFF2-40B4-BE49-F238E27FC236}">
                <a16:creationId xmlns:a16="http://schemas.microsoft.com/office/drawing/2014/main" xmlns="" id="{3A5B06A7-6AD8-427B-8665-32986FF6CD00}"/>
              </a:ext>
            </a:extLst>
          </p:cNvPr>
          <p:cNvGrpSpPr/>
          <p:nvPr/>
        </p:nvGrpSpPr>
        <p:grpSpPr>
          <a:xfrm>
            <a:off x="1244736" y="1988925"/>
            <a:ext cx="5508000" cy="441724"/>
            <a:chOff x="1381209" y="2138157"/>
            <a:chExt cx="5608170" cy="441724"/>
          </a:xfrm>
        </p:grpSpPr>
        <p:sp>
          <p:nvSpPr>
            <p:cNvPr id="4" name="矩形 3">
              <a:extLst>
                <a:ext uri="{FF2B5EF4-FFF2-40B4-BE49-F238E27FC236}">
                  <a16:creationId xmlns:a16="http://schemas.microsoft.com/office/drawing/2014/main" xmlns="" id="{BC1E3D85-0C9B-4C87-BE20-7754ADFDC78E}"/>
                </a:ext>
              </a:extLst>
            </p:cNvPr>
            <p:cNvSpPr/>
            <p:nvPr/>
          </p:nvSpPr>
          <p:spPr>
            <a:xfrm>
              <a:off x="1381209" y="2138157"/>
              <a:ext cx="5608170" cy="441596"/>
            </a:xfrm>
            <a:prstGeom prst="rect">
              <a:avLst/>
            </a:prstGeom>
            <a:solidFill>
              <a:srgbClr val="799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97C5F9C8-F7FB-434F-A99B-91082274AD42}"/>
                </a:ext>
              </a:extLst>
            </p:cNvPr>
            <p:cNvSpPr/>
            <p:nvPr/>
          </p:nvSpPr>
          <p:spPr>
            <a:xfrm>
              <a:off x="1647294" y="2138157"/>
              <a:ext cx="5076000" cy="441724"/>
            </a:xfrm>
            <a:prstGeom prst="rect">
              <a:avLst/>
            </a:prstGeom>
          </p:spPr>
          <p:txBody>
            <a:bodyPr wrap="square">
              <a:spAutoFit/>
            </a:bodyPr>
            <a:lstStyle/>
            <a:p>
              <a:pPr>
                <a:lnSpc>
                  <a:spcPct val="120000"/>
                </a:lnSpc>
              </a:pPr>
              <a:r>
                <a:rPr lang="en-US" altLang="zh-CN" sz="2000" dirty="0">
                  <a:solidFill>
                    <a:schemeClr val="bg1"/>
                  </a:solidFill>
                  <a:ea typeface="阿里巴巴普惠体 Medium" panose="00020600040101010101" pitchFamily="18" charset="-122"/>
                  <a:cs typeface="阿里巴巴普惠体 Medium" panose="00020600040101010101" pitchFamily="18" charset="-122"/>
                  <a:sym typeface="+mn-lt"/>
                </a:rPr>
                <a:t>2</a:t>
              </a:r>
              <a:r>
                <a:rPr lang="zh-CN" altLang="en-US" sz="2000" dirty="0">
                  <a:solidFill>
                    <a:schemeClr val="bg1"/>
                  </a:solidFill>
                  <a:ea typeface="阿里巴巴普惠体 Medium" panose="00020600040101010101" pitchFamily="18" charset="-122"/>
                  <a:cs typeface="阿里巴巴普惠体 Medium" panose="00020600040101010101" pitchFamily="18" charset="-122"/>
                  <a:sym typeface="+mn-lt"/>
                </a:rPr>
                <a:t>、猜想</a:t>
              </a:r>
              <a:endParaRPr lang="zh-CN" altLang="en-US"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grpSp>
      <p:sp>
        <p:nvSpPr>
          <p:cNvPr id="6" name="文本框 5">
            <a:extLst>
              <a:ext uri="{FF2B5EF4-FFF2-40B4-BE49-F238E27FC236}">
                <a16:creationId xmlns:a16="http://schemas.microsoft.com/office/drawing/2014/main" xmlns="" id="{25A86468-4440-423C-9321-CF187B6A7D37}"/>
              </a:ext>
            </a:extLst>
          </p:cNvPr>
          <p:cNvSpPr txBox="1"/>
          <p:nvPr/>
        </p:nvSpPr>
        <p:spPr>
          <a:xfrm>
            <a:off x="1244736" y="2655294"/>
            <a:ext cx="9702528" cy="1147622"/>
          </a:xfrm>
          <a:prstGeom prst="rect">
            <a:avLst/>
          </a:prstGeom>
          <a:noFill/>
        </p:spPr>
        <p:txBody>
          <a:bodyPr wrap="square">
            <a:spAutoFit/>
          </a:bodyPr>
          <a:lstStyle/>
          <a:p>
            <a:pPr algn="just">
              <a:lnSpc>
                <a:spcPct val="130000"/>
              </a:lnSpc>
              <a:spcAft>
                <a:spcPts val="600"/>
              </a:spcAft>
            </a:pP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教师在教学过程中要适时地巧妙地对教学情境中发生的现象进行质疑，提出问题</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让学生充分发挥自已的想象，根据生活中的事例或实验</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大胆去猜想，但一定注意不要毫无根据的猜想</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一定要让学生回答“你的猜想依据是什么</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p>
        </p:txBody>
      </p:sp>
      <p:sp>
        <p:nvSpPr>
          <p:cNvPr id="7" name="文本框 6">
            <a:extLst>
              <a:ext uri="{FF2B5EF4-FFF2-40B4-BE49-F238E27FC236}">
                <a16:creationId xmlns:a16="http://schemas.microsoft.com/office/drawing/2014/main" xmlns="" id="{A749CDC9-704B-4F6C-882B-0159D9C788E7}"/>
              </a:ext>
            </a:extLst>
          </p:cNvPr>
          <p:cNvSpPr txBox="1"/>
          <p:nvPr/>
        </p:nvSpPr>
        <p:spPr>
          <a:xfrm>
            <a:off x="1244736" y="4027561"/>
            <a:ext cx="9702528" cy="1867819"/>
          </a:xfrm>
          <a:prstGeom prst="rect">
            <a:avLst/>
          </a:prstGeom>
          <a:noFill/>
        </p:spPr>
        <p:txBody>
          <a:bodyPr wrap="square">
            <a:spAutoFit/>
          </a:bodyPr>
          <a:lstStyle/>
          <a:p>
            <a:pPr algn="just">
              <a:lnSpc>
                <a:spcPct val="130000"/>
              </a:lnSpc>
              <a:spcAft>
                <a:spcPts val="600"/>
              </a:spcAft>
            </a:pP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如：在探究浮力的大小时</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提出问题“浮力的大小可能与什么因素有关”？学生可能会回答出很多猜想：“与物体的形状、物体的体积、物体的密度、物体的质量、物体的重力、液体的密度、液体的体积</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多少</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、物体浸入水中的深度、液体的压强等因素有关。”学生猜想不到的可能有</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物体浸入液体的体积</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这时教师再列举一些事例让学生思考</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由此可以得出什么猜想</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 </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但要注意</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对学生的各种猜想做出归纳</a:t>
            </a:r>
            <a:r>
              <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要做到收发自若。</a:t>
            </a:r>
            <a:endParaRPr lang="en-US" altLang="zh-CN"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endParaRPr>
          </a:p>
        </p:txBody>
      </p:sp>
    </p:spTree>
    <p:extLst>
      <p:ext uri="{BB962C8B-B14F-4D97-AF65-F5344CB8AC3E}">
        <p14:creationId xmlns:p14="http://schemas.microsoft.com/office/powerpoint/2010/main" val="15740829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42AE9B93-E663-4C99-84D1-573C51C31DFB}"/>
              </a:ext>
            </a:extLst>
          </p:cNvPr>
          <p:cNvSpPr/>
          <p:nvPr/>
        </p:nvSpPr>
        <p:spPr>
          <a:xfrm>
            <a:off x="4310892" y="640698"/>
            <a:ext cx="3570208"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探究型新授课</a:t>
            </a:r>
          </a:p>
        </p:txBody>
      </p:sp>
      <p:grpSp>
        <p:nvGrpSpPr>
          <p:cNvPr id="3" name="组合 2">
            <a:extLst>
              <a:ext uri="{FF2B5EF4-FFF2-40B4-BE49-F238E27FC236}">
                <a16:creationId xmlns:a16="http://schemas.microsoft.com/office/drawing/2014/main" xmlns="" id="{3CA85605-40E3-44AB-BE38-80A205088476}"/>
              </a:ext>
            </a:extLst>
          </p:cNvPr>
          <p:cNvGrpSpPr/>
          <p:nvPr/>
        </p:nvGrpSpPr>
        <p:grpSpPr>
          <a:xfrm>
            <a:off x="1004726" y="1811072"/>
            <a:ext cx="5508000" cy="441724"/>
            <a:chOff x="1381209" y="2138157"/>
            <a:chExt cx="5608170" cy="441724"/>
          </a:xfrm>
          <a:solidFill>
            <a:srgbClr val="799D94"/>
          </a:solidFill>
        </p:grpSpPr>
        <p:sp>
          <p:nvSpPr>
            <p:cNvPr id="4" name="矩形 3">
              <a:extLst>
                <a:ext uri="{FF2B5EF4-FFF2-40B4-BE49-F238E27FC236}">
                  <a16:creationId xmlns:a16="http://schemas.microsoft.com/office/drawing/2014/main" xmlns="" id="{7520DBDF-5768-4C48-BBE3-4589655FF908}"/>
                </a:ext>
              </a:extLst>
            </p:cNvPr>
            <p:cNvSpPr/>
            <p:nvPr/>
          </p:nvSpPr>
          <p:spPr>
            <a:xfrm>
              <a:off x="1381209" y="2138157"/>
              <a:ext cx="5608170" cy="4415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16BE3AB3-920A-429F-A8BE-E099A54D6413}"/>
                </a:ext>
              </a:extLst>
            </p:cNvPr>
            <p:cNvSpPr/>
            <p:nvPr/>
          </p:nvSpPr>
          <p:spPr>
            <a:xfrm>
              <a:off x="1647294" y="2138157"/>
              <a:ext cx="5076000" cy="441724"/>
            </a:xfrm>
            <a:prstGeom prst="rect">
              <a:avLst/>
            </a:prstGeom>
            <a:grpFill/>
          </p:spPr>
          <p:txBody>
            <a:bodyPr wrap="square">
              <a:spAutoFit/>
            </a:bodyPr>
            <a:lstStyle/>
            <a:p>
              <a:pPr>
                <a:lnSpc>
                  <a:spcPct val="120000"/>
                </a:lnSpc>
              </a:pPr>
              <a:r>
                <a:rPr lang="en-US" altLang="zh-CN" sz="2000" dirty="0">
                  <a:solidFill>
                    <a:schemeClr val="bg1"/>
                  </a:solidFill>
                  <a:ea typeface="阿里巴巴普惠体 Medium" panose="00020600040101010101" pitchFamily="18" charset="-122"/>
                  <a:cs typeface="阿里巴巴普惠体 Medium" panose="00020600040101010101" pitchFamily="18" charset="-122"/>
                  <a:sym typeface="+mn-lt"/>
                </a:rPr>
                <a:t>3</a:t>
              </a:r>
              <a:r>
                <a:rPr lang="zh-CN" altLang="en-US" sz="2000" dirty="0">
                  <a:solidFill>
                    <a:schemeClr val="bg1"/>
                  </a:solidFill>
                  <a:ea typeface="阿里巴巴普惠体 Medium" panose="00020600040101010101" pitchFamily="18" charset="-122"/>
                  <a:cs typeface="阿里巴巴普惠体 Medium" panose="00020600040101010101" pitchFamily="18" charset="-122"/>
                  <a:sym typeface="+mn-lt"/>
                </a:rPr>
                <a:t>、实验设计过程</a:t>
              </a:r>
              <a:r>
                <a:rPr lang="en-US" altLang="zh-CN" sz="2000" dirty="0">
                  <a:solidFill>
                    <a:schemeClr val="bg1"/>
                  </a:solidFill>
                  <a:ea typeface="阿里巴巴普惠体 Medium" panose="00020600040101010101" pitchFamily="18" charset="-122"/>
                  <a:cs typeface="阿里巴巴普惠体 Medium" panose="00020600040101010101" pitchFamily="18" charset="-122"/>
                  <a:sym typeface="+mn-lt"/>
                </a:rPr>
                <a:t>(</a:t>
              </a:r>
              <a:r>
                <a:rPr lang="zh-CN" altLang="en-US" sz="2000" dirty="0">
                  <a:solidFill>
                    <a:schemeClr val="bg1"/>
                  </a:solidFill>
                  <a:ea typeface="阿里巴巴普惠体 Medium" panose="00020600040101010101" pitchFamily="18" charset="-122"/>
                  <a:cs typeface="阿里巴巴普惠体 Medium" panose="00020600040101010101" pitchFamily="18" charset="-122"/>
                  <a:sym typeface="+mn-lt"/>
                </a:rPr>
                <a:t>学生自主设计、讨论交流</a:t>
              </a:r>
              <a:r>
                <a:rPr lang="en-US" altLang="zh-CN" sz="2000" dirty="0">
                  <a:solidFill>
                    <a:schemeClr val="tx1">
                      <a:lumMod val="65000"/>
                      <a:lumOff val="35000"/>
                    </a:schemeClr>
                  </a:solidFill>
                  <a:ea typeface="阿里巴巴普惠体 Medium" panose="00020600040101010101" pitchFamily="18" charset="-122"/>
                  <a:cs typeface="阿里巴巴普惠体 Medium" panose="00020600040101010101" pitchFamily="18" charset="-122"/>
                  <a:sym typeface="+mn-lt"/>
                </a:rPr>
                <a:t>)</a:t>
              </a:r>
              <a:endParaRPr lang="zh-CN" altLang="en-US" sz="20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grpSp>
      <p:sp>
        <p:nvSpPr>
          <p:cNvPr id="6" name="文本框 5">
            <a:extLst>
              <a:ext uri="{FF2B5EF4-FFF2-40B4-BE49-F238E27FC236}">
                <a16:creationId xmlns:a16="http://schemas.microsoft.com/office/drawing/2014/main" xmlns="" id="{D7B47A96-C6A3-4365-9FAA-D5CFEC656ADF}"/>
              </a:ext>
            </a:extLst>
          </p:cNvPr>
          <p:cNvSpPr txBox="1"/>
          <p:nvPr/>
        </p:nvSpPr>
        <p:spPr>
          <a:xfrm>
            <a:off x="4241920" y="2441717"/>
            <a:ext cx="2489064" cy="427425"/>
          </a:xfrm>
          <a:prstGeom prst="rect">
            <a:avLst/>
          </a:prstGeom>
          <a:noFill/>
        </p:spPr>
        <p:txBody>
          <a:bodyPr wrap="square">
            <a:spAutoFit/>
          </a:bodyPr>
          <a:lstStyle/>
          <a:p>
            <a:pPr algn="just">
              <a:lnSpc>
                <a:spcPct val="130000"/>
              </a:lnSpc>
              <a:spcAft>
                <a:spcPts val="600"/>
              </a:spcAft>
            </a:pPr>
            <a:r>
              <a:rPr lang="zh-CN" altLang="en-US"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运用物理学的研究方法</a:t>
            </a:r>
            <a:endParaRPr lang="en-US" altLang="zh-CN"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sp>
        <p:nvSpPr>
          <p:cNvPr id="7" name="文本框 6">
            <a:extLst>
              <a:ext uri="{FF2B5EF4-FFF2-40B4-BE49-F238E27FC236}">
                <a16:creationId xmlns:a16="http://schemas.microsoft.com/office/drawing/2014/main" xmlns="" id="{298F5607-5C7B-4EAF-A1C5-E32DABBA420B}"/>
              </a:ext>
            </a:extLst>
          </p:cNvPr>
          <p:cNvSpPr txBox="1"/>
          <p:nvPr/>
        </p:nvSpPr>
        <p:spPr>
          <a:xfrm>
            <a:off x="4241918" y="2782376"/>
            <a:ext cx="6840000" cy="667170"/>
          </a:xfrm>
          <a:prstGeom prst="rect">
            <a:avLst/>
          </a:prstGeom>
          <a:noFill/>
        </p:spPr>
        <p:txBody>
          <a:bodyPr wrap="square">
            <a:spAutoFit/>
          </a:bodyPr>
          <a:lstStyle/>
          <a:p>
            <a:pPr algn="just">
              <a:lnSpc>
                <a:spcPct val="120000"/>
              </a:lnSpc>
            </a:pPr>
            <a:r>
              <a:rPr lang="zh-CN" altLang="en-US"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要注意引导学生运用物理学的研究方法</a:t>
            </a:r>
            <a:r>
              <a:rPr lang="en-US" altLang="zh-CN"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累积法、假设法、类比法、等效法、对比法、控制变量法</a:t>
            </a:r>
            <a:r>
              <a:rPr lang="en-US" altLang="zh-CN"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以发展学生发散思维和综合思维的能力。</a:t>
            </a:r>
          </a:p>
        </p:txBody>
      </p:sp>
      <p:grpSp>
        <p:nvGrpSpPr>
          <p:cNvPr id="8" name="组合 7">
            <a:extLst>
              <a:ext uri="{FF2B5EF4-FFF2-40B4-BE49-F238E27FC236}">
                <a16:creationId xmlns:a16="http://schemas.microsoft.com/office/drawing/2014/main" xmlns="" id="{7C3EDDEC-2905-4B4D-A095-86886607F351}"/>
              </a:ext>
            </a:extLst>
          </p:cNvPr>
          <p:cNvGrpSpPr/>
          <p:nvPr/>
        </p:nvGrpSpPr>
        <p:grpSpPr>
          <a:xfrm>
            <a:off x="3542725" y="2788499"/>
            <a:ext cx="432000" cy="432000"/>
            <a:chOff x="2580536" y="2956516"/>
            <a:chExt cx="432000" cy="432000"/>
          </a:xfrm>
        </p:grpSpPr>
        <p:sp>
          <p:nvSpPr>
            <p:cNvPr id="9" name="椭圆 8">
              <a:extLst>
                <a:ext uri="{FF2B5EF4-FFF2-40B4-BE49-F238E27FC236}">
                  <a16:creationId xmlns:a16="http://schemas.microsoft.com/office/drawing/2014/main" xmlns="" id="{8DE81113-B5F5-4576-ADC4-2C51E6079989}"/>
                </a:ext>
              </a:extLst>
            </p:cNvPr>
            <p:cNvSpPr/>
            <p:nvPr/>
          </p:nvSpPr>
          <p:spPr>
            <a:xfrm>
              <a:off x="2580536" y="2956516"/>
              <a:ext cx="432000" cy="432000"/>
            </a:xfrm>
            <a:prstGeom prst="ellipse">
              <a:avLst/>
            </a:prstGeom>
            <a:solidFill>
              <a:srgbClr val="526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iconfont-10979-5217186">
              <a:extLst>
                <a:ext uri="{FF2B5EF4-FFF2-40B4-BE49-F238E27FC236}">
                  <a16:creationId xmlns:a16="http://schemas.microsoft.com/office/drawing/2014/main" xmlns="" id="{11EE8E9C-2604-43CA-A3C8-4A5AE3694BAE}"/>
                </a:ext>
              </a:extLst>
            </p:cNvPr>
            <p:cNvSpPr/>
            <p:nvPr/>
          </p:nvSpPr>
          <p:spPr>
            <a:xfrm>
              <a:off x="2601493" y="2975772"/>
              <a:ext cx="288000" cy="288000"/>
            </a:xfrm>
            <a:custGeom>
              <a:avLst/>
              <a:gdLst>
                <a:gd name="connsiteX0" fmla="*/ 304670 w 398939"/>
                <a:gd name="connsiteY0" fmla="*/ 381107 h 398965"/>
                <a:gd name="connsiteX1" fmla="*/ 322528 w 398939"/>
                <a:gd name="connsiteY1" fmla="*/ 381107 h 398965"/>
                <a:gd name="connsiteX2" fmla="*/ 322528 w 398939"/>
                <a:gd name="connsiteY2" fmla="*/ 388767 h 398965"/>
                <a:gd name="connsiteX3" fmla="*/ 321258 w 398939"/>
                <a:gd name="connsiteY3" fmla="*/ 390037 h 398965"/>
                <a:gd name="connsiteX4" fmla="*/ 305934 w 398939"/>
                <a:gd name="connsiteY4" fmla="*/ 390037 h 398965"/>
                <a:gd name="connsiteX5" fmla="*/ 304670 w 398939"/>
                <a:gd name="connsiteY5" fmla="*/ 388767 h 398965"/>
                <a:gd name="connsiteX6" fmla="*/ 228477 w 398939"/>
                <a:gd name="connsiteY6" fmla="*/ 381107 h 398965"/>
                <a:gd name="connsiteX7" fmla="*/ 246334 w 398939"/>
                <a:gd name="connsiteY7" fmla="*/ 381107 h 398965"/>
                <a:gd name="connsiteX8" fmla="*/ 246334 w 398939"/>
                <a:gd name="connsiteY8" fmla="*/ 388767 h 398965"/>
                <a:gd name="connsiteX9" fmla="*/ 245064 w 398939"/>
                <a:gd name="connsiteY9" fmla="*/ 390037 h 398965"/>
                <a:gd name="connsiteX10" fmla="*/ 229740 w 398939"/>
                <a:gd name="connsiteY10" fmla="*/ 390037 h 398965"/>
                <a:gd name="connsiteX11" fmla="*/ 228477 w 398939"/>
                <a:gd name="connsiteY11" fmla="*/ 388767 h 398965"/>
                <a:gd name="connsiteX12" fmla="*/ 152235 w 398939"/>
                <a:gd name="connsiteY12" fmla="*/ 381107 h 398965"/>
                <a:gd name="connsiteX13" fmla="*/ 170093 w 398939"/>
                <a:gd name="connsiteY13" fmla="*/ 381107 h 398965"/>
                <a:gd name="connsiteX14" fmla="*/ 170093 w 398939"/>
                <a:gd name="connsiteY14" fmla="*/ 388767 h 398965"/>
                <a:gd name="connsiteX15" fmla="*/ 168823 w 398939"/>
                <a:gd name="connsiteY15" fmla="*/ 390037 h 398965"/>
                <a:gd name="connsiteX16" fmla="*/ 153499 w 398939"/>
                <a:gd name="connsiteY16" fmla="*/ 390037 h 398965"/>
                <a:gd name="connsiteX17" fmla="*/ 152235 w 398939"/>
                <a:gd name="connsiteY17" fmla="*/ 388767 h 398965"/>
                <a:gd name="connsiteX18" fmla="*/ 76042 w 398939"/>
                <a:gd name="connsiteY18" fmla="*/ 381107 h 398965"/>
                <a:gd name="connsiteX19" fmla="*/ 93900 w 398939"/>
                <a:gd name="connsiteY19" fmla="*/ 381107 h 398965"/>
                <a:gd name="connsiteX20" fmla="*/ 93900 w 398939"/>
                <a:gd name="connsiteY20" fmla="*/ 389862 h 398965"/>
                <a:gd name="connsiteX21" fmla="*/ 93724 w 398939"/>
                <a:gd name="connsiteY21" fmla="*/ 390037 h 398965"/>
                <a:gd name="connsiteX22" fmla="*/ 76217 w 398939"/>
                <a:gd name="connsiteY22" fmla="*/ 390037 h 398965"/>
                <a:gd name="connsiteX23" fmla="*/ 76042 w 398939"/>
                <a:gd name="connsiteY23" fmla="*/ 389862 h 398965"/>
                <a:gd name="connsiteX24" fmla="*/ 381036 w 398939"/>
                <a:gd name="connsiteY24" fmla="*/ 304994 h 398965"/>
                <a:gd name="connsiteX25" fmla="*/ 389912 w 398939"/>
                <a:gd name="connsiteY25" fmla="*/ 313822 h 398965"/>
                <a:gd name="connsiteX26" fmla="*/ 381036 w 398939"/>
                <a:gd name="connsiteY26" fmla="*/ 322649 h 398965"/>
                <a:gd name="connsiteX27" fmla="*/ 381036 w 398939"/>
                <a:gd name="connsiteY27" fmla="*/ 228811 h 398965"/>
                <a:gd name="connsiteX28" fmla="*/ 389912 w 398939"/>
                <a:gd name="connsiteY28" fmla="*/ 237638 h 398965"/>
                <a:gd name="connsiteX29" fmla="*/ 381036 w 398939"/>
                <a:gd name="connsiteY29" fmla="*/ 246466 h 398965"/>
                <a:gd name="connsiteX30" fmla="*/ 317803 w 398939"/>
                <a:gd name="connsiteY30" fmla="*/ 194483 h 398965"/>
                <a:gd name="connsiteX31" fmla="*/ 195719 w 398939"/>
                <a:gd name="connsiteY31" fmla="*/ 316582 h 398965"/>
                <a:gd name="connsiteX32" fmla="*/ 317803 w 398939"/>
                <a:gd name="connsiteY32" fmla="*/ 316582 h 398965"/>
                <a:gd name="connsiteX33" fmla="*/ 326776 w 398939"/>
                <a:gd name="connsiteY33" fmla="*/ 173001 h 398965"/>
                <a:gd name="connsiteX34" fmla="*/ 326776 w 398939"/>
                <a:gd name="connsiteY34" fmla="*/ 325517 h 398965"/>
                <a:gd name="connsiteX35" fmla="*/ 174212 w 398939"/>
                <a:gd name="connsiteY35" fmla="*/ 325517 h 398965"/>
                <a:gd name="connsiteX36" fmla="*/ 330135 w 398939"/>
                <a:gd name="connsiteY36" fmla="*/ 164673 h 398965"/>
                <a:gd name="connsiteX37" fmla="*/ 320422 w 398939"/>
                <a:gd name="connsiteY37" fmla="*/ 166625 h 398965"/>
                <a:gd name="connsiteX38" fmla="*/ 167864 w 398939"/>
                <a:gd name="connsiteY38" fmla="*/ 319201 h 398965"/>
                <a:gd name="connsiteX39" fmla="*/ 165912 w 398939"/>
                <a:gd name="connsiteY39" fmla="*/ 328916 h 398965"/>
                <a:gd name="connsiteX40" fmla="*/ 174197 w 398939"/>
                <a:gd name="connsiteY40" fmla="*/ 334440 h 398965"/>
                <a:gd name="connsiteX41" fmla="*/ 326802 w 398939"/>
                <a:gd name="connsiteY41" fmla="*/ 334440 h 398965"/>
                <a:gd name="connsiteX42" fmla="*/ 335659 w 398939"/>
                <a:gd name="connsiteY42" fmla="*/ 325487 h 398965"/>
                <a:gd name="connsiteX43" fmla="*/ 335659 w 398939"/>
                <a:gd name="connsiteY43" fmla="*/ 172959 h 398965"/>
                <a:gd name="connsiteX44" fmla="*/ 330135 w 398939"/>
                <a:gd name="connsiteY44" fmla="*/ 164673 h 398965"/>
                <a:gd name="connsiteX45" fmla="*/ 381036 w 398939"/>
                <a:gd name="connsiteY45" fmla="*/ 152628 h 398965"/>
                <a:gd name="connsiteX46" fmla="*/ 389912 w 398939"/>
                <a:gd name="connsiteY46" fmla="*/ 161455 h 398965"/>
                <a:gd name="connsiteX47" fmla="*/ 381036 w 398939"/>
                <a:gd name="connsiteY47" fmla="*/ 170283 h 398965"/>
                <a:gd name="connsiteX48" fmla="*/ 381036 w 398939"/>
                <a:gd name="connsiteY48" fmla="*/ 76356 h 398965"/>
                <a:gd name="connsiteX49" fmla="*/ 389911 w 398939"/>
                <a:gd name="connsiteY49" fmla="*/ 85170 h 398965"/>
                <a:gd name="connsiteX50" fmla="*/ 381036 w 398939"/>
                <a:gd name="connsiteY50" fmla="*/ 93985 h 398965"/>
                <a:gd name="connsiteX51" fmla="*/ 381036 w 398939"/>
                <a:gd name="connsiteY51" fmla="*/ 30478 h 398965"/>
                <a:gd name="connsiteX52" fmla="*/ 381036 w 398939"/>
                <a:gd name="connsiteY52" fmla="*/ 76356 h 398965"/>
                <a:gd name="connsiteX53" fmla="*/ 380946 w 398939"/>
                <a:gd name="connsiteY53" fmla="*/ 76266 h 398965"/>
                <a:gd name="connsiteX54" fmla="*/ 367927 w 398939"/>
                <a:gd name="connsiteY54" fmla="*/ 76266 h 398965"/>
                <a:gd name="connsiteX55" fmla="*/ 358961 w 398939"/>
                <a:gd name="connsiteY55" fmla="*/ 85170 h 398965"/>
                <a:gd name="connsiteX56" fmla="*/ 367927 w 398939"/>
                <a:gd name="connsiteY56" fmla="*/ 94122 h 398965"/>
                <a:gd name="connsiteX57" fmla="*/ 380898 w 398939"/>
                <a:gd name="connsiteY57" fmla="*/ 94122 h 398965"/>
                <a:gd name="connsiteX58" fmla="*/ 381036 w 398939"/>
                <a:gd name="connsiteY58" fmla="*/ 93985 h 398965"/>
                <a:gd name="connsiteX59" fmla="*/ 381036 w 398939"/>
                <a:gd name="connsiteY59" fmla="*/ 152628 h 398965"/>
                <a:gd name="connsiteX60" fmla="*/ 380959 w 398939"/>
                <a:gd name="connsiteY60" fmla="*/ 152551 h 398965"/>
                <a:gd name="connsiteX61" fmla="*/ 367959 w 398939"/>
                <a:gd name="connsiteY61" fmla="*/ 152551 h 398965"/>
                <a:gd name="connsiteX62" fmla="*/ 359006 w 398939"/>
                <a:gd name="connsiteY62" fmla="*/ 161455 h 398965"/>
                <a:gd name="connsiteX63" fmla="*/ 367959 w 398939"/>
                <a:gd name="connsiteY63" fmla="*/ 170407 h 398965"/>
                <a:gd name="connsiteX64" fmla="*/ 380912 w 398939"/>
                <a:gd name="connsiteY64" fmla="*/ 170407 h 398965"/>
                <a:gd name="connsiteX65" fmla="*/ 381036 w 398939"/>
                <a:gd name="connsiteY65" fmla="*/ 170283 h 398965"/>
                <a:gd name="connsiteX66" fmla="*/ 381036 w 398939"/>
                <a:gd name="connsiteY66" fmla="*/ 228811 h 398965"/>
                <a:gd name="connsiteX67" fmla="*/ 380959 w 398939"/>
                <a:gd name="connsiteY67" fmla="*/ 228734 h 398965"/>
                <a:gd name="connsiteX68" fmla="*/ 367959 w 398939"/>
                <a:gd name="connsiteY68" fmla="*/ 228734 h 398965"/>
                <a:gd name="connsiteX69" fmla="*/ 359006 w 398939"/>
                <a:gd name="connsiteY69" fmla="*/ 237638 h 398965"/>
                <a:gd name="connsiteX70" fmla="*/ 367959 w 398939"/>
                <a:gd name="connsiteY70" fmla="*/ 246590 h 398965"/>
                <a:gd name="connsiteX71" fmla="*/ 380912 w 398939"/>
                <a:gd name="connsiteY71" fmla="*/ 246590 h 398965"/>
                <a:gd name="connsiteX72" fmla="*/ 381036 w 398939"/>
                <a:gd name="connsiteY72" fmla="*/ 246466 h 398965"/>
                <a:gd name="connsiteX73" fmla="*/ 381036 w 398939"/>
                <a:gd name="connsiteY73" fmla="*/ 304994 h 398965"/>
                <a:gd name="connsiteX74" fmla="*/ 380959 w 398939"/>
                <a:gd name="connsiteY74" fmla="*/ 304918 h 398965"/>
                <a:gd name="connsiteX75" fmla="*/ 367959 w 398939"/>
                <a:gd name="connsiteY75" fmla="*/ 304918 h 398965"/>
                <a:gd name="connsiteX76" fmla="*/ 359006 w 398939"/>
                <a:gd name="connsiteY76" fmla="*/ 313822 h 398965"/>
                <a:gd name="connsiteX77" fmla="*/ 367959 w 398939"/>
                <a:gd name="connsiteY77" fmla="*/ 322773 h 398965"/>
                <a:gd name="connsiteX78" fmla="*/ 380912 w 398939"/>
                <a:gd name="connsiteY78" fmla="*/ 322773 h 398965"/>
                <a:gd name="connsiteX79" fmla="*/ 381036 w 398939"/>
                <a:gd name="connsiteY79" fmla="*/ 322649 h 398965"/>
                <a:gd name="connsiteX80" fmla="*/ 381036 w 398939"/>
                <a:gd name="connsiteY80" fmla="*/ 381107 h 398965"/>
                <a:gd name="connsiteX81" fmla="*/ 322528 w 398939"/>
                <a:gd name="connsiteY81" fmla="*/ 381107 h 398965"/>
                <a:gd name="connsiteX82" fmla="*/ 322528 w 398939"/>
                <a:gd name="connsiteY82" fmla="*/ 369483 h 398965"/>
                <a:gd name="connsiteX83" fmla="*/ 313575 w 398939"/>
                <a:gd name="connsiteY83" fmla="*/ 360579 h 398965"/>
                <a:gd name="connsiteX84" fmla="*/ 304670 w 398939"/>
                <a:gd name="connsiteY84" fmla="*/ 369483 h 398965"/>
                <a:gd name="connsiteX85" fmla="*/ 304670 w 398939"/>
                <a:gd name="connsiteY85" fmla="*/ 381107 h 398965"/>
                <a:gd name="connsiteX86" fmla="*/ 246334 w 398939"/>
                <a:gd name="connsiteY86" fmla="*/ 381107 h 398965"/>
                <a:gd name="connsiteX87" fmla="*/ 246334 w 398939"/>
                <a:gd name="connsiteY87" fmla="*/ 369483 h 398965"/>
                <a:gd name="connsiteX88" fmla="*/ 237382 w 398939"/>
                <a:gd name="connsiteY88" fmla="*/ 360579 h 398965"/>
                <a:gd name="connsiteX89" fmla="*/ 228477 w 398939"/>
                <a:gd name="connsiteY89" fmla="*/ 369483 h 398965"/>
                <a:gd name="connsiteX90" fmla="*/ 228477 w 398939"/>
                <a:gd name="connsiteY90" fmla="*/ 381107 h 398965"/>
                <a:gd name="connsiteX91" fmla="*/ 170093 w 398939"/>
                <a:gd name="connsiteY91" fmla="*/ 381107 h 398965"/>
                <a:gd name="connsiteX92" fmla="*/ 170093 w 398939"/>
                <a:gd name="connsiteY92" fmla="*/ 369483 h 398965"/>
                <a:gd name="connsiteX93" fmla="*/ 161140 w 398939"/>
                <a:gd name="connsiteY93" fmla="*/ 360579 h 398965"/>
                <a:gd name="connsiteX94" fmla="*/ 152235 w 398939"/>
                <a:gd name="connsiteY94" fmla="*/ 369483 h 398965"/>
                <a:gd name="connsiteX95" fmla="*/ 152235 w 398939"/>
                <a:gd name="connsiteY95" fmla="*/ 381107 h 398965"/>
                <a:gd name="connsiteX96" fmla="*/ 93900 w 398939"/>
                <a:gd name="connsiteY96" fmla="*/ 381107 h 398965"/>
                <a:gd name="connsiteX97" fmla="*/ 93900 w 398939"/>
                <a:gd name="connsiteY97" fmla="*/ 370578 h 398965"/>
                <a:gd name="connsiteX98" fmla="*/ 84947 w 398939"/>
                <a:gd name="connsiteY98" fmla="*/ 361627 h 398965"/>
                <a:gd name="connsiteX99" fmla="*/ 76042 w 398939"/>
                <a:gd name="connsiteY99" fmla="*/ 370578 h 398965"/>
                <a:gd name="connsiteX100" fmla="*/ 76042 w 398939"/>
                <a:gd name="connsiteY100" fmla="*/ 381107 h 398965"/>
                <a:gd name="connsiteX101" fmla="*/ 30496 w 398939"/>
                <a:gd name="connsiteY101" fmla="*/ 381107 h 398965"/>
                <a:gd name="connsiteX102" fmla="*/ 390011 w 398939"/>
                <a:gd name="connsiteY102" fmla="*/ 9009 h 398965"/>
                <a:gd name="connsiteX103" fmla="*/ 8983 w 398939"/>
                <a:gd name="connsiteY103" fmla="*/ 390037 h 398965"/>
                <a:gd name="connsiteX104" fmla="*/ 76217 w 398939"/>
                <a:gd name="connsiteY104" fmla="*/ 390037 h 398965"/>
                <a:gd name="connsiteX105" fmla="*/ 84947 w 398939"/>
                <a:gd name="connsiteY105" fmla="*/ 398766 h 398965"/>
                <a:gd name="connsiteX106" fmla="*/ 93724 w 398939"/>
                <a:gd name="connsiteY106" fmla="*/ 390037 h 398965"/>
                <a:gd name="connsiteX107" fmla="*/ 153499 w 398939"/>
                <a:gd name="connsiteY107" fmla="*/ 390037 h 398965"/>
                <a:gd name="connsiteX108" fmla="*/ 161140 w 398939"/>
                <a:gd name="connsiteY108" fmla="*/ 397719 h 398965"/>
                <a:gd name="connsiteX109" fmla="*/ 168823 w 398939"/>
                <a:gd name="connsiteY109" fmla="*/ 390037 h 398965"/>
                <a:gd name="connsiteX110" fmla="*/ 229740 w 398939"/>
                <a:gd name="connsiteY110" fmla="*/ 390037 h 398965"/>
                <a:gd name="connsiteX111" fmla="*/ 237382 w 398939"/>
                <a:gd name="connsiteY111" fmla="*/ 397719 h 398965"/>
                <a:gd name="connsiteX112" fmla="*/ 245064 w 398939"/>
                <a:gd name="connsiteY112" fmla="*/ 390037 h 398965"/>
                <a:gd name="connsiteX113" fmla="*/ 305934 w 398939"/>
                <a:gd name="connsiteY113" fmla="*/ 390037 h 398965"/>
                <a:gd name="connsiteX114" fmla="*/ 313575 w 398939"/>
                <a:gd name="connsiteY114" fmla="*/ 397719 h 398965"/>
                <a:gd name="connsiteX115" fmla="*/ 321258 w 398939"/>
                <a:gd name="connsiteY115" fmla="*/ 390037 h 398965"/>
                <a:gd name="connsiteX116" fmla="*/ 390011 w 398939"/>
                <a:gd name="connsiteY116" fmla="*/ 390037 h 398965"/>
                <a:gd name="connsiteX117" fmla="*/ 393416 w 398939"/>
                <a:gd name="connsiteY117" fmla="*/ 668 h 398965"/>
                <a:gd name="connsiteX118" fmla="*/ 398939 w 398939"/>
                <a:gd name="connsiteY118" fmla="*/ 8954 h 398965"/>
                <a:gd name="connsiteX119" fmla="*/ 398939 w 398939"/>
                <a:gd name="connsiteY119" fmla="*/ 390013 h 398965"/>
                <a:gd name="connsiteX120" fmla="*/ 389988 w 398939"/>
                <a:gd name="connsiteY120" fmla="*/ 398965 h 398965"/>
                <a:gd name="connsiteX121" fmla="*/ 8974 w 398939"/>
                <a:gd name="connsiteY121" fmla="*/ 398965 h 398965"/>
                <a:gd name="connsiteX122" fmla="*/ 689 w 398939"/>
                <a:gd name="connsiteY122" fmla="*/ 393441 h 398965"/>
                <a:gd name="connsiteX123" fmla="*/ 2641 w 398939"/>
                <a:gd name="connsiteY123" fmla="*/ 383727 h 398965"/>
                <a:gd name="connsiteX124" fmla="*/ 383703 w 398939"/>
                <a:gd name="connsiteY124" fmla="*/ 2620 h 398965"/>
                <a:gd name="connsiteX125" fmla="*/ 393416 w 398939"/>
                <a:gd name="connsiteY125" fmla="*/ 668 h 39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98939" h="398965">
                  <a:moveTo>
                    <a:pt x="304670" y="381107"/>
                  </a:moveTo>
                  <a:lnTo>
                    <a:pt x="322528" y="381107"/>
                  </a:lnTo>
                  <a:lnTo>
                    <a:pt x="322528" y="388767"/>
                  </a:lnTo>
                  <a:lnTo>
                    <a:pt x="321258" y="390037"/>
                  </a:lnTo>
                  <a:lnTo>
                    <a:pt x="305934" y="390037"/>
                  </a:lnTo>
                  <a:lnTo>
                    <a:pt x="304670" y="388767"/>
                  </a:lnTo>
                  <a:close/>
                  <a:moveTo>
                    <a:pt x="228477" y="381107"/>
                  </a:moveTo>
                  <a:lnTo>
                    <a:pt x="246334" y="381107"/>
                  </a:lnTo>
                  <a:lnTo>
                    <a:pt x="246334" y="388767"/>
                  </a:lnTo>
                  <a:lnTo>
                    <a:pt x="245064" y="390037"/>
                  </a:lnTo>
                  <a:lnTo>
                    <a:pt x="229740" y="390037"/>
                  </a:lnTo>
                  <a:lnTo>
                    <a:pt x="228477" y="388767"/>
                  </a:lnTo>
                  <a:close/>
                  <a:moveTo>
                    <a:pt x="152235" y="381107"/>
                  </a:moveTo>
                  <a:lnTo>
                    <a:pt x="170093" y="381107"/>
                  </a:lnTo>
                  <a:lnTo>
                    <a:pt x="170093" y="388767"/>
                  </a:lnTo>
                  <a:lnTo>
                    <a:pt x="168823" y="390037"/>
                  </a:lnTo>
                  <a:lnTo>
                    <a:pt x="153499" y="390037"/>
                  </a:lnTo>
                  <a:lnTo>
                    <a:pt x="152235" y="388767"/>
                  </a:lnTo>
                  <a:close/>
                  <a:moveTo>
                    <a:pt x="76042" y="381107"/>
                  </a:moveTo>
                  <a:lnTo>
                    <a:pt x="93900" y="381107"/>
                  </a:lnTo>
                  <a:lnTo>
                    <a:pt x="93900" y="389862"/>
                  </a:lnTo>
                  <a:lnTo>
                    <a:pt x="93724" y="390037"/>
                  </a:lnTo>
                  <a:lnTo>
                    <a:pt x="76217" y="390037"/>
                  </a:lnTo>
                  <a:lnTo>
                    <a:pt x="76042" y="389862"/>
                  </a:lnTo>
                  <a:close/>
                  <a:moveTo>
                    <a:pt x="381036" y="304994"/>
                  </a:moveTo>
                  <a:lnTo>
                    <a:pt x="389912" y="313822"/>
                  </a:lnTo>
                  <a:lnTo>
                    <a:pt x="381036" y="322649"/>
                  </a:lnTo>
                  <a:close/>
                  <a:moveTo>
                    <a:pt x="381036" y="228811"/>
                  </a:moveTo>
                  <a:lnTo>
                    <a:pt x="389912" y="237638"/>
                  </a:lnTo>
                  <a:lnTo>
                    <a:pt x="381036" y="246466"/>
                  </a:lnTo>
                  <a:close/>
                  <a:moveTo>
                    <a:pt x="317803" y="194483"/>
                  </a:moveTo>
                  <a:lnTo>
                    <a:pt x="195719" y="316582"/>
                  </a:lnTo>
                  <a:lnTo>
                    <a:pt x="317803" y="316582"/>
                  </a:lnTo>
                  <a:close/>
                  <a:moveTo>
                    <a:pt x="326776" y="173001"/>
                  </a:moveTo>
                  <a:lnTo>
                    <a:pt x="326776" y="325517"/>
                  </a:lnTo>
                  <a:lnTo>
                    <a:pt x="174212" y="325517"/>
                  </a:lnTo>
                  <a:close/>
                  <a:moveTo>
                    <a:pt x="330135" y="164673"/>
                  </a:moveTo>
                  <a:cubicBezTo>
                    <a:pt x="326802" y="163292"/>
                    <a:pt x="322993" y="164054"/>
                    <a:pt x="320422" y="166625"/>
                  </a:cubicBezTo>
                  <a:lnTo>
                    <a:pt x="167864" y="319201"/>
                  </a:lnTo>
                  <a:cubicBezTo>
                    <a:pt x="165341" y="321677"/>
                    <a:pt x="164531" y="325582"/>
                    <a:pt x="165912" y="328916"/>
                  </a:cubicBezTo>
                  <a:cubicBezTo>
                    <a:pt x="167341" y="332249"/>
                    <a:pt x="170579" y="334440"/>
                    <a:pt x="174197" y="334440"/>
                  </a:cubicBezTo>
                  <a:lnTo>
                    <a:pt x="326802" y="334440"/>
                  </a:lnTo>
                  <a:cubicBezTo>
                    <a:pt x="331659" y="334440"/>
                    <a:pt x="335706" y="330439"/>
                    <a:pt x="335659" y="325487"/>
                  </a:cubicBezTo>
                  <a:lnTo>
                    <a:pt x="335659" y="172959"/>
                  </a:lnTo>
                  <a:cubicBezTo>
                    <a:pt x="335659" y="169292"/>
                    <a:pt x="333469" y="166054"/>
                    <a:pt x="330135" y="164673"/>
                  </a:cubicBezTo>
                  <a:close/>
                  <a:moveTo>
                    <a:pt x="381036" y="152628"/>
                  </a:moveTo>
                  <a:lnTo>
                    <a:pt x="389912" y="161455"/>
                  </a:lnTo>
                  <a:lnTo>
                    <a:pt x="381036" y="170283"/>
                  </a:lnTo>
                  <a:close/>
                  <a:moveTo>
                    <a:pt x="381036" y="76356"/>
                  </a:moveTo>
                  <a:lnTo>
                    <a:pt x="389911" y="85170"/>
                  </a:lnTo>
                  <a:lnTo>
                    <a:pt x="381036" y="93985"/>
                  </a:lnTo>
                  <a:close/>
                  <a:moveTo>
                    <a:pt x="381036" y="30478"/>
                  </a:moveTo>
                  <a:lnTo>
                    <a:pt x="381036" y="76356"/>
                  </a:lnTo>
                  <a:lnTo>
                    <a:pt x="380946" y="76266"/>
                  </a:lnTo>
                  <a:lnTo>
                    <a:pt x="367927" y="76266"/>
                  </a:lnTo>
                  <a:cubicBezTo>
                    <a:pt x="362967" y="76266"/>
                    <a:pt x="358961" y="80218"/>
                    <a:pt x="358961" y="85170"/>
                  </a:cubicBezTo>
                  <a:cubicBezTo>
                    <a:pt x="358961" y="90122"/>
                    <a:pt x="362967" y="94122"/>
                    <a:pt x="367927" y="94122"/>
                  </a:cubicBezTo>
                  <a:lnTo>
                    <a:pt x="380898" y="94122"/>
                  </a:lnTo>
                  <a:lnTo>
                    <a:pt x="381036" y="93985"/>
                  </a:lnTo>
                  <a:lnTo>
                    <a:pt x="381036" y="152628"/>
                  </a:lnTo>
                  <a:lnTo>
                    <a:pt x="380959" y="152551"/>
                  </a:lnTo>
                  <a:lnTo>
                    <a:pt x="367959" y="152551"/>
                  </a:lnTo>
                  <a:cubicBezTo>
                    <a:pt x="363006" y="152551"/>
                    <a:pt x="359006" y="156551"/>
                    <a:pt x="359006" y="161455"/>
                  </a:cubicBezTo>
                  <a:cubicBezTo>
                    <a:pt x="359006" y="166407"/>
                    <a:pt x="363006" y="170407"/>
                    <a:pt x="367959" y="170407"/>
                  </a:cubicBezTo>
                  <a:lnTo>
                    <a:pt x="380912" y="170407"/>
                  </a:lnTo>
                  <a:lnTo>
                    <a:pt x="381036" y="170283"/>
                  </a:lnTo>
                  <a:lnTo>
                    <a:pt x="381036" y="228811"/>
                  </a:lnTo>
                  <a:lnTo>
                    <a:pt x="380959" y="228734"/>
                  </a:lnTo>
                  <a:lnTo>
                    <a:pt x="367959" y="228734"/>
                  </a:lnTo>
                  <a:cubicBezTo>
                    <a:pt x="363006" y="228734"/>
                    <a:pt x="359006" y="232734"/>
                    <a:pt x="359006" y="237638"/>
                  </a:cubicBezTo>
                  <a:cubicBezTo>
                    <a:pt x="359006" y="242590"/>
                    <a:pt x="363006" y="246590"/>
                    <a:pt x="367959" y="246590"/>
                  </a:cubicBezTo>
                  <a:lnTo>
                    <a:pt x="380912" y="246590"/>
                  </a:lnTo>
                  <a:lnTo>
                    <a:pt x="381036" y="246466"/>
                  </a:lnTo>
                  <a:lnTo>
                    <a:pt x="381036" y="304994"/>
                  </a:lnTo>
                  <a:lnTo>
                    <a:pt x="380959" y="304918"/>
                  </a:lnTo>
                  <a:lnTo>
                    <a:pt x="367959" y="304918"/>
                  </a:lnTo>
                  <a:cubicBezTo>
                    <a:pt x="363006" y="304918"/>
                    <a:pt x="359006" y="308917"/>
                    <a:pt x="359006" y="313822"/>
                  </a:cubicBezTo>
                  <a:cubicBezTo>
                    <a:pt x="359006" y="318774"/>
                    <a:pt x="363006" y="322773"/>
                    <a:pt x="367959" y="322773"/>
                  </a:cubicBezTo>
                  <a:lnTo>
                    <a:pt x="380912" y="322773"/>
                  </a:lnTo>
                  <a:lnTo>
                    <a:pt x="381036" y="322649"/>
                  </a:lnTo>
                  <a:lnTo>
                    <a:pt x="381036" y="381107"/>
                  </a:lnTo>
                  <a:lnTo>
                    <a:pt x="322528" y="381107"/>
                  </a:lnTo>
                  <a:lnTo>
                    <a:pt x="322528" y="369483"/>
                  </a:lnTo>
                  <a:cubicBezTo>
                    <a:pt x="322528" y="364531"/>
                    <a:pt x="318528" y="360579"/>
                    <a:pt x="313575" y="360579"/>
                  </a:cubicBezTo>
                  <a:cubicBezTo>
                    <a:pt x="308670" y="360579"/>
                    <a:pt x="304670" y="364531"/>
                    <a:pt x="304670" y="369483"/>
                  </a:cubicBezTo>
                  <a:lnTo>
                    <a:pt x="304670" y="381107"/>
                  </a:lnTo>
                  <a:lnTo>
                    <a:pt x="246334" y="381107"/>
                  </a:lnTo>
                  <a:lnTo>
                    <a:pt x="246334" y="369483"/>
                  </a:lnTo>
                  <a:cubicBezTo>
                    <a:pt x="246334" y="364531"/>
                    <a:pt x="242334" y="360579"/>
                    <a:pt x="237382" y="360579"/>
                  </a:cubicBezTo>
                  <a:cubicBezTo>
                    <a:pt x="232477" y="360579"/>
                    <a:pt x="228477" y="364531"/>
                    <a:pt x="228477" y="369483"/>
                  </a:cubicBezTo>
                  <a:lnTo>
                    <a:pt x="228477" y="381107"/>
                  </a:lnTo>
                  <a:lnTo>
                    <a:pt x="170093" y="381107"/>
                  </a:lnTo>
                  <a:lnTo>
                    <a:pt x="170093" y="369483"/>
                  </a:lnTo>
                  <a:cubicBezTo>
                    <a:pt x="170093" y="364531"/>
                    <a:pt x="166093" y="360579"/>
                    <a:pt x="161140" y="360579"/>
                  </a:cubicBezTo>
                  <a:cubicBezTo>
                    <a:pt x="156188" y="360579"/>
                    <a:pt x="152235" y="364531"/>
                    <a:pt x="152235" y="369483"/>
                  </a:cubicBezTo>
                  <a:lnTo>
                    <a:pt x="152235" y="381107"/>
                  </a:lnTo>
                  <a:lnTo>
                    <a:pt x="93900" y="381107"/>
                  </a:lnTo>
                  <a:lnTo>
                    <a:pt x="93900" y="370578"/>
                  </a:lnTo>
                  <a:cubicBezTo>
                    <a:pt x="93900" y="365626"/>
                    <a:pt x="89899" y="361627"/>
                    <a:pt x="84947" y="361627"/>
                  </a:cubicBezTo>
                  <a:cubicBezTo>
                    <a:pt x="79994" y="361627"/>
                    <a:pt x="76042" y="365626"/>
                    <a:pt x="76042" y="370578"/>
                  </a:cubicBezTo>
                  <a:lnTo>
                    <a:pt x="76042" y="381107"/>
                  </a:lnTo>
                  <a:lnTo>
                    <a:pt x="30496" y="381107"/>
                  </a:lnTo>
                  <a:close/>
                  <a:moveTo>
                    <a:pt x="390011" y="9009"/>
                  </a:moveTo>
                  <a:lnTo>
                    <a:pt x="8983" y="390037"/>
                  </a:lnTo>
                  <a:lnTo>
                    <a:pt x="76217" y="390037"/>
                  </a:lnTo>
                  <a:lnTo>
                    <a:pt x="84947" y="398766"/>
                  </a:lnTo>
                  <a:lnTo>
                    <a:pt x="93724" y="390037"/>
                  </a:lnTo>
                  <a:lnTo>
                    <a:pt x="153499" y="390037"/>
                  </a:lnTo>
                  <a:lnTo>
                    <a:pt x="161140" y="397719"/>
                  </a:lnTo>
                  <a:lnTo>
                    <a:pt x="168823" y="390037"/>
                  </a:lnTo>
                  <a:lnTo>
                    <a:pt x="229740" y="390037"/>
                  </a:lnTo>
                  <a:lnTo>
                    <a:pt x="237382" y="397719"/>
                  </a:lnTo>
                  <a:lnTo>
                    <a:pt x="245064" y="390037"/>
                  </a:lnTo>
                  <a:lnTo>
                    <a:pt x="305934" y="390037"/>
                  </a:lnTo>
                  <a:lnTo>
                    <a:pt x="313575" y="397719"/>
                  </a:lnTo>
                  <a:lnTo>
                    <a:pt x="321258" y="390037"/>
                  </a:lnTo>
                  <a:lnTo>
                    <a:pt x="390011" y="390037"/>
                  </a:lnTo>
                  <a:close/>
                  <a:moveTo>
                    <a:pt x="393416" y="668"/>
                  </a:moveTo>
                  <a:cubicBezTo>
                    <a:pt x="396749" y="2049"/>
                    <a:pt x="398939" y="5335"/>
                    <a:pt x="398939" y="8954"/>
                  </a:cubicBezTo>
                  <a:lnTo>
                    <a:pt x="398939" y="390013"/>
                  </a:lnTo>
                  <a:cubicBezTo>
                    <a:pt x="398939" y="394965"/>
                    <a:pt x="394940" y="398965"/>
                    <a:pt x="389988" y="398965"/>
                  </a:cubicBezTo>
                  <a:lnTo>
                    <a:pt x="8974" y="398965"/>
                  </a:lnTo>
                  <a:cubicBezTo>
                    <a:pt x="5355" y="398965"/>
                    <a:pt x="2118" y="396775"/>
                    <a:pt x="689" y="393441"/>
                  </a:cubicBezTo>
                  <a:cubicBezTo>
                    <a:pt x="-739" y="390108"/>
                    <a:pt x="118" y="386203"/>
                    <a:pt x="2641" y="383727"/>
                  </a:cubicBezTo>
                  <a:lnTo>
                    <a:pt x="383703" y="2620"/>
                  </a:lnTo>
                  <a:cubicBezTo>
                    <a:pt x="386274" y="96"/>
                    <a:pt x="390083" y="-713"/>
                    <a:pt x="393416" y="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文本框 15">
            <a:extLst>
              <a:ext uri="{FF2B5EF4-FFF2-40B4-BE49-F238E27FC236}">
                <a16:creationId xmlns:a16="http://schemas.microsoft.com/office/drawing/2014/main" xmlns="" id="{F891A820-F3F6-4CEB-923F-A8BC6DDD6B9F}"/>
              </a:ext>
            </a:extLst>
          </p:cNvPr>
          <p:cNvSpPr txBox="1"/>
          <p:nvPr/>
        </p:nvSpPr>
        <p:spPr>
          <a:xfrm>
            <a:off x="4241918" y="3603479"/>
            <a:ext cx="2489064" cy="427425"/>
          </a:xfrm>
          <a:prstGeom prst="rect">
            <a:avLst/>
          </a:prstGeom>
          <a:noFill/>
        </p:spPr>
        <p:txBody>
          <a:bodyPr wrap="square">
            <a:spAutoFit/>
          </a:bodyPr>
          <a:lstStyle/>
          <a:p>
            <a:pPr algn="just">
              <a:lnSpc>
                <a:spcPct val="130000"/>
              </a:lnSpc>
              <a:spcAft>
                <a:spcPts val="600"/>
              </a:spcAft>
            </a:pPr>
            <a:r>
              <a:rPr lang="zh-CN" altLang="en-US"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给出明确的讨论内容</a:t>
            </a:r>
            <a:endParaRPr lang="en-US" altLang="zh-CN"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sp>
        <p:nvSpPr>
          <p:cNvPr id="17" name="文本框 16">
            <a:extLst>
              <a:ext uri="{FF2B5EF4-FFF2-40B4-BE49-F238E27FC236}">
                <a16:creationId xmlns:a16="http://schemas.microsoft.com/office/drawing/2014/main" xmlns="" id="{0036904A-6392-4E24-A3AE-BD6CED53467C}"/>
              </a:ext>
            </a:extLst>
          </p:cNvPr>
          <p:cNvSpPr txBox="1"/>
          <p:nvPr/>
        </p:nvSpPr>
        <p:spPr>
          <a:xfrm>
            <a:off x="4241918" y="3956295"/>
            <a:ext cx="6840000" cy="667170"/>
          </a:xfrm>
          <a:prstGeom prst="rect">
            <a:avLst/>
          </a:prstGeom>
          <a:noFill/>
        </p:spPr>
        <p:txBody>
          <a:bodyPr wrap="square">
            <a:spAutoFit/>
          </a:bodyPr>
          <a:lstStyle/>
          <a:p>
            <a:pPr algn="just">
              <a:lnSpc>
                <a:spcPct val="120000"/>
              </a:lnSpc>
            </a:pPr>
            <a:r>
              <a:rPr lang="zh-CN" altLang="en-US"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如：设计原理、采用的方法、需要测量哪些物理量、需要什么样的器材、需要记录哪些量（设计表格）等。但由于时间限制，每个实验侧重点不同。</a:t>
            </a:r>
          </a:p>
        </p:txBody>
      </p:sp>
      <p:grpSp>
        <p:nvGrpSpPr>
          <p:cNvPr id="18" name="组合 17">
            <a:extLst>
              <a:ext uri="{FF2B5EF4-FFF2-40B4-BE49-F238E27FC236}">
                <a16:creationId xmlns:a16="http://schemas.microsoft.com/office/drawing/2014/main" xmlns="" id="{EDF76041-8C04-4F42-A0B5-884839253CA3}"/>
              </a:ext>
            </a:extLst>
          </p:cNvPr>
          <p:cNvGrpSpPr/>
          <p:nvPr/>
        </p:nvGrpSpPr>
        <p:grpSpPr>
          <a:xfrm>
            <a:off x="3542725" y="3936153"/>
            <a:ext cx="432000" cy="432000"/>
            <a:chOff x="5114871" y="2926163"/>
            <a:chExt cx="432000" cy="432000"/>
          </a:xfrm>
        </p:grpSpPr>
        <p:sp>
          <p:nvSpPr>
            <p:cNvPr id="19" name="椭圆 18">
              <a:extLst>
                <a:ext uri="{FF2B5EF4-FFF2-40B4-BE49-F238E27FC236}">
                  <a16:creationId xmlns:a16="http://schemas.microsoft.com/office/drawing/2014/main" xmlns="" id="{F3057DB8-4098-410D-A5B1-4BA073A91197}"/>
                </a:ext>
              </a:extLst>
            </p:cNvPr>
            <p:cNvSpPr/>
            <p:nvPr/>
          </p:nvSpPr>
          <p:spPr>
            <a:xfrm>
              <a:off x="5114871" y="2926163"/>
              <a:ext cx="432000" cy="432000"/>
            </a:xfrm>
            <a:prstGeom prst="ellipse">
              <a:avLst/>
            </a:prstGeom>
            <a:solidFill>
              <a:srgbClr val="FF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stationery-product_30024">
              <a:extLst>
                <a:ext uri="{FF2B5EF4-FFF2-40B4-BE49-F238E27FC236}">
                  <a16:creationId xmlns:a16="http://schemas.microsoft.com/office/drawing/2014/main" xmlns="" id="{037E2F89-03FB-4C69-8BC5-A2912856DD91}"/>
                </a:ext>
              </a:extLst>
            </p:cNvPr>
            <p:cNvSpPr>
              <a:spLocks noChangeAspect="1"/>
            </p:cNvSpPr>
            <p:nvPr/>
          </p:nvSpPr>
          <p:spPr>
            <a:xfrm>
              <a:off x="5160721" y="2998163"/>
              <a:ext cx="340301" cy="288000"/>
            </a:xfrm>
            <a:custGeom>
              <a:avLst/>
              <a:gdLst>
                <a:gd name="connsiteX0" fmla="*/ 122003 w 608838"/>
                <a:gd name="connsiteY0" fmla="*/ 370588 h 515269"/>
                <a:gd name="connsiteX1" fmla="*/ 101920 w 608838"/>
                <a:gd name="connsiteY1" fmla="*/ 374096 h 515269"/>
                <a:gd name="connsiteX2" fmla="*/ 87567 w 608838"/>
                <a:gd name="connsiteY2" fmla="*/ 385901 h 515269"/>
                <a:gd name="connsiteX3" fmla="*/ 83224 w 608838"/>
                <a:gd name="connsiteY3" fmla="*/ 425771 h 515269"/>
                <a:gd name="connsiteX4" fmla="*/ 135090 w 608838"/>
                <a:gd name="connsiteY4" fmla="*/ 444442 h 515269"/>
                <a:gd name="connsiteX5" fmla="*/ 153786 w 608838"/>
                <a:gd name="connsiteY5" fmla="*/ 392646 h 515269"/>
                <a:gd name="connsiteX6" fmla="*/ 140638 w 608838"/>
                <a:gd name="connsiteY6" fmla="*/ 377469 h 515269"/>
                <a:gd name="connsiteX7" fmla="*/ 122003 w 608838"/>
                <a:gd name="connsiteY7" fmla="*/ 370588 h 515269"/>
                <a:gd name="connsiteX8" fmla="*/ 398399 w 608838"/>
                <a:gd name="connsiteY8" fmla="*/ 291103 h 515269"/>
                <a:gd name="connsiteX9" fmla="*/ 252572 w 608838"/>
                <a:gd name="connsiteY9" fmla="*/ 359641 h 515269"/>
                <a:gd name="connsiteX10" fmla="*/ 185026 w 608838"/>
                <a:gd name="connsiteY10" fmla="*/ 391321 h 515269"/>
                <a:gd name="connsiteX11" fmla="*/ 195399 w 608838"/>
                <a:gd name="connsiteY11" fmla="*/ 413244 h 515269"/>
                <a:gd name="connsiteX12" fmla="*/ 338572 w 608838"/>
                <a:gd name="connsiteY12" fmla="*/ 346030 h 515269"/>
                <a:gd name="connsiteX13" fmla="*/ 408651 w 608838"/>
                <a:gd name="connsiteY13" fmla="*/ 313025 h 515269"/>
                <a:gd name="connsiteX14" fmla="*/ 444354 w 608838"/>
                <a:gd name="connsiteY14" fmla="*/ 215939 h 515269"/>
                <a:gd name="connsiteX15" fmla="*/ 245576 w 608838"/>
                <a:gd name="connsiteY15" fmla="*/ 309412 h 515269"/>
                <a:gd name="connsiteX16" fmla="*/ 187197 w 608838"/>
                <a:gd name="connsiteY16" fmla="*/ 336875 h 515269"/>
                <a:gd name="connsiteX17" fmla="*/ 164400 w 608838"/>
                <a:gd name="connsiteY17" fmla="*/ 347596 h 515269"/>
                <a:gd name="connsiteX18" fmla="*/ 174773 w 608838"/>
                <a:gd name="connsiteY18" fmla="*/ 369398 h 515269"/>
                <a:gd name="connsiteX19" fmla="*/ 454727 w 608838"/>
                <a:gd name="connsiteY19" fmla="*/ 237862 h 515269"/>
                <a:gd name="connsiteX20" fmla="*/ 493807 w 608838"/>
                <a:gd name="connsiteY20" fmla="*/ 151857 h 515269"/>
                <a:gd name="connsiteX21" fmla="*/ 556408 w 608838"/>
                <a:gd name="connsiteY21" fmla="*/ 284598 h 515269"/>
                <a:gd name="connsiteX22" fmla="*/ 470166 w 608838"/>
                <a:gd name="connsiteY22" fmla="*/ 325071 h 515269"/>
                <a:gd name="connsiteX23" fmla="*/ 65373 w 608838"/>
                <a:gd name="connsiteY23" fmla="*/ 515269 h 515269"/>
                <a:gd name="connsiteX24" fmla="*/ 2893 w 608838"/>
                <a:gd name="connsiteY24" fmla="*/ 382528 h 515269"/>
                <a:gd name="connsiteX25" fmla="*/ 43662 w 608838"/>
                <a:gd name="connsiteY25" fmla="*/ 363376 h 515269"/>
                <a:gd name="connsiteX26" fmla="*/ 82501 w 608838"/>
                <a:gd name="connsiteY26" fmla="*/ 345066 h 515269"/>
                <a:gd name="connsiteX27" fmla="*/ 232308 w 608838"/>
                <a:gd name="connsiteY27" fmla="*/ 274721 h 515269"/>
                <a:gd name="connsiteX28" fmla="*/ 530080 w 608838"/>
                <a:gd name="connsiteY28" fmla="*/ 74077 h 515269"/>
                <a:gd name="connsiteX29" fmla="*/ 225540 w 608838"/>
                <a:gd name="connsiteY29" fmla="*/ 125388 h 515269"/>
                <a:gd name="connsiteX30" fmla="*/ 231691 w 608838"/>
                <a:gd name="connsiteY30" fmla="*/ 161644 h 515269"/>
                <a:gd name="connsiteX31" fmla="*/ 536231 w 608838"/>
                <a:gd name="connsiteY31" fmla="*/ 110332 h 515269"/>
                <a:gd name="connsiteX32" fmla="*/ 560474 w 608838"/>
                <a:gd name="connsiteY32" fmla="*/ 0 h 515269"/>
                <a:gd name="connsiteX33" fmla="*/ 608838 w 608838"/>
                <a:gd name="connsiteY33" fmla="*/ 303052 h 515269"/>
                <a:gd name="connsiteX34" fmla="*/ 505717 w 608838"/>
                <a:gd name="connsiteY34" fmla="*/ 319433 h 515269"/>
                <a:gd name="connsiteX35" fmla="*/ 560594 w 608838"/>
                <a:gd name="connsiteY35" fmla="*/ 293657 h 515269"/>
                <a:gd name="connsiteX36" fmla="*/ 569640 w 608838"/>
                <a:gd name="connsiteY36" fmla="*/ 289441 h 515269"/>
                <a:gd name="connsiteX37" fmla="*/ 565418 w 608838"/>
                <a:gd name="connsiteY37" fmla="*/ 280287 h 515269"/>
                <a:gd name="connsiteX38" fmla="*/ 502943 w 608838"/>
                <a:gd name="connsiteY38" fmla="*/ 147551 h 515269"/>
                <a:gd name="connsiteX39" fmla="*/ 498601 w 608838"/>
                <a:gd name="connsiteY39" fmla="*/ 138518 h 515269"/>
                <a:gd name="connsiteX40" fmla="*/ 489555 w 608838"/>
                <a:gd name="connsiteY40" fmla="*/ 142854 h 515269"/>
                <a:gd name="connsiteX41" fmla="*/ 227229 w 608838"/>
                <a:gd name="connsiteY41" fmla="*/ 265954 h 515269"/>
                <a:gd name="connsiteX42" fmla="*/ 167648 w 608838"/>
                <a:gd name="connsiteY42" fmla="*/ 219339 h 515269"/>
                <a:gd name="connsiteX43" fmla="*/ 196232 w 608838"/>
                <a:gd name="connsiteY43" fmla="*/ 160078 h 515269"/>
                <a:gd name="connsiteX44" fmla="*/ 130138 w 608838"/>
                <a:gd name="connsiteY44" fmla="*/ 112139 h 515269"/>
                <a:gd name="connsiteX45" fmla="*/ 82135 w 608838"/>
                <a:gd name="connsiteY45" fmla="*/ 178146 h 515269"/>
                <a:gd name="connsiteX46" fmla="*/ 127846 w 608838"/>
                <a:gd name="connsiteY46" fmla="*/ 225723 h 515269"/>
                <a:gd name="connsiteX47" fmla="*/ 81532 w 608838"/>
                <a:gd name="connsiteY47" fmla="*/ 334490 h 515269"/>
                <a:gd name="connsiteX48" fmla="*/ 42093 w 608838"/>
                <a:gd name="connsiteY48" fmla="*/ 353039 h 515269"/>
                <a:gd name="connsiteX49" fmla="*/ 0 w 608838"/>
                <a:gd name="connsiteY49" fmla="*/ 89013 h 51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8838" h="515269">
                  <a:moveTo>
                    <a:pt x="122003" y="370588"/>
                  </a:moveTo>
                  <a:cubicBezTo>
                    <a:pt x="115339" y="369941"/>
                    <a:pt x="108434" y="371025"/>
                    <a:pt x="101920" y="374096"/>
                  </a:cubicBezTo>
                  <a:cubicBezTo>
                    <a:pt x="96010" y="376866"/>
                    <a:pt x="91306" y="380962"/>
                    <a:pt x="87567" y="385901"/>
                  </a:cubicBezTo>
                  <a:cubicBezTo>
                    <a:pt x="79123" y="396982"/>
                    <a:pt x="76832" y="412280"/>
                    <a:pt x="83224" y="425771"/>
                  </a:cubicBezTo>
                  <a:cubicBezTo>
                    <a:pt x="92391" y="445285"/>
                    <a:pt x="115671" y="453596"/>
                    <a:pt x="135090" y="444442"/>
                  </a:cubicBezTo>
                  <a:cubicBezTo>
                    <a:pt x="154510" y="435287"/>
                    <a:pt x="162953" y="412160"/>
                    <a:pt x="153786" y="392646"/>
                  </a:cubicBezTo>
                  <a:cubicBezTo>
                    <a:pt x="150770" y="386262"/>
                    <a:pt x="146066" y="381203"/>
                    <a:pt x="140638" y="377469"/>
                  </a:cubicBezTo>
                  <a:cubicBezTo>
                    <a:pt x="135090" y="373614"/>
                    <a:pt x="128667" y="371235"/>
                    <a:pt x="122003" y="370588"/>
                  </a:cubicBezTo>
                  <a:close/>
                  <a:moveTo>
                    <a:pt x="398399" y="291103"/>
                  </a:moveTo>
                  <a:lnTo>
                    <a:pt x="252572" y="359641"/>
                  </a:lnTo>
                  <a:lnTo>
                    <a:pt x="185026" y="391321"/>
                  </a:lnTo>
                  <a:lnTo>
                    <a:pt x="195399" y="413244"/>
                  </a:lnTo>
                  <a:lnTo>
                    <a:pt x="338572" y="346030"/>
                  </a:lnTo>
                  <a:lnTo>
                    <a:pt x="408651" y="313025"/>
                  </a:lnTo>
                  <a:close/>
                  <a:moveTo>
                    <a:pt x="444354" y="215939"/>
                  </a:moveTo>
                  <a:lnTo>
                    <a:pt x="245576" y="309412"/>
                  </a:lnTo>
                  <a:lnTo>
                    <a:pt x="187197" y="336875"/>
                  </a:lnTo>
                  <a:lnTo>
                    <a:pt x="164400" y="347596"/>
                  </a:lnTo>
                  <a:lnTo>
                    <a:pt x="174773" y="369398"/>
                  </a:lnTo>
                  <a:lnTo>
                    <a:pt x="454727" y="237862"/>
                  </a:lnTo>
                  <a:close/>
                  <a:moveTo>
                    <a:pt x="493807" y="151857"/>
                  </a:moveTo>
                  <a:lnTo>
                    <a:pt x="556408" y="284598"/>
                  </a:lnTo>
                  <a:lnTo>
                    <a:pt x="470166" y="325071"/>
                  </a:lnTo>
                  <a:lnTo>
                    <a:pt x="65373" y="515269"/>
                  </a:lnTo>
                  <a:lnTo>
                    <a:pt x="2893" y="382528"/>
                  </a:lnTo>
                  <a:lnTo>
                    <a:pt x="43662" y="363376"/>
                  </a:lnTo>
                  <a:lnTo>
                    <a:pt x="82501" y="345066"/>
                  </a:lnTo>
                  <a:lnTo>
                    <a:pt x="232308" y="274721"/>
                  </a:lnTo>
                  <a:close/>
                  <a:moveTo>
                    <a:pt x="530080" y="74077"/>
                  </a:moveTo>
                  <a:lnTo>
                    <a:pt x="225540" y="125388"/>
                  </a:lnTo>
                  <a:lnTo>
                    <a:pt x="231691" y="161644"/>
                  </a:lnTo>
                  <a:lnTo>
                    <a:pt x="536231" y="110332"/>
                  </a:lnTo>
                  <a:close/>
                  <a:moveTo>
                    <a:pt x="560474" y="0"/>
                  </a:moveTo>
                  <a:lnTo>
                    <a:pt x="608838" y="303052"/>
                  </a:lnTo>
                  <a:lnTo>
                    <a:pt x="505717" y="319433"/>
                  </a:lnTo>
                  <a:lnTo>
                    <a:pt x="560594" y="293657"/>
                  </a:lnTo>
                  <a:lnTo>
                    <a:pt x="569640" y="289441"/>
                  </a:lnTo>
                  <a:lnTo>
                    <a:pt x="565418" y="280287"/>
                  </a:lnTo>
                  <a:lnTo>
                    <a:pt x="502943" y="147551"/>
                  </a:lnTo>
                  <a:lnTo>
                    <a:pt x="498601" y="138518"/>
                  </a:lnTo>
                  <a:lnTo>
                    <a:pt x="489555" y="142854"/>
                  </a:lnTo>
                  <a:lnTo>
                    <a:pt x="227229" y="265954"/>
                  </a:lnTo>
                  <a:cubicBezTo>
                    <a:pt x="211791" y="240780"/>
                    <a:pt x="190443" y="223676"/>
                    <a:pt x="167648" y="219339"/>
                  </a:cubicBezTo>
                  <a:cubicBezTo>
                    <a:pt x="188031" y="207776"/>
                    <a:pt x="200212" y="184529"/>
                    <a:pt x="196232" y="160078"/>
                  </a:cubicBezTo>
                  <a:cubicBezTo>
                    <a:pt x="191287" y="128520"/>
                    <a:pt x="161617" y="107080"/>
                    <a:pt x="130138" y="112139"/>
                  </a:cubicBezTo>
                  <a:cubicBezTo>
                    <a:pt x="98538" y="117077"/>
                    <a:pt x="77070" y="146708"/>
                    <a:pt x="82135" y="178146"/>
                  </a:cubicBezTo>
                  <a:cubicBezTo>
                    <a:pt x="85995" y="202717"/>
                    <a:pt x="104810" y="221026"/>
                    <a:pt x="127846" y="225723"/>
                  </a:cubicBezTo>
                  <a:cubicBezTo>
                    <a:pt x="97453" y="242345"/>
                    <a:pt x="78999" y="285226"/>
                    <a:pt x="81532" y="334490"/>
                  </a:cubicBezTo>
                  <a:lnTo>
                    <a:pt x="42093" y="353039"/>
                  </a:lnTo>
                  <a:lnTo>
                    <a:pt x="0" y="89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文本框 20">
            <a:extLst>
              <a:ext uri="{FF2B5EF4-FFF2-40B4-BE49-F238E27FC236}">
                <a16:creationId xmlns:a16="http://schemas.microsoft.com/office/drawing/2014/main" xmlns="" id="{DB65B1A4-1D36-44DE-873A-6C6E11AB1B4F}"/>
              </a:ext>
            </a:extLst>
          </p:cNvPr>
          <p:cNvSpPr txBox="1"/>
          <p:nvPr/>
        </p:nvSpPr>
        <p:spPr>
          <a:xfrm>
            <a:off x="4241918" y="4765241"/>
            <a:ext cx="2489064" cy="427425"/>
          </a:xfrm>
          <a:prstGeom prst="rect">
            <a:avLst/>
          </a:prstGeom>
          <a:noFill/>
        </p:spPr>
        <p:txBody>
          <a:bodyPr wrap="square">
            <a:spAutoFit/>
          </a:bodyPr>
          <a:lstStyle/>
          <a:p>
            <a:pPr algn="just">
              <a:lnSpc>
                <a:spcPct val="130000"/>
              </a:lnSpc>
              <a:spcAft>
                <a:spcPts val="600"/>
              </a:spcAft>
            </a:pPr>
            <a:r>
              <a:rPr lang="zh-CN" altLang="en-US"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给学生设计和交流时间</a:t>
            </a:r>
            <a:endParaRPr lang="en-US" altLang="zh-CN"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sp>
        <p:nvSpPr>
          <p:cNvPr id="22" name="文本框 21">
            <a:extLst>
              <a:ext uri="{FF2B5EF4-FFF2-40B4-BE49-F238E27FC236}">
                <a16:creationId xmlns:a16="http://schemas.microsoft.com/office/drawing/2014/main" xmlns="" id="{C86D311C-7978-4E25-9DD4-7897420D336F}"/>
              </a:ext>
            </a:extLst>
          </p:cNvPr>
          <p:cNvSpPr txBox="1"/>
          <p:nvPr/>
        </p:nvSpPr>
        <p:spPr>
          <a:xfrm>
            <a:off x="4241918" y="5130215"/>
            <a:ext cx="6840000" cy="667170"/>
          </a:xfrm>
          <a:prstGeom prst="rect">
            <a:avLst/>
          </a:prstGeom>
          <a:noFill/>
        </p:spPr>
        <p:txBody>
          <a:bodyPr wrap="square">
            <a:spAutoFit/>
          </a:bodyPr>
          <a:lstStyle/>
          <a:p>
            <a:pPr algn="just">
              <a:lnSpc>
                <a:spcPct val="120000"/>
              </a:lnSpc>
            </a:pPr>
            <a:r>
              <a:rPr lang="zh-CN" altLang="en-US"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让每个学生设计实验的全过程</a:t>
            </a:r>
            <a:r>
              <a:rPr lang="en-US" altLang="zh-CN"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不要事先给出器材</a:t>
            </a:r>
            <a:r>
              <a:rPr lang="en-US" altLang="zh-CN"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这样会限制学生的思维</a:t>
            </a:r>
            <a:r>
              <a:rPr lang="en-US" altLang="zh-CN"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，如果时间不充分</a:t>
            </a:r>
            <a:r>
              <a:rPr lang="en-US" altLang="zh-CN"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16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展示汇报或实验时可分小组分别进行。</a:t>
            </a:r>
          </a:p>
        </p:txBody>
      </p:sp>
      <p:grpSp>
        <p:nvGrpSpPr>
          <p:cNvPr id="23" name="组合 22">
            <a:extLst>
              <a:ext uri="{FF2B5EF4-FFF2-40B4-BE49-F238E27FC236}">
                <a16:creationId xmlns:a16="http://schemas.microsoft.com/office/drawing/2014/main" xmlns="" id="{D9C339C7-2412-456C-837D-32D0261D9855}"/>
              </a:ext>
            </a:extLst>
          </p:cNvPr>
          <p:cNvGrpSpPr/>
          <p:nvPr/>
        </p:nvGrpSpPr>
        <p:grpSpPr>
          <a:xfrm>
            <a:off x="3542725" y="5083807"/>
            <a:ext cx="432000" cy="432000"/>
            <a:chOff x="8685794" y="2853388"/>
            <a:chExt cx="432000" cy="432000"/>
          </a:xfrm>
        </p:grpSpPr>
        <p:sp>
          <p:nvSpPr>
            <p:cNvPr id="24" name="椭圆 23">
              <a:extLst>
                <a:ext uri="{FF2B5EF4-FFF2-40B4-BE49-F238E27FC236}">
                  <a16:creationId xmlns:a16="http://schemas.microsoft.com/office/drawing/2014/main" xmlns="" id="{7FAA61E5-A136-4260-A591-03F3A38D3714}"/>
                </a:ext>
              </a:extLst>
            </p:cNvPr>
            <p:cNvSpPr/>
            <p:nvPr/>
          </p:nvSpPr>
          <p:spPr>
            <a:xfrm>
              <a:off x="8685794" y="2853388"/>
              <a:ext cx="432000" cy="432000"/>
            </a:xfrm>
            <a:prstGeom prst="ellipse">
              <a:avLst/>
            </a:prstGeom>
            <a:solidFill>
              <a:srgbClr val="FF6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iconfont-10849-5196166">
              <a:extLst>
                <a:ext uri="{FF2B5EF4-FFF2-40B4-BE49-F238E27FC236}">
                  <a16:creationId xmlns:a16="http://schemas.microsoft.com/office/drawing/2014/main" xmlns="" id="{C93D3D3A-F985-4DF7-8A5E-336E66AA389D}"/>
                </a:ext>
              </a:extLst>
            </p:cNvPr>
            <p:cNvSpPr>
              <a:spLocks noChangeAspect="1"/>
            </p:cNvSpPr>
            <p:nvPr/>
          </p:nvSpPr>
          <p:spPr>
            <a:xfrm>
              <a:off x="8765086" y="2907388"/>
              <a:ext cx="273416" cy="324000"/>
            </a:xfrm>
            <a:custGeom>
              <a:avLst/>
              <a:gdLst>
                <a:gd name="connsiteX0" fmla="*/ 84604 w 449873"/>
                <a:gd name="connsiteY0" fmla="*/ 383849 h 533102"/>
                <a:gd name="connsiteX1" fmla="*/ 47992 w 449873"/>
                <a:gd name="connsiteY1" fmla="*/ 446617 h 533102"/>
                <a:gd name="connsiteX2" fmla="*/ 51277 w 449873"/>
                <a:gd name="connsiteY2" fmla="*/ 473429 h 533102"/>
                <a:gd name="connsiteX3" fmla="*/ 76606 w 449873"/>
                <a:gd name="connsiteY3" fmla="*/ 462714 h 533102"/>
                <a:gd name="connsiteX4" fmla="*/ 113742 w 449873"/>
                <a:gd name="connsiteY4" fmla="*/ 399088 h 533102"/>
                <a:gd name="connsiteX5" fmla="*/ 84604 w 449873"/>
                <a:gd name="connsiteY5" fmla="*/ 383849 h 533102"/>
                <a:gd name="connsiteX6" fmla="*/ 367697 w 449873"/>
                <a:gd name="connsiteY6" fmla="*/ 382325 h 533102"/>
                <a:gd name="connsiteX7" fmla="*/ 338750 w 449873"/>
                <a:gd name="connsiteY7" fmla="*/ 397898 h 533102"/>
                <a:gd name="connsiteX8" fmla="*/ 376600 w 449873"/>
                <a:gd name="connsiteY8" fmla="*/ 462714 h 533102"/>
                <a:gd name="connsiteX9" fmla="*/ 401977 w 449873"/>
                <a:gd name="connsiteY9" fmla="*/ 473429 h 533102"/>
                <a:gd name="connsiteX10" fmla="*/ 405262 w 449873"/>
                <a:gd name="connsiteY10" fmla="*/ 446617 h 533102"/>
                <a:gd name="connsiteX11" fmla="*/ 226627 w 449873"/>
                <a:gd name="connsiteY11" fmla="*/ 288172 h 533102"/>
                <a:gd name="connsiteX12" fmla="*/ 175350 w 449873"/>
                <a:gd name="connsiteY12" fmla="*/ 376038 h 533102"/>
                <a:gd name="connsiteX13" fmla="*/ 224913 w 449873"/>
                <a:gd name="connsiteY13" fmla="*/ 381372 h 533102"/>
                <a:gd name="connsiteX14" fmla="*/ 277475 w 449873"/>
                <a:gd name="connsiteY14" fmla="*/ 375324 h 533102"/>
                <a:gd name="connsiteX15" fmla="*/ 279713 w 449873"/>
                <a:gd name="connsiteY15" fmla="*/ 231500 h 533102"/>
                <a:gd name="connsiteX16" fmla="*/ 250718 w 449873"/>
                <a:gd name="connsiteY16" fmla="*/ 247025 h 533102"/>
                <a:gd name="connsiteX17" fmla="*/ 317754 w 449873"/>
                <a:gd name="connsiteY17" fmla="*/ 361847 h 533102"/>
                <a:gd name="connsiteX18" fmla="*/ 346796 w 449873"/>
                <a:gd name="connsiteY18" fmla="*/ 346464 h 533102"/>
                <a:gd name="connsiteX19" fmla="*/ 173541 w 449873"/>
                <a:gd name="connsiteY19" fmla="*/ 231500 h 533102"/>
                <a:gd name="connsiteX20" fmla="*/ 105553 w 449873"/>
                <a:gd name="connsiteY20" fmla="*/ 347988 h 533102"/>
                <a:gd name="connsiteX21" fmla="*/ 134786 w 449873"/>
                <a:gd name="connsiteY21" fmla="*/ 363037 h 533102"/>
                <a:gd name="connsiteX22" fmla="*/ 202488 w 449873"/>
                <a:gd name="connsiteY22" fmla="*/ 247073 h 533102"/>
                <a:gd name="connsiteX23" fmla="*/ 173541 w 449873"/>
                <a:gd name="connsiteY23" fmla="*/ 231500 h 533102"/>
                <a:gd name="connsiteX24" fmla="*/ 219274 w 449873"/>
                <a:gd name="connsiteY24" fmla="*/ 151405 h 533102"/>
                <a:gd name="connsiteX25" fmla="*/ 239399 w 449873"/>
                <a:gd name="connsiteY25" fmla="*/ 155306 h 533102"/>
                <a:gd name="connsiteX26" fmla="*/ 243501 w 449873"/>
                <a:gd name="connsiteY26" fmla="*/ 175333 h 533102"/>
                <a:gd name="connsiteX27" fmla="*/ 226619 w 449873"/>
                <a:gd name="connsiteY27" fmla="*/ 186845 h 533102"/>
                <a:gd name="connsiteX28" fmla="*/ 207924 w 449873"/>
                <a:gd name="connsiteY28" fmla="*/ 168388 h 533102"/>
                <a:gd name="connsiteX29" fmla="*/ 219274 w 449873"/>
                <a:gd name="connsiteY29" fmla="*/ 151405 h 533102"/>
                <a:gd name="connsiteX30" fmla="*/ 226627 w 449873"/>
                <a:gd name="connsiteY30" fmla="*/ 127585 h 533102"/>
                <a:gd name="connsiteX31" fmla="*/ 185253 w 449873"/>
                <a:gd name="connsiteY31" fmla="*/ 168351 h 533102"/>
                <a:gd name="connsiteX32" fmla="*/ 226627 w 449873"/>
                <a:gd name="connsiteY32" fmla="*/ 209164 h 533102"/>
                <a:gd name="connsiteX33" fmla="*/ 268001 w 449873"/>
                <a:gd name="connsiteY33" fmla="*/ 168351 h 533102"/>
                <a:gd name="connsiteX34" fmla="*/ 226627 w 449873"/>
                <a:gd name="connsiteY34" fmla="*/ 127585 h 533102"/>
                <a:gd name="connsiteX35" fmla="*/ 210106 w 449873"/>
                <a:gd name="connsiteY35" fmla="*/ 41480 h 533102"/>
                <a:gd name="connsiteX36" fmla="*/ 210106 w 449873"/>
                <a:gd name="connsiteY36" fmla="*/ 87771 h 533102"/>
                <a:gd name="connsiteX37" fmla="*/ 243100 w 449873"/>
                <a:gd name="connsiteY37" fmla="*/ 87771 h 533102"/>
                <a:gd name="connsiteX38" fmla="*/ 243100 w 449873"/>
                <a:gd name="connsiteY38" fmla="*/ 41480 h 533102"/>
                <a:gd name="connsiteX39" fmla="*/ 168494 w 449873"/>
                <a:gd name="connsiteY39" fmla="*/ 0 h 533102"/>
                <a:gd name="connsiteX40" fmla="*/ 284712 w 449873"/>
                <a:gd name="connsiteY40" fmla="*/ 0 h 533102"/>
                <a:gd name="connsiteX41" fmla="*/ 284712 w 449873"/>
                <a:gd name="connsiteY41" fmla="*/ 109726 h 533102"/>
                <a:gd name="connsiteX42" fmla="*/ 305613 w 449873"/>
                <a:gd name="connsiteY42" fmla="*/ 193496 h 533102"/>
                <a:gd name="connsiteX43" fmla="*/ 380124 w 449873"/>
                <a:gd name="connsiteY43" fmla="*/ 321033 h 533102"/>
                <a:gd name="connsiteX44" fmla="*/ 415213 w 449873"/>
                <a:gd name="connsiteY44" fmla="*/ 279933 h 533102"/>
                <a:gd name="connsiteX45" fmla="*/ 449873 w 449873"/>
                <a:gd name="connsiteY45" fmla="*/ 302888 h 533102"/>
                <a:gd name="connsiteX46" fmla="*/ 401406 w 449873"/>
                <a:gd name="connsiteY46" fmla="*/ 357656 h 533102"/>
                <a:gd name="connsiteX47" fmla="*/ 448207 w 449873"/>
                <a:gd name="connsiteY47" fmla="*/ 437759 h 533102"/>
                <a:gd name="connsiteX48" fmla="*/ 436590 w 449873"/>
                <a:gd name="connsiteY48" fmla="*/ 533054 h 533102"/>
                <a:gd name="connsiteX49" fmla="*/ 347606 w 449873"/>
                <a:gd name="connsiteY49" fmla="*/ 495479 h 533102"/>
                <a:gd name="connsiteX50" fmla="*/ 299186 w 449873"/>
                <a:gd name="connsiteY50" fmla="*/ 412518 h 533102"/>
                <a:gd name="connsiteX51" fmla="*/ 153545 w 449873"/>
                <a:gd name="connsiteY51" fmla="*/ 413328 h 533102"/>
                <a:gd name="connsiteX52" fmla="*/ 105601 w 449873"/>
                <a:gd name="connsiteY52" fmla="*/ 495479 h 533102"/>
                <a:gd name="connsiteX53" fmla="*/ 16616 w 449873"/>
                <a:gd name="connsiteY53" fmla="*/ 533102 h 533102"/>
                <a:gd name="connsiteX54" fmla="*/ 4999 w 449873"/>
                <a:gd name="connsiteY54" fmla="*/ 437807 h 533102"/>
                <a:gd name="connsiteX55" fmla="*/ 50706 w 449873"/>
                <a:gd name="connsiteY55" fmla="*/ 359561 h 533102"/>
                <a:gd name="connsiteX56" fmla="*/ 0 w 449873"/>
                <a:gd name="connsiteY56" fmla="*/ 302888 h 533102"/>
                <a:gd name="connsiteX57" fmla="*/ 34613 w 449873"/>
                <a:gd name="connsiteY57" fmla="*/ 279933 h 533102"/>
                <a:gd name="connsiteX58" fmla="*/ 71988 w 449873"/>
                <a:gd name="connsiteY58" fmla="*/ 323033 h 533102"/>
                <a:gd name="connsiteX59" fmla="*/ 147593 w 449873"/>
                <a:gd name="connsiteY59" fmla="*/ 193496 h 533102"/>
                <a:gd name="connsiteX60" fmla="*/ 168494 w 449873"/>
                <a:gd name="connsiteY60" fmla="*/ 109726 h 5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9873" h="533102">
                  <a:moveTo>
                    <a:pt x="84604" y="383849"/>
                  </a:moveTo>
                  <a:lnTo>
                    <a:pt x="47992" y="446617"/>
                  </a:lnTo>
                  <a:lnTo>
                    <a:pt x="51277" y="473429"/>
                  </a:lnTo>
                  <a:lnTo>
                    <a:pt x="76606" y="462714"/>
                  </a:lnTo>
                  <a:lnTo>
                    <a:pt x="113742" y="399088"/>
                  </a:lnTo>
                  <a:cubicBezTo>
                    <a:pt x="103744" y="394612"/>
                    <a:pt x="94031" y="389516"/>
                    <a:pt x="84604" y="383849"/>
                  </a:cubicBezTo>
                  <a:close/>
                  <a:moveTo>
                    <a:pt x="367697" y="382325"/>
                  </a:moveTo>
                  <a:cubicBezTo>
                    <a:pt x="358366" y="388087"/>
                    <a:pt x="348701" y="393278"/>
                    <a:pt x="338750" y="397898"/>
                  </a:cubicBezTo>
                  <a:lnTo>
                    <a:pt x="376600" y="462714"/>
                  </a:lnTo>
                  <a:lnTo>
                    <a:pt x="401977" y="473429"/>
                  </a:lnTo>
                  <a:lnTo>
                    <a:pt x="405262" y="446617"/>
                  </a:lnTo>
                  <a:close/>
                  <a:moveTo>
                    <a:pt x="226627" y="288172"/>
                  </a:moveTo>
                  <a:lnTo>
                    <a:pt x="175350" y="376038"/>
                  </a:lnTo>
                  <a:cubicBezTo>
                    <a:pt x="191633" y="379610"/>
                    <a:pt x="208249" y="381420"/>
                    <a:pt x="224913" y="381372"/>
                  </a:cubicBezTo>
                  <a:cubicBezTo>
                    <a:pt x="242624" y="381372"/>
                    <a:pt x="260240" y="379372"/>
                    <a:pt x="277475" y="375324"/>
                  </a:cubicBezTo>
                  <a:close/>
                  <a:moveTo>
                    <a:pt x="279713" y="231500"/>
                  </a:moveTo>
                  <a:cubicBezTo>
                    <a:pt x="271190" y="238548"/>
                    <a:pt x="261335" y="243834"/>
                    <a:pt x="250718" y="247025"/>
                  </a:cubicBezTo>
                  <a:lnTo>
                    <a:pt x="317754" y="361847"/>
                  </a:lnTo>
                  <a:cubicBezTo>
                    <a:pt x="327800" y="357417"/>
                    <a:pt x="337464" y="352274"/>
                    <a:pt x="346796" y="346464"/>
                  </a:cubicBezTo>
                  <a:close/>
                  <a:moveTo>
                    <a:pt x="173541" y="231500"/>
                  </a:moveTo>
                  <a:lnTo>
                    <a:pt x="105553" y="347988"/>
                  </a:lnTo>
                  <a:cubicBezTo>
                    <a:pt x="114932" y="353703"/>
                    <a:pt x="124693" y="358751"/>
                    <a:pt x="134786" y="363037"/>
                  </a:cubicBezTo>
                  <a:lnTo>
                    <a:pt x="202488" y="247073"/>
                  </a:lnTo>
                  <a:cubicBezTo>
                    <a:pt x="191871" y="243834"/>
                    <a:pt x="182063" y="238548"/>
                    <a:pt x="173541" y="231500"/>
                  </a:cubicBezTo>
                  <a:close/>
                  <a:moveTo>
                    <a:pt x="219274" y="151405"/>
                  </a:moveTo>
                  <a:cubicBezTo>
                    <a:pt x="226142" y="148503"/>
                    <a:pt x="234106" y="150073"/>
                    <a:pt x="239399" y="155306"/>
                  </a:cubicBezTo>
                  <a:cubicBezTo>
                    <a:pt x="244693" y="160539"/>
                    <a:pt x="246314" y="168435"/>
                    <a:pt x="243501" y="175333"/>
                  </a:cubicBezTo>
                  <a:cubicBezTo>
                    <a:pt x="240735" y="182184"/>
                    <a:pt x="234058" y="186750"/>
                    <a:pt x="226619" y="186845"/>
                  </a:cubicBezTo>
                  <a:cubicBezTo>
                    <a:pt x="216318" y="186893"/>
                    <a:pt x="207972" y="178616"/>
                    <a:pt x="207924" y="168388"/>
                  </a:cubicBezTo>
                  <a:cubicBezTo>
                    <a:pt x="207924" y="160967"/>
                    <a:pt x="212407" y="154259"/>
                    <a:pt x="219274" y="151405"/>
                  </a:cubicBezTo>
                  <a:close/>
                  <a:moveTo>
                    <a:pt x="226627" y="127585"/>
                  </a:moveTo>
                  <a:cubicBezTo>
                    <a:pt x="203774" y="127585"/>
                    <a:pt x="185253" y="145872"/>
                    <a:pt x="185253" y="168351"/>
                  </a:cubicBezTo>
                  <a:cubicBezTo>
                    <a:pt x="185253" y="190877"/>
                    <a:pt x="203821" y="209164"/>
                    <a:pt x="226627" y="209164"/>
                  </a:cubicBezTo>
                  <a:cubicBezTo>
                    <a:pt x="249432" y="209164"/>
                    <a:pt x="268001" y="190877"/>
                    <a:pt x="268001" y="168351"/>
                  </a:cubicBezTo>
                  <a:cubicBezTo>
                    <a:pt x="268001" y="145872"/>
                    <a:pt x="249432" y="127585"/>
                    <a:pt x="226627" y="127585"/>
                  </a:cubicBezTo>
                  <a:close/>
                  <a:moveTo>
                    <a:pt x="210106" y="41480"/>
                  </a:moveTo>
                  <a:lnTo>
                    <a:pt x="210106" y="87771"/>
                  </a:lnTo>
                  <a:cubicBezTo>
                    <a:pt x="221009" y="85580"/>
                    <a:pt x="232197" y="85580"/>
                    <a:pt x="243100" y="87771"/>
                  </a:cubicBezTo>
                  <a:lnTo>
                    <a:pt x="243100" y="41480"/>
                  </a:lnTo>
                  <a:close/>
                  <a:moveTo>
                    <a:pt x="168494" y="0"/>
                  </a:moveTo>
                  <a:lnTo>
                    <a:pt x="284712" y="0"/>
                  </a:lnTo>
                  <a:lnTo>
                    <a:pt x="284712" y="109726"/>
                  </a:lnTo>
                  <a:cubicBezTo>
                    <a:pt x="307089" y="131347"/>
                    <a:pt x="315183" y="163874"/>
                    <a:pt x="305613" y="193496"/>
                  </a:cubicBezTo>
                  <a:lnTo>
                    <a:pt x="380124" y="321033"/>
                  </a:lnTo>
                  <a:cubicBezTo>
                    <a:pt x="393407" y="308793"/>
                    <a:pt x="405214" y="294983"/>
                    <a:pt x="415213" y="279933"/>
                  </a:cubicBezTo>
                  <a:lnTo>
                    <a:pt x="449873" y="302888"/>
                  </a:lnTo>
                  <a:cubicBezTo>
                    <a:pt x="436304" y="323224"/>
                    <a:pt x="419974" y="341654"/>
                    <a:pt x="401406" y="357656"/>
                  </a:cubicBezTo>
                  <a:lnTo>
                    <a:pt x="448207" y="437759"/>
                  </a:lnTo>
                  <a:lnTo>
                    <a:pt x="436590" y="533054"/>
                  </a:lnTo>
                  <a:lnTo>
                    <a:pt x="347606" y="495479"/>
                  </a:lnTo>
                  <a:lnTo>
                    <a:pt x="299186" y="412518"/>
                  </a:lnTo>
                  <a:cubicBezTo>
                    <a:pt x="251623" y="425948"/>
                    <a:pt x="201298" y="426234"/>
                    <a:pt x="153545" y="413328"/>
                  </a:cubicBezTo>
                  <a:lnTo>
                    <a:pt x="105601" y="495479"/>
                  </a:lnTo>
                  <a:lnTo>
                    <a:pt x="16616" y="533102"/>
                  </a:lnTo>
                  <a:lnTo>
                    <a:pt x="4999" y="437807"/>
                  </a:lnTo>
                  <a:lnTo>
                    <a:pt x="50706" y="359561"/>
                  </a:lnTo>
                  <a:cubicBezTo>
                    <a:pt x="31185" y="343130"/>
                    <a:pt x="14141" y="324081"/>
                    <a:pt x="0" y="302888"/>
                  </a:cubicBezTo>
                  <a:lnTo>
                    <a:pt x="34613" y="279933"/>
                  </a:lnTo>
                  <a:cubicBezTo>
                    <a:pt x="45183" y="295792"/>
                    <a:pt x="57752" y="310270"/>
                    <a:pt x="71988" y="323033"/>
                  </a:cubicBezTo>
                  <a:lnTo>
                    <a:pt x="147593" y="193496"/>
                  </a:lnTo>
                  <a:cubicBezTo>
                    <a:pt x="138024" y="163874"/>
                    <a:pt x="146117" y="131347"/>
                    <a:pt x="168494" y="1097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图片 28">
            <a:extLst>
              <a:ext uri="{FF2B5EF4-FFF2-40B4-BE49-F238E27FC236}">
                <a16:creationId xmlns:a16="http://schemas.microsoft.com/office/drawing/2014/main" xmlns="" id="{10A370B4-7476-4CBA-8242-7440B3DE8C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970" r="25828"/>
          <a:stretch/>
        </p:blipFill>
        <p:spPr>
          <a:xfrm>
            <a:off x="1050239" y="2031870"/>
            <a:ext cx="1908643" cy="3801933"/>
          </a:xfrm>
          <a:prstGeom prst="rect">
            <a:avLst/>
          </a:prstGeom>
        </p:spPr>
      </p:pic>
    </p:spTree>
    <p:extLst>
      <p:ext uri="{BB962C8B-B14F-4D97-AF65-F5344CB8AC3E}">
        <p14:creationId xmlns:p14="http://schemas.microsoft.com/office/powerpoint/2010/main" val="30257864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 presetClass="entr" presetSubtype="8"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0-#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2" presetClass="entr" presetSubtype="8"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0-#ppt_w/2"/>
                                          </p:val>
                                        </p:tav>
                                        <p:tav tm="100000">
                                          <p:val>
                                            <p:strVal val="#ppt_x"/>
                                          </p:val>
                                        </p:tav>
                                      </p:tavLst>
                                    </p:anim>
                                    <p:anim calcmode="lin" valueType="num">
                                      <p:cBhvr additive="base">
                                        <p:cTn id="49" dur="500" fill="hold"/>
                                        <p:tgtEl>
                                          <p:spTgt spid="23"/>
                                        </p:tgtEl>
                                        <p:attrNameLst>
                                          <p:attrName>ppt_y</p:attrName>
                                        </p:attrNameLst>
                                      </p:cBhvr>
                                      <p:tavLst>
                                        <p:tav tm="0">
                                          <p:val>
                                            <p:strVal val="#ppt_y"/>
                                          </p:val>
                                        </p:tav>
                                        <p:tav tm="100000">
                                          <p:val>
                                            <p:strVal val="#ppt_y"/>
                                          </p:val>
                                        </p:tav>
                                      </p:tavLst>
                                    </p:anim>
                                  </p:childTnLst>
                                </p:cTn>
                              </p:par>
                            </p:childTnLst>
                          </p:cTn>
                        </p:par>
                        <p:par>
                          <p:cTn id="50" fill="hold">
                            <p:stCondLst>
                              <p:cond delay="25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6" grpId="0"/>
      <p:bldP spid="17"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6846923C-446C-6A11-3D22-1E6C0BDAD5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8133" y="5639979"/>
            <a:ext cx="2645676" cy="1229026"/>
          </a:xfrm>
          <a:prstGeom prst="rect">
            <a:avLst/>
          </a:prstGeom>
        </p:spPr>
      </p:pic>
      <p:pic>
        <p:nvPicPr>
          <p:cNvPr id="23" name="Picture 30">
            <a:extLst>
              <a:ext uri="{FF2B5EF4-FFF2-40B4-BE49-F238E27FC236}">
                <a16:creationId xmlns="" xmlns:a16="http://schemas.microsoft.com/office/drawing/2014/main" id="{035CFB94-6080-1460-5F22-24CFE4AF33E3}"/>
              </a:ext>
            </a:extLst>
          </p:cNvPr>
          <p:cNvPicPr>
            <a:picLocks noChangeAspect="1"/>
          </p:cNvPicPr>
          <p:nvPr/>
        </p:nvPicPr>
        <p:blipFill>
          <a:blip r:embed="rId3"/>
          <a:stretch>
            <a:fillRect/>
          </a:stretch>
        </p:blipFill>
        <p:spPr>
          <a:xfrm>
            <a:off x="1699504" y="588454"/>
            <a:ext cx="2781184" cy="2128458"/>
          </a:xfrm>
          <a:prstGeom prst="rect">
            <a:avLst/>
          </a:prstGeom>
        </p:spPr>
      </p:pic>
      <p:pic>
        <p:nvPicPr>
          <p:cNvPr id="32" name="Picture 63">
            <a:extLst>
              <a:ext uri="{FF2B5EF4-FFF2-40B4-BE49-F238E27FC236}">
                <a16:creationId xmlns="" xmlns:a16="http://schemas.microsoft.com/office/drawing/2014/main" id="{4DDD58DD-EEEF-FB5C-077D-3151E2D19703}"/>
              </a:ext>
            </a:extLst>
          </p:cNvPr>
          <p:cNvPicPr>
            <a:picLocks noChangeAspect="1"/>
          </p:cNvPicPr>
          <p:nvPr/>
        </p:nvPicPr>
        <p:blipFill rotWithShape="1">
          <a:blip r:embed="rId4"/>
          <a:srcRect l="59916" t="10186" b="37160"/>
          <a:stretch/>
        </p:blipFill>
        <p:spPr>
          <a:xfrm>
            <a:off x="7071208" y="-6055"/>
            <a:ext cx="4973904" cy="3257080"/>
          </a:xfrm>
          <a:prstGeom prst="rect">
            <a:avLst/>
          </a:prstGeom>
        </p:spPr>
      </p:pic>
      <p:pic>
        <p:nvPicPr>
          <p:cNvPr id="34" name="Picture 18">
            <a:extLst>
              <a:ext uri="{FF2B5EF4-FFF2-40B4-BE49-F238E27FC236}">
                <a16:creationId xmlns="" xmlns:a16="http://schemas.microsoft.com/office/drawing/2014/main" id="{207B497A-EDF1-FF04-32E4-0773BFB810EC}"/>
              </a:ext>
            </a:extLst>
          </p:cNvPr>
          <p:cNvPicPr>
            <a:picLocks noChangeAspect="1"/>
          </p:cNvPicPr>
          <p:nvPr/>
        </p:nvPicPr>
        <p:blipFill>
          <a:blip r:embed="rId5"/>
          <a:stretch>
            <a:fillRect/>
          </a:stretch>
        </p:blipFill>
        <p:spPr>
          <a:xfrm>
            <a:off x="280559" y="290725"/>
            <a:ext cx="3728343" cy="2018898"/>
          </a:xfrm>
          <a:prstGeom prst="rect">
            <a:avLst/>
          </a:prstGeom>
        </p:spPr>
      </p:pic>
      <p:pic>
        <p:nvPicPr>
          <p:cNvPr id="3" name="图片 2">
            <a:extLst>
              <a:ext uri="{FF2B5EF4-FFF2-40B4-BE49-F238E27FC236}">
                <a16:creationId xmlns="" xmlns:a16="http://schemas.microsoft.com/office/drawing/2014/main" id="{59BD4AFF-2978-6724-5698-4FAED7E922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60" y="3053000"/>
            <a:ext cx="4069986" cy="3805000"/>
          </a:xfrm>
          <a:prstGeom prst="rect">
            <a:avLst/>
          </a:prstGeom>
        </p:spPr>
      </p:pic>
      <p:pic>
        <p:nvPicPr>
          <p:cNvPr id="20" name="图片 19">
            <a:extLst>
              <a:ext uri="{FF2B5EF4-FFF2-40B4-BE49-F238E27FC236}">
                <a16:creationId xmlns="" xmlns:a16="http://schemas.microsoft.com/office/drawing/2014/main" id="{B58F1FA1-76E3-5BEF-A2EE-BF05AB37B5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7111" y="0"/>
            <a:ext cx="2129252" cy="1748318"/>
          </a:xfrm>
          <a:prstGeom prst="rect">
            <a:avLst/>
          </a:prstGeom>
        </p:spPr>
      </p:pic>
      <p:pic>
        <p:nvPicPr>
          <p:cNvPr id="22" name="图片 21">
            <a:extLst>
              <a:ext uri="{FF2B5EF4-FFF2-40B4-BE49-F238E27FC236}">
                <a16:creationId xmlns="" xmlns:a16="http://schemas.microsoft.com/office/drawing/2014/main" id="{3206E401-7D08-E4EE-A380-B76B33F19B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4667" y="-6055"/>
            <a:ext cx="2907675" cy="1584695"/>
          </a:xfrm>
          <a:prstGeom prst="rect">
            <a:avLst/>
          </a:prstGeom>
        </p:spPr>
      </p:pic>
      <p:grpSp>
        <p:nvGrpSpPr>
          <p:cNvPr id="36" name="组合 35">
            <a:extLst>
              <a:ext uri="{FF2B5EF4-FFF2-40B4-BE49-F238E27FC236}">
                <a16:creationId xmlns="" xmlns:a16="http://schemas.microsoft.com/office/drawing/2014/main" id="{2619071D-0E79-1944-B2A4-EB9BAC9E9924}"/>
              </a:ext>
            </a:extLst>
          </p:cNvPr>
          <p:cNvGrpSpPr/>
          <p:nvPr/>
        </p:nvGrpSpPr>
        <p:grpSpPr>
          <a:xfrm>
            <a:off x="3733228" y="1478350"/>
            <a:ext cx="7214005" cy="4914714"/>
            <a:chOff x="4621896" y="1913542"/>
            <a:chExt cx="6445285" cy="4391005"/>
          </a:xfrm>
        </p:grpSpPr>
        <p:pic>
          <p:nvPicPr>
            <p:cNvPr id="4" name="图片 3">
              <a:extLst>
                <a:ext uri="{FF2B5EF4-FFF2-40B4-BE49-F238E27FC236}">
                  <a16:creationId xmlns="" xmlns:a16="http://schemas.microsoft.com/office/drawing/2014/main" id="{CA92238B-7D18-CE79-300F-201C4322E61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6468"/>
            <a:stretch/>
          </p:blipFill>
          <p:spPr>
            <a:xfrm>
              <a:off x="4621896" y="1913542"/>
              <a:ext cx="6445285" cy="3991513"/>
            </a:xfrm>
            <a:custGeom>
              <a:avLst/>
              <a:gdLst>
                <a:gd name="connsiteX0" fmla="*/ 0 w 5215880"/>
                <a:gd name="connsiteY0" fmla="*/ 0 h 3381745"/>
                <a:gd name="connsiteX1" fmla="*/ 5215880 w 5215880"/>
                <a:gd name="connsiteY1" fmla="*/ 0 h 3381745"/>
                <a:gd name="connsiteX2" fmla="*/ 5215880 w 5215880"/>
                <a:gd name="connsiteY2" fmla="*/ 2994050 h 3381745"/>
                <a:gd name="connsiteX3" fmla="*/ 3650806 w 5215880"/>
                <a:gd name="connsiteY3" fmla="*/ 2994050 h 3381745"/>
                <a:gd name="connsiteX4" fmla="*/ 3650806 w 5215880"/>
                <a:gd name="connsiteY4" fmla="*/ 3381745 h 3381745"/>
                <a:gd name="connsiteX5" fmla="*/ 0 w 5215880"/>
                <a:gd name="connsiteY5" fmla="*/ 3381745 h 3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880" h="3381745">
                  <a:moveTo>
                    <a:pt x="0" y="0"/>
                  </a:moveTo>
                  <a:lnTo>
                    <a:pt x="5215880" y="0"/>
                  </a:lnTo>
                  <a:lnTo>
                    <a:pt x="5215880" y="2994050"/>
                  </a:lnTo>
                  <a:lnTo>
                    <a:pt x="3650806" y="2994050"/>
                  </a:lnTo>
                  <a:lnTo>
                    <a:pt x="3650806" y="3381745"/>
                  </a:lnTo>
                  <a:lnTo>
                    <a:pt x="0" y="3381745"/>
                  </a:lnTo>
                  <a:close/>
                </a:path>
              </a:pathLst>
            </a:custGeom>
          </p:spPr>
        </p:pic>
        <p:pic>
          <p:nvPicPr>
            <p:cNvPr id="28" name="图片 27">
              <a:extLst>
                <a:ext uri="{FF2B5EF4-FFF2-40B4-BE49-F238E27FC236}">
                  <a16:creationId xmlns="" xmlns:a16="http://schemas.microsoft.com/office/drawing/2014/main" id="{2F849A9D-93B0-AD79-F218-FF12EA7CC63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8488" t="66953" b="11054"/>
            <a:stretch/>
          </p:blipFill>
          <p:spPr>
            <a:xfrm>
              <a:off x="8455371" y="5476857"/>
              <a:ext cx="1431949" cy="827690"/>
            </a:xfrm>
            <a:custGeom>
              <a:avLst/>
              <a:gdLst>
                <a:gd name="connsiteX0" fmla="*/ 0 w 1643605"/>
                <a:gd name="connsiteY0" fmla="*/ 0 h 1011447"/>
                <a:gd name="connsiteX1" fmla="*/ 1643605 w 1643605"/>
                <a:gd name="connsiteY1" fmla="*/ 0 h 1011447"/>
                <a:gd name="connsiteX2" fmla="*/ 1643605 w 1643605"/>
                <a:gd name="connsiteY2" fmla="*/ 652592 h 1011447"/>
                <a:gd name="connsiteX3" fmla="*/ 1631000 w 1643605"/>
                <a:gd name="connsiteY3" fmla="*/ 641355 h 1011447"/>
                <a:gd name="connsiteX4" fmla="*/ 1050040 w 1643605"/>
                <a:gd name="connsiteY4" fmla="*/ 1011447 h 1011447"/>
                <a:gd name="connsiteX5" fmla="*/ 0 w 1643605"/>
                <a:gd name="connsiteY5" fmla="*/ 1011447 h 10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605" h="1011447">
                  <a:moveTo>
                    <a:pt x="0" y="0"/>
                  </a:moveTo>
                  <a:lnTo>
                    <a:pt x="1643605" y="0"/>
                  </a:lnTo>
                  <a:lnTo>
                    <a:pt x="1643605" y="652592"/>
                  </a:lnTo>
                  <a:lnTo>
                    <a:pt x="1631000" y="641355"/>
                  </a:lnTo>
                  <a:lnTo>
                    <a:pt x="1050040" y="1011447"/>
                  </a:lnTo>
                  <a:lnTo>
                    <a:pt x="0" y="1011447"/>
                  </a:lnTo>
                  <a:close/>
                </a:path>
              </a:pathLst>
            </a:custGeom>
          </p:spPr>
        </p:pic>
      </p:grpSp>
      <p:grpSp>
        <p:nvGrpSpPr>
          <p:cNvPr id="35" name="组合 34">
            <a:extLst>
              <a:ext uri="{FF2B5EF4-FFF2-40B4-BE49-F238E27FC236}">
                <a16:creationId xmlns="" xmlns:a16="http://schemas.microsoft.com/office/drawing/2014/main" id="{A679800D-940E-BDAB-F17F-09A01267A78C}"/>
              </a:ext>
            </a:extLst>
          </p:cNvPr>
          <p:cNvGrpSpPr/>
          <p:nvPr/>
        </p:nvGrpSpPr>
        <p:grpSpPr>
          <a:xfrm>
            <a:off x="6345221" y="721266"/>
            <a:ext cx="1763324" cy="1862833"/>
            <a:chOff x="6858162" y="1220528"/>
            <a:chExt cx="1763324" cy="1862833"/>
          </a:xfrm>
        </p:grpSpPr>
        <p:sp>
          <p:nvSpPr>
            <p:cNvPr id="17" name="圆角矩形">
              <a:extLst>
                <a:ext uri="{FF2B5EF4-FFF2-40B4-BE49-F238E27FC236}">
                  <a16:creationId xmlns="" xmlns:a16="http://schemas.microsoft.com/office/drawing/2014/main" id="{B0E14BBF-27AD-301E-B762-FE8320E04978}"/>
                </a:ext>
              </a:extLst>
            </p:cNvPr>
            <p:cNvSpPr/>
            <p:nvPr/>
          </p:nvSpPr>
          <p:spPr>
            <a:xfrm flipH="1">
              <a:off x="6863639" y="2558010"/>
              <a:ext cx="1757847" cy="525351"/>
            </a:xfrm>
            <a:prstGeom prst="roundRect">
              <a:avLst/>
            </a:prstGeom>
            <a:solidFill>
              <a:srgbClr val="D2AC0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54000" rIns="108000" bIns="54000" rtlCol="0" anchor="ctr" anchorCtr="0">
              <a:noAutofit/>
            </a:bodyPr>
            <a:lstStyle/>
            <a:p>
              <a:pPr algn="ctr"/>
              <a:r>
                <a:rPr kumimoji="1" lang="zh-CN" altLang="en-US" sz="3200" b="1" dirty="0">
                  <a:solidFill>
                    <a:srgbClr val="FFFFFF"/>
                  </a:solidFill>
                  <a:effectLst>
                    <a:outerShdw blurRad="203200" dist="63500" dir="2700000" algn="tl" rotWithShape="0">
                      <a:schemeClr val="accent4">
                        <a:lumMod val="50000"/>
                        <a:alpha val="40000"/>
                      </a:schemeClr>
                    </a:outerShdw>
                  </a:effectLst>
                  <a:latin typeface="+mn-ea"/>
                </a:rPr>
                <a:t>前  言</a:t>
              </a:r>
              <a:endParaRPr kumimoji="1" lang="en-US" altLang="zh-CN" sz="3200" b="1" dirty="0">
                <a:solidFill>
                  <a:srgbClr val="FFFFFF"/>
                </a:solidFill>
                <a:effectLst>
                  <a:outerShdw blurRad="203200" dist="63500" dir="2700000" algn="tl" rotWithShape="0">
                    <a:schemeClr val="accent4">
                      <a:lumMod val="50000"/>
                      <a:alpha val="40000"/>
                    </a:schemeClr>
                  </a:outerShdw>
                </a:effectLst>
                <a:latin typeface="+mn-ea"/>
              </a:endParaRPr>
            </a:p>
          </p:txBody>
        </p:sp>
        <p:pic>
          <p:nvPicPr>
            <p:cNvPr id="8" name="图片 7">
              <a:extLst>
                <a:ext uri="{FF2B5EF4-FFF2-40B4-BE49-F238E27FC236}">
                  <a16:creationId xmlns="" xmlns:a16="http://schemas.microsoft.com/office/drawing/2014/main" id="{92BEABF9-716E-4964-DEF0-E3E89FD63B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8162" y="1220528"/>
              <a:ext cx="1251831" cy="1337482"/>
            </a:xfrm>
            <a:prstGeom prst="rect">
              <a:avLst/>
            </a:prstGeom>
          </p:spPr>
        </p:pic>
      </p:grpSp>
      <p:pic>
        <p:nvPicPr>
          <p:cNvPr id="30" name="图片 29">
            <a:extLst>
              <a:ext uri="{FF2B5EF4-FFF2-40B4-BE49-F238E27FC236}">
                <a16:creationId xmlns="" xmlns:a16="http://schemas.microsoft.com/office/drawing/2014/main" id="{27AED356-B579-D230-0704-9AE905F1C3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07111" y="3128994"/>
            <a:ext cx="1027494" cy="662590"/>
          </a:xfrm>
          <a:prstGeom prst="rect">
            <a:avLst/>
          </a:prstGeom>
        </p:spPr>
      </p:pic>
      <p:sp>
        <p:nvSpPr>
          <p:cNvPr id="18" name="文本框">
            <a:extLst>
              <a:ext uri="{FF2B5EF4-FFF2-40B4-BE49-F238E27FC236}">
                <a16:creationId xmlns="" xmlns:a16="http://schemas.microsoft.com/office/drawing/2014/main" id="{5A63AD82-DC11-B7E9-9703-06B28842D8B5}"/>
              </a:ext>
            </a:extLst>
          </p:cNvPr>
          <p:cNvSpPr/>
          <p:nvPr/>
        </p:nvSpPr>
        <p:spPr>
          <a:xfrm flipH="1">
            <a:off x="4678752" y="2946035"/>
            <a:ext cx="5275281" cy="2112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nSpc>
                <a:spcPct val="130000"/>
              </a:lnSpc>
            </a:pPr>
            <a:r>
              <a:rPr lang="en-US" altLang="zh-CN"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2022</a:t>
            </a:r>
            <a:r>
              <a:rPr lang="zh-CN" altLang="en-US"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年</a:t>
            </a:r>
            <a:r>
              <a:rPr lang="en-US" altLang="zh-CN"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4</a:t>
            </a:r>
            <a:r>
              <a:rPr lang="zh-CN" altLang="en-US"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月</a:t>
            </a:r>
            <a:r>
              <a:rPr lang="en-US" altLang="zh-CN"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21</a:t>
            </a:r>
            <a:r>
              <a:rPr lang="zh-CN" altLang="en-US"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日，教育部印发义务教育课程方案和语文等</a:t>
            </a:r>
            <a:r>
              <a:rPr lang="en-US" altLang="zh-CN"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16</a:t>
            </a:r>
            <a:r>
              <a:rPr lang="zh-CN" altLang="en-US"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个课程标准</a:t>
            </a:r>
            <a:r>
              <a:rPr lang="en-US" altLang="zh-CN"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(2022</a:t>
            </a:r>
            <a:r>
              <a:rPr lang="zh-CN" altLang="en-US"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年版</a:t>
            </a:r>
            <a:r>
              <a:rPr lang="en-US" altLang="zh-CN"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a:t>
            </a:r>
            <a:r>
              <a:rPr lang="zh-CN" altLang="en-US" sz="1600" dirty="0">
                <a:solidFill>
                  <a:schemeClr val="bg1"/>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a:t>
            </a:r>
            <a:r>
              <a:rPr kumimoji="0" lang="zh-CN" altLang="en-US" sz="1600" b="0" i="0" u="none" strike="noStrike" kern="1200" cap="none" spc="0" normalizeH="0" baseline="0" noProof="0" dirty="0">
                <a:ln>
                  <a:noFill/>
                </a:ln>
                <a:solidFill>
                  <a:schemeClr val="bg1"/>
                </a:solidFill>
                <a:effectLst/>
                <a:uLnTx/>
                <a:uFillTx/>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新修订的义务教育语文课程标准</a:t>
            </a:r>
            <a:r>
              <a:rPr kumimoji="0" lang="en-US" altLang="zh-CN" sz="1600" b="0" i="0" u="none" strike="noStrike" kern="1200" cap="none" spc="0" normalizeH="0" baseline="0" noProof="0" dirty="0">
                <a:ln>
                  <a:noFill/>
                </a:ln>
                <a:solidFill>
                  <a:schemeClr val="bg1"/>
                </a:solidFill>
                <a:effectLst/>
                <a:uLnTx/>
                <a:uFillTx/>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(2022</a:t>
            </a:r>
            <a:r>
              <a:rPr kumimoji="0" lang="zh-CN" altLang="en-US" sz="1600" b="0" i="0" u="none" strike="noStrike" kern="1200" cap="none" spc="0" normalizeH="0" baseline="0" noProof="0" dirty="0">
                <a:ln>
                  <a:noFill/>
                </a:ln>
                <a:solidFill>
                  <a:schemeClr val="bg1"/>
                </a:solidFill>
                <a:effectLst/>
                <a:uLnTx/>
                <a:uFillTx/>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年版</a:t>
            </a:r>
            <a:r>
              <a:rPr kumimoji="0" lang="en-US" altLang="zh-CN" sz="1600" b="0" i="0" u="none" strike="noStrike" kern="1200" cap="none" spc="0" normalizeH="0" baseline="0" noProof="0" dirty="0">
                <a:ln>
                  <a:noFill/>
                </a:ln>
                <a:solidFill>
                  <a:schemeClr val="bg1"/>
                </a:solidFill>
                <a:effectLst/>
                <a:uLnTx/>
                <a:uFillTx/>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a:t>
            </a:r>
            <a:r>
              <a:rPr kumimoji="0" lang="zh-CN" altLang="en-US" sz="1600" b="0" i="0" u="none" strike="noStrike" kern="1200" cap="none" spc="0" normalizeH="0" baseline="0" noProof="0" dirty="0">
                <a:ln>
                  <a:noFill/>
                </a:ln>
                <a:solidFill>
                  <a:schemeClr val="bg1"/>
                </a:solidFill>
                <a:effectLst/>
                <a:uLnTx/>
                <a:uFillTx/>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以习近平新时代中国特色社会主义思想为指导，落实立德树人根本任务，强调育人为本，依据“有理想、有本领，有担当”时代新人培养要求，明确了义务教育阶段培养目标。</a:t>
            </a:r>
            <a:endParaRPr kumimoji="1" lang="en-US" altLang="zh-CN" sz="1600" dirty="0">
              <a:solidFill>
                <a:schemeClr val="bg1"/>
              </a:solidFill>
            </a:endParaRPr>
          </a:p>
        </p:txBody>
      </p:sp>
    </p:spTree>
    <p:extLst>
      <p:ext uri="{BB962C8B-B14F-4D97-AF65-F5344CB8AC3E}">
        <p14:creationId xmlns:p14="http://schemas.microsoft.com/office/powerpoint/2010/main" val="1711395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Effect transition="in" filter="fade">
                                      <p:cBhvr>
                                        <p:cTn id="14" dur="10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1000" fill="hold"/>
                                        <p:tgtEl>
                                          <p:spTgt spid="32"/>
                                        </p:tgtEl>
                                        <p:attrNameLst>
                                          <p:attrName>ppt_w</p:attrName>
                                        </p:attrNameLst>
                                      </p:cBhvr>
                                      <p:tavLst>
                                        <p:tav tm="0">
                                          <p:val>
                                            <p:fltVal val="0"/>
                                          </p:val>
                                        </p:tav>
                                        <p:tav tm="100000">
                                          <p:val>
                                            <p:strVal val="#ppt_w"/>
                                          </p:val>
                                        </p:tav>
                                      </p:tavLst>
                                    </p:anim>
                                    <p:anim calcmode="lin" valueType="num">
                                      <p:cBhvr>
                                        <p:cTn id="18" dur="1000" fill="hold"/>
                                        <p:tgtEl>
                                          <p:spTgt spid="32"/>
                                        </p:tgtEl>
                                        <p:attrNameLst>
                                          <p:attrName>ppt_h</p:attrName>
                                        </p:attrNameLst>
                                      </p:cBhvr>
                                      <p:tavLst>
                                        <p:tav tm="0">
                                          <p:val>
                                            <p:fltVal val="0"/>
                                          </p:val>
                                        </p:tav>
                                        <p:tav tm="100000">
                                          <p:val>
                                            <p:strVal val="#ppt_h"/>
                                          </p:val>
                                        </p:tav>
                                      </p:tavLst>
                                    </p:anim>
                                    <p:animEffect transition="in" filter="fade">
                                      <p:cBhvr>
                                        <p:cTn id="19" dur="1000"/>
                                        <p:tgtEl>
                                          <p:spTgt spid="32"/>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1000" fill="hold"/>
                                        <p:tgtEl>
                                          <p:spTgt spid="36"/>
                                        </p:tgtEl>
                                        <p:attrNameLst>
                                          <p:attrName>ppt_w</p:attrName>
                                        </p:attrNameLst>
                                      </p:cBhvr>
                                      <p:tavLst>
                                        <p:tav tm="0">
                                          <p:val>
                                            <p:fltVal val="0"/>
                                          </p:val>
                                        </p:tav>
                                        <p:tav tm="100000">
                                          <p:val>
                                            <p:strVal val="#ppt_w"/>
                                          </p:val>
                                        </p:tav>
                                      </p:tavLst>
                                    </p:anim>
                                    <p:anim calcmode="lin" valueType="num">
                                      <p:cBhvr>
                                        <p:cTn id="24" dur="1000" fill="hold"/>
                                        <p:tgtEl>
                                          <p:spTgt spid="36"/>
                                        </p:tgtEl>
                                        <p:attrNameLst>
                                          <p:attrName>ppt_h</p:attrName>
                                        </p:attrNameLst>
                                      </p:cBhvr>
                                      <p:tavLst>
                                        <p:tav tm="0">
                                          <p:val>
                                            <p:fltVal val="0"/>
                                          </p:val>
                                        </p:tav>
                                        <p:tav tm="100000">
                                          <p:val>
                                            <p:strVal val="#ppt_h"/>
                                          </p:val>
                                        </p:tav>
                                      </p:tavLst>
                                    </p:anim>
                                    <p:animEffect transition="in" filter="fade">
                                      <p:cBhvr>
                                        <p:cTn id="25" dur="1000"/>
                                        <p:tgtEl>
                                          <p:spTgt spid="36"/>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1000" fill="hold"/>
                                        <p:tgtEl>
                                          <p:spTgt spid="3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6" presetClass="entr" presetSubtype="37"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5F3460F-D5B9-448C-B758-D3607672E0D7}"/>
              </a:ext>
            </a:extLst>
          </p:cNvPr>
          <p:cNvSpPr/>
          <p:nvPr/>
        </p:nvSpPr>
        <p:spPr>
          <a:xfrm>
            <a:off x="4310892" y="664144"/>
            <a:ext cx="3570208"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探究型新授课</a:t>
            </a:r>
          </a:p>
        </p:txBody>
      </p:sp>
      <p:grpSp>
        <p:nvGrpSpPr>
          <p:cNvPr id="3" name="组合 2">
            <a:extLst>
              <a:ext uri="{FF2B5EF4-FFF2-40B4-BE49-F238E27FC236}">
                <a16:creationId xmlns:a16="http://schemas.microsoft.com/office/drawing/2014/main" xmlns="" id="{7F47DC3A-80E0-419D-B757-B2DDAB86C39C}"/>
              </a:ext>
            </a:extLst>
          </p:cNvPr>
          <p:cNvGrpSpPr/>
          <p:nvPr/>
        </p:nvGrpSpPr>
        <p:grpSpPr>
          <a:xfrm>
            <a:off x="1004726" y="2115872"/>
            <a:ext cx="5508000" cy="441724"/>
            <a:chOff x="1381209" y="2138157"/>
            <a:chExt cx="5608170" cy="441724"/>
          </a:xfrm>
          <a:solidFill>
            <a:srgbClr val="799D94"/>
          </a:solidFill>
        </p:grpSpPr>
        <p:sp>
          <p:nvSpPr>
            <p:cNvPr id="4" name="矩形 3">
              <a:extLst>
                <a:ext uri="{FF2B5EF4-FFF2-40B4-BE49-F238E27FC236}">
                  <a16:creationId xmlns:a16="http://schemas.microsoft.com/office/drawing/2014/main" xmlns="" id="{4C79BE84-49D8-4500-BE5E-63E75B1DE2AE}"/>
                </a:ext>
              </a:extLst>
            </p:cNvPr>
            <p:cNvSpPr/>
            <p:nvPr/>
          </p:nvSpPr>
          <p:spPr>
            <a:xfrm>
              <a:off x="1381209" y="2138157"/>
              <a:ext cx="5608170" cy="4415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50857D63-7541-4C38-90DA-0223A5624221}"/>
                </a:ext>
              </a:extLst>
            </p:cNvPr>
            <p:cNvSpPr/>
            <p:nvPr/>
          </p:nvSpPr>
          <p:spPr>
            <a:xfrm>
              <a:off x="1647294" y="2138157"/>
              <a:ext cx="5076000" cy="441724"/>
            </a:xfrm>
            <a:prstGeom prst="rect">
              <a:avLst/>
            </a:prstGeom>
            <a:grpFill/>
          </p:spPr>
          <p:txBody>
            <a:bodyPr wrap="square">
              <a:spAutoFit/>
            </a:bodyPr>
            <a:lstStyle/>
            <a:p>
              <a:pPr>
                <a:lnSpc>
                  <a:spcPct val="120000"/>
                </a:lnSpc>
              </a:pPr>
              <a:r>
                <a:rPr lang="en-US" altLang="zh-CN" sz="2000" dirty="0">
                  <a:solidFill>
                    <a:schemeClr val="bg1"/>
                  </a:solidFill>
                  <a:ea typeface="阿里巴巴普惠体 Medium" panose="00020600040101010101" pitchFamily="18" charset="-122"/>
                  <a:cs typeface="阿里巴巴普惠体 Medium" panose="00020600040101010101" pitchFamily="18" charset="-122"/>
                  <a:sym typeface="+mn-lt"/>
                </a:rPr>
                <a:t>4</a:t>
              </a:r>
              <a:r>
                <a:rPr lang="zh-CN" altLang="en-US" sz="2000" dirty="0">
                  <a:solidFill>
                    <a:schemeClr val="bg1"/>
                  </a:solidFill>
                  <a:ea typeface="阿里巴巴普惠体 Medium" panose="00020600040101010101" pitchFamily="18" charset="-122"/>
                  <a:cs typeface="阿里巴巴普惠体 Medium" panose="00020600040101010101" pitchFamily="18" charset="-122"/>
                  <a:sym typeface="+mn-lt"/>
                </a:rPr>
                <a:t>、合作学习和交流需要时间上的保障 </a:t>
              </a:r>
            </a:p>
          </p:txBody>
        </p:sp>
      </p:grpSp>
      <p:sp>
        <p:nvSpPr>
          <p:cNvPr id="6" name="文本框 5">
            <a:extLst>
              <a:ext uri="{FF2B5EF4-FFF2-40B4-BE49-F238E27FC236}">
                <a16:creationId xmlns:a16="http://schemas.microsoft.com/office/drawing/2014/main" xmlns="" id="{657F6233-39D1-49BC-986C-C6CA6080CF67}"/>
              </a:ext>
            </a:extLst>
          </p:cNvPr>
          <p:cNvSpPr txBox="1"/>
          <p:nvPr/>
        </p:nvSpPr>
        <p:spPr>
          <a:xfrm>
            <a:off x="1004726" y="3003218"/>
            <a:ext cx="5648322" cy="2588016"/>
          </a:xfrm>
          <a:prstGeom prst="rect">
            <a:avLst/>
          </a:prstGeom>
          <a:noFill/>
        </p:spPr>
        <p:txBody>
          <a:bodyPr wrap="square">
            <a:spAutoFit/>
          </a:bodyPr>
          <a:lstStyle/>
          <a:p>
            <a:pPr algn="just">
              <a:lnSpc>
                <a:spcPct val="130000"/>
              </a:lnSpc>
              <a:spcAft>
                <a:spcPts val="600"/>
              </a:spcAft>
            </a:pP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讨论、质疑是自主学习的基本方法，“问题”是科学研究的出发点，是开启任何一门科学的钥匙。现代学习方式特别强调“问题”在学生学习活动中的重要性，没有问题也就难以诱发和激起求知欲，没有问题，感觉不到问题的存在，学生也就不会去深入思考，那么学习也就只能是表层和形式的。“质疑”的过程，实际上是一个积极思维的过程。</a:t>
            </a:r>
          </a:p>
        </p:txBody>
      </p:sp>
      <p:pic>
        <p:nvPicPr>
          <p:cNvPr id="7" name="图片 6">
            <a:extLst>
              <a:ext uri="{FF2B5EF4-FFF2-40B4-BE49-F238E27FC236}">
                <a16:creationId xmlns:a16="http://schemas.microsoft.com/office/drawing/2014/main" xmlns="" id="{9688D7AA-8A30-41D2-B731-F753424DE4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74" t="14635" r="9488" b="13676"/>
          <a:stretch/>
        </p:blipFill>
        <p:spPr>
          <a:xfrm>
            <a:off x="6720538" y="2175643"/>
            <a:ext cx="4205403" cy="3697448"/>
          </a:xfrm>
          <a:prstGeom prst="rect">
            <a:avLst/>
          </a:prstGeom>
        </p:spPr>
      </p:pic>
    </p:spTree>
    <p:extLst>
      <p:ext uri="{BB962C8B-B14F-4D97-AF65-F5344CB8AC3E}">
        <p14:creationId xmlns:p14="http://schemas.microsoft.com/office/powerpoint/2010/main" val="9742425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02EC3B8-6420-49E6-BEEB-4283460955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326" b="14789"/>
          <a:stretch/>
        </p:blipFill>
        <p:spPr>
          <a:xfrm>
            <a:off x="1524000" y="1465785"/>
            <a:ext cx="9144000" cy="4792718"/>
          </a:xfrm>
          <a:prstGeom prst="rect">
            <a:avLst/>
          </a:prstGeom>
        </p:spPr>
      </p:pic>
      <p:sp>
        <p:nvSpPr>
          <p:cNvPr id="2" name="矩形 1">
            <a:extLst>
              <a:ext uri="{FF2B5EF4-FFF2-40B4-BE49-F238E27FC236}">
                <a16:creationId xmlns:a16="http://schemas.microsoft.com/office/drawing/2014/main" xmlns="" id="{1C531D4F-0EF1-4804-AF49-ECA3602D8EB4}"/>
              </a:ext>
            </a:extLst>
          </p:cNvPr>
          <p:cNvSpPr/>
          <p:nvPr/>
        </p:nvSpPr>
        <p:spPr>
          <a:xfrm>
            <a:off x="4310893" y="640698"/>
            <a:ext cx="3570209"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自学型新授课</a:t>
            </a:r>
          </a:p>
        </p:txBody>
      </p:sp>
      <p:sp>
        <p:nvSpPr>
          <p:cNvPr id="3" name="文本框 2">
            <a:extLst>
              <a:ext uri="{FF2B5EF4-FFF2-40B4-BE49-F238E27FC236}">
                <a16:creationId xmlns:a16="http://schemas.microsoft.com/office/drawing/2014/main" xmlns="" id="{EB537B3F-8FD4-4957-8EBA-D8E73CA8E3A0}"/>
              </a:ext>
            </a:extLst>
          </p:cNvPr>
          <p:cNvSpPr txBox="1"/>
          <p:nvPr/>
        </p:nvSpPr>
        <p:spPr>
          <a:xfrm>
            <a:off x="3663358" y="2478689"/>
            <a:ext cx="4851263" cy="1702517"/>
          </a:xfrm>
          <a:prstGeom prst="rect">
            <a:avLst/>
          </a:prstGeom>
          <a:noFill/>
        </p:spPr>
        <p:txBody>
          <a:bodyPr wrap="square">
            <a:spAutoFit/>
          </a:bodyPr>
          <a:lstStyle/>
          <a:p>
            <a:pPr algn="just">
              <a:lnSpc>
                <a:spcPct val="150000"/>
              </a:lnSpc>
              <a:spcAft>
                <a:spcPts val="600"/>
              </a:spcAft>
            </a:pPr>
            <a:r>
              <a:rPr lang="zh-CN" altLang="en-US" sz="2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自主学习与自学和独立学习有着本质的区别。自学是没有老师指导的情况下学习，自主学习</a:t>
            </a:r>
          </a:p>
        </p:txBody>
      </p:sp>
      <p:sp>
        <p:nvSpPr>
          <p:cNvPr id="8" name="文本框 7">
            <a:extLst>
              <a:ext uri="{FF2B5EF4-FFF2-40B4-BE49-F238E27FC236}">
                <a16:creationId xmlns:a16="http://schemas.microsoft.com/office/drawing/2014/main" xmlns="" id="{E00DF896-DE1B-4081-8236-7BBAC19E8E8B}"/>
              </a:ext>
            </a:extLst>
          </p:cNvPr>
          <p:cNvSpPr txBox="1"/>
          <p:nvPr/>
        </p:nvSpPr>
        <p:spPr>
          <a:xfrm>
            <a:off x="3743938" y="4134314"/>
            <a:ext cx="3056253" cy="594522"/>
          </a:xfrm>
          <a:prstGeom prst="rect">
            <a:avLst/>
          </a:prstGeom>
          <a:noFill/>
        </p:spPr>
        <p:txBody>
          <a:bodyPr wrap="square">
            <a:spAutoFit/>
          </a:bodyPr>
          <a:lstStyle/>
          <a:p>
            <a:pPr algn="just">
              <a:lnSpc>
                <a:spcPct val="150000"/>
              </a:lnSpc>
              <a:spcAft>
                <a:spcPts val="600"/>
              </a:spcAft>
            </a:pPr>
            <a:r>
              <a:rPr lang="zh-CN" altLang="en-US" sz="2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需要老师的指导。</a:t>
            </a:r>
          </a:p>
        </p:txBody>
      </p:sp>
    </p:spTree>
    <p:extLst>
      <p:ext uri="{BB962C8B-B14F-4D97-AF65-F5344CB8AC3E}">
        <p14:creationId xmlns:p14="http://schemas.microsoft.com/office/powerpoint/2010/main" val="30948492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F54AF81-D92F-4622-B133-411B4704A8F3}"/>
              </a:ext>
            </a:extLst>
          </p:cNvPr>
          <p:cNvSpPr/>
          <p:nvPr/>
        </p:nvSpPr>
        <p:spPr>
          <a:xfrm>
            <a:off x="4310893" y="640698"/>
            <a:ext cx="3570209"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自学型新授课</a:t>
            </a:r>
          </a:p>
        </p:txBody>
      </p:sp>
      <p:sp>
        <p:nvSpPr>
          <p:cNvPr id="3" name="文本框 2">
            <a:extLst>
              <a:ext uri="{FF2B5EF4-FFF2-40B4-BE49-F238E27FC236}">
                <a16:creationId xmlns:a16="http://schemas.microsoft.com/office/drawing/2014/main" xmlns="" id="{BD6929B9-FA9B-470E-946A-CDEEE7D074FB}"/>
              </a:ext>
            </a:extLst>
          </p:cNvPr>
          <p:cNvSpPr txBox="1"/>
          <p:nvPr/>
        </p:nvSpPr>
        <p:spPr>
          <a:xfrm>
            <a:off x="1027549" y="3760968"/>
            <a:ext cx="1764000" cy="1071447"/>
          </a:xfrm>
          <a:prstGeom prst="rect">
            <a:avLst/>
          </a:prstGeom>
          <a:noFill/>
        </p:spPr>
        <p:txBody>
          <a:bodyPr wrap="square">
            <a:spAutoFit/>
          </a:bodyPr>
          <a:lstStyle/>
          <a:p>
            <a:pPr algn="ctr">
              <a:lnSpc>
                <a:spcPct val="120000"/>
              </a:lnSpc>
              <a:spcAft>
                <a:spcPts val="600"/>
              </a:spcAft>
            </a:pP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学生通过阅读教材和资料，确定重点与难点</a:t>
            </a:r>
          </a:p>
        </p:txBody>
      </p:sp>
      <p:sp>
        <p:nvSpPr>
          <p:cNvPr id="7" name="箭头: 燕尾形 6">
            <a:extLst>
              <a:ext uri="{FF2B5EF4-FFF2-40B4-BE49-F238E27FC236}">
                <a16:creationId xmlns:a16="http://schemas.microsoft.com/office/drawing/2014/main" xmlns="" id="{288AEB09-02EF-4ADE-BB46-04E20B237716}"/>
              </a:ext>
            </a:extLst>
          </p:cNvPr>
          <p:cNvSpPr/>
          <p:nvPr/>
        </p:nvSpPr>
        <p:spPr>
          <a:xfrm>
            <a:off x="775549" y="2169000"/>
            <a:ext cx="2268000" cy="1260000"/>
          </a:xfrm>
          <a:prstGeom prst="notchedRightArrow">
            <a:avLst>
              <a:gd name="adj1" fmla="val 69367"/>
              <a:gd name="adj2" fmla="val 36592"/>
            </a:avLst>
          </a:prstGeom>
          <a:solidFill>
            <a:srgbClr val="0235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燕尾形 7">
            <a:extLst>
              <a:ext uri="{FF2B5EF4-FFF2-40B4-BE49-F238E27FC236}">
                <a16:creationId xmlns:a16="http://schemas.microsoft.com/office/drawing/2014/main" xmlns="" id="{E54664C7-AED6-4A59-93E3-F0AD83A68EC0}"/>
              </a:ext>
            </a:extLst>
          </p:cNvPr>
          <p:cNvSpPr/>
          <p:nvPr/>
        </p:nvSpPr>
        <p:spPr>
          <a:xfrm>
            <a:off x="2792954" y="2169000"/>
            <a:ext cx="2268000" cy="1260000"/>
          </a:xfrm>
          <a:prstGeom prst="notchedRightArrow">
            <a:avLst>
              <a:gd name="adj1" fmla="val 69367"/>
              <a:gd name="adj2" fmla="val 36592"/>
            </a:avLst>
          </a:prstGeom>
          <a:solidFill>
            <a:srgbClr val="5973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箭头: 燕尾形 8">
            <a:extLst>
              <a:ext uri="{FF2B5EF4-FFF2-40B4-BE49-F238E27FC236}">
                <a16:creationId xmlns:a16="http://schemas.microsoft.com/office/drawing/2014/main" xmlns="" id="{A5488348-F512-4C27-A665-7317A416885B}"/>
              </a:ext>
            </a:extLst>
          </p:cNvPr>
          <p:cNvSpPr/>
          <p:nvPr/>
        </p:nvSpPr>
        <p:spPr>
          <a:xfrm>
            <a:off x="4810359" y="2169000"/>
            <a:ext cx="2268000" cy="1260000"/>
          </a:xfrm>
          <a:prstGeom prst="notchedRightArrow">
            <a:avLst>
              <a:gd name="adj1" fmla="val 69367"/>
              <a:gd name="adj2" fmla="val 36592"/>
            </a:avLst>
          </a:prstGeom>
          <a:solidFill>
            <a:srgbClr val="799D9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燕尾形 9">
            <a:extLst>
              <a:ext uri="{FF2B5EF4-FFF2-40B4-BE49-F238E27FC236}">
                <a16:creationId xmlns:a16="http://schemas.microsoft.com/office/drawing/2014/main" xmlns="" id="{E4FEA658-B67A-4CF9-8D42-E2AE42F5F753}"/>
              </a:ext>
            </a:extLst>
          </p:cNvPr>
          <p:cNvSpPr/>
          <p:nvPr/>
        </p:nvSpPr>
        <p:spPr>
          <a:xfrm>
            <a:off x="6827764" y="2169000"/>
            <a:ext cx="2268000" cy="1260000"/>
          </a:xfrm>
          <a:prstGeom prst="notchedRightArrow">
            <a:avLst>
              <a:gd name="adj1" fmla="val 69367"/>
              <a:gd name="adj2" fmla="val 36592"/>
            </a:avLst>
          </a:prstGeom>
          <a:solidFill>
            <a:srgbClr val="5973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xmlns="" id="{1F49B86F-D9B0-4CBF-814E-1FE16657CDA3}"/>
              </a:ext>
            </a:extLst>
          </p:cNvPr>
          <p:cNvGrpSpPr/>
          <p:nvPr/>
        </p:nvGrpSpPr>
        <p:grpSpPr>
          <a:xfrm>
            <a:off x="1426084" y="2384859"/>
            <a:ext cx="966931" cy="815607"/>
            <a:chOff x="2207134" y="2333297"/>
            <a:chExt cx="966931" cy="815607"/>
          </a:xfrm>
        </p:grpSpPr>
        <p:sp>
          <p:nvSpPr>
            <p:cNvPr id="11" name="文本框 10">
              <a:extLst>
                <a:ext uri="{FF2B5EF4-FFF2-40B4-BE49-F238E27FC236}">
                  <a16:creationId xmlns:a16="http://schemas.microsoft.com/office/drawing/2014/main" xmlns="" id="{7C609609-39E6-4EFB-9845-C65F2517CD99}"/>
                </a:ext>
              </a:extLst>
            </p:cNvPr>
            <p:cNvSpPr txBox="1"/>
            <p:nvPr/>
          </p:nvSpPr>
          <p:spPr>
            <a:xfrm>
              <a:off x="2207134" y="2333297"/>
              <a:ext cx="966931" cy="461665"/>
            </a:xfrm>
            <a:prstGeom prst="rect">
              <a:avLst/>
            </a:prstGeom>
            <a:noFill/>
          </p:spPr>
          <p:txBody>
            <a:bodyPr wrap="none" rtlCol="0">
              <a:spAutoFit/>
            </a:bodyPr>
            <a:lstStyle/>
            <a:p>
              <a:pPr algn="ctr"/>
              <a:r>
                <a:rPr lang="en-US" altLang="zh-CN" sz="2400" dirty="0">
                  <a:solidFill>
                    <a:schemeClr val="bg1"/>
                  </a:solidFill>
                </a:rPr>
                <a:t>STEP</a:t>
              </a:r>
              <a:endParaRPr lang="zh-CN" altLang="en-US" sz="2400" dirty="0">
                <a:solidFill>
                  <a:schemeClr val="bg1"/>
                </a:solidFill>
              </a:endParaRPr>
            </a:p>
          </p:txBody>
        </p:sp>
        <p:sp>
          <p:nvSpPr>
            <p:cNvPr id="12" name="文本框 11">
              <a:extLst>
                <a:ext uri="{FF2B5EF4-FFF2-40B4-BE49-F238E27FC236}">
                  <a16:creationId xmlns:a16="http://schemas.microsoft.com/office/drawing/2014/main" xmlns="" id="{661C3C3E-2266-4CA8-8F31-74ED313490E4}"/>
                </a:ext>
              </a:extLst>
            </p:cNvPr>
            <p:cNvSpPr txBox="1"/>
            <p:nvPr/>
          </p:nvSpPr>
          <p:spPr>
            <a:xfrm>
              <a:off x="2343805" y="2564129"/>
              <a:ext cx="693588" cy="584775"/>
            </a:xfrm>
            <a:prstGeom prst="rect">
              <a:avLst/>
            </a:prstGeom>
            <a:noFill/>
          </p:spPr>
          <p:txBody>
            <a:bodyPr wrap="none" rtlCol="0">
              <a:spAutoFit/>
            </a:bodyPr>
            <a:lstStyle/>
            <a:p>
              <a:pPr algn="ctr"/>
              <a:r>
                <a:rPr lang="en-US" altLang="zh-CN" sz="3200" dirty="0">
                  <a:solidFill>
                    <a:schemeClr val="bg1"/>
                  </a:solidFill>
                  <a:latin typeface="Broadway" panose="04040905080B02020502" pitchFamily="82" charset="0"/>
                </a:rPr>
                <a:t>01</a:t>
              </a:r>
              <a:endParaRPr lang="zh-CN" altLang="en-US" sz="3200" dirty="0">
                <a:solidFill>
                  <a:schemeClr val="bg1"/>
                </a:solidFill>
                <a:latin typeface="Broadway" panose="04040905080B02020502" pitchFamily="82" charset="0"/>
              </a:endParaRPr>
            </a:p>
          </p:txBody>
        </p:sp>
      </p:grpSp>
      <p:grpSp>
        <p:nvGrpSpPr>
          <p:cNvPr id="14" name="组合 13">
            <a:extLst>
              <a:ext uri="{FF2B5EF4-FFF2-40B4-BE49-F238E27FC236}">
                <a16:creationId xmlns:a16="http://schemas.microsoft.com/office/drawing/2014/main" xmlns="" id="{9C5850EB-8E32-4B75-A536-50BAEA64A37E}"/>
              </a:ext>
            </a:extLst>
          </p:cNvPr>
          <p:cNvGrpSpPr/>
          <p:nvPr/>
        </p:nvGrpSpPr>
        <p:grpSpPr>
          <a:xfrm>
            <a:off x="5544250" y="2384859"/>
            <a:ext cx="966931" cy="815607"/>
            <a:chOff x="2207134" y="2333297"/>
            <a:chExt cx="966931" cy="815607"/>
          </a:xfrm>
        </p:grpSpPr>
        <p:sp>
          <p:nvSpPr>
            <p:cNvPr id="15" name="文本框 14">
              <a:extLst>
                <a:ext uri="{FF2B5EF4-FFF2-40B4-BE49-F238E27FC236}">
                  <a16:creationId xmlns:a16="http://schemas.microsoft.com/office/drawing/2014/main" xmlns="" id="{3C953619-C984-4DB6-9AC9-26CABD4B8AE0}"/>
                </a:ext>
              </a:extLst>
            </p:cNvPr>
            <p:cNvSpPr txBox="1"/>
            <p:nvPr/>
          </p:nvSpPr>
          <p:spPr>
            <a:xfrm>
              <a:off x="2207134" y="2333297"/>
              <a:ext cx="966931" cy="461665"/>
            </a:xfrm>
            <a:prstGeom prst="rect">
              <a:avLst/>
            </a:prstGeom>
            <a:noFill/>
          </p:spPr>
          <p:txBody>
            <a:bodyPr wrap="none" rtlCol="0">
              <a:spAutoFit/>
            </a:bodyPr>
            <a:lstStyle/>
            <a:p>
              <a:pPr algn="ctr"/>
              <a:r>
                <a:rPr lang="en-US" altLang="zh-CN" sz="2400" dirty="0">
                  <a:solidFill>
                    <a:schemeClr val="bg1"/>
                  </a:solidFill>
                </a:rPr>
                <a:t>STEP</a:t>
              </a:r>
              <a:endParaRPr lang="zh-CN" altLang="en-US" sz="2400" dirty="0">
                <a:solidFill>
                  <a:schemeClr val="bg1"/>
                </a:solidFill>
              </a:endParaRPr>
            </a:p>
          </p:txBody>
        </p:sp>
        <p:sp>
          <p:nvSpPr>
            <p:cNvPr id="16" name="文本框 15">
              <a:extLst>
                <a:ext uri="{FF2B5EF4-FFF2-40B4-BE49-F238E27FC236}">
                  <a16:creationId xmlns:a16="http://schemas.microsoft.com/office/drawing/2014/main" xmlns="" id="{E89489BB-4A91-42F4-B3A7-7516A40CDA71}"/>
                </a:ext>
              </a:extLst>
            </p:cNvPr>
            <p:cNvSpPr txBox="1"/>
            <p:nvPr/>
          </p:nvSpPr>
          <p:spPr>
            <a:xfrm>
              <a:off x="2332168" y="2564129"/>
              <a:ext cx="716863" cy="584775"/>
            </a:xfrm>
            <a:prstGeom prst="rect">
              <a:avLst/>
            </a:prstGeom>
            <a:noFill/>
          </p:spPr>
          <p:txBody>
            <a:bodyPr wrap="none" rtlCol="0">
              <a:spAutoFit/>
            </a:bodyPr>
            <a:lstStyle/>
            <a:p>
              <a:pPr algn="ctr"/>
              <a:r>
                <a:rPr lang="en-US" altLang="zh-CN" sz="3200" dirty="0">
                  <a:solidFill>
                    <a:schemeClr val="bg1"/>
                  </a:solidFill>
                  <a:latin typeface="Broadway" panose="04040905080B02020502" pitchFamily="82" charset="0"/>
                </a:rPr>
                <a:t>03</a:t>
              </a:r>
              <a:endParaRPr lang="zh-CN" altLang="en-US" sz="3200" dirty="0">
                <a:solidFill>
                  <a:schemeClr val="bg1"/>
                </a:solidFill>
                <a:latin typeface="Broadway" panose="04040905080B02020502" pitchFamily="82" charset="0"/>
              </a:endParaRPr>
            </a:p>
          </p:txBody>
        </p:sp>
      </p:grpSp>
      <p:grpSp>
        <p:nvGrpSpPr>
          <p:cNvPr id="17" name="组合 16">
            <a:extLst>
              <a:ext uri="{FF2B5EF4-FFF2-40B4-BE49-F238E27FC236}">
                <a16:creationId xmlns:a16="http://schemas.microsoft.com/office/drawing/2014/main" xmlns="" id="{3EC14180-83CF-4931-ADBD-6A81D2E14593}"/>
              </a:ext>
            </a:extLst>
          </p:cNvPr>
          <p:cNvGrpSpPr/>
          <p:nvPr/>
        </p:nvGrpSpPr>
        <p:grpSpPr>
          <a:xfrm>
            <a:off x="7603333" y="2384859"/>
            <a:ext cx="966931" cy="815607"/>
            <a:chOff x="2207134" y="2333297"/>
            <a:chExt cx="966931" cy="815607"/>
          </a:xfrm>
        </p:grpSpPr>
        <p:sp>
          <p:nvSpPr>
            <p:cNvPr id="18" name="文本框 17">
              <a:extLst>
                <a:ext uri="{FF2B5EF4-FFF2-40B4-BE49-F238E27FC236}">
                  <a16:creationId xmlns:a16="http://schemas.microsoft.com/office/drawing/2014/main" xmlns="" id="{8E835C16-20A9-48A9-B49C-1C47A9CB0E4B}"/>
                </a:ext>
              </a:extLst>
            </p:cNvPr>
            <p:cNvSpPr txBox="1"/>
            <p:nvPr/>
          </p:nvSpPr>
          <p:spPr>
            <a:xfrm>
              <a:off x="2207134" y="2333297"/>
              <a:ext cx="966931" cy="461665"/>
            </a:xfrm>
            <a:prstGeom prst="rect">
              <a:avLst/>
            </a:prstGeom>
            <a:noFill/>
          </p:spPr>
          <p:txBody>
            <a:bodyPr wrap="none" rtlCol="0">
              <a:spAutoFit/>
            </a:bodyPr>
            <a:lstStyle/>
            <a:p>
              <a:pPr algn="ctr"/>
              <a:r>
                <a:rPr lang="en-US" altLang="zh-CN" sz="2400" dirty="0">
                  <a:solidFill>
                    <a:schemeClr val="bg1"/>
                  </a:solidFill>
                </a:rPr>
                <a:t>STEP</a:t>
              </a:r>
              <a:endParaRPr lang="zh-CN" altLang="en-US" sz="2400" dirty="0">
                <a:solidFill>
                  <a:schemeClr val="bg1"/>
                </a:solidFill>
              </a:endParaRPr>
            </a:p>
          </p:txBody>
        </p:sp>
        <p:sp>
          <p:nvSpPr>
            <p:cNvPr id="19" name="文本框 18">
              <a:extLst>
                <a:ext uri="{FF2B5EF4-FFF2-40B4-BE49-F238E27FC236}">
                  <a16:creationId xmlns:a16="http://schemas.microsoft.com/office/drawing/2014/main" xmlns="" id="{FFB3B82D-F46D-4F6B-8DFC-896290415057}"/>
                </a:ext>
              </a:extLst>
            </p:cNvPr>
            <p:cNvSpPr txBox="1"/>
            <p:nvPr/>
          </p:nvSpPr>
          <p:spPr>
            <a:xfrm>
              <a:off x="2334572" y="2564129"/>
              <a:ext cx="712054" cy="584775"/>
            </a:xfrm>
            <a:prstGeom prst="rect">
              <a:avLst/>
            </a:prstGeom>
            <a:noFill/>
          </p:spPr>
          <p:txBody>
            <a:bodyPr wrap="none" rtlCol="0">
              <a:spAutoFit/>
            </a:bodyPr>
            <a:lstStyle/>
            <a:p>
              <a:pPr algn="ctr"/>
              <a:r>
                <a:rPr lang="en-US" altLang="zh-CN" sz="3200" dirty="0">
                  <a:solidFill>
                    <a:schemeClr val="bg1"/>
                  </a:solidFill>
                  <a:latin typeface="Broadway" panose="04040905080B02020502" pitchFamily="82" charset="0"/>
                </a:rPr>
                <a:t>04</a:t>
              </a:r>
              <a:endParaRPr lang="zh-CN" altLang="en-US" sz="3200" dirty="0">
                <a:solidFill>
                  <a:schemeClr val="bg1"/>
                </a:solidFill>
                <a:latin typeface="Broadway" panose="04040905080B02020502" pitchFamily="82" charset="0"/>
              </a:endParaRPr>
            </a:p>
          </p:txBody>
        </p:sp>
      </p:grpSp>
      <p:grpSp>
        <p:nvGrpSpPr>
          <p:cNvPr id="20" name="组合 19">
            <a:extLst>
              <a:ext uri="{FF2B5EF4-FFF2-40B4-BE49-F238E27FC236}">
                <a16:creationId xmlns:a16="http://schemas.microsoft.com/office/drawing/2014/main" xmlns="" id="{2F1D6A4D-3A6A-4446-8D58-722807394B6C}"/>
              </a:ext>
            </a:extLst>
          </p:cNvPr>
          <p:cNvGrpSpPr/>
          <p:nvPr/>
        </p:nvGrpSpPr>
        <p:grpSpPr>
          <a:xfrm>
            <a:off x="3485167" y="2384859"/>
            <a:ext cx="966931" cy="815607"/>
            <a:chOff x="2207134" y="2333297"/>
            <a:chExt cx="966931" cy="815607"/>
          </a:xfrm>
        </p:grpSpPr>
        <p:sp>
          <p:nvSpPr>
            <p:cNvPr id="21" name="文本框 20">
              <a:extLst>
                <a:ext uri="{FF2B5EF4-FFF2-40B4-BE49-F238E27FC236}">
                  <a16:creationId xmlns:a16="http://schemas.microsoft.com/office/drawing/2014/main" xmlns="" id="{01A7EEBB-3C89-4110-A966-1C0663E52878}"/>
                </a:ext>
              </a:extLst>
            </p:cNvPr>
            <p:cNvSpPr txBox="1"/>
            <p:nvPr/>
          </p:nvSpPr>
          <p:spPr>
            <a:xfrm>
              <a:off x="2207134" y="2333297"/>
              <a:ext cx="966931" cy="461665"/>
            </a:xfrm>
            <a:prstGeom prst="rect">
              <a:avLst/>
            </a:prstGeom>
            <a:noFill/>
          </p:spPr>
          <p:txBody>
            <a:bodyPr wrap="none" rtlCol="0">
              <a:spAutoFit/>
            </a:bodyPr>
            <a:lstStyle/>
            <a:p>
              <a:pPr algn="ctr"/>
              <a:r>
                <a:rPr lang="en-US" altLang="zh-CN" sz="2400" dirty="0">
                  <a:solidFill>
                    <a:schemeClr val="bg1"/>
                  </a:solidFill>
                </a:rPr>
                <a:t>STEP</a:t>
              </a:r>
              <a:endParaRPr lang="zh-CN" altLang="en-US" sz="2400" dirty="0">
                <a:solidFill>
                  <a:schemeClr val="bg1"/>
                </a:solidFill>
              </a:endParaRPr>
            </a:p>
          </p:txBody>
        </p:sp>
        <p:sp>
          <p:nvSpPr>
            <p:cNvPr id="22" name="文本框 21">
              <a:extLst>
                <a:ext uri="{FF2B5EF4-FFF2-40B4-BE49-F238E27FC236}">
                  <a16:creationId xmlns:a16="http://schemas.microsoft.com/office/drawing/2014/main" xmlns="" id="{8DD606CD-AF67-40FC-8A06-2A7197009B72}"/>
                </a:ext>
              </a:extLst>
            </p:cNvPr>
            <p:cNvSpPr txBox="1"/>
            <p:nvPr/>
          </p:nvSpPr>
          <p:spPr>
            <a:xfrm>
              <a:off x="2332168" y="2564129"/>
              <a:ext cx="716863" cy="584775"/>
            </a:xfrm>
            <a:prstGeom prst="rect">
              <a:avLst/>
            </a:prstGeom>
            <a:noFill/>
          </p:spPr>
          <p:txBody>
            <a:bodyPr wrap="none" rtlCol="0">
              <a:spAutoFit/>
            </a:bodyPr>
            <a:lstStyle/>
            <a:p>
              <a:pPr algn="ctr"/>
              <a:r>
                <a:rPr lang="en-US" altLang="zh-CN" sz="3200" dirty="0">
                  <a:solidFill>
                    <a:schemeClr val="bg1"/>
                  </a:solidFill>
                  <a:latin typeface="Broadway" panose="04040905080B02020502" pitchFamily="82" charset="0"/>
                </a:rPr>
                <a:t>02</a:t>
              </a:r>
              <a:endParaRPr lang="zh-CN" altLang="en-US" sz="3200" dirty="0">
                <a:solidFill>
                  <a:schemeClr val="bg1"/>
                </a:solidFill>
                <a:latin typeface="Broadway" panose="04040905080B02020502" pitchFamily="82" charset="0"/>
              </a:endParaRPr>
            </a:p>
          </p:txBody>
        </p:sp>
      </p:grpSp>
      <p:sp>
        <p:nvSpPr>
          <p:cNvPr id="23" name="文本框 22">
            <a:extLst>
              <a:ext uri="{FF2B5EF4-FFF2-40B4-BE49-F238E27FC236}">
                <a16:creationId xmlns:a16="http://schemas.microsoft.com/office/drawing/2014/main" xmlns="" id="{FA61A9F9-087B-4D7D-8DA6-64292E0CD114}"/>
              </a:ext>
            </a:extLst>
          </p:cNvPr>
          <p:cNvSpPr txBox="1"/>
          <p:nvPr/>
        </p:nvSpPr>
        <p:spPr>
          <a:xfrm>
            <a:off x="5208812" y="3760968"/>
            <a:ext cx="1764000" cy="1071447"/>
          </a:xfrm>
          <a:prstGeom prst="rect">
            <a:avLst/>
          </a:prstGeom>
          <a:noFill/>
        </p:spPr>
        <p:txBody>
          <a:bodyPr wrap="square">
            <a:spAutoFit/>
          </a:bodyPr>
          <a:lstStyle/>
          <a:p>
            <a:pPr algn="ctr">
              <a:lnSpc>
                <a:spcPct val="120000"/>
              </a:lnSpc>
              <a:spcAft>
                <a:spcPts val="600"/>
              </a:spcAft>
            </a:pP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学生通过合作学习和小组讨论解决问题</a:t>
            </a:r>
          </a:p>
        </p:txBody>
      </p:sp>
      <p:sp>
        <p:nvSpPr>
          <p:cNvPr id="25" name="文本框 24">
            <a:extLst>
              <a:ext uri="{FF2B5EF4-FFF2-40B4-BE49-F238E27FC236}">
                <a16:creationId xmlns:a16="http://schemas.microsoft.com/office/drawing/2014/main" xmlns="" id="{F76AF1DA-D56E-4B4A-80AF-7CF33D0ACA20}"/>
              </a:ext>
            </a:extLst>
          </p:cNvPr>
          <p:cNvSpPr txBox="1"/>
          <p:nvPr/>
        </p:nvSpPr>
        <p:spPr>
          <a:xfrm>
            <a:off x="3065793" y="3760968"/>
            <a:ext cx="1764000" cy="1071447"/>
          </a:xfrm>
          <a:prstGeom prst="rect">
            <a:avLst/>
          </a:prstGeom>
          <a:noFill/>
        </p:spPr>
        <p:txBody>
          <a:bodyPr wrap="square">
            <a:spAutoFit/>
          </a:bodyPr>
          <a:lstStyle/>
          <a:p>
            <a:pPr algn="ctr">
              <a:lnSpc>
                <a:spcPct val="120000"/>
              </a:lnSpc>
              <a:spcAft>
                <a:spcPts val="600"/>
              </a:spcAft>
            </a:pP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学生阅读教材和资料后通过独立思考</a:t>
            </a:r>
          </a:p>
        </p:txBody>
      </p:sp>
      <p:sp>
        <p:nvSpPr>
          <p:cNvPr id="26" name="文本框 25">
            <a:extLst>
              <a:ext uri="{FF2B5EF4-FFF2-40B4-BE49-F238E27FC236}">
                <a16:creationId xmlns:a16="http://schemas.microsoft.com/office/drawing/2014/main" xmlns="" id="{83A1F7E7-F7D5-4DD3-93E1-EB29F4989E57}"/>
              </a:ext>
            </a:extLst>
          </p:cNvPr>
          <p:cNvSpPr txBox="1"/>
          <p:nvPr/>
        </p:nvSpPr>
        <p:spPr>
          <a:xfrm>
            <a:off x="7142281" y="3760968"/>
            <a:ext cx="1764000" cy="739048"/>
          </a:xfrm>
          <a:prstGeom prst="rect">
            <a:avLst/>
          </a:prstGeom>
          <a:noFill/>
        </p:spPr>
        <p:txBody>
          <a:bodyPr wrap="square">
            <a:spAutoFit/>
          </a:bodyPr>
          <a:lstStyle/>
          <a:p>
            <a:pPr algn="ctr">
              <a:lnSpc>
                <a:spcPct val="120000"/>
              </a:lnSpc>
              <a:spcAft>
                <a:spcPts val="600"/>
              </a:spcAft>
            </a:pP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学生通过反思和评价</a:t>
            </a:r>
          </a:p>
        </p:txBody>
      </p:sp>
      <p:sp>
        <p:nvSpPr>
          <p:cNvPr id="27" name="文本框 26">
            <a:extLst>
              <a:ext uri="{FF2B5EF4-FFF2-40B4-BE49-F238E27FC236}">
                <a16:creationId xmlns:a16="http://schemas.microsoft.com/office/drawing/2014/main" xmlns="" id="{A3CCE857-4D82-498D-A81F-92CC69B9F979}"/>
              </a:ext>
            </a:extLst>
          </p:cNvPr>
          <p:cNvSpPr txBox="1"/>
          <p:nvPr/>
        </p:nvSpPr>
        <p:spPr>
          <a:xfrm>
            <a:off x="9180524" y="3760968"/>
            <a:ext cx="1764000" cy="739048"/>
          </a:xfrm>
          <a:prstGeom prst="rect">
            <a:avLst/>
          </a:prstGeom>
          <a:noFill/>
        </p:spPr>
        <p:txBody>
          <a:bodyPr wrap="square">
            <a:spAutoFit/>
          </a:bodyPr>
          <a:lstStyle/>
          <a:p>
            <a:pPr algn="ctr">
              <a:lnSpc>
                <a:spcPct val="120000"/>
              </a:lnSpc>
              <a:spcAft>
                <a:spcPts val="600"/>
              </a:spcAft>
            </a:pPr>
            <a:r>
              <a:rPr lang="zh-CN" altLang="en-US"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学生达到知识的最终构建及提升</a:t>
            </a:r>
          </a:p>
        </p:txBody>
      </p:sp>
      <p:sp>
        <p:nvSpPr>
          <p:cNvPr id="28" name="箭头: 燕尾形 27">
            <a:extLst>
              <a:ext uri="{FF2B5EF4-FFF2-40B4-BE49-F238E27FC236}">
                <a16:creationId xmlns:a16="http://schemas.microsoft.com/office/drawing/2014/main" xmlns="" id="{AD345D2A-4FEB-43D4-B0F4-A8D42A61ED8C}"/>
              </a:ext>
            </a:extLst>
          </p:cNvPr>
          <p:cNvSpPr/>
          <p:nvPr/>
        </p:nvSpPr>
        <p:spPr>
          <a:xfrm>
            <a:off x="8845168" y="2169000"/>
            <a:ext cx="2268000" cy="1260000"/>
          </a:xfrm>
          <a:prstGeom prst="notchedRightArrow">
            <a:avLst>
              <a:gd name="adj1" fmla="val 69367"/>
              <a:gd name="adj2" fmla="val 36592"/>
            </a:avLst>
          </a:prstGeom>
          <a:solidFill>
            <a:srgbClr val="A1BDD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a:extLst>
              <a:ext uri="{FF2B5EF4-FFF2-40B4-BE49-F238E27FC236}">
                <a16:creationId xmlns:a16="http://schemas.microsoft.com/office/drawing/2014/main" xmlns="" id="{9E6748F0-B048-4923-9959-BB23AF5A2623}"/>
              </a:ext>
            </a:extLst>
          </p:cNvPr>
          <p:cNvGrpSpPr/>
          <p:nvPr/>
        </p:nvGrpSpPr>
        <p:grpSpPr>
          <a:xfrm>
            <a:off x="9579059" y="2384859"/>
            <a:ext cx="966931" cy="815607"/>
            <a:chOff x="2207134" y="2333297"/>
            <a:chExt cx="966931" cy="815607"/>
          </a:xfrm>
        </p:grpSpPr>
        <p:sp>
          <p:nvSpPr>
            <p:cNvPr id="30" name="文本框 29">
              <a:extLst>
                <a:ext uri="{FF2B5EF4-FFF2-40B4-BE49-F238E27FC236}">
                  <a16:creationId xmlns:a16="http://schemas.microsoft.com/office/drawing/2014/main" xmlns="" id="{72271024-9A2C-4A36-81E5-0D8385EA1906}"/>
                </a:ext>
              </a:extLst>
            </p:cNvPr>
            <p:cNvSpPr txBox="1"/>
            <p:nvPr/>
          </p:nvSpPr>
          <p:spPr>
            <a:xfrm>
              <a:off x="2207134" y="2333297"/>
              <a:ext cx="966931" cy="461665"/>
            </a:xfrm>
            <a:prstGeom prst="rect">
              <a:avLst/>
            </a:prstGeom>
            <a:noFill/>
          </p:spPr>
          <p:txBody>
            <a:bodyPr wrap="none" rtlCol="0">
              <a:spAutoFit/>
            </a:bodyPr>
            <a:lstStyle/>
            <a:p>
              <a:pPr algn="ctr"/>
              <a:r>
                <a:rPr lang="en-US" altLang="zh-CN" sz="2400" dirty="0">
                  <a:solidFill>
                    <a:schemeClr val="bg1"/>
                  </a:solidFill>
                </a:rPr>
                <a:t>STEP</a:t>
              </a:r>
              <a:endParaRPr lang="zh-CN" altLang="en-US" sz="2400" dirty="0">
                <a:solidFill>
                  <a:schemeClr val="bg1"/>
                </a:solidFill>
              </a:endParaRPr>
            </a:p>
          </p:txBody>
        </p:sp>
        <p:sp>
          <p:nvSpPr>
            <p:cNvPr id="31" name="文本框 30">
              <a:extLst>
                <a:ext uri="{FF2B5EF4-FFF2-40B4-BE49-F238E27FC236}">
                  <a16:creationId xmlns:a16="http://schemas.microsoft.com/office/drawing/2014/main" xmlns="" id="{F1D26237-B608-43E8-A6C5-E962E4B87B7E}"/>
                </a:ext>
              </a:extLst>
            </p:cNvPr>
            <p:cNvSpPr txBox="1"/>
            <p:nvPr/>
          </p:nvSpPr>
          <p:spPr>
            <a:xfrm>
              <a:off x="2332168" y="2564129"/>
              <a:ext cx="716863" cy="584775"/>
            </a:xfrm>
            <a:prstGeom prst="rect">
              <a:avLst/>
            </a:prstGeom>
            <a:noFill/>
          </p:spPr>
          <p:txBody>
            <a:bodyPr wrap="none" rtlCol="0">
              <a:spAutoFit/>
            </a:bodyPr>
            <a:lstStyle/>
            <a:p>
              <a:pPr algn="ctr"/>
              <a:r>
                <a:rPr lang="en-US" altLang="zh-CN" sz="3200" dirty="0">
                  <a:solidFill>
                    <a:schemeClr val="bg1"/>
                  </a:solidFill>
                  <a:latin typeface="Broadway" panose="04040905080B02020502" pitchFamily="82" charset="0"/>
                </a:rPr>
                <a:t>05</a:t>
              </a:r>
              <a:endParaRPr lang="zh-CN" altLang="en-US" sz="3200" dirty="0">
                <a:solidFill>
                  <a:schemeClr val="bg1"/>
                </a:solidFill>
                <a:latin typeface="Broadway" panose="04040905080B02020502" pitchFamily="82" charset="0"/>
              </a:endParaRPr>
            </a:p>
          </p:txBody>
        </p:sp>
      </p:grpSp>
    </p:spTree>
    <p:extLst>
      <p:ext uri="{BB962C8B-B14F-4D97-AF65-F5344CB8AC3E}">
        <p14:creationId xmlns:p14="http://schemas.microsoft.com/office/powerpoint/2010/main" val="12908988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P spid="25" grpId="0"/>
      <p:bldP spid="2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F54AF81-D92F-4622-B133-411B4704A8F3}"/>
              </a:ext>
            </a:extLst>
          </p:cNvPr>
          <p:cNvSpPr/>
          <p:nvPr/>
        </p:nvSpPr>
        <p:spPr>
          <a:xfrm>
            <a:off x="4310893" y="640698"/>
            <a:ext cx="3570209"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自学型新授课</a:t>
            </a:r>
          </a:p>
        </p:txBody>
      </p:sp>
      <p:sp>
        <p:nvSpPr>
          <p:cNvPr id="4" name="文本框 3">
            <a:extLst>
              <a:ext uri="{FF2B5EF4-FFF2-40B4-BE49-F238E27FC236}">
                <a16:creationId xmlns:a16="http://schemas.microsoft.com/office/drawing/2014/main" xmlns="" id="{26A73AA8-77B6-4B4B-AA77-7FF9322B4027}"/>
              </a:ext>
            </a:extLst>
          </p:cNvPr>
          <p:cNvSpPr txBox="1"/>
          <p:nvPr/>
        </p:nvSpPr>
        <p:spPr>
          <a:xfrm>
            <a:off x="5276850" y="2675606"/>
            <a:ext cx="4917921" cy="1665008"/>
          </a:xfrm>
          <a:prstGeom prst="rect">
            <a:avLst/>
          </a:prstGeom>
          <a:noFill/>
        </p:spPr>
        <p:txBody>
          <a:bodyPr wrap="square">
            <a:spAutoFit/>
          </a:bodyPr>
          <a:lstStyle/>
          <a:p>
            <a:pPr algn="just">
              <a:lnSpc>
                <a:spcPct val="130000"/>
              </a:lnSpc>
              <a:spcAft>
                <a:spcPts val="600"/>
              </a:spcAft>
            </a:pPr>
            <a:r>
              <a:rPr lang="zh-CN" altLang="en-US" sz="20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让学生带着问题，带着强烈好奇心、求知欲自主学习，尝试达标，让学生在自主学习的过程中口、脑、眼、耳等感官全部调动起来，充分发挥学生主体作用。</a:t>
            </a:r>
          </a:p>
        </p:txBody>
      </p:sp>
      <p:pic>
        <p:nvPicPr>
          <p:cNvPr id="5" name="图片 4">
            <a:extLst>
              <a:ext uri="{FF2B5EF4-FFF2-40B4-BE49-F238E27FC236}">
                <a16:creationId xmlns:a16="http://schemas.microsoft.com/office/drawing/2014/main" xmlns="" id="{EF4F94D1-E85F-4F57-9DDF-8CDF1926B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6446" y="2127045"/>
            <a:ext cx="2633469" cy="3025980"/>
          </a:xfrm>
          <a:prstGeom prst="rect">
            <a:avLst/>
          </a:prstGeom>
        </p:spPr>
      </p:pic>
    </p:spTree>
    <p:extLst>
      <p:ext uri="{BB962C8B-B14F-4D97-AF65-F5344CB8AC3E}">
        <p14:creationId xmlns:p14="http://schemas.microsoft.com/office/powerpoint/2010/main" val="26339557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a:extLst>
              <a:ext uri="{FF2B5EF4-FFF2-40B4-BE49-F238E27FC236}">
                <a16:creationId xmlns:a16="http://schemas.microsoft.com/office/drawing/2014/main" xmlns="" id="{B29E26FF-E756-48E1-B55E-9D19911BB126}"/>
              </a:ext>
            </a:extLst>
          </p:cNvPr>
          <p:cNvGraphicFramePr/>
          <p:nvPr>
            <p:extLst>
              <p:ext uri="{D42A27DB-BD31-4B8C-83A1-F6EECF244321}">
                <p14:modId xmlns:p14="http://schemas.microsoft.com/office/powerpoint/2010/main" val="2265007223"/>
              </p:ext>
            </p:extLst>
          </p:nvPr>
        </p:nvGraphicFramePr>
        <p:xfrm>
          <a:off x="1583703" y="2663496"/>
          <a:ext cx="5625706" cy="2613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a:extLst>
              <a:ext uri="{FF2B5EF4-FFF2-40B4-BE49-F238E27FC236}">
                <a16:creationId xmlns:a16="http://schemas.microsoft.com/office/drawing/2014/main" xmlns="" id="{77071EE9-23C8-4D73-ADB5-8A46E13CBBEF}"/>
              </a:ext>
            </a:extLst>
          </p:cNvPr>
          <p:cNvSpPr/>
          <p:nvPr/>
        </p:nvSpPr>
        <p:spPr>
          <a:xfrm>
            <a:off x="6114853" y="2825507"/>
            <a:ext cx="2406428" cy="746871"/>
          </a:xfrm>
          <a:prstGeom prst="rect">
            <a:avLst/>
          </a:prstGeom>
        </p:spPr>
        <p:txBody>
          <a:bodyPr wrap="none">
            <a:spAutoFit/>
          </a:bodyPr>
          <a:lstStyle/>
          <a:p>
            <a:pPr>
              <a:lnSpc>
                <a:spcPct val="130000"/>
              </a:lnSpc>
            </a:pPr>
            <a:r>
              <a:rPr lang="zh-CN" altLang="en-US"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粗读</a:t>
            </a:r>
            <a:endParaRPr lang="en-US" altLang="zh-CN"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a:p>
            <a:pPr>
              <a:lnSpc>
                <a:spcPct val="130000"/>
              </a:lnSpc>
            </a:pPr>
            <a:r>
              <a:rPr lang="zh-CN" altLang="en-US" sz="1600" dirty="0">
                <a:solidFill>
                  <a:schemeClr val="tx1">
                    <a:lumMod val="85000"/>
                    <a:lumOff val="15000"/>
                  </a:schemeClr>
                </a:solidFill>
              </a:rPr>
              <a:t>知结构，扫除认知障碍；</a:t>
            </a:r>
          </a:p>
        </p:txBody>
      </p:sp>
      <p:sp>
        <p:nvSpPr>
          <p:cNvPr id="5" name="矩形 4">
            <a:extLst>
              <a:ext uri="{FF2B5EF4-FFF2-40B4-BE49-F238E27FC236}">
                <a16:creationId xmlns:a16="http://schemas.microsoft.com/office/drawing/2014/main" xmlns="" id="{0F9520FA-2744-45A3-AFB7-048E97394337}"/>
              </a:ext>
            </a:extLst>
          </p:cNvPr>
          <p:cNvSpPr/>
          <p:nvPr/>
        </p:nvSpPr>
        <p:spPr>
          <a:xfrm>
            <a:off x="6114853" y="3532301"/>
            <a:ext cx="2608406" cy="746871"/>
          </a:xfrm>
          <a:prstGeom prst="rect">
            <a:avLst/>
          </a:prstGeom>
        </p:spPr>
        <p:txBody>
          <a:bodyPr wrap="none">
            <a:spAutoFit/>
          </a:bodyPr>
          <a:lstStyle/>
          <a:p>
            <a:pPr>
              <a:lnSpc>
                <a:spcPct val="130000"/>
              </a:lnSpc>
            </a:pPr>
            <a:r>
              <a:rPr lang="zh-CN" altLang="en-US"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细读</a:t>
            </a:r>
            <a:endParaRPr lang="en-US" altLang="zh-CN"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a:p>
            <a:pPr>
              <a:lnSpc>
                <a:spcPct val="130000"/>
              </a:lnSpc>
            </a:pPr>
            <a:r>
              <a:rPr lang="zh-CN" altLang="en-US" sz="1600" dirty="0">
                <a:solidFill>
                  <a:schemeClr val="tx1">
                    <a:lumMod val="85000"/>
                    <a:lumOff val="15000"/>
                  </a:schemeClr>
                </a:solidFill>
              </a:rPr>
              <a:t>分层次，明确教材重难点；</a:t>
            </a:r>
          </a:p>
        </p:txBody>
      </p:sp>
      <p:sp>
        <p:nvSpPr>
          <p:cNvPr id="6" name="矩形 5">
            <a:extLst>
              <a:ext uri="{FF2B5EF4-FFF2-40B4-BE49-F238E27FC236}">
                <a16:creationId xmlns:a16="http://schemas.microsoft.com/office/drawing/2014/main" xmlns="" id="{6A6318DD-2F8A-4251-8E7B-F962489BCCE1}"/>
              </a:ext>
            </a:extLst>
          </p:cNvPr>
          <p:cNvSpPr/>
          <p:nvPr/>
        </p:nvSpPr>
        <p:spPr>
          <a:xfrm>
            <a:off x="6114853" y="4239096"/>
            <a:ext cx="2856872" cy="746871"/>
          </a:xfrm>
          <a:prstGeom prst="rect">
            <a:avLst/>
          </a:prstGeom>
        </p:spPr>
        <p:txBody>
          <a:bodyPr wrap="none">
            <a:spAutoFit/>
          </a:bodyPr>
          <a:lstStyle/>
          <a:p>
            <a:pPr>
              <a:lnSpc>
                <a:spcPct val="130000"/>
              </a:lnSpc>
            </a:pPr>
            <a:r>
              <a:rPr lang="zh-CN" altLang="en-US"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精读</a:t>
            </a:r>
            <a:endParaRPr lang="en-US" altLang="zh-CN"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a:p>
            <a:pPr>
              <a:lnSpc>
                <a:spcPct val="130000"/>
              </a:lnSpc>
            </a:pPr>
            <a:r>
              <a:rPr lang="zh-CN" altLang="en-US" sz="1600" dirty="0">
                <a:solidFill>
                  <a:schemeClr val="tx1">
                    <a:lumMod val="85000"/>
                    <a:lumOff val="15000"/>
                  </a:schemeClr>
                </a:solidFill>
              </a:rPr>
              <a:t>能质疑，自己能提出课本疑难.</a:t>
            </a:r>
          </a:p>
        </p:txBody>
      </p:sp>
      <p:sp>
        <p:nvSpPr>
          <p:cNvPr id="7" name="文本框 6">
            <a:extLst>
              <a:ext uri="{FF2B5EF4-FFF2-40B4-BE49-F238E27FC236}">
                <a16:creationId xmlns:a16="http://schemas.microsoft.com/office/drawing/2014/main" xmlns="" id="{51826E4D-A091-4FDD-9F3F-8CD692ECCCEF}"/>
              </a:ext>
            </a:extLst>
          </p:cNvPr>
          <p:cNvSpPr txBox="1"/>
          <p:nvPr/>
        </p:nvSpPr>
        <p:spPr>
          <a:xfrm>
            <a:off x="2699761" y="5435519"/>
            <a:ext cx="6792478" cy="539122"/>
          </a:xfrm>
          <a:prstGeom prst="rect">
            <a:avLst/>
          </a:prstGeom>
          <a:noFill/>
        </p:spPr>
        <p:txBody>
          <a:bodyPr wrap="square">
            <a:spAutoFit/>
          </a:bodyPr>
          <a:lstStyle/>
          <a:p>
            <a:pPr algn="ctr">
              <a:lnSpc>
                <a:spcPct val="130000"/>
              </a:lnSpc>
              <a:spcAft>
                <a:spcPts val="600"/>
              </a:spcAft>
            </a:pPr>
            <a:r>
              <a:rPr lang="zh-CN" altLang="en-US"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此模式较适用于介绍新概念、新理论的教学内容。</a:t>
            </a:r>
          </a:p>
        </p:txBody>
      </p:sp>
      <p:sp>
        <p:nvSpPr>
          <p:cNvPr id="8" name="矩形 7">
            <a:extLst>
              <a:ext uri="{FF2B5EF4-FFF2-40B4-BE49-F238E27FC236}">
                <a16:creationId xmlns:a16="http://schemas.microsoft.com/office/drawing/2014/main" xmlns="" id="{C311A5F2-E633-4EB6-B481-1F0EB4D7B8A2}"/>
              </a:ext>
            </a:extLst>
          </p:cNvPr>
          <p:cNvSpPr/>
          <p:nvPr/>
        </p:nvSpPr>
        <p:spPr>
          <a:xfrm>
            <a:off x="4310893" y="640698"/>
            <a:ext cx="3570209"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自学型新授课</a:t>
            </a:r>
          </a:p>
        </p:txBody>
      </p:sp>
      <p:grpSp>
        <p:nvGrpSpPr>
          <p:cNvPr id="10" name="组合 9">
            <a:extLst>
              <a:ext uri="{FF2B5EF4-FFF2-40B4-BE49-F238E27FC236}">
                <a16:creationId xmlns:a16="http://schemas.microsoft.com/office/drawing/2014/main" xmlns="" id="{9FF0E418-815D-4492-8FA4-5823C1D8BE6F}"/>
              </a:ext>
            </a:extLst>
          </p:cNvPr>
          <p:cNvGrpSpPr/>
          <p:nvPr/>
        </p:nvGrpSpPr>
        <p:grpSpPr>
          <a:xfrm>
            <a:off x="2709187" y="1829756"/>
            <a:ext cx="6792478" cy="539122"/>
            <a:chOff x="2709187" y="1642188"/>
            <a:chExt cx="6792478" cy="539122"/>
          </a:xfrm>
        </p:grpSpPr>
        <p:sp>
          <p:nvSpPr>
            <p:cNvPr id="2" name="文本框 1">
              <a:extLst>
                <a:ext uri="{FF2B5EF4-FFF2-40B4-BE49-F238E27FC236}">
                  <a16:creationId xmlns:a16="http://schemas.microsoft.com/office/drawing/2014/main" xmlns="" id="{8084E92D-7AD3-4A55-9929-E04FD0D5E9C3}"/>
                </a:ext>
              </a:extLst>
            </p:cNvPr>
            <p:cNvSpPr txBox="1"/>
            <p:nvPr/>
          </p:nvSpPr>
          <p:spPr>
            <a:xfrm>
              <a:off x="2709187" y="1680917"/>
              <a:ext cx="6792478" cy="461665"/>
            </a:xfrm>
            <a:prstGeom prst="rect">
              <a:avLst/>
            </a:prstGeom>
            <a:noFill/>
          </p:spPr>
          <p:txBody>
            <a:bodyPr wrap="square">
              <a:spAutoFit/>
            </a:bodyPr>
            <a:lstStyle/>
            <a:p>
              <a:pPr algn="ctr"/>
              <a:r>
                <a:rPr lang="zh-CN" altLang="en-US"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导读环节训练步骤要求粗精细三个层次</a:t>
              </a:r>
            </a:p>
          </p:txBody>
        </p:sp>
        <p:sp>
          <p:nvSpPr>
            <p:cNvPr id="9" name="矩形: 圆角 8">
              <a:extLst>
                <a:ext uri="{FF2B5EF4-FFF2-40B4-BE49-F238E27FC236}">
                  <a16:creationId xmlns:a16="http://schemas.microsoft.com/office/drawing/2014/main" xmlns="" id="{792AF8AC-A83E-4CAC-8EBA-8E8B887EAB8F}"/>
                </a:ext>
              </a:extLst>
            </p:cNvPr>
            <p:cNvSpPr/>
            <p:nvPr/>
          </p:nvSpPr>
          <p:spPr>
            <a:xfrm>
              <a:off x="2803997" y="1642188"/>
              <a:ext cx="6602859" cy="539122"/>
            </a:xfrm>
            <a:prstGeom prst="roundRect">
              <a:avLst/>
            </a:prstGeom>
            <a:noFill/>
            <a:ln>
              <a:solidFill>
                <a:srgbClr val="526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spTree>
    <p:extLst>
      <p:ext uri="{BB962C8B-B14F-4D97-AF65-F5344CB8AC3E}">
        <p14:creationId xmlns:p14="http://schemas.microsoft.com/office/powerpoint/2010/main" val="912128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33D21CD-1E14-42F8-AD11-8041E98C16D7}"/>
              </a:ext>
            </a:extLst>
          </p:cNvPr>
          <p:cNvSpPr/>
          <p:nvPr/>
        </p:nvSpPr>
        <p:spPr>
          <a:xfrm>
            <a:off x="4310893" y="886881"/>
            <a:ext cx="3570209" cy="771173"/>
          </a:xfrm>
          <a:prstGeom prst="rect">
            <a:avLst/>
          </a:prstGeom>
        </p:spPr>
        <p:txBody>
          <a:bodyPr wrap="none">
            <a:spAutoFit/>
          </a:bodyPr>
          <a:lstStyle/>
          <a:p>
            <a:pPr algn="ctr">
              <a:lnSpc>
                <a:spcPct val="110000"/>
              </a:lnSpc>
            </a:pP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自学型新授课</a:t>
            </a:r>
          </a:p>
        </p:txBody>
      </p:sp>
      <p:grpSp>
        <p:nvGrpSpPr>
          <p:cNvPr id="3" name="组合 2">
            <a:extLst>
              <a:ext uri="{FF2B5EF4-FFF2-40B4-BE49-F238E27FC236}">
                <a16:creationId xmlns:a16="http://schemas.microsoft.com/office/drawing/2014/main" xmlns="" id="{04A431F7-5340-4720-B282-797BF0A9FBA6}"/>
              </a:ext>
            </a:extLst>
          </p:cNvPr>
          <p:cNvGrpSpPr/>
          <p:nvPr/>
        </p:nvGrpSpPr>
        <p:grpSpPr>
          <a:xfrm>
            <a:off x="1196698" y="2235209"/>
            <a:ext cx="9798604" cy="539122"/>
            <a:chOff x="2803997" y="1642188"/>
            <a:chExt cx="6602859" cy="539122"/>
          </a:xfrm>
        </p:grpSpPr>
        <p:sp>
          <p:nvSpPr>
            <p:cNvPr id="4" name="文本框 3">
              <a:extLst>
                <a:ext uri="{FF2B5EF4-FFF2-40B4-BE49-F238E27FC236}">
                  <a16:creationId xmlns:a16="http://schemas.microsoft.com/office/drawing/2014/main" xmlns="" id="{212E0EE7-A6D5-44AA-9CA8-5C33574B93EF}"/>
                </a:ext>
              </a:extLst>
            </p:cNvPr>
            <p:cNvSpPr txBox="1"/>
            <p:nvPr/>
          </p:nvSpPr>
          <p:spPr>
            <a:xfrm>
              <a:off x="2872077" y="1680917"/>
              <a:ext cx="6477115" cy="461665"/>
            </a:xfrm>
            <a:prstGeom prst="rect">
              <a:avLst/>
            </a:prstGeom>
            <a:noFill/>
          </p:spPr>
          <p:txBody>
            <a:bodyPr wrap="square">
              <a:spAutoFit/>
            </a:bodyPr>
            <a:lstStyle/>
            <a:p>
              <a:pPr algn="ctr"/>
              <a:r>
                <a:rPr lang="zh-CN" altLang="en-US"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学生的学习形式根据学生的认知水平和教材的难易程度可采用不同形式</a:t>
              </a:r>
            </a:p>
          </p:txBody>
        </p:sp>
        <p:sp>
          <p:nvSpPr>
            <p:cNvPr id="5" name="矩形: 圆角 4">
              <a:extLst>
                <a:ext uri="{FF2B5EF4-FFF2-40B4-BE49-F238E27FC236}">
                  <a16:creationId xmlns:a16="http://schemas.microsoft.com/office/drawing/2014/main" xmlns="" id="{4E1D56E3-422C-48A1-B380-3DE354849A54}"/>
                </a:ext>
              </a:extLst>
            </p:cNvPr>
            <p:cNvSpPr/>
            <p:nvPr/>
          </p:nvSpPr>
          <p:spPr>
            <a:xfrm>
              <a:off x="2803997" y="1642188"/>
              <a:ext cx="6602859" cy="539122"/>
            </a:xfrm>
            <a:prstGeom prst="roundRect">
              <a:avLst/>
            </a:prstGeom>
            <a:noFill/>
            <a:ln>
              <a:solidFill>
                <a:srgbClr val="526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sp>
        <p:nvSpPr>
          <p:cNvPr id="12" name="文本框 11">
            <a:extLst>
              <a:ext uri="{FF2B5EF4-FFF2-40B4-BE49-F238E27FC236}">
                <a16:creationId xmlns:a16="http://schemas.microsoft.com/office/drawing/2014/main" xmlns="" id="{87D431E8-D0B9-4DD9-899B-F6CCD5516470}"/>
              </a:ext>
            </a:extLst>
          </p:cNvPr>
          <p:cNvSpPr txBox="1"/>
          <p:nvPr/>
        </p:nvSpPr>
        <p:spPr>
          <a:xfrm>
            <a:off x="2417379" y="3151399"/>
            <a:ext cx="8577923" cy="941989"/>
          </a:xfrm>
          <a:prstGeom prst="rect">
            <a:avLst/>
          </a:prstGeom>
          <a:noFill/>
        </p:spPr>
        <p:txBody>
          <a:bodyPr wrap="square">
            <a:spAutoFit/>
          </a:bodyPr>
          <a:lstStyle/>
          <a:p>
            <a:pPr algn="just">
              <a:lnSpc>
                <a:spcPct val="130000"/>
              </a:lnSpc>
              <a:spcAft>
                <a:spcPts val="600"/>
              </a:spcAft>
            </a:pPr>
            <a:r>
              <a:rPr lang="zh-CN" altLang="en-US"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有些学生熟知的内容或让学生了解的内容可以全部放给学生自学</a:t>
            </a:r>
            <a:r>
              <a:rPr lang="en-US" altLang="zh-CN"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让学生列出内容提纲和重点难点</a:t>
            </a:r>
            <a:r>
              <a:rPr lang="en-US" altLang="zh-CN"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对照学习目标达标。</a:t>
            </a:r>
            <a:endParaRPr lang="en-US" altLang="zh-CN"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endParaRPr>
          </a:p>
        </p:txBody>
      </p:sp>
      <p:sp>
        <p:nvSpPr>
          <p:cNvPr id="13" name="文本框 12">
            <a:extLst>
              <a:ext uri="{FF2B5EF4-FFF2-40B4-BE49-F238E27FC236}">
                <a16:creationId xmlns:a16="http://schemas.microsoft.com/office/drawing/2014/main" xmlns="" id="{0C5D0F4E-D5FA-4CFA-B9BB-AD4442FB2AAC}"/>
              </a:ext>
            </a:extLst>
          </p:cNvPr>
          <p:cNvSpPr txBox="1"/>
          <p:nvPr/>
        </p:nvSpPr>
        <p:spPr>
          <a:xfrm>
            <a:off x="2417379" y="4427095"/>
            <a:ext cx="8577923" cy="941989"/>
          </a:xfrm>
          <a:prstGeom prst="rect">
            <a:avLst/>
          </a:prstGeom>
          <a:noFill/>
        </p:spPr>
        <p:txBody>
          <a:bodyPr wrap="square">
            <a:spAutoFit/>
          </a:bodyPr>
          <a:lstStyle/>
          <a:p>
            <a:pPr algn="just">
              <a:lnSpc>
                <a:spcPct val="130000"/>
              </a:lnSpc>
              <a:spcAft>
                <a:spcPts val="600"/>
              </a:spcAft>
            </a:pPr>
            <a:r>
              <a:rPr lang="zh-CN" altLang="en-US"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有些内容需要教师的导学</a:t>
            </a:r>
            <a:r>
              <a:rPr lang="en-US" altLang="zh-CN"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a:t>
            </a:r>
            <a:r>
              <a:rPr lang="zh-CN" altLang="en-US" sz="2200" dirty="0">
                <a:solidFill>
                  <a:schemeClr val="tx1">
                    <a:lumMod val="85000"/>
                    <a:lumOff val="1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rPr>
              <a:t>通过设置一些能引发学生思考的问题加深学生的理解。</a:t>
            </a:r>
          </a:p>
        </p:txBody>
      </p:sp>
      <p:pic>
        <p:nvPicPr>
          <p:cNvPr id="18" name="图片 17">
            <a:extLst>
              <a:ext uri="{FF2B5EF4-FFF2-40B4-BE49-F238E27FC236}">
                <a16:creationId xmlns:a16="http://schemas.microsoft.com/office/drawing/2014/main" xmlns="" id="{DB968259-D5FA-4260-B8E5-257D42AA31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93" r="16085" b="21755"/>
          <a:stretch/>
        </p:blipFill>
        <p:spPr>
          <a:xfrm>
            <a:off x="1196698" y="3021199"/>
            <a:ext cx="963243" cy="936000"/>
          </a:xfrm>
          <a:prstGeom prst="rect">
            <a:avLst/>
          </a:prstGeom>
        </p:spPr>
      </p:pic>
      <p:pic>
        <p:nvPicPr>
          <p:cNvPr id="19" name="图片 18">
            <a:extLst>
              <a:ext uri="{FF2B5EF4-FFF2-40B4-BE49-F238E27FC236}">
                <a16:creationId xmlns:a16="http://schemas.microsoft.com/office/drawing/2014/main" xmlns="" id="{B23B6253-9FD1-40F0-AB56-17442C064F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21" t="8282" r="17640" b="23199"/>
          <a:stretch/>
        </p:blipFill>
        <p:spPr>
          <a:xfrm>
            <a:off x="1196698" y="4380975"/>
            <a:ext cx="906216" cy="936000"/>
          </a:xfrm>
          <a:prstGeom prst="rect">
            <a:avLst/>
          </a:prstGeom>
        </p:spPr>
      </p:pic>
    </p:spTree>
    <p:extLst>
      <p:ext uri="{BB962C8B-B14F-4D97-AF65-F5344CB8AC3E}">
        <p14:creationId xmlns:p14="http://schemas.microsoft.com/office/powerpoint/2010/main" val="38416742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par>
                          <p:cTn id="27" fill="hold">
                            <p:stCondLst>
                              <p:cond delay="2000"/>
                            </p:stCondLst>
                            <p:childTnLst>
                              <p:par>
                                <p:cTn id="28" presetID="14" presetClass="entr" presetSubtype="1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33D21CD-1E14-42F8-AD11-8041E98C16D7}"/>
              </a:ext>
            </a:extLst>
          </p:cNvPr>
          <p:cNvSpPr/>
          <p:nvPr/>
        </p:nvSpPr>
        <p:spPr>
          <a:xfrm>
            <a:off x="3182380" y="769651"/>
            <a:ext cx="5827236" cy="769441"/>
          </a:xfrm>
          <a:prstGeom prst="rect">
            <a:avLst/>
          </a:prstGeom>
        </p:spPr>
        <p:txBody>
          <a:bodyPr wrap="none">
            <a:spAutoFit/>
          </a:bodyPr>
          <a:lstStyle/>
          <a:p>
            <a:pPr algn="ctr"/>
            <a:r>
              <a:rPr lang="zh-CN" altLang="en-US" sz="4400" dirty="0">
                <a:solidFill>
                  <a:srgbClr val="023585"/>
                </a:solidFill>
                <a:effectLst>
                  <a:glow rad="38100">
                    <a:schemeClr val="bg1"/>
                  </a:glow>
                </a:effectLst>
                <a:latin typeface="三极粗柔宋简体" panose="00000500000000000000" pitchFamily="2" charset="-122"/>
                <a:ea typeface="三极粗柔宋简体" panose="00000500000000000000" pitchFamily="2" charset="-122"/>
                <a:cs typeface="+mn-ea"/>
                <a:sym typeface="+mn-lt"/>
              </a:rPr>
              <a:t>如何指导学生阅读教材</a:t>
            </a:r>
          </a:p>
        </p:txBody>
      </p:sp>
      <p:grpSp>
        <p:nvGrpSpPr>
          <p:cNvPr id="3" name="组合 2">
            <a:extLst>
              <a:ext uri="{FF2B5EF4-FFF2-40B4-BE49-F238E27FC236}">
                <a16:creationId xmlns:a16="http://schemas.microsoft.com/office/drawing/2014/main" xmlns="" id="{04A431F7-5340-4720-B282-797BF0A9FBA6}"/>
              </a:ext>
            </a:extLst>
          </p:cNvPr>
          <p:cNvGrpSpPr/>
          <p:nvPr/>
        </p:nvGrpSpPr>
        <p:grpSpPr>
          <a:xfrm>
            <a:off x="909146" y="2086449"/>
            <a:ext cx="3924000" cy="539122"/>
            <a:chOff x="2803997" y="1642188"/>
            <a:chExt cx="6602859" cy="539122"/>
          </a:xfrm>
        </p:grpSpPr>
        <p:sp>
          <p:nvSpPr>
            <p:cNvPr id="4" name="文本框 3">
              <a:extLst>
                <a:ext uri="{FF2B5EF4-FFF2-40B4-BE49-F238E27FC236}">
                  <a16:creationId xmlns:a16="http://schemas.microsoft.com/office/drawing/2014/main" xmlns="" id="{212E0EE7-A6D5-44AA-9CA8-5C33574B93EF}"/>
                </a:ext>
              </a:extLst>
            </p:cNvPr>
            <p:cNvSpPr txBox="1"/>
            <p:nvPr/>
          </p:nvSpPr>
          <p:spPr>
            <a:xfrm>
              <a:off x="2872077" y="1680917"/>
              <a:ext cx="6477115" cy="461665"/>
            </a:xfrm>
            <a:prstGeom prst="rect">
              <a:avLst/>
            </a:prstGeom>
            <a:noFill/>
          </p:spPr>
          <p:txBody>
            <a:bodyPr wrap="square">
              <a:spAutoFit/>
            </a:bodyPr>
            <a:lstStyle/>
            <a:p>
              <a:pPr algn="ctr"/>
              <a:r>
                <a:rPr lang="zh-CN" altLang="en-US" sz="2400" dirty="0">
                  <a:solidFill>
                    <a:schemeClr val="tx1">
                      <a:lumMod val="85000"/>
                      <a:lumOff val="1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提出三个问题</a:t>
              </a:r>
            </a:p>
          </p:txBody>
        </p:sp>
        <p:sp>
          <p:nvSpPr>
            <p:cNvPr id="5" name="矩形: 圆角 4">
              <a:extLst>
                <a:ext uri="{FF2B5EF4-FFF2-40B4-BE49-F238E27FC236}">
                  <a16:creationId xmlns:a16="http://schemas.microsoft.com/office/drawing/2014/main" xmlns="" id="{4E1D56E3-422C-48A1-B380-3DE354849A54}"/>
                </a:ext>
              </a:extLst>
            </p:cNvPr>
            <p:cNvSpPr/>
            <p:nvPr/>
          </p:nvSpPr>
          <p:spPr>
            <a:xfrm>
              <a:off x="2803997" y="1642188"/>
              <a:ext cx="6602859" cy="539122"/>
            </a:xfrm>
            <a:prstGeom prst="roundRect">
              <a:avLst/>
            </a:prstGeom>
            <a:noFill/>
            <a:ln>
              <a:solidFill>
                <a:srgbClr val="526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sp>
        <p:nvSpPr>
          <p:cNvPr id="10" name="矩形 9">
            <a:extLst>
              <a:ext uri="{FF2B5EF4-FFF2-40B4-BE49-F238E27FC236}">
                <a16:creationId xmlns:a16="http://schemas.microsoft.com/office/drawing/2014/main" xmlns="" id="{97649537-F1E4-4DF7-8091-0545E4693D04}"/>
              </a:ext>
            </a:extLst>
          </p:cNvPr>
          <p:cNvSpPr/>
          <p:nvPr/>
        </p:nvSpPr>
        <p:spPr>
          <a:xfrm>
            <a:off x="909146" y="2810578"/>
            <a:ext cx="2574744" cy="400110"/>
          </a:xfrm>
          <a:prstGeom prst="rect">
            <a:avLst/>
          </a:prstGeom>
        </p:spPr>
        <p:txBody>
          <a:bodyPr wrap="none">
            <a:spAutoFit/>
          </a:bodyPr>
          <a:lstStyle/>
          <a:p>
            <a:r>
              <a:rPr lang="en-US" altLang="zh-CN" sz="2000" dirty="0">
                <a:solidFill>
                  <a:schemeClr val="tx1">
                    <a:lumMod val="85000"/>
                    <a:lumOff val="15000"/>
                  </a:schemeClr>
                </a:solidFill>
                <a:cs typeface="+mn-ea"/>
                <a:sym typeface="+mn-lt"/>
              </a:rPr>
              <a:t>1</a:t>
            </a:r>
            <a:r>
              <a:rPr lang="zh-CN" altLang="en-US" sz="2000" dirty="0">
                <a:solidFill>
                  <a:schemeClr val="tx1">
                    <a:lumMod val="85000"/>
                    <a:lumOff val="15000"/>
                  </a:schemeClr>
                </a:solidFill>
                <a:cs typeface="+mn-ea"/>
                <a:sym typeface="+mn-lt"/>
              </a:rPr>
              <a:t>）文章论点是什么？</a:t>
            </a:r>
          </a:p>
        </p:txBody>
      </p:sp>
      <p:sp>
        <p:nvSpPr>
          <p:cNvPr id="11" name="矩形 10">
            <a:extLst>
              <a:ext uri="{FF2B5EF4-FFF2-40B4-BE49-F238E27FC236}">
                <a16:creationId xmlns:a16="http://schemas.microsoft.com/office/drawing/2014/main" xmlns="" id="{38965D43-046F-4858-BD32-24785B33B214}"/>
              </a:ext>
            </a:extLst>
          </p:cNvPr>
          <p:cNvSpPr/>
          <p:nvPr/>
        </p:nvSpPr>
        <p:spPr>
          <a:xfrm>
            <a:off x="909146" y="3317100"/>
            <a:ext cx="4336444" cy="400110"/>
          </a:xfrm>
          <a:prstGeom prst="rect">
            <a:avLst/>
          </a:prstGeom>
        </p:spPr>
        <p:txBody>
          <a:bodyPr wrap="none">
            <a:spAutoFit/>
          </a:bodyPr>
          <a:lstStyle/>
          <a:p>
            <a:r>
              <a:rPr lang="en-US" altLang="zh-CN" sz="2000" dirty="0">
                <a:solidFill>
                  <a:schemeClr val="tx1">
                    <a:lumMod val="85000"/>
                    <a:lumOff val="15000"/>
                  </a:schemeClr>
                </a:solidFill>
                <a:cs typeface="+mn-ea"/>
                <a:sym typeface="+mn-lt"/>
              </a:rPr>
              <a:t>2</a:t>
            </a:r>
            <a:r>
              <a:rPr lang="zh-CN" altLang="en-US" sz="2000" dirty="0">
                <a:solidFill>
                  <a:schemeClr val="tx1">
                    <a:lumMod val="85000"/>
                    <a:lumOff val="15000"/>
                  </a:schemeClr>
                </a:solidFill>
                <a:cs typeface="+mn-ea"/>
                <a:sym typeface="+mn-lt"/>
              </a:rPr>
              <a:t>）文章是怎样组织材料进行论证的？</a:t>
            </a:r>
          </a:p>
        </p:txBody>
      </p:sp>
      <p:sp>
        <p:nvSpPr>
          <p:cNvPr id="14" name="矩形 13">
            <a:extLst>
              <a:ext uri="{FF2B5EF4-FFF2-40B4-BE49-F238E27FC236}">
                <a16:creationId xmlns:a16="http://schemas.microsoft.com/office/drawing/2014/main" xmlns="" id="{A28401BD-38E2-49F5-B5D6-52C2CFE65A23}"/>
              </a:ext>
            </a:extLst>
          </p:cNvPr>
          <p:cNvSpPr/>
          <p:nvPr/>
        </p:nvSpPr>
        <p:spPr>
          <a:xfrm>
            <a:off x="909146" y="4199962"/>
            <a:ext cx="3830050" cy="850874"/>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400" dirty="0">
                <a:solidFill>
                  <a:schemeClr val="tx1">
                    <a:lumMod val="85000"/>
                    <a:lumOff val="15000"/>
                  </a:schemeClr>
                </a:solidFill>
                <a:cs typeface="+mn-ea"/>
                <a:sym typeface="+mn-lt"/>
              </a:rPr>
              <a:t>抓文章论点（概念、规律、原理等）；</a:t>
            </a:r>
            <a:endParaRPr lang="en-US" altLang="zh-CN" sz="1400" dirty="0">
              <a:solidFill>
                <a:schemeClr val="tx1">
                  <a:lumMod val="85000"/>
                  <a:lumOff val="15000"/>
                </a:schemeClr>
              </a:solidFill>
              <a:cs typeface="+mn-ea"/>
              <a:sym typeface="+mn-lt"/>
            </a:endParaRPr>
          </a:p>
          <a:p>
            <a:pPr marL="285750" indent="-285750">
              <a:lnSpc>
                <a:spcPct val="120000"/>
              </a:lnSpc>
              <a:buFont typeface="Arial" panose="020B0604020202020204" pitchFamily="34" charset="0"/>
              <a:buChar char="•"/>
            </a:pPr>
            <a:r>
              <a:rPr lang="zh-CN" altLang="en-US" sz="1400" dirty="0">
                <a:solidFill>
                  <a:schemeClr val="tx1">
                    <a:lumMod val="85000"/>
                    <a:lumOff val="15000"/>
                  </a:schemeClr>
                </a:solidFill>
                <a:cs typeface="+mn-ea"/>
                <a:sym typeface="+mn-lt"/>
              </a:rPr>
              <a:t>抓论据和论证过程；</a:t>
            </a:r>
            <a:endParaRPr lang="en-US" altLang="zh-CN" sz="1400" dirty="0">
              <a:solidFill>
                <a:schemeClr val="tx1">
                  <a:lumMod val="85000"/>
                  <a:lumOff val="15000"/>
                </a:schemeClr>
              </a:solidFill>
              <a:cs typeface="+mn-ea"/>
              <a:sym typeface="+mn-lt"/>
            </a:endParaRPr>
          </a:p>
          <a:p>
            <a:pPr marL="285750" indent="-285750">
              <a:lnSpc>
                <a:spcPct val="120000"/>
              </a:lnSpc>
              <a:buFont typeface="Arial" panose="020B0604020202020204" pitchFamily="34" charset="0"/>
              <a:buChar char="•"/>
            </a:pPr>
            <a:r>
              <a:rPr lang="zh-CN" altLang="en-US" sz="1400" dirty="0">
                <a:solidFill>
                  <a:schemeClr val="tx1">
                    <a:lumMod val="85000"/>
                    <a:lumOff val="15000"/>
                  </a:schemeClr>
                </a:solidFill>
                <a:cs typeface="+mn-ea"/>
                <a:sym typeface="+mn-lt"/>
              </a:rPr>
              <a:t>抓对论点的理解与应用。</a:t>
            </a:r>
          </a:p>
        </p:txBody>
      </p:sp>
      <p:sp>
        <p:nvSpPr>
          <p:cNvPr id="15" name="矩形 14">
            <a:extLst>
              <a:ext uri="{FF2B5EF4-FFF2-40B4-BE49-F238E27FC236}">
                <a16:creationId xmlns:a16="http://schemas.microsoft.com/office/drawing/2014/main" xmlns="" id="{0B4CE257-4271-49C5-A62C-05D878D7E943}"/>
              </a:ext>
            </a:extLst>
          </p:cNvPr>
          <p:cNvSpPr/>
          <p:nvPr/>
        </p:nvSpPr>
        <p:spPr>
          <a:xfrm>
            <a:off x="909146" y="3823623"/>
            <a:ext cx="3329758" cy="400110"/>
          </a:xfrm>
          <a:prstGeom prst="rect">
            <a:avLst/>
          </a:prstGeom>
        </p:spPr>
        <p:txBody>
          <a:bodyPr wrap="none">
            <a:spAutoFit/>
          </a:bodyPr>
          <a:lstStyle/>
          <a:p>
            <a:r>
              <a:rPr lang="en-US" altLang="zh-CN" sz="2000" dirty="0">
                <a:solidFill>
                  <a:schemeClr val="tx1">
                    <a:lumMod val="85000"/>
                    <a:lumOff val="15000"/>
                  </a:schemeClr>
                </a:solidFill>
                <a:cs typeface="+mn-ea"/>
                <a:sym typeface="+mn-lt"/>
              </a:rPr>
              <a:t>3</a:t>
            </a:r>
            <a:r>
              <a:rPr lang="zh-CN" altLang="en-US" sz="2000" dirty="0">
                <a:solidFill>
                  <a:schemeClr val="tx1">
                    <a:lumMod val="85000"/>
                    <a:lumOff val="15000"/>
                  </a:schemeClr>
                </a:solidFill>
                <a:cs typeface="+mn-ea"/>
                <a:sym typeface="+mn-lt"/>
              </a:rPr>
              <a:t>）阅读物理教材应抓什么？</a:t>
            </a:r>
            <a:endParaRPr lang="en-US" altLang="zh-CN" sz="2000" dirty="0">
              <a:solidFill>
                <a:schemeClr val="tx1">
                  <a:lumMod val="85000"/>
                  <a:lumOff val="15000"/>
                </a:schemeClr>
              </a:solidFill>
              <a:cs typeface="+mn-ea"/>
              <a:sym typeface="+mn-lt"/>
            </a:endParaRPr>
          </a:p>
        </p:txBody>
      </p:sp>
      <p:pic>
        <p:nvPicPr>
          <p:cNvPr id="7" name="图片 6">
            <a:extLst>
              <a:ext uri="{FF2B5EF4-FFF2-40B4-BE49-F238E27FC236}">
                <a16:creationId xmlns:a16="http://schemas.microsoft.com/office/drawing/2014/main" xmlns="" id="{99507D88-781B-4500-B0FA-E7309907EB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7273" y="2003204"/>
            <a:ext cx="5559972" cy="3316013"/>
          </a:xfrm>
          <a:prstGeom prst="rect">
            <a:avLst/>
          </a:prstGeom>
        </p:spPr>
      </p:pic>
      <p:sp>
        <p:nvSpPr>
          <p:cNvPr id="16" name="文本框 15">
            <a:extLst>
              <a:ext uri="{FF2B5EF4-FFF2-40B4-BE49-F238E27FC236}">
                <a16:creationId xmlns:a16="http://schemas.microsoft.com/office/drawing/2014/main" xmlns="" id="{5AE3A16D-0B57-48A4-8596-1B3EED446FFF}"/>
              </a:ext>
            </a:extLst>
          </p:cNvPr>
          <p:cNvSpPr txBox="1"/>
          <p:nvPr/>
        </p:nvSpPr>
        <p:spPr>
          <a:xfrm>
            <a:off x="909146" y="5437147"/>
            <a:ext cx="10373709" cy="476477"/>
          </a:xfrm>
          <a:prstGeom prst="rect">
            <a:avLst/>
          </a:prstGeom>
          <a:noFill/>
        </p:spPr>
        <p:txBody>
          <a:bodyPr wrap="square">
            <a:spAutoFit/>
          </a:bodyPr>
          <a:lstStyle/>
          <a:p>
            <a:pPr algn="ctr">
              <a:lnSpc>
                <a:spcPct val="120000"/>
              </a:lnSpc>
            </a:pPr>
            <a:r>
              <a:rPr lang="zh-CN" altLang="en-US" sz="2200" dirty="0">
                <a:solidFill>
                  <a:srgbClr val="023585"/>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教师在选择合适教法引导学生深入理解教材的同时，渗透学法，培养学生的自学能力。</a:t>
            </a:r>
          </a:p>
        </p:txBody>
      </p:sp>
    </p:spTree>
    <p:extLst>
      <p:ext uri="{BB962C8B-B14F-4D97-AF65-F5344CB8AC3E}">
        <p14:creationId xmlns:p14="http://schemas.microsoft.com/office/powerpoint/2010/main" val="30955137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barn(inVertical)">
                                      <p:cBhvr>
                                        <p:cTn id="31" dur="500"/>
                                        <p:tgtEl>
                                          <p:spTgt spid="14">
                                            <p:txEl>
                                              <p:pRg st="1" end="1"/>
                                            </p:txEl>
                                          </p:spTgt>
                                        </p:tgtEl>
                                      </p:cBhvr>
                                    </p:animEffect>
                                  </p:childTnLst>
                                </p:cTn>
                              </p:par>
                            </p:childTnLst>
                          </p:cTn>
                        </p:par>
                        <p:par>
                          <p:cTn id="32" fill="hold">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barn(inVertical)">
                                      <p:cBhvr>
                                        <p:cTn id="35" dur="500"/>
                                        <p:tgtEl>
                                          <p:spTgt spid="14">
                                            <p:txEl>
                                              <p:pRg st="2" end="2"/>
                                            </p:txEl>
                                          </p:spTgt>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4" grpId="0" build="p"/>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30">
            <a:extLst>
              <a:ext uri="{FF2B5EF4-FFF2-40B4-BE49-F238E27FC236}">
                <a16:creationId xmlns="" xmlns:a16="http://schemas.microsoft.com/office/drawing/2014/main" id="{EF2A56B2-D1F5-2A34-4526-3C35D12E37A3}"/>
              </a:ext>
            </a:extLst>
          </p:cNvPr>
          <p:cNvPicPr>
            <a:picLocks noChangeAspect="1"/>
          </p:cNvPicPr>
          <p:nvPr/>
        </p:nvPicPr>
        <p:blipFill>
          <a:blip r:embed="rId2"/>
          <a:stretch>
            <a:fillRect/>
          </a:stretch>
        </p:blipFill>
        <p:spPr>
          <a:xfrm>
            <a:off x="1699504" y="642632"/>
            <a:ext cx="2781184" cy="2128458"/>
          </a:xfrm>
          <a:prstGeom prst="rect">
            <a:avLst/>
          </a:prstGeom>
        </p:spPr>
      </p:pic>
      <p:pic>
        <p:nvPicPr>
          <p:cNvPr id="68" name="Picture 34">
            <a:extLst>
              <a:ext uri="{FF2B5EF4-FFF2-40B4-BE49-F238E27FC236}">
                <a16:creationId xmlns="" xmlns:a16="http://schemas.microsoft.com/office/drawing/2014/main" id="{E7D11980-686F-8904-82E6-77688E7D6E4D}"/>
              </a:ext>
            </a:extLst>
          </p:cNvPr>
          <p:cNvPicPr>
            <a:picLocks noChangeAspect="1"/>
          </p:cNvPicPr>
          <p:nvPr/>
        </p:nvPicPr>
        <p:blipFill>
          <a:blip r:embed="rId3"/>
          <a:stretch>
            <a:fillRect/>
          </a:stretch>
        </p:blipFill>
        <p:spPr>
          <a:xfrm>
            <a:off x="3853892" y="5483180"/>
            <a:ext cx="1025507" cy="662590"/>
          </a:xfrm>
          <a:prstGeom prst="rect">
            <a:avLst/>
          </a:prstGeom>
        </p:spPr>
      </p:pic>
      <p:pic>
        <p:nvPicPr>
          <p:cNvPr id="66" name="Picture 30">
            <a:extLst>
              <a:ext uri="{FF2B5EF4-FFF2-40B4-BE49-F238E27FC236}">
                <a16:creationId xmlns="" xmlns:a16="http://schemas.microsoft.com/office/drawing/2014/main" id="{02BCE33F-1926-803F-1A5B-6057A8363487}"/>
              </a:ext>
            </a:extLst>
          </p:cNvPr>
          <p:cNvPicPr>
            <a:picLocks noChangeAspect="1"/>
          </p:cNvPicPr>
          <p:nvPr/>
        </p:nvPicPr>
        <p:blipFill>
          <a:blip r:embed="rId4"/>
          <a:stretch>
            <a:fillRect/>
          </a:stretch>
        </p:blipFill>
        <p:spPr>
          <a:xfrm>
            <a:off x="6644643" y="3337352"/>
            <a:ext cx="4480477" cy="2739422"/>
          </a:xfrm>
          <a:prstGeom prst="rect">
            <a:avLst/>
          </a:prstGeom>
        </p:spPr>
      </p:pic>
      <p:pic>
        <p:nvPicPr>
          <p:cNvPr id="3" name="图片 2">
            <a:extLst>
              <a:ext uri="{FF2B5EF4-FFF2-40B4-BE49-F238E27FC236}">
                <a16:creationId xmlns="" xmlns:a16="http://schemas.microsoft.com/office/drawing/2014/main" id="{A91B1C4A-C28D-59E0-3E23-638C71F9E4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9599" y="0"/>
            <a:ext cx="3431514" cy="1870189"/>
          </a:xfrm>
          <a:prstGeom prst="rect">
            <a:avLst/>
          </a:prstGeom>
        </p:spPr>
      </p:pic>
      <p:pic>
        <p:nvPicPr>
          <p:cNvPr id="5" name="图片 4">
            <a:extLst>
              <a:ext uri="{FF2B5EF4-FFF2-40B4-BE49-F238E27FC236}">
                <a16:creationId xmlns="" xmlns:a16="http://schemas.microsoft.com/office/drawing/2014/main" id="{EAFB5B75-50E8-58FB-F38A-4EFBA52983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219" y="3090441"/>
            <a:ext cx="4029938" cy="3767559"/>
          </a:xfrm>
          <a:prstGeom prst="rect">
            <a:avLst/>
          </a:prstGeom>
        </p:spPr>
      </p:pic>
      <p:pic>
        <p:nvPicPr>
          <p:cNvPr id="7" name="图片 6">
            <a:extLst>
              <a:ext uri="{FF2B5EF4-FFF2-40B4-BE49-F238E27FC236}">
                <a16:creationId xmlns="" xmlns:a16="http://schemas.microsoft.com/office/drawing/2014/main" id="{9254D78E-14FF-AED4-26EB-8A69ACA686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897" y="0"/>
            <a:ext cx="1940619" cy="1593432"/>
          </a:xfrm>
          <a:prstGeom prst="rect">
            <a:avLst/>
          </a:prstGeom>
        </p:spPr>
      </p:pic>
      <p:pic>
        <p:nvPicPr>
          <p:cNvPr id="11" name="图片 10">
            <a:extLst>
              <a:ext uri="{FF2B5EF4-FFF2-40B4-BE49-F238E27FC236}">
                <a16:creationId xmlns="" xmlns:a16="http://schemas.microsoft.com/office/drawing/2014/main" id="{668EC6ED-3541-0B2F-305F-007F4ED1BD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3999" y="5401836"/>
            <a:ext cx="3134627" cy="1456164"/>
          </a:xfrm>
          <a:prstGeom prst="rect">
            <a:avLst/>
          </a:prstGeom>
        </p:spPr>
      </p:pic>
      <p:pic>
        <p:nvPicPr>
          <p:cNvPr id="9" name="图片 8">
            <a:extLst>
              <a:ext uri="{FF2B5EF4-FFF2-40B4-BE49-F238E27FC236}">
                <a16:creationId xmlns="" xmlns:a16="http://schemas.microsoft.com/office/drawing/2014/main" id="{B964DD6D-94B3-61C3-8578-4A8F9F2E95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3355" y="5532974"/>
            <a:ext cx="1715272" cy="1325025"/>
          </a:xfrm>
          <a:prstGeom prst="rect">
            <a:avLst/>
          </a:prstGeom>
        </p:spPr>
      </p:pic>
      <p:pic>
        <p:nvPicPr>
          <p:cNvPr id="37" name="Picture 32">
            <a:extLst>
              <a:ext uri="{FF2B5EF4-FFF2-40B4-BE49-F238E27FC236}">
                <a16:creationId xmlns="" xmlns:a16="http://schemas.microsoft.com/office/drawing/2014/main" id="{B8FCD53A-5596-F587-C88F-3EAD0D7A3142}"/>
              </a:ext>
            </a:extLst>
          </p:cNvPr>
          <p:cNvPicPr>
            <a:picLocks noChangeAspect="1"/>
          </p:cNvPicPr>
          <p:nvPr/>
        </p:nvPicPr>
        <p:blipFill>
          <a:blip r:embed="rId10"/>
          <a:stretch>
            <a:fillRect/>
          </a:stretch>
        </p:blipFill>
        <p:spPr>
          <a:xfrm>
            <a:off x="7998106" y="516347"/>
            <a:ext cx="685683" cy="637958"/>
          </a:xfrm>
          <a:prstGeom prst="rect">
            <a:avLst/>
          </a:prstGeom>
        </p:spPr>
      </p:pic>
      <p:grpSp>
        <p:nvGrpSpPr>
          <p:cNvPr id="12" name="组合 11">
            <a:extLst>
              <a:ext uri="{FF2B5EF4-FFF2-40B4-BE49-F238E27FC236}">
                <a16:creationId xmlns="" xmlns:a16="http://schemas.microsoft.com/office/drawing/2014/main" id="{A7003F70-08D9-27F9-C816-22A14DE21049}"/>
              </a:ext>
            </a:extLst>
          </p:cNvPr>
          <p:cNvGrpSpPr/>
          <p:nvPr/>
        </p:nvGrpSpPr>
        <p:grpSpPr>
          <a:xfrm>
            <a:off x="2570190" y="1473656"/>
            <a:ext cx="7660287" cy="4886027"/>
            <a:chOff x="2614011" y="1620944"/>
            <a:chExt cx="6813257" cy="4193531"/>
          </a:xfrm>
        </p:grpSpPr>
        <p:pic>
          <p:nvPicPr>
            <p:cNvPr id="56" name="图片 55">
              <a:extLst>
                <a:ext uri="{FF2B5EF4-FFF2-40B4-BE49-F238E27FC236}">
                  <a16:creationId xmlns="" xmlns:a16="http://schemas.microsoft.com/office/drawing/2014/main" id="{BB243EB1-3508-2C90-DEA7-A07FCE7C22A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3865"/>
            <a:stretch/>
          </p:blipFill>
          <p:spPr>
            <a:xfrm>
              <a:off x="2614011" y="1620944"/>
              <a:ext cx="6370849" cy="2865952"/>
            </a:xfrm>
            <a:prstGeom prst="rect">
              <a:avLst/>
            </a:prstGeom>
          </p:spPr>
        </p:pic>
        <p:pic>
          <p:nvPicPr>
            <p:cNvPr id="54" name="图片 53">
              <a:extLst>
                <a:ext uri="{FF2B5EF4-FFF2-40B4-BE49-F238E27FC236}">
                  <a16:creationId xmlns="" xmlns:a16="http://schemas.microsoft.com/office/drawing/2014/main" id="{C395A992-6611-912A-56C5-0D68F6103BC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8488" t="66953" b="11054"/>
            <a:stretch/>
          </p:blipFill>
          <p:spPr>
            <a:xfrm>
              <a:off x="7995319" y="4986785"/>
              <a:ext cx="1431949" cy="827690"/>
            </a:xfrm>
            <a:custGeom>
              <a:avLst/>
              <a:gdLst>
                <a:gd name="connsiteX0" fmla="*/ 0 w 1643605"/>
                <a:gd name="connsiteY0" fmla="*/ 0 h 1011447"/>
                <a:gd name="connsiteX1" fmla="*/ 1643605 w 1643605"/>
                <a:gd name="connsiteY1" fmla="*/ 0 h 1011447"/>
                <a:gd name="connsiteX2" fmla="*/ 1643605 w 1643605"/>
                <a:gd name="connsiteY2" fmla="*/ 652592 h 1011447"/>
                <a:gd name="connsiteX3" fmla="*/ 1631000 w 1643605"/>
                <a:gd name="connsiteY3" fmla="*/ 641355 h 1011447"/>
                <a:gd name="connsiteX4" fmla="*/ 1050040 w 1643605"/>
                <a:gd name="connsiteY4" fmla="*/ 1011447 h 1011447"/>
                <a:gd name="connsiteX5" fmla="*/ 0 w 1643605"/>
                <a:gd name="connsiteY5" fmla="*/ 1011447 h 10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605" h="1011447">
                  <a:moveTo>
                    <a:pt x="0" y="0"/>
                  </a:moveTo>
                  <a:lnTo>
                    <a:pt x="1643605" y="0"/>
                  </a:lnTo>
                  <a:lnTo>
                    <a:pt x="1643605" y="652592"/>
                  </a:lnTo>
                  <a:lnTo>
                    <a:pt x="1631000" y="641355"/>
                  </a:lnTo>
                  <a:lnTo>
                    <a:pt x="1050040" y="1011447"/>
                  </a:lnTo>
                  <a:lnTo>
                    <a:pt x="0" y="1011447"/>
                  </a:lnTo>
                  <a:close/>
                </a:path>
              </a:pathLst>
            </a:custGeom>
          </p:spPr>
        </p:pic>
      </p:grpSp>
      <p:sp>
        <p:nvSpPr>
          <p:cNvPr id="27" name="文本框 26">
            <a:extLst>
              <a:ext uri="{FF2B5EF4-FFF2-40B4-BE49-F238E27FC236}">
                <a16:creationId xmlns="" xmlns:a16="http://schemas.microsoft.com/office/drawing/2014/main" id="{4071F92B-7648-E5AD-480D-3D3D64B4CD48}"/>
              </a:ext>
            </a:extLst>
          </p:cNvPr>
          <p:cNvSpPr txBox="1"/>
          <p:nvPr/>
        </p:nvSpPr>
        <p:spPr>
          <a:xfrm>
            <a:off x="3398905" y="2757705"/>
            <a:ext cx="5953707" cy="769441"/>
          </a:xfrm>
          <a:prstGeom prst="rect">
            <a:avLst/>
          </a:prstGeom>
          <a:noFill/>
        </p:spPr>
        <p:txBody>
          <a:bodyPr wrap="square" rtlCol="0">
            <a:spAutoFit/>
          </a:bodyPr>
          <a:lstStyle/>
          <a:p>
            <a:r>
              <a:rPr lang="zh-CN" altLang="en-US" sz="4400" dirty="0">
                <a:solidFill>
                  <a:schemeClr val="bg1">
                    <a:lumMod val="95000"/>
                  </a:schemeClr>
                </a:solidFill>
                <a:latin typeface="站酷快乐体2016修订版" panose="02010600030101010101" pitchFamily="2" charset="-122"/>
                <a:ea typeface="站酷快乐体2016修订版" panose="02010600030101010101" pitchFamily="2" charset="-122"/>
              </a:rPr>
              <a:t>提问</a:t>
            </a:r>
            <a:r>
              <a:rPr lang="en-US" altLang="zh-CN" sz="4400" dirty="0">
                <a:solidFill>
                  <a:schemeClr val="bg1">
                    <a:lumMod val="95000"/>
                  </a:schemeClr>
                </a:solidFill>
                <a:latin typeface="站酷快乐体2016修订版" panose="02010600030101010101" pitchFamily="2" charset="-122"/>
                <a:ea typeface="站酷快乐体2016修订版" panose="02010600030101010101" pitchFamily="2" charset="-122"/>
              </a:rPr>
              <a:t>&amp;</a:t>
            </a:r>
            <a:r>
              <a:rPr lang="zh-CN" altLang="en-US" sz="4400" dirty="0">
                <a:solidFill>
                  <a:srgbClr val="F1C40F"/>
                </a:solidFill>
                <a:latin typeface="站酷快乐体2016修订版" panose="02010600030101010101" pitchFamily="2" charset="-122"/>
                <a:ea typeface="站酷快乐体2016修订版" panose="02010600030101010101" pitchFamily="2" charset="-122"/>
              </a:rPr>
              <a:t>答疑</a:t>
            </a:r>
          </a:p>
        </p:txBody>
      </p:sp>
      <p:pic>
        <p:nvPicPr>
          <p:cNvPr id="58" name="Picture 28">
            <a:extLst>
              <a:ext uri="{FF2B5EF4-FFF2-40B4-BE49-F238E27FC236}">
                <a16:creationId xmlns="" xmlns:a16="http://schemas.microsoft.com/office/drawing/2014/main" id="{3F4D3C2E-C70D-5559-AB52-5D214A1AB476}"/>
              </a:ext>
            </a:extLst>
          </p:cNvPr>
          <p:cNvPicPr>
            <a:picLocks noChangeAspect="1"/>
          </p:cNvPicPr>
          <p:nvPr/>
        </p:nvPicPr>
        <p:blipFill>
          <a:blip r:embed="rId13"/>
          <a:stretch>
            <a:fillRect/>
          </a:stretch>
        </p:blipFill>
        <p:spPr>
          <a:xfrm>
            <a:off x="280559" y="290725"/>
            <a:ext cx="3728343" cy="2018898"/>
          </a:xfrm>
          <a:prstGeom prst="rect">
            <a:avLst/>
          </a:prstGeom>
        </p:spPr>
      </p:pic>
      <p:sp>
        <p:nvSpPr>
          <p:cNvPr id="6" name="文本框 5">
            <a:extLst>
              <a:ext uri="{FF2B5EF4-FFF2-40B4-BE49-F238E27FC236}">
                <a16:creationId xmlns="" xmlns:a16="http://schemas.microsoft.com/office/drawing/2014/main" id="{CCAC2DB1-9221-3A4D-3B65-BEE8718978D6}"/>
              </a:ext>
            </a:extLst>
          </p:cNvPr>
          <p:cNvSpPr txBox="1"/>
          <p:nvPr/>
        </p:nvSpPr>
        <p:spPr>
          <a:xfrm>
            <a:off x="4557371" y="3410229"/>
            <a:ext cx="4692118" cy="523220"/>
          </a:xfrm>
          <a:prstGeom prst="rect">
            <a:avLst/>
          </a:prstGeom>
          <a:noFill/>
          <a:ln>
            <a:noFill/>
          </a:ln>
        </p:spPr>
        <p:txBody>
          <a:bodyPr wrap="none" rtlCol="0">
            <a:spAutoFit/>
          </a:bodyPr>
          <a:lstStyle/>
          <a:p>
            <a:pPr lvl="0" algn="ctr"/>
            <a:r>
              <a:rPr lang="en-US" altLang="zh-CN" sz="2800" dirty="0">
                <a:solidFill>
                  <a:srgbClr val="F1C40F"/>
                </a:solidFill>
                <a:effectLst/>
                <a:latin typeface="思源黑体 CN Bold" panose="020B0800000000000000" pitchFamily="34" charset="-122"/>
                <a:ea typeface="思源黑体 CN Bold" panose="020B0800000000000000" pitchFamily="34" charset="-122"/>
                <a:cs typeface="阿里巴巴普惠体"/>
                <a:sym typeface="+mn-lt"/>
              </a:rPr>
              <a:t>Thank you for listening to</a:t>
            </a:r>
            <a:endParaRPr lang="zh-CN" altLang="en-US" sz="2800" dirty="0">
              <a:solidFill>
                <a:srgbClr val="F1C40F"/>
              </a:solidFill>
              <a:effectLst/>
              <a:latin typeface="思源黑体 CN Bold" panose="020B0800000000000000" pitchFamily="34" charset="-122"/>
              <a:ea typeface="思源黑体 CN Bold" panose="020B0800000000000000" pitchFamily="34" charset="-122"/>
              <a:cs typeface="阿里巴巴普惠体"/>
              <a:sym typeface="+mn-lt"/>
            </a:endParaRPr>
          </a:p>
        </p:txBody>
      </p:sp>
      <p:pic>
        <p:nvPicPr>
          <p:cNvPr id="10" name="图片 9">
            <a:extLst>
              <a:ext uri="{FF2B5EF4-FFF2-40B4-BE49-F238E27FC236}">
                <a16:creationId xmlns="" xmlns:a16="http://schemas.microsoft.com/office/drawing/2014/main" id="{22AE8F5B-615A-46C8-2D0B-8408EF7CC6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99633" y="1530540"/>
            <a:ext cx="2003797" cy="2003797"/>
          </a:xfrm>
          <a:prstGeom prst="rect">
            <a:avLst/>
          </a:prstGeom>
        </p:spPr>
      </p:pic>
      <p:pic>
        <p:nvPicPr>
          <p:cNvPr id="4" name="图片 3">
            <a:extLst>
              <a:ext uri="{FF2B5EF4-FFF2-40B4-BE49-F238E27FC236}">
                <a16:creationId xmlns="" xmlns:a16="http://schemas.microsoft.com/office/drawing/2014/main" id="{66771DAD-4EEA-195C-6228-8E25841F52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76556" y="2177356"/>
            <a:ext cx="1270082" cy="1356981"/>
          </a:xfrm>
          <a:prstGeom prst="rect">
            <a:avLst/>
          </a:prstGeom>
        </p:spPr>
      </p:pic>
    </p:spTree>
    <p:extLst>
      <p:ext uri="{BB962C8B-B14F-4D97-AF65-F5344CB8AC3E}">
        <p14:creationId xmlns:p14="http://schemas.microsoft.com/office/powerpoint/2010/main" val="1744054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fltVal val="0"/>
                                          </p:val>
                                        </p:tav>
                                        <p:tav tm="100000">
                                          <p:val>
                                            <p:strVal val="#ppt_w"/>
                                          </p:val>
                                        </p:tav>
                                      </p:tavLst>
                                    </p:anim>
                                    <p:anim calcmode="lin" valueType="num">
                                      <p:cBhvr>
                                        <p:cTn id="8" dur="1000" fill="hold"/>
                                        <p:tgtEl>
                                          <p:spTgt spid="58"/>
                                        </p:tgtEl>
                                        <p:attrNameLst>
                                          <p:attrName>ppt_h</p:attrName>
                                        </p:attrNameLst>
                                      </p:cBhvr>
                                      <p:tavLst>
                                        <p:tav tm="0">
                                          <p:val>
                                            <p:fltVal val="0"/>
                                          </p:val>
                                        </p:tav>
                                        <p:tav tm="100000">
                                          <p:val>
                                            <p:strVal val="#ppt_h"/>
                                          </p:val>
                                        </p:tav>
                                      </p:tavLst>
                                    </p:anim>
                                    <p:animEffect transition="in" filter="fade">
                                      <p:cBhvr>
                                        <p:cTn id="9" dur="1000"/>
                                        <p:tgtEl>
                                          <p:spTgt spid="58"/>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fltVal val="0"/>
                                          </p:val>
                                        </p:tav>
                                        <p:tav tm="100000">
                                          <p:val>
                                            <p:strVal val="#ppt_w"/>
                                          </p:val>
                                        </p:tav>
                                      </p:tavLst>
                                    </p:anim>
                                    <p:anim calcmode="lin" valueType="num">
                                      <p:cBhvr>
                                        <p:cTn id="13" dur="1000" fill="hold"/>
                                        <p:tgtEl>
                                          <p:spTgt spid="42"/>
                                        </p:tgtEl>
                                        <p:attrNameLst>
                                          <p:attrName>ppt_h</p:attrName>
                                        </p:attrNameLst>
                                      </p:cBhvr>
                                      <p:tavLst>
                                        <p:tav tm="0">
                                          <p:val>
                                            <p:fltVal val="0"/>
                                          </p:val>
                                        </p:tav>
                                        <p:tav tm="100000">
                                          <p:val>
                                            <p:strVal val="#ppt_h"/>
                                          </p:val>
                                        </p:tav>
                                      </p:tavLst>
                                    </p:anim>
                                    <p:animEffect transition="in" filter="fade">
                                      <p:cBhvr>
                                        <p:cTn id="14" dur="10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1000" fill="hold"/>
                                        <p:tgtEl>
                                          <p:spTgt spid="37"/>
                                        </p:tgtEl>
                                        <p:attrNameLst>
                                          <p:attrName>ppt_w</p:attrName>
                                        </p:attrNameLst>
                                      </p:cBhvr>
                                      <p:tavLst>
                                        <p:tav tm="0">
                                          <p:val>
                                            <p:fltVal val="0"/>
                                          </p:val>
                                        </p:tav>
                                        <p:tav tm="100000">
                                          <p:val>
                                            <p:strVal val="#ppt_w"/>
                                          </p:val>
                                        </p:tav>
                                      </p:tavLst>
                                    </p:anim>
                                    <p:anim calcmode="lin" valueType="num">
                                      <p:cBhvr>
                                        <p:cTn id="18" dur="1000" fill="hold"/>
                                        <p:tgtEl>
                                          <p:spTgt spid="37"/>
                                        </p:tgtEl>
                                        <p:attrNameLst>
                                          <p:attrName>ppt_h</p:attrName>
                                        </p:attrNameLst>
                                      </p:cBhvr>
                                      <p:tavLst>
                                        <p:tav tm="0">
                                          <p:val>
                                            <p:fltVal val="0"/>
                                          </p:val>
                                        </p:tav>
                                        <p:tav tm="100000">
                                          <p:val>
                                            <p:strVal val="#ppt_h"/>
                                          </p:val>
                                        </p:tav>
                                      </p:tavLst>
                                    </p:anim>
                                    <p:animEffect transition="in" filter="fade">
                                      <p:cBhvr>
                                        <p:cTn id="19" dur="10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p:cTn id="22" dur="1000" fill="hold"/>
                                        <p:tgtEl>
                                          <p:spTgt spid="66"/>
                                        </p:tgtEl>
                                        <p:attrNameLst>
                                          <p:attrName>ppt_w</p:attrName>
                                        </p:attrNameLst>
                                      </p:cBhvr>
                                      <p:tavLst>
                                        <p:tav tm="0">
                                          <p:val>
                                            <p:fltVal val="0"/>
                                          </p:val>
                                        </p:tav>
                                        <p:tav tm="100000">
                                          <p:val>
                                            <p:strVal val="#ppt_w"/>
                                          </p:val>
                                        </p:tav>
                                      </p:tavLst>
                                    </p:anim>
                                    <p:anim calcmode="lin" valueType="num">
                                      <p:cBhvr>
                                        <p:cTn id="23" dur="1000" fill="hold"/>
                                        <p:tgtEl>
                                          <p:spTgt spid="66"/>
                                        </p:tgtEl>
                                        <p:attrNameLst>
                                          <p:attrName>ppt_h</p:attrName>
                                        </p:attrNameLst>
                                      </p:cBhvr>
                                      <p:tavLst>
                                        <p:tav tm="0">
                                          <p:val>
                                            <p:fltVal val="0"/>
                                          </p:val>
                                        </p:tav>
                                        <p:tav tm="100000">
                                          <p:val>
                                            <p:strVal val="#ppt_h"/>
                                          </p:val>
                                        </p:tav>
                                      </p:tavLst>
                                    </p:anim>
                                    <p:animEffect transition="in" filter="fade">
                                      <p:cBhvr>
                                        <p:cTn id="24" dur="1000"/>
                                        <p:tgtEl>
                                          <p:spTgt spid="66"/>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Effect transition="in" filter="fade">
                                      <p:cBhvr>
                                        <p:cTn id="30" dur="1000"/>
                                        <p:tgtEl>
                                          <p:spTgt spid="12"/>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par>
                          <p:cTn id="38" fill="hold">
                            <p:stCondLst>
                              <p:cond delay="3000"/>
                            </p:stCondLst>
                            <p:childTnLst>
                              <p:par>
                                <p:cTn id="39" presetID="53" presetClass="entr" presetSubtype="528" decel="100000" fill="hold" grpId="0" nodeType="afterEffect">
                                  <p:stCondLst>
                                    <p:cond delay="0"/>
                                  </p:stCondLst>
                                  <p:iterate type="lt">
                                    <p:tmPct val="10000"/>
                                  </p:iterate>
                                  <p:childTnLst>
                                    <p:set>
                                      <p:cBhvr>
                                        <p:cTn id="40" dur="1" fill="hold">
                                          <p:stCondLst>
                                            <p:cond delay="0"/>
                                          </p:stCondLst>
                                        </p:cTn>
                                        <p:tgtEl>
                                          <p:spTgt spid="27"/>
                                        </p:tgtEl>
                                        <p:attrNameLst>
                                          <p:attrName>style.visibility</p:attrName>
                                        </p:attrNameLst>
                                      </p:cBhvr>
                                      <p:to>
                                        <p:strVal val="visible"/>
                                      </p:to>
                                    </p:set>
                                    <p:anim calcmode="lin" valueType="num">
                                      <p:cBhvr>
                                        <p:cTn id="41" dur="1000" fill="hold"/>
                                        <p:tgtEl>
                                          <p:spTgt spid="27"/>
                                        </p:tgtEl>
                                        <p:attrNameLst>
                                          <p:attrName>ppt_w</p:attrName>
                                        </p:attrNameLst>
                                      </p:cBhvr>
                                      <p:tavLst>
                                        <p:tav tm="0">
                                          <p:val>
                                            <p:fltVal val="0"/>
                                          </p:val>
                                        </p:tav>
                                        <p:tav tm="100000">
                                          <p:val>
                                            <p:strVal val="#ppt_w"/>
                                          </p:val>
                                        </p:tav>
                                      </p:tavLst>
                                    </p:anim>
                                    <p:anim calcmode="lin" valueType="num">
                                      <p:cBhvr>
                                        <p:cTn id="42" dur="1000" fill="hold"/>
                                        <p:tgtEl>
                                          <p:spTgt spid="27"/>
                                        </p:tgtEl>
                                        <p:attrNameLst>
                                          <p:attrName>ppt_h</p:attrName>
                                        </p:attrNameLst>
                                      </p:cBhvr>
                                      <p:tavLst>
                                        <p:tav tm="0">
                                          <p:val>
                                            <p:fltVal val="0"/>
                                          </p:val>
                                        </p:tav>
                                        <p:tav tm="100000">
                                          <p:val>
                                            <p:strVal val="#ppt_h"/>
                                          </p:val>
                                        </p:tav>
                                      </p:tavLst>
                                    </p:anim>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fltVal val="0.5"/>
                                          </p:val>
                                        </p:tav>
                                        <p:tav tm="100000">
                                          <p:val>
                                            <p:strVal val="#ppt_x"/>
                                          </p:val>
                                        </p:tav>
                                      </p:tavLst>
                                    </p:anim>
                                    <p:anim calcmode="lin" valueType="num">
                                      <p:cBhvr>
                                        <p:cTn id="45" dur="1000" fill="hold"/>
                                        <p:tgtEl>
                                          <p:spTgt spid="27"/>
                                        </p:tgtEl>
                                        <p:attrNameLst>
                                          <p:attrName>ppt_y</p:attrName>
                                        </p:attrNameLst>
                                      </p:cBhvr>
                                      <p:tavLst>
                                        <p:tav tm="0">
                                          <p:val>
                                            <p:fltVal val="0.5"/>
                                          </p:val>
                                        </p:tav>
                                        <p:tav tm="100000">
                                          <p:val>
                                            <p:strVal val="#ppt_y"/>
                                          </p:val>
                                        </p:tav>
                                      </p:tavLst>
                                    </p:anim>
                                  </p:childTnLst>
                                </p:cTn>
                              </p:par>
                            </p:childTnLst>
                          </p:cTn>
                        </p:par>
                        <p:par>
                          <p:cTn id="46" fill="hold">
                            <p:stCondLst>
                              <p:cond delay="44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63">
            <a:extLst>
              <a:ext uri="{FF2B5EF4-FFF2-40B4-BE49-F238E27FC236}">
                <a16:creationId xmlns="" xmlns:a16="http://schemas.microsoft.com/office/drawing/2014/main" id="{6C3F2AFD-8726-9CF4-C9C7-62C362D1333A}"/>
              </a:ext>
            </a:extLst>
          </p:cNvPr>
          <p:cNvPicPr>
            <a:picLocks noChangeAspect="1"/>
          </p:cNvPicPr>
          <p:nvPr/>
        </p:nvPicPr>
        <p:blipFill rotWithShape="1">
          <a:blip r:embed="rId2"/>
          <a:srcRect l="59916"/>
          <a:stretch/>
        </p:blipFill>
        <p:spPr>
          <a:xfrm>
            <a:off x="6705474" y="159990"/>
            <a:ext cx="4973904" cy="6185755"/>
          </a:xfrm>
          <a:prstGeom prst="rect">
            <a:avLst/>
          </a:prstGeom>
        </p:spPr>
      </p:pic>
      <p:pic>
        <p:nvPicPr>
          <p:cNvPr id="47" name="Picture 35">
            <a:extLst>
              <a:ext uri="{FF2B5EF4-FFF2-40B4-BE49-F238E27FC236}">
                <a16:creationId xmlns="" xmlns:a16="http://schemas.microsoft.com/office/drawing/2014/main" id="{3524B0A4-E237-797A-8B7C-49AA8AE0263D}"/>
              </a:ext>
            </a:extLst>
          </p:cNvPr>
          <p:cNvPicPr>
            <a:picLocks noChangeAspect="1"/>
          </p:cNvPicPr>
          <p:nvPr/>
        </p:nvPicPr>
        <p:blipFill>
          <a:blip r:embed="rId3"/>
          <a:stretch>
            <a:fillRect/>
          </a:stretch>
        </p:blipFill>
        <p:spPr>
          <a:xfrm>
            <a:off x="280559" y="290725"/>
            <a:ext cx="3728343" cy="2018898"/>
          </a:xfrm>
          <a:prstGeom prst="rect">
            <a:avLst/>
          </a:prstGeom>
        </p:spPr>
      </p:pic>
      <p:pic>
        <p:nvPicPr>
          <p:cNvPr id="39" name="Picture 30">
            <a:extLst>
              <a:ext uri="{FF2B5EF4-FFF2-40B4-BE49-F238E27FC236}">
                <a16:creationId xmlns="" xmlns:a16="http://schemas.microsoft.com/office/drawing/2014/main" id="{92257766-C555-BB44-CD11-EA2402DAD1A0}"/>
              </a:ext>
            </a:extLst>
          </p:cNvPr>
          <p:cNvPicPr>
            <a:picLocks noChangeAspect="1"/>
          </p:cNvPicPr>
          <p:nvPr/>
        </p:nvPicPr>
        <p:blipFill>
          <a:blip r:embed="rId4"/>
          <a:stretch>
            <a:fillRect/>
          </a:stretch>
        </p:blipFill>
        <p:spPr>
          <a:xfrm>
            <a:off x="88851" y="653726"/>
            <a:ext cx="2781184" cy="2128458"/>
          </a:xfrm>
          <a:prstGeom prst="rect">
            <a:avLst/>
          </a:prstGeom>
        </p:spPr>
      </p:pic>
      <p:grpSp>
        <p:nvGrpSpPr>
          <p:cNvPr id="48" name="组合 47">
            <a:extLst>
              <a:ext uri="{FF2B5EF4-FFF2-40B4-BE49-F238E27FC236}">
                <a16:creationId xmlns="" xmlns:a16="http://schemas.microsoft.com/office/drawing/2014/main" id="{107FFD87-FC53-6F91-C6A3-DECA6BCD167C}"/>
              </a:ext>
            </a:extLst>
          </p:cNvPr>
          <p:cNvGrpSpPr/>
          <p:nvPr/>
        </p:nvGrpSpPr>
        <p:grpSpPr>
          <a:xfrm>
            <a:off x="2287973" y="942660"/>
            <a:ext cx="3416400" cy="3420000"/>
            <a:chOff x="2658679" y="1276294"/>
            <a:chExt cx="2991706" cy="2994815"/>
          </a:xfrm>
        </p:grpSpPr>
        <p:pic>
          <p:nvPicPr>
            <p:cNvPr id="11" name="图片 10">
              <a:extLst>
                <a:ext uri="{FF2B5EF4-FFF2-40B4-BE49-F238E27FC236}">
                  <a16:creationId xmlns="" xmlns:a16="http://schemas.microsoft.com/office/drawing/2014/main" id="{16545D90-064D-3050-F513-6094EC9BD1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468"/>
            <a:stretch/>
          </p:blipFill>
          <p:spPr>
            <a:xfrm>
              <a:off x="2658679" y="2604755"/>
              <a:ext cx="2796035" cy="1666354"/>
            </a:xfrm>
            <a:custGeom>
              <a:avLst/>
              <a:gdLst>
                <a:gd name="connsiteX0" fmla="*/ 0 w 5215880"/>
                <a:gd name="connsiteY0" fmla="*/ 0 h 3381745"/>
                <a:gd name="connsiteX1" fmla="*/ 5215880 w 5215880"/>
                <a:gd name="connsiteY1" fmla="*/ 0 h 3381745"/>
                <a:gd name="connsiteX2" fmla="*/ 5215880 w 5215880"/>
                <a:gd name="connsiteY2" fmla="*/ 2994050 h 3381745"/>
                <a:gd name="connsiteX3" fmla="*/ 3650806 w 5215880"/>
                <a:gd name="connsiteY3" fmla="*/ 2994050 h 3381745"/>
                <a:gd name="connsiteX4" fmla="*/ 3650806 w 5215880"/>
                <a:gd name="connsiteY4" fmla="*/ 3381745 h 3381745"/>
                <a:gd name="connsiteX5" fmla="*/ 0 w 5215880"/>
                <a:gd name="connsiteY5" fmla="*/ 3381745 h 3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880" h="3381745">
                  <a:moveTo>
                    <a:pt x="0" y="0"/>
                  </a:moveTo>
                  <a:lnTo>
                    <a:pt x="5215880" y="0"/>
                  </a:lnTo>
                  <a:lnTo>
                    <a:pt x="5215880" y="2994050"/>
                  </a:lnTo>
                  <a:lnTo>
                    <a:pt x="3650806" y="2994050"/>
                  </a:lnTo>
                  <a:lnTo>
                    <a:pt x="3650806" y="3381745"/>
                  </a:lnTo>
                  <a:lnTo>
                    <a:pt x="0" y="3381745"/>
                  </a:lnTo>
                  <a:close/>
                </a:path>
              </a:pathLst>
            </a:custGeom>
          </p:spPr>
        </p:pic>
        <p:pic>
          <p:nvPicPr>
            <p:cNvPr id="44" name="Picture 40">
              <a:extLst>
                <a:ext uri="{FF2B5EF4-FFF2-40B4-BE49-F238E27FC236}">
                  <a16:creationId xmlns="" xmlns:a16="http://schemas.microsoft.com/office/drawing/2014/main" id="{910B6591-4BDD-469D-4723-407DA64CBF9F}"/>
                </a:ext>
              </a:extLst>
            </p:cNvPr>
            <p:cNvPicPr>
              <a:picLocks noChangeAspect="1"/>
            </p:cNvPicPr>
            <p:nvPr/>
          </p:nvPicPr>
          <p:blipFill>
            <a:blip r:embed="rId6"/>
            <a:stretch>
              <a:fillRect/>
            </a:stretch>
          </p:blipFill>
          <p:spPr>
            <a:xfrm>
              <a:off x="4222595" y="1276294"/>
              <a:ext cx="1427790" cy="827690"/>
            </a:xfrm>
            <a:prstGeom prst="rect">
              <a:avLst/>
            </a:prstGeom>
          </p:spPr>
        </p:pic>
      </p:grpSp>
      <p:pic>
        <p:nvPicPr>
          <p:cNvPr id="16" name="图片 15">
            <a:extLst>
              <a:ext uri="{FF2B5EF4-FFF2-40B4-BE49-F238E27FC236}">
                <a16:creationId xmlns="" xmlns:a16="http://schemas.microsoft.com/office/drawing/2014/main" id="{0CF879D2-2ABE-34FB-F90D-F2365434E4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8465" y="5109682"/>
            <a:ext cx="3763535" cy="1748318"/>
          </a:xfrm>
          <a:prstGeom prst="rect">
            <a:avLst/>
          </a:prstGeom>
        </p:spPr>
      </p:pic>
      <p:pic>
        <p:nvPicPr>
          <p:cNvPr id="20" name="图片 19">
            <a:extLst>
              <a:ext uri="{FF2B5EF4-FFF2-40B4-BE49-F238E27FC236}">
                <a16:creationId xmlns="" xmlns:a16="http://schemas.microsoft.com/office/drawing/2014/main" id="{B58F1FA1-76E3-5BEF-A2EE-BF05AB37B5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7828" y="-6055"/>
            <a:ext cx="2129252" cy="1748318"/>
          </a:xfrm>
          <a:prstGeom prst="rect">
            <a:avLst/>
          </a:prstGeom>
        </p:spPr>
      </p:pic>
      <p:pic>
        <p:nvPicPr>
          <p:cNvPr id="9" name="图片 8">
            <a:extLst>
              <a:ext uri="{FF2B5EF4-FFF2-40B4-BE49-F238E27FC236}">
                <a16:creationId xmlns="" xmlns:a16="http://schemas.microsoft.com/office/drawing/2014/main" id="{95ACAC92-8930-5B81-380F-2DF3AE86AA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2916" y="4574707"/>
            <a:ext cx="1636358" cy="1748318"/>
          </a:xfrm>
          <a:prstGeom prst="rect">
            <a:avLst/>
          </a:prstGeom>
        </p:spPr>
      </p:pic>
      <p:pic>
        <p:nvPicPr>
          <p:cNvPr id="22" name="图片 21">
            <a:extLst>
              <a:ext uri="{FF2B5EF4-FFF2-40B4-BE49-F238E27FC236}">
                <a16:creationId xmlns="" xmlns:a16="http://schemas.microsoft.com/office/drawing/2014/main" id="{3206E401-7D08-E4EE-A380-B76B33F19B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57561" y="-6055"/>
            <a:ext cx="3024781" cy="1648518"/>
          </a:xfrm>
          <a:prstGeom prst="rect">
            <a:avLst/>
          </a:prstGeom>
        </p:spPr>
      </p:pic>
      <p:pic>
        <p:nvPicPr>
          <p:cNvPr id="24" name="图片 23">
            <a:extLst>
              <a:ext uri="{FF2B5EF4-FFF2-40B4-BE49-F238E27FC236}">
                <a16:creationId xmlns="" xmlns:a16="http://schemas.microsoft.com/office/drawing/2014/main" id="{2BB7E7E1-0855-40B9-1632-F7FE78CFF4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8121" y="5832936"/>
            <a:ext cx="1326966" cy="1025064"/>
          </a:xfrm>
          <a:prstGeom prst="rect">
            <a:avLst/>
          </a:prstGeom>
        </p:spPr>
      </p:pic>
      <p:grpSp>
        <p:nvGrpSpPr>
          <p:cNvPr id="49" name="组合 48">
            <a:extLst>
              <a:ext uri="{FF2B5EF4-FFF2-40B4-BE49-F238E27FC236}">
                <a16:creationId xmlns="" xmlns:a16="http://schemas.microsoft.com/office/drawing/2014/main" id="{EA315CD1-82E8-60B8-8AFC-DD6FB9DE747C}"/>
              </a:ext>
            </a:extLst>
          </p:cNvPr>
          <p:cNvGrpSpPr/>
          <p:nvPr/>
        </p:nvGrpSpPr>
        <p:grpSpPr>
          <a:xfrm>
            <a:off x="2763071" y="3083400"/>
            <a:ext cx="2153496" cy="707886"/>
            <a:chOff x="2977706" y="3092477"/>
            <a:chExt cx="2153496" cy="707886"/>
          </a:xfrm>
        </p:grpSpPr>
        <p:sp>
          <p:nvSpPr>
            <p:cNvPr id="28" name="文本框 27">
              <a:extLst>
                <a:ext uri="{FF2B5EF4-FFF2-40B4-BE49-F238E27FC236}">
                  <a16:creationId xmlns="" xmlns:a16="http://schemas.microsoft.com/office/drawing/2014/main" id="{6AD5AD15-7DA9-D426-2D78-0C45F68F6CF1}"/>
                </a:ext>
              </a:extLst>
            </p:cNvPr>
            <p:cNvSpPr txBox="1"/>
            <p:nvPr/>
          </p:nvSpPr>
          <p:spPr>
            <a:xfrm>
              <a:off x="2977706" y="3092477"/>
              <a:ext cx="1486304" cy="707886"/>
            </a:xfrm>
            <a:prstGeom prst="rect">
              <a:avLst/>
            </a:prstGeom>
            <a:noFill/>
          </p:spPr>
          <p:txBody>
            <a:bodyPr wrap="none" rtlCol="0">
              <a:spAutoFit/>
            </a:bodyPr>
            <a:lstStyle/>
            <a:p>
              <a:r>
                <a:rPr lang="en-US" altLang="zh-CN" sz="4000" b="1" dirty="0">
                  <a:solidFill>
                    <a:srgbClr val="F1C40F"/>
                  </a:solidFill>
                  <a:latin typeface="+mj-ea"/>
                  <a:ea typeface="+mj-ea"/>
                </a:rPr>
                <a:t>PART</a:t>
              </a:r>
              <a:endParaRPr lang="zh-CN" altLang="en-US" sz="4000" b="1" dirty="0">
                <a:solidFill>
                  <a:srgbClr val="F1C40F"/>
                </a:solidFill>
                <a:latin typeface="+mj-ea"/>
                <a:ea typeface="+mj-ea"/>
              </a:endParaRPr>
            </a:p>
          </p:txBody>
        </p:sp>
        <p:sp>
          <p:nvSpPr>
            <p:cNvPr id="30" name="文本框 29">
              <a:extLst>
                <a:ext uri="{FF2B5EF4-FFF2-40B4-BE49-F238E27FC236}">
                  <a16:creationId xmlns="" xmlns:a16="http://schemas.microsoft.com/office/drawing/2014/main" id="{159DAE7C-2134-7439-4067-6212F9FED339}"/>
                </a:ext>
              </a:extLst>
            </p:cNvPr>
            <p:cNvSpPr txBox="1"/>
            <p:nvPr/>
          </p:nvSpPr>
          <p:spPr>
            <a:xfrm>
              <a:off x="4343807" y="3092477"/>
              <a:ext cx="787395" cy="707886"/>
            </a:xfrm>
            <a:prstGeom prst="rect">
              <a:avLst/>
            </a:prstGeom>
            <a:noFill/>
          </p:spPr>
          <p:txBody>
            <a:bodyPr wrap="none" rtlCol="0">
              <a:spAutoFit/>
            </a:bodyPr>
            <a:lstStyle/>
            <a:p>
              <a:r>
                <a:rPr lang="en-US" altLang="zh-CN" sz="4000" b="1" dirty="0">
                  <a:solidFill>
                    <a:srgbClr val="F1C40F"/>
                  </a:solidFill>
                  <a:latin typeface="+mj-ea"/>
                  <a:ea typeface="+mj-ea"/>
                </a:rPr>
                <a:t>01</a:t>
              </a:r>
              <a:endParaRPr lang="zh-CN" altLang="en-US" sz="4000" b="1" dirty="0">
                <a:solidFill>
                  <a:srgbClr val="F1C40F"/>
                </a:solidFill>
                <a:latin typeface="+mj-ea"/>
                <a:ea typeface="+mj-ea"/>
              </a:endParaRPr>
            </a:p>
          </p:txBody>
        </p:sp>
      </p:grpSp>
      <p:sp>
        <p:nvSpPr>
          <p:cNvPr id="35" name="文本框 34">
            <a:extLst>
              <a:ext uri="{FF2B5EF4-FFF2-40B4-BE49-F238E27FC236}">
                <a16:creationId xmlns="" xmlns:a16="http://schemas.microsoft.com/office/drawing/2014/main" id="{7BD802F9-7A89-5F00-F412-D3836A2B6788}"/>
              </a:ext>
            </a:extLst>
          </p:cNvPr>
          <p:cNvSpPr txBox="1"/>
          <p:nvPr/>
        </p:nvSpPr>
        <p:spPr>
          <a:xfrm>
            <a:off x="5806526" y="2616221"/>
            <a:ext cx="4853284" cy="1000467"/>
          </a:xfrm>
          <a:prstGeom prst="rect">
            <a:avLst/>
          </a:prstGeom>
          <a:noFill/>
        </p:spPr>
        <p:txBody>
          <a:bodyPr wrap="square" rtlCol="0">
            <a:spAutoFit/>
          </a:bodyPr>
          <a:lstStyle/>
          <a:p>
            <a:pPr algn="dist">
              <a:lnSpc>
                <a:spcPct val="150000"/>
              </a:lnSpc>
            </a:pPr>
            <a:r>
              <a:rPr lang="zh-CN" altLang="en-US" sz="4400" dirty="0">
                <a:solidFill>
                  <a:schemeClr val="bg1"/>
                </a:solidFill>
                <a:latin typeface="+mj-ea"/>
                <a:ea typeface="+mj-ea"/>
                <a:sym typeface="微软雅黑" panose="020B0503020204020204" pitchFamily="34" charset="-122"/>
              </a:rPr>
              <a:t>新概念、新起点</a:t>
            </a:r>
            <a:endParaRPr lang="zh-CN" altLang="en-US" sz="4400" dirty="0">
              <a:solidFill>
                <a:schemeClr val="bg1"/>
              </a:solidFill>
              <a:latin typeface="+mj-ea"/>
              <a:ea typeface="+mj-ea"/>
            </a:endParaRPr>
          </a:p>
        </p:txBody>
      </p:sp>
      <p:sp>
        <p:nvSpPr>
          <p:cNvPr id="59" name="文本框 21">
            <a:extLst>
              <a:ext uri="{FF2B5EF4-FFF2-40B4-BE49-F238E27FC236}">
                <a16:creationId xmlns="" xmlns:a16="http://schemas.microsoft.com/office/drawing/2014/main" id="{6A113DE5-429C-2876-7439-C25057A700BD}"/>
              </a:ext>
            </a:extLst>
          </p:cNvPr>
          <p:cNvSpPr txBox="1"/>
          <p:nvPr/>
        </p:nvSpPr>
        <p:spPr>
          <a:xfrm>
            <a:off x="5752230" y="3571496"/>
            <a:ext cx="5006435" cy="664787"/>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cs typeface="阿里巴巴普惠体 Light" panose="00020600040101010101" pitchFamily="18" charset="-122"/>
                <a:sym typeface="+mn-lt"/>
              </a:rPr>
              <a:t>一切教育改革的重心在于提高教学观念上，新理念是师生践行新课标的方向指挥棒，是开启新学习方式的起点</a:t>
            </a:r>
            <a:endPar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cs typeface="阿里巴巴普惠体 Light" panose="00020600040101010101" pitchFamily="18" charset="-122"/>
            </a:endParaRPr>
          </a:p>
        </p:txBody>
      </p:sp>
      <p:pic>
        <p:nvPicPr>
          <p:cNvPr id="18" name="图片 17">
            <a:extLst>
              <a:ext uri="{FF2B5EF4-FFF2-40B4-BE49-F238E27FC236}">
                <a16:creationId xmlns="" xmlns:a16="http://schemas.microsoft.com/office/drawing/2014/main" id="{5A91D0E1-D469-A943-A43E-4CA1536BBF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325" y="3659785"/>
            <a:ext cx="3260570" cy="3260570"/>
          </a:xfrm>
          <a:prstGeom prst="rect">
            <a:avLst/>
          </a:prstGeom>
        </p:spPr>
      </p:pic>
      <p:pic>
        <p:nvPicPr>
          <p:cNvPr id="31" name="图片 30">
            <a:extLst>
              <a:ext uri="{FF2B5EF4-FFF2-40B4-BE49-F238E27FC236}">
                <a16:creationId xmlns="" xmlns:a16="http://schemas.microsoft.com/office/drawing/2014/main" id="{4A592A1D-BEA2-2541-E07A-E44508B0E7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31081" y="5315384"/>
            <a:ext cx="1027494" cy="662590"/>
          </a:xfrm>
          <a:prstGeom prst="rect">
            <a:avLst/>
          </a:prstGeom>
        </p:spPr>
      </p:pic>
    </p:spTree>
    <p:extLst>
      <p:ext uri="{BB962C8B-B14F-4D97-AF65-F5344CB8AC3E}">
        <p14:creationId xmlns:p14="http://schemas.microsoft.com/office/powerpoint/2010/main" val="1920060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Effect transition="in" filter="fade">
                                      <p:cBhvr>
                                        <p:cTn id="9" dur="10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Effect transition="in" filter="fade">
                                      <p:cBhvr>
                                        <p:cTn id="14" dur="1000"/>
                                        <p:tgtEl>
                                          <p:spTgt spid="47"/>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fltVal val="0"/>
                                          </p:val>
                                        </p:tav>
                                        <p:tav tm="100000">
                                          <p:val>
                                            <p:strVal val="#ppt_w"/>
                                          </p:val>
                                        </p:tav>
                                      </p:tavLst>
                                    </p:anim>
                                    <p:anim calcmode="lin" valueType="num">
                                      <p:cBhvr>
                                        <p:cTn id="18" dur="1000" fill="hold"/>
                                        <p:tgtEl>
                                          <p:spTgt spid="33"/>
                                        </p:tgtEl>
                                        <p:attrNameLst>
                                          <p:attrName>ppt_h</p:attrName>
                                        </p:attrNameLst>
                                      </p:cBhvr>
                                      <p:tavLst>
                                        <p:tav tm="0">
                                          <p:val>
                                            <p:fltVal val="0"/>
                                          </p:val>
                                        </p:tav>
                                        <p:tav tm="100000">
                                          <p:val>
                                            <p:strVal val="#ppt_h"/>
                                          </p:val>
                                        </p:tav>
                                      </p:tavLst>
                                    </p:anim>
                                    <p:animEffect transition="in" filter="fade">
                                      <p:cBhvr>
                                        <p:cTn id="19" dur="1000"/>
                                        <p:tgtEl>
                                          <p:spTgt spid="33"/>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anim calcmode="lin" valueType="num">
                                      <p:cBhvr>
                                        <p:cTn id="24" dur="1000" fill="hold"/>
                                        <p:tgtEl>
                                          <p:spTgt spid="48"/>
                                        </p:tgtEl>
                                        <p:attrNameLst>
                                          <p:attrName>ppt_x</p:attrName>
                                        </p:attrNameLst>
                                      </p:cBhvr>
                                      <p:tavLst>
                                        <p:tav tm="0">
                                          <p:val>
                                            <p:strVal val="#ppt_x"/>
                                          </p:val>
                                        </p:tav>
                                        <p:tav tm="100000">
                                          <p:val>
                                            <p:strVal val="#ppt_x"/>
                                          </p:val>
                                        </p:tav>
                                      </p:tavLst>
                                    </p:anim>
                                    <p:anim calcmode="lin" valueType="num">
                                      <p:cBhvr>
                                        <p:cTn id="25" dur="1000" fill="hold"/>
                                        <p:tgtEl>
                                          <p:spTgt spid="4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31" presetClass="entr" presetSubtype="0"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1000" fill="hold"/>
                                        <p:tgtEl>
                                          <p:spTgt spid="49"/>
                                        </p:tgtEl>
                                        <p:attrNameLst>
                                          <p:attrName>ppt_w</p:attrName>
                                        </p:attrNameLst>
                                      </p:cBhvr>
                                      <p:tavLst>
                                        <p:tav tm="0">
                                          <p:val>
                                            <p:fltVal val="0"/>
                                          </p:val>
                                        </p:tav>
                                        <p:tav tm="100000">
                                          <p:val>
                                            <p:strVal val="#ppt_w"/>
                                          </p:val>
                                        </p:tav>
                                      </p:tavLst>
                                    </p:anim>
                                    <p:anim calcmode="lin" valueType="num">
                                      <p:cBhvr>
                                        <p:cTn id="30" dur="1000" fill="hold"/>
                                        <p:tgtEl>
                                          <p:spTgt spid="49"/>
                                        </p:tgtEl>
                                        <p:attrNameLst>
                                          <p:attrName>ppt_h</p:attrName>
                                        </p:attrNameLst>
                                      </p:cBhvr>
                                      <p:tavLst>
                                        <p:tav tm="0">
                                          <p:val>
                                            <p:fltVal val="0"/>
                                          </p:val>
                                        </p:tav>
                                        <p:tav tm="100000">
                                          <p:val>
                                            <p:strVal val="#ppt_h"/>
                                          </p:val>
                                        </p:tav>
                                      </p:tavLst>
                                    </p:anim>
                                    <p:anim calcmode="lin" valueType="num">
                                      <p:cBhvr>
                                        <p:cTn id="31" dur="1000" fill="hold"/>
                                        <p:tgtEl>
                                          <p:spTgt spid="49"/>
                                        </p:tgtEl>
                                        <p:attrNameLst>
                                          <p:attrName>style.rotation</p:attrName>
                                        </p:attrNameLst>
                                      </p:cBhvr>
                                      <p:tavLst>
                                        <p:tav tm="0">
                                          <p:val>
                                            <p:fltVal val="90"/>
                                          </p:val>
                                        </p:tav>
                                        <p:tav tm="100000">
                                          <p:val>
                                            <p:fltVal val="0"/>
                                          </p:val>
                                        </p:tav>
                                      </p:tavLst>
                                    </p:anim>
                                    <p:animEffect transition="in" filter="fade">
                                      <p:cBhvr>
                                        <p:cTn id="32" dur="1000"/>
                                        <p:tgtEl>
                                          <p:spTgt spid="49"/>
                                        </p:tgtEl>
                                      </p:cBhvr>
                                    </p:animEffect>
                                  </p:childTnLst>
                                </p:cTn>
                              </p:par>
                            </p:childTnLst>
                          </p:cTn>
                        </p:par>
                        <p:par>
                          <p:cTn id="33" fill="hold">
                            <p:stCondLst>
                              <p:cond delay="3000"/>
                            </p:stCondLst>
                            <p:childTnLst>
                              <p:par>
                                <p:cTn id="34" presetID="53" presetClass="entr" presetSubtype="528" decel="100000" fill="hold" grpId="0" nodeType="afterEffect">
                                  <p:stCondLst>
                                    <p:cond delay="0"/>
                                  </p:stCondLst>
                                  <p:iterate type="lt">
                                    <p:tmPct val="10000"/>
                                  </p:iterate>
                                  <p:childTnLst>
                                    <p:set>
                                      <p:cBhvr>
                                        <p:cTn id="35" dur="1" fill="hold">
                                          <p:stCondLst>
                                            <p:cond delay="0"/>
                                          </p:stCondLst>
                                        </p:cTn>
                                        <p:tgtEl>
                                          <p:spTgt spid="35"/>
                                        </p:tgtEl>
                                        <p:attrNameLst>
                                          <p:attrName>style.visibility</p:attrName>
                                        </p:attrNameLst>
                                      </p:cBhvr>
                                      <p:to>
                                        <p:strVal val="visible"/>
                                      </p:to>
                                    </p:set>
                                    <p:anim calcmode="lin" valueType="num">
                                      <p:cBhvr>
                                        <p:cTn id="36" dur="1000" fill="hold"/>
                                        <p:tgtEl>
                                          <p:spTgt spid="35"/>
                                        </p:tgtEl>
                                        <p:attrNameLst>
                                          <p:attrName>ppt_w</p:attrName>
                                        </p:attrNameLst>
                                      </p:cBhvr>
                                      <p:tavLst>
                                        <p:tav tm="0">
                                          <p:val>
                                            <p:fltVal val="0"/>
                                          </p:val>
                                        </p:tav>
                                        <p:tav tm="100000">
                                          <p:val>
                                            <p:strVal val="#ppt_w"/>
                                          </p:val>
                                        </p:tav>
                                      </p:tavLst>
                                    </p:anim>
                                    <p:anim calcmode="lin" valueType="num">
                                      <p:cBhvr>
                                        <p:cTn id="37" dur="1000" fill="hold"/>
                                        <p:tgtEl>
                                          <p:spTgt spid="35"/>
                                        </p:tgtEl>
                                        <p:attrNameLst>
                                          <p:attrName>ppt_h</p:attrName>
                                        </p:attrNameLst>
                                      </p:cBhvr>
                                      <p:tavLst>
                                        <p:tav tm="0">
                                          <p:val>
                                            <p:fltVal val="0"/>
                                          </p:val>
                                        </p:tav>
                                        <p:tav tm="100000">
                                          <p:val>
                                            <p:strVal val="#ppt_h"/>
                                          </p:val>
                                        </p:tav>
                                      </p:tavLst>
                                    </p:anim>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fltVal val="0.5"/>
                                          </p:val>
                                        </p:tav>
                                        <p:tav tm="100000">
                                          <p:val>
                                            <p:strVal val="#ppt_x"/>
                                          </p:val>
                                        </p:tav>
                                      </p:tavLst>
                                    </p:anim>
                                    <p:anim calcmode="lin" valueType="num">
                                      <p:cBhvr>
                                        <p:cTn id="40" dur="1000" fill="hold"/>
                                        <p:tgtEl>
                                          <p:spTgt spid="35"/>
                                        </p:tgtEl>
                                        <p:attrNameLst>
                                          <p:attrName>ppt_y</p:attrName>
                                        </p:attrNameLst>
                                      </p:cBhvr>
                                      <p:tavLst>
                                        <p:tav tm="0">
                                          <p:val>
                                            <p:fltVal val="0.5"/>
                                          </p:val>
                                        </p:tav>
                                        <p:tav tm="100000">
                                          <p:val>
                                            <p:strVal val="#ppt_y"/>
                                          </p:val>
                                        </p:tav>
                                      </p:tavLst>
                                    </p:anim>
                                  </p:childTnLst>
                                </p:cTn>
                              </p:par>
                            </p:childTnLst>
                          </p:cTn>
                        </p:par>
                        <p:par>
                          <p:cTn id="41" fill="hold">
                            <p:stCondLst>
                              <p:cond delay="4600"/>
                            </p:stCondLst>
                            <p:childTnLst>
                              <p:par>
                                <p:cTn id="42" presetID="16" presetClass="entr" presetSubtype="37" fill="hold" grpId="0"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barn(outVertical)">
                                      <p:cBhvr>
                                        <p:cTn id="44"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 xmlns:a16="http://schemas.microsoft.com/office/drawing/2014/main" id="{24C8DF5E-D1E7-4C05-0DCC-E890E2B0D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1896" y="-14472"/>
            <a:ext cx="1395846" cy="1146122"/>
          </a:xfrm>
          <a:prstGeom prst="rect">
            <a:avLst/>
          </a:prstGeom>
        </p:spPr>
      </p:pic>
      <p:grpSp>
        <p:nvGrpSpPr>
          <p:cNvPr id="18" name="组合 17">
            <a:extLst>
              <a:ext uri="{FF2B5EF4-FFF2-40B4-BE49-F238E27FC236}">
                <a16:creationId xmlns="" xmlns:a16="http://schemas.microsoft.com/office/drawing/2014/main" id="{220C9D0C-A069-7AA9-0CB4-29C4593C3984}"/>
              </a:ext>
            </a:extLst>
          </p:cNvPr>
          <p:cNvGrpSpPr/>
          <p:nvPr/>
        </p:nvGrpSpPr>
        <p:grpSpPr>
          <a:xfrm>
            <a:off x="4655130" y="350196"/>
            <a:ext cx="2841565" cy="667266"/>
            <a:chOff x="4655130" y="350196"/>
            <a:chExt cx="2841565" cy="667266"/>
          </a:xfrm>
        </p:grpSpPr>
        <p:sp>
          <p:nvSpPr>
            <p:cNvPr id="35" name="矩形: 圆顶角 34">
              <a:extLst>
                <a:ext uri="{FF2B5EF4-FFF2-40B4-BE49-F238E27FC236}">
                  <a16:creationId xmlns="" xmlns:a16="http://schemas.microsoft.com/office/drawing/2014/main" id="{7D8127BA-BCB9-922A-93ED-E9DD6B373FB3}"/>
                </a:ext>
              </a:extLst>
            </p:cNvPr>
            <p:cNvSpPr/>
            <p:nvPr/>
          </p:nvSpPr>
          <p:spPr>
            <a:xfrm flipV="1">
              <a:off x="4655130" y="350196"/>
              <a:ext cx="2841565" cy="667266"/>
            </a:xfrm>
            <a:prstGeom prst="round2SameRect">
              <a:avLst/>
            </a:prstGeom>
            <a:solidFill>
              <a:srgbClr val="23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 xmlns:a16="http://schemas.microsoft.com/office/drawing/2014/main" id="{B2C4AF48-22E3-8B51-9C72-3E790DF99A90}"/>
                </a:ext>
              </a:extLst>
            </p:cNvPr>
            <p:cNvSpPr txBox="1"/>
            <p:nvPr/>
          </p:nvSpPr>
          <p:spPr>
            <a:xfrm>
              <a:off x="4851793" y="409286"/>
              <a:ext cx="2596593" cy="523220"/>
            </a:xfrm>
            <a:prstGeom prst="rect">
              <a:avLst/>
            </a:prstGeom>
            <a:noFill/>
          </p:spPr>
          <p:txBody>
            <a:bodyPr wrap="square" rtlCol="0">
              <a:spAutoFit/>
            </a:bodyPr>
            <a:lstStyle/>
            <a:p>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新概念</a:t>
              </a:r>
              <a:r>
                <a:rPr lang="en-US" altLang="zh-CN"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新起点</a:t>
              </a:r>
              <a:endParaRPr lang="zh-CN" altLang="en-US" sz="2800" dirty="0">
                <a:solidFill>
                  <a:schemeClr val="bg1"/>
                </a:solidFill>
                <a:latin typeface="思源黑体 CN Light" panose="020B0300000000000000" pitchFamily="34" charset="-122"/>
                <a:ea typeface="思源黑体 CN Light" panose="020B0300000000000000" pitchFamily="34" charset="-122"/>
              </a:endParaRPr>
            </a:p>
          </p:txBody>
        </p:sp>
      </p:grpSp>
      <p:grpSp>
        <p:nvGrpSpPr>
          <p:cNvPr id="20" name="组合 19">
            <a:extLst>
              <a:ext uri="{FF2B5EF4-FFF2-40B4-BE49-F238E27FC236}">
                <a16:creationId xmlns="" xmlns:a16="http://schemas.microsoft.com/office/drawing/2014/main" id="{473AA186-3158-8901-5F59-0B63310DA293}"/>
              </a:ext>
            </a:extLst>
          </p:cNvPr>
          <p:cNvGrpSpPr/>
          <p:nvPr/>
        </p:nvGrpSpPr>
        <p:grpSpPr>
          <a:xfrm>
            <a:off x="758736" y="1756189"/>
            <a:ext cx="3955698" cy="3680796"/>
            <a:chOff x="758736" y="1756189"/>
            <a:chExt cx="3955698" cy="3680796"/>
          </a:xfrm>
        </p:grpSpPr>
        <p:grpSp>
          <p:nvGrpSpPr>
            <p:cNvPr id="19" name="组合 18">
              <a:extLst>
                <a:ext uri="{FF2B5EF4-FFF2-40B4-BE49-F238E27FC236}">
                  <a16:creationId xmlns="" xmlns:a16="http://schemas.microsoft.com/office/drawing/2014/main" id="{C730FABE-6460-FEFD-A92C-01FF07891698}"/>
                </a:ext>
              </a:extLst>
            </p:cNvPr>
            <p:cNvGrpSpPr/>
            <p:nvPr/>
          </p:nvGrpSpPr>
          <p:grpSpPr>
            <a:xfrm>
              <a:off x="1148257" y="1756189"/>
              <a:ext cx="1315885" cy="705676"/>
              <a:chOff x="1148257" y="1756189"/>
              <a:chExt cx="1315885" cy="705676"/>
            </a:xfrm>
          </p:grpSpPr>
          <p:sp>
            <p:nvSpPr>
              <p:cNvPr id="2" name="任意形状 20" descr="A0">
                <a:extLst>
                  <a:ext uri="{FF2B5EF4-FFF2-40B4-BE49-F238E27FC236}">
                    <a16:creationId xmlns="" xmlns:a16="http://schemas.microsoft.com/office/drawing/2014/main" id="{E7B1C132-ACC6-2925-1F5A-98BE846FDD7A}"/>
                  </a:ext>
                </a:extLst>
              </p:cNvPr>
              <p:cNvSpPr/>
              <p:nvPr/>
            </p:nvSpPr>
            <p:spPr>
              <a:xfrm>
                <a:off x="1148257" y="1757920"/>
                <a:ext cx="649081" cy="703945"/>
              </a:xfrm>
              <a:custGeom>
                <a:avLst/>
                <a:gdLst>
                  <a:gd name="connsiteX0" fmla="*/ 364766 w 727856"/>
                  <a:gd name="connsiteY0" fmla="*/ 0 h 789379"/>
                  <a:gd name="connsiteX1" fmla="*/ 727856 w 727856"/>
                  <a:gd name="connsiteY1" fmla="*/ 356361 h 789379"/>
                  <a:gd name="connsiteX2" fmla="*/ 727856 w 727856"/>
                  <a:gd name="connsiteY2" fmla="*/ 789379 h 789379"/>
                  <a:gd name="connsiteX3" fmla="*/ 509329 w 727856"/>
                  <a:gd name="connsiteY3" fmla="*/ 789379 h 789379"/>
                  <a:gd name="connsiteX4" fmla="*/ 509329 w 727856"/>
                  <a:gd name="connsiteY4" fmla="*/ 359739 h 789379"/>
                  <a:gd name="connsiteX5" fmla="*/ 364766 w 727856"/>
                  <a:gd name="connsiteY5" fmla="*/ 196675 h 789379"/>
                  <a:gd name="connsiteX6" fmla="*/ 218527 w 727856"/>
                  <a:gd name="connsiteY6" fmla="*/ 359726 h 789379"/>
                  <a:gd name="connsiteX7" fmla="*/ 218527 w 727856"/>
                  <a:gd name="connsiteY7" fmla="*/ 789379 h 789379"/>
                  <a:gd name="connsiteX8" fmla="*/ 0 w 727856"/>
                  <a:gd name="connsiteY8" fmla="*/ 789379 h 789379"/>
                  <a:gd name="connsiteX9" fmla="*/ 0 w 727856"/>
                  <a:gd name="connsiteY9" fmla="*/ 356361 h 789379"/>
                  <a:gd name="connsiteX10" fmla="*/ 364766 w 727856"/>
                  <a:gd name="connsiteY10" fmla="*/ 0 h 7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56" h="789379">
                    <a:moveTo>
                      <a:pt x="364766" y="0"/>
                    </a:moveTo>
                    <a:cubicBezTo>
                      <a:pt x="559751" y="0"/>
                      <a:pt x="727856" y="127751"/>
                      <a:pt x="727856" y="356361"/>
                    </a:cubicBezTo>
                    <a:lnTo>
                      <a:pt x="727856" y="789379"/>
                    </a:lnTo>
                    <a:lnTo>
                      <a:pt x="509329" y="789379"/>
                    </a:lnTo>
                    <a:lnTo>
                      <a:pt x="509329" y="359739"/>
                    </a:lnTo>
                    <a:cubicBezTo>
                      <a:pt x="509329" y="258868"/>
                      <a:pt x="450501" y="196675"/>
                      <a:pt x="364766" y="196675"/>
                    </a:cubicBezTo>
                    <a:cubicBezTo>
                      <a:pt x="279044" y="196675"/>
                      <a:pt x="218527" y="258868"/>
                      <a:pt x="218527" y="359726"/>
                    </a:cubicBezTo>
                    <a:lnTo>
                      <a:pt x="218527" y="789379"/>
                    </a:lnTo>
                    <a:lnTo>
                      <a:pt x="0" y="789379"/>
                    </a:lnTo>
                    <a:lnTo>
                      <a:pt x="0" y="356361"/>
                    </a:lnTo>
                    <a:cubicBezTo>
                      <a:pt x="0" y="127751"/>
                      <a:pt x="169781" y="0"/>
                      <a:pt x="364766" y="0"/>
                    </a:cubicBezTo>
                    <a:close/>
                  </a:path>
                </a:pathLst>
              </a:custGeom>
              <a:solidFill>
                <a:srgbClr val="F1C40F"/>
              </a:solidFill>
              <a:ln w="11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任意形状 27" descr="A1">
                <a:extLst>
                  <a:ext uri="{FF2B5EF4-FFF2-40B4-BE49-F238E27FC236}">
                    <a16:creationId xmlns="" xmlns:a16="http://schemas.microsoft.com/office/drawing/2014/main" id="{EA74981E-A4BE-C06C-A30E-B9E512C617E2}"/>
                  </a:ext>
                </a:extLst>
              </p:cNvPr>
              <p:cNvSpPr/>
              <p:nvPr/>
            </p:nvSpPr>
            <p:spPr>
              <a:xfrm>
                <a:off x="2042764" y="1756189"/>
                <a:ext cx="421378" cy="705676"/>
              </a:xfrm>
              <a:custGeom>
                <a:avLst/>
                <a:gdLst>
                  <a:gd name="connsiteX0" fmla="*/ 249135 w 472518"/>
                  <a:gd name="connsiteY0" fmla="*/ 0 h 791320"/>
                  <a:gd name="connsiteX1" fmla="*/ 472518 w 472518"/>
                  <a:gd name="connsiteY1" fmla="*/ 0 h 791320"/>
                  <a:gd name="connsiteX2" fmla="*/ 472518 w 472518"/>
                  <a:gd name="connsiteY2" fmla="*/ 791320 h 791320"/>
                  <a:gd name="connsiteX3" fmla="*/ 249161 w 472518"/>
                  <a:gd name="connsiteY3" fmla="*/ 791320 h 791320"/>
                  <a:gd name="connsiteX4" fmla="*/ 249161 w 472518"/>
                  <a:gd name="connsiteY4" fmla="*/ 240582 h 791320"/>
                  <a:gd name="connsiteX5" fmla="*/ 0 w 472518"/>
                  <a:gd name="connsiteY5" fmla="*/ 457075 h 791320"/>
                  <a:gd name="connsiteX6" fmla="*/ 0 w 472518"/>
                  <a:gd name="connsiteY6" fmla="*/ 216518 h 79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518" h="791320">
                    <a:moveTo>
                      <a:pt x="249135" y="0"/>
                    </a:moveTo>
                    <a:lnTo>
                      <a:pt x="472518" y="0"/>
                    </a:lnTo>
                    <a:lnTo>
                      <a:pt x="472518" y="791320"/>
                    </a:lnTo>
                    <a:lnTo>
                      <a:pt x="249161" y="791320"/>
                    </a:lnTo>
                    <a:lnTo>
                      <a:pt x="249161" y="240582"/>
                    </a:lnTo>
                    <a:lnTo>
                      <a:pt x="0" y="457075"/>
                    </a:lnTo>
                    <a:lnTo>
                      <a:pt x="0" y="216518"/>
                    </a:lnTo>
                    <a:close/>
                  </a:path>
                </a:pathLst>
              </a:custGeom>
              <a:solidFill>
                <a:srgbClr val="F1C40F"/>
              </a:solidFill>
              <a:ln w="11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5" name="文本框 4">
              <a:extLst>
                <a:ext uri="{FF2B5EF4-FFF2-40B4-BE49-F238E27FC236}">
                  <a16:creationId xmlns="" xmlns:a16="http://schemas.microsoft.com/office/drawing/2014/main" id="{459B5472-8B0A-A77D-357B-3D1E72E030BA}"/>
                </a:ext>
              </a:extLst>
            </p:cNvPr>
            <p:cNvSpPr txBox="1"/>
            <p:nvPr/>
          </p:nvSpPr>
          <p:spPr>
            <a:xfrm>
              <a:off x="968084" y="2624739"/>
              <a:ext cx="3479315" cy="461665"/>
            </a:xfrm>
            <a:prstGeom prst="rect">
              <a:avLst/>
            </a:prstGeom>
            <a:noFill/>
          </p:spPr>
          <p:txBody>
            <a:bodyPr wrap="square">
              <a:spAutoFit/>
            </a:bodyPr>
            <a:lstStyle/>
            <a:p>
              <a:pPr algn="dist" fontAlgn="base">
                <a:spcAft>
                  <a:spcPct val="0"/>
                </a:spcAft>
              </a:pPr>
              <a:r>
                <a:rPr lang="zh-CN" altLang="en-US" sz="2400" b="1" dirty="0">
                  <a:solidFill>
                    <a:srgbClr val="234137"/>
                  </a:solidFill>
                  <a:latin typeface="思源黑体 CN Light" panose="020B0300000000000000" pitchFamily="34" charset="-122"/>
                </a:rPr>
                <a:t>以“核心素养”为导向</a:t>
              </a:r>
              <a:endParaRPr lang="en-US" altLang="zh-CN" sz="2400" dirty="0">
                <a:solidFill>
                  <a:srgbClr val="234137"/>
                </a:solidFill>
                <a:latin typeface="思源黑体 CN Light" panose="020B0300000000000000" pitchFamily="34" charset="-122"/>
              </a:endParaRPr>
            </a:p>
          </p:txBody>
        </p:sp>
        <p:sp>
          <p:nvSpPr>
            <p:cNvPr id="7" name="文本框 6">
              <a:extLst>
                <a:ext uri="{FF2B5EF4-FFF2-40B4-BE49-F238E27FC236}">
                  <a16:creationId xmlns="" xmlns:a16="http://schemas.microsoft.com/office/drawing/2014/main" id="{2C4C76D7-6195-902D-4127-3E0CB9848158}"/>
                </a:ext>
              </a:extLst>
            </p:cNvPr>
            <p:cNvSpPr txBox="1"/>
            <p:nvPr/>
          </p:nvSpPr>
          <p:spPr>
            <a:xfrm>
              <a:off x="758736" y="3139881"/>
              <a:ext cx="3955698" cy="2297104"/>
            </a:xfrm>
            <a:prstGeom prst="rect">
              <a:avLst/>
            </a:prstGeom>
            <a:solidFill>
              <a:schemeClr val="bg1"/>
            </a:solidFill>
          </p:spPr>
          <p:txBody>
            <a:bodyPr wrap="square">
              <a:spAutoFit/>
            </a:bodyPr>
            <a:lstStyle/>
            <a:p>
              <a:pPr marL="285750" indent="-285750" algn="just">
                <a:lnSpc>
                  <a:spcPct val="120000"/>
                </a:lnSpc>
                <a:spcBef>
                  <a:spcPts val="600"/>
                </a:spcBef>
                <a:spcAft>
                  <a:spcPts val="600"/>
                </a:spcAft>
                <a:buFont typeface="Arial" panose="020B0604020202020204" pitchFamily="34" charset="0"/>
                <a:buChar char="•"/>
              </a:pP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2014</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年，教育部印发</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关于全面深化课程改革落实立德树人根本任务的意见</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中就提出：“教育部将组织研究提出各学段学生发展核心素养体系，明确学生应具备的适应终身发展和社会发展需要的必备品格和关键能力”。</a:t>
              </a:r>
              <a:endPar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endParaRPr>
            </a:p>
            <a:p>
              <a:pPr marL="285750" indent="-285750" algn="just">
                <a:lnSpc>
                  <a:spcPct val="120000"/>
                </a:lnSpc>
                <a:spcBef>
                  <a:spcPts val="600"/>
                </a:spcBef>
                <a:spcAft>
                  <a:spcPts val="600"/>
                </a:spcAft>
                <a:buFont typeface="Arial" panose="020B0604020202020204" pitchFamily="34" charset="0"/>
                <a:buChar char="•"/>
              </a:pP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2016</a:t>
              </a: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年在“中国学生发展核心素养研究成果发布会”中提出：中国学生发展核心素养以培养“全面发展的人”为核心。</a:t>
              </a:r>
            </a:p>
          </p:txBody>
        </p:sp>
      </p:grpSp>
      <p:grpSp>
        <p:nvGrpSpPr>
          <p:cNvPr id="22" name="组合 21">
            <a:extLst>
              <a:ext uri="{FF2B5EF4-FFF2-40B4-BE49-F238E27FC236}">
                <a16:creationId xmlns="" xmlns:a16="http://schemas.microsoft.com/office/drawing/2014/main" id="{06FAEAAB-9BB6-2701-2ED6-FE6BFE73AAB9}"/>
              </a:ext>
            </a:extLst>
          </p:cNvPr>
          <p:cNvGrpSpPr/>
          <p:nvPr/>
        </p:nvGrpSpPr>
        <p:grpSpPr>
          <a:xfrm>
            <a:off x="7364678" y="1724348"/>
            <a:ext cx="4155123" cy="3866525"/>
            <a:chOff x="7364678" y="1724348"/>
            <a:chExt cx="4155123" cy="3866525"/>
          </a:xfrm>
        </p:grpSpPr>
        <p:grpSp>
          <p:nvGrpSpPr>
            <p:cNvPr id="21" name="组合 20">
              <a:extLst>
                <a:ext uri="{FF2B5EF4-FFF2-40B4-BE49-F238E27FC236}">
                  <a16:creationId xmlns="" xmlns:a16="http://schemas.microsoft.com/office/drawing/2014/main" id="{9B10E328-AC41-7C79-88B9-53AA51D704A7}"/>
                </a:ext>
              </a:extLst>
            </p:cNvPr>
            <p:cNvGrpSpPr/>
            <p:nvPr/>
          </p:nvGrpSpPr>
          <p:grpSpPr>
            <a:xfrm>
              <a:off x="9712900" y="1724348"/>
              <a:ext cx="1491551" cy="705600"/>
              <a:chOff x="9712900" y="1724348"/>
              <a:chExt cx="1491551" cy="705600"/>
            </a:xfrm>
          </p:grpSpPr>
          <p:sp>
            <p:nvSpPr>
              <p:cNvPr id="10" name="任意形状 29" descr="A0">
                <a:extLst>
                  <a:ext uri="{FF2B5EF4-FFF2-40B4-BE49-F238E27FC236}">
                    <a16:creationId xmlns="" xmlns:a16="http://schemas.microsoft.com/office/drawing/2014/main" id="{4417C350-B798-7DF5-B185-441BBEEE08CB}"/>
                  </a:ext>
                </a:extLst>
              </p:cNvPr>
              <p:cNvSpPr>
                <a:spLocks noChangeAspect="1"/>
              </p:cNvSpPr>
              <p:nvPr/>
            </p:nvSpPr>
            <p:spPr>
              <a:xfrm>
                <a:off x="9712900" y="1724348"/>
                <a:ext cx="654820" cy="705600"/>
              </a:xfrm>
              <a:custGeom>
                <a:avLst/>
                <a:gdLst>
                  <a:gd name="connsiteX0" fmla="*/ 364766 w 727856"/>
                  <a:gd name="connsiteY0" fmla="*/ 0 h 784300"/>
                  <a:gd name="connsiteX1" fmla="*/ 727856 w 727856"/>
                  <a:gd name="connsiteY1" fmla="*/ 356361 h 784300"/>
                  <a:gd name="connsiteX2" fmla="*/ 727856 w 727856"/>
                  <a:gd name="connsiteY2" fmla="*/ 784300 h 784300"/>
                  <a:gd name="connsiteX3" fmla="*/ 509329 w 727856"/>
                  <a:gd name="connsiteY3" fmla="*/ 784300 h 784300"/>
                  <a:gd name="connsiteX4" fmla="*/ 509329 w 727856"/>
                  <a:gd name="connsiteY4" fmla="*/ 359739 h 784300"/>
                  <a:gd name="connsiteX5" fmla="*/ 364766 w 727856"/>
                  <a:gd name="connsiteY5" fmla="*/ 196675 h 784300"/>
                  <a:gd name="connsiteX6" fmla="*/ 218527 w 727856"/>
                  <a:gd name="connsiteY6" fmla="*/ 359726 h 784300"/>
                  <a:gd name="connsiteX7" fmla="*/ 218527 w 727856"/>
                  <a:gd name="connsiteY7" fmla="*/ 784300 h 784300"/>
                  <a:gd name="connsiteX8" fmla="*/ 0 w 727856"/>
                  <a:gd name="connsiteY8" fmla="*/ 784300 h 784300"/>
                  <a:gd name="connsiteX9" fmla="*/ 0 w 727856"/>
                  <a:gd name="connsiteY9" fmla="*/ 356361 h 784300"/>
                  <a:gd name="connsiteX10" fmla="*/ 364766 w 727856"/>
                  <a:gd name="connsiteY10" fmla="*/ 0 h 7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56" h="784300">
                    <a:moveTo>
                      <a:pt x="364766" y="0"/>
                    </a:moveTo>
                    <a:cubicBezTo>
                      <a:pt x="559751" y="0"/>
                      <a:pt x="727856" y="127751"/>
                      <a:pt x="727856" y="356361"/>
                    </a:cubicBezTo>
                    <a:lnTo>
                      <a:pt x="727856" y="784300"/>
                    </a:lnTo>
                    <a:lnTo>
                      <a:pt x="509329" y="784300"/>
                    </a:lnTo>
                    <a:lnTo>
                      <a:pt x="509329" y="359739"/>
                    </a:lnTo>
                    <a:cubicBezTo>
                      <a:pt x="509329" y="258868"/>
                      <a:pt x="450501" y="196675"/>
                      <a:pt x="364766" y="196675"/>
                    </a:cubicBezTo>
                    <a:cubicBezTo>
                      <a:pt x="279044" y="196675"/>
                      <a:pt x="218527" y="258868"/>
                      <a:pt x="218527" y="359726"/>
                    </a:cubicBezTo>
                    <a:lnTo>
                      <a:pt x="218527" y="784300"/>
                    </a:lnTo>
                    <a:lnTo>
                      <a:pt x="0" y="784300"/>
                    </a:lnTo>
                    <a:lnTo>
                      <a:pt x="0" y="356361"/>
                    </a:lnTo>
                    <a:cubicBezTo>
                      <a:pt x="0" y="127751"/>
                      <a:pt x="169781" y="0"/>
                      <a:pt x="364766" y="0"/>
                    </a:cubicBezTo>
                    <a:close/>
                  </a:path>
                </a:pathLst>
              </a:custGeom>
              <a:solidFill>
                <a:srgbClr val="233E35"/>
              </a:solidFill>
              <a:ln w="11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233F36"/>
                  </a:solidFill>
                </a:endParaRPr>
              </a:p>
            </p:txBody>
          </p:sp>
          <p:sp>
            <p:nvSpPr>
              <p:cNvPr id="11" name="任意形状 30" descr="A2">
                <a:extLst>
                  <a:ext uri="{FF2B5EF4-FFF2-40B4-BE49-F238E27FC236}">
                    <a16:creationId xmlns="" xmlns:a16="http://schemas.microsoft.com/office/drawing/2014/main" id="{077934B9-CCF3-7CD7-995E-90E95733F8E5}"/>
                  </a:ext>
                </a:extLst>
              </p:cNvPr>
              <p:cNvSpPr>
                <a:spLocks noChangeAspect="1"/>
              </p:cNvSpPr>
              <p:nvPr/>
            </p:nvSpPr>
            <p:spPr>
              <a:xfrm>
                <a:off x="10550714" y="1724348"/>
                <a:ext cx="653737" cy="705600"/>
              </a:xfrm>
              <a:custGeom>
                <a:avLst/>
                <a:gdLst>
                  <a:gd name="connsiteX0" fmla="*/ 368584 w 735473"/>
                  <a:gd name="connsiteY0" fmla="*/ 0 h 793820"/>
                  <a:gd name="connsiteX1" fmla="*/ 735473 w 735473"/>
                  <a:gd name="connsiteY1" fmla="*/ 351621 h 793820"/>
                  <a:gd name="connsiteX2" fmla="*/ 606386 w 735473"/>
                  <a:gd name="connsiteY2" fmla="*/ 628479 h 793820"/>
                  <a:gd name="connsiteX3" fmla="*/ 463947 w 735473"/>
                  <a:gd name="connsiteY3" fmla="*/ 793820 h 793820"/>
                  <a:gd name="connsiteX4" fmla="*/ 195427 w 735473"/>
                  <a:gd name="connsiteY4" fmla="*/ 793820 h 793820"/>
                  <a:gd name="connsiteX5" fmla="*/ 451816 w 735473"/>
                  <a:gd name="connsiteY5" fmla="*/ 495990 h 793820"/>
                  <a:gd name="connsiteX6" fmla="*/ 514673 w 735473"/>
                  <a:gd name="connsiteY6" fmla="*/ 349914 h 793820"/>
                  <a:gd name="connsiteX7" fmla="*/ 368584 w 735473"/>
                  <a:gd name="connsiteY7" fmla="*/ 198745 h 793820"/>
                  <a:gd name="connsiteX8" fmla="*/ 220815 w 735473"/>
                  <a:gd name="connsiteY8" fmla="*/ 353314 h 793820"/>
                  <a:gd name="connsiteX9" fmla="*/ 0 w 735473"/>
                  <a:gd name="connsiteY9" fmla="*/ 353314 h 793820"/>
                  <a:gd name="connsiteX10" fmla="*/ 368584 w 735473"/>
                  <a:gd name="connsiteY10" fmla="*/ 0 h 79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473" h="793820">
                    <a:moveTo>
                      <a:pt x="368584" y="0"/>
                    </a:moveTo>
                    <a:cubicBezTo>
                      <a:pt x="582611" y="0"/>
                      <a:pt x="735473" y="134181"/>
                      <a:pt x="735473" y="351621"/>
                    </a:cubicBezTo>
                    <a:cubicBezTo>
                      <a:pt x="735473" y="468815"/>
                      <a:pt x="689617" y="531659"/>
                      <a:pt x="606386" y="628479"/>
                    </a:cubicBezTo>
                    <a:lnTo>
                      <a:pt x="463947" y="793820"/>
                    </a:lnTo>
                    <a:lnTo>
                      <a:pt x="195427" y="793820"/>
                    </a:lnTo>
                    <a:lnTo>
                      <a:pt x="451816" y="495990"/>
                    </a:lnTo>
                    <a:cubicBezTo>
                      <a:pt x="495978" y="443334"/>
                      <a:pt x="514673" y="405957"/>
                      <a:pt x="514673" y="349914"/>
                    </a:cubicBezTo>
                    <a:cubicBezTo>
                      <a:pt x="514673" y="259895"/>
                      <a:pt x="462003" y="198745"/>
                      <a:pt x="368584" y="198745"/>
                    </a:cubicBezTo>
                    <a:cubicBezTo>
                      <a:pt x="295539" y="198745"/>
                      <a:pt x="220815" y="236121"/>
                      <a:pt x="220815" y="353314"/>
                    </a:cubicBezTo>
                    <a:lnTo>
                      <a:pt x="0" y="353314"/>
                    </a:lnTo>
                    <a:cubicBezTo>
                      <a:pt x="0" y="132502"/>
                      <a:pt x="161370" y="13"/>
                      <a:pt x="368584" y="0"/>
                    </a:cubicBezTo>
                    <a:close/>
                  </a:path>
                </a:pathLst>
              </a:custGeom>
              <a:solidFill>
                <a:srgbClr val="233E35"/>
              </a:solidFill>
              <a:ln w="11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233F36"/>
                  </a:solidFill>
                </a:endParaRPr>
              </a:p>
            </p:txBody>
          </p:sp>
        </p:grpSp>
        <p:sp useBgFill="1">
          <p:nvSpPr>
            <p:cNvPr id="13" name="文本框 12">
              <a:extLst>
                <a:ext uri="{FF2B5EF4-FFF2-40B4-BE49-F238E27FC236}">
                  <a16:creationId xmlns="" xmlns:a16="http://schemas.microsoft.com/office/drawing/2014/main" id="{3666832D-0BC5-2DD5-4513-53C41562B9C7}"/>
                </a:ext>
              </a:extLst>
            </p:cNvPr>
            <p:cNvSpPr txBox="1"/>
            <p:nvPr/>
          </p:nvSpPr>
          <p:spPr>
            <a:xfrm>
              <a:off x="7870295" y="2568082"/>
              <a:ext cx="3393778" cy="461665"/>
            </a:xfrm>
            <a:prstGeom prst="rect">
              <a:avLst/>
            </a:prstGeom>
          </p:spPr>
          <p:txBody>
            <a:bodyPr wrap="square">
              <a:spAutoFit/>
            </a:bodyPr>
            <a:lstStyle/>
            <a:p>
              <a:pPr algn="dist" fontAlgn="base">
                <a:spcAft>
                  <a:spcPct val="0"/>
                </a:spcAft>
              </a:pPr>
              <a:r>
                <a:rPr lang="zh-CN" altLang="en-US" sz="2400" b="1" dirty="0">
                  <a:solidFill>
                    <a:schemeClr val="tx1">
                      <a:lumMod val="75000"/>
                      <a:lumOff val="25000"/>
                    </a:schemeClr>
                  </a:solidFill>
                  <a:latin typeface="思源黑体 CN Light" panose="020B0300000000000000" pitchFamily="34" charset="-122"/>
                </a:rPr>
                <a:t>以“立德树人”为目标</a:t>
              </a:r>
              <a:endParaRPr lang="en-US" altLang="zh-CN" sz="2400" dirty="0">
                <a:solidFill>
                  <a:schemeClr val="tx1">
                    <a:lumMod val="75000"/>
                    <a:lumOff val="25000"/>
                  </a:schemeClr>
                </a:solidFill>
                <a:latin typeface="思源黑体 CN Light" panose="020B0300000000000000" pitchFamily="34" charset="-122"/>
              </a:endParaRPr>
            </a:p>
          </p:txBody>
        </p:sp>
        <p:sp>
          <p:nvSpPr>
            <p:cNvPr id="14" name="矩形 13">
              <a:extLst>
                <a:ext uri="{FF2B5EF4-FFF2-40B4-BE49-F238E27FC236}">
                  <a16:creationId xmlns="" xmlns:a16="http://schemas.microsoft.com/office/drawing/2014/main" id="{4AA75776-3AFA-CE33-9059-77A604B44555}"/>
                </a:ext>
              </a:extLst>
            </p:cNvPr>
            <p:cNvSpPr/>
            <p:nvPr/>
          </p:nvSpPr>
          <p:spPr>
            <a:xfrm>
              <a:off x="7364678" y="3139881"/>
              <a:ext cx="4155123" cy="2450992"/>
            </a:xfrm>
            <a:prstGeom prst="rect">
              <a:avLst/>
            </a:prstGeom>
            <a:solidFill>
              <a:schemeClr val="bg1"/>
            </a:solidFill>
          </p:spPr>
          <p:txBody>
            <a:bodyPr wrap="square">
              <a:spAutoFit/>
            </a:bodyPr>
            <a:lstStyle/>
            <a:p>
              <a:pPr marL="285750" indent="-285750">
                <a:lnSpc>
                  <a:spcPct val="120000"/>
                </a:lnSpc>
                <a:spcBef>
                  <a:spcPts val="600"/>
                </a:spcBef>
                <a:spcAft>
                  <a:spcPts val="600"/>
                </a:spcAft>
                <a:buFont typeface="Arial" panose="020B0604020202020204" pitchFamily="34" charset="0"/>
                <a:buChar char="•"/>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党的十八大报告首次将“立德树人”确立为教育的根本任务，党的十九大报告进一步指出，要“落实立德树人根本任务”，“培养德智体美全面发展的社会主义建设者和接班人”。</a:t>
              </a:r>
              <a:endPar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endParaRPr>
            </a:p>
            <a:p>
              <a:pPr marL="285750" indent="-285750">
                <a:lnSpc>
                  <a:spcPct val="120000"/>
                </a:lnSpc>
                <a:spcBef>
                  <a:spcPts val="600"/>
                </a:spcBef>
                <a:spcAft>
                  <a:spcPts val="600"/>
                </a:spcAft>
                <a:buFont typeface="Arial" panose="020B0604020202020204" pitchFamily="34" charset="0"/>
                <a:buChar char="•"/>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所谓“立德”，就是要让学生有一颗中国心，这颗中国心里装着中国梦</a:t>
              </a:r>
              <a:r>
                <a:rPr lang="en-US" altLang="zh-CN"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a:t>
              </a:r>
            </a:p>
            <a:p>
              <a:pPr marL="285750" indent="-285750">
                <a:lnSpc>
                  <a:spcPct val="120000"/>
                </a:lnSpc>
                <a:spcBef>
                  <a:spcPts val="600"/>
                </a:spcBef>
                <a:spcAft>
                  <a:spcPts val="600"/>
                </a:spcAft>
                <a:buFont typeface="Arial" panose="020B0604020202020204" pitchFamily="34" charset="0"/>
                <a:buChar char="•"/>
              </a:pPr>
              <a:r>
                <a:rPr lang="zh-CN" altLang="en-US" sz="14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所谓“树人”，就是要让学生有报效祖国、服务社会、成就人生的能力。</a:t>
              </a:r>
            </a:p>
          </p:txBody>
        </p:sp>
      </p:grpSp>
      <p:pic>
        <p:nvPicPr>
          <p:cNvPr id="31" name="图片 30">
            <a:extLst>
              <a:ext uri="{FF2B5EF4-FFF2-40B4-BE49-F238E27FC236}">
                <a16:creationId xmlns="" xmlns:a16="http://schemas.microsoft.com/office/drawing/2014/main" id="{F92C60DD-D0F0-CB37-6977-B64CC89CB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3492" y="343077"/>
            <a:ext cx="1968717" cy="1072958"/>
          </a:xfrm>
          <a:prstGeom prst="rect">
            <a:avLst/>
          </a:prstGeom>
        </p:spPr>
      </p:pic>
      <p:pic>
        <p:nvPicPr>
          <p:cNvPr id="45" name="图片 44">
            <a:extLst>
              <a:ext uri="{FF2B5EF4-FFF2-40B4-BE49-F238E27FC236}">
                <a16:creationId xmlns="" xmlns:a16="http://schemas.microsoft.com/office/drawing/2014/main" id="{B319D27E-BAAD-D6FE-E213-25DB02BF6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91192">
            <a:off x="1200195" y="4850807"/>
            <a:ext cx="2821170" cy="1869025"/>
          </a:xfrm>
          <a:prstGeom prst="rect">
            <a:avLst/>
          </a:prstGeom>
        </p:spPr>
      </p:pic>
      <p:grpSp>
        <p:nvGrpSpPr>
          <p:cNvPr id="23" name="组合 22">
            <a:extLst>
              <a:ext uri="{FF2B5EF4-FFF2-40B4-BE49-F238E27FC236}">
                <a16:creationId xmlns="" xmlns:a16="http://schemas.microsoft.com/office/drawing/2014/main" id="{D27B7930-830F-EBC9-4144-E5EE31A70431}"/>
              </a:ext>
            </a:extLst>
          </p:cNvPr>
          <p:cNvGrpSpPr/>
          <p:nvPr/>
        </p:nvGrpSpPr>
        <p:grpSpPr>
          <a:xfrm>
            <a:off x="4844192" y="2284757"/>
            <a:ext cx="2622501" cy="4230590"/>
            <a:chOff x="4844192" y="2284757"/>
            <a:chExt cx="2622501" cy="4230590"/>
          </a:xfrm>
        </p:grpSpPr>
        <p:pic>
          <p:nvPicPr>
            <p:cNvPr id="9" name="图片 8">
              <a:extLst>
                <a:ext uri="{FF2B5EF4-FFF2-40B4-BE49-F238E27FC236}">
                  <a16:creationId xmlns="" xmlns:a16="http://schemas.microsoft.com/office/drawing/2014/main" id="{088EDC74-47D2-4A6B-B91C-AF67639356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97900">
              <a:off x="6878063" y="2303507"/>
              <a:ext cx="588630" cy="370688"/>
            </a:xfrm>
            <a:prstGeom prst="rect">
              <a:avLst/>
            </a:prstGeom>
          </p:spPr>
        </p:pic>
        <p:pic>
          <p:nvPicPr>
            <p:cNvPr id="6" name="图片 5">
              <a:extLst>
                <a:ext uri="{FF2B5EF4-FFF2-40B4-BE49-F238E27FC236}">
                  <a16:creationId xmlns="" xmlns:a16="http://schemas.microsoft.com/office/drawing/2014/main" id="{F04858DC-4A64-E98A-7131-8B713236AD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4192" y="2284757"/>
              <a:ext cx="2390728" cy="4230590"/>
            </a:xfrm>
            <a:prstGeom prst="rect">
              <a:avLst/>
            </a:prstGeom>
          </p:spPr>
        </p:pic>
      </p:grpSp>
      <p:pic>
        <p:nvPicPr>
          <p:cNvPr id="15" name="图片 14">
            <a:extLst>
              <a:ext uri="{FF2B5EF4-FFF2-40B4-BE49-F238E27FC236}">
                <a16:creationId xmlns="" xmlns:a16="http://schemas.microsoft.com/office/drawing/2014/main" id="{678AFCCE-1A8D-74F9-2FDF-40863919AD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11181" flipH="1" flipV="1">
            <a:off x="7348600" y="2056300"/>
            <a:ext cx="1491290" cy="330260"/>
          </a:xfrm>
          <a:prstGeom prst="rect">
            <a:avLst/>
          </a:prstGeom>
        </p:spPr>
      </p:pic>
      <p:pic>
        <p:nvPicPr>
          <p:cNvPr id="17" name="图片 16">
            <a:extLst>
              <a:ext uri="{FF2B5EF4-FFF2-40B4-BE49-F238E27FC236}">
                <a16:creationId xmlns="" xmlns:a16="http://schemas.microsoft.com/office/drawing/2014/main" id="{3C65E3E5-5D56-09DC-9DC6-9229995DA5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4064">
            <a:off x="6608830" y="1597222"/>
            <a:ext cx="1511696" cy="481196"/>
          </a:xfrm>
          <a:prstGeom prst="rect">
            <a:avLst/>
          </a:prstGeom>
        </p:spPr>
      </p:pic>
    </p:spTree>
    <p:extLst>
      <p:ext uri="{BB962C8B-B14F-4D97-AF65-F5344CB8AC3E}">
        <p14:creationId xmlns:p14="http://schemas.microsoft.com/office/powerpoint/2010/main" val="3154210256"/>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750"/>
                                        <p:tgtEl>
                                          <p:spTgt spid="18"/>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outVertical)">
                                      <p:cBhvr>
                                        <p:cTn id="11" dur="750"/>
                                        <p:tgtEl>
                                          <p:spTgt spid="23"/>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750"/>
                                        <p:tgtEl>
                                          <p:spTgt spid="15"/>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275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 xmlns:a16="http://schemas.microsoft.com/office/drawing/2014/main" id="{61A720D9-84F9-0D1E-AB7E-6082DD446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8121" y="5832936"/>
            <a:ext cx="1326966" cy="1025064"/>
          </a:xfrm>
          <a:prstGeom prst="rect">
            <a:avLst/>
          </a:prstGeom>
        </p:spPr>
      </p:pic>
      <p:pic>
        <p:nvPicPr>
          <p:cNvPr id="32" name="图片 31">
            <a:extLst>
              <a:ext uri="{FF2B5EF4-FFF2-40B4-BE49-F238E27FC236}">
                <a16:creationId xmlns="" xmlns:a16="http://schemas.microsoft.com/office/drawing/2014/main" id="{24C8DF5E-D1E7-4C05-0DCC-E890E2B0D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261" y="-15152"/>
            <a:ext cx="1395846" cy="1146122"/>
          </a:xfrm>
          <a:prstGeom prst="rect">
            <a:avLst/>
          </a:prstGeom>
        </p:spPr>
      </p:pic>
      <p:grpSp>
        <p:nvGrpSpPr>
          <p:cNvPr id="23" name="组合 22">
            <a:extLst>
              <a:ext uri="{FF2B5EF4-FFF2-40B4-BE49-F238E27FC236}">
                <a16:creationId xmlns="" xmlns:a16="http://schemas.microsoft.com/office/drawing/2014/main" id="{AFC04948-3840-9BE4-55E8-D51E268C6D3C}"/>
              </a:ext>
            </a:extLst>
          </p:cNvPr>
          <p:cNvGrpSpPr/>
          <p:nvPr/>
        </p:nvGrpSpPr>
        <p:grpSpPr>
          <a:xfrm>
            <a:off x="4651159" y="333631"/>
            <a:ext cx="2841565" cy="667266"/>
            <a:chOff x="4651159" y="333631"/>
            <a:chExt cx="2841565" cy="667266"/>
          </a:xfrm>
        </p:grpSpPr>
        <p:sp>
          <p:nvSpPr>
            <p:cNvPr id="35" name="矩形: 圆顶角 34">
              <a:extLst>
                <a:ext uri="{FF2B5EF4-FFF2-40B4-BE49-F238E27FC236}">
                  <a16:creationId xmlns="" xmlns:a16="http://schemas.microsoft.com/office/drawing/2014/main" id="{7D8127BA-BCB9-922A-93ED-E9DD6B373FB3}"/>
                </a:ext>
              </a:extLst>
            </p:cNvPr>
            <p:cNvSpPr/>
            <p:nvPr/>
          </p:nvSpPr>
          <p:spPr>
            <a:xfrm flipV="1">
              <a:off x="4651159" y="333631"/>
              <a:ext cx="2841565" cy="667266"/>
            </a:xfrm>
            <a:prstGeom prst="round2SameRect">
              <a:avLst/>
            </a:prstGeom>
            <a:solidFill>
              <a:srgbClr val="23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 xmlns:a16="http://schemas.microsoft.com/office/drawing/2014/main" id="{B2C4AF48-22E3-8B51-9C72-3E790DF99A90}"/>
                </a:ext>
              </a:extLst>
            </p:cNvPr>
            <p:cNvSpPr txBox="1"/>
            <p:nvPr/>
          </p:nvSpPr>
          <p:spPr>
            <a:xfrm>
              <a:off x="4871417" y="417187"/>
              <a:ext cx="2596593" cy="523220"/>
            </a:xfrm>
            <a:prstGeom prst="rect">
              <a:avLst/>
            </a:prstGeom>
            <a:noFill/>
          </p:spPr>
          <p:txBody>
            <a:bodyPr wrap="square" rtlCol="0">
              <a:spAutoFit/>
            </a:bodyPr>
            <a:lstStyle/>
            <a:p>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新概念</a:t>
              </a:r>
              <a:r>
                <a:rPr lang="en-US" altLang="zh-CN"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新起点</a:t>
              </a:r>
              <a:endParaRPr lang="zh-CN" altLang="en-US" sz="2800" dirty="0">
                <a:solidFill>
                  <a:schemeClr val="bg1"/>
                </a:solidFill>
                <a:latin typeface="思源黑体 CN Light" panose="020B0300000000000000" pitchFamily="34" charset="-122"/>
                <a:ea typeface="思源黑体 CN Light" panose="020B0300000000000000" pitchFamily="34" charset="-122"/>
              </a:endParaRPr>
            </a:p>
          </p:txBody>
        </p:sp>
      </p:grpSp>
      <p:pic>
        <p:nvPicPr>
          <p:cNvPr id="27" name="图片 26">
            <a:extLst>
              <a:ext uri="{FF2B5EF4-FFF2-40B4-BE49-F238E27FC236}">
                <a16:creationId xmlns="" xmlns:a16="http://schemas.microsoft.com/office/drawing/2014/main" id="{C6FC7188-058C-C60A-632C-7DD372BBA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717" y="2626256"/>
            <a:ext cx="3168623" cy="3662270"/>
          </a:xfrm>
          <a:prstGeom prst="rect">
            <a:avLst/>
          </a:prstGeom>
        </p:spPr>
      </p:pic>
      <p:pic>
        <p:nvPicPr>
          <p:cNvPr id="31" name="图片 30">
            <a:extLst>
              <a:ext uri="{FF2B5EF4-FFF2-40B4-BE49-F238E27FC236}">
                <a16:creationId xmlns="" xmlns:a16="http://schemas.microsoft.com/office/drawing/2014/main" id="{F92C60DD-D0F0-CB37-6977-B64CC89CBF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3492" y="343077"/>
            <a:ext cx="1968717" cy="1072958"/>
          </a:xfrm>
          <a:prstGeom prst="rect">
            <a:avLst/>
          </a:prstGeom>
        </p:spPr>
      </p:pic>
      <p:grpSp>
        <p:nvGrpSpPr>
          <p:cNvPr id="24" name="组合 23">
            <a:extLst>
              <a:ext uri="{FF2B5EF4-FFF2-40B4-BE49-F238E27FC236}">
                <a16:creationId xmlns="" xmlns:a16="http://schemas.microsoft.com/office/drawing/2014/main" id="{41200723-79FF-F655-6A99-F1FD3C824860}"/>
              </a:ext>
            </a:extLst>
          </p:cNvPr>
          <p:cNvGrpSpPr/>
          <p:nvPr/>
        </p:nvGrpSpPr>
        <p:grpSpPr>
          <a:xfrm>
            <a:off x="821109" y="1631488"/>
            <a:ext cx="2004992" cy="723733"/>
            <a:chOff x="821109" y="1631488"/>
            <a:chExt cx="2004992" cy="723733"/>
          </a:xfrm>
        </p:grpSpPr>
        <p:pic>
          <p:nvPicPr>
            <p:cNvPr id="7" name="图片 6">
              <a:extLst>
                <a:ext uri="{FF2B5EF4-FFF2-40B4-BE49-F238E27FC236}">
                  <a16:creationId xmlns="" xmlns:a16="http://schemas.microsoft.com/office/drawing/2014/main" id="{C6274756-38D8-92D7-ADFE-DC5992F15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109" y="1631488"/>
              <a:ext cx="2004992" cy="723733"/>
            </a:xfrm>
            <a:prstGeom prst="rect">
              <a:avLst/>
            </a:prstGeom>
          </p:spPr>
        </p:pic>
        <p:sp>
          <p:nvSpPr>
            <p:cNvPr id="12" name="矩形 11">
              <a:extLst>
                <a:ext uri="{FF2B5EF4-FFF2-40B4-BE49-F238E27FC236}">
                  <a16:creationId xmlns="" xmlns:a16="http://schemas.microsoft.com/office/drawing/2014/main" id="{F7C7297C-78EA-9C46-E388-3498BCEE6A0E}"/>
                </a:ext>
              </a:extLst>
            </p:cNvPr>
            <p:cNvSpPr/>
            <p:nvPr/>
          </p:nvSpPr>
          <p:spPr>
            <a:xfrm>
              <a:off x="1123961" y="1749680"/>
              <a:ext cx="1702140" cy="505779"/>
            </a:xfrm>
            <a:prstGeom prst="rect">
              <a:avLst/>
            </a:prstGeom>
          </p:spPr>
          <p:txBody>
            <a:bodyPr wrap="square">
              <a:spAutoFit/>
            </a:bodyPr>
            <a:lstStyle/>
            <a:p>
              <a:pPr>
                <a:lnSpc>
                  <a:spcPct val="120000"/>
                </a:lnSpc>
              </a:pPr>
              <a:r>
                <a:rPr lang="zh-CN" altLang="en-US" sz="2400" dirty="0">
                  <a:solidFill>
                    <a:srgbClr val="233F36"/>
                  </a:solidFill>
                  <a:latin typeface="+mn-ea"/>
                  <a:cs typeface="阿里巴巴普惠体 Medium" panose="00020600040101010101" pitchFamily="18" charset="-122"/>
                  <a:sym typeface="+mn-lt"/>
                </a:rPr>
                <a:t>工作重点</a:t>
              </a:r>
              <a:endParaRPr lang="en-US" altLang="zh-CN" sz="2400" dirty="0">
                <a:solidFill>
                  <a:srgbClr val="233F36"/>
                </a:solidFill>
                <a:latin typeface="+mn-ea"/>
                <a:cs typeface="阿里巴巴普惠体 Medium" panose="00020600040101010101" pitchFamily="18" charset="-122"/>
                <a:sym typeface="+mn-lt"/>
              </a:endParaRPr>
            </a:p>
          </p:txBody>
        </p:sp>
      </p:grpSp>
      <p:sp>
        <p:nvSpPr>
          <p:cNvPr id="16" name="文本框 15">
            <a:extLst>
              <a:ext uri="{FF2B5EF4-FFF2-40B4-BE49-F238E27FC236}">
                <a16:creationId xmlns="" xmlns:a16="http://schemas.microsoft.com/office/drawing/2014/main" id="{DBB76D3F-CE4D-E895-5892-FB275EDD184A}"/>
              </a:ext>
            </a:extLst>
          </p:cNvPr>
          <p:cNvSpPr txBox="1"/>
          <p:nvPr/>
        </p:nvSpPr>
        <p:spPr>
          <a:xfrm>
            <a:off x="626764" y="2545113"/>
            <a:ext cx="6332836" cy="367921"/>
          </a:xfrm>
          <a:prstGeom prst="rect">
            <a:avLst/>
          </a:prstGeom>
          <a:noFill/>
        </p:spPr>
        <p:txBody>
          <a:bodyPr wrap="square">
            <a:spAutoFit/>
          </a:bodyPr>
          <a:lstStyle/>
          <a:p>
            <a:pPr>
              <a:lnSpc>
                <a:spcPct val="120000"/>
              </a:lnSpc>
            </a:pPr>
            <a:r>
              <a:rPr lang="zh-CN" altLang="en-US" sz="16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“让核心素养落地”，是本次课程标准修订的工作重点。</a:t>
            </a:r>
          </a:p>
        </p:txBody>
      </p:sp>
      <p:sp>
        <p:nvSpPr>
          <p:cNvPr id="19" name="文本框 18">
            <a:extLst>
              <a:ext uri="{FF2B5EF4-FFF2-40B4-BE49-F238E27FC236}">
                <a16:creationId xmlns="" xmlns:a16="http://schemas.microsoft.com/office/drawing/2014/main" id="{FF0BCB79-1C8C-F5B7-B91B-FF04D79DA7D1}"/>
              </a:ext>
            </a:extLst>
          </p:cNvPr>
          <p:cNvSpPr txBox="1"/>
          <p:nvPr/>
        </p:nvSpPr>
        <p:spPr>
          <a:xfrm>
            <a:off x="786840" y="4066894"/>
            <a:ext cx="9677803" cy="663387"/>
          </a:xfrm>
          <a:prstGeom prst="rect">
            <a:avLst/>
          </a:prstGeom>
          <a:noFill/>
        </p:spPr>
        <p:txBody>
          <a:bodyPr wrap="square">
            <a:spAutoFit/>
          </a:bodyPr>
          <a:lstStyle/>
          <a:p>
            <a:pPr>
              <a:lnSpc>
                <a:spcPct val="120000"/>
              </a:lnSpc>
            </a:pPr>
            <a:r>
              <a:rPr lang="zh-CN" altLang="en-US" sz="16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课程目标的素养导向，有利于转变那种将知识、技能的获得等同于学生发展的目标取向，引领教学实践及教学评价从核心素养视角来促进和观察学生的全面发展。</a:t>
            </a:r>
          </a:p>
        </p:txBody>
      </p:sp>
      <p:grpSp>
        <p:nvGrpSpPr>
          <p:cNvPr id="25" name="组合 24">
            <a:extLst>
              <a:ext uri="{FF2B5EF4-FFF2-40B4-BE49-F238E27FC236}">
                <a16:creationId xmlns="" xmlns:a16="http://schemas.microsoft.com/office/drawing/2014/main" id="{226D8ADB-ABB4-A4D8-71A9-60B56764B79A}"/>
              </a:ext>
            </a:extLst>
          </p:cNvPr>
          <p:cNvGrpSpPr/>
          <p:nvPr/>
        </p:nvGrpSpPr>
        <p:grpSpPr>
          <a:xfrm>
            <a:off x="821109" y="3174340"/>
            <a:ext cx="2004992" cy="723733"/>
            <a:chOff x="821109" y="3174340"/>
            <a:chExt cx="2004992" cy="723733"/>
          </a:xfrm>
        </p:grpSpPr>
        <p:pic>
          <p:nvPicPr>
            <p:cNvPr id="8" name="图片 7">
              <a:extLst>
                <a:ext uri="{FF2B5EF4-FFF2-40B4-BE49-F238E27FC236}">
                  <a16:creationId xmlns="" xmlns:a16="http://schemas.microsoft.com/office/drawing/2014/main" id="{02D675B7-9C7D-0775-3AD2-B7D75CCD23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109" y="3174340"/>
              <a:ext cx="2004992" cy="723733"/>
            </a:xfrm>
            <a:prstGeom prst="rect">
              <a:avLst/>
            </a:prstGeom>
          </p:spPr>
        </p:pic>
        <p:sp>
          <p:nvSpPr>
            <p:cNvPr id="20" name="矩形 19">
              <a:extLst>
                <a:ext uri="{FF2B5EF4-FFF2-40B4-BE49-F238E27FC236}">
                  <a16:creationId xmlns="" xmlns:a16="http://schemas.microsoft.com/office/drawing/2014/main" id="{B4371510-9403-F693-E6A4-9EFBF18D9386}"/>
                </a:ext>
              </a:extLst>
            </p:cNvPr>
            <p:cNvSpPr/>
            <p:nvPr/>
          </p:nvSpPr>
          <p:spPr>
            <a:xfrm>
              <a:off x="1136529" y="3304526"/>
              <a:ext cx="1531526" cy="505779"/>
            </a:xfrm>
            <a:prstGeom prst="rect">
              <a:avLst/>
            </a:prstGeom>
          </p:spPr>
          <p:txBody>
            <a:bodyPr wrap="square">
              <a:spAutoFit/>
            </a:bodyPr>
            <a:lstStyle/>
            <a:p>
              <a:pPr algn="dist">
                <a:lnSpc>
                  <a:spcPct val="120000"/>
                </a:lnSpc>
              </a:pPr>
              <a:r>
                <a:rPr lang="zh-CN" altLang="en-US" sz="2400" dirty="0">
                  <a:solidFill>
                    <a:srgbClr val="233F36"/>
                  </a:solidFill>
                  <a:latin typeface="+mn-ea"/>
                  <a:cs typeface="阿里巴巴普惠体 Medium" panose="00020600040101010101" pitchFamily="18" charset="-122"/>
                  <a:sym typeface="+mn-lt"/>
                </a:rPr>
                <a:t>重要性</a:t>
              </a:r>
              <a:endParaRPr lang="en-US" altLang="zh-CN" sz="2400" dirty="0">
                <a:solidFill>
                  <a:srgbClr val="233F36"/>
                </a:solidFill>
                <a:latin typeface="+mn-ea"/>
                <a:cs typeface="阿里巴巴普惠体 Medium" panose="00020600040101010101" pitchFamily="18" charset="-122"/>
                <a:sym typeface="+mn-lt"/>
              </a:endParaRPr>
            </a:p>
          </p:txBody>
        </p:sp>
      </p:grpSp>
      <p:sp>
        <p:nvSpPr>
          <p:cNvPr id="21" name="矩形 20">
            <a:extLst>
              <a:ext uri="{FF2B5EF4-FFF2-40B4-BE49-F238E27FC236}">
                <a16:creationId xmlns="" xmlns:a16="http://schemas.microsoft.com/office/drawing/2014/main" id="{0EDF17F2-725D-BB27-17FD-766D7731E7ED}"/>
              </a:ext>
            </a:extLst>
          </p:cNvPr>
          <p:cNvSpPr/>
          <p:nvPr/>
        </p:nvSpPr>
        <p:spPr>
          <a:xfrm>
            <a:off x="811850" y="4942112"/>
            <a:ext cx="9576000" cy="663387"/>
          </a:xfrm>
          <a:prstGeom prst="rect">
            <a:avLst/>
          </a:prstGeom>
        </p:spPr>
        <p:txBody>
          <a:bodyPr wrap="square">
            <a:spAutoFit/>
          </a:bodyPr>
          <a:lstStyle/>
          <a:p>
            <a:pPr>
              <a:lnSpc>
                <a:spcPct val="120000"/>
              </a:lnSpc>
            </a:pPr>
            <a:r>
              <a:rPr lang="zh-CN" altLang="en-US" sz="1600" dirty="0">
                <a:solidFill>
                  <a:prstClr val="black">
                    <a:lumMod val="85000"/>
                    <a:lumOff val="15000"/>
                  </a:prstClr>
                </a:solidFill>
                <a:latin typeface="思源黑体 CN Light" panose="020B0300000000000000" pitchFamily="34" charset="-122"/>
                <a:ea typeface="思源黑体 CN Light" panose="020B0300000000000000" pitchFamily="34" charset="-122"/>
                <a:cs typeface="阿里巴巴普惠体"/>
                <a:sym typeface="+mn-lt"/>
              </a:rPr>
              <a:t>国民的核心素养决定一个国家的核心竞争力与国际地位。课程建设以核心素养为导向，是推进我国社会现代化和人的现代化的需要，也是贯彻党的教育方针、落实立德树人根本任务的具体体现。</a:t>
            </a:r>
          </a:p>
        </p:txBody>
      </p:sp>
      <p:pic>
        <p:nvPicPr>
          <p:cNvPr id="15" name="图片 14">
            <a:extLst>
              <a:ext uri="{FF2B5EF4-FFF2-40B4-BE49-F238E27FC236}">
                <a16:creationId xmlns="" xmlns:a16="http://schemas.microsoft.com/office/drawing/2014/main" id="{C02A94E7-1D0E-D6C8-74F5-5FC911D7FC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113" b="18476"/>
          <a:stretch/>
        </p:blipFill>
        <p:spPr>
          <a:xfrm>
            <a:off x="7044996" y="1533492"/>
            <a:ext cx="3498670" cy="2533402"/>
          </a:xfrm>
          <a:prstGeom prst="rect">
            <a:avLst/>
          </a:prstGeom>
        </p:spPr>
      </p:pic>
      <p:pic>
        <p:nvPicPr>
          <p:cNvPr id="22" name="图片 21">
            <a:extLst>
              <a:ext uri="{FF2B5EF4-FFF2-40B4-BE49-F238E27FC236}">
                <a16:creationId xmlns="" xmlns:a16="http://schemas.microsoft.com/office/drawing/2014/main" id="{78C6E23A-E2CE-0EB3-16AE-BBBEA81A9C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095" y="5717790"/>
            <a:ext cx="702678" cy="453129"/>
          </a:xfrm>
          <a:prstGeom prst="rect">
            <a:avLst/>
          </a:prstGeom>
        </p:spPr>
      </p:pic>
    </p:spTree>
    <p:extLst>
      <p:ext uri="{BB962C8B-B14F-4D97-AF65-F5344CB8AC3E}">
        <p14:creationId xmlns:p14="http://schemas.microsoft.com/office/powerpoint/2010/main" val="1174678872"/>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750"/>
                                        <p:tgtEl>
                                          <p:spTgt spid="23"/>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fltVal val="0"/>
                                          </p:val>
                                        </p:tav>
                                        <p:tav tm="100000">
                                          <p:val>
                                            <p:strVal val="#ppt_w"/>
                                          </p:val>
                                        </p:tav>
                                      </p:tavLst>
                                    </p:anim>
                                    <p:anim calcmode="lin" valueType="num">
                                      <p:cBhvr>
                                        <p:cTn id="12" dur="1000" fill="hold"/>
                                        <p:tgtEl>
                                          <p:spTgt spid="27"/>
                                        </p:tgtEl>
                                        <p:attrNameLst>
                                          <p:attrName>ppt_h</p:attrName>
                                        </p:attrNameLst>
                                      </p:cBhvr>
                                      <p:tavLst>
                                        <p:tav tm="0">
                                          <p:val>
                                            <p:fltVal val="0"/>
                                          </p:val>
                                        </p:tav>
                                        <p:tav tm="100000">
                                          <p:val>
                                            <p:strVal val="#ppt_h"/>
                                          </p:val>
                                        </p:tav>
                                      </p:tavLst>
                                    </p:anim>
                                    <p:animEffect transition="in" filter="fade">
                                      <p:cBhvr>
                                        <p:cTn id="13" dur="1000"/>
                                        <p:tgtEl>
                                          <p:spTgt spid="27"/>
                                        </p:tgtEl>
                                      </p:cBhvr>
                                    </p:animEffect>
                                  </p:childTnLst>
                                </p:cTn>
                              </p:par>
                            </p:childTnLst>
                          </p:cTn>
                        </p:par>
                        <p:par>
                          <p:cTn id="14" fill="hold">
                            <p:stCondLst>
                              <p:cond delay="1750"/>
                            </p:stCondLst>
                            <p:childTnLst>
                              <p:par>
                                <p:cTn id="15" presetID="16" presetClass="entr" presetSubtype="37"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750"/>
                                        <p:tgtEl>
                                          <p:spTgt spid="15"/>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750" fill="hold"/>
                                        <p:tgtEl>
                                          <p:spTgt spid="21"/>
                                        </p:tgtEl>
                                        <p:attrNameLst>
                                          <p:attrName>ppt_x</p:attrName>
                                        </p:attrNameLst>
                                      </p:cBhvr>
                                      <p:tavLst>
                                        <p:tav tm="0">
                                          <p:val>
                                            <p:strVal val="0-#ppt_w/2"/>
                                          </p:val>
                                        </p:tav>
                                        <p:tav tm="100000">
                                          <p:val>
                                            <p:strVal val="#ppt_x"/>
                                          </p:val>
                                        </p:tav>
                                      </p:tavLst>
                                    </p:anim>
                                    <p:anim calcmode="lin" valueType="num">
                                      <p:cBhvr additive="base">
                                        <p:cTn id="33" dur="750" fill="hold"/>
                                        <p:tgtEl>
                                          <p:spTgt spid="21"/>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750" fill="hold"/>
                                        <p:tgtEl>
                                          <p:spTgt spid="16"/>
                                        </p:tgtEl>
                                        <p:attrNameLst>
                                          <p:attrName>ppt_x</p:attrName>
                                        </p:attrNameLst>
                                      </p:cBhvr>
                                      <p:tavLst>
                                        <p:tav tm="0">
                                          <p:val>
                                            <p:strVal val="0-#ppt_w/2"/>
                                          </p:val>
                                        </p:tav>
                                        <p:tav tm="100000">
                                          <p:val>
                                            <p:strVal val="#ppt_x"/>
                                          </p:val>
                                        </p:tav>
                                      </p:tavLst>
                                    </p:anim>
                                    <p:anim calcmode="lin" valueType="num">
                                      <p:cBhvr additive="base">
                                        <p:cTn id="37" dur="750" fill="hold"/>
                                        <p:tgtEl>
                                          <p:spTgt spid="1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750" fill="hold"/>
                                        <p:tgtEl>
                                          <p:spTgt spid="19"/>
                                        </p:tgtEl>
                                        <p:attrNameLst>
                                          <p:attrName>ppt_x</p:attrName>
                                        </p:attrNameLst>
                                      </p:cBhvr>
                                      <p:tavLst>
                                        <p:tav tm="0">
                                          <p:val>
                                            <p:strVal val="0-#ppt_w/2"/>
                                          </p:val>
                                        </p:tav>
                                        <p:tav tm="100000">
                                          <p:val>
                                            <p:strVal val="#ppt_x"/>
                                          </p:val>
                                        </p:tav>
                                      </p:tavLst>
                                    </p:anim>
                                    <p:anim calcmode="lin" valueType="num">
                                      <p:cBhvr additive="base">
                                        <p:cTn id="41"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 xmlns:a16="http://schemas.microsoft.com/office/drawing/2014/main" id="{61A720D9-84F9-0D1E-AB7E-6082DD446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8121" y="5832936"/>
            <a:ext cx="1326966" cy="1025064"/>
          </a:xfrm>
          <a:prstGeom prst="rect">
            <a:avLst/>
          </a:prstGeom>
        </p:spPr>
      </p:pic>
      <p:pic>
        <p:nvPicPr>
          <p:cNvPr id="32" name="图片 31">
            <a:extLst>
              <a:ext uri="{FF2B5EF4-FFF2-40B4-BE49-F238E27FC236}">
                <a16:creationId xmlns="" xmlns:a16="http://schemas.microsoft.com/office/drawing/2014/main" id="{24C8DF5E-D1E7-4C05-0DCC-E890E2B0D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7249" y="7539"/>
            <a:ext cx="1395846" cy="1146122"/>
          </a:xfrm>
          <a:prstGeom prst="rect">
            <a:avLst/>
          </a:prstGeom>
        </p:spPr>
      </p:pic>
      <p:grpSp>
        <p:nvGrpSpPr>
          <p:cNvPr id="29" name="组合 28">
            <a:extLst>
              <a:ext uri="{FF2B5EF4-FFF2-40B4-BE49-F238E27FC236}">
                <a16:creationId xmlns="" xmlns:a16="http://schemas.microsoft.com/office/drawing/2014/main" id="{D0679D92-5810-6159-9846-ED301B357C6B}"/>
              </a:ext>
            </a:extLst>
          </p:cNvPr>
          <p:cNvGrpSpPr/>
          <p:nvPr/>
        </p:nvGrpSpPr>
        <p:grpSpPr>
          <a:xfrm>
            <a:off x="4651159" y="333631"/>
            <a:ext cx="2841565" cy="667266"/>
            <a:chOff x="4651159" y="333631"/>
            <a:chExt cx="2841565" cy="667266"/>
          </a:xfrm>
        </p:grpSpPr>
        <p:sp>
          <p:nvSpPr>
            <p:cNvPr id="35" name="矩形: 圆顶角 34">
              <a:extLst>
                <a:ext uri="{FF2B5EF4-FFF2-40B4-BE49-F238E27FC236}">
                  <a16:creationId xmlns="" xmlns:a16="http://schemas.microsoft.com/office/drawing/2014/main" id="{7D8127BA-BCB9-922A-93ED-E9DD6B373FB3}"/>
                </a:ext>
              </a:extLst>
            </p:cNvPr>
            <p:cNvSpPr/>
            <p:nvPr/>
          </p:nvSpPr>
          <p:spPr>
            <a:xfrm flipV="1">
              <a:off x="4651159" y="333631"/>
              <a:ext cx="2841565" cy="667266"/>
            </a:xfrm>
            <a:prstGeom prst="round2SameRect">
              <a:avLst/>
            </a:prstGeom>
            <a:solidFill>
              <a:srgbClr val="23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 xmlns:a16="http://schemas.microsoft.com/office/drawing/2014/main" id="{B2C4AF48-22E3-8B51-9C72-3E790DF99A90}"/>
                </a:ext>
              </a:extLst>
            </p:cNvPr>
            <p:cNvSpPr txBox="1"/>
            <p:nvPr/>
          </p:nvSpPr>
          <p:spPr>
            <a:xfrm>
              <a:off x="4871417" y="417187"/>
              <a:ext cx="2596593" cy="523220"/>
            </a:xfrm>
            <a:prstGeom prst="rect">
              <a:avLst/>
            </a:prstGeom>
            <a:noFill/>
          </p:spPr>
          <p:txBody>
            <a:bodyPr wrap="square" rtlCol="0">
              <a:spAutoFit/>
            </a:bodyPr>
            <a:lstStyle/>
            <a:p>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新概念</a:t>
              </a:r>
              <a:r>
                <a:rPr lang="en-US" altLang="zh-CN"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新起点</a:t>
              </a:r>
              <a:endParaRPr lang="zh-CN" altLang="en-US" sz="2800" dirty="0">
                <a:solidFill>
                  <a:schemeClr val="bg1"/>
                </a:solidFill>
                <a:latin typeface="思源黑体 CN Light" panose="020B0300000000000000" pitchFamily="34" charset="-122"/>
                <a:ea typeface="思源黑体 CN Light" panose="020B0300000000000000" pitchFamily="34" charset="-122"/>
              </a:endParaRPr>
            </a:p>
          </p:txBody>
        </p:sp>
      </p:grpSp>
      <p:pic>
        <p:nvPicPr>
          <p:cNvPr id="31" name="图片 30">
            <a:extLst>
              <a:ext uri="{FF2B5EF4-FFF2-40B4-BE49-F238E27FC236}">
                <a16:creationId xmlns="" xmlns:a16="http://schemas.microsoft.com/office/drawing/2014/main" id="{F92C60DD-D0F0-CB37-6977-B64CC89CB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492" y="343077"/>
            <a:ext cx="1968717" cy="1072958"/>
          </a:xfrm>
          <a:prstGeom prst="rect">
            <a:avLst/>
          </a:prstGeom>
        </p:spPr>
      </p:pic>
      <p:sp>
        <p:nvSpPr>
          <p:cNvPr id="7" name="任意多边形 14">
            <a:extLst>
              <a:ext uri="{FF2B5EF4-FFF2-40B4-BE49-F238E27FC236}">
                <a16:creationId xmlns="" xmlns:a16="http://schemas.microsoft.com/office/drawing/2014/main" id="{12E08BE0-CE6E-2575-B21C-F0F0BEDF42E6}"/>
              </a:ext>
            </a:extLst>
          </p:cNvPr>
          <p:cNvSpPr/>
          <p:nvPr/>
        </p:nvSpPr>
        <p:spPr bwMode="auto">
          <a:xfrm>
            <a:off x="2919611" y="5119678"/>
            <a:ext cx="205561" cy="154170"/>
          </a:xfrm>
          <a:custGeom>
            <a:avLst/>
            <a:gdLst>
              <a:gd name="connsiteX0" fmla="*/ 534008 w 533400"/>
              <a:gd name="connsiteY0" fmla="*/ 621 h 400050"/>
              <a:gd name="connsiteX1" fmla="*/ 534008 w 533400"/>
              <a:gd name="connsiteY1" fmla="*/ 400671 h 400050"/>
              <a:gd name="connsiteX2" fmla="*/ 608 w 533400"/>
              <a:gd name="connsiteY2" fmla="*/ 400671 h 400050"/>
              <a:gd name="connsiteX3" fmla="*/ 608 w 533400"/>
              <a:gd name="connsiteY3" fmla="*/ 621 h 400050"/>
              <a:gd name="connsiteX4" fmla="*/ 534008 w 533400"/>
              <a:gd name="connsiteY4" fmla="*/ 621 h 400050"/>
              <a:gd name="connsiteX5" fmla="*/ 375607 w 533400"/>
              <a:gd name="connsiteY5" fmla="*/ 172071 h 400050"/>
              <a:gd name="connsiteX6" fmla="*/ 247401 w 533400"/>
              <a:gd name="connsiteY6" fmla="*/ 341616 h 400050"/>
              <a:gd name="connsiteX7" fmla="*/ 139768 w 533400"/>
              <a:gd name="connsiteY7" fmla="*/ 235317 h 400050"/>
              <a:gd name="connsiteX8" fmla="*/ 19658 w 533400"/>
              <a:gd name="connsiteY8" fmla="*/ 381621 h 400050"/>
              <a:gd name="connsiteX9" fmla="*/ 514958 w 533400"/>
              <a:gd name="connsiteY9" fmla="*/ 381621 h 400050"/>
              <a:gd name="connsiteX10" fmla="*/ 375607 w 533400"/>
              <a:gd name="connsiteY10" fmla="*/ 172071 h 400050"/>
              <a:gd name="connsiteX11" fmla="*/ 95858 w 533400"/>
              <a:gd name="connsiteY11" fmla="*/ 57771 h 400050"/>
              <a:gd name="connsiteX12" fmla="*/ 57758 w 533400"/>
              <a:gd name="connsiteY12" fmla="*/ 95871 h 400050"/>
              <a:gd name="connsiteX13" fmla="*/ 95858 w 533400"/>
              <a:gd name="connsiteY13" fmla="*/ 133971 h 400050"/>
              <a:gd name="connsiteX14" fmla="*/ 133958 w 533400"/>
              <a:gd name="connsiteY14" fmla="*/ 95871 h 400050"/>
              <a:gd name="connsiteX15" fmla="*/ 95858 w 533400"/>
              <a:gd name="connsiteY15"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400" h="400050">
                <a:moveTo>
                  <a:pt x="534008" y="621"/>
                </a:moveTo>
                <a:lnTo>
                  <a:pt x="534008" y="400671"/>
                </a:lnTo>
                <a:lnTo>
                  <a:pt x="608" y="400671"/>
                </a:lnTo>
                <a:lnTo>
                  <a:pt x="608" y="621"/>
                </a:lnTo>
                <a:lnTo>
                  <a:pt x="534008" y="621"/>
                </a:lnTo>
                <a:close/>
                <a:moveTo>
                  <a:pt x="375607" y="172071"/>
                </a:moveTo>
                <a:lnTo>
                  <a:pt x="247401" y="341616"/>
                </a:lnTo>
                <a:lnTo>
                  <a:pt x="139768" y="235317"/>
                </a:lnTo>
                <a:lnTo>
                  <a:pt x="19658" y="381621"/>
                </a:lnTo>
                <a:lnTo>
                  <a:pt x="514958" y="381621"/>
                </a:lnTo>
                <a:lnTo>
                  <a:pt x="375607" y="172071"/>
                </a:ln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nvGrpSpPr>
          <p:cNvPr id="8" name="组合 7">
            <a:extLst>
              <a:ext uri="{FF2B5EF4-FFF2-40B4-BE49-F238E27FC236}">
                <a16:creationId xmlns="" xmlns:a16="http://schemas.microsoft.com/office/drawing/2014/main" id="{060F9CE4-A537-FFA6-7013-B071BCE24286}"/>
              </a:ext>
            </a:extLst>
          </p:cNvPr>
          <p:cNvGrpSpPr/>
          <p:nvPr/>
        </p:nvGrpSpPr>
        <p:grpSpPr>
          <a:xfrm>
            <a:off x="623529" y="4087222"/>
            <a:ext cx="5356572" cy="1575549"/>
            <a:chOff x="946305" y="3793223"/>
            <a:chExt cx="4693185" cy="1575549"/>
          </a:xfrm>
        </p:grpSpPr>
        <p:sp>
          <p:nvSpPr>
            <p:cNvPr id="9" name="文本框 8">
              <a:extLst>
                <a:ext uri="{FF2B5EF4-FFF2-40B4-BE49-F238E27FC236}">
                  <a16:creationId xmlns="" xmlns:a16="http://schemas.microsoft.com/office/drawing/2014/main" id="{F0C119C2-E0A6-5AFF-BB31-BCBE4AAF3B96}"/>
                </a:ext>
              </a:extLst>
            </p:cNvPr>
            <p:cNvSpPr txBox="1"/>
            <p:nvPr/>
          </p:nvSpPr>
          <p:spPr>
            <a:xfrm>
              <a:off x="946305" y="3793223"/>
              <a:ext cx="972669" cy="830997"/>
            </a:xfrm>
            <a:prstGeom prst="rect">
              <a:avLst/>
            </a:prstGeom>
            <a:noFill/>
            <a:ln w="12700" cap="rnd">
              <a:noFill/>
              <a:prstDash val="solid"/>
              <a:round/>
              <a:headEnd/>
              <a:tailEnd/>
            </a:ln>
            <a:effectLst>
              <a:outerShdw blurRad="254000" dist="127000" algn="ctr"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zh-CN"/>
              </a:defPPr>
              <a:lvl1pPr algn="ctr" defTabSz="914354">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4800" dirty="0">
                  <a:solidFill>
                    <a:srgbClr val="FFA714"/>
                  </a:solidFill>
                </a:rPr>
                <a:t>01</a:t>
              </a:r>
              <a:endParaRPr lang="zh-CN" altLang="en-US" sz="4800" dirty="0">
                <a:solidFill>
                  <a:srgbClr val="FFA714"/>
                </a:solidFill>
              </a:endParaRPr>
            </a:p>
          </p:txBody>
        </p:sp>
        <p:sp>
          <p:nvSpPr>
            <p:cNvPr id="10" name="文本框 9">
              <a:extLst>
                <a:ext uri="{FF2B5EF4-FFF2-40B4-BE49-F238E27FC236}">
                  <a16:creationId xmlns="" xmlns:a16="http://schemas.microsoft.com/office/drawing/2014/main" id="{1A05C6DE-35E4-E59B-0094-9BDB8ACEED86}"/>
                </a:ext>
              </a:extLst>
            </p:cNvPr>
            <p:cNvSpPr txBox="1"/>
            <p:nvPr/>
          </p:nvSpPr>
          <p:spPr>
            <a:xfrm>
              <a:off x="1869517" y="3844392"/>
              <a:ext cx="3383429" cy="369332"/>
            </a:xfrm>
            <a:prstGeom prst="rect">
              <a:avLst/>
            </a:prstGeom>
            <a:no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zh-CN"/>
              </a:defPPr>
              <a:lvl1pPr algn="ctr" defTabSz="914354">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1800" dirty="0">
                  <a:solidFill>
                    <a:srgbClr val="FFA714"/>
                  </a:solidFill>
                </a:rPr>
                <a:t>融合措施</a:t>
              </a:r>
              <a:endParaRPr lang="en-US" altLang="zh-CN" sz="1800" dirty="0">
                <a:solidFill>
                  <a:srgbClr val="FFA714"/>
                </a:solidFill>
              </a:endParaRPr>
            </a:p>
          </p:txBody>
        </p:sp>
        <p:sp>
          <p:nvSpPr>
            <p:cNvPr id="11" name="矩形 10">
              <a:extLst>
                <a:ext uri="{FF2B5EF4-FFF2-40B4-BE49-F238E27FC236}">
                  <a16:creationId xmlns="" xmlns:a16="http://schemas.microsoft.com/office/drawing/2014/main" id="{6DBBA877-2A8E-A7BA-A02F-F834A62CAF5A}"/>
                </a:ext>
              </a:extLst>
            </p:cNvPr>
            <p:cNvSpPr/>
            <p:nvPr/>
          </p:nvSpPr>
          <p:spPr>
            <a:xfrm>
              <a:off x="1869516" y="4183319"/>
              <a:ext cx="3769974" cy="1185453"/>
            </a:xfrm>
            <a:prstGeom prst="rect">
              <a:avLst/>
            </a:prstGeom>
          </p:spPr>
          <p:txBody>
            <a:bodyPr wrap="square" anchor="t" anchorCtr="0">
              <a:spAutoFit/>
            </a:bodyPr>
            <a:lstStyle/>
            <a:p>
              <a:pPr marL="171450" indent="-171450">
                <a:lnSpc>
                  <a:spcPct val="120000"/>
                </a:lnSpc>
                <a:buFont typeface="Arial" panose="020B0604020202020204" pitchFamily="34" charset="0"/>
                <a:buChar char="•"/>
              </a:pPr>
              <a:r>
                <a:rPr lang="zh-CN" altLang="en-US" sz="1200" dirty="0">
                  <a:sym typeface="+mn-lt"/>
                </a:rPr>
                <a:t>基于核心素养发展要求，遴选重要观念、主题内容和基础知识，设计课程内容，增强内容与育人目标的联系，优化内容组织形式。</a:t>
              </a:r>
              <a:endParaRPr lang="en-US" altLang="zh-CN" sz="1200" dirty="0">
                <a:sym typeface="+mn-lt"/>
              </a:endParaRPr>
            </a:p>
            <a:p>
              <a:pPr marL="171450" indent="-171450">
                <a:lnSpc>
                  <a:spcPct val="120000"/>
                </a:lnSpc>
                <a:buFont typeface="Arial" panose="020B0604020202020204" pitchFamily="34" charset="0"/>
                <a:buChar char="•"/>
              </a:pPr>
              <a:r>
                <a:rPr lang="zh-CN" altLang="en-US" sz="1200" dirty="0">
                  <a:sym typeface="+mn-lt"/>
                </a:rPr>
                <a:t>设立跨学科主题学习活动，加强学科间相互关联，带动课程综合化实验，强化实践性要求。”</a:t>
              </a:r>
              <a:endParaRPr lang="en-US" altLang="zh-CN" sz="1200" dirty="0"/>
            </a:p>
          </p:txBody>
        </p:sp>
      </p:grpSp>
      <p:sp>
        <p:nvSpPr>
          <p:cNvPr id="13" name="文本框 12">
            <a:extLst>
              <a:ext uri="{FF2B5EF4-FFF2-40B4-BE49-F238E27FC236}">
                <a16:creationId xmlns="" xmlns:a16="http://schemas.microsoft.com/office/drawing/2014/main" id="{9E712773-4164-FFDD-4F82-B00A03BC8154}"/>
              </a:ext>
            </a:extLst>
          </p:cNvPr>
          <p:cNvSpPr txBox="1"/>
          <p:nvPr/>
        </p:nvSpPr>
        <p:spPr>
          <a:xfrm rot="16200000">
            <a:off x="3554594" y="-752775"/>
            <a:ext cx="1107996" cy="6406922"/>
          </a:xfrm>
          <a:prstGeom prst="rect">
            <a:avLst/>
          </a:prstGeom>
          <a:noFill/>
        </p:spPr>
        <p:txBody>
          <a:bodyPr vert="eaVert" wrap="square" rtlCol="0">
            <a:spAutoFit/>
          </a:bodyPr>
          <a:lstStyle/>
          <a:p>
            <a:r>
              <a:rPr lang="zh-CN" altLang="en-US" sz="3200" b="1" spc="200" dirty="0">
                <a:solidFill>
                  <a:srgbClr val="233F36"/>
                </a:solidFill>
              </a:rPr>
              <a:t>学科融合是大趋势</a:t>
            </a:r>
            <a:endParaRPr lang="en-US" altLang="zh-CN" sz="3200" b="1" spc="200" dirty="0">
              <a:solidFill>
                <a:srgbClr val="233F36"/>
              </a:solidFill>
            </a:endParaRPr>
          </a:p>
          <a:p>
            <a:r>
              <a:rPr kumimoji="0" lang="en-US" altLang="zh-CN" sz="2800" b="1" i="0" u="none" strike="noStrike" kern="1200" cap="none" spc="200" normalizeH="0" baseline="0" noProof="0" dirty="0">
                <a:ln>
                  <a:noFill/>
                </a:ln>
                <a:effectLst/>
                <a:uLnTx/>
                <a:uFillTx/>
              </a:rPr>
              <a:t>      </a:t>
            </a:r>
            <a:r>
              <a:rPr kumimoji="0" lang="en-US" altLang="zh-CN" sz="2000" b="1" i="0" u="none" strike="noStrike" kern="1200" cap="none" spc="200" normalizeH="0" baseline="0" noProof="0" dirty="0">
                <a:ln>
                  <a:noFill/>
                </a:ln>
                <a:effectLst/>
                <a:uLnTx/>
                <a:uFillTx/>
              </a:rPr>
              <a:t>——</a:t>
            </a:r>
            <a:r>
              <a:rPr lang="zh-CN" altLang="en-US" sz="2000" dirty="0"/>
              <a:t>基于</a:t>
            </a:r>
            <a:r>
              <a:rPr lang="zh-CN" altLang="en-US" sz="2000" dirty="0">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核心素养时代而提出的新命题</a:t>
            </a:r>
            <a:endParaRPr lang="zh-CN" altLang="en-US" sz="2000" dirty="0">
              <a:latin typeface="思源黑体 CN Light" panose="020B0300000000000000" pitchFamily="34" charset="-122"/>
              <a:ea typeface="思源黑体 CN Light" panose="020B0300000000000000" pitchFamily="34" charset="-122"/>
            </a:endParaRPr>
          </a:p>
        </p:txBody>
      </p:sp>
      <p:sp useBgFill="1">
        <p:nvSpPr>
          <p:cNvPr id="14" name="文本框 13">
            <a:extLst>
              <a:ext uri="{FF2B5EF4-FFF2-40B4-BE49-F238E27FC236}">
                <a16:creationId xmlns="" xmlns:a16="http://schemas.microsoft.com/office/drawing/2014/main" id="{1E974CBD-4B34-D4D9-ACB0-123593B453FC}"/>
              </a:ext>
            </a:extLst>
          </p:cNvPr>
          <p:cNvSpPr txBox="1"/>
          <p:nvPr/>
        </p:nvSpPr>
        <p:spPr>
          <a:xfrm>
            <a:off x="905130" y="2985347"/>
            <a:ext cx="4555260" cy="617605"/>
          </a:xfrm>
          <a:prstGeom prst="rect">
            <a:avLst/>
          </a:prstGeom>
          <a:ln>
            <a:noFill/>
          </a:ln>
        </p:spPr>
        <p:txBody>
          <a:bodyPr wrap="square" lIns="91440" tIns="45720" rIns="91440" bIns="45720" anchor="t" anchorCtr="0">
            <a:spAutoFit/>
          </a:bodyPr>
          <a:lstStyle/>
          <a:p>
            <a:pPr lvl="0" defTabSz="913765">
              <a:lnSpc>
                <a:spcPct val="150000"/>
              </a:lnSpc>
              <a:buSzPct val="25000"/>
              <a:defRPr/>
            </a:pPr>
            <a:r>
              <a:rPr lang="zh-CN" altLang="en-US" sz="1200" dirty="0">
                <a:solidFill>
                  <a:schemeClr val="tx1">
                    <a:lumMod val="85000"/>
                    <a:lumOff val="15000"/>
                  </a:schemeClr>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当今时代的教育要求下，我们不应过于追求学科体系自身的纯粹和完备，而应该充分考虑学生的成长规律</a:t>
            </a:r>
            <a:endParaRPr kumimoji="0" lang="en-US" altLang="zh-CN" sz="1200" b="0" i="0" u="none" strike="noStrike" kern="1200" cap="none" spc="0" normalizeH="0" baseline="0" noProof="0" dirty="0">
              <a:ln>
                <a:noFill/>
              </a:ln>
              <a:effectLst/>
              <a:uLnTx/>
              <a:uFillTx/>
              <a:latin typeface="思源黑体 CN Light" panose="020B0300000000000000" pitchFamily="34" charset="-122"/>
              <a:ea typeface="思源黑体 CN Light" panose="020B0300000000000000" pitchFamily="34" charset="-122"/>
            </a:endParaRPr>
          </a:p>
        </p:txBody>
      </p:sp>
      <p:cxnSp>
        <p:nvCxnSpPr>
          <p:cNvPr id="15" name="直接连接符 14">
            <a:extLst>
              <a:ext uri="{FF2B5EF4-FFF2-40B4-BE49-F238E27FC236}">
                <a16:creationId xmlns="" xmlns:a16="http://schemas.microsoft.com/office/drawing/2014/main" id="{2F550414-8AE3-6F00-8CA9-32A6D506EF2A}"/>
              </a:ext>
            </a:extLst>
          </p:cNvPr>
          <p:cNvCxnSpPr>
            <a:cxnSpLocks/>
          </p:cNvCxnSpPr>
          <p:nvPr/>
        </p:nvCxnSpPr>
        <p:spPr>
          <a:xfrm>
            <a:off x="964883" y="3764622"/>
            <a:ext cx="4992639" cy="0"/>
          </a:xfrm>
          <a:prstGeom prst="line">
            <a:avLst/>
          </a:prstGeom>
          <a:ln>
            <a:solidFill>
              <a:srgbClr val="233F36"/>
            </a:solidFill>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 xmlns:a16="http://schemas.microsoft.com/office/drawing/2014/main" id="{68ABA3E7-BF69-F853-92E8-1AB8BEBA0008}"/>
              </a:ext>
            </a:extLst>
          </p:cNvPr>
          <p:cNvGrpSpPr/>
          <p:nvPr/>
        </p:nvGrpSpPr>
        <p:grpSpPr>
          <a:xfrm>
            <a:off x="6152445" y="4072847"/>
            <a:ext cx="5233016" cy="1589924"/>
            <a:chOff x="953295" y="4941248"/>
            <a:chExt cx="5233016" cy="1589924"/>
          </a:xfrm>
        </p:grpSpPr>
        <p:sp>
          <p:nvSpPr>
            <p:cNvPr id="22" name="文本框 21">
              <a:extLst>
                <a:ext uri="{FF2B5EF4-FFF2-40B4-BE49-F238E27FC236}">
                  <a16:creationId xmlns="" xmlns:a16="http://schemas.microsoft.com/office/drawing/2014/main" id="{265DAAE3-D857-ED47-7AEE-441606756580}"/>
                </a:ext>
              </a:extLst>
            </p:cNvPr>
            <p:cNvSpPr txBox="1"/>
            <p:nvPr/>
          </p:nvSpPr>
          <p:spPr>
            <a:xfrm>
              <a:off x="953295" y="4941248"/>
              <a:ext cx="972669" cy="830997"/>
            </a:xfrm>
            <a:prstGeom prst="rect">
              <a:avLst/>
            </a:prstGeom>
            <a:noFill/>
            <a:ln w="12700" cap="rnd">
              <a:noFill/>
              <a:prstDash val="solid"/>
              <a:round/>
              <a:headEnd/>
              <a:tailE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zh-CN"/>
              </a:defPPr>
              <a:lvl1pPr algn="ctr" defTabSz="914354">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4800" dirty="0">
                  <a:solidFill>
                    <a:srgbClr val="FFA000"/>
                  </a:solidFill>
                </a:rPr>
                <a:t>02</a:t>
              </a:r>
              <a:endParaRPr lang="zh-CN" altLang="en-US" sz="4800" dirty="0">
                <a:solidFill>
                  <a:srgbClr val="FFA000"/>
                </a:solidFill>
              </a:endParaRPr>
            </a:p>
          </p:txBody>
        </p:sp>
        <p:sp>
          <p:nvSpPr>
            <p:cNvPr id="23" name="文本框 22">
              <a:extLst>
                <a:ext uri="{FF2B5EF4-FFF2-40B4-BE49-F238E27FC236}">
                  <a16:creationId xmlns="" xmlns:a16="http://schemas.microsoft.com/office/drawing/2014/main" id="{5CDA4CFC-5DC0-9E5E-7CF4-CCB82D69B3CE}"/>
                </a:ext>
              </a:extLst>
            </p:cNvPr>
            <p:cNvSpPr txBox="1"/>
            <p:nvPr/>
          </p:nvSpPr>
          <p:spPr>
            <a:xfrm>
              <a:off x="1925962" y="4998703"/>
              <a:ext cx="4175596" cy="369332"/>
            </a:xfrm>
            <a:prstGeom prst="rect">
              <a:avLst/>
            </a:prstGeom>
            <a:noFill/>
          </p:spPr>
          <p:txBody>
            <a:bodyPr wrap="square">
              <a:spAutoFit/>
            </a:bodyPr>
            <a:lstStyle/>
            <a:p>
              <a:r>
                <a:rPr lang="zh-CN" altLang="en-US" b="1" dirty="0">
                  <a:solidFill>
                    <a:srgbClr val="FFC000"/>
                  </a:solidFill>
                </a:rPr>
                <a:t>理性看待</a:t>
              </a:r>
              <a:endParaRPr lang="en-US" altLang="zh-CN" b="1" dirty="0">
                <a:solidFill>
                  <a:srgbClr val="FFC000"/>
                </a:solidFill>
              </a:endParaRPr>
            </a:p>
          </p:txBody>
        </p:sp>
        <p:sp>
          <p:nvSpPr>
            <p:cNvPr id="24" name="文本框 23">
              <a:extLst>
                <a:ext uri="{FF2B5EF4-FFF2-40B4-BE49-F238E27FC236}">
                  <a16:creationId xmlns="" xmlns:a16="http://schemas.microsoft.com/office/drawing/2014/main" id="{FDD9BAE5-1B29-43EA-E934-0FD37894A8F7}"/>
                </a:ext>
              </a:extLst>
            </p:cNvPr>
            <p:cNvSpPr txBox="1"/>
            <p:nvPr/>
          </p:nvSpPr>
          <p:spPr>
            <a:xfrm>
              <a:off x="1959828" y="5345719"/>
              <a:ext cx="4226483" cy="1185453"/>
            </a:xfrm>
            <a:prstGeom prst="rect">
              <a:avLst/>
            </a:prstGeom>
          </p:spPr>
          <p:txBody>
            <a:bodyPr wrap="square" anchor="t" anchorCtr="0">
              <a:spAutoFit/>
            </a:bodyPr>
            <a:lstStyle>
              <a:defPPr>
                <a:defRPr lang="zh-CN"/>
              </a:defPPr>
              <a:lvl1pPr marL="171450" indent="-171450">
                <a:lnSpc>
                  <a:spcPct val="120000"/>
                </a:lnSpc>
                <a:buFont typeface="Arial" panose="020B0604020202020204" pitchFamily="34" charset="0"/>
                <a:buChar char="•"/>
                <a:defRPr sz="1200"/>
              </a:lvl1pPr>
            </a:lstStyle>
            <a:p>
              <a:r>
                <a:rPr lang="zh-CN" altLang="en-US" dirty="0">
                  <a:sym typeface="+mn-lt"/>
                </a:rPr>
                <a:t>课时安排上也能传递学科融合这一信号。尤其是语文总课</a:t>
              </a:r>
              <a:r>
                <a:rPr lang="zh-CN" altLang="en-US" dirty="0">
                  <a:latin typeface="+mn-ea"/>
                  <a:sym typeface="+mn-lt"/>
                </a:rPr>
                <a:t>时占比</a:t>
              </a:r>
              <a:r>
                <a:rPr lang="en-US" altLang="zh-CN" dirty="0">
                  <a:latin typeface="+mn-ea"/>
                  <a:sym typeface="+mn-lt"/>
                </a:rPr>
                <a:t>20%-22%</a:t>
              </a:r>
              <a:r>
                <a:rPr lang="zh-CN" altLang="en-US" dirty="0">
                  <a:latin typeface="+mn-ea"/>
                  <a:sym typeface="+mn-lt"/>
                </a:rPr>
                <a:t>，</a:t>
              </a:r>
              <a:r>
                <a:rPr lang="zh-CN" altLang="en-US" dirty="0">
                  <a:sym typeface="+mn-lt"/>
                </a:rPr>
                <a:t>是数学的两倍，英语的三倍。表面看来课时分配差距很大，网络上也出现了“大语文时代来临”“得语文者的天下”的论调，但我们应该透过现象看到其本质原因。</a:t>
              </a:r>
              <a:endParaRPr lang="zh-CN" altLang="en-US" dirty="0"/>
            </a:p>
          </p:txBody>
        </p:sp>
      </p:grpSp>
      <p:pic>
        <p:nvPicPr>
          <p:cNvPr id="3" name="图片 2">
            <a:extLst>
              <a:ext uri="{FF2B5EF4-FFF2-40B4-BE49-F238E27FC236}">
                <a16:creationId xmlns="" xmlns:a16="http://schemas.microsoft.com/office/drawing/2014/main" id="{23532EF6-504D-3EDE-F5DD-ED9049826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3630" y="1504822"/>
            <a:ext cx="2999724" cy="2999724"/>
          </a:xfrm>
          <a:prstGeom prst="rect">
            <a:avLst/>
          </a:prstGeom>
        </p:spPr>
      </p:pic>
      <p:pic>
        <p:nvPicPr>
          <p:cNvPr id="17" name="图片 16">
            <a:extLst>
              <a:ext uri="{FF2B5EF4-FFF2-40B4-BE49-F238E27FC236}">
                <a16:creationId xmlns="" xmlns:a16="http://schemas.microsoft.com/office/drawing/2014/main" id="{A8CB1802-3B58-333C-76E7-D8799EE71E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7902" y="3217729"/>
            <a:ext cx="702678" cy="453129"/>
          </a:xfrm>
          <a:prstGeom prst="rect">
            <a:avLst/>
          </a:prstGeom>
        </p:spPr>
      </p:pic>
    </p:spTree>
    <p:extLst>
      <p:ext uri="{BB962C8B-B14F-4D97-AF65-F5344CB8AC3E}">
        <p14:creationId xmlns:p14="http://schemas.microsoft.com/office/powerpoint/2010/main" val="2879200533"/>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750"/>
                                        <p:tgtEl>
                                          <p:spTgt spid="3"/>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750"/>
                                        <p:tgtEl>
                                          <p:spTgt spid="13"/>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500"/>
                                        <p:tgtEl>
                                          <p:spTgt spid="14"/>
                                        </p:tgtEl>
                                      </p:cBhvr>
                                    </p:animEffect>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 xmlns:a16="http://schemas.microsoft.com/office/drawing/2014/main" id="{F0648A38-125B-E4B9-23B6-A90B011AB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432028">
            <a:off x="6844405" y="1339520"/>
            <a:ext cx="3168623" cy="3662270"/>
          </a:xfrm>
          <a:prstGeom prst="rect">
            <a:avLst/>
          </a:prstGeom>
        </p:spPr>
      </p:pic>
      <p:grpSp>
        <p:nvGrpSpPr>
          <p:cNvPr id="2" name="组合 1">
            <a:extLst>
              <a:ext uri="{FF2B5EF4-FFF2-40B4-BE49-F238E27FC236}">
                <a16:creationId xmlns="" xmlns:a16="http://schemas.microsoft.com/office/drawing/2014/main" id="{43390865-58F3-F1D9-05A3-8DC8FE0F891F}"/>
              </a:ext>
            </a:extLst>
          </p:cNvPr>
          <p:cNvGrpSpPr/>
          <p:nvPr/>
        </p:nvGrpSpPr>
        <p:grpSpPr>
          <a:xfrm>
            <a:off x="824860" y="1504090"/>
            <a:ext cx="4698048" cy="1342691"/>
            <a:chOff x="701290" y="1271554"/>
            <a:chExt cx="4698048" cy="1342691"/>
          </a:xfrm>
        </p:grpSpPr>
        <p:sp>
          <p:nvSpPr>
            <p:cNvPr id="3" name="文本框 2">
              <a:extLst>
                <a:ext uri="{FF2B5EF4-FFF2-40B4-BE49-F238E27FC236}">
                  <a16:creationId xmlns="" xmlns:a16="http://schemas.microsoft.com/office/drawing/2014/main" id="{31900B86-E316-3FB1-4F1F-78F73189D9E5}"/>
                </a:ext>
              </a:extLst>
            </p:cNvPr>
            <p:cNvSpPr txBox="1"/>
            <p:nvPr/>
          </p:nvSpPr>
          <p:spPr>
            <a:xfrm>
              <a:off x="727332" y="1271554"/>
              <a:ext cx="3658629" cy="1077218"/>
            </a:xfrm>
            <a:prstGeom prst="rect">
              <a:avLst/>
            </a:prstGeom>
            <a:noFill/>
          </p:spPr>
          <p:txBody>
            <a:bodyPr wrap="square">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lang="zh-CN" altLang="en-US" sz="3200" b="1" dirty="0">
                  <a:solidFill>
                    <a:srgbClr val="233F36"/>
                  </a:solidFill>
                </a:rPr>
                <a:t>引导</a:t>
              </a:r>
              <a:endParaRPr kumimoji="0" lang="en-US" altLang="zh-CN" sz="3200" b="1" i="0" u="none" strike="noStrike" kern="1200" cap="none" spc="0" normalizeH="0" baseline="0" noProof="0" dirty="0">
                <a:ln>
                  <a:noFill/>
                </a:ln>
                <a:solidFill>
                  <a:srgbClr val="233F36"/>
                </a:solidFill>
                <a:effectLst/>
                <a:uLnTx/>
                <a:uFillTx/>
              </a:endParaRPr>
            </a:p>
            <a:p>
              <a:pPr marL="0" marR="0" lvl="0" indent="0" defTabSz="913765" rtl="0" eaLnBrk="1" fontAlgn="auto" latinLnBrk="0" hangingPunct="1">
                <a:lnSpc>
                  <a:spcPct val="100000"/>
                </a:lnSpc>
                <a:spcBef>
                  <a:spcPts val="0"/>
                </a:spcBef>
                <a:spcAft>
                  <a:spcPts val="0"/>
                </a:spcAft>
                <a:buClrTx/>
                <a:buSzPct val="25000"/>
                <a:buFontTx/>
                <a:buNone/>
                <a:defRPr/>
              </a:pPr>
              <a:r>
                <a:rPr lang="zh-CN" altLang="en-US" sz="3200" b="1" dirty="0">
                  <a:solidFill>
                    <a:srgbClr val="233F36"/>
                  </a:solidFill>
                </a:rPr>
                <a:t>五育全面发展</a:t>
              </a:r>
              <a:endParaRPr kumimoji="0" lang="en-US" altLang="zh-CN" sz="3200" b="1" i="0" u="none" strike="noStrike" kern="1200" cap="none" spc="0" normalizeH="0" baseline="0" noProof="0" dirty="0">
                <a:ln>
                  <a:noFill/>
                </a:ln>
                <a:solidFill>
                  <a:srgbClr val="233F36"/>
                </a:solidFill>
                <a:effectLst/>
                <a:uLnTx/>
                <a:uFillTx/>
              </a:endParaRPr>
            </a:p>
          </p:txBody>
        </p:sp>
        <p:sp>
          <p:nvSpPr>
            <p:cNvPr id="4" name="文本框 3">
              <a:extLst>
                <a:ext uri="{FF2B5EF4-FFF2-40B4-BE49-F238E27FC236}">
                  <a16:creationId xmlns="" xmlns:a16="http://schemas.microsoft.com/office/drawing/2014/main" id="{F4586E1F-32DD-8E1B-904D-F1BE0510C2F9}"/>
                </a:ext>
              </a:extLst>
            </p:cNvPr>
            <p:cNvSpPr txBox="1"/>
            <p:nvPr/>
          </p:nvSpPr>
          <p:spPr>
            <a:xfrm>
              <a:off x="701290" y="2304673"/>
              <a:ext cx="4698048" cy="309572"/>
            </a:xfrm>
            <a:prstGeom prst="rect">
              <a:avLst/>
            </a:prstGeom>
            <a:noFill/>
          </p:spPr>
          <p:txBody>
            <a:bodyPr wrap="square" rtlCol="0">
              <a:spAutoFit/>
            </a:bodyPr>
            <a:lstStyle>
              <a:defPPr>
                <a:defRPr lang="zh-CN"/>
              </a:defPPr>
              <a:lvl1pPr lvl="0" defTabSz="913765">
                <a:lnSpc>
                  <a:spcPct val="150000"/>
                </a:lnSpc>
                <a:buSzPct val="25000"/>
                <a:defRPr sz="1050">
                  <a:solidFill>
                    <a:schemeClr val="tx1">
                      <a:lumMod val="95000"/>
                      <a:lumOff val="5000"/>
                    </a:schemeClr>
                  </a:solidFill>
                </a:defRPr>
              </a:lvl1pPr>
            </a:lstStyle>
            <a:p>
              <a:r>
                <a:rPr lang="en-US" altLang="zh-CN" dirty="0">
                  <a:solidFill>
                    <a:schemeClr val="tx1">
                      <a:lumMod val="95000"/>
                      <a:lumOff val="5000"/>
                      <a:alpha val="80000"/>
                    </a:schemeClr>
                  </a:solidFill>
                </a:rPr>
                <a:t>Guide the all-round development of five education</a:t>
              </a:r>
            </a:p>
          </p:txBody>
        </p:sp>
      </p:grpSp>
      <p:grpSp>
        <p:nvGrpSpPr>
          <p:cNvPr id="5" name="组合 4">
            <a:extLst>
              <a:ext uri="{FF2B5EF4-FFF2-40B4-BE49-F238E27FC236}">
                <a16:creationId xmlns="" xmlns:a16="http://schemas.microsoft.com/office/drawing/2014/main" id="{94D69E49-1405-2D9F-5523-7DB1E91CE9CB}"/>
              </a:ext>
            </a:extLst>
          </p:cNvPr>
          <p:cNvGrpSpPr/>
          <p:nvPr/>
        </p:nvGrpSpPr>
        <p:grpSpPr>
          <a:xfrm>
            <a:off x="2983034" y="3152055"/>
            <a:ext cx="1732024" cy="2598301"/>
            <a:chOff x="4310784" y="3603519"/>
            <a:chExt cx="1732024" cy="2598301"/>
          </a:xfrm>
        </p:grpSpPr>
        <p:sp>
          <p:nvSpPr>
            <p:cNvPr id="6" name="文本框 5">
              <a:extLst>
                <a:ext uri="{FF2B5EF4-FFF2-40B4-BE49-F238E27FC236}">
                  <a16:creationId xmlns="" xmlns:a16="http://schemas.microsoft.com/office/drawing/2014/main" id="{2BB89D76-66B7-6D7C-1CD7-0F28852C0405}"/>
                </a:ext>
              </a:extLst>
            </p:cNvPr>
            <p:cNvSpPr txBox="1"/>
            <p:nvPr/>
          </p:nvSpPr>
          <p:spPr>
            <a:xfrm>
              <a:off x="4378517" y="3603519"/>
              <a:ext cx="1389489" cy="830997"/>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6600" b="1" i="0" u="none" strike="noStrike" cap="none" spc="0" normalizeH="0" baseline="0">
                  <a:ln>
                    <a:noFill/>
                  </a:ln>
                  <a:solidFill>
                    <a:schemeClr val="tx1">
                      <a:lumMod val="95000"/>
                      <a:lumOff val="5000"/>
                      <a:alpha val="10000"/>
                    </a:schemeClr>
                  </a:solidFill>
                  <a:effectLst/>
                  <a:uLnTx/>
                  <a:uFillTx/>
                </a:defRPr>
              </a:lvl1pPr>
            </a:lstStyle>
            <a:p>
              <a:r>
                <a:rPr lang="en-US" altLang="zh-CN" sz="4800" dirty="0">
                  <a:solidFill>
                    <a:srgbClr val="233F36"/>
                  </a:solidFill>
                </a:rPr>
                <a:t>O2</a:t>
              </a:r>
            </a:p>
          </p:txBody>
        </p:sp>
        <p:sp>
          <p:nvSpPr>
            <p:cNvPr id="7" name="文本框 6">
              <a:extLst>
                <a:ext uri="{FF2B5EF4-FFF2-40B4-BE49-F238E27FC236}">
                  <a16:creationId xmlns="" xmlns:a16="http://schemas.microsoft.com/office/drawing/2014/main" id="{440319CF-2089-1514-B688-9A2A11649313}"/>
                </a:ext>
              </a:extLst>
            </p:cNvPr>
            <p:cNvSpPr txBox="1"/>
            <p:nvPr/>
          </p:nvSpPr>
          <p:spPr>
            <a:xfrm>
              <a:off x="4378517" y="4405651"/>
              <a:ext cx="1608133" cy="369332"/>
            </a:xfrm>
            <a:prstGeom prst="rect">
              <a:avLst/>
            </a:prstGeom>
            <a:noFill/>
          </p:spPr>
          <p:txBody>
            <a:bodyPr wrap="none" rtlCol="0">
              <a:spAutoFit/>
            </a:bodyPr>
            <a:lstStyle>
              <a:defPPr>
                <a:defRPr lang="en-US"/>
              </a:defPPr>
              <a:lvl1pPr>
                <a:defRPr sz="2000" b="1"/>
              </a:lvl1pPr>
            </a:lstStyle>
            <a:p>
              <a:r>
                <a:rPr lang="zh-CN" altLang="en-US" sz="1800" dirty="0">
                  <a:solidFill>
                    <a:srgbClr val="FFA000"/>
                  </a:solidFill>
                </a:rPr>
                <a:t>提升智育水平</a:t>
              </a:r>
            </a:p>
          </p:txBody>
        </p:sp>
        <p:sp>
          <p:nvSpPr>
            <p:cNvPr id="8" name="文本框 7">
              <a:extLst>
                <a:ext uri="{FF2B5EF4-FFF2-40B4-BE49-F238E27FC236}">
                  <a16:creationId xmlns="" xmlns:a16="http://schemas.microsoft.com/office/drawing/2014/main" id="{0F78F55F-F0AC-11C9-2EF4-F298B63D2E0A}"/>
                </a:ext>
              </a:extLst>
            </p:cNvPr>
            <p:cNvSpPr txBox="1"/>
            <p:nvPr/>
          </p:nvSpPr>
          <p:spPr>
            <a:xfrm>
              <a:off x="4310784" y="4862479"/>
              <a:ext cx="1732024" cy="1339341"/>
            </a:xfrm>
            <a:prstGeom prst="rect">
              <a:avLst/>
            </a:prstGeom>
            <a:noFill/>
          </p:spPr>
          <p:txBody>
            <a:bodyPr wrap="square" rtlCol="0">
              <a:spAutoFit/>
            </a:bodyPr>
            <a:lstStyle>
              <a:defPPr>
                <a:defRPr lang="zh-CN"/>
              </a:defPPr>
              <a:lvl1pPr marL="171450" indent="-171450" fontAlgn="base">
                <a:lnSpc>
                  <a:spcPct val="120000"/>
                </a:lnSpc>
                <a:spcBef>
                  <a:spcPts val="600"/>
                </a:spcBef>
                <a:spcAft>
                  <a:spcPts val="600"/>
                </a:spcAft>
                <a:buFont typeface="Arial" panose="020B0604020202020204" pitchFamily="34" charset="0"/>
                <a:buChar char="•"/>
                <a:defRPr sz="1200">
                  <a:latin typeface="思源黑体 CN Light" panose="020B0300000000000000" pitchFamily="34" charset="-122"/>
                  <a:ea typeface="思源黑体 CN Light" panose="020B0300000000000000" pitchFamily="34" charset="-122"/>
                  <a:cs typeface="阿里巴巴普惠体"/>
                </a:defRPr>
              </a:lvl1pPr>
            </a:lstStyle>
            <a:p>
              <a:r>
                <a:rPr lang="zh-CN" altLang="en-US" dirty="0">
                  <a:sym typeface="+mn-lt"/>
                </a:rPr>
                <a:t>严格按照国家课程方案和课程标准实施教学，</a:t>
              </a:r>
              <a:endParaRPr lang="en-US" altLang="zh-CN" dirty="0">
                <a:sym typeface="+mn-lt"/>
              </a:endParaRPr>
            </a:p>
            <a:p>
              <a:r>
                <a:rPr lang="zh-CN" altLang="en-US" dirty="0">
                  <a:sym typeface="+mn-lt"/>
                </a:rPr>
                <a:t>确保学生达到国家规定学业质量标准。</a:t>
              </a:r>
            </a:p>
          </p:txBody>
        </p:sp>
      </p:grpSp>
      <p:grpSp>
        <p:nvGrpSpPr>
          <p:cNvPr id="9" name="组合 8">
            <a:extLst>
              <a:ext uri="{FF2B5EF4-FFF2-40B4-BE49-F238E27FC236}">
                <a16:creationId xmlns="" xmlns:a16="http://schemas.microsoft.com/office/drawing/2014/main" id="{6A380B31-7705-6468-BB81-62C001A0AB34}"/>
              </a:ext>
            </a:extLst>
          </p:cNvPr>
          <p:cNvGrpSpPr/>
          <p:nvPr/>
        </p:nvGrpSpPr>
        <p:grpSpPr>
          <a:xfrm>
            <a:off x="5284714" y="3152055"/>
            <a:ext cx="1641999" cy="2028901"/>
            <a:chOff x="8065108" y="3560986"/>
            <a:chExt cx="1641999" cy="2028901"/>
          </a:xfrm>
        </p:grpSpPr>
        <p:sp>
          <p:nvSpPr>
            <p:cNvPr id="10" name="文本框 9">
              <a:extLst>
                <a:ext uri="{FF2B5EF4-FFF2-40B4-BE49-F238E27FC236}">
                  <a16:creationId xmlns="" xmlns:a16="http://schemas.microsoft.com/office/drawing/2014/main" id="{A1B47F15-9535-FB6C-C34C-7A3668A48E11}"/>
                </a:ext>
              </a:extLst>
            </p:cNvPr>
            <p:cNvSpPr txBox="1"/>
            <p:nvPr/>
          </p:nvSpPr>
          <p:spPr>
            <a:xfrm>
              <a:off x="8098974" y="3560986"/>
              <a:ext cx="1453180" cy="830997"/>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6600" b="1" i="0" u="none" strike="noStrike" cap="none" spc="0" normalizeH="0" baseline="0">
                  <a:ln>
                    <a:noFill/>
                  </a:ln>
                  <a:solidFill>
                    <a:schemeClr val="tx1">
                      <a:lumMod val="95000"/>
                      <a:lumOff val="5000"/>
                      <a:alpha val="10000"/>
                    </a:schemeClr>
                  </a:solidFill>
                  <a:effectLst/>
                  <a:uLnTx/>
                  <a:uFillTx/>
                </a:defRPr>
              </a:lvl1pPr>
            </a:lstStyle>
            <a:p>
              <a:r>
                <a:rPr lang="en-US" altLang="zh-CN" sz="4800" dirty="0">
                  <a:solidFill>
                    <a:srgbClr val="233F36">
                      <a:alpha val="77000"/>
                    </a:srgbClr>
                  </a:solidFill>
                </a:rPr>
                <a:t>O3</a:t>
              </a:r>
            </a:p>
          </p:txBody>
        </p:sp>
        <p:sp>
          <p:nvSpPr>
            <p:cNvPr id="11" name="文本框 10">
              <a:extLst>
                <a:ext uri="{FF2B5EF4-FFF2-40B4-BE49-F238E27FC236}">
                  <a16:creationId xmlns="" xmlns:a16="http://schemas.microsoft.com/office/drawing/2014/main" id="{04AA3353-D6A0-98A3-CC4F-9A8FD8B45A82}"/>
                </a:ext>
              </a:extLst>
            </p:cNvPr>
            <p:cNvSpPr txBox="1"/>
            <p:nvPr/>
          </p:nvSpPr>
          <p:spPr>
            <a:xfrm>
              <a:off x="8098974" y="4380117"/>
              <a:ext cx="1608133" cy="369332"/>
            </a:xfrm>
            <a:prstGeom prst="rect">
              <a:avLst/>
            </a:prstGeom>
            <a:noFill/>
          </p:spPr>
          <p:txBody>
            <a:bodyPr wrap="none" rtlCol="0">
              <a:spAutoFit/>
            </a:bodyPr>
            <a:lstStyle>
              <a:defPPr>
                <a:defRPr lang="en-US"/>
              </a:defPPr>
              <a:lvl1pPr>
                <a:defRPr sz="2000" b="1"/>
              </a:lvl1pPr>
            </a:lstStyle>
            <a:p>
              <a:r>
                <a:rPr lang="zh-CN" altLang="en-US" sz="1800" dirty="0">
                  <a:solidFill>
                    <a:srgbClr val="FFA714"/>
                  </a:solidFill>
                </a:rPr>
                <a:t>强化体育锻炼</a:t>
              </a:r>
            </a:p>
          </p:txBody>
        </p:sp>
        <p:sp>
          <p:nvSpPr>
            <p:cNvPr id="12" name="文本框 11">
              <a:extLst>
                <a:ext uri="{FF2B5EF4-FFF2-40B4-BE49-F238E27FC236}">
                  <a16:creationId xmlns="" xmlns:a16="http://schemas.microsoft.com/office/drawing/2014/main" id="{C2F2029D-82A2-B4EF-CC30-F84689FF4CB5}"/>
                </a:ext>
              </a:extLst>
            </p:cNvPr>
            <p:cNvSpPr txBox="1"/>
            <p:nvPr/>
          </p:nvSpPr>
          <p:spPr>
            <a:xfrm>
              <a:off x="8065108" y="4847633"/>
              <a:ext cx="1608132" cy="742254"/>
            </a:xfrm>
            <a:prstGeom prst="rect">
              <a:avLst/>
            </a:prstGeom>
            <a:noFill/>
          </p:spPr>
          <p:txBody>
            <a:bodyPr wrap="square" rtlCol="0">
              <a:spAutoFit/>
            </a:bodyPr>
            <a:lstStyle>
              <a:defPPr>
                <a:defRPr lang="zh-CN"/>
              </a:defPPr>
              <a:lvl1pPr fontAlgn="base">
                <a:lnSpc>
                  <a:spcPct val="120000"/>
                </a:lnSpc>
                <a:spcBef>
                  <a:spcPts val="600"/>
                </a:spcBef>
                <a:spcAft>
                  <a:spcPts val="600"/>
                </a:spcAft>
                <a:defRPr sz="1200">
                  <a:latin typeface="思源黑体 CN Light" panose="020B0300000000000000" pitchFamily="34" charset="-122"/>
                  <a:ea typeface="思源黑体 CN Light" panose="020B0300000000000000" pitchFamily="34" charset="-122"/>
                  <a:cs typeface="阿里巴巴普惠体"/>
                </a:defRPr>
              </a:lvl1pPr>
            </a:lstStyle>
            <a:p>
              <a:pPr marL="171450" indent="-171450">
                <a:buFont typeface="Arial" panose="020B0604020202020204" pitchFamily="34" charset="0"/>
                <a:buChar char="•"/>
              </a:pPr>
              <a:r>
                <a:rPr lang="zh-CN" altLang="en-US" dirty="0">
                  <a:sym typeface="+mn-lt"/>
                </a:rPr>
                <a:t>坚持健康第一，实施学校体育固本行动。</a:t>
              </a:r>
            </a:p>
          </p:txBody>
        </p:sp>
      </p:grpSp>
      <p:grpSp>
        <p:nvGrpSpPr>
          <p:cNvPr id="13" name="组合 12">
            <a:extLst>
              <a:ext uri="{FF2B5EF4-FFF2-40B4-BE49-F238E27FC236}">
                <a16:creationId xmlns="" xmlns:a16="http://schemas.microsoft.com/office/drawing/2014/main" id="{9DC09628-4B79-8517-2C6B-EED7A3F85815}"/>
              </a:ext>
            </a:extLst>
          </p:cNvPr>
          <p:cNvGrpSpPr/>
          <p:nvPr/>
        </p:nvGrpSpPr>
        <p:grpSpPr>
          <a:xfrm>
            <a:off x="7496369" y="3152055"/>
            <a:ext cx="1732024" cy="2612559"/>
            <a:chOff x="8053819" y="3613713"/>
            <a:chExt cx="1732024" cy="2612559"/>
          </a:xfrm>
        </p:grpSpPr>
        <p:sp>
          <p:nvSpPr>
            <p:cNvPr id="14" name="文本框 13">
              <a:extLst>
                <a:ext uri="{FF2B5EF4-FFF2-40B4-BE49-F238E27FC236}">
                  <a16:creationId xmlns="" xmlns:a16="http://schemas.microsoft.com/office/drawing/2014/main" id="{6E0ADD1F-0F4E-BEE4-52C8-11AA19E9F202}"/>
                </a:ext>
              </a:extLst>
            </p:cNvPr>
            <p:cNvSpPr txBox="1"/>
            <p:nvPr/>
          </p:nvSpPr>
          <p:spPr>
            <a:xfrm>
              <a:off x="8098974" y="3613713"/>
              <a:ext cx="1389489" cy="830997"/>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6600" b="1" i="0" u="none" strike="noStrike" cap="none" spc="0" normalizeH="0" baseline="0">
                  <a:ln>
                    <a:noFill/>
                  </a:ln>
                  <a:solidFill>
                    <a:schemeClr val="tx1">
                      <a:lumMod val="95000"/>
                      <a:lumOff val="5000"/>
                      <a:alpha val="10000"/>
                    </a:schemeClr>
                  </a:solidFill>
                  <a:effectLst/>
                  <a:uLnTx/>
                  <a:uFillTx/>
                </a:defRPr>
              </a:lvl1pPr>
            </a:lstStyle>
            <a:p>
              <a:r>
                <a:rPr lang="en-US" altLang="zh-CN" sz="4800" dirty="0">
                  <a:solidFill>
                    <a:srgbClr val="233F36"/>
                  </a:solidFill>
                </a:rPr>
                <a:t>O4</a:t>
              </a:r>
            </a:p>
          </p:txBody>
        </p:sp>
        <p:sp>
          <p:nvSpPr>
            <p:cNvPr id="15" name="文本框 14">
              <a:extLst>
                <a:ext uri="{FF2B5EF4-FFF2-40B4-BE49-F238E27FC236}">
                  <a16:creationId xmlns="" xmlns:a16="http://schemas.microsoft.com/office/drawing/2014/main" id="{5E089DFF-50A3-F22C-A2C0-A8F0680302A7}"/>
                </a:ext>
              </a:extLst>
            </p:cNvPr>
            <p:cNvSpPr txBox="1"/>
            <p:nvPr/>
          </p:nvSpPr>
          <p:spPr>
            <a:xfrm>
              <a:off x="8098974" y="4417401"/>
              <a:ext cx="1608133" cy="369332"/>
            </a:xfrm>
            <a:prstGeom prst="rect">
              <a:avLst/>
            </a:prstGeom>
            <a:noFill/>
          </p:spPr>
          <p:txBody>
            <a:bodyPr wrap="none" rtlCol="0">
              <a:spAutoFit/>
            </a:bodyPr>
            <a:lstStyle>
              <a:defPPr>
                <a:defRPr lang="en-US"/>
              </a:defPPr>
              <a:lvl1pPr>
                <a:defRPr sz="2000" b="1"/>
              </a:lvl1pPr>
            </a:lstStyle>
            <a:p>
              <a:r>
                <a:rPr lang="zh-CN" altLang="en-US" sz="1800" dirty="0">
                  <a:solidFill>
                    <a:srgbClr val="FFA714"/>
                  </a:solidFill>
                </a:rPr>
                <a:t>强化美育熏陶</a:t>
              </a:r>
            </a:p>
          </p:txBody>
        </p:sp>
        <p:sp>
          <p:nvSpPr>
            <p:cNvPr id="16" name="文本框 15">
              <a:extLst>
                <a:ext uri="{FF2B5EF4-FFF2-40B4-BE49-F238E27FC236}">
                  <a16:creationId xmlns="" xmlns:a16="http://schemas.microsoft.com/office/drawing/2014/main" id="{A189395A-7EA8-1607-C469-668CD9EA3CDD}"/>
                </a:ext>
              </a:extLst>
            </p:cNvPr>
            <p:cNvSpPr txBox="1"/>
            <p:nvPr/>
          </p:nvSpPr>
          <p:spPr>
            <a:xfrm>
              <a:off x="8053819" y="4886931"/>
              <a:ext cx="1732024" cy="1339341"/>
            </a:xfrm>
            <a:prstGeom prst="rect">
              <a:avLst/>
            </a:prstGeom>
            <a:solidFill>
              <a:schemeClr val="bg1"/>
            </a:solidFill>
          </p:spPr>
          <p:txBody>
            <a:bodyPr wrap="square" rtlCol="0">
              <a:spAutoFit/>
            </a:bodyPr>
            <a:lstStyle>
              <a:defPPr>
                <a:defRPr lang="zh-CN"/>
              </a:defPPr>
              <a:lvl1pPr fontAlgn="base">
                <a:lnSpc>
                  <a:spcPct val="120000"/>
                </a:lnSpc>
                <a:spcBef>
                  <a:spcPts val="600"/>
                </a:spcBef>
                <a:spcAft>
                  <a:spcPts val="600"/>
                </a:spcAft>
                <a:defRPr sz="1200">
                  <a:latin typeface="思源黑体 CN Light" panose="020B0300000000000000" pitchFamily="34" charset="-122"/>
                  <a:ea typeface="思源黑体 CN Light" panose="020B0300000000000000" pitchFamily="34" charset="-122"/>
                  <a:cs typeface="阿里巴巴普惠体"/>
                </a:defRPr>
              </a:lvl1pPr>
            </a:lstStyle>
            <a:p>
              <a:pPr marL="171450" indent="-171450">
                <a:buFont typeface="Arial" panose="020B0604020202020204" pitchFamily="34" charset="0"/>
                <a:buChar char="•"/>
              </a:pPr>
              <a:r>
                <a:rPr lang="zh-CN" altLang="en-US" dirty="0">
                  <a:sym typeface="+mn-lt"/>
                </a:rPr>
                <a:t>实施学校美育提升行动，严格落实音乐、美术、书法等课程，</a:t>
              </a:r>
              <a:endParaRPr lang="en-US" altLang="zh-CN" dirty="0">
                <a:sym typeface="+mn-lt"/>
              </a:endParaRPr>
            </a:p>
            <a:p>
              <a:pPr marL="171450" indent="-171450">
                <a:buFont typeface="Arial" panose="020B0604020202020204" pitchFamily="34" charset="0"/>
                <a:buChar char="•"/>
              </a:pPr>
              <a:r>
                <a:rPr lang="zh-CN" altLang="en-US" dirty="0">
                  <a:sym typeface="+mn-lt"/>
                </a:rPr>
                <a:t>结合地方文化设立艺术特色课程。</a:t>
              </a:r>
            </a:p>
          </p:txBody>
        </p:sp>
      </p:grpSp>
      <p:grpSp>
        <p:nvGrpSpPr>
          <p:cNvPr id="17" name="组合 16">
            <a:extLst>
              <a:ext uri="{FF2B5EF4-FFF2-40B4-BE49-F238E27FC236}">
                <a16:creationId xmlns="" xmlns:a16="http://schemas.microsoft.com/office/drawing/2014/main" id="{100409D6-9BAF-FED7-4A2E-8AE326D118DC}"/>
              </a:ext>
            </a:extLst>
          </p:cNvPr>
          <p:cNvGrpSpPr/>
          <p:nvPr/>
        </p:nvGrpSpPr>
        <p:grpSpPr>
          <a:xfrm>
            <a:off x="9798047" y="3152055"/>
            <a:ext cx="1732024" cy="2385477"/>
            <a:chOff x="8071239" y="3621520"/>
            <a:chExt cx="1732024" cy="2385477"/>
          </a:xfrm>
        </p:grpSpPr>
        <p:sp>
          <p:nvSpPr>
            <p:cNvPr id="18" name="文本框 17">
              <a:extLst>
                <a:ext uri="{FF2B5EF4-FFF2-40B4-BE49-F238E27FC236}">
                  <a16:creationId xmlns="" xmlns:a16="http://schemas.microsoft.com/office/drawing/2014/main" id="{76C31A2B-87EB-23D5-E36C-B84D27411D0A}"/>
                </a:ext>
              </a:extLst>
            </p:cNvPr>
            <p:cNvSpPr txBox="1"/>
            <p:nvPr/>
          </p:nvSpPr>
          <p:spPr>
            <a:xfrm>
              <a:off x="8116394" y="3621520"/>
              <a:ext cx="1389489" cy="830997"/>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6600" b="1" i="0" u="none" strike="noStrike" cap="none" spc="0" normalizeH="0" baseline="0">
                  <a:ln>
                    <a:noFill/>
                  </a:ln>
                  <a:solidFill>
                    <a:schemeClr val="tx1">
                      <a:lumMod val="95000"/>
                      <a:lumOff val="5000"/>
                      <a:alpha val="10000"/>
                    </a:schemeClr>
                  </a:solidFill>
                  <a:effectLst/>
                  <a:uLnTx/>
                  <a:uFillTx/>
                </a:defRPr>
              </a:lvl1pPr>
            </a:lstStyle>
            <a:p>
              <a:r>
                <a:rPr lang="en-US" altLang="zh-CN" sz="4800" dirty="0">
                  <a:solidFill>
                    <a:srgbClr val="233F36"/>
                  </a:solidFill>
                </a:rPr>
                <a:t>O5</a:t>
              </a:r>
            </a:p>
          </p:txBody>
        </p:sp>
        <p:sp>
          <p:nvSpPr>
            <p:cNvPr id="19" name="文本框 18">
              <a:extLst>
                <a:ext uri="{FF2B5EF4-FFF2-40B4-BE49-F238E27FC236}">
                  <a16:creationId xmlns="" xmlns:a16="http://schemas.microsoft.com/office/drawing/2014/main" id="{112A1A65-7EC3-A620-01A9-1239781C2DA1}"/>
                </a:ext>
              </a:extLst>
            </p:cNvPr>
            <p:cNvSpPr txBox="1"/>
            <p:nvPr/>
          </p:nvSpPr>
          <p:spPr>
            <a:xfrm>
              <a:off x="8116394" y="4420977"/>
              <a:ext cx="1608133" cy="369332"/>
            </a:xfrm>
            <a:prstGeom prst="rect">
              <a:avLst/>
            </a:prstGeom>
            <a:noFill/>
          </p:spPr>
          <p:txBody>
            <a:bodyPr wrap="none" rtlCol="0">
              <a:spAutoFit/>
            </a:bodyPr>
            <a:lstStyle>
              <a:defPPr>
                <a:defRPr lang="en-US"/>
              </a:defPPr>
              <a:lvl1pPr>
                <a:defRPr sz="2000" b="1"/>
              </a:lvl1pPr>
            </a:lstStyle>
            <a:p>
              <a:r>
                <a:rPr lang="zh-CN" altLang="en-US" sz="1800" dirty="0">
                  <a:solidFill>
                    <a:srgbClr val="FFA714"/>
                  </a:solidFill>
                </a:rPr>
                <a:t>加强劳动教育</a:t>
              </a:r>
            </a:p>
          </p:txBody>
        </p:sp>
        <p:sp>
          <p:nvSpPr>
            <p:cNvPr id="20" name="文本框 19">
              <a:extLst>
                <a:ext uri="{FF2B5EF4-FFF2-40B4-BE49-F238E27FC236}">
                  <a16:creationId xmlns="" xmlns:a16="http://schemas.microsoft.com/office/drawing/2014/main" id="{A990FF48-EA48-BF17-C74E-E09038945C06}"/>
                </a:ext>
              </a:extLst>
            </p:cNvPr>
            <p:cNvSpPr txBox="1"/>
            <p:nvPr/>
          </p:nvSpPr>
          <p:spPr>
            <a:xfrm>
              <a:off x="8071239" y="4889255"/>
              <a:ext cx="1732024" cy="1117742"/>
            </a:xfrm>
            <a:prstGeom prst="rect">
              <a:avLst/>
            </a:prstGeom>
            <a:solidFill>
              <a:schemeClr val="bg1"/>
            </a:solidFill>
          </p:spPr>
          <p:txBody>
            <a:bodyPr wrap="square" rtlCol="0">
              <a:spAutoFit/>
            </a:bodyPr>
            <a:lstStyle>
              <a:defPPr>
                <a:defRPr lang="zh-CN"/>
              </a:defPPr>
              <a:lvl1pPr fontAlgn="base">
                <a:lnSpc>
                  <a:spcPct val="120000"/>
                </a:lnSpc>
                <a:spcBef>
                  <a:spcPts val="600"/>
                </a:spcBef>
                <a:spcAft>
                  <a:spcPts val="600"/>
                </a:spcAft>
                <a:defRPr sz="1200">
                  <a:latin typeface="思源黑体 CN Light" panose="020B0300000000000000" pitchFamily="34" charset="-122"/>
                  <a:ea typeface="思源黑体 CN Light" panose="020B0300000000000000" pitchFamily="34" charset="-122"/>
                  <a:cs typeface="阿里巴巴普惠体"/>
                </a:defRPr>
              </a:lvl1pPr>
            </a:lstStyle>
            <a:p>
              <a:pPr marL="171450" indent="-171450">
                <a:buFont typeface="Arial" panose="020B0604020202020204" pitchFamily="34" charset="0"/>
                <a:buChar char="•"/>
              </a:pPr>
              <a:r>
                <a:rPr lang="zh-CN" altLang="en-US" dirty="0">
                  <a:sym typeface="+mn-lt"/>
                </a:rPr>
                <a:t>优化综合实践活动课程结构，</a:t>
              </a:r>
              <a:endParaRPr lang="en-US" altLang="zh-CN" dirty="0">
                <a:sym typeface="+mn-lt"/>
              </a:endParaRPr>
            </a:p>
            <a:p>
              <a:pPr marL="171450" indent="-171450">
                <a:buFont typeface="Arial" panose="020B0604020202020204" pitchFamily="34" charset="0"/>
                <a:buChar char="•"/>
              </a:pPr>
              <a:r>
                <a:rPr lang="zh-CN" altLang="en-US" dirty="0">
                  <a:sym typeface="+mn-lt"/>
                </a:rPr>
                <a:t>确保劳动教育课时不少于一半。</a:t>
              </a:r>
            </a:p>
          </p:txBody>
        </p:sp>
      </p:grpSp>
      <p:grpSp>
        <p:nvGrpSpPr>
          <p:cNvPr id="21" name="组合 20">
            <a:extLst>
              <a:ext uri="{FF2B5EF4-FFF2-40B4-BE49-F238E27FC236}">
                <a16:creationId xmlns="" xmlns:a16="http://schemas.microsoft.com/office/drawing/2014/main" id="{D017AFDD-82E8-B937-10AB-B50484D21794}"/>
              </a:ext>
            </a:extLst>
          </p:cNvPr>
          <p:cNvGrpSpPr/>
          <p:nvPr/>
        </p:nvGrpSpPr>
        <p:grpSpPr>
          <a:xfrm>
            <a:off x="686079" y="3152055"/>
            <a:ext cx="1727299" cy="3345871"/>
            <a:chOff x="538890" y="3263754"/>
            <a:chExt cx="1727299" cy="3345871"/>
          </a:xfrm>
        </p:grpSpPr>
        <p:grpSp>
          <p:nvGrpSpPr>
            <p:cNvPr id="22" name="组合 21">
              <a:extLst>
                <a:ext uri="{FF2B5EF4-FFF2-40B4-BE49-F238E27FC236}">
                  <a16:creationId xmlns="" xmlns:a16="http://schemas.microsoft.com/office/drawing/2014/main" id="{ABDE125F-4FF4-B053-0E3B-C2052294C70C}"/>
                </a:ext>
              </a:extLst>
            </p:cNvPr>
            <p:cNvGrpSpPr/>
            <p:nvPr/>
          </p:nvGrpSpPr>
          <p:grpSpPr>
            <a:xfrm>
              <a:off x="658056" y="3263754"/>
              <a:ext cx="1608133" cy="1184909"/>
              <a:chOff x="658161" y="3613713"/>
              <a:chExt cx="1538657" cy="1184909"/>
            </a:xfrm>
          </p:grpSpPr>
          <p:sp>
            <p:nvSpPr>
              <p:cNvPr id="24" name="文本框 23">
                <a:extLst>
                  <a:ext uri="{FF2B5EF4-FFF2-40B4-BE49-F238E27FC236}">
                    <a16:creationId xmlns="" xmlns:a16="http://schemas.microsoft.com/office/drawing/2014/main" id="{3B522D34-141B-DBE7-25FA-6B980E5F219F}"/>
                  </a:ext>
                </a:extLst>
              </p:cNvPr>
              <p:cNvSpPr txBox="1"/>
              <p:nvPr/>
            </p:nvSpPr>
            <p:spPr>
              <a:xfrm>
                <a:off x="658161" y="3613713"/>
                <a:ext cx="1389489" cy="830997"/>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6000" b="1" i="0" u="none" strike="noStrike" cap="none" spc="0" normalizeH="0" baseline="0">
                    <a:ln>
                      <a:noFill/>
                    </a:ln>
                    <a:solidFill>
                      <a:srgbClr val="FFFFFF">
                        <a:alpha val="90000"/>
                      </a:srgbClr>
                    </a:solidFill>
                    <a:effectLst/>
                    <a:uLnTx/>
                    <a:uFillTx/>
                  </a:defRPr>
                </a:lvl1pPr>
              </a:lstStyle>
              <a:p>
                <a:r>
                  <a:rPr lang="en-US" altLang="zh-CN" sz="4800" dirty="0">
                    <a:solidFill>
                      <a:srgbClr val="233F36"/>
                    </a:solidFill>
                  </a:rPr>
                  <a:t>O1</a:t>
                </a:r>
              </a:p>
            </p:txBody>
          </p:sp>
          <p:sp>
            <p:nvSpPr>
              <p:cNvPr id="25" name="文本框 24">
                <a:extLst>
                  <a:ext uri="{FF2B5EF4-FFF2-40B4-BE49-F238E27FC236}">
                    <a16:creationId xmlns="" xmlns:a16="http://schemas.microsoft.com/office/drawing/2014/main" id="{DF3B389D-70DD-8A03-9998-028FC2941610}"/>
                  </a:ext>
                </a:extLst>
              </p:cNvPr>
              <p:cNvSpPr txBox="1"/>
              <p:nvPr/>
            </p:nvSpPr>
            <p:spPr>
              <a:xfrm>
                <a:off x="658161" y="4429290"/>
                <a:ext cx="1538657" cy="369332"/>
              </a:xfrm>
              <a:prstGeom prst="rect">
                <a:avLst/>
              </a:prstGeom>
              <a:noFill/>
            </p:spPr>
            <p:txBody>
              <a:bodyPr wrap="none" rtlCol="0">
                <a:spAutoFit/>
              </a:bodyPr>
              <a:lstStyle/>
              <a:p>
                <a:r>
                  <a:rPr lang="zh-CN" altLang="en-US" b="1" dirty="0">
                    <a:solidFill>
                      <a:srgbClr val="FFA714"/>
                    </a:solidFill>
                  </a:rPr>
                  <a:t>突出德育实效</a:t>
                </a:r>
              </a:p>
            </p:txBody>
          </p:sp>
        </p:grpSp>
        <p:sp>
          <p:nvSpPr>
            <p:cNvPr id="23" name="矩形 22">
              <a:extLst>
                <a:ext uri="{FF2B5EF4-FFF2-40B4-BE49-F238E27FC236}">
                  <a16:creationId xmlns="" xmlns:a16="http://schemas.microsoft.com/office/drawing/2014/main" id="{5D153859-F551-EAC6-906C-ABDE2A6F68A6}"/>
                </a:ext>
              </a:extLst>
            </p:cNvPr>
            <p:cNvSpPr/>
            <p:nvPr/>
          </p:nvSpPr>
          <p:spPr>
            <a:xfrm>
              <a:off x="538890" y="4537776"/>
              <a:ext cx="1727299" cy="2071849"/>
            </a:xfrm>
            <a:prstGeom prst="rect">
              <a:avLst/>
            </a:prstGeom>
          </p:spPr>
          <p:txBody>
            <a:bodyPr wrap="square" anchor="t" anchorCtr="0">
              <a:spAutoFit/>
            </a:bodyPr>
            <a:lstStyle/>
            <a:p>
              <a:pPr marL="171450" indent="-171450">
                <a:lnSpc>
                  <a:spcPct val="120000"/>
                </a:lnSpc>
                <a:buFont typeface="Arial" panose="020B0604020202020204" pitchFamily="34" charset="0"/>
                <a:buChar char="•"/>
              </a:pPr>
              <a:r>
                <a:rPr lang="zh-CN" altLang="en-US" sz="1200" dirty="0">
                  <a:solidFill>
                    <a:schemeClr val="tx1">
                      <a:lumMod val="85000"/>
                      <a:lumOff val="15000"/>
                    </a:schemeClr>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rPr>
                <a:t>打造中小学生社会实践大课堂</a:t>
              </a:r>
              <a:endParaRPr lang="en-US" altLang="zh-CN" sz="1200" dirty="0">
                <a:solidFill>
                  <a:schemeClr val="tx1">
                    <a:lumMod val="85000"/>
                    <a:lumOff val="15000"/>
                  </a:schemeClr>
                </a:solidFill>
                <a:latin typeface="思源黑体 CN Light" panose="020B0300000000000000" pitchFamily="34" charset="-122"/>
                <a:ea typeface="思源黑体 CN Light" panose="020B0300000000000000" pitchFamily="34" charset="-122"/>
                <a:cs typeface="阿里巴巴普惠体" panose="00020600040101010101" pitchFamily="18" charset="-122"/>
                <a:sym typeface="+mn-lt"/>
              </a:endParaRPr>
            </a:p>
            <a:p>
              <a:pPr marL="171450" indent="-171450">
                <a:lnSpc>
                  <a:spcPct val="120000"/>
                </a:lnSpc>
                <a:buFont typeface="Arial" panose="020B0604020202020204" pitchFamily="34" charset="0"/>
                <a:buChar char="•"/>
              </a:pPr>
              <a:r>
                <a:rPr lang="zh-CN" altLang="en-US" sz="1200" dirty="0">
                  <a:solidFill>
                    <a:schemeClr val="tx1"/>
                  </a:solidFill>
                  <a:latin typeface="思源黑体 CN Light" panose="020B0300000000000000" pitchFamily="34" charset="-122"/>
                  <a:ea typeface="思源黑体 CN Light" panose="020B0300000000000000" pitchFamily="34" charset="-122"/>
                  <a:cs typeface="阿里巴巴普惠体"/>
                  <a:sym typeface="+mn-lt"/>
                </a:rPr>
                <a:t>爱国主义、优秀传统文化等教育基地和各类公共文化设施与自然资源、向学生免费或优惠开放。发挥其重要育人作用</a:t>
              </a:r>
            </a:p>
            <a:p>
              <a:pPr marL="171450" indent="-171450">
                <a:lnSpc>
                  <a:spcPct val="120000"/>
                </a:lnSpc>
                <a:buFont typeface="Arial" panose="020B0604020202020204" pitchFamily="34" charset="0"/>
                <a:buChar char="•"/>
              </a:pPr>
              <a:endParaRPr lang="en-US" altLang="zh-CN" sz="1200" dirty="0">
                <a:latin typeface="思源黑体 CN Light" panose="020B0300000000000000" pitchFamily="34" charset="-122"/>
                <a:ea typeface="思源黑体 CN Light" panose="020B0300000000000000" pitchFamily="34" charset="-122"/>
              </a:endParaRPr>
            </a:p>
          </p:txBody>
        </p:sp>
      </p:grpSp>
      <p:pic>
        <p:nvPicPr>
          <p:cNvPr id="29" name="图片 28">
            <a:extLst>
              <a:ext uri="{FF2B5EF4-FFF2-40B4-BE49-F238E27FC236}">
                <a16:creationId xmlns="" xmlns:a16="http://schemas.microsoft.com/office/drawing/2014/main" id="{968A04CE-5EEC-F9A0-9DD9-B683A7F5A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5119" y="-29456"/>
            <a:ext cx="1395846" cy="1146122"/>
          </a:xfrm>
          <a:prstGeom prst="rect">
            <a:avLst/>
          </a:prstGeom>
        </p:spPr>
      </p:pic>
      <p:pic>
        <p:nvPicPr>
          <p:cNvPr id="31" name="图片 30">
            <a:extLst>
              <a:ext uri="{FF2B5EF4-FFF2-40B4-BE49-F238E27FC236}">
                <a16:creationId xmlns="" xmlns:a16="http://schemas.microsoft.com/office/drawing/2014/main" id="{AB1D4FEB-3CCC-E52C-6C2C-044A97DF33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492" y="343077"/>
            <a:ext cx="1968717" cy="1072958"/>
          </a:xfrm>
          <a:prstGeom prst="rect">
            <a:avLst/>
          </a:prstGeom>
        </p:spPr>
      </p:pic>
      <p:grpSp>
        <p:nvGrpSpPr>
          <p:cNvPr id="34" name="组合 33">
            <a:extLst>
              <a:ext uri="{FF2B5EF4-FFF2-40B4-BE49-F238E27FC236}">
                <a16:creationId xmlns="" xmlns:a16="http://schemas.microsoft.com/office/drawing/2014/main" id="{89AD9CED-85CA-59DA-348F-855F46CA20A9}"/>
              </a:ext>
            </a:extLst>
          </p:cNvPr>
          <p:cNvGrpSpPr/>
          <p:nvPr/>
        </p:nvGrpSpPr>
        <p:grpSpPr>
          <a:xfrm>
            <a:off x="4651159" y="333631"/>
            <a:ext cx="2841565" cy="667266"/>
            <a:chOff x="4651159" y="333631"/>
            <a:chExt cx="2841565" cy="667266"/>
          </a:xfrm>
        </p:grpSpPr>
        <p:sp>
          <p:nvSpPr>
            <p:cNvPr id="33" name="矩形: 圆顶角 32">
              <a:extLst>
                <a:ext uri="{FF2B5EF4-FFF2-40B4-BE49-F238E27FC236}">
                  <a16:creationId xmlns="" xmlns:a16="http://schemas.microsoft.com/office/drawing/2014/main" id="{27BEE114-757E-B43F-2898-BC0C6493A020}"/>
                </a:ext>
              </a:extLst>
            </p:cNvPr>
            <p:cNvSpPr/>
            <p:nvPr/>
          </p:nvSpPr>
          <p:spPr>
            <a:xfrm flipV="1">
              <a:off x="4651159" y="333631"/>
              <a:ext cx="2841565" cy="667266"/>
            </a:xfrm>
            <a:prstGeom prst="round2SameRect">
              <a:avLst/>
            </a:prstGeom>
            <a:solidFill>
              <a:srgbClr val="23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 xmlns:a16="http://schemas.microsoft.com/office/drawing/2014/main" id="{19CD4AE3-40E8-2504-59C0-10C58957EA23}"/>
                </a:ext>
              </a:extLst>
            </p:cNvPr>
            <p:cNvSpPr txBox="1"/>
            <p:nvPr/>
          </p:nvSpPr>
          <p:spPr>
            <a:xfrm>
              <a:off x="4871417" y="417187"/>
              <a:ext cx="2596593" cy="523220"/>
            </a:xfrm>
            <a:prstGeom prst="rect">
              <a:avLst/>
            </a:prstGeom>
            <a:noFill/>
          </p:spPr>
          <p:txBody>
            <a:bodyPr wrap="square" rtlCol="0">
              <a:spAutoFit/>
            </a:bodyPr>
            <a:lstStyle/>
            <a:p>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新概念</a:t>
              </a:r>
              <a:r>
                <a:rPr lang="en-US" altLang="zh-CN"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a:t>
              </a:r>
              <a:r>
                <a:rPr lang="zh-CN" altLang="en-US" sz="28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新起点</a:t>
              </a:r>
              <a:endParaRPr lang="zh-CN" altLang="en-US" sz="2800" dirty="0">
                <a:solidFill>
                  <a:schemeClr val="bg1"/>
                </a:solidFill>
                <a:latin typeface="思源黑体 CN Light" panose="020B0300000000000000" pitchFamily="34" charset="-122"/>
                <a:ea typeface="思源黑体 CN Light" panose="020B0300000000000000" pitchFamily="34" charset="-122"/>
              </a:endParaRPr>
            </a:p>
          </p:txBody>
        </p:sp>
      </p:grpSp>
      <p:pic>
        <p:nvPicPr>
          <p:cNvPr id="41" name="图片 40">
            <a:extLst>
              <a:ext uri="{FF2B5EF4-FFF2-40B4-BE49-F238E27FC236}">
                <a16:creationId xmlns="" xmlns:a16="http://schemas.microsoft.com/office/drawing/2014/main" id="{07BDEA07-D332-E653-5F06-BF46E75EB9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7239" y="2042699"/>
            <a:ext cx="735651" cy="683845"/>
          </a:xfrm>
          <a:prstGeom prst="rect">
            <a:avLst/>
          </a:prstGeom>
        </p:spPr>
      </p:pic>
      <p:cxnSp>
        <p:nvCxnSpPr>
          <p:cNvPr id="46" name="直接连接符 45">
            <a:extLst>
              <a:ext uri="{FF2B5EF4-FFF2-40B4-BE49-F238E27FC236}">
                <a16:creationId xmlns="" xmlns:a16="http://schemas.microsoft.com/office/drawing/2014/main" id="{48BEC54C-6451-EAA4-05A0-992DE3483328}"/>
              </a:ext>
            </a:extLst>
          </p:cNvPr>
          <p:cNvCxnSpPr>
            <a:cxnSpLocks/>
          </p:cNvCxnSpPr>
          <p:nvPr/>
        </p:nvCxnSpPr>
        <p:spPr>
          <a:xfrm>
            <a:off x="2681416" y="3983052"/>
            <a:ext cx="0" cy="2232397"/>
          </a:xfrm>
          <a:prstGeom prst="line">
            <a:avLst/>
          </a:prstGeom>
          <a:ln>
            <a:solidFill>
              <a:srgbClr val="4A8875"/>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 xmlns:a16="http://schemas.microsoft.com/office/drawing/2014/main" id="{3D2152ED-B0B3-F1B3-1A75-DE5A414D5F79}"/>
              </a:ext>
            </a:extLst>
          </p:cNvPr>
          <p:cNvCxnSpPr>
            <a:cxnSpLocks/>
          </p:cNvCxnSpPr>
          <p:nvPr/>
        </p:nvCxnSpPr>
        <p:spPr>
          <a:xfrm>
            <a:off x="5008605" y="3983052"/>
            <a:ext cx="0" cy="2232397"/>
          </a:xfrm>
          <a:prstGeom prst="line">
            <a:avLst/>
          </a:prstGeom>
          <a:ln>
            <a:solidFill>
              <a:srgbClr val="4A8875"/>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 xmlns:a16="http://schemas.microsoft.com/office/drawing/2014/main" id="{6044B6C3-F57E-E5C6-7853-37864DBCDC24}"/>
              </a:ext>
            </a:extLst>
          </p:cNvPr>
          <p:cNvCxnSpPr>
            <a:cxnSpLocks/>
          </p:cNvCxnSpPr>
          <p:nvPr/>
        </p:nvCxnSpPr>
        <p:spPr>
          <a:xfrm>
            <a:off x="7335794" y="3983052"/>
            <a:ext cx="0" cy="2232397"/>
          </a:xfrm>
          <a:prstGeom prst="line">
            <a:avLst/>
          </a:prstGeom>
          <a:ln>
            <a:solidFill>
              <a:srgbClr val="4A8875"/>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 xmlns:a16="http://schemas.microsoft.com/office/drawing/2014/main" id="{EE28B861-DA1C-66D3-29EF-04552D306254}"/>
              </a:ext>
            </a:extLst>
          </p:cNvPr>
          <p:cNvCxnSpPr>
            <a:cxnSpLocks/>
          </p:cNvCxnSpPr>
          <p:nvPr/>
        </p:nvCxnSpPr>
        <p:spPr>
          <a:xfrm>
            <a:off x="9662983" y="3983052"/>
            <a:ext cx="0" cy="2232397"/>
          </a:xfrm>
          <a:prstGeom prst="line">
            <a:avLst/>
          </a:prstGeom>
          <a:ln>
            <a:solidFill>
              <a:srgbClr val="4A8875"/>
            </a:solidFill>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 xmlns:a16="http://schemas.microsoft.com/office/drawing/2014/main" id="{7F622076-0C2E-C253-56E3-68B2518422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97342" y="1396057"/>
            <a:ext cx="1648725" cy="1648725"/>
          </a:xfrm>
          <a:prstGeom prst="rect">
            <a:avLst/>
          </a:prstGeom>
        </p:spPr>
      </p:pic>
      <p:cxnSp>
        <p:nvCxnSpPr>
          <p:cNvPr id="32" name="直接连接符 31">
            <a:extLst>
              <a:ext uri="{FF2B5EF4-FFF2-40B4-BE49-F238E27FC236}">
                <a16:creationId xmlns="" xmlns:a16="http://schemas.microsoft.com/office/drawing/2014/main" id="{662B57BC-9940-D57C-B6F2-AE31FC7F7B76}"/>
              </a:ext>
            </a:extLst>
          </p:cNvPr>
          <p:cNvCxnSpPr/>
          <p:nvPr/>
        </p:nvCxnSpPr>
        <p:spPr>
          <a:xfrm>
            <a:off x="824860" y="2943766"/>
            <a:ext cx="4912735" cy="0"/>
          </a:xfrm>
          <a:prstGeom prst="line">
            <a:avLst/>
          </a:prstGeom>
          <a:ln>
            <a:solidFill>
              <a:srgbClr val="233F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085532"/>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750"/>
                                        <p:tgtEl>
                                          <p:spTgt spid="3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1000" fill="hold"/>
                                        <p:tgtEl>
                                          <p:spTgt spid="39"/>
                                        </p:tgtEl>
                                        <p:attrNameLst>
                                          <p:attrName>ppt_w</p:attrName>
                                        </p:attrNameLst>
                                      </p:cBhvr>
                                      <p:tavLst>
                                        <p:tav tm="0">
                                          <p:val>
                                            <p:fltVal val="0"/>
                                          </p:val>
                                        </p:tav>
                                        <p:tav tm="100000">
                                          <p:val>
                                            <p:strVal val="#ppt_w"/>
                                          </p:val>
                                        </p:tav>
                                      </p:tavLst>
                                    </p:anim>
                                    <p:anim calcmode="lin" valueType="num">
                                      <p:cBhvr>
                                        <p:cTn id="12" dur="1000" fill="hold"/>
                                        <p:tgtEl>
                                          <p:spTgt spid="39"/>
                                        </p:tgtEl>
                                        <p:attrNameLst>
                                          <p:attrName>ppt_h</p:attrName>
                                        </p:attrNameLst>
                                      </p:cBhvr>
                                      <p:tavLst>
                                        <p:tav tm="0">
                                          <p:val>
                                            <p:fltVal val="0"/>
                                          </p:val>
                                        </p:tav>
                                        <p:tav tm="100000">
                                          <p:val>
                                            <p:strVal val="#ppt_h"/>
                                          </p:val>
                                        </p:tav>
                                      </p:tavLst>
                                    </p:anim>
                                    <p:animEffect transition="in" filter="fade">
                                      <p:cBhvr>
                                        <p:cTn id="13" dur="1000"/>
                                        <p:tgtEl>
                                          <p:spTgt spid="39"/>
                                        </p:tgtEl>
                                      </p:cBhvr>
                                    </p:animEffect>
                                  </p:childTnLst>
                                </p:cTn>
                              </p:par>
                              <p:par>
                                <p:cTn id="14" presetID="53" presetClass="entr" presetSubtype="16"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1000" fill="hold"/>
                                        <p:tgtEl>
                                          <p:spTgt spid="41"/>
                                        </p:tgtEl>
                                        <p:attrNameLst>
                                          <p:attrName>ppt_w</p:attrName>
                                        </p:attrNameLst>
                                      </p:cBhvr>
                                      <p:tavLst>
                                        <p:tav tm="0">
                                          <p:val>
                                            <p:fltVal val="0"/>
                                          </p:val>
                                        </p:tav>
                                        <p:tav tm="100000">
                                          <p:val>
                                            <p:strVal val="#ppt_w"/>
                                          </p:val>
                                        </p:tav>
                                      </p:tavLst>
                                    </p:anim>
                                    <p:anim calcmode="lin" valueType="num">
                                      <p:cBhvr>
                                        <p:cTn id="17" dur="1000" fill="hold"/>
                                        <p:tgtEl>
                                          <p:spTgt spid="41"/>
                                        </p:tgtEl>
                                        <p:attrNameLst>
                                          <p:attrName>ppt_h</p:attrName>
                                        </p:attrNameLst>
                                      </p:cBhvr>
                                      <p:tavLst>
                                        <p:tav tm="0">
                                          <p:val>
                                            <p:fltVal val="0"/>
                                          </p:val>
                                        </p:tav>
                                        <p:tav tm="100000">
                                          <p:val>
                                            <p:strVal val="#ppt_h"/>
                                          </p:val>
                                        </p:tav>
                                      </p:tavLst>
                                    </p:anim>
                                    <p:animEffect transition="in" filter="fade">
                                      <p:cBhvr>
                                        <p:cTn id="18" dur="1000"/>
                                        <p:tgtEl>
                                          <p:spTgt spid="41"/>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750"/>
                                        <p:tgtEl>
                                          <p:spTgt spid="2"/>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750"/>
                                        <p:tgtEl>
                                          <p:spTgt spid="28"/>
                                        </p:tgtEl>
                                      </p:cBhvr>
                                    </p:animEffect>
                                  </p:childTnLst>
                                </p:cTn>
                              </p:par>
                            </p:childTnLst>
                          </p:cTn>
                        </p:par>
                        <p:par>
                          <p:cTn id="27" fill="hold">
                            <p:stCondLst>
                              <p:cond delay="3250"/>
                            </p:stCondLst>
                            <p:childTnLst>
                              <p:par>
                                <p:cTn id="28" presetID="22" presetClass="entr" presetSubtype="8"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750"/>
                                        <p:tgtEl>
                                          <p:spTgt spid="32"/>
                                        </p:tgtEl>
                                      </p:cBhvr>
                                    </p:animEffect>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1000"/>
                                        <p:tgtEl>
                                          <p:spTgt spid="48"/>
                                        </p:tgtEl>
                                      </p:cBhvr>
                                    </p:animEffect>
                                    <p:anim calcmode="lin" valueType="num">
                                      <p:cBhvr>
                                        <p:cTn id="40" dur="1000" fill="hold"/>
                                        <p:tgtEl>
                                          <p:spTgt spid="48"/>
                                        </p:tgtEl>
                                        <p:attrNameLst>
                                          <p:attrName>ppt_x</p:attrName>
                                        </p:attrNameLst>
                                      </p:cBhvr>
                                      <p:tavLst>
                                        <p:tav tm="0">
                                          <p:val>
                                            <p:strVal val="#ppt_x"/>
                                          </p:val>
                                        </p:tav>
                                        <p:tav tm="100000">
                                          <p:val>
                                            <p:strVal val="#ppt_x"/>
                                          </p:val>
                                        </p:tav>
                                      </p:tavLst>
                                    </p:anim>
                                    <p:anim calcmode="lin" valueType="num">
                                      <p:cBhvr>
                                        <p:cTn id="41" dur="1000" fill="hold"/>
                                        <p:tgtEl>
                                          <p:spTgt spid="4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1000"/>
                                        <p:tgtEl>
                                          <p:spTgt spid="49"/>
                                        </p:tgtEl>
                                      </p:cBhvr>
                                    </p:animEffect>
                                    <p:anim calcmode="lin" valueType="num">
                                      <p:cBhvr>
                                        <p:cTn id="45" dur="1000" fill="hold"/>
                                        <p:tgtEl>
                                          <p:spTgt spid="49"/>
                                        </p:tgtEl>
                                        <p:attrNameLst>
                                          <p:attrName>ppt_x</p:attrName>
                                        </p:attrNameLst>
                                      </p:cBhvr>
                                      <p:tavLst>
                                        <p:tav tm="0">
                                          <p:val>
                                            <p:strVal val="#ppt_x"/>
                                          </p:val>
                                        </p:tav>
                                        <p:tav tm="100000">
                                          <p:val>
                                            <p:strVal val="#ppt_x"/>
                                          </p:val>
                                        </p:tav>
                                      </p:tavLst>
                                    </p:anim>
                                    <p:anim calcmode="lin" valueType="num">
                                      <p:cBhvr>
                                        <p:cTn id="46" dur="1000" fill="hold"/>
                                        <p:tgtEl>
                                          <p:spTgt spid="4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1000"/>
                                        <p:tgtEl>
                                          <p:spTgt spid="50"/>
                                        </p:tgtEl>
                                      </p:cBhvr>
                                    </p:animEffect>
                                    <p:anim calcmode="lin" valueType="num">
                                      <p:cBhvr>
                                        <p:cTn id="50" dur="1000" fill="hold"/>
                                        <p:tgtEl>
                                          <p:spTgt spid="50"/>
                                        </p:tgtEl>
                                        <p:attrNameLst>
                                          <p:attrName>ppt_x</p:attrName>
                                        </p:attrNameLst>
                                      </p:cBhvr>
                                      <p:tavLst>
                                        <p:tav tm="0">
                                          <p:val>
                                            <p:strVal val="#ppt_x"/>
                                          </p:val>
                                        </p:tav>
                                        <p:tav tm="100000">
                                          <p:val>
                                            <p:strVal val="#ppt_x"/>
                                          </p:val>
                                        </p:tav>
                                      </p:tavLst>
                                    </p:anim>
                                    <p:anim calcmode="lin" valueType="num">
                                      <p:cBhvr>
                                        <p:cTn id="51" dur="1000" fill="hold"/>
                                        <p:tgtEl>
                                          <p:spTgt spid="50"/>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25"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75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56" dur="75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57" dur="750" accel="50000" fill="hold">
                                          <p:stCondLst>
                                            <p:cond delay="750"/>
                                          </p:stCondLst>
                                        </p:cTn>
                                        <p:tgtEl>
                                          <p:spTgt spid="21"/>
                                        </p:tgtEl>
                                        <p:attrNameLst>
                                          <p:attrName>ppt_w</p:attrName>
                                        </p:attrNameLst>
                                      </p:cBhvr>
                                      <p:tavLst>
                                        <p:tav tm="0">
                                          <p:val>
                                            <p:strVal val="#ppt_w*.05"/>
                                          </p:val>
                                        </p:tav>
                                        <p:tav tm="100000">
                                          <p:val>
                                            <p:strVal val="#ppt_w"/>
                                          </p:val>
                                        </p:tav>
                                      </p:tavLst>
                                    </p:anim>
                                    <p:anim calcmode="lin" valueType="num">
                                      <p:cBhvr>
                                        <p:cTn id="58" dur="1500" fill="hold"/>
                                        <p:tgtEl>
                                          <p:spTgt spid="21"/>
                                        </p:tgtEl>
                                        <p:attrNameLst>
                                          <p:attrName>ppt_h</p:attrName>
                                        </p:attrNameLst>
                                      </p:cBhvr>
                                      <p:tavLst>
                                        <p:tav tm="0">
                                          <p:val>
                                            <p:strVal val="#ppt_h"/>
                                          </p:val>
                                        </p:tav>
                                        <p:tav tm="100000">
                                          <p:val>
                                            <p:strVal val="#ppt_h"/>
                                          </p:val>
                                        </p:tav>
                                      </p:tavLst>
                                    </p:anim>
                                    <p:anim calcmode="lin" valueType="num">
                                      <p:cBhvr>
                                        <p:cTn id="59" dur="75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60" dur="75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61" dur="750" accel="50000" fill="hold">
                                          <p:stCondLst>
                                            <p:cond delay="750"/>
                                          </p:stCondLst>
                                        </p:cTn>
                                        <p:tgtEl>
                                          <p:spTgt spid="21"/>
                                        </p:tgtEl>
                                        <p:attrNameLst>
                                          <p:attrName>ppt_y</p:attrName>
                                        </p:attrNameLst>
                                      </p:cBhvr>
                                      <p:tavLst>
                                        <p:tav tm="0">
                                          <p:val>
                                            <p:strVal val="#ppt_y+.1"/>
                                          </p:val>
                                        </p:tav>
                                        <p:tav tm="100000">
                                          <p:val>
                                            <p:strVal val="#ppt_y"/>
                                          </p:val>
                                        </p:tav>
                                      </p:tavLst>
                                    </p:anim>
                                    <p:animEffect transition="in" filter="fade">
                                      <p:cBhvr>
                                        <p:cTn id="62" dur="1500" decel="50000">
                                          <p:stCondLst>
                                            <p:cond delay="0"/>
                                          </p:stCondLst>
                                        </p:cTn>
                                        <p:tgtEl>
                                          <p:spTgt spid="21"/>
                                        </p:tgtEl>
                                      </p:cBhvr>
                                    </p:animEffect>
                                  </p:childTnLst>
                                </p:cTn>
                              </p:par>
                              <p:par>
                                <p:cTn id="63" presetID="25"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7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66" dur="7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67" dur="750" accel="50000" fill="hold">
                                          <p:stCondLst>
                                            <p:cond delay="750"/>
                                          </p:stCondLst>
                                        </p:cTn>
                                        <p:tgtEl>
                                          <p:spTgt spid="5"/>
                                        </p:tgtEl>
                                        <p:attrNameLst>
                                          <p:attrName>ppt_w</p:attrName>
                                        </p:attrNameLst>
                                      </p:cBhvr>
                                      <p:tavLst>
                                        <p:tav tm="0">
                                          <p:val>
                                            <p:strVal val="#ppt_w*.05"/>
                                          </p:val>
                                        </p:tav>
                                        <p:tav tm="100000">
                                          <p:val>
                                            <p:strVal val="#ppt_w"/>
                                          </p:val>
                                        </p:tav>
                                      </p:tavLst>
                                    </p:anim>
                                    <p:anim calcmode="lin" valueType="num">
                                      <p:cBhvr>
                                        <p:cTn id="68" dur="1500" fill="hold"/>
                                        <p:tgtEl>
                                          <p:spTgt spid="5"/>
                                        </p:tgtEl>
                                        <p:attrNameLst>
                                          <p:attrName>ppt_h</p:attrName>
                                        </p:attrNameLst>
                                      </p:cBhvr>
                                      <p:tavLst>
                                        <p:tav tm="0">
                                          <p:val>
                                            <p:strVal val="#ppt_h"/>
                                          </p:val>
                                        </p:tav>
                                        <p:tav tm="100000">
                                          <p:val>
                                            <p:strVal val="#ppt_h"/>
                                          </p:val>
                                        </p:tav>
                                      </p:tavLst>
                                    </p:anim>
                                    <p:anim calcmode="lin" valueType="num">
                                      <p:cBhvr>
                                        <p:cTn id="69" dur="7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70" dur="7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71" dur="750" accel="50000" fill="hold">
                                          <p:stCondLst>
                                            <p:cond delay="750"/>
                                          </p:stCondLst>
                                        </p:cTn>
                                        <p:tgtEl>
                                          <p:spTgt spid="5"/>
                                        </p:tgtEl>
                                        <p:attrNameLst>
                                          <p:attrName>ppt_y</p:attrName>
                                        </p:attrNameLst>
                                      </p:cBhvr>
                                      <p:tavLst>
                                        <p:tav tm="0">
                                          <p:val>
                                            <p:strVal val="#ppt_y+.1"/>
                                          </p:val>
                                        </p:tav>
                                        <p:tav tm="100000">
                                          <p:val>
                                            <p:strVal val="#ppt_y"/>
                                          </p:val>
                                        </p:tav>
                                      </p:tavLst>
                                    </p:anim>
                                    <p:animEffect transition="in" filter="fade">
                                      <p:cBhvr>
                                        <p:cTn id="72" dur="1500" decel="50000">
                                          <p:stCondLst>
                                            <p:cond delay="0"/>
                                          </p:stCondLst>
                                        </p:cTn>
                                        <p:tgtEl>
                                          <p:spTgt spid="5"/>
                                        </p:tgtEl>
                                      </p:cBhvr>
                                    </p:animEffect>
                                  </p:childTnLst>
                                </p:cTn>
                              </p:par>
                              <p:par>
                                <p:cTn id="73" presetID="25"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7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76" dur="7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77" dur="750" accel="50000" fill="hold">
                                          <p:stCondLst>
                                            <p:cond delay="750"/>
                                          </p:stCondLst>
                                        </p:cTn>
                                        <p:tgtEl>
                                          <p:spTgt spid="9"/>
                                        </p:tgtEl>
                                        <p:attrNameLst>
                                          <p:attrName>ppt_w</p:attrName>
                                        </p:attrNameLst>
                                      </p:cBhvr>
                                      <p:tavLst>
                                        <p:tav tm="0">
                                          <p:val>
                                            <p:strVal val="#ppt_w*.05"/>
                                          </p:val>
                                        </p:tav>
                                        <p:tav tm="100000">
                                          <p:val>
                                            <p:strVal val="#ppt_w"/>
                                          </p:val>
                                        </p:tav>
                                      </p:tavLst>
                                    </p:anim>
                                    <p:anim calcmode="lin" valueType="num">
                                      <p:cBhvr>
                                        <p:cTn id="78" dur="1500" fill="hold"/>
                                        <p:tgtEl>
                                          <p:spTgt spid="9"/>
                                        </p:tgtEl>
                                        <p:attrNameLst>
                                          <p:attrName>ppt_h</p:attrName>
                                        </p:attrNameLst>
                                      </p:cBhvr>
                                      <p:tavLst>
                                        <p:tav tm="0">
                                          <p:val>
                                            <p:strVal val="#ppt_h"/>
                                          </p:val>
                                        </p:tav>
                                        <p:tav tm="100000">
                                          <p:val>
                                            <p:strVal val="#ppt_h"/>
                                          </p:val>
                                        </p:tav>
                                      </p:tavLst>
                                    </p:anim>
                                    <p:anim calcmode="lin" valueType="num">
                                      <p:cBhvr>
                                        <p:cTn id="79" dur="7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80" dur="7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81" dur="750" accel="50000" fill="hold">
                                          <p:stCondLst>
                                            <p:cond delay="750"/>
                                          </p:stCondLst>
                                        </p:cTn>
                                        <p:tgtEl>
                                          <p:spTgt spid="9"/>
                                        </p:tgtEl>
                                        <p:attrNameLst>
                                          <p:attrName>ppt_y</p:attrName>
                                        </p:attrNameLst>
                                      </p:cBhvr>
                                      <p:tavLst>
                                        <p:tav tm="0">
                                          <p:val>
                                            <p:strVal val="#ppt_y+.1"/>
                                          </p:val>
                                        </p:tav>
                                        <p:tav tm="100000">
                                          <p:val>
                                            <p:strVal val="#ppt_y"/>
                                          </p:val>
                                        </p:tav>
                                      </p:tavLst>
                                    </p:anim>
                                    <p:animEffect transition="in" filter="fade">
                                      <p:cBhvr>
                                        <p:cTn id="82" dur="1500" decel="50000">
                                          <p:stCondLst>
                                            <p:cond delay="0"/>
                                          </p:stCondLst>
                                        </p:cTn>
                                        <p:tgtEl>
                                          <p:spTgt spid="9"/>
                                        </p:tgtEl>
                                      </p:cBhvr>
                                    </p:animEffect>
                                  </p:childTnLst>
                                </p:cTn>
                              </p:par>
                              <p:par>
                                <p:cTn id="83" presetID="25"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75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6" dur="75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7" dur="750" accel="50000" fill="hold">
                                          <p:stCondLst>
                                            <p:cond delay="750"/>
                                          </p:stCondLst>
                                        </p:cTn>
                                        <p:tgtEl>
                                          <p:spTgt spid="13"/>
                                        </p:tgtEl>
                                        <p:attrNameLst>
                                          <p:attrName>ppt_w</p:attrName>
                                        </p:attrNameLst>
                                      </p:cBhvr>
                                      <p:tavLst>
                                        <p:tav tm="0">
                                          <p:val>
                                            <p:strVal val="#ppt_w*.05"/>
                                          </p:val>
                                        </p:tav>
                                        <p:tav tm="100000">
                                          <p:val>
                                            <p:strVal val="#ppt_w"/>
                                          </p:val>
                                        </p:tav>
                                      </p:tavLst>
                                    </p:anim>
                                    <p:anim calcmode="lin" valueType="num">
                                      <p:cBhvr>
                                        <p:cTn id="88" dur="1500" fill="hold"/>
                                        <p:tgtEl>
                                          <p:spTgt spid="13"/>
                                        </p:tgtEl>
                                        <p:attrNameLst>
                                          <p:attrName>ppt_h</p:attrName>
                                        </p:attrNameLst>
                                      </p:cBhvr>
                                      <p:tavLst>
                                        <p:tav tm="0">
                                          <p:val>
                                            <p:strVal val="#ppt_h"/>
                                          </p:val>
                                        </p:tav>
                                        <p:tav tm="100000">
                                          <p:val>
                                            <p:strVal val="#ppt_h"/>
                                          </p:val>
                                        </p:tav>
                                      </p:tavLst>
                                    </p:anim>
                                    <p:anim calcmode="lin" valueType="num">
                                      <p:cBhvr>
                                        <p:cTn id="89" dur="75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90" dur="75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91" dur="750" accel="50000" fill="hold">
                                          <p:stCondLst>
                                            <p:cond delay="750"/>
                                          </p:stCondLst>
                                        </p:cTn>
                                        <p:tgtEl>
                                          <p:spTgt spid="13"/>
                                        </p:tgtEl>
                                        <p:attrNameLst>
                                          <p:attrName>ppt_y</p:attrName>
                                        </p:attrNameLst>
                                      </p:cBhvr>
                                      <p:tavLst>
                                        <p:tav tm="0">
                                          <p:val>
                                            <p:strVal val="#ppt_y+.1"/>
                                          </p:val>
                                        </p:tav>
                                        <p:tav tm="100000">
                                          <p:val>
                                            <p:strVal val="#ppt_y"/>
                                          </p:val>
                                        </p:tav>
                                      </p:tavLst>
                                    </p:anim>
                                    <p:animEffect transition="in" filter="fade">
                                      <p:cBhvr>
                                        <p:cTn id="92" dur="1500" decel="50000">
                                          <p:stCondLst>
                                            <p:cond delay="0"/>
                                          </p:stCondLst>
                                        </p:cTn>
                                        <p:tgtEl>
                                          <p:spTgt spid="13"/>
                                        </p:tgtEl>
                                      </p:cBhvr>
                                    </p:animEffect>
                                  </p:childTnLst>
                                </p:cTn>
                              </p:par>
                              <p:par>
                                <p:cTn id="93" presetID="25" presetClass="entr" presetSubtype="0" fill="hold" nodeType="with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75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96" dur="75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97" dur="750" accel="50000" fill="hold">
                                          <p:stCondLst>
                                            <p:cond delay="750"/>
                                          </p:stCondLst>
                                        </p:cTn>
                                        <p:tgtEl>
                                          <p:spTgt spid="17"/>
                                        </p:tgtEl>
                                        <p:attrNameLst>
                                          <p:attrName>ppt_w</p:attrName>
                                        </p:attrNameLst>
                                      </p:cBhvr>
                                      <p:tavLst>
                                        <p:tav tm="0">
                                          <p:val>
                                            <p:strVal val="#ppt_w*.05"/>
                                          </p:val>
                                        </p:tav>
                                        <p:tav tm="100000">
                                          <p:val>
                                            <p:strVal val="#ppt_w"/>
                                          </p:val>
                                        </p:tav>
                                      </p:tavLst>
                                    </p:anim>
                                    <p:anim calcmode="lin" valueType="num">
                                      <p:cBhvr>
                                        <p:cTn id="98" dur="1500" fill="hold"/>
                                        <p:tgtEl>
                                          <p:spTgt spid="17"/>
                                        </p:tgtEl>
                                        <p:attrNameLst>
                                          <p:attrName>ppt_h</p:attrName>
                                        </p:attrNameLst>
                                      </p:cBhvr>
                                      <p:tavLst>
                                        <p:tav tm="0">
                                          <p:val>
                                            <p:strVal val="#ppt_h"/>
                                          </p:val>
                                        </p:tav>
                                        <p:tav tm="100000">
                                          <p:val>
                                            <p:strVal val="#ppt_h"/>
                                          </p:val>
                                        </p:tav>
                                      </p:tavLst>
                                    </p:anim>
                                    <p:anim calcmode="lin" valueType="num">
                                      <p:cBhvr>
                                        <p:cTn id="99" dur="75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00" dur="75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01" dur="750" accel="50000" fill="hold">
                                          <p:stCondLst>
                                            <p:cond delay="750"/>
                                          </p:stCondLst>
                                        </p:cTn>
                                        <p:tgtEl>
                                          <p:spTgt spid="17"/>
                                        </p:tgtEl>
                                        <p:attrNameLst>
                                          <p:attrName>ppt_y</p:attrName>
                                        </p:attrNameLst>
                                      </p:cBhvr>
                                      <p:tavLst>
                                        <p:tav tm="0">
                                          <p:val>
                                            <p:strVal val="#ppt_y+.1"/>
                                          </p:val>
                                        </p:tav>
                                        <p:tav tm="100000">
                                          <p:val>
                                            <p:strVal val="#ppt_y"/>
                                          </p:val>
                                        </p:tav>
                                      </p:tavLst>
                                    </p:anim>
                                    <p:animEffect transition="in" filter="fade">
                                      <p:cBhvr>
                                        <p:cTn id="102" dur="15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63">
            <a:extLst>
              <a:ext uri="{FF2B5EF4-FFF2-40B4-BE49-F238E27FC236}">
                <a16:creationId xmlns="" xmlns:a16="http://schemas.microsoft.com/office/drawing/2014/main" id="{6C3F2AFD-8726-9CF4-C9C7-62C362D1333A}"/>
              </a:ext>
            </a:extLst>
          </p:cNvPr>
          <p:cNvPicPr>
            <a:picLocks noChangeAspect="1"/>
          </p:cNvPicPr>
          <p:nvPr/>
        </p:nvPicPr>
        <p:blipFill rotWithShape="1">
          <a:blip r:embed="rId2"/>
          <a:srcRect l="59916"/>
          <a:stretch/>
        </p:blipFill>
        <p:spPr>
          <a:xfrm>
            <a:off x="6705474" y="159990"/>
            <a:ext cx="4973904" cy="6185755"/>
          </a:xfrm>
          <a:prstGeom prst="rect">
            <a:avLst/>
          </a:prstGeom>
        </p:spPr>
      </p:pic>
      <p:pic>
        <p:nvPicPr>
          <p:cNvPr id="47" name="Picture 35">
            <a:extLst>
              <a:ext uri="{FF2B5EF4-FFF2-40B4-BE49-F238E27FC236}">
                <a16:creationId xmlns="" xmlns:a16="http://schemas.microsoft.com/office/drawing/2014/main" id="{3524B0A4-E237-797A-8B7C-49AA8AE0263D}"/>
              </a:ext>
            </a:extLst>
          </p:cNvPr>
          <p:cNvPicPr>
            <a:picLocks noChangeAspect="1"/>
          </p:cNvPicPr>
          <p:nvPr/>
        </p:nvPicPr>
        <p:blipFill>
          <a:blip r:embed="rId3"/>
          <a:stretch>
            <a:fillRect/>
          </a:stretch>
        </p:blipFill>
        <p:spPr>
          <a:xfrm>
            <a:off x="280559" y="290725"/>
            <a:ext cx="3728343" cy="2018898"/>
          </a:xfrm>
          <a:prstGeom prst="rect">
            <a:avLst/>
          </a:prstGeom>
        </p:spPr>
      </p:pic>
      <p:pic>
        <p:nvPicPr>
          <p:cNvPr id="39" name="Picture 30">
            <a:extLst>
              <a:ext uri="{FF2B5EF4-FFF2-40B4-BE49-F238E27FC236}">
                <a16:creationId xmlns="" xmlns:a16="http://schemas.microsoft.com/office/drawing/2014/main" id="{92257766-C555-BB44-CD11-EA2402DAD1A0}"/>
              </a:ext>
            </a:extLst>
          </p:cNvPr>
          <p:cNvPicPr>
            <a:picLocks noChangeAspect="1"/>
          </p:cNvPicPr>
          <p:nvPr/>
        </p:nvPicPr>
        <p:blipFill>
          <a:blip r:embed="rId4"/>
          <a:stretch>
            <a:fillRect/>
          </a:stretch>
        </p:blipFill>
        <p:spPr>
          <a:xfrm>
            <a:off x="88851" y="653726"/>
            <a:ext cx="2781184" cy="2128458"/>
          </a:xfrm>
          <a:prstGeom prst="rect">
            <a:avLst/>
          </a:prstGeom>
        </p:spPr>
      </p:pic>
      <p:grpSp>
        <p:nvGrpSpPr>
          <p:cNvPr id="48" name="组合 47">
            <a:extLst>
              <a:ext uri="{FF2B5EF4-FFF2-40B4-BE49-F238E27FC236}">
                <a16:creationId xmlns="" xmlns:a16="http://schemas.microsoft.com/office/drawing/2014/main" id="{107FFD87-FC53-6F91-C6A3-DECA6BCD167C}"/>
              </a:ext>
            </a:extLst>
          </p:cNvPr>
          <p:cNvGrpSpPr>
            <a:grpSpLocks noChangeAspect="1"/>
          </p:cNvGrpSpPr>
          <p:nvPr/>
        </p:nvGrpSpPr>
        <p:grpSpPr>
          <a:xfrm>
            <a:off x="2250713" y="936311"/>
            <a:ext cx="3415724" cy="3419274"/>
            <a:chOff x="2658679" y="1276294"/>
            <a:chExt cx="2991706" cy="2994815"/>
          </a:xfrm>
        </p:grpSpPr>
        <p:pic>
          <p:nvPicPr>
            <p:cNvPr id="11" name="图片 10">
              <a:extLst>
                <a:ext uri="{FF2B5EF4-FFF2-40B4-BE49-F238E27FC236}">
                  <a16:creationId xmlns="" xmlns:a16="http://schemas.microsoft.com/office/drawing/2014/main" id="{16545D90-064D-3050-F513-6094EC9BD1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468"/>
            <a:stretch/>
          </p:blipFill>
          <p:spPr>
            <a:xfrm>
              <a:off x="2658679" y="2604755"/>
              <a:ext cx="2796035" cy="1666354"/>
            </a:xfrm>
            <a:custGeom>
              <a:avLst/>
              <a:gdLst>
                <a:gd name="connsiteX0" fmla="*/ 0 w 5215880"/>
                <a:gd name="connsiteY0" fmla="*/ 0 h 3381745"/>
                <a:gd name="connsiteX1" fmla="*/ 5215880 w 5215880"/>
                <a:gd name="connsiteY1" fmla="*/ 0 h 3381745"/>
                <a:gd name="connsiteX2" fmla="*/ 5215880 w 5215880"/>
                <a:gd name="connsiteY2" fmla="*/ 2994050 h 3381745"/>
                <a:gd name="connsiteX3" fmla="*/ 3650806 w 5215880"/>
                <a:gd name="connsiteY3" fmla="*/ 2994050 h 3381745"/>
                <a:gd name="connsiteX4" fmla="*/ 3650806 w 5215880"/>
                <a:gd name="connsiteY4" fmla="*/ 3381745 h 3381745"/>
                <a:gd name="connsiteX5" fmla="*/ 0 w 5215880"/>
                <a:gd name="connsiteY5" fmla="*/ 3381745 h 3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880" h="3381745">
                  <a:moveTo>
                    <a:pt x="0" y="0"/>
                  </a:moveTo>
                  <a:lnTo>
                    <a:pt x="5215880" y="0"/>
                  </a:lnTo>
                  <a:lnTo>
                    <a:pt x="5215880" y="2994050"/>
                  </a:lnTo>
                  <a:lnTo>
                    <a:pt x="3650806" y="2994050"/>
                  </a:lnTo>
                  <a:lnTo>
                    <a:pt x="3650806" y="3381745"/>
                  </a:lnTo>
                  <a:lnTo>
                    <a:pt x="0" y="3381745"/>
                  </a:lnTo>
                  <a:close/>
                </a:path>
              </a:pathLst>
            </a:custGeom>
          </p:spPr>
        </p:pic>
        <p:pic>
          <p:nvPicPr>
            <p:cNvPr id="44" name="Picture 40">
              <a:extLst>
                <a:ext uri="{FF2B5EF4-FFF2-40B4-BE49-F238E27FC236}">
                  <a16:creationId xmlns="" xmlns:a16="http://schemas.microsoft.com/office/drawing/2014/main" id="{910B6591-4BDD-469D-4723-407DA64CBF9F}"/>
                </a:ext>
              </a:extLst>
            </p:cNvPr>
            <p:cNvPicPr>
              <a:picLocks noChangeAspect="1"/>
            </p:cNvPicPr>
            <p:nvPr/>
          </p:nvPicPr>
          <p:blipFill>
            <a:blip r:embed="rId6"/>
            <a:stretch>
              <a:fillRect/>
            </a:stretch>
          </p:blipFill>
          <p:spPr>
            <a:xfrm>
              <a:off x="4222595" y="1276294"/>
              <a:ext cx="1427790" cy="827690"/>
            </a:xfrm>
            <a:prstGeom prst="rect">
              <a:avLst/>
            </a:prstGeom>
          </p:spPr>
        </p:pic>
      </p:grpSp>
      <p:pic>
        <p:nvPicPr>
          <p:cNvPr id="16" name="图片 15">
            <a:extLst>
              <a:ext uri="{FF2B5EF4-FFF2-40B4-BE49-F238E27FC236}">
                <a16:creationId xmlns="" xmlns:a16="http://schemas.microsoft.com/office/drawing/2014/main" id="{0CF879D2-2ABE-34FB-F90D-F2365434E4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8465" y="5109682"/>
            <a:ext cx="3763535" cy="1748318"/>
          </a:xfrm>
          <a:prstGeom prst="rect">
            <a:avLst/>
          </a:prstGeom>
        </p:spPr>
      </p:pic>
      <p:pic>
        <p:nvPicPr>
          <p:cNvPr id="20" name="图片 19">
            <a:extLst>
              <a:ext uri="{FF2B5EF4-FFF2-40B4-BE49-F238E27FC236}">
                <a16:creationId xmlns="" xmlns:a16="http://schemas.microsoft.com/office/drawing/2014/main" id="{B58F1FA1-76E3-5BEF-A2EE-BF05AB37B5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4194" y="-6055"/>
            <a:ext cx="2129252" cy="1748318"/>
          </a:xfrm>
          <a:prstGeom prst="rect">
            <a:avLst/>
          </a:prstGeom>
        </p:spPr>
      </p:pic>
      <p:pic>
        <p:nvPicPr>
          <p:cNvPr id="9" name="图片 8">
            <a:extLst>
              <a:ext uri="{FF2B5EF4-FFF2-40B4-BE49-F238E27FC236}">
                <a16:creationId xmlns="" xmlns:a16="http://schemas.microsoft.com/office/drawing/2014/main" id="{95ACAC92-8930-5B81-380F-2DF3AE86AA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2916" y="4574707"/>
            <a:ext cx="1636358" cy="1748318"/>
          </a:xfrm>
          <a:prstGeom prst="rect">
            <a:avLst/>
          </a:prstGeom>
        </p:spPr>
      </p:pic>
      <p:pic>
        <p:nvPicPr>
          <p:cNvPr id="22" name="图片 21">
            <a:extLst>
              <a:ext uri="{FF2B5EF4-FFF2-40B4-BE49-F238E27FC236}">
                <a16:creationId xmlns="" xmlns:a16="http://schemas.microsoft.com/office/drawing/2014/main" id="{3206E401-7D08-E4EE-A380-B76B33F19B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57561" y="-6055"/>
            <a:ext cx="3024781" cy="1648518"/>
          </a:xfrm>
          <a:prstGeom prst="rect">
            <a:avLst/>
          </a:prstGeom>
        </p:spPr>
      </p:pic>
      <p:pic>
        <p:nvPicPr>
          <p:cNvPr id="24" name="图片 23">
            <a:extLst>
              <a:ext uri="{FF2B5EF4-FFF2-40B4-BE49-F238E27FC236}">
                <a16:creationId xmlns="" xmlns:a16="http://schemas.microsoft.com/office/drawing/2014/main" id="{2BB7E7E1-0855-40B9-1632-F7FE78CFF4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8121" y="5832936"/>
            <a:ext cx="1326966" cy="1025064"/>
          </a:xfrm>
          <a:prstGeom prst="rect">
            <a:avLst/>
          </a:prstGeom>
        </p:spPr>
      </p:pic>
      <p:grpSp>
        <p:nvGrpSpPr>
          <p:cNvPr id="49" name="组合 48">
            <a:extLst>
              <a:ext uri="{FF2B5EF4-FFF2-40B4-BE49-F238E27FC236}">
                <a16:creationId xmlns="" xmlns:a16="http://schemas.microsoft.com/office/drawing/2014/main" id="{EA315CD1-82E8-60B8-8AFC-DD6FB9DE747C}"/>
              </a:ext>
            </a:extLst>
          </p:cNvPr>
          <p:cNvGrpSpPr/>
          <p:nvPr/>
        </p:nvGrpSpPr>
        <p:grpSpPr>
          <a:xfrm>
            <a:off x="2668781" y="3067763"/>
            <a:ext cx="2153496" cy="707886"/>
            <a:chOff x="2977706" y="3092477"/>
            <a:chExt cx="2153496" cy="707886"/>
          </a:xfrm>
        </p:grpSpPr>
        <p:sp>
          <p:nvSpPr>
            <p:cNvPr id="28" name="文本框 27">
              <a:extLst>
                <a:ext uri="{FF2B5EF4-FFF2-40B4-BE49-F238E27FC236}">
                  <a16:creationId xmlns="" xmlns:a16="http://schemas.microsoft.com/office/drawing/2014/main" id="{6AD5AD15-7DA9-D426-2D78-0C45F68F6CF1}"/>
                </a:ext>
              </a:extLst>
            </p:cNvPr>
            <p:cNvSpPr txBox="1"/>
            <p:nvPr/>
          </p:nvSpPr>
          <p:spPr>
            <a:xfrm>
              <a:off x="2977706" y="3092477"/>
              <a:ext cx="1486304" cy="707886"/>
            </a:xfrm>
            <a:prstGeom prst="rect">
              <a:avLst/>
            </a:prstGeom>
            <a:noFill/>
          </p:spPr>
          <p:txBody>
            <a:bodyPr wrap="none" rtlCol="0">
              <a:spAutoFit/>
            </a:bodyPr>
            <a:lstStyle/>
            <a:p>
              <a:r>
                <a:rPr lang="en-US" altLang="zh-CN" sz="4000" b="1" dirty="0">
                  <a:solidFill>
                    <a:srgbClr val="F1C40F"/>
                  </a:solidFill>
                  <a:latin typeface="+mj-ea"/>
                  <a:ea typeface="+mj-ea"/>
                </a:rPr>
                <a:t>PART</a:t>
              </a:r>
              <a:endParaRPr lang="zh-CN" altLang="en-US" sz="4000" b="1" dirty="0">
                <a:solidFill>
                  <a:srgbClr val="F1C40F"/>
                </a:solidFill>
                <a:latin typeface="+mj-ea"/>
                <a:ea typeface="+mj-ea"/>
              </a:endParaRPr>
            </a:p>
          </p:txBody>
        </p:sp>
        <p:sp>
          <p:nvSpPr>
            <p:cNvPr id="30" name="文本框 29">
              <a:extLst>
                <a:ext uri="{FF2B5EF4-FFF2-40B4-BE49-F238E27FC236}">
                  <a16:creationId xmlns="" xmlns:a16="http://schemas.microsoft.com/office/drawing/2014/main" id="{159DAE7C-2134-7439-4067-6212F9FED339}"/>
                </a:ext>
              </a:extLst>
            </p:cNvPr>
            <p:cNvSpPr txBox="1"/>
            <p:nvPr/>
          </p:nvSpPr>
          <p:spPr>
            <a:xfrm>
              <a:off x="4343807" y="3092477"/>
              <a:ext cx="787395" cy="707886"/>
            </a:xfrm>
            <a:prstGeom prst="rect">
              <a:avLst/>
            </a:prstGeom>
            <a:noFill/>
          </p:spPr>
          <p:txBody>
            <a:bodyPr wrap="none" rtlCol="0">
              <a:spAutoFit/>
            </a:bodyPr>
            <a:lstStyle/>
            <a:p>
              <a:r>
                <a:rPr lang="en-US" altLang="zh-CN" sz="4000" b="1" dirty="0">
                  <a:solidFill>
                    <a:srgbClr val="F1C40F"/>
                  </a:solidFill>
                  <a:latin typeface="+mj-ea"/>
                  <a:ea typeface="+mj-ea"/>
                </a:rPr>
                <a:t>02</a:t>
              </a:r>
              <a:endParaRPr lang="zh-CN" altLang="en-US" sz="4000" b="1" dirty="0">
                <a:solidFill>
                  <a:srgbClr val="F1C40F"/>
                </a:solidFill>
                <a:latin typeface="+mj-ea"/>
                <a:ea typeface="+mj-ea"/>
              </a:endParaRPr>
            </a:p>
          </p:txBody>
        </p:sp>
      </p:grpSp>
      <p:sp>
        <p:nvSpPr>
          <p:cNvPr id="35" name="文本框 34">
            <a:extLst>
              <a:ext uri="{FF2B5EF4-FFF2-40B4-BE49-F238E27FC236}">
                <a16:creationId xmlns="" xmlns:a16="http://schemas.microsoft.com/office/drawing/2014/main" id="{7BD802F9-7A89-5F00-F412-D3836A2B6788}"/>
              </a:ext>
            </a:extLst>
          </p:cNvPr>
          <p:cNvSpPr txBox="1"/>
          <p:nvPr/>
        </p:nvSpPr>
        <p:spPr>
          <a:xfrm>
            <a:off x="5806526" y="2616221"/>
            <a:ext cx="4853284" cy="1000467"/>
          </a:xfrm>
          <a:prstGeom prst="rect">
            <a:avLst/>
          </a:prstGeom>
          <a:noFill/>
        </p:spPr>
        <p:txBody>
          <a:bodyPr wrap="square" rtlCol="0">
            <a:spAutoFit/>
          </a:bodyPr>
          <a:lstStyle/>
          <a:p>
            <a:pPr algn="dist">
              <a:lnSpc>
                <a:spcPct val="150000"/>
              </a:lnSpc>
            </a:pPr>
            <a:r>
              <a:rPr lang="zh-CN" altLang="en-US" sz="4400" dirty="0">
                <a:solidFill>
                  <a:schemeClr val="bg1"/>
                </a:solidFill>
                <a:latin typeface="+mj-ea"/>
                <a:ea typeface="+mj-ea"/>
                <a:sym typeface="微软雅黑" panose="020B0503020204020204" pitchFamily="34" charset="-122"/>
              </a:rPr>
              <a:t>新改变、新挑战</a:t>
            </a:r>
            <a:endParaRPr lang="zh-CN" altLang="en-US" sz="4400" dirty="0">
              <a:solidFill>
                <a:schemeClr val="bg1"/>
              </a:solidFill>
              <a:latin typeface="+mj-ea"/>
              <a:ea typeface="+mj-ea"/>
            </a:endParaRPr>
          </a:p>
        </p:txBody>
      </p:sp>
      <p:sp>
        <p:nvSpPr>
          <p:cNvPr id="59" name="文本框 21">
            <a:extLst>
              <a:ext uri="{FF2B5EF4-FFF2-40B4-BE49-F238E27FC236}">
                <a16:creationId xmlns="" xmlns:a16="http://schemas.microsoft.com/office/drawing/2014/main" id="{6A113DE5-429C-2876-7439-C25057A700BD}"/>
              </a:ext>
            </a:extLst>
          </p:cNvPr>
          <p:cNvSpPr txBox="1"/>
          <p:nvPr/>
        </p:nvSpPr>
        <p:spPr>
          <a:xfrm>
            <a:off x="5875801" y="3571496"/>
            <a:ext cx="4784009" cy="664787"/>
          </a:xfrm>
          <a:prstGeom prst="rect">
            <a:avLst/>
          </a:prstGeom>
          <a:noFill/>
        </p:spPr>
        <p:txBody>
          <a:bodyPr wrap="square" rtlCol="0">
            <a:normAutofit/>
          </a:bodyPr>
          <a:lstStyle>
            <a:defPPr>
              <a:defRPr lang="zh-CN"/>
            </a:defPPr>
            <a:lvl1pPr>
              <a:lnSpc>
                <a:spcPct val="120000"/>
              </a:lnSpc>
              <a:defRPr sz="1400">
                <a:solidFill>
                  <a:schemeClr val="bg1">
                    <a:lumMod val="95000"/>
                  </a:schemeClr>
                </a:solidFill>
                <a:latin typeface="思源黑体 CN Light" panose="020B0300000000000000" pitchFamily="34" charset="-122"/>
                <a:ea typeface="思源黑体 CN Light" panose="020B0300000000000000" pitchFamily="34" charset="-122"/>
                <a:cs typeface="阿里巴巴普惠体 Light" panose="00020600040101010101"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让课程方案和课程标准从文本走进课堂</a:t>
            </a:r>
            <a:r>
              <a:rPr lang="en-US" altLang="zh-CN" dirty="0">
                <a:sym typeface="+mn-lt"/>
              </a:rPr>
              <a:t>,</a:t>
            </a:r>
            <a:r>
              <a:rPr lang="zh-CN" altLang="en-US" dirty="0">
                <a:sym typeface="+mn-lt"/>
              </a:rPr>
              <a:t>我们面对哪些改变与挑战。</a:t>
            </a:r>
            <a:endParaRPr lang="zh-CN" altLang="en-US" dirty="0"/>
          </a:p>
        </p:txBody>
      </p:sp>
      <p:pic>
        <p:nvPicPr>
          <p:cNvPr id="18" name="图片 17">
            <a:extLst>
              <a:ext uri="{FF2B5EF4-FFF2-40B4-BE49-F238E27FC236}">
                <a16:creationId xmlns="" xmlns:a16="http://schemas.microsoft.com/office/drawing/2014/main" id="{5A91D0E1-D469-A943-A43E-4CA1536BBF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325" y="3659785"/>
            <a:ext cx="3260570" cy="3260570"/>
          </a:xfrm>
          <a:prstGeom prst="rect">
            <a:avLst/>
          </a:prstGeom>
        </p:spPr>
      </p:pic>
      <p:pic>
        <p:nvPicPr>
          <p:cNvPr id="31" name="图片 30">
            <a:extLst>
              <a:ext uri="{FF2B5EF4-FFF2-40B4-BE49-F238E27FC236}">
                <a16:creationId xmlns="" xmlns:a16="http://schemas.microsoft.com/office/drawing/2014/main" id="{4A592A1D-BEA2-2541-E07A-E44508B0E7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31081" y="5315384"/>
            <a:ext cx="1027494" cy="662590"/>
          </a:xfrm>
          <a:prstGeom prst="rect">
            <a:avLst/>
          </a:prstGeom>
        </p:spPr>
      </p:pic>
    </p:spTree>
    <p:extLst>
      <p:ext uri="{BB962C8B-B14F-4D97-AF65-F5344CB8AC3E}">
        <p14:creationId xmlns:p14="http://schemas.microsoft.com/office/powerpoint/2010/main" val="1974877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Effect transition="in" filter="fade">
                                      <p:cBhvr>
                                        <p:cTn id="9" dur="10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Effect transition="in" filter="fade">
                                      <p:cBhvr>
                                        <p:cTn id="14" dur="1000"/>
                                        <p:tgtEl>
                                          <p:spTgt spid="47"/>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fltVal val="0"/>
                                          </p:val>
                                        </p:tav>
                                        <p:tav tm="100000">
                                          <p:val>
                                            <p:strVal val="#ppt_w"/>
                                          </p:val>
                                        </p:tav>
                                      </p:tavLst>
                                    </p:anim>
                                    <p:anim calcmode="lin" valueType="num">
                                      <p:cBhvr>
                                        <p:cTn id="18" dur="1000" fill="hold"/>
                                        <p:tgtEl>
                                          <p:spTgt spid="33"/>
                                        </p:tgtEl>
                                        <p:attrNameLst>
                                          <p:attrName>ppt_h</p:attrName>
                                        </p:attrNameLst>
                                      </p:cBhvr>
                                      <p:tavLst>
                                        <p:tav tm="0">
                                          <p:val>
                                            <p:fltVal val="0"/>
                                          </p:val>
                                        </p:tav>
                                        <p:tav tm="100000">
                                          <p:val>
                                            <p:strVal val="#ppt_h"/>
                                          </p:val>
                                        </p:tav>
                                      </p:tavLst>
                                    </p:anim>
                                    <p:animEffect transition="in" filter="fade">
                                      <p:cBhvr>
                                        <p:cTn id="19" dur="1000"/>
                                        <p:tgtEl>
                                          <p:spTgt spid="33"/>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anim calcmode="lin" valueType="num">
                                      <p:cBhvr>
                                        <p:cTn id="24" dur="1000" fill="hold"/>
                                        <p:tgtEl>
                                          <p:spTgt spid="48"/>
                                        </p:tgtEl>
                                        <p:attrNameLst>
                                          <p:attrName>ppt_x</p:attrName>
                                        </p:attrNameLst>
                                      </p:cBhvr>
                                      <p:tavLst>
                                        <p:tav tm="0">
                                          <p:val>
                                            <p:strVal val="#ppt_x"/>
                                          </p:val>
                                        </p:tav>
                                        <p:tav tm="100000">
                                          <p:val>
                                            <p:strVal val="#ppt_x"/>
                                          </p:val>
                                        </p:tav>
                                      </p:tavLst>
                                    </p:anim>
                                    <p:anim calcmode="lin" valueType="num">
                                      <p:cBhvr>
                                        <p:cTn id="25" dur="1000" fill="hold"/>
                                        <p:tgtEl>
                                          <p:spTgt spid="4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31" presetClass="entr" presetSubtype="0"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1000" fill="hold"/>
                                        <p:tgtEl>
                                          <p:spTgt spid="49"/>
                                        </p:tgtEl>
                                        <p:attrNameLst>
                                          <p:attrName>ppt_w</p:attrName>
                                        </p:attrNameLst>
                                      </p:cBhvr>
                                      <p:tavLst>
                                        <p:tav tm="0">
                                          <p:val>
                                            <p:fltVal val="0"/>
                                          </p:val>
                                        </p:tav>
                                        <p:tav tm="100000">
                                          <p:val>
                                            <p:strVal val="#ppt_w"/>
                                          </p:val>
                                        </p:tav>
                                      </p:tavLst>
                                    </p:anim>
                                    <p:anim calcmode="lin" valueType="num">
                                      <p:cBhvr>
                                        <p:cTn id="30" dur="1000" fill="hold"/>
                                        <p:tgtEl>
                                          <p:spTgt spid="49"/>
                                        </p:tgtEl>
                                        <p:attrNameLst>
                                          <p:attrName>ppt_h</p:attrName>
                                        </p:attrNameLst>
                                      </p:cBhvr>
                                      <p:tavLst>
                                        <p:tav tm="0">
                                          <p:val>
                                            <p:fltVal val="0"/>
                                          </p:val>
                                        </p:tav>
                                        <p:tav tm="100000">
                                          <p:val>
                                            <p:strVal val="#ppt_h"/>
                                          </p:val>
                                        </p:tav>
                                      </p:tavLst>
                                    </p:anim>
                                    <p:anim calcmode="lin" valueType="num">
                                      <p:cBhvr>
                                        <p:cTn id="31" dur="1000" fill="hold"/>
                                        <p:tgtEl>
                                          <p:spTgt spid="49"/>
                                        </p:tgtEl>
                                        <p:attrNameLst>
                                          <p:attrName>style.rotation</p:attrName>
                                        </p:attrNameLst>
                                      </p:cBhvr>
                                      <p:tavLst>
                                        <p:tav tm="0">
                                          <p:val>
                                            <p:fltVal val="90"/>
                                          </p:val>
                                        </p:tav>
                                        <p:tav tm="100000">
                                          <p:val>
                                            <p:fltVal val="0"/>
                                          </p:val>
                                        </p:tav>
                                      </p:tavLst>
                                    </p:anim>
                                    <p:animEffect transition="in" filter="fade">
                                      <p:cBhvr>
                                        <p:cTn id="32" dur="1000"/>
                                        <p:tgtEl>
                                          <p:spTgt spid="49"/>
                                        </p:tgtEl>
                                      </p:cBhvr>
                                    </p:animEffect>
                                  </p:childTnLst>
                                </p:cTn>
                              </p:par>
                            </p:childTnLst>
                          </p:cTn>
                        </p:par>
                        <p:par>
                          <p:cTn id="33" fill="hold">
                            <p:stCondLst>
                              <p:cond delay="3000"/>
                            </p:stCondLst>
                            <p:childTnLst>
                              <p:par>
                                <p:cTn id="34" presetID="53" presetClass="entr" presetSubtype="528" decel="100000" fill="hold" grpId="0" nodeType="afterEffect">
                                  <p:stCondLst>
                                    <p:cond delay="0"/>
                                  </p:stCondLst>
                                  <p:iterate type="lt">
                                    <p:tmPct val="10000"/>
                                  </p:iterate>
                                  <p:childTnLst>
                                    <p:set>
                                      <p:cBhvr>
                                        <p:cTn id="35" dur="1" fill="hold">
                                          <p:stCondLst>
                                            <p:cond delay="0"/>
                                          </p:stCondLst>
                                        </p:cTn>
                                        <p:tgtEl>
                                          <p:spTgt spid="35"/>
                                        </p:tgtEl>
                                        <p:attrNameLst>
                                          <p:attrName>style.visibility</p:attrName>
                                        </p:attrNameLst>
                                      </p:cBhvr>
                                      <p:to>
                                        <p:strVal val="visible"/>
                                      </p:to>
                                    </p:set>
                                    <p:anim calcmode="lin" valueType="num">
                                      <p:cBhvr>
                                        <p:cTn id="36" dur="1000" fill="hold"/>
                                        <p:tgtEl>
                                          <p:spTgt spid="35"/>
                                        </p:tgtEl>
                                        <p:attrNameLst>
                                          <p:attrName>ppt_w</p:attrName>
                                        </p:attrNameLst>
                                      </p:cBhvr>
                                      <p:tavLst>
                                        <p:tav tm="0">
                                          <p:val>
                                            <p:fltVal val="0"/>
                                          </p:val>
                                        </p:tav>
                                        <p:tav tm="100000">
                                          <p:val>
                                            <p:strVal val="#ppt_w"/>
                                          </p:val>
                                        </p:tav>
                                      </p:tavLst>
                                    </p:anim>
                                    <p:anim calcmode="lin" valueType="num">
                                      <p:cBhvr>
                                        <p:cTn id="37" dur="1000" fill="hold"/>
                                        <p:tgtEl>
                                          <p:spTgt spid="35"/>
                                        </p:tgtEl>
                                        <p:attrNameLst>
                                          <p:attrName>ppt_h</p:attrName>
                                        </p:attrNameLst>
                                      </p:cBhvr>
                                      <p:tavLst>
                                        <p:tav tm="0">
                                          <p:val>
                                            <p:fltVal val="0"/>
                                          </p:val>
                                        </p:tav>
                                        <p:tav tm="100000">
                                          <p:val>
                                            <p:strVal val="#ppt_h"/>
                                          </p:val>
                                        </p:tav>
                                      </p:tavLst>
                                    </p:anim>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fltVal val="0.5"/>
                                          </p:val>
                                        </p:tav>
                                        <p:tav tm="100000">
                                          <p:val>
                                            <p:strVal val="#ppt_x"/>
                                          </p:val>
                                        </p:tav>
                                      </p:tavLst>
                                    </p:anim>
                                    <p:anim calcmode="lin" valueType="num">
                                      <p:cBhvr>
                                        <p:cTn id="40" dur="1000" fill="hold"/>
                                        <p:tgtEl>
                                          <p:spTgt spid="35"/>
                                        </p:tgtEl>
                                        <p:attrNameLst>
                                          <p:attrName>ppt_y</p:attrName>
                                        </p:attrNameLst>
                                      </p:cBhvr>
                                      <p:tavLst>
                                        <p:tav tm="0">
                                          <p:val>
                                            <p:fltVal val="0.5"/>
                                          </p:val>
                                        </p:tav>
                                        <p:tav tm="100000">
                                          <p:val>
                                            <p:strVal val="#ppt_y"/>
                                          </p:val>
                                        </p:tav>
                                      </p:tavLst>
                                    </p:anim>
                                  </p:childTnLst>
                                </p:cTn>
                              </p:par>
                            </p:childTnLst>
                          </p:cTn>
                        </p:par>
                        <p:par>
                          <p:cTn id="41" fill="hold">
                            <p:stCondLst>
                              <p:cond delay="4600"/>
                            </p:stCondLst>
                            <p:childTnLst>
                              <p:par>
                                <p:cTn id="42" presetID="16" presetClass="entr" presetSubtype="37" fill="hold" grpId="0"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barn(outVertical)">
                                      <p:cBhvr>
                                        <p:cTn id="44"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31857;"/>
</p:tagLst>
</file>

<file path=ppt/tags/tag2.xml><?xml version="1.0" encoding="utf-8"?>
<p:tagLst xmlns:a="http://schemas.openxmlformats.org/drawingml/2006/main" xmlns:r="http://schemas.openxmlformats.org/officeDocument/2006/relationships" xmlns:p="http://schemas.openxmlformats.org/presentationml/2006/main">
  <p:tag name="ISLIDE.ICON" val="#1821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思源黑体 CN Bold"/>
        <a:ea typeface="思源黑体 CN Bold"/>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1523</TotalTime>
  <Words>3209</Words>
  <Application>Microsoft Office PowerPoint</Application>
  <PresentationFormat>宽屏</PresentationFormat>
  <Paragraphs>228</Paragraphs>
  <Slides>37</Slides>
  <Notes>0</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37</vt:i4>
      </vt:variant>
    </vt:vector>
  </HeadingPairs>
  <TitlesOfParts>
    <vt:vector size="51" baseType="lpstr">
      <vt:lpstr>Alibaba PuHuiTi B</vt:lpstr>
      <vt:lpstr>Alibaba PuHuiTi M</vt:lpstr>
      <vt:lpstr>阿里巴巴普惠体</vt:lpstr>
      <vt:lpstr>阿里巴巴普惠体 Heavy</vt:lpstr>
      <vt:lpstr>阿里巴巴普惠体 Light</vt:lpstr>
      <vt:lpstr>阿里巴巴普惠体 Medium</vt:lpstr>
      <vt:lpstr>三极粗柔宋简体</vt:lpstr>
      <vt:lpstr>思源黑体 CN Bold</vt:lpstr>
      <vt:lpstr>思源黑体 CN Light</vt:lpstr>
      <vt:lpstr>微软雅黑</vt:lpstr>
      <vt:lpstr>站酷快乐体2016修订版</vt:lpstr>
      <vt:lpstr>Arial</vt:lpstr>
      <vt:lpstr>Broadway</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个人用户</cp:lastModifiedBy>
  <cp:revision>76</cp:revision>
  <dcterms:created xsi:type="dcterms:W3CDTF">2022-09-09T03:19:31Z</dcterms:created>
  <dcterms:modified xsi:type="dcterms:W3CDTF">2023-08-01T14:19:59Z</dcterms:modified>
</cp:coreProperties>
</file>